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  <p:embeddedFont>
      <p:font typeface="Arbutus Slab"/>
      <p:regular r:id="rId23"/>
    </p:embeddedFont>
    <p:embeddedFont>
      <p:font typeface="Cairo"/>
      <p:regular r:id="rId24"/>
      <p:bold r:id="rId25"/>
    </p:embeddedFont>
    <p:embeddedFont>
      <p:font typeface="Russo One"/>
      <p:regular r:id="rId26"/>
    </p:embeddedFont>
    <p:embeddedFont>
      <p:font typeface="Rowdies"/>
      <p:regular r:id="rId27"/>
      <p:bold r:id="rId28"/>
    </p:embeddedFont>
    <p:embeddedFont>
      <p:font typeface="Crimson Tex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22" Type="http://schemas.openxmlformats.org/officeDocument/2006/relationships/font" Target="fonts/Nunito-boldItalic.fntdata"/><Relationship Id="rId21" Type="http://schemas.openxmlformats.org/officeDocument/2006/relationships/font" Target="fonts/Nunito-italic.fntdata"/><Relationship Id="rId24" Type="http://schemas.openxmlformats.org/officeDocument/2006/relationships/font" Target="fonts/Cairo-regular.fntdata"/><Relationship Id="rId23" Type="http://schemas.openxmlformats.org/officeDocument/2006/relationships/font" Target="fonts/ArbutusSlab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ussoOne-regular.fntdata"/><Relationship Id="rId25" Type="http://schemas.openxmlformats.org/officeDocument/2006/relationships/font" Target="fonts/Cairo-bold.fntdata"/><Relationship Id="rId28" Type="http://schemas.openxmlformats.org/officeDocument/2006/relationships/font" Target="fonts/Rowdies-bold.fntdata"/><Relationship Id="rId27" Type="http://schemas.openxmlformats.org/officeDocument/2006/relationships/font" Target="fonts/Rowdie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rimsonTex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rimsonText-italic.fntdata"/><Relationship Id="rId30" Type="http://schemas.openxmlformats.org/officeDocument/2006/relationships/font" Target="fonts/CrimsonText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CrimsonText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Nunito-regular.fntdata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g2233a05041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9" name="Google Shape;1619;g2233a05041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5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Google Shape;1936;g11a69a34a48_0_1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7" name="Google Shape;1937;g11a69a34a48_0_1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2233a050417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2233a050417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0" name="Shape 2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g11a69a34a48_0_2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2" name="Google Shape;2092;g11a69a34a48_0_2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6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" name="Google Shape;2257;g1003bd6ff0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8" name="Google Shape;2258;g1003bd6ff0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003bd6ff0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003bd6ff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003bd6ff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1003bd6ff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11a69a34a48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11a69a34a48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11a69a34a48_0_1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11a69a34a48_0_1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11a69a34a48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11a69a34a48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g2233a05041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Google Shape;1296;g2233a05041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11a69a34a48_0_1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11a69a34a48_0_1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g1003bd6ff0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4" name="Google Shape;1494;g1003bd6ff0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21100" y="1557825"/>
            <a:ext cx="7007700" cy="17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21100" y="3326650"/>
            <a:ext cx="7007700" cy="3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-476624">
            <a:off x="-227771" y="4381878"/>
            <a:ext cx="1961242" cy="1092145"/>
          </a:xfrm>
          <a:custGeom>
            <a:rect b="b" l="l" r="r" t="t"/>
            <a:pathLst>
              <a:path extrusionOk="0" h="43686" w="78450">
                <a:moveTo>
                  <a:pt x="0" y="28217"/>
                </a:moveTo>
                <a:cubicBezTo>
                  <a:pt x="2078" y="19906"/>
                  <a:pt x="3857" y="9667"/>
                  <a:pt x="11049" y="5013"/>
                </a:cubicBezTo>
                <a:cubicBezTo>
                  <a:pt x="22002" y="-2074"/>
                  <a:pt x="39777" y="-1555"/>
                  <a:pt x="50164" y="6339"/>
                </a:cubicBezTo>
                <a:cubicBezTo>
                  <a:pt x="56382" y="11065"/>
                  <a:pt x="65331" y="21748"/>
                  <a:pt x="60108" y="27554"/>
                </a:cubicBezTo>
                <a:cubicBezTo>
                  <a:pt x="55347" y="32847"/>
                  <a:pt x="38432" y="23894"/>
                  <a:pt x="41324" y="17388"/>
                </a:cubicBezTo>
                <a:cubicBezTo>
                  <a:pt x="44946" y="9240"/>
                  <a:pt x="61376" y="16782"/>
                  <a:pt x="67401" y="23355"/>
                </a:cubicBezTo>
                <a:cubicBezTo>
                  <a:pt x="72613" y="29041"/>
                  <a:pt x="73635" y="37660"/>
                  <a:pt x="78450" y="4368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2" name="Google Shape;12;p2"/>
          <p:cNvSpPr/>
          <p:nvPr/>
        </p:nvSpPr>
        <p:spPr>
          <a:xfrm>
            <a:off x="3379851" y="3342350"/>
            <a:ext cx="6569110" cy="1859550"/>
          </a:xfrm>
          <a:custGeom>
            <a:rect b="b" l="l" r="r" t="t"/>
            <a:pathLst>
              <a:path extrusionOk="0" h="74382" w="227128">
                <a:moveTo>
                  <a:pt x="394" y="74382"/>
                </a:moveTo>
                <a:cubicBezTo>
                  <a:pt x="-1771" y="63559"/>
                  <a:pt x="5473" y="50515"/>
                  <a:pt x="14758" y="44549"/>
                </a:cubicBezTo>
                <a:cubicBezTo>
                  <a:pt x="23446" y="38967"/>
                  <a:pt x="34486" y="37035"/>
                  <a:pt x="44813" y="37035"/>
                </a:cubicBezTo>
                <a:cubicBezTo>
                  <a:pt x="56216" y="37035"/>
                  <a:pt x="67023" y="42419"/>
                  <a:pt x="77740" y="46316"/>
                </a:cubicBezTo>
                <a:cubicBezTo>
                  <a:pt x="89909" y="50741"/>
                  <a:pt x="103243" y="51841"/>
                  <a:pt x="116192" y="51841"/>
                </a:cubicBezTo>
                <a:cubicBezTo>
                  <a:pt x="122604" y="51841"/>
                  <a:pt x="129401" y="53395"/>
                  <a:pt x="135418" y="51178"/>
                </a:cubicBezTo>
                <a:cubicBezTo>
                  <a:pt x="150726" y="45538"/>
                  <a:pt x="163896" y="21019"/>
                  <a:pt x="155970" y="6760"/>
                </a:cubicBezTo>
                <a:cubicBezTo>
                  <a:pt x="153839" y="2926"/>
                  <a:pt x="148585" y="-1189"/>
                  <a:pt x="144478" y="351"/>
                </a:cubicBezTo>
                <a:cubicBezTo>
                  <a:pt x="138527" y="2583"/>
                  <a:pt x="128908" y="7536"/>
                  <a:pt x="130777" y="13610"/>
                </a:cubicBezTo>
                <a:cubicBezTo>
                  <a:pt x="134351" y="25225"/>
                  <a:pt x="154444" y="27349"/>
                  <a:pt x="165914" y="23334"/>
                </a:cubicBezTo>
                <a:cubicBezTo>
                  <a:pt x="172891" y="20892"/>
                  <a:pt x="178607" y="15743"/>
                  <a:pt x="185140" y="12284"/>
                </a:cubicBezTo>
                <a:cubicBezTo>
                  <a:pt x="197718" y="5625"/>
                  <a:pt x="213321" y="1098"/>
                  <a:pt x="227128" y="455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3" name="Google Shape;13;p2"/>
          <p:cNvSpPr/>
          <p:nvPr/>
        </p:nvSpPr>
        <p:spPr>
          <a:xfrm>
            <a:off x="-125290" y="-50675"/>
            <a:ext cx="4123925" cy="1651900"/>
          </a:xfrm>
          <a:custGeom>
            <a:rect b="b" l="l" r="r" t="t"/>
            <a:pathLst>
              <a:path extrusionOk="0" h="66076" w="164957">
                <a:moveTo>
                  <a:pt x="762" y="66076"/>
                </a:moveTo>
                <a:cubicBezTo>
                  <a:pt x="762" y="58336"/>
                  <a:pt x="-1358" y="50006"/>
                  <a:pt x="1646" y="42872"/>
                </a:cubicBezTo>
                <a:cubicBezTo>
                  <a:pt x="4597" y="35864"/>
                  <a:pt x="11997" y="29644"/>
                  <a:pt x="19546" y="28729"/>
                </a:cubicBezTo>
                <a:cubicBezTo>
                  <a:pt x="46353" y="25480"/>
                  <a:pt x="79308" y="53342"/>
                  <a:pt x="100207" y="36242"/>
                </a:cubicBezTo>
                <a:cubicBezTo>
                  <a:pt x="104079" y="33074"/>
                  <a:pt x="100208" y="25194"/>
                  <a:pt x="96671" y="21657"/>
                </a:cubicBezTo>
                <a:cubicBezTo>
                  <a:pt x="93194" y="18180"/>
                  <a:pt x="86723" y="17810"/>
                  <a:pt x="82086" y="19447"/>
                </a:cubicBezTo>
                <a:cubicBezTo>
                  <a:pt x="75206" y="21875"/>
                  <a:pt x="70934" y="35095"/>
                  <a:pt x="75898" y="40441"/>
                </a:cubicBezTo>
                <a:cubicBezTo>
                  <a:pt x="84637" y="49852"/>
                  <a:pt x="103829" y="50237"/>
                  <a:pt x="114350" y="42872"/>
                </a:cubicBezTo>
                <a:cubicBezTo>
                  <a:pt x="124154" y="36009"/>
                  <a:pt x="121317" y="19208"/>
                  <a:pt x="129156" y="10166"/>
                </a:cubicBezTo>
                <a:cubicBezTo>
                  <a:pt x="137282" y="793"/>
                  <a:pt x="152552" y="0"/>
                  <a:pt x="164957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4" name="Google Shape;14;p2"/>
          <p:cNvSpPr/>
          <p:nvPr/>
        </p:nvSpPr>
        <p:spPr>
          <a:xfrm>
            <a:off x="5054296" y="-83825"/>
            <a:ext cx="4295800" cy="2508225"/>
          </a:xfrm>
          <a:custGeom>
            <a:rect b="b" l="l" r="r" t="t"/>
            <a:pathLst>
              <a:path extrusionOk="0" h="100329" w="171832">
                <a:moveTo>
                  <a:pt x="171026" y="100329"/>
                </a:moveTo>
                <a:cubicBezTo>
                  <a:pt x="173824" y="90537"/>
                  <a:pt x="168565" y="79558"/>
                  <a:pt x="163513" y="70716"/>
                </a:cubicBezTo>
                <a:cubicBezTo>
                  <a:pt x="156301" y="58094"/>
                  <a:pt x="146335" y="45860"/>
                  <a:pt x="133458" y="39115"/>
                </a:cubicBezTo>
                <a:cubicBezTo>
                  <a:pt x="113750" y="28792"/>
                  <a:pt x="89221" y="28481"/>
                  <a:pt x="67162" y="31381"/>
                </a:cubicBezTo>
                <a:cubicBezTo>
                  <a:pt x="53462" y="33182"/>
                  <a:pt x="37486" y="44065"/>
                  <a:pt x="35118" y="57678"/>
                </a:cubicBezTo>
                <a:cubicBezTo>
                  <a:pt x="34789" y="59571"/>
                  <a:pt x="33629" y="61813"/>
                  <a:pt x="34676" y="63424"/>
                </a:cubicBezTo>
                <a:cubicBezTo>
                  <a:pt x="40424" y="72267"/>
                  <a:pt x="63720" y="72109"/>
                  <a:pt x="66278" y="61877"/>
                </a:cubicBezTo>
                <a:cubicBezTo>
                  <a:pt x="70363" y="45538"/>
                  <a:pt x="44991" y="32917"/>
                  <a:pt x="28931" y="27845"/>
                </a:cubicBezTo>
                <a:cubicBezTo>
                  <a:pt x="19431" y="24845"/>
                  <a:pt x="8089" y="23409"/>
                  <a:pt x="1528" y="15911"/>
                </a:cubicBezTo>
                <a:cubicBezTo>
                  <a:pt x="-708" y="13356"/>
                  <a:pt x="-364" y="7982"/>
                  <a:pt x="2191" y="5746"/>
                </a:cubicBezTo>
                <a:cubicBezTo>
                  <a:pt x="6592" y="1896"/>
                  <a:pt x="13092" y="1418"/>
                  <a:pt x="18765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919150" y="1599388"/>
            <a:ext cx="7305900" cy="10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subTitle"/>
          </p:nvPr>
        </p:nvSpPr>
        <p:spPr>
          <a:xfrm>
            <a:off x="919150" y="2753463"/>
            <a:ext cx="73059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899795" y="1960650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2" type="subTitle"/>
          </p:nvPr>
        </p:nvSpPr>
        <p:spPr>
          <a:xfrm>
            <a:off x="4899795" y="2272825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3" type="subTitle"/>
          </p:nvPr>
        </p:nvSpPr>
        <p:spPr>
          <a:xfrm>
            <a:off x="1712788" y="1960650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4" type="subTitle"/>
          </p:nvPr>
        </p:nvSpPr>
        <p:spPr>
          <a:xfrm>
            <a:off x="1712788" y="2272825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5" type="subTitle"/>
          </p:nvPr>
        </p:nvSpPr>
        <p:spPr>
          <a:xfrm>
            <a:off x="4899795" y="3630275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6" type="subTitle"/>
          </p:nvPr>
        </p:nvSpPr>
        <p:spPr>
          <a:xfrm>
            <a:off x="4899795" y="3942450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1" name="Google Shape;61;p13"/>
          <p:cNvSpPr txBox="1"/>
          <p:nvPr>
            <p:ph idx="7" type="subTitle"/>
          </p:nvPr>
        </p:nvSpPr>
        <p:spPr>
          <a:xfrm>
            <a:off x="1712788" y="3630275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8" type="subTitle"/>
          </p:nvPr>
        </p:nvSpPr>
        <p:spPr>
          <a:xfrm>
            <a:off x="1712788" y="3942450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hasCustomPrompt="1" idx="9" type="title"/>
          </p:nvPr>
        </p:nvSpPr>
        <p:spPr>
          <a:xfrm>
            <a:off x="2458888" y="135911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/>
          <p:nvPr>
            <p:ph hasCustomPrompt="1" idx="13" type="title"/>
          </p:nvPr>
        </p:nvSpPr>
        <p:spPr>
          <a:xfrm>
            <a:off x="5645895" y="135911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hasCustomPrompt="1" idx="14" type="title"/>
          </p:nvPr>
        </p:nvSpPr>
        <p:spPr>
          <a:xfrm>
            <a:off x="2458888" y="301816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hasCustomPrompt="1" idx="15" type="title"/>
          </p:nvPr>
        </p:nvSpPr>
        <p:spPr>
          <a:xfrm>
            <a:off x="5645895" y="301817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/>
          <p:nvPr/>
        </p:nvSpPr>
        <p:spPr>
          <a:xfrm>
            <a:off x="6086950" y="-45175"/>
            <a:ext cx="3524775" cy="3944650"/>
          </a:xfrm>
          <a:custGeom>
            <a:rect b="b" l="l" r="r" t="t"/>
            <a:pathLst>
              <a:path extrusionOk="0" h="157786" w="140991">
                <a:moveTo>
                  <a:pt x="140991" y="157786"/>
                </a:moveTo>
                <a:cubicBezTo>
                  <a:pt x="120086" y="150184"/>
                  <a:pt x="99692" y="129509"/>
                  <a:pt x="97235" y="107401"/>
                </a:cubicBezTo>
                <a:cubicBezTo>
                  <a:pt x="96057" y="96799"/>
                  <a:pt x="102292" y="86671"/>
                  <a:pt x="104527" y="76241"/>
                </a:cubicBezTo>
                <a:cubicBezTo>
                  <a:pt x="106806" y="65604"/>
                  <a:pt x="105061" y="52752"/>
                  <a:pt x="98340" y="44198"/>
                </a:cubicBezTo>
                <a:cubicBezTo>
                  <a:pt x="91533" y="35535"/>
                  <a:pt x="78380" y="27071"/>
                  <a:pt x="68064" y="30939"/>
                </a:cubicBezTo>
                <a:cubicBezTo>
                  <a:pt x="59351" y="34206"/>
                  <a:pt x="47725" y="38428"/>
                  <a:pt x="40220" y="32927"/>
                </a:cubicBezTo>
                <a:cubicBezTo>
                  <a:pt x="36555" y="30241"/>
                  <a:pt x="32545" y="22530"/>
                  <a:pt x="36242" y="19889"/>
                </a:cubicBezTo>
                <a:cubicBezTo>
                  <a:pt x="39984" y="17216"/>
                  <a:pt x="50590" y="23414"/>
                  <a:pt x="47954" y="27182"/>
                </a:cubicBezTo>
                <a:cubicBezTo>
                  <a:pt x="41578" y="36297"/>
                  <a:pt x="23619" y="27877"/>
                  <a:pt x="15248" y="20552"/>
                </a:cubicBezTo>
                <a:cubicBezTo>
                  <a:pt x="8828" y="14935"/>
                  <a:pt x="8365" y="1673"/>
                  <a:pt x="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68" name="Google Shape;68;p13"/>
          <p:cNvSpPr/>
          <p:nvPr/>
        </p:nvSpPr>
        <p:spPr>
          <a:xfrm>
            <a:off x="-211200" y="2412000"/>
            <a:ext cx="1790000" cy="2899325"/>
          </a:xfrm>
          <a:custGeom>
            <a:rect b="b" l="l" r="r" t="t"/>
            <a:pathLst>
              <a:path extrusionOk="0" h="96620" w="71600">
                <a:moveTo>
                  <a:pt x="0" y="7340"/>
                </a:moveTo>
                <a:cubicBezTo>
                  <a:pt x="5884" y="1447"/>
                  <a:pt x="16029" y="-1391"/>
                  <a:pt x="24087" y="711"/>
                </a:cubicBezTo>
                <a:cubicBezTo>
                  <a:pt x="32292" y="2851"/>
                  <a:pt x="40606" y="8970"/>
                  <a:pt x="43755" y="16843"/>
                </a:cubicBezTo>
                <a:cubicBezTo>
                  <a:pt x="45781" y="21908"/>
                  <a:pt x="47972" y="30756"/>
                  <a:pt x="43092" y="33196"/>
                </a:cubicBezTo>
                <a:cubicBezTo>
                  <a:pt x="37994" y="35745"/>
                  <a:pt x="29067" y="34095"/>
                  <a:pt x="26518" y="28997"/>
                </a:cubicBezTo>
                <a:cubicBezTo>
                  <a:pt x="26078" y="28118"/>
                  <a:pt x="25088" y="26738"/>
                  <a:pt x="25855" y="26124"/>
                </a:cubicBezTo>
                <a:cubicBezTo>
                  <a:pt x="29065" y="23556"/>
                  <a:pt x="31685" y="32227"/>
                  <a:pt x="33148" y="36069"/>
                </a:cubicBezTo>
                <a:cubicBezTo>
                  <a:pt x="37232" y="46789"/>
                  <a:pt x="32645" y="59505"/>
                  <a:pt x="36463" y="70322"/>
                </a:cubicBezTo>
                <a:cubicBezTo>
                  <a:pt x="37888" y="74360"/>
                  <a:pt x="40728" y="78919"/>
                  <a:pt x="44860" y="80046"/>
                </a:cubicBezTo>
                <a:cubicBezTo>
                  <a:pt x="50784" y="81662"/>
                  <a:pt x="57623" y="80360"/>
                  <a:pt x="62981" y="83360"/>
                </a:cubicBezTo>
                <a:cubicBezTo>
                  <a:pt x="67581" y="85936"/>
                  <a:pt x="71600" y="91348"/>
                  <a:pt x="71600" y="9662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2714775" y="3030519"/>
            <a:ext cx="56211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2714700" y="1669631"/>
            <a:ext cx="5621100" cy="123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861325" y="1645050"/>
            <a:ext cx="5272200" cy="11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74" name="Google Shape;74;p15"/>
          <p:cNvSpPr txBox="1"/>
          <p:nvPr>
            <p:ph idx="1" type="subTitle"/>
          </p:nvPr>
        </p:nvSpPr>
        <p:spPr>
          <a:xfrm>
            <a:off x="861325" y="2770050"/>
            <a:ext cx="5272200" cy="728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7" name="Google Shape;77;p16"/>
          <p:cNvSpPr/>
          <p:nvPr/>
        </p:nvSpPr>
        <p:spPr>
          <a:xfrm rot="659987">
            <a:off x="6828095" y="111431"/>
            <a:ext cx="2625050" cy="5243176"/>
          </a:xfrm>
          <a:custGeom>
            <a:rect b="b" l="l" r="r" t="t"/>
            <a:pathLst>
              <a:path extrusionOk="0" h="209733" w="105005">
                <a:moveTo>
                  <a:pt x="33013" y="209733"/>
                </a:moveTo>
                <a:cubicBezTo>
                  <a:pt x="38791" y="189545"/>
                  <a:pt x="74824" y="197582"/>
                  <a:pt x="90175" y="183254"/>
                </a:cubicBezTo>
                <a:cubicBezTo>
                  <a:pt x="100232" y="173867"/>
                  <a:pt x="102319" y="157878"/>
                  <a:pt x="103415" y="144165"/>
                </a:cubicBezTo>
                <a:cubicBezTo>
                  <a:pt x="104643" y="128799"/>
                  <a:pt x="106694" y="112726"/>
                  <a:pt x="102364" y="97932"/>
                </a:cubicBezTo>
                <a:cubicBezTo>
                  <a:pt x="95771" y="75407"/>
                  <a:pt x="75856" y="59187"/>
                  <a:pt x="63065" y="39509"/>
                </a:cubicBezTo>
                <a:cubicBezTo>
                  <a:pt x="58088" y="31853"/>
                  <a:pt x="52453" y="21920"/>
                  <a:pt x="55290" y="13240"/>
                </a:cubicBezTo>
                <a:cubicBezTo>
                  <a:pt x="56293" y="10173"/>
                  <a:pt x="61297" y="6928"/>
                  <a:pt x="63906" y="8827"/>
                </a:cubicBezTo>
                <a:cubicBezTo>
                  <a:pt x="69963" y="13235"/>
                  <a:pt x="60678" y="28418"/>
                  <a:pt x="53188" y="28581"/>
                </a:cubicBezTo>
                <a:cubicBezTo>
                  <a:pt x="41946" y="28825"/>
                  <a:pt x="29786" y="30535"/>
                  <a:pt x="19564" y="25849"/>
                </a:cubicBezTo>
                <a:cubicBezTo>
                  <a:pt x="13382" y="23015"/>
                  <a:pt x="6999" y="19602"/>
                  <a:pt x="2751" y="14291"/>
                </a:cubicBezTo>
                <a:cubicBezTo>
                  <a:pt x="-278" y="10503"/>
                  <a:pt x="19" y="4850"/>
                  <a:pt x="19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idx="1" type="subTitle"/>
          </p:nvPr>
        </p:nvSpPr>
        <p:spPr>
          <a:xfrm>
            <a:off x="1863400" y="3022525"/>
            <a:ext cx="5417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2" type="subTitle"/>
          </p:nvPr>
        </p:nvSpPr>
        <p:spPr>
          <a:xfrm>
            <a:off x="1863400" y="3344300"/>
            <a:ext cx="54174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1" name="Google Shape;81;p17"/>
          <p:cNvSpPr txBox="1"/>
          <p:nvPr>
            <p:ph idx="3" type="subTitle"/>
          </p:nvPr>
        </p:nvSpPr>
        <p:spPr>
          <a:xfrm>
            <a:off x="1863400" y="1505950"/>
            <a:ext cx="5417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wdies"/>
              <a:buNone/>
              <a:defRPr sz="2600">
                <a:solidFill>
                  <a:schemeClr val="dk1"/>
                </a:solidFill>
                <a:latin typeface="Rowdies"/>
                <a:ea typeface="Rowdies"/>
                <a:cs typeface="Rowdies"/>
                <a:sym typeface="Rowdies"/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4" type="subTitle"/>
          </p:nvPr>
        </p:nvSpPr>
        <p:spPr>
          <a:xfrm>
            <a:off x="1863400" y="1827725"/>
            <a:ext cx="5417400" cy="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3" name="Google Shape;83;p17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2765800" y="1987250"/>
            <a:ext cx="46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6" name="Google Shape;86;p18"/>
          <p:cNvSpPr txBox="1"/>
          <p:nvPr>
            <p:ph hasCustomPrompt="1" idx="2" type="title"/>
          </p:nvPr>
        </p:nvSpPr>
        <p:spPr>
          <a:xfrm>
            <a:off x="621088" y="1848000"/>
            <a:ext cx="2144700" cy="14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7" name="Google Shape;87;p18"/>
          <p:cNvSpPr txBox="1"/>
          <p:nvPr>
            <p:ph idx="1" type="subTitle"/>
          </p:nvPr>
        </p:nvSpPr>
        <p:spPr>
          <a:xfrm>
            <a:off x="2765800" y="2792050"/>
            <a:ext cx="4620600" cy="364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8" name="Google Shape;88;p18"/>
          <p:cNvSpPr/>
          <p:nvPr/>
        </p:nvSpPr>
        <p:spPr>
          <a:xfrm>
            <a:off x="-159725" y="3699066"/>
            <a:ext cx="7126475" cy="1507300"/>
          </a:xfrm>
          <a:custGeom>
            <a:rect b="b" l="l" r="r" t="t"/>
            <a:pathLst>
              <a:path extrusionOk="0" h="60292" w="285059">
                <a:moveTo>
                  <a:pt x="285059" y="60292"/>
                </a:moveTo>
                <a:cubicBezTo>
                  <a:pt x="284309" y="51671"/>
                  <a:pt x="276948" y="44513"/>
                  <a:pt x="270378" y="38882"/>
                </a:cubicBezTo>
                <a:cubicBezTo>
                  <a:pt x="259900" y="29901"/>
                  <a:pt x="247264" y="20581"/>
                  <a:pt x="233471" y="20123"/>
                </a:cubicBezTo>
                <a:cubicBezTo>
                  <a:pt x="225038" y="19843"/>
                  <a:pt x="216241" y="18829"/>
                  <a:pt x="208187" y="21346"/>
                </a:cubicBezTo>
                <a:cubicBezTo>
                  <a:pt x="195566" y="25290"/>
                  <a:pt x="183948" y="32842"/>
                  <a:pt x="170872" y="34804"/>
                </a:cubicBezTo>
                <a:cubicBezTo>
                  <a:pt x="158913" y="36598"/>
                  <a:pt x="146091" y="35413"/>
                  <a:pt x="134781" y="31133"/>
                </a:cubicBezTo>
                <a:cubicBezTo>
                  <a:pt x="125649" y="27677"/>
                  <a:pt x="113298" y="11795"/>
                  <a:pt x="120712" y="5441"/>
                </a:cubicBezTo>
                <a:cubicBezTo>
                  <a:pt x="122838" y="3619"/>
                  <a:pt x="126272" y="4626"/>
                  <a:pt x="129072" y="4626"/>
                </a:cubicBezTo>
                <a:cubicBezTo>
                  <a:pt x="136860" y="4626"/>
                  <a:pt x="147072" y="6198"/>
                  <a:pt x="150890" y="12986"/>
                </a:cubicBezTo>
                <a:cubicBezTo>
                  <a:pt x="154462" y="19336"/>
                  <a:pt x="145853" y="27884"/>
                  <a:pt x="139675" y="31745"/>
                </a:cubicBezTo>
                <a:cubicBezTo>
                  <a:pt x="124458" y="41256"/>
                  <a:pt x="102105" y="39946"/>
                  <a:pt x="85844" y="32357"/>
                </a:cubicBezTo>
                <a:cubicBezTo>
                  <a:pt x="58234" y="19471"/>
                  <a:pt x="29877" y="-5019"/>
                  <a:pt x="0" y="95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89" name="Google Shape;89;p18"/>
          <p:cNvSpPr/>
          <p:nvPr/>
        </p:nvSpPr>
        <p:spPr>
          <a:xfrm>
            <a:off x="2455350" y="-33975"/>
            <a:ext cx="7131575" cy="1976275"/>
          </a:xfrm>
          <a:custGeom>
            <a:rect b="b" l="l" r="r" t="t"/>
            <a:pathLst>
              <a:path extrusionOk="0" h="79051" w="285263">
                <a:moveTo>
                  <a:pt x="0" y="0"/>
                </a:moveTo>
                <a:cubicBezTo>
                  <a:pt x="6326" y="10836"/>
                  <a:pt x="12214" y="22818"/>
                  <a:pt x="22226" y="30381"/>
                </a:cubicBezTo>
                <a:cubicBezTo>
                  <a:pt x="33486" y="38887"/>
                  <a:pt x="47756" y="42797"/>
                  <a:pt x="61376" y="46490"/>
                </a:cubicBezTo>
                <a:cubicBezTo>
                  <a:pt x="73215" y="49700"/>
                  <a:pt x="85761" y="53108"/>
                  <a:pt x="97875" y="51180"/>
                </a:cubicBezTo>
                <a:cubicBezTo>
                  <a:pt x="114455" y="48541"/>
                  <a:pt x="126780" y="33936"/>
                  <a:pt x="142122" y="27119"/>
                </a:cubicBezTo>
                <a:cubicBezTo>
                  <a:pt x="157290" y="20379"/>
                  <a:pt x="175748" y="21152"/>
                  <a:pt x="191875" y="25080"/>
                </a:cubicBezTo>
                <a:cubicBezTo>
                  <a:pt x="203252" y="27851"/>
                  <a:pt x="221305" y="46643"/>
                  <a:pt x="212061" y="53831"/>
                </a:cubicBezTo>
                <a:cubicBezTo>
                  <a:pt x="207628" y="57278"/>
                  <a:pt x="196145" y="48376"/>
                  <a:pt x="198807" y="43431"/>
                </a:cubicBezTo>
                <a:cubicBezTo>
                  <a:pt x="202075" y="37360"/>
                  <a:pt x="212357" y="39109"/>
                  <a:pt x="219198" y="39965"/>
                </a:cubicBezTo>
                <a:cubicBezTo>
                  <a:pt x="233068" y="41699"/>
                  <a:pt x="245047" y="51679"/>
                  <a:pt x="255493" y="60967"/>
                </a:cubicBezTo>
                <a:cubicBezTo>
                  <a:pt x="260293" y="65234"/>
                  <a:pt x="262489" y="72135"/>
                  <a:pt x="267727" y="75852"/>
                </a:cubicBezTo>
                <a:cubicBezTo>
                  <a:pt x="272494" y="79235"/>
                  <a:pt x="282256" y="80864"/>
                  <a:pt x="285263" y="7585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4696311" y="879925"/>
            <a:ext cx="3510600" cy="21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 sz="39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" type="subTitle"/>
          </p:nvPr>
        </p:nvSpPr>
        <p:spPr>
          <a:xfrm>
            <a:off x="4696300" y="3154600"/>
            <a:ext cx="3510600" cy="11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3" name="Google Shape;93;p19"/>
          <p:cNvSpPr/>
          <p:nvPr/>
        </p:nvSpPr>
        <p:spPr>
          <a:xfrm>
            <a:off x="217700" y="-35100"/>
            <a:ext cx="4035025" cy="5678204"/>
          </a:xfrm>
          <a:custGeom>
            <a:rect b="b" l="l" r="r" t="t"/>
            <a:pathLst>
              <a:path extrusionOk="0" h="210226" w="161401">
                <a:moveTo>
                  <a:pt x="161401" y="0"/>
                </a:moveTo>
                <a:cubicBezTo>
                  <a:pt x="149750" y="0"/>
                  <a:pt x="138250" y="2692"/>
                  <a:pt x="126738" y="4486"/>
                </a:cubicBezTo>
                <a:cubicBezTo>
                  <a:pt x="99527" y="8727"/>
                  <a:pt x="64764" y="16733"/>
                  <a:pt x="52924" y="41597"/>
                </a:cubicBezTo>
                <a:cubicBezTo>
                  <a:pt x="49818" y="48120"/>
                  <a:pt x="52301" y="57694"/>
                  <a:pt x="57410" y="62803"/>
                </a:cubicBezTo>
                <a:cubicBezTo>
                  <a:pt x="63523" y="68916"/>
                  <a:pt x="72807" y="71548"/>
                  <a:pt x="78208" y="78299"/>
                </a:cubicBezTo>
                <a:cubicBezTo>
                  <a:pt x="84764" y="86493"/>
                  <a:pt x="86013" y="100802"/>
                  <a:pt x="80451" y="109701"/>
                </a:cubicBezTo>
                <a:cubicBezTo>
                  <a:pt x="71867" y="123436"/>
                  <a:pt x="51177" y="126829"/>
                  <a:pt x="34980" y="126829"/>
                </a:cubicBezTo>
                <a:cubicBezTo>
                  <a:pt x="24113" y="126829"/>
                  <a:pt x="11263" y="125745"/>
                  <a:pt x="3579" y="118061"/>
                </a:cubicBezTo>
                <a:cubicBezTo>
                  <a:pt x="-909" y="113573"/>
                  <a:pt x="1" y="105641"/>
                  <a:pt x="317" y="99302"/>
                </a:cubicBezTo>
                <a:cubicBezTo>
                  <a:pt x="825" y="89106"/>
                  <a:pt x="26421" y="93906"/>
                  <a:pt x="30698" y="103176"/>
                </a:cubicBezTo>
                <a:cubicBezTo>
                  <a:pt x="35098" y="112714"/>
                  <a:pt x="30555" y="124451"/>
                  <a:pt x="33349" y="134577"/>
                </a:cubicBezTo>
                <a:cubicBezTo>
                  <a:pt x="35346" y="141813"/>
                  <a:pt x="40219" y="148668"/>
                  <a:pt x="46399" y="152929"/>
                </a:cubicBezTo>
                <a:cubicBezTo>
                  <a:pt x="52008" y="156797"/>
                  <a:pt x="57668" y="161351"/>
                  <a:pt x="64343" y="162716"/>
                </a:cubicBezTo>
                <a:cubicBezTo>
                  <a:pt x="80564" y="166034"/>
                  <a:pt x="98497" y="160088"/>
                  <a:pt x="113892" y="166182"/>
                </a:cubicBezTo>
                <a:cubicBezTo>
                  <a:pt x="121524" y="169203"/>
                  <a:pt x="130784" y="171035"/>
                  <a:pt x="135709" y="177601"/>
                </a:cubicBezTo>
                <a:cubicBezTo>
                  <a:pt x="142456" y="186595"/>
                  <a:pt x="144273" y="198983"/>
                  <a:pt x="144273" y="21022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3452900" y="25629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3452900" y="28759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8" name="Google Shape;98;p20"/>
          <p:cNvSpPr txBox="1"/>
          <p:nvPr>
            <p:ph idx="3" type="subTitle"/>
          </p:nvPr>
        </p:nvSpPr>
        <p:spPr>
          <a:xfrm>
            <a:off x="1034238" y="25629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4" type="subTitle"/>
          </p:nvPr>
        </p:nvSpPr>
        <p:spPr>
          <a:xfrm>
            <a:off x="1034238" y="28759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0" name="Google Shape;100;p20"/>
          <p:cNvSpPr txBox="1"/>
          <p:nvPr>
            <p:ph idx="5" type="subTitle"/>
          </p:nvPr>
        </p:nvSpPr>
        <p:spPr>
          <a:xfrm>
            <a:off x="5871613" y="25629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6" type="subTitle"/>
          </p:nvPr>
        </p:nvSpPr>
        <p:spPr>
          <a:xfrm>
            <a:off x="5871613" y="28759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2" name="Google Shape;102;p20"/>
          <p:cNvSpPr/>
          <p:nvPr/>
        </p:nvSpPr>
        <p:spPr>
          <a:xfrm>
            <a:off x="-159375" y="2245125"/>
            <a:ext cx="9667080" cy="2666825"/>
          </a:xfrm>
          <a:custGeom>
            <a:rect b="b" l="l" r="r" t="t"/>
            <a:pathLst>
              <a:path extrusionOk="0" h="106673" w="377436">
                <a:moveTo>
                  <a:pt x="377436" y="0"/>
                </a:moveTo>
                <a:cubicBezTo>
                  <a:pt x="360325" y="0"/>
                  <a:pt x="331649" y="912"/>
                  <a:pt x="329310" y="17863"/>
                </a:cubicBezTo>
                <a:cubicBezTo>
                  <a:pt x="326546" y="37888"/>
                  <a:pt x="345806" y="54877"/>
                  <a:pt x="351797" y="74184"/>
                </a:cubicBezTo>
                <a:cubicBezTo>
                  <a:pt x="354774" y="83777"/>
                  <a:pt x="344563" y="96167"/>
                  <a:pt x="334985" y="99192"/>
                </a:cubicBezTo>
                <a:cubicBezTo>
                  <a:pt x="323450" y="102835"/>
                  <a:pt x="311051" y="102736"/>
                  <a:pt x="299048" y="104236"/>
                </a:cubicBezTo>
                <a:cubicBezTo>
                  <a:pt x="276805" y="107016"/>
                  <a:pt x="253973" y="107731"/>
                  <a:pt x="231799" y="104446"/>
                </a:cubicBezTo>
                <a:cubicBezTo>
                  <a:pt x="214859" y="101936"/>
                  <a:pt x="196176" y="98871"/>
                  <a:pt x="183254" y="87634"/>
                </a:cubicBezTo>
                <a:cubicBezTo>
                  <a:pt x="180677" y="85393"/>
                  <a:pt x="177314" y="81442"/>
                  <a:pt x="178841" y="78387"/>
                </a:cubicBezTo>
                <a:cubicBezTo>
                  <a:pt x="180339" y="75388"/>
                  <a:pt x="187514" y="77150"/>
                  <a:pt x="188718" y="80279"/>
                </a:cubicBezTo>
                <a:cubicBezTo>
                  <a:pt x="190130" y="83949"/>
                  <a:pt x="190417" y="89045"/>
                  <a:pt x="187877" y="92047"/>
                </a:cubicBezTo>
                <a:cubicBezTo>
                  <a:pt x="180720" y="100504"/>
                  <a:pt x="166143" y="98314"/>
                  <a:pt x="155093" y="97511"/>
                </a:cubicBezTo>
                <a:cubicBezTo>
                  <a:pt x="121774" y="95089"/>
                  <a:pt x="93650" y="67113"/>
                  <a:pt x="60314" y="64937"/>
                </a:cubicBezTo>
                <a:cubicBezTo>
                  <a:pt x="54131" y="64533"/>
                  <a:pt x="46374" y="62626"/>
                  <a:pt x="41821" y="66829"/>
                </a:cubicBezTo>
                <a:cubicBezTo>
                  <a:pt x="32856" y="75105"/>
                  <a:pt x="28812" y="98861"/>
                  <a:pt x="40140" y="103395"/>
                </a:cubicBezTo>
                <a:cubicBezTo>
                  <a:pt x="41954" y="104121"/>
                  <a:pt x="45277" y="103803"/>
                  <a:pt x="45814" y="101924"/>
                </a:cubicBezTo>
                <a:cubicBezTo>
                  <a:pt x="46663" y="98954"/>
                  <a:pt x="45902" y="95682"/>
                  <a:pt x="45183" y="92678"/>
                </a:cubicBezTo>
                <a:cubicBezTo>
                  <a:pt x="43834" y="87039"/>
                  <a:pt x="40203" y="82160"/>
                  <a:pt x="36987" y="77336"/>
                </a:cubicBezTo>
                <a:cubicBezTo>
                  <a:pt x="26039" y="60915"/>
                  <a:pt x="8843" y="48747"/>
                  <a:pt x="0" y="31103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1968725" y="2550275"/>
            <a:ext cx="5206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3642525" y="1487484"/>
            <a:ext cx="1858800" cy="10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1968750" y="3392600"/>
            <a:ext cx="5206500" cy="2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9" name="Google Shape;19;p3"/>
          <p:cNvSpPr/>
          <p:nvPr/>
        </p:nvSpPr>
        <p:spPr>
          <a:xfrm flipH="1">
            <a:off x="6288126" y="-65825"/>
            <a:ext cx="2778925" cy="4922525"/>
          </a:xfrm>
          <a:custGeom>
            <a:rect b="b" l="l" r="r" t="t"/>
            <a:pathLst>
              <a:path extrusionOk="0" h="196901" w="111157">
                <a:moveTo>
                  <a:pt x="111157" y="0"/>
                </a:moveTo>
                <a:cubicBezTo>
                  <a:pt x="99740" y="0"/>
                  <a:pt x="88837" y="5884"/>
                  <a:pt x="78893" y="11492"/>
                </a:cubicBezTo>
                <a:cubicBezTo>
                  <a:pt x="63991" y="19897"/>
                  <a:pt x="48400" y="34083"/>
                  <a:pt x="46187" y="51048"/>
                </a:cubicBezTo>
                <a:cubicBezTo>
                  <a:pt x="44427" y="64542"/>
                  <a:pt x="61973" y="73230"/>
                  <a:pt x="69391" y="84639"/>
                </a:cubicBezTo>
                <a:cubicBezTo>
                  <a:pt x="75899" y="94649"/>
                  <a:pt x="76685" y="110229"/>
                  <a:pt x="70496" y="120439"/>
                </a:cubicBezTo>
                <a:cubicBezTo>
                  <a:pt x="65279" y="129046"/>
                  <a:pt x="50823" y="135202"/>
                  <a:pt x="41988" y="130383"/>
                </a:cubicBezTo>
                <a:cubicBezTo>
                  <a:pt x="36863" y="127588"/>
                  <a:pt x="30215" y="124193"/>
                  <a:pt x="29171" y="118450"/>
                </a:cubicBezTo>
                <a:cubicBezTo>
                  <a:pt x="28969" y="117341"/>
                  <a:pt x="28750" y="115445"/>
                  <a:pt x="29834" y="115135"/>
                </a:cubicBezTo>
                <a:cubicBezTo>
                  <a:pt x="37338" y="112991"/>
                  <a:pt x="46452" y="120899"/>
                  <a:pt x="49281" y="128173"/>
                </a:cubicBezTo>
                <a:cubicBezTo>
                  <a:pt x="51755" y="134534"/>
                  <a:pt x="50139" y="142524"/>
                  <a:pt x="46850" y="148504"/>
                </a:cubicBezTo>
                <a:cubicBezTo>
                  <a:pt x="36030" y="168178"/>
                  <a:pt x="14026" y="179368"/>
                  <a:pt x="0" y="19690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0" name="Google Shape;20;p3"/>
          <p:cNvSpPr/>
          <p:nvPr/>
        </p:nvSpPr>
        <p:spPr>
          <a:xfrm flipH="1">
            <a:off x="-341524" y="-49275"/>
            <a:ext cx="2574500" cy="2315625"/>
          </a:xfrm>
          <a:custGeom>
            <a:rect b="b" l="l" r="r" t="t"/>
            <a:pathLst>
              <a:path extrusionOk="0" h="92625" w="102980">
                <a:moveTo>
                  <a:pt x="0" y="0"/>
                </a:moveTo>
                <a:cubicBezTo>
                  <a:pt x="7294" y="0"/>
                  <a:pt x="15759" y="2016"/>
                  <a:pt x="20552" y="7514"/>
                </a:cubicBezTo>
                <a:cubicBezTo>
                  <a:pt x="24983" y="12597"/>
                  <a:pt x="27548" y="19574"/>
                  <a:pt x="28065" y="26298"/>
                </a:cubicBezTo>
                <a:cubicBezTo>
                  <a:pt x="28589" y="33112"/>
                  <a:pt x="28878" y="40738"/>
                  <a:pt x="25413" y="46629"/>
                </a:cubicBezTo>
                <a:cubicBezTo>
                  <a:pt x="21438" y="53387"/>
                  <a:pt x="15779" y="59843"/>
                  <a:pt x="14806" y="67623"/>
                </a:cubicBezTo>
                <a:cubicBezTo>
                  <a:pt x="13736" y="76185"/>
                  <a:pt x="20711" y="85590"/>
                  <a:pt x="28286" y="89721"/>
                </a:cubicBezTo>
                <a:cubicBezTo>
                  <a:pt x="40724" y="96505"/>
                  <a:pt x="60198" y="90366"/>
                  <a:pt x="69611" y="79777"/>
                </a:cubicBezTo>
                <a:cubicBezTo>
                  <a:pt x="73908" y="74943"/>
                  <a:pt x="75456" y="67385"/>
                  <a:pt x="74473" y="60993"/>
                </a:cubicBezTo>
                <a:cubicBezTo>
                  <a:pt x="73422" y="54163"/>
                  <a:pt x="64128" y="46358"/>
                  <a:pt x="57678" y="48839"/>
                </a:cubicBezTo>
                <a:cubicBezTo>
                  <a:pt x="54126" y="50205"/>
                  <a:pt x="53103" y="56484"/>
                  <a:pt x="54805" y="59888"/>
                </a:cubicBezTo>
                <a:cubicBezTo>
                  <a:pt x="57192" y="64661"/>
                  <a:pt x="63936" y="65913"/>
                  <a:pt x="69169" y="66960"/>
                </a:cubicBezTo>
                <a:cubicBezTo>
                  <a:pt x="80506" y="69227"/>
                  <a:pt x="92012" y="62881"/>
                  <a:pt x="102980" y="5922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1" name="Google Shape;21;p3"/>
          <p:cNvSpPr/>
          <p:nvPr/>
        </p:nvSpPr>
        <p:spPr>
          <a:xfrm flipH="1">
            <a:off x="-362224" y="3479625"/>
            <a:ext cx="4394175" cy="1663924"/>
          </a:xfrm>
          <a:custGeom>
            <a:rect b="b" l="l" r="r" t="t"/>
            <a:pathLst>
              <a:path extrusionOk="0" h="62760" w="175767">
                <a:moveTo>
                  <a:pt x="175767" y="0"/>
                </a:moveTo>
                <a:cubicBezTo>
                  <a:pt x="166618" y="0"/>
                  <a:pt x="158053" y="4587"/>
                  <a:pt x="149248" y="7071"/>
                </a:cubicBezTo>
                <a:cubicBezTo>
                  <a:pt x="134232" y="11307"/>
                  <a:pt x="118560" y="16108"/>
                  <a:pt x="106377" y="25855"/>
                </a:cubicBezTo>
                <a:cubicBezTo>
                  <a:pt x="98729" y="31974"/>
                  <a:pt x="93240" y="40647"/>
                  <a:pt x="85162" y="46186"/>
                </a:cubicBezTo>
                <a:cubicBezTo>
                  <a:pt x="76439" y="52168"/>
                  <a:pt x="65452" y="55186"/>
                  <a:pt x="54887" y="55689"/>
                </a:cubicBezTo>
                <a:cubicBezTo>
                  <a:pt x="35536" y="56611"/>
                  <a:pt x="-5044" y="53693"/>
                  <a:pt x="523" y="35137"/>
                </a:cubicBezTo>
                <a:cubicBezTo>
                  <a:pt x="2619" y="28152"/>
                  <a:pt x="19528" y="28655"/>
                  <a:pt x="22401" y="35358"/>
                </a:cubicBezTo>
                <a:cubicBezTo>
                  <a:pt x="26314" y="44488"/>
                  <a:pt x="15800" y="54242"/>
                  <a:pt x="10689" y="6276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" type="subTitle"/>
          </p:nvPr>
        </p:nvSpPr>
        <p:spPr>
          <a:xfrm>
            <a:off x="3452900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" name="Google Shape;106;p21"/>
          <p:cNvSpPr txBox="1"/>
          <p:nvPr>
            <p:ph idx="2" type="subTitle"/>
          </p:nvPr>
        </p:nvSpPr>
        <p:spPr>
          <a:xfrm>
            <a:off x="3452900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7" name="Google Shape;107;p21"/>
          <p:cNvSpPr txBox="1"/>
          <p:nvPr>
            <p:ph idx="3" type="subTitle"/>
          </p:nvPr>
        </p:nvSpPr>
        <p:spPr>
          <a:xfrm>
            <a:off x="1034238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21"/>
          <p:cNvSpPr txBox="1"/>
          <p:nvPr>
            <p:ph idx="4" type="subTitle"/>
          </p:nvPr>
        </p:nvSpPr>
        <p:spPr>
          <a:xfrm>
            <a:off x="1034238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9" name="Google Shape;109;p21"/>
          <p:cNvSpPr txBox="1"/>
          <p:nvPr>
            <p:ph idx="5" type="subTitle"/>
          </p:nvPr>
        </p:nvSpPr>
        <p:spPr>
          <a:xfrm>
            <a:off x="5871613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" name="Google Shape;110;p21"/>
          <p:cNvSpPr txBox="1"/>
          <p:nvPr>
            <p:ph idx="6" type="subTitle"/>
          </p:nvPr>
        </p:nvSpPr>
        <p:spPr>
          <a:xfrm>
            <a:off x="5871613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1" name="Google Shape;111;p21"/>
          <p:cNvSpPr txBox="1"/>
          <p:nvPr>
            <p:ph idx="7" type="subTitle"/>
          </p:nvPr>
        </p:nvSpPr>
        <p:spPr>
          <a:xfrm>
            <a:off x="3452900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" name="Google Shape;112;p21"/>
          <p:cNvSpPr txBox="1"/>
          <p:nvPr>
            <p:ph idx="8" type="subTitle"/>
          </p:nvPr>
        </p:nvSpPr>
        <p:spPr>
          <a:xfrm>
            <a:off x="3452900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21"/>
          <p:cNvSpPr txBox="1"/>
          <p:nvPr>
            <p:ph idx="9" type="subTitle"/>
          </p:nvPr>
        </p:nvSpPr>
        <p:spPr>
          <a:xfrm>
            <a:off x="1034238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21"/>
          <p:cNvSpPr txBox="1"/>
          <p:nvPr>
            <p:ph idx="13" type="subTitle"/>
          </p:nvPr>
        </p:nvSpPr>
        <p:spPr>
          <a:xfrm>
            <a:off x="1034238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5" name="Google Shape;115;p21"/>
          <p:cNvSpPr txBox="1"/>
          <p:nvPr>
            <p:ph idx="14" type="subTitle"/>
          </p:nvPr>
        </p:nvSpPr>
        <p:spPr>
          <a:xfrm>
            <a:off x="5871613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6" name="Google Shape;116;p21"/>
          <p:cNvSpPr txBox="1"/>
          <p:nvPr>
            <p:ph idx="15" type="subTitle"/>
          </p:nvPr>
        </p:nvSpPr>
        <p:spPr>
          <a:xfrm>
            <a:off x="5871613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7" name="Google Shape;117;p21"/>
          <p:cNvSpPr/>
          <p:nvPr/>
        </p:nvSpPr>
        <p:spPr>
          <a:xfrm>
            <a:off x="6708136" y="-123125"/>
            <a:ext cx="2722200" cy="3319350"/>
          </a:xfrm>
          <a:custGeom>
            <a:rect b="b" l="l" r="r" t="t"/>
            <a:pathLst>
              <a:path extrusionOk="0" h="132774" w="108888">
                <a:moveTo>
                  <a:pt x="108888" y="132774"/>
                </a:moveTo>
                <a:cubicBezTo>
                  <a:pt x="90279" y="121146"/>
                  <a:pt x="75635" y="100225"/>
                  <a:pt x="71329" y="78708"/>
                </a:cubicBezTo>
                <a:cubicBezTo>
                  <a:pt x="68120" y="62671"/>
                  <a:pt x="80538" y="42081"/>
                  <a:pt x="69893" y="29665"/>
                </a:cubicBezTo>
                <a:cubicBezTo>
                  <a:pt x="66442" y="25640"/>
                  <a:pt x="59645" y="26316"/>
                  <a:pt x="54343" y="26316"/>
                </a:cubicBezTo>
                <a:cubicBezTo>
                  <a:pt x="41185" y="26316"/>
                  <a:pt x="27261" y="30502"/>
                  <a:pt x="14870" y="26077"/>
                </a:cubicBezTo>
                <a:cubicBezTo>
                  <a:pt x="10683" y="24582"/>
                  <a:pt x="6520" y="22276"/>
                  <a:pt x="3626" y="18900"/>
                </a:cubicBezTo>
                <a:cubicBezTo>
                  <a:pt x="-548" y="14032"/>
                  <a:pt x="37" y="6413"/>
                  <a:pt x="37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18" name="Google Shape;118;p21"/>
          <p:cNvSpPr/>
          <p:nvPr/>
        </p:nvSpPr>
        <p:spPr>
          <a:xfrm>
            <a:off x="-445725" y="-48900"/>
            <a:ext cx="1482950" cy="5221250"/>
          </a:xfrm>
          <a:custGeom>
            <a:rect b="b" l="l" r="r" t="t"/>
            <a:pathLst>
              <a:path extrusionOk="0" h="208850" w="59318">
                <a:moveTo>
                  <a:pt x="48155" y="0"/>
                </a:moveTo>
                <a:cubicBezTo>
                  <a:pt x="40116" y="6428"/>
                  <a:pt x="31107" y="12032"/>
                  <a:pt x="24710" y="20096"/>
                </a:cubicBezTo>
                <a:cubicBezTo>
                  <a:pt x="12137" y="35945"/>
                  <a:pt x="3329" y="55951"/>
                  <a:pt x="1265" y="76076"/>
                </a:cubicBezTo>
                <a:cubicBezTo>
                  <a:pt x="508" y="83454"/>
                  <a:pt x="-1080" y="91289"/>
                  <a:pt x="1265" y="98325"/>
                </a:cubicBezTo>
                <a:cubicBezTo>
                  <a:pt x="4253" y="107287"/>
                  <a:pt x="16461" y="109585"/>
                  <a:pt x="24471" y="114592"/>
                </a:cubicBezTo>
                <a:cubicBezTo>
                  <a:pt x="39273" y="123845"/>
                  <a:pt x="59829" y="136383"/>
                  <a:pt x="59159" y="153827"/>
                </a:cubicBezTo>
                <a:cubicBezTo>
                  <a:pt x="59005" y="157836"/>
                  <a:pt x="60104" y="158491"/>
                  <a:pt x="57724" y="161721"/>
                </a:cubicBezTo>
                <a:cubicBezTo>
                  <a:pt x="50476" y="171557"/>
                  <a:pt x="28622" y="173279"/>
                  <a:pt x="21121" y="163635"/>
                </a:cubicBezTo>
                <a:cubicBezTo>
                  <a:pt x="19263" y="161246"/>
                  <a:pt x="15988" y="157033"/>
                  <a:pt x="18250" y="155023"/>
                </a:cubicBezTo>
                <a:cubicBezTo>
                  <a:pt x="23401" y="150446"/>
                  <a:pt x="34351" y="157099"/>
                  <a:pt x="37150" y="163396"/>
                </a:cubicBezTo>
                <a:cubicBezTo>
                  <a:pt x="40292" y="170466"/>
                  <a:pt x="37405" y="178899"/>
                  <a:pt x="36671" y="186601"/>
                </a:cubicBezTo>
                <a:cubicBezTo>
                  <a:pt x="35967" y="193988"/>
                  <a:pt x="35954" y="201430"/>
                  <a:pt x="35954" y="20885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4735288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22"/>
          <p:cNvSpPr txBox="1"/>
          <p:nvPr>
            <p:ph idx="2" type="subTitle"/>
          </p:nvPr>
        </p:nvSpPr>
        <p:spPr>
          <a:xfrm>
            <a:off x="4735288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3" name="Google Shape;123;p22"/>
          <p:cNvSpPr txBox="1"/>
          <p:nvPr>
            <p:ph idx="3" type="subTitle"/>
          </p:nvPr>
        </p:nvSpPr>
        <p:spPr>
          <a:xfrm>
            <a:off x="2170400" y="188820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22"/>
          <p:cNvSpPr txBox="1"/>
          <p:nvPr>
            <p:ph idx="4" type="subTitle"/>
          </p:nvPr>
        </p:nvSpPr>
        <p:spPr>
          <a:xfrm>
            <a:off x="2170400" y="220122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5" name="Google Shape;125;p22"/>
          <p:cNvSpPr txBox="1"/>
          <p:nvPr>
            <p:ph idx="5" type="subTitle"/>
          </p:nvPr>
        </p:nvSpPr>
        <p:spPr>
          <a:xfrm>
            <a:off x="4735288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22"/>
          <p:cNvSpPr txBox="1"/>
          <p:nvPr>
            <p:ph idx="6" type="subTitle"/>
          </p:nvPr>
        </p:nvSpPr>
        <p:spPr>
          <a:xfrm>
            <a:off x="4735288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7" name="Google Shape;127;p22"/>
          <p:cNvSpPr txBox="1"/>
          <p:nvPr>
            <p:ph idx="7" type="subTitle"/>
          </p:nvPr>
        </p:nvSpPr>
        <p:spPr>
          <a:xfrm>
            <a:off x="2170400" y="3722850"/>
            <a:ext cx="22383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8" name="Google Shape;128;p22"/>
          <p:cNvSpPr txBox="1"/>
          <p:nvPr>
            <p:ph idx="8" type="subTitle"/>
          </p:nvPr>
        </p:nvSpPr>
        <p:spPr>
          <a:xfrm>
            <a:off x="2170400" y="4035875"/>
            <a:ext cx="223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9" name="Google Shape;129;p22"/>
          <p:cNvSpPr/>
          <p:nvPr/>
        </p:nvSpPr>
        <p:spPr>
          <a:xfrm>
            <a:off x="7174109" y="450300"/>
            <a:ext cx="2438325" cy="3813000"/>
          </a:xfrm>
          <a:custGeom>
            <a:rect b="b" l="l" r="r" t="t"/>
            <a:pathLst>
              <a:path extrusionOk="0" h="152520" w="97533">
                <a:moveTo>
                  <a:pt x="97533" y="152520"/>
                </a:moveTo>
                <a:cubicBezTo>
                  <a:pt x="82513" y="152520"/>
                  <a:pt x="69977" y="140474"/>
                  <a:pt x="56752" y="133353"/>
                </a:cubicBezTo>
                <a:cubicBezTo>
                  <a:pt x="39360" y="123988"/>
                  <a:pt x="16852" y="111375"/>
                  <a:pt x="14543" y="91757"/>
                </a:cubicBezTo>
                <a:cubicBezTo>
                  <a:pt x="13458" y="82539"/>
                  <a:pt x="13807" y="69757"/>
                  <a:pt x="21680" y="64841"/>
                </a:cubicBezTo>
                <a:cubicBezTo>
                  <a:pt x="25083" y="62716"/>
                  <a:pt x="29738" y="65002"/>
                  <a:pt x="33710" y="64434"/>
                </a:cubicBezTo>
                <a:cubicBezTo>
                  <a:pt x="39683" y="63580"/>
                  <a:pt x="45778" y="62499"/>
                  <a:pt x="51246" y="59948"/>
                </a:cubicBezTo>
                <a:cubicBezTo>
                  <a:pt x="58032" y="56782"/>
                  <a:pt x="60867" y="46813"/>
                  <a:pt x="60218" y="39353"/>
                </a:cubicBezTo>
                <a:cubicBezTo>
                  <a:pt x="58335" y="17703"/>
                  <a:pt x="9304" y="-6604"/>
                  <a:pt x="474" y="13253"/>
                </a:cubicBezTo>
                <a:cubicBezTo>
                  <a:pt x="-926" y="16402"/>
                  <a:pt x="1005" y="22001"/>
                  <a:pt x="4348" y="22837"/>
                </a:cubicBezTo>
                <a:cubicBezTo>
                  <a:pt x="13284" y="25072"/>
                  <a:pt x="23067" y="21315"/>
                  <a:pt x="31467" y="17535"/>
                </a:cubicBezTo>
                <a:cubicBezTo>
                  <a:pt x="50394" y="9018"/>
                  <a:pt x="71071" y="5011"/>
                  <a:pt x="91212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30" name="Google Shape;130;p22"/>
          <p:cNvSpPr/>
          <p:nvPr/>
        </p:nvSpPr>
        <p:spPr>
          <a:xfrm>
            <a:off x="-521650" y="1744238"/>
            <a:ext cx="2237950" cy="3426425"/>
          </a:xfrm>
          <a:custGeom>
            <a:rect b="b" l="l" r="r" t="t"/>
            <a:pathLst>
              <a:path extrusionOk="0" h="137057" w="89518">
                <a:moveTo>
                  <a:pt x="0" y="5335"/>
                </a:moveTo>
                <a:cubicBezTo>
                  <a:pt x="23320" y="-5035"/>
                  <a:pt x="56572" y="206"/>
                  <a:pt x="75648" y="17161"/>
                </a:cubicBezTo>
                <a:cubicBezTo>
                  <a:pt x="87603" y="27787"/>
                  <a:pt x="91794" y="47842"/>
                  <a:pt x="88291" y="63448"/>
                </a:cubicBezTo>
                <a:cubicBezTo>
                  <a:pt x="86371" y="72000"/>
                  <a:pt x="72992" y="73852"/>
                  <a:pt x="64230" y="74051"/>
                </a:cubicBezTo>
                <a:cubicBezTo>
                  <a:pt x="55494" y="74250"/>
                  <a:pt x="45946" y="75512"/>
                  <a:pt x="38130" y="71604"/>
                </a:cubicBezTo>
                <a:cubicBezTo>
                  <a:pt x="29505" y="67292"/>
                  <a:pt x="19813" y="50475"/>
                  <a:pt x="27527" y="44689"/>
                </a:cubicBezTo>
                <a:cubicBezTo>
                  <a:pt x="39397" y="35784"/>
                  <a:pt x="58338" y="54532"/>
                  <a:pt x="65861" y="67322"/>
                </a:cubicBezTo>
                <a:cubicBezTo>
                  <a:pt x="78284" y="88442"/>
                  <a:pt x="78137" y="115147"/>
                  <a:pt x="89106" y="13705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4_1_1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idx="1" type="subTitle"/>
          </p:nvPr>
        </p:nvSpPr>
        <p:spPr>
          <a:xfrm>
            <a:off x="625023" y="3375200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133" name="Google Shape;133;p23"/>
          <p:cNvSpPr txBox="1"/>
          <p:nvPr>
            <p:ph idx="2" type="subTitle"/>
          </p:nvPr>
        </p:nvSpPr>
        <p:spPr>
          <a:xfrm>
            <a:off x="625023" y="373220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4" name="Google Shape;134;p23"/>
          <p:cNvSpPr txBox="1"/>
          <p:nvPr>
            <p:ph idx="3" type="subTitle"/>
          </p:nvPr>
        </p:nvSpPr>
        <p:spPr>
          <a:xfrm>
            <a:off x="6562077" y="3375200"/>
            <a:ext cx="1956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135" name="Google Shape;135;p23"/>
          <p:cNvSpPr txBox="1"/>
          <p:nvPr>
            <p:ph idx="4" type="subTitle"/>
          </p:nvPr>
        </p:nvSpPr>
        <p:spPr>
          <a:xfrm>
            <a:off x="6562077" y="3732200"/>
            <a:ext cx="195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6" name="Google Shape;136;p23"/>
          <p:cNvSpPr txBox="1"/>
          <p:nvPr>
            <p:ph idx="5" type="subTitle"/>
          </p:nvPr>
        </p:nvSpPr>
        <p:spPr>
          <a:xfrm>
            <a:off x="2606619" y="3375200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137" name="Google Shape;137;p23"/>
          <p:cNvSpPr txBox="1"/>
          <p:nvPr>
            <p:ph idx="6" type="subTitle"/>
          </p:nvPr>
        </p:nvSpPr>
        <p:spPr>
          <a:xfrm>
            <a:off x="2606619" y="373220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8" name="Google Shape;138;p23"/>
          <p:cNvSpPr txBox="1"/>
          <p:nvPr>
            <p:ph idx="7" type="subTitle"/>
          </p:nvPr>
        </p:nvSpPr>
        <p:spPr>
          <a:xfrm>
            <a:off x="4588215" y="3375200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butus Slab"/>
              <a:buNone/>
              <a:defRPr sz="2500">
                <a:solidFill>
                  <a:schemeClr val="dk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139" name="Google Shape;139;p23"/>
          <p:cNvSpPr txBox="1"/>
          <p:nvPr>
            <p:ph idx="8" type="subTitle"/>
          </p:nvPr>
        </p:nvSpPr>
        <p:spPr>
          <a:xfrm>
            <a:off x="4588215" y="373220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0" name="Google Shape;140;p23"/>
          <p:cNvSpPr txBox="1"/>
          <p:nvPr>
            <p:ph hasCustomPrompt="1" type="title"/>
          </p:nvPr>
        </p:nvSpPr>
        <p:spPr>
          <a:xfrm>
            <a:off x="925323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41" name="Google Shape;141;p23"/>
          <p:cNvSpPr txBox="1"/>
          <p:nvPr>
            <p:ph hasCustomPrompt="1" idx="9" type="title"/>
          </p:nvPr>
        </p:nvSpPr>
        <p:spPr>
          <a:xfrm>
            <a:off x="2907369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42" name="Google Shape;142;p23"/>
          <p:cNvSpPr txBox="1"/>
          <p:nvPr>
            <p:ph hasCustomPrompt="1" idx="13" type="title"/>
          </p:nvPr>
        </p:nvSpPr>
        <p:spPr>
          <a:xfrm>
            <a:off x="4889415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43" name="Google Shape;143;p23"/>
          <p:cNvSpPr txBox="1"/>
          <p:nvPr>
            <p:ph hasCustomPrompt="1" idx="14" type="title"/>
          </p:nvPr>
        </p:nvSpPr>
        <p:spPr>
          <a:xfrm>
            <a:off x="6863727" y="2044975"/>
            <a:ext cx="13536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44" name="Google Shape;144;p23"/>
          <p:cNvSpPr txBox="1"/>
          <p:nvPr>
            <p:ph idx="15"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hasCustomPrompt="1" type="title"/>
          </p:nvPr>
        </p:nvSpPr>
        <p:spPr>
          <a:xfrm>
            <a:off x="3869100" y="680475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24"/>
          <p:cNvSpPr txBox="1"/>
          <p:nvPr>
            <p:ph idx="1" type="subTitle"/>
          </p:nvPr>
        </p:nvSpPr>
        <p:spPr>
          <a:xfrm>
            <a:off x="3869100" y="1388475"/>
            <a:ext cx="38955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8" name="Google Shape;148;p24"/>
          <p:cNvSpPr txBox="1"/>
          <p:nvPr>
            <p:ph hasCustomPrompt="1" idx="2" type="title"/>
          </p:nvPr>
        </p:nvSpPr>
        <p:spPr>
          <a:xfrm>
            <a:off x="3869100" y="2028900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24"/>
          <p:cNvSpPr txBox="1"/>
          <p:nvPr>
            <p:ph idx="3" type="subTitle"/>
          </p:nvPr>
        </p:nvSpPr>
        <p:spPr>
          <a:xfrm>
            <a:off x="3869100" y="2736900"/>
            <a:ext cx="38955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0" name="Google Shape;150;p24"/>
          <p:cNvSpPr txBox="1"/>
          <p:nvPr>
            <p:ph hasCustomPrompt="1" idx="4" type="title"/>
          </p:nvPr>
        </p:nvSpPr>
        <p:spPr>
          <a:xfrm>
            <a:off x="3869100" y="3377325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Russo One"/>
              <a:buNone/>
              <a:defRPr sz="12000"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24"/>
          <p:cNvSpPr txBox="1"/>
          <p:nvPr>
            <p:ph idx="5" type="subTitle"/>
          </p:nvPr>
        </p:nvSpPr>
        <p:spPr>
          <a:xfrm>
            <a:off x="3869100" y="4085325"/>
            <a:ext cx="38955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7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803750" y="1494075"/>
            <a:ext cx="2973000" cy="10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1" type="subTitle"/>
          </p:nvPr>
        </p:nvSpPr>
        <p:spPr>
          <a:xfrm>
            <a:off x="803750" y="2513625"/>
            <a:ext cx="2973000" cy="11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5" name="Google Shape;155;p25"/>
          <p:cNvSpPr/>
          <p:nvPr/>
        </p:nvSpPr>
        <p:spPr>
          <a:xfrm>
            <a:off x="1323825" y="237125"/>
            <a:ext cx="7943000" cy="4943900"/>
          </a:xfrm>
          <a:custGeom>
            <a:rect b="b" l="l" r="r" t="t"/>
            <a:pathLst>
              <a:path extrusionOk="0" h="197756" w="317720">
                <a:moveTo>
                  <a:pt x="317720" y="0"/>
                </a:moveTo>
                <a:cubicBezTo>
                  <a:pt x="304117" y="3028"/>
                  <a:pt x="289971" y="3119"/>
                  <a:pt x="276367" y="6142"/>
                </a:cubicBezTo>
                <a:cubicBezTo>
                  <a:pt x="242477" y="13672"/>
                  <a:pt x="199743" y="31966"/>
                  <a:pt x="190796" y="65509"/>
                </a:cubicBezTo>
                <a:cubicBezTo>
                  <a:pt x="182786" y="95538"/>
                  <a:pt x="232013" y="112086"/>
                  <a:pt x="251187" y="136546"/>
                </a:cubicBezTo>
                <a:cubicBezTo>
                  <a:pt x="257537" y="144647"/>
                  <a:pt x="263597" y="155856"/>
                  <a:pt x="261014" y="165820"/>
                </a:cubicBezTo>
                <a:cubicBezTo>
                  <a:pt x="259214" y="172764"/>
                  <a:pt x="253554" y="178894"/>
                  <a:pt x="247298" y="182403"/>
                </a:cubicBezTo>
                <a:cubicBezTo>
                  <a:pt x="237103" y="188122"/>
                  <a:pt x="224391" y="188135"/>
                  <a:pt x="212701" y="188135"/>
                </a:cubicBezTo>
                <a:cubicBezTo>
                  <a:pt x="192730" y="188135"/>
                  <a:pt x="171889" y="185826"/>
                  <a:pt x="153742" y="177489"/>
                </a:cubicBezTo>
                <a:cubicBezTo>
                  <a:pt x="144300" y="173151"/>
                  <a:pt x="130074" y="162623"/>
                  <a:pt x="134294" y="153128"/>
                </a:cubicBezTo>
                <a:cubicBezTo>
                  <a:pt x="136403" y="148382"/>
                  <a:pt x="146181" y="148637"/>
                  <a:pt x="149853" y="152309"/>
                </a:cubicBezTo>
                <a:cubicBezTo>
                  <a:pt x="155220" y="157676"/>
                  <a:pt x="148553" y="171309"/>
                  <a:pt x="141255" y="173395"/>
                </a:cubicBezTo>
                <a:cubicBezTo>
                  <a:pt x="129829" y="176661"/>
                  <a:pt x="117517" y="174828"/>
                  <a:pt x="105634" y="174828"/>
                </a:cubicBezTo>
                <a:cubicBezTo>
                  <a:pt x="89188" y="174828"/>
                  <a:pt x="72743" y="174828"/>
                  <a:pt x="56297" y="174828"/>
                </a:cubicBezTo>
                <a:cubicBezTo>
                  <a:pt x="43999" y="174828"/>
                  <a:pt x="31006" y="174398"/>
                  <a:pt x="19653" y="179127"/>
                </a:cubicBezTo>
                <a:cubicBezTo>
                  <a:pt x="11321" y="182598"/>
                  <a:pt x="6383" y="191373"/>
                  <a:pt x="0" y="19775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_2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 flipH="1">
            <a:off x="5132125" y="1670000"/>
            <a:ext cx="31593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8" name="Google Shape;158;p26"/>
          <p:cNvSpPr txBox="1"/>
          <p:nvPr>
            <p:ph idx="1" type="subTitle"/>
          </p:nvPr>
        </p:nvSpPr>
        <p:spPr>
          <a:xfrm flipH="1">
            <a:off x="5132125" y="2337700"/>
            <a:ext cx="3159300" cy="11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59" name="Google Shape;159;p26"/>
          <p:cNvSpPr/>
          <p:nvPr/>
        </p:nvSpPr>
        <p:spPr>
          <a:xfrm>
            <a:off x="-313900" y="634703"/>
            <a:ext cx="4428850" cy="4571925"/>
          </a:xfrm>
          <a:custGeom>
            <a:rect b="b" l="l" r="r" t="t"/>
            <a:pathLst>
              <a:path extrusionOk="0" h="182877" w="177154">
                <a:moveTo>
                  <a:pt x="56502" y="182877"/>
                </a:moveTo>
                <a:cubicBezTo>
                  <a:pt x="56502" y="177178"/>
                  <a:pt x="57385" y="170530"/>
                  <a:pt x="61415" y="166500"/>
                </a:cubicBezTo>
                <a:cubicBezTo>
                  <a:pt x="66927" y="160988"/>
                  <a:pt x="76364" y="161538"/>
                  <a:pt x="84139" y="160972"/>
                </a:cubicBezTo>
                <a:cubicBezTo>
                  <a:pt x="98095" y="159957"/>
                  <a:pt x="112198" y="161494"/>
                  <a:pt x="126105" y="159949"/>
                </a:cubicBezTo>
                <a:cubicBezTo>
                  <a:pt x="143924" y="157969"/>
                  <a:pt x="163144" y="148800"/>
                  <a:pt x="173190" y="133950"/>
                </a:cubicBezTo>
                <a:cubicBezTo>
                  <a:pt x="179401" y="124769"/>
                  <a:pt x="178008" y="109151"/>
                  <a:pt x="170734" y="100786"/>
                </a:cubicBezTo>
                <a:cubicBezTo>
                  <a:pt x="161764" y="90471"/>
                  <a:pt x="150466" y="82437"/>
                  <a:pt x="140436" y="73149"/>
                </a:cubicBezTo>
                <a:cubicBezTo>
                  <a:pt x="134243" y="67414"/>
                  <a:pt x="126207" y="61756"/>
                  <a:pt x="124468" y="53496"/>
                </a:cubicBezTo>
                <a:cubicBezTo>
                  <a:pt x="121082" y="37414"/>
                  <a:pt x="146531" y="25868"/>
                  <a:pt x="162545" y="22174"/>
                </a:cubicBezTo>
                <a:cubicBezTo>
                  <a:pt x="166875" y="21175"/>
                  <a:pt x="174774" y="20274"/>
                  <a:pt x="175647" y="24631"/>
                </a:cubicBezTo>
                <a:cubicBezTo>
                  <a:pt x="177243" y="32598"/>
                  <a:pt x="158405" y="29365"/>
                  <a:pt x="151285" y="25450"/>
                </a:cubicBezTo>
                <a:cubicBezTo>
                  <a:pt x="146046" y="22569"/>
                  <a:pt x="141910" y="18026"/>
                  <a:pt x="137160" y="14395"/>
                </a:cubicBezTo>
                <a:cubicBezTo>
                  <a:pt x="129277" y="8369"/>
                  <a:pt x="119149" y="5747"/>
                  <a:pt x="109523" y="3341"/>
                </a:cubicBezTo>
                <a:cubicBezTo>
                  <a:pt x="94162" y="-499"/>
                  <a:pt x="77390" y="-1318"/>
                  <a:pt x="62029" y="2522"/>
                </a:cubicBezTo>
                <a:cubicBezTo>
                  <a:pt x="45636" y="6620"/>
                  <a:pt x="29484" y="11784"/>
                  <a:pt x="12897" y="15009"/>
                </a:cubicBezTo>
                <a:cubicBezTo>
                  <a:pt x="8543" y="15856"/>
                  <a:pt x="4436" y="18285"/>
                  <a:pt x="0" y="1828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7_1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type="title"/>
          </p:nvPr>
        </p:nvSpPr>
        <p:spPr>
          <a:xfrm>
            <a:off x="803750" y="1850388"/>
            <a:ext cx="2973000" cy="52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2" name="Google Shape;162;p27"/>
          <p:cNvSpPr txBox="1"/>
          <p:nvPr>
            <p:ph idx="1" type="subTitle"/>
          </p:nvPr>
        </p:nvSpPr>
        <p:spPr>
          <a:xfrm>
            <a:off x="803750" y="2366513"/>
            <a:ext cx="2973000" cy="11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3" name="Google Shape;163;p27"/>
          <p:cNvSpPr/>
          <p:nvPr/>
        </p:nvSpPr>
        <p:spPr>
          <a:xfrm>
            <a:off x="-359950" y="441055"/>
            <a:ext cx="9100725" cy="4750225"/>
          </a:xfrm>
          <a:custGeom>
            <a:rect b="b" l="l" r="r" t="t"/>
            <a:pathLst>
              <a:path extrusionOk="0" h="190009" w="364029">
                <a:moveTo>
                  <a:pt x="0" y="5764"/>
                </a:moveTo>
                <a:cubicBezTo>
                  <a:pt x="28038" y="-477"/>
                  <a:pt x="57257" y="32"/>
                  <a:pt x="85981" y="32"/>
                </a:cubicBezTo>
                <a:cubicBezTo>
                  <a:pt x="114593" y="32"/>
                  <a:pt x="146979" y="195"/>
                  <a:pt x="170119" y="17023"/>
                </a:cubicBezTo>
                <a:cubicBezTo>
                  <a:pt x="194538" y="34781"/>
                  <a:pt x="194745" y="78160"/>
                  <a:pt x="221912" y="91335"/>
                </a:cubicBezTo>
                <a:cubicBezTo>
                  <a:pt x="246960" y="103483"/>
                  <a:pt x="276984" y="101366"/>
                  <a:pt x="304822" y="101366"/>
                </a:cubicBezTo>
                <a:cubicBezTo>
                  <a:pt x="316984" y="101366"/>
                  <a:pt x="329538" y="102759"/>
                  <a:pt x="341262" y="99524"/>
                </a:cubicBezTo>
                <a:cubicBezTo>
                  <a:pt x="350848" y="96879"/>
                  <a:pt x="360300" y="88633"/>
                  <a:pt x="362962" y="79052"/>
                </a:cubicBezTo>
                <a:cubicBezTo>
                  <a:pt x="366024" y="68031"/>
                  <a:pt x="362244" y="52642"/>
                  <a:pt x="352726" y="46298"/>
                </a:cubicBezTo>
                <a:cubicBezTo>
                  <a:pt x="344751" y="40982"/>
                  <a:pt x="329990" y="47551"/>
                  <a:pt x="325703" y="56124"/>
                </a:cubicBezTo>
                <a:cubicBezTo>
                  <a:pt x="319888" y="67752"/>
                  <a:pt x="318726" y="82687"/>
                  <a:pt x="322837" y="95020"/>
                </a:cubicBezTo>
                <a:cubicBezTo>
                  <a:pt x="327410" y="108740"/>
                  <a:pt x="339226" y="120491"/>
                  <a:pt x="339829" y="134940"/>
                </a:cubicBezTo>
                <a:cubicBezTo>
                  <a:pt x="340294" y="146089"/>
                  <a:pt x="328929" y="156382"/>
                  <a:pt x="318743" y="160939"/>
                </a:cubicBezTo>
                <a:cubicBezTo>
                  <a:pt x="269034" y="183177"/>
                  <a:pt x="196342" y="140521"/>
                  <a:pt x="156198" y="177316"/>
                </a:cubicBezTo>
                <a:cubicBezTo>
                  <a:pt x="151995" y="181168"/>
                  <a:pt x="146853" y="184716"/>
                  <a:pt x="144734" y="190009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0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3756500" y="1666350"/>
            <a:ext cx="4766400" cy="60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6" name="Google Shape;166;p28"/>
          <p:cNvSpPr txBox="1"/>
          <p:nvPr>
            <p:ph idx="1" type="subTitle"/>
          </p:nvPr>
        </p:nvSpPr>
        <p:spPr>
          <a:xfrm>
            <a:off x="3756500" y="2266950"/>
            <a:ext cx="4766400" cy="12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7" name="Google Shape;167;p28"/>
          <p:cNvSpPr/>
          <p:nvPr/>
        </p:nvSpPr>
        <p:spPr>
          <a:xfrm>
            <a:off x="-585150" y="385550"/>
            <a:ext cx="7627275" cy="4928550"/>
          </a:xfrm>
          <a:custGeom>
            <a:rect b="b" l="l" r="r" t="t"/>
            <a:pathLst>
              <a:path extrusionOk="0" h="197142" w="305091">
                <a:moveTo>
                  <a:pt x="0" y="0"/>
                </a:moveTo>
                <a:cubicBezTo>
                  <a:pt x="36988" y="0"/>
                  <a:pt x="78368" y="6305"/>
                  <a:pt x="106862" y="29889"/>
                </a:cubicBezTo>
                <a:cubicBezTo>
                  <a:pt x="116503" y="37869"/>
                  <a:pt x="122557" y="49421"/>
                  <a:pt x="129585" y="59777"/>
                </a:cubicBezTo>
                <a:cubicBezTo>
                  <a:pt x="134990" y="67741"/>
                  <a:pt x="141237" y="77955"/>
                  <a:pt x="138593" y="87209"/>
                </a:cubicBezTo>
                <a:cubicBezTo>
                  <a:pt x="137079" y="92505"/>
                  <a:pt x="131160" y="95653"/>
                  <a:pt x="126310" y="98264"/>
                </a:cubicBezTo>
                <a:cubicBezTo>
                  <a:pt x="103413" y="110592"/>
                  <a:pt x="73776" y="106029"/>
                  <a:pt x="50974" y="118531"/>
                </a:cubicBezTo>
                <a:cubicBezTo>
                  <a:pt x="42372" y="123247"/>
                  <a:pt x="34984" y="134419"/>
                  <a:pt x="36439" y="144120"/>
                </a:cubicBezTo>
                <a:cubicBezTo>
                  <a:pt x="37502" y="151206"/>
                  <a:pt x="44264" y="156733"/>
                  <a:pt x="50360" y="160498"/>
                </a:cubicBezTo>
                <a:cubicBezTo>
                  <a:pt x="67567" y="171126"/>
                  <a:pt x="89093" y="174828"/>
                  <a:pt x="109318" y="174828"/>
                </a:cubicBezTo>
                <a:cubicBezTo>
                  <a:pt x="119122" y="174828"/>
                  <a:pt x="133034" y="172050"/>
                  <a:pt x="136136" y="162749"/>
                </a:cubicBezTo>
                <a:cubicBezTo>
                  <a:pt x="137239" y="159442"/>
                  <a:pt x="138136" y="154616"/>
                  <a:pt x="135522" y="152309"/>
                </a:cubicBezTo>
                <a:cubicBezTo>
                  <a:pt x="130130" y="147551"/>
                  <a:pt x="118864" y="145145"/>
                  <a:pt x="114027" y="150466"/>
                </a:cubicBezTo>
                <a:cubicBezTo>
                  <a:pt x="109706" y="155220"/>
                  <a:pt x="106566" y="163828"/>
                  <a:pt x="109932" y="169300"/>
                </a:cubicBezTo>
                <a:cubicBezTo>
                  <a:pt x="112521" y="173508"/>
                  <a:pt x="117749" y="175674"/>
                  <a:pt x="122420" y="177284"/>
                </a:cubicBezTo>
                <a:cubicBezTo>
                  <a:pt x="134938" y="181600"/>
                  <a:pt x="149501" y="182067"/>
                  <a:pt x="162135" y="178103"/>
                </a:cubicBezTo>
                <a:cubicBezTo>
                  <a:pt x="182484" y="171718"/>
                  <a:pt x="200135" y="156388"/>
                  <a:pt x="221298" y="153742"/>
                </a:cubicBezTo>
                <a:cubicBezTo>
                  <a:pt x="232066" y="152396"/>
                  <a:pt x="242996" y="153128"/>
                  <a:pt x="253848" y="153128"/>
                </a:cubicBezTo>
                <a:cubicBezTo>
                  <a:pt x="267850" y="153128"/>
                  <a:pt x="283782" y="152395"/>
                  <a:pt x="295201" y="160498"/>
                </a:cubicBezTo>
                <a:cubicBezTo>
                  <a:pt x="300558" y="164299"/>
                  <a:pt x="303612" y="171238"/>
                  <a:pt x="304822" y="177694"/>
                </a:cubicBezTo>
                <a:cubicBezTo>
                  <a:pt x="306024" y="184108"/>
                  <a:pt x="302571" y="190616"/>
                  <a:pt x="302571" y="19714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idx="1" type="subTitle"/>
          </p:nvPr>
        </p:nvSpPr>
        <p:spPr>
          <a:xfrm>
            <a:off x="4757387" y="3633175"/>
            <a:ext cx="261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70" name="Google Shape;170;p29"/>
          <p:cNvSpPr txBox="1"/>
          <p:nvPr>
            <p:ph idx="2" type="subTitle"/>
          </p:nvPr>
        </p:nvSpPr>
        <p:spPr>
          <a:xfrm>
            <a:off x="4757363" y="3944300"/>
            <a:ext cx="261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1" name="Google Shape;171;p29"/>
          <p:cNvSpPr txBox="1"/>
          <p:nvPr>
            <p:ph idx="3" type="subTitle"/>
          </p:nvPr>
        </p:nvSpPr>
        <p:spPr>
          <a:xfrm>
            <a:off x="1772413" y="3633175"/>
            <a:ext cx="26145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redoka One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72" name="Google Shape;172;p29"/>
          <p:cNvSpPr txBox="1"/>
          <p:nvPr>
            <p:ph idx="4" type="subTitle"/>
          </p:nvPr>
        </p:nvSpPr>
        <p:spPr>
          <a:xfrm>
            <a:off x="1772663" y="3944300"/>
            <a:ext cx="261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3" name="Google Shape;173;p29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4" name="Google Shape;174;p29"/>
          <p:cNvSpPr/>
          <p:nvPr/>
        </p:nvSpPr>
        <p:spPr>
          <a:xfrm>
            <a:off x="-221775" y="-49475"/>
            <a:ext cx="3091225" cy="3814125"/>
          </a:xfrm>
          <a:custGeom>
            <a:rect b="b" l="l" r="r" t="t"/>
            <a:pathLst>
              <a:path extrusionOk="0" h="152565" w="123649">
                <a:moveTo>
                  <a:pt x="123649" y="0"/>
                </a:moveTo>
                <a:cubicBezTo>
                  <a:pt x="101612" y="0"/>
                  <a:pt x="80339" y="9370"/>
                  <a:pt x="59982" y="17810"/>
                </a:cubicBezTo>
                <a:cubicBezTo>
                  <a:pt x="43703" y="24560"/>
                  <a:pt x="20932" y="39139"/>
                  <a:pt x="23952" y="56502"/>
                </a:cubicBezTo>
                <a:cubicBezTo>
                  <a:pt x="25524" y="65542"/>
                  <a:pt x="40161" y="67147"/>
                  <a:pt x="49337" y="67147"/>
                </a:cubicBezTo>
                <a:cubicBezTo>
                  <a:pt x="55577" y="67147"/>
                  <a:pt x="64287" y="68163"/>
                  <a:pt x="67556" y="62848"/>
                </a:cubicBezTo>
                <a:cubicBezTo>
                  <a:pt x="70375" y="58264"/>
                  <a:pt x="68484" y="50171"/>
                  <a:pt x="64076" y="47085"/>
                </a:cubicBezTo>
                <a:cubicBezTo>
                  <a:pt x="57432" y="42434"/>
                  <a:pt x="46995" y="48324"/>
                  <a:pt x="40534" y="53226"/>
                </a:cubicBezTo>
                <a:cubicBezTo>
                  <a:pt x="30697" y="60689"/>
                  <a:pt x="26159" y="78344"/>
                  <a:pt x="31936" y="89256"/>
                </a:cubicBezTo>
                <a:cubicBezTo>
                  <a:pt x="40716" y="105838"/>
                  <a:pt x="59612" y="122804"/>
                  <a:pt x="54455" y="140845"/>
                </a:cubicBezTo>
                <a:cubicBezTo>
                  <a:pt x="49463" y="158310"/>
                  <a:pt x="8115" y="155049"/>
                  <a:pt x="0" y="138798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75" name="Google Shape;175;p29"/>
          <p:cNvSpPr/>
          <p:nvPr/>
        </p:nvSpPr>
        <p:spPr>
          <a:xfrm>
            <a:off x="7682375" y="365073"/>
            <a:ext cx="1840350" cy="4846498"/>
          </a:xfrm>
          <a:custGeom>
            <a:rect b="b" l="l" r="r" t="t"/>
            <a:pathLst>
              <a:path extrusionOk="0" h="158253" w="73614">
                <a:moveTo>
                  <a:pt x="73614" y="158253"/>
                </a:moveTo>
                <a:cubicBezTo>
                  <a:pt x="73614" y="148179"/>
                  <a:pt x="66190" y="139522"/>
                  <a:pt x="62355" y="130207"/>
                </a:cubicBezTo>
                <a:cubicBezTo>
                  <a:pt x="55546" y="113669"/>
                  <a:pt x="45594" y="92875"/>
                  <a:pt x="28167" y="88855"/>
                </a:cubicBezTo>
                <a:cubicBezTo>
                  <a:pt x="20491" y="87084"/>
                  <a:pt x="10550" y="88769"/>
                  <a:pt x="5239" y="94587"/>
                </a:cubicBezTo>
                <a:cubicBezTo>
                  <a:pt x="-2223" y="102761"/>
                  <a:pt x="-1628" y="120666"/>
                  <a:pt x="6876" y="127751"/>
                </a:cubicBezTo>
                <a:cubicBezTo>
                  <a:pt x="12916" y="132783"/>
                  <a:pt x="25011" y="128454"/>
                  <a:pt x="29805" y="122223"/>
                </a:cubicBezTo>
                <a:cubicBezTo>
                  <a:pt x="40244" y="108654"/>
                  <a:pt x="43119" y="89038"/>
                  <a:pt x="40859" y="72068"/>
                </a:cubicBezTo>
                <a:cubicBezTo>
                  <a:pt x="39149" y="59233"/>
                  <a:pt x="29699" y="47866"/>
                  <a:pt x="19978" y="39313"/>
                </a:cubicBezTo>
                <a:cubicBezTo>
                  <a:pt x="11211" y="31599"/>
                  <a:pt x="-2700" y="21200"/>
                  <a:pt x="735" y="10039"/>
                </a:cubicBezTo>
                <a:cubicBezTo>
                  <a:pt x="2504" y="4292"/>
                  <a:pt x="10780" y="2682"/>
                  <a:pt x="16703" y="1645"/>
                </a:cubicBezTo>
                <a:cubicBezTo>
                  <a:pt x="29340" y="-566"/>
                  <a:pt x="42545" y="-522"/>
                  <a:pt x="55190" y="1645"/>
                </a:cubicBezTo>
                <a:cubicBezTo>
                  <a:pt x="59007" y="2299"/>
                  <a:pt x="62576" y="4511"/>
                  <a:pt x="66449" y="451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0_2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8" name="Google Shape;178;p30"/>
          <p:cNvSpPr txBox="1"/>
          <p:nvPr>
            <p:ph idx="1" type="subTitle"/>
          </p:nvPr>
        </p:nvSpPr>
        <p:spPr>
          <a:xfrm>
            <a:off x="625375" y="1105300"/>
            <a:ext cx="7901700" cy="3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79" name="Google Shape;179;p30"/>
          <p:cNvSpPr/>
          <p:nvPr/>
        </p:nvSpPr>
        <p:spPr>
          <a:xfrm>
            <a:off x="7030300" y="-39225"/>
            <a:ext cx="2659650" cy="1985725"/>
          </a:xfrm>
          <a:custGeom>
            <a:rect b="b" l="l" r="r" t="t"/>
            <a:pathLst>
              <a:path extrusionOk="0" h="79429" w="106386">
                <a:moveTo>
                  <a:pt x="0" y="0"/>
                </a:moveTo>
                <a:cubicBezTo>
                  <a:pt x="0" y="9328"/>
                  <a:pt x="3357" y="19483"/>
                  <a:pt x="9827" y="26203"/>
                </a:cubicBezTo>
                <a:cubicBezTo>
                  <a:pt x="18193" y="34893"/>
                  <a:pt x="37122" y="39851"/>
                  <a:pt x="45652" y="31321"/>
                </a:cubicBezTo>
                <a:cubicBezTo>
                  <a:pt x="48825" y="28148"/>
                  <a:pt x="40514" y="20347"/>
                  <a:pt x="36235" y="21699"/>
                </a:cubicBezTo>
                <a:cubicBezTo>
                  <a:pt x="29195" y="23923"/>
                  <a:pt x="27053" y="39174"/>
                  <a:pt x="32959" y="43604"/>
                </a:cubicBezTo>
                <a:cubicBezTo>
                  <a:pt x="45432" y="52959"/>
                  <a:pt x="63810" y="48583"/>
                  <a:pt x="78816" y="52816"/>
                </a:cubicBezTo>
                <a:cubicBezTo>
                  <a:pt x="88763" y="55622"/>
                  <a:pt x="102365" y="58571"/>
                  <a:pt x="105634" y="68375"/>
                </a:cubicBezTo>
                <a:cubicBezTo>
                  <a:pt x="106801" y="71876"/>
                  <a:pt x="106248" y="75739"/>
                  <a:pt x="106248" y="79429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621100" y="1418650"/>
            <a:ext cx="4283700" cy="28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4"/>
          <p:cNvSpPr/>
          <p:nvPr/>
        </p:nvSpPr>
        <p:spPr>
          <a:xfrm>
            <a:off x="5770238" y="-39250"/>
            <a:ext cx="3445400" cy="4882500"/>
          </a:xfrm>
          <a:custGeom>
            <a:rect b="b" l="l" r="r" t="t"/>
            <a:pathLst>
              <a:path extrusionOk="0" h="195300" w="137816">
                <a:moveTo>
                  <a:pt x="137816" y="195300"/>
                </a:moveTo>
                <a:cubicBezTo>
                  <a:pt x="99365" y="193900"/>
                  <a:pt x="60705" y="169920"/>
                  <a:pt x="36481" y="140026"/>
                </a:cubicBezTo>
                <a:cubicBezTo>
                  <a:pt x="24326" y="125025"/>
                  <a:pt x="15631" y="92889"/>
                  <a:pt x="31773" y="82296"/>
                </a:cubicBezTo>
                <a:cubicBezTo>
                  <a:pt x="39158" y="77450"/>
                  <a:pt x="48939" y="77178"/>
                  <a:pt x="57772" y="77178"/>
                </a:cubicBezTo>
                <a:cubicBezTo>
                  <a:pt x="67180" y="77178"/>
                  <a:pt x="77959" y="77165"/>
                  <a:pt x="85408" y="82911"/>
                </a:cubicBezTo>
                <a:cubicBezTo>
                  <a:pt x="101791" y="95548"/>
                  <a:pt x="106333" y="127411"/>
                  <a:pt x="94416" y="144325"/>
                </a:cubicBezTo>
                <a:cubicBezTo>
                  <a:pt x="82170" y="161706"/>
                  <a:pt x="54245" y="167199"/>
                  <a:pt x="33410" y="162955"/>
                </a:cubicBezTo>
                <a:cubicBezTo>
                  <a:pt x="23188" y="160873"/>
                  <a:pt x="13239" y="153854"/>
                  <a:pt x="7821" y="144940"/>
                </a:cubicBezTo>
                <a:cubicBezTo>
                  <a:pt x="2843" y="136751"/>
                  <a:pt x="1844" y="126607"/>
                  <a:pt x="656" y="117098"/>
                </a:cubicBezTo>
                <a:cubicBezTo>
                  <a:pt x="-1881" y="96797"/>
                  <a:pt x="3159" y="69313"/>
                  <a:pt x="20923" y="59163"/>
                </a:cubicBezTo>
                <a:cubicBezTo>
                  <a:pt x="31346" y="53207"/>
                  <a:pt x="42706" y="47137"/>
                  <a:pt x="54701" y="46676"/>
                </a:cubicBezTo>
                <a:cubicBezTo>
                  <a:pt x="74480" y="45916"/>
                  <a:pt x="95981" y="53485"/>
                  <a:pt x="114069" y="45447"/>
                </a:cubicBezTo>
                <a:cubicBezTo>
                  <a:pt x="128182" y="39176"/>
                  <a:pt x="126826" y="14981"/>
                  <a:pt x="123076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0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2" name="Google Shape;182;p31"/>
          <p:cNvSpPr txBox="1"/>
          <p:nvPr>
            <p:ph idx="1" type="subTitle"/>
          </p:nvPr>
        </p:nvSpPr>
        <p:spPr>
          <a:xfrm>
            <a:off x="625375" y="1105300"/>
            <a:ext cx="3916500" cy="3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83" name="Google Shape;183;p31"/>
          <p:cNvSpPr txBox="1"/>
          <p:nvPr>
            <p:ph idx="2" type="subTitle"/>
          </p:nvPr>
        </p:nvSpPr>
        <p:spPr>
          <a:xfrm>
            <a:off x="4606400" y="1105300"/>
            <a:ext cx="3916500" cy="3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/>
          <p:nvPr>
            <p:ph type="title"/>
          </p:nvPr>
        </p:nvSpPr>
        <p:spPr>
          <a:xfrm>
            <a:off x="1560225" y="846500"/>
            <a:ext cx="32127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6" name="Google Shape;186;p32"/>
          <p:cNvSpPr txBox="1"/>
          <p:nvPr>
            <p:ph idx="1" type="subTitle"/>
          </p:nvPr>
        </p:nvSpPr>
        <p:spPr>
          <a:xfrm>
            <a:off x="1560225" y="1593625"/>
            <a:ext cx="34347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7" name="Google Shape;187;p32"/>
          <p:cNvSpPr txBox="1"/>
          <p:nvPr/>
        </p:nvSpPr>
        <p:spPr>
          <a:xfrm>
            <a:off x="1530900" y="3430875"/>
            <a:ext cx="311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Cairo"/>
                <a:ea typeface="Cairo"/>
                <a:cs typeface="Cairo"/>
                <a:sym typeface="Cairo"/>
              </a:rPr>
              <a:t>,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88" name="Google Shape;188;p32"/>
          <p:cNvSpPr/>
          <p:nvPr/>
        </p:nvSpPr>
        <p:spPr>
          <a:xfrm>
            <a:off x="6011050" y="2563179"/>
            <a:ext cx="3299650" cy="2657025"/>
          </a:xfrm>
          <a:custGeom>
            <a:rect b="b" l="l" r="r" t="t"/>
            <a:pathLst>
              <a:path extrusionOk="0" h="106281" w="131986">
                <a:moveTo>
                  <a:pt x="16437" y="106281"/>
                </a:moveTo>
                <a:cubicBezTo>
                  <a:pt x="8005" y="95038"/>
                  <a:pt x="-2000" y="81132"/>
                  <a:pt x="408" y="67286"/>
                </a:cubicBezTo>
                <a:cubicBezTo>
                  <a:pt x="1954" y="58395"/>
                  <a:pt x="11381" y="51219"/>
                  <a:pt x="20025" y="48626"/>
                </a:cubicBezTo>
                <a:cubicBezTo>
                  <a:pt x="43159" y="41686"/>
                  <a:pt x="68121" y="54128"/>
                  <a:pt x="92273" y="54128"/>
                </a:cubicBezTo>
                <a:cubicBezTo>
                  <a:pt x="99258" y="54128"/>
                  <a:pt x="108069" y="53114"/>
                  <a:pt x="112130" y="47430"/>
                </a:cubicBezTo>
                <a:cubicBezTo>
                  <a:pt x="121517" y="34292"/>
                  <a:pt x="112429" y="-6715"/>
                  <a:pt x="98254" y="1019"/>
                </a:cubicBezTo>
                <a:cubicBezTo>
                  <a:pt x="93443" y="3644"/>
                  <a:pt x="90836" y="15100"/>
                  <a:pt x="95862" y="17286"/>
                </a:cubicBezTo>
                <a:cubicBezTo>
                  <a:pt x="101056" y="19545"/>
                  <a:pt x="107183" y="17765"/>
                  <a:pt x="112847" y="17765"/>
                </a:cubicBezTo>
                <a:cubicBezTo>
                  <a:pt x="119229" y="17765"/>
                  <a:pt x="125796" y="18838"/>
                  <a:pt x="131986" y="1728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89" name="Google Shape;189;p32"/>
          <p:cNvSpPr/>
          <p:nvPr/>
        </p:nvSpPr>
        <p:spPr>
          <a:xfrm>
            <a:off x="4119350" y="-72825"/>
            <a:ext cx="4682975" cy="2031575"/>
          </a:xfrm>
          <a:custGeom>
            <a:rect b="b" l="l" r="r" t="t"/>
            <a:pathLst>
              <a:path extrusionOk="0" h="81263" w="187319">
                <a:moveTo>
                  <a:pt x="187319" y="718"/>
                </a:moveTo>
                <a:cubicBezTo>
                  <a:pt x="187319" y="24948"/>
                  <a:pt x="179159" y="52089"/>
                  <a:pt x="161482" y="68660"/>
                </a:cubicBezTo>
                <a:cubicBezTo>
                  <a:pt x="147718" y="81563"/>
                  <a:pt x="123801" y="83923"/>
                  <a:pt x="105741" y="78468"/>
                </a:cubicBezTo>
                <a:cubicBezTo>
                  <a:pt x="87976" y="73102"/>
                  <a:pt x="69490" y="49423"/>
                  <a:pt x="75358" y="31818"/>
                </a:cubicBezTo>
                <a:cubicBezTo>
                  <a:pt x="78939" y="21075"/>
                  <a:pt x="93240" y="8319"/>
                  <a:pt x="103588" y="12919"/>
                </a:cubicBezTo>
                <a:cubicBezTo>
                  <a:pt x="107590" y="14698"/>
                  <a:pt x="107286" y="21657"/>
                  <a:pt x="105980" y="25837"/>
                </a:cubicBezTo>
                <a:cubicBezTo>
                  <a:pt x="101936" y="38781"/>
                  <a:pt x="79806" y="40258"/>
                  <a:pt x="66746" y="36603"/>
                </a:cubicBezTo>
                <a:cubicBezTo>
                  <a:pt x="54726" y="33239"/>
                  <a:pt x="44478" y="25318"/>
                  <a:pt x="33254" y="19856"/>
                </a:cubicBezTo>
                <a:cubicBezTo>
                  <a:pt x="24133" y="15418"/>
                  <a:pt x="12377" y="17061"/>
                  <a:pt x="4067" y="11244"/>
                </a:cubicBezTo>
                <a:cubicBezTo>
                  <a:pt x="802" y="8958"/>
                  <a:pt x="0" y="3986"/>
                  <a:pt x="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90" name="Google Shape;190;p32"/>
          <p:cNvSpPr/>
          <p:nvPr/>
        </p:nvSpPr>
        <p:spPr>
          <a:xfrm>
            <a:off x="-605475" y="1172725"/>
            <a:ext cx="2165700" cy="4031075"/>
          </a:xfrm>
          <a:custGeom>
            <a:rect b="b" l="l" r="r" t="t"/>
            <a:pathLst>
              <a:path extrusionOk="0" h="161243" w="86628">
                <a:moveTo>
                  <a:pt x="86602" y="161243"/>
                </a:moveTo>
                <a:cubicBezTo>
                  <a:pt x="86602" y="156485"/>
                  <a:pt x="87023" y="150269"/>
                  <a:pt x="83252" y="147367"/>
                </a:cubicBezTo>
                <a:cubicBezTo>
                  <a:pt x="75435" y="141352"/>
                  <a:pt x="64516" y="140827"/>
                  <a:pt x="55980" y="135884"/>
                </a:cubicBezTo>
                <a:cubicBezTo>
                  <a:pt x="45262" y="129677"/>
                  <a:pt x="38864" y="116744"/>
                  <a:pt x="35645" y="104784"/>
                </a:cubicBezTo>
                <a:cubicBezTo>
                  <a:pt x="33157" y="95538"/>
                  <a:pt x="31640" y="84264"/>
                  <a:pt x="36602" y="76076"/>
                </a:cubicBezTo>
                <a:cubicBezTo>
                  <a:pt x="39262" y="71687"/>
                  <a:pt x="46041" y="71474"/>
                  <a:pt x="49521" y="67703"/>
                </a:cubicBezTo>
                <a:cubicBezTo>
                  <a:pt x="52723" y="64234"/>
                  <a:pt x="55301" y="58365"/>
                  <a:pt x="53348" y="54067"/>
                </a:cubicBezTo>
                <a:cubicBezTo>
                  <a:pt x="49830" y="46326"/>
                  <a:pt x="32877" y="37445"/>
                  <a:pt x="29425" y="45215"/>
                </a:cubicBezTo>
                <a:cubicBezTo>
                  <a:pt x="28098" y="48203"/>
                  <a:pt x="28476" y="53751"/>
                  <a:pt x="31578" y="54784"/>
                </a:cubicBezTo>
                <a:cubicBezTo>
                  <a:pt x="36620" y="56463"/>
                  <a:pt x="44643" y="53002"/>
                  <a:pt x="45932" y="47847"/>
                </a:cubicBezTo>
                <a:cubicBezTo>
                  <a:pt x="48026" y="39474"/>
                  <a:pt x="38768" y="31547"/>
                  <a:pt x="32296" y="25837"/>
                </a:cubicBezTo>
                <a:cubicBezTo>
                  <a:pt x="21958" y="16716"/>
                  <a:pt x="10764" y="8613"/>
                  <a:pt x="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2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/>
          <p:nvPr/>
        </p:nvSpPr>
        <p:spPr>
          <a:xfrm>
            <a:off x="5701300" y="-35100"/>
            <a:ext cx="4035025" cy="5678204"/>
          </a:xfrm>
          <a:custGeom>
            <a:rect b="b" l="l" r="r" t="t"/>
            <a:pathLst>
              <a:path extrusionOk="0" h="210226" w="161401">
                <a:moveTo>
                  <a:pt x="161401" y="0"/>
                </a:moveTo>
                <a:cubicBezTo>
                  <a:pt x="149750" y="0"/>
                  <a:pt x="138250" y="2692"/>
                  <a:pt x="126738" y="4486"/>
                </a:cubicBezTo>
                <a:cubicBezTo>
                  <a:pt x="99527" y="8727"/>
                  <a:pt x="64764" y="16733"/>
                  <a:pt x="52924" y="41597"/>
                </a:cubicBezTo>
                <a:cubicBezTo>
                  <a:pt x="49818" y="48120"/>
                  <a:pt x="52301" y="57694"/>
                  <a:pt x="57410" y="62803"/>
                </a:cubicBezTo>
                <a:cubicBezTo>
                  <a:pt x="63523" y="68916"/>
                  <a:pt x="72807" y="71548"/>
                  <a:pt x="78208" y="78299"/>
                </a:cubicBezTo>
                <a:cubicBezTo>
                  <a:pt x="84764" y="86493"/>
                  <a:pt x="86013" y="100802"/>
                  <a:pt x="80451" y="109701"/>
                </a:cubicBezTo>
                <a:cubicBezTo>
                  <a:pt x="71867" y="123436"/>
                  <a:pt x="51177" y="126829"/>
                  <a:pt x="34980" y="126829"/>
                </a:cubicBezTo>
                <a:cubicBezTo>
                  <a:pt x="24113" y="126829"/>
                  <a:pt x="11263" y="125745"/>
                  <a:pt x="3579" y="118061"/>
                </a:cubicBezTo>
                <a:cubicBezTo>
                  <a:pt x="-909" y="113573"/>
                  <a:pt x="1" y="105641"/>
                  <a:pt x="317" y="99302"/>
                </a:cubicBezTo>
                <a:cubicBezTo>
                  <a:pt x="825" y="89106"/>
                  <a:pt x="26421" y="93906"/>
                  <a:pt x="30698" y="103176"/>
                </a:cubicBezTo>
                <a:cubicBezTo>
                  <a:pt x="35098" y="112714"/>
                  <a:pt x="30555" y="124451"/>
                  <a:pt x="33349" y="134577"/>
                </a:cubicBezTo>
                <a:cubicBezTo>
                  <a:pt x="35346" y="141813"/>
                  <a:pt x="40219" y="148668"/>
                  <a:pt x="46399" y="152929"/>
                </a:cubicBezTo>
                <a:cubicBezTo>
                  <a:pt x="52008" y="156797"/>
                  <a:pt x="57668" y="161351"/>
                  <a:pt x="64343" y="162716"/>
                </a:cubicBezTo>
                <a:cubicBezTo>
                  <a:pt x="80564" y="166034"/>
                  <a:pt x="98497" y="160088"/>
                  <a:pt x="113892" y="166182"/>
                </a:cubicBezTo>
                <a:cubicBezTo>
                  <a:pt x="121524" y="169203"/>
                  <a:pt x="130784" y="171035"/>
                  <a:pt x="135709" y="177601"/>
                </a:cubicBezTo>
                <a:cubicBezTo>
                  <a:pt x="142456" y="186595"/>
                  <a:pt x="144273" y="198983"/>
                  <a:pt x="144273" y="21022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2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/>
          <p:nvPr/>
        </p:nvSpPr>
        <p:spPr>
          <a:xfrm flipH="1" rot="10800000">
            <a:off x="-359950" y="-141645"/>
            <a:ext cx="9100725" cy="4750225"/>
          </a:xfrm>
          <a:custGeom>
            <a:rect b="b" l="l" r="r" t="t"/>
            <a:pathLst>
              <a:path extrusionOk="0" h="190009" w="364029">
                <a:moveTo>
                  <a:pt x="0" y="5764"/>
                </a:moveTo>
                <a:cubicBezTo>
                  <a:pt x="28038" y="-477"/>
                  <a:pt x="57257" y="32"/>
                  <a:pt x="85981" y="32"/>
                </a:cubicBezTo>
                <a:cubicBezTo>
                  <a:pt x="114593" y="32"/>
                  <a:pt x="146979" y="195"/>
                  <a:pt x="170119" y="17023"/>
                </a:cubicBezTo>
                <a:cubicBezTo>
                  <a:pt x="194538" y="34781"/>
                  <a:pt x="194745" y="78160"/>
                  <a:pt x="221912" y="91335"/>
                </a:cubicBezTo>
                <a:cubicBezTo>
                  <a:pt x="246960" y="103483"/>
                  <a:pt x="276984" y="101366"/>
                  <a:pt x="304822" y="101366"/>
                </a:cubicBezTo>
                <a:cubicBezTo>
                  <a:pt x="316984" y="101366"/>
                  <a:pt x="329538" y="102759"/>
                  <a:pt x="341262" y="99524"/>
                </a:cubicBezTo>
                <a:cubicBezTo>
                  <a:pt x="350848" y="96879"/>
                  <a:pt x="360300" y="88633"/>
                  <a:pt x="362962" y="79052"/>
                </a:cubicBezTo>
                <a:cubicBezTo>
                  <a:pt x="366024" y="68031"/>
                  <a:pt x="362244" y="52642"/>
                  <a:pt x="352726" y="46298"/>
                </a:cubicBezTo>
                <a:cubicBezTo>
                  <a:pt x="344751" y="40982"/>
                  <a:pt x="329990" y="47551"/>
                  <a:pt x="325703" y="56124"/>
                </a:cubicBezTo>
                <a:cubicBezTo>
                  <a:pt x="319888" y="67752"/>
                  <a:pt x="318726" y="82687"/>
                  <a:pt x="322837" y="95020"/>
                </a:cubicBezTo>
                <a:cubicBezTo>
                  <a:pt x="327410" y="108740"/>
                  <a:pt x="339226" y="120491"/>
                  <a:pt x="339829" y="134940"/>
                </a:cubicBezTo>
                <a:cubicBezTo>
                  <a:pt x="340294" y="146089"/>
                  <a:pt x="328929" y="156382"/>
                  <a:pt x="318743" y="160939"/>
                </a:cubicBezTo>
                <a:cubicBezTo>
                  <a:pt x="269034" y="183177"/>
                  <a:pt x="196342" y="140521"/>
                  <a:pt x="156198" y="177316"/>
                </a:cubicBezTo>
                <a:cubicBezTo>
                  <a:pt x="151995" y="181168"/>
                  <a:pt x="146853" y="184716"/>
                  <a:pt x="144734" y="190009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2_1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/>
          <p:nvPr/>
        </p:nvSpPr>
        <p:spPr>
          <a:xfrm flipH="1">
            <a:off x="-362224" y="3479625"/>
            <a:ext cx="4394175" cy="1663924"/>
          </a:xfrm>
          <a:custGeom>
            <a:rect b="b" l="l" r="r" t="t"/>
            <a:pathLst>
              <a:path extrusionOk="0" h="62760" w="175767">
                <a:moveTo>
                  <a:pt x="175767" y="0"/>
                </a:moveTo>
                <a:cubicBezTo>
                  <a:pt x="166618" y="0"/>
                  <a:pt x="158053" y="4587"/>
                  <a:pt x="149248" y="7071"/>
                </a:cubicBezTo>
                <a:cubicBezTo>
                  <a:pt x="134232" y="11307"/>
                  <a:pt x="118560" y="16108"/>
                  <a:pt x="106377" y="25855"/>
                </a:cubicBezTo>
                <a:cubicBezTo>
                  <a:pt x="98729" y="31974"/>
                  <a:pt x="93240" y="40647"/>
                  <a:pt x="85162" y="46186"/>
                </a:cubicBezTo>
                <a:cubicBezTo>
                  <a:pt x="76439" y="52168"/>
                  <a:pt x="65452" y="55186"/>
                  <a:pt x="54887" y="55689"/>
                </a:cubicBezTo>
                <a:cubicBezTo>
                  <a:pt x="35536" y="56611"/>
                  <a:pt x="-5044" y="53693"/>
                  <a:pt x="523" y="35137"/>
                </a:cubicBezTo>
                <a:cubicBezTo>
                  <a:pt x="2619" y="28152"/>
                  <a:pt x="19528" y="28655"/>
                  <a:pt x="22401" y="35358"/>
                </a:cubicBezTo>
                <a:cubicBezTo>
                  <a:pt x="26314" y="44488"/>
                  <a:pt x="15800" y="54242"/>
                  <a:pt x="10689" y="6276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97" name="Google Shape;197;p35"/>
          <p:cNvSpPr/>
          <p:nvPr/>
        </p:nvSpPr>
        <p:spPr>
          <a:xfrm flipH="1">
            <a:off x="-341524" y="-49275"/>
            <a:ext cx="2574500" cy="2315625"/>
          </a:xfrm>
          <a:custGeom>
            <a:rect b="b" l="l" r="r" t="t"/>
            <a:pathLst>
              <a:path extrusionOk="0" h="92625" w="102980">
                <a:moveTo>
                  <a:pt x="0" y="0"/>
                </a:moveTo>
                <a:cubicBezTo>
                  <a:pt x="7294" y="0"/>
                  <a:pt x="15759" y="2016"/>
                  <a:pt x="20552" y="7514"/>
                </a:cubicBezTo>
                <a:cubicBezTo>
                  <a:pt x="24983" y="12597"/>
                  <a:pt x="27548" y="19574"/>
                  <a:pt x="28065" y="26298"/>
                </a:cubicBezTo>
                <a:cubicBezTo>
                  <a:pt x="28589" y="33112"/>
                  <a:pt x="28878" y="40738"/>
                  <a:pt x="25413" y="46629"/>
                </a:cubicBezTo>
                <a:cubicBezTo>
                  <a:pt x="21438" y="53387"/>
                  <a:pt x="15779" y="59843"/>
                  <a:pt x="14806" y="67623"/>
                </a:cubicBezTo>
                <a:cubicBezTo>
                  <a:pt x="13736" y="76185"/>
                  <a:pt x="20711" y="85590"/>
                  <a:pt x="28286" y="89721"/>
                </a:cubicBezTo>
                <a:cubicBezTo>
                  <a:pt x="40724" y="96505"/>
                  <a:pt x="60198" y="90366"/>
                  <a:pt x="69611" y="79777"/>
                </a:cubicBezTo>
                <a:cubicBezTo>
                  <a:pt x="73908" y="74943"/>
                  <a:pt x="75456" y="67385"/>
                  <a:pt x="74473" y="60993"/>
                </a:cubicBezTo>
                <a:cubicBezTo>
                  <a:pt x="73422" y="54163"/>
                  <a:pt x="64128" y="46358"/>
                  <a:pt x="57678" y="48839"/>
                </a:cubicBezTo>
                <a:cubicBezTo>
                  <a:pt x="54126" y="50205"/>
                  <a:pt x="53103" y="56484"/>
                  <a:pt x="54805" y="59888"/>
                </a:cubicBezTo>
                <a:cubicBezTo>
                  <a:pt x="57192" y="64661"/>
                  <a:pt x="63936" y="65913"/>
                  <a:pt x="69169" y="66960"/>
                </a:cubicBezTo>
                <a:cubicBezTo>
                  <a:pt x="80506" y="69227"/>
                  <a:pt x="92012" y="62881"/>
                  <a:pt x="102980" y="5922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98" name="Google Shape;198;p35"/>
          <p:cNvSpPr/>
          <p:nvPr/>
        </p:nvSpPr>
        <p:spPr>
          <a:xfrm flipH="1">
            <a:off x="6288126" y="-65825"/>
            <a:ext cx="2778925" cy="4922525"/>
          </a:xfrm>
          <a:custGeom>
            <a:rect b="b" l="l" r="r" t="t"/>
            <a:pathLst>
              <a:path extrusionOk="0" h="196901" w="111157">
                <a:moveTo>
                  <a:pt x="111157" y="0"/>
                </a:moveTo>
                <a:cubicBezTo>
                  <a:pt x="99740" y="0"/>
                  <a:pt x="88837" y="5884"/>
                  <a:pt x="78893" y="11492"/>
                </a:cubicBezTo>
                <a:cubicBezTo>
                  <a:pt x="63991" y="19897"/>
                  <a:pt x="48400" y="34083"/>
                  <a:pt x="46187" y="51048"/>
                </a:cubicBezTo>
                <a:cubicBezTo>
                  <a:pt x="44427" y="64542"/>
                  <a:pt x="61973" y="73230"/>
                  <a:pt x="69391" y="84639"/>
                </a:cubicBezTo>
                <a:cubicBezTo>
                  <a:pt x="75899" y="94649"/>
                  <a:pt x="76685" y="110229"/>
                  <a:pt x="70496" y="120439"/>
                </a:cubicBezTo>
                <a:cubicBezTo>
                  <a:pt x="65279" y="129046"/>
                  <a:pt x="50823" y="135202"/>
                  <a:pt x="41988" y="130383"/>
                </a:cubicBezTo>
                <a:cubicBezTo>
                  <a:pt x="36863" y="127588"/>
                  <a:pt x="30215" y="124193"/>
                  <a:pt x="29171" y="118450"/>
                </a:cubicBezTo>
                <a:cubicBezTo>
                  <a:pt x="28969" y="117341"/>
                  <a:pt x="28750" y="115445"/>
                  <a:pt x="29834" y="115135"/>
                </a:cubicBezTo>
                <a:cubicBezTo>
                  <a:pt x="37338" y="112991"/>
                  <a:pt x="46452" y="120899"/>
                  <a:pt x="49281" y="128173"/>
                </a:cubicBezTo>
                <a:cubicBezTo>
                  <a:pt x="51755" y="134534"/>
                  <a:pt x="50139" y="142524"/>
                  <a:pt x="46850" y="148504"/>
                </a:cubicBezTo>
                <a:cubicBezTo>
                  <a:pt x="36030" y="168178"/>
                  <a:pt x="14026" y="179368"/>
                  <a:pt x="0" y="196901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1517433" y="2574875"/>
            <a:ext cx="2973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subTitle"/>
          </p:nvPr>
        </p:nvSpPr>
        <p:spPr>
          <a:xfrm>
            <a:off x="1517400" y="2887900"/>
            <a:ext cx="29736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" name="Google Shape;30;p5"/>
          <p:cNvSpPr txBox="1"/>
          <p:nvPr>
            <p:ph idx="3" type="subTitle"/>
          </p:nvPr>
        </p:nvSpPr>
        <p:spPr>
          <a:xfrm>
            <a:off x="4652958" y="2574875"/>
            <a:ext cx="2973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4" type="subTitle"/>
          </p:nvPr>
        </p:nvSpPr>
        <p:spPr>
          <a:xfrm>
            <a:off x="4652925" y="2887900"/>
            <a:ext cx="29736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" name="Google Shape;34;p6"/>
          <p:cNvSpPr/>
          <p:nvPr/>
        </p:nvSpPr>
        <p:spPr>
          <a:xfrm>
            <a:off x="5886050" y="-28875"/>
            <a:ext cx="3609125" cy="1406925"/>
          </a:xfrm>
          <a:custGeom>
            <a:rect b="b" l="l" r="r" t="t"/>
            <a:pathLst>
              <a:path extrusionOk="0" h="56277" w="144365">
                <a:moveTo>
                  <a:pt x="0" y="0"/>
                </a:moveTo>
                <a:cubicBezTo>
                  <a:pt x="26265" y="0"/>
                  <a:pt x="47097" y="26257"/>
                  <a:pt x="73202" y="29158"/>
                </a:cubicBezTo>
                <a:cubicBezTo>
                  <a:pt x="78174" y="29710"/>
                  <a:pt x="84570" y="21519"/>
                  <a:pt x="82174" y="17128"/>
                </a:cubicBezTo>
                <a:cubicBezTo>
                  <a:pt x="81562" y="16007"/>
                  <a:pt x="79439" y="14450"/>
                  <a:pt x="78707" y="15496"/>
                </a:cubicBezTo>
                <a:cubicBezTo>
                  <a:pt x="76899" y="18079"/>
                  <a:pt x="76578" y="21856"/>
                  <a:pt x="77484" y="24876"/>
                </a:cubicBezTo>
                <a:cubicBezTo>
                  <a:pt x="79002" y="29934"/>
                  <a:pt x="85832" y="31902"/>
                  <a:pt x="90942" y="33236"/>
                </a:cubicBezTo>
                <a:cubicBezTo>
                  <a:pt x="94988" y="34292"/>
                  <a:pt x="99852" y="37112"/>
                  <a:pt x="103380" y="34867"/>
                </a:cubicBezTo>
                <a:cubicBezTo>
                  <a:pt x="106787" y="32699"/>
                  <a:pt x="108353" y="27888"/>
                  <a:pt x="112148" y="26507"/>
                </a:cubicBezTo>
                <a:cubicBezTo>
                  <a:pt x="115278" y="25368"/>
                  <a:pt x="118842" y="26036"/>
                  <a:pt x="122139" y="26507"/>
                </a:cubicBezTo>
                <a:cubicBezTo>
                  <a:pt x="127982" y="27342"/>
                  <a:pt x="133632" y="30735"/>
                  <a:pt x="137636" y="35071"/>
                </a:cubicBezTo>
                <a:cubicBezTo>
                  <a:pt x="142667" y="40519"/>
                  <a:pt x="142018" y="49242"/>
                  <a:pt x="144365" y="5627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idx="1" type="body"/>
          </p:nvPr>
        </p:nvSpPr>
        <p:spPr>
          <a:xfrm>
            <a:off x="1084375" y="1897438"/>
            <a:ext cx="4242900" cy="25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1084636" y="684063"/>
            <a:ext cx="4242600" cy="10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3928125" y="1137475"/>
            <a:ext cx="4594800" cy="271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/>
          <p:nvPr/>
        </p:nvSpPr>
        <p:spPr>
          <a:xfrm>
            <a:off x="-603200" y="228019"/>
            <a:ext cx="4151500" cy="4973250"/>
          </a:xfrm>
          <a:custGeom>
            <a:rect b="b" l="l" r="r" t="t"/>
            <a:pathLst>
              <a:path extrusionOk="0" h="198930" w="166060">
                <a:moveTo>
                  <a:pt x="0" y="1958"/>
                </a:moveTo>
                <a:cubicBezTo>
                  <a:pt x="17884" y="1958"/>
                  <a:pt x="35786" y="-916"/>
                  <a:pt x="53627" y="327"/>
                </a:cubicBezTo>
                <a:cubicBezTo>
                  <a:pt x="77769" y="2009"/>
                  <a:pt x="109868" y="14899"/>
                  <a:pt x="115410" y="38457"/>
                </a:cubicBezTo>
                <a:cubicBezTo>
                  <a:pt x="117530" y="47471"/>
                  <a:pt x="117920" y="57906"/>
                  <a:pt x="113779" y="66188"/>
                </a:cubicBezTo>
                <a:cubicBezTo>
                  <a:pt x="109951" y="73843"/>
                  <a:pt x="100916" y="78758"/>
                  <a:pt x="92572" y="80665"/>
                </a:cubicBezTo>
                <a:cubicBezTo>
                  <a:pt x="84614" y="82484"/>
                  <a:pt x="75775" y="84476"/>
                  <a:pt x="68104" y="81685"/>
                </a:cubicBezTo>
                <a:cubicBezTo>
                  <a:pt x="58290" y="78115"/>
                  <a:pt x="37717" y="68300"/>
                  <a:pt x="44859" y="60682"/>
                </a:cubicBezTo>
                <a:cubicBezTo>
                  <a:pt x="48839" y="56437"/>
                  <a:pt x="55212" y="53092"/>
                  <a:pt x="60967" y="53954"/>
                </a:cubicBezTo>
                <a:cubicBezTo>
                  <a:pt x="66523" y="54787"/>
                  <a:pt x="71943" y="58719"/>
                  <a:pt x="74833" y="63537"/>
                </a:cubicBezTo>
                <a:cubicBezTo>
                  <a:pt x="83698" y="78318"/>
                  <a:pt x="73114" y="101477"/>
                  <a:pt x="84620" y="114309"/>
                </a:cubicBezTo>
                <a:cubicBezTo>
                  <a:pt x="93658" y="124388"/>
                  <a:pt x="105859" y="132408"/>
                  <a:pt x="118876" y="136127"/>
                </a:cubicBezTo>
                <a:cubicBezTo>
                  <a:pt x="130358" y="139407"/>
                  <a:pt x="144163" y="138270"/>
                  <a:pt x="153336" y="145915"/>
                </a:cubicBezTo>
                <a:cubicBezTo>
                  <a:pt x="167292" y="157546"/>
                  <a:pt x="165978" y="180763"/>
                  <a:pt x="165978" y="19893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41" name="Google Shape;41;p8"/>
          <p:cNvSpPr/>
          <p:nvPr/>
        </p:nvSpPr>
        <p:spPr>
          <a:xfrm>
            <a:off x="-261675" y="2983800"/>
            <a:ext cx="1697500" cy="2227675"/>
          </a:xfrm>
          <a:custGeom>
            <a:rect b="b" l="l" r="r" t="t"/>
            <a:pathLst>
              <a:path extrusionOk="0" h="89107" w="67900">
                <a:moveTo>
                  <a:pt x="0" y="0"/>
                </a:moveTo>
                <a:cubicBezTo>
                  <a:pt x="28451" y="8540"/>
                  <a:pt x="51964" y="34841"/>
                  <a:pt x="64026" y="61987"/>
                </a:cubicBezTo>
                <a:cubicBezTo>
                  <a:pt x="67734" y="70332"/>
                  <a:pt x="65685" y="80248"/>
                  <a:pt x="67900" y="8910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2780050" y="1441688"/>
            <a:ext cx="4688700" cy="79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9"/>
          <p:cNvSpPr txBox="1"/>
          <p:nvPr>
            <p:ph idx="1" type="subTitle"/>
          </p:nvPr>
        </p:nvSpPr>
        <p:spPr>
          <a:xfrm>
            <a:off x="2780050" y="2321213"/>
            <a:ext cx="4688700" cy="13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621100" y="1364850"/>
            <a:ext cx="2483400" cy="2413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</a:lstStyle>
          <a:p/>
        </p:txBody>
      </p:sp>
      <p:sp>
        <p:nvSpPr>
          <p:cNvPr id="47" name="Google Shape;47;p10"/>
          <p:cNvSpPr/>
          <p:nvPr/>
        </p:nvSpPr>
        <p:spPr>
          <a:xfrm>
            <a:off x="-259725" y="518383"/>
            <a:ext cx="4101675" cy="4663725"/>
          </a:xfrm>
          <a:custGeom>
            <a:rect b="b" l="l" r="r" t="t"/>
            <a:pathLst>
              <a:path extrusionOk="0" h="186549" w="164067">
                <a:moveTo>
                  <a:pt x="122349" y="186549"/>
                </a:moveTo>
                <a:cubicBezTo>
                  <a:pt x="101178" y="168898"/>
                  <a:pt x="80812" y="133525"/>
                  <a:pt x="93499" y="109055"/>
                </a:cubicBezTo>
                <a:cubicBezTo>
                  <a:pt x="98592" y="99232"/>
                  <a:pt x="109540" y="91501"/>
                  <a:pt x="120454" y="89681"/>
                </a:cubicBezTo>
                <a:cubicBezTo>
                  <a:pt x="133044" y="87582"/>
                  <a:pt x="150393" y="93080"/>
                  <a:pt x="158148" y="82942"/>
                </a:cubicBezTo>
                <a:cubicBezTo>
                  <a:pt x="168269" y="69712"/>
                  <a:pt x="163884" y="47497"/>
                  <a:pt x="155621" y="33034"/>
                </a:cubicBezTo>
                <a:cubicBezTo>
                  <a:pt x="140815" y="7119"/>
                  <a:pt x="93044" y="30769"/>
                  <a:pt x="68019" y="14503"/>
                </a:cubicBezTo>
                <a:cubicBezTo>
                  <a:pt x="65638" y="12955"/>
                  <a:pt x="62976" y="10782"/>
                  <a:pt x="62543" y="7975"/>
                </a:cubicBezTo>
                <a:cubicBezTo>
                  <a:pt x="62110" y="5168"/>
                  <a:pt x="65282" y="2206"/>
                  <a:pt x="68019" y="1446"/>
                </a:cubicBezTo>
                <a:cubicBezTo>
                  <a:pt x="72896" y="91"/>
                  <a:pt x="79602" y="-1290"/>
                  <a:pt x="83181" y="2289"/>
                </a:cubicBezTo>
                <a:cubicBezTo>
                  <a:pt x="85527" y="4635"/>
                  <a:pt x="86148" y="9476"/>
                  <a:pt x="84234" y="12186"/>
                </a:cubicBezTo>
                <a:cubicBezTo>
                  <a:pt x="79253" y="19241"/>
                  <a:pt x="68442" y="20820"/>
                  <a:pt x="59806" y="20820"/>
                </a:cubicBezTo>
                <a:cubicBezTo>
                  <a:pt x="38740" y="20820"/>
                  <a:pt x="16865" y="13018"/>
                  <a:pt x="0" y="394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48" name="Google Shape;48;p10"/>
          <p:cNvSpPr/>
          <p:nvPr/>
        </p:nvSpPr>
        <p:spPr>
          <a:xfrm>
            <a:off x="6120022" y="-45625"/>
            <a:ext cx="3176325" cy="2806025"/>
          </a:xfrm>
          <a:custGeom>
            <a:rect b="b" l="l" r="r" t="t"/>
            <a:pathLst>
              <a:path extrusionOk="0" h="112241" w="127053">
                <a:moveTo>
                  <a:pt x="126598" y="112241"/>
                </a:moveTo>
                <a:cubicBezTo>
                  <a:pt x="128250" y="106456"/>
                  <a:pt x="124812" y="100294"/>
                  <a:pt x="123018" y="94552"/>
                </a:cubicBezTo>
                <a:cubicBezTo>
                  <a:pt x="114291" y="66626"/>
                  <a:pt x="81694" y="43787"/>
                  <a:pt x="52473" y="42327"/>
                </a:cubicBezTo>
                <a:cubicBezTo>
                  <a:pt x="40483" y="41728"/>
                  <a:pt x="28220" y="45972"/>
                  <a:pt x="17726" y="51803"/>
                </a:cubicBezTo>
                <a:cubicBezTo>
                  <a:pt x="11204" y="55427"/>
                  <a:pt x="3390" y="59517"/>
                  <a:pt x="880" y="66544"/>
                </a:cubicBezTo>
                <a:cubicBezTo>
                  <a:pt x="-755" y="71121"/>
                  <a:pt x="-31" y="77654"/>
                  <a:pt x="3617" y="80864"/>
                </a:cubicBezTo>
                <a:cubicBezTo>
                  <a:pt x="7121" y="83947"/>
                  <a:pt x="12498" y="83850"/>
                  <a:pt x="17095" y="84654"/>
                </a:cubicBezTo>
                <a:cubicBezTo>
                  <a:pt x="26329" y="86270"/>
                  <a:pt x="40003" y="87303"/>
                  <a:pt x="44681" y="79179"/>
                </a:cubicBezTo>
                <a:cubicBezTo>
                  <a:pt x="52316" y="65918"/>
                  <a:pt x="50453" y="47444"/>
                  <a:pt x="44681" y="33272"/>
                </a:cubicBezTo>
                <a:cubicBezTo>
                  <a:pt x="40268" y="22438"/>
                  <a:pt x="33520" y="11698"/>
                  <a:pt x="3352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1100" y="1152475"/>
            <a:ext cx="7901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302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302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302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302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302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302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●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302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○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302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"/>
              <a:buChar char="■"/>
              <a:defRPr sz="1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/>
          <p:nvPr>
            <p:ph type="ctrTitle"/>
          </p:nvPr>
        </p:nvSpPr>
        <p:spPr>
          <a:xfrm>
            <a:off x="621100" y="1557825"/>
            <a:ext cx="7007700" cy="17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ird Sound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Classifier</a:t>
            </a:r>
            <a:endParaRPr/>
          </a:p>
        </p:txBody>
      </p:sp>
      <p:sp>
        <p:nvSpPr>
          <p:cNvPr id="204" name="Google Shape;204;p36"/>
          <p:cNvSpPr txBox="1"/>
          <p:nvPr>
            <p:ph idx="1" type="subTitle"/>
          </p:nvPr>
        </p:nvSpPr>
        <p:spPr>
          <a:xfrm>
            <a:off x="753825" y="3289725"/>
            <a:ext cx="7007700" cy="3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Hanpu Liu</a:t>
            </a:r>
            <a:endParaRPr/>
          </a:p>
        </p:txBody>
      </p:sp>
      <p:grpSp>
        <p:nvGrpSpPr>
          <p:cNvPr id="205" name="Google Shape;205;p36"/>
          <p:cNvGrpSpPr/>
          <p:nvPr/>
        </p:nvGrpSpPr>
        <p:grpSpPr>
          <a:xfrm>
            <a:off x="6777555" y="888991"/>
            <a:ext cx="2734505" cy="3889831"/>
            <a:chOff x="6777555" y="888991"/>
            <a:chExt cx="2734505" cy="3889831"/>
          </a:xfrm>
        </p:grpSpPr>
        <p:sp>
          <p:nvSpPr>
            <p:cNvPr id="206" name="Google Shape;206;p36"/>
            <p:cNvSpPr/>
            <p:nvPr/>
          </p:nvSpPr>
          <p:spPr>
            <a:xfrm>
              <a:off x="6777555" y="888991"/>
              <a:ext cx="2734505" cy="3889831"/>
            </a:xfrm>
            <a:custGeom>
              <a:rect b="b" l="l" r="r" t="t"/>
              <a:pathLst>
                <a:path extrusionOk="0" h="18272" w="12845">
                  <a:moveTo>
                    <a:pt x="5434" y="106"/>
                  </a:moveTo>
                  <a:cubicBezTo>
                    <a:pt x="5452" y="106"/>
                    <a:pt x="5470" y="107"/>
                    <a:pt x="5489" y="109"/>
                  </a:cubicBezTo>
                  <a:lnTo>
                    <a:pt x="5324" y="109"/>
                  </a:lnTo>
                  <a:cubicBezTo>
                    <a:pt x="5362" y="109"/>
                    <a:pt x="5397" y="106"/>
                    <a:pt x="5434" y="106"/>
                  </a:cubicBezTo>
                  <a:close/>
                  <a:moveTo>
                    <a:pt x="8120" y="3407"/>
                  </a:moveTo>
                  <a:cubicBezTo>
                    <a:pt x="8241" y="3547"/>
                    <a:pt x="8368" y="3686"/>
                    <a:pt x="8489" y="3833"/>
                  </a:cubicBezTo>
                  <a:cubicBezTo>
                    <a:pt x="8368" y="3686"/>
                    <a:pt x="8241" y="3553"/>
                    <a:pt x="8120" y="3407"/>
                  </a:cubicBezTo>
                  <a:close/>
                  <a:moveTo>
                    <a:pt x="2496" y="4436"/>
                  </a:moveTo>
                  <a:cubicBezTo>
                    <a:pt x="2464" y="4519"/>
                    <a:pt x="2432" y="4589"/>
                    <a:pt x="2401" y="4665"/>
                  </a:cubicBezTo>
                  <a:cubicBezTo>
                    <a:pt x="2426" y="4589"/>
                    <a:pt x="2458" y="4513"/>
                    <a:pt x="2490" y="4436"/>
                  </a:cubicBezTo>
                  <a:close/>
                  <a:moveTo>
                    <a:pt x="2331" y="4830"/>
                  </a:moveTo>
                  <a:lnTo>
                    <a:pt x="2337" y="4837"/>
                  </a:lnTo>
                  <a:cubicBezTo>
                    <a:pt x="2312" y="4900"/>
                    <a:pt x="2286" y="4964"/>
                    <a:pt x="2267" y="5027"/>
                  </a:cubicBezTo>
                  <a:cubicBezTo>
                    <a:pt x="2286" y="4957"/>
                    <a:pt x="2312" y="4894"/>
                    <a:pt x="2331" y="4830"/>
                  </a:cubicBezTo>
                  <a:close/>
                  <a:moveTo>
                    <a:pt x="8595" y="5382"/>
                  </a:moveTo>
                  <a:cubicBezTo>
                    <a:pt x="8590" y="5387"/>
                    <a:pt x="8590" y="5393"/>
                    <a:pt x="8590" y="5402"/>
                  </a:cubicBezTo>
                  <a:cubicBezTo>
                    <a:pt x="8586" y="5397"/>
                    <a:pt x="8588" y="5389"/>
                    <a:pt x="8595" y="5382"/>
                  </a:cubicBezTo>
                  <a:close/>
                  <a:moveTo>
                    <a:pt x="2108" y="5559"/>
                  </a:moveTo>
                  <a:cubicBezTo>
                    <a:pt x="2095" y="5628"/>
                    <a:pt x="2076" y="5696"/>
                    <a:pt x="2064" y="5771"/>
                  </a:cubicBezTo>
                  <a:lnTo>
                    <a:pt x="2064" y="5764"/>
                  </a:lnTo>
                  <a:cubicBezTo>
                    <a:pt x="2076" y="5696"/>
                    <a:pt x="2095" y="5628"/>
                    <a:pt x="2108" y="5559"/>
                  </a:cubicBezTo>
                  <a:close/>
                  <a:moveTo>
                    <a:pt x="8590" y="5402"/>
                  </a:moveTo>
                  <a:lnTo>
                    <a:pt x="8590" y="5402"/>
                  </a:lnTo>
                  <a:cubicBezTo>
                    <a:pt x="8673" y="5593"/>
                    <a:pt x="8749" y="5784"/>
                    <a:pt x="8832" y="5974"/>
                  </a:cubicBezTo>
                  <a:cubicBezTo>
                    <a:pt x="8749" y="5784"/>
                    <a:pt x="8667" y="5593"/>
                    <a:pt x="8590" y="5402"/>
                  </a:cubicBezTo>
                  <a:close/>
                  <a:moveTo>
                    <a:pt x="2019" y="5968"/>
                  </a:moveTo>
                  <a:cubicBezTo>
                    <a:pt x="2013" y="6025"/>
                    <a:pt x="2000" y="6089"/>
                    <a:pt x="1994" y="6146"/>
                  </a:cubicBezTo>
                  <a:lnTo>
                    <a:pt x="1988" y="6146"/>
                  </a:lnTo>
                  <a:cubicBezTo>
                    <a:pt x="2000" y="6089"/>
                    <a:pt x="2007" y="6025"/>
                    <a:pt x="2019" y="5968"/>
                  </a:cubicBezTo>
                  <a:close/>
                  <a:moveTo>
                    <a:pt x="8254" y="5811"/>
                  </a:moveTo>
                  <a:lnTo>
                    <a:pt x="8254" y="5811"/>
                  </a:lnTo>
                  <a:cubicBezTo>
                    <a:pt x="8309" y="5927"/>
                    <a:pt x="8367" y="6043"/>
                    <a:pt x="8425" y="6158"/>
                  </a:cubicBezTo>
                  <a:lnTo>
                    <a:pt x="8425" y="6165"/>
                  </a:lnTo>
                  <a:cubicBezTo>
                    <a:pt x="8363" y="6049"/>
                    <a:pt x="8307" y="5931"/>
                    <a:pt x="8254" y="5811"/>
                  </a:cubicBezTo>
                  <a:close/>
                  <a:moveTo>
                    <a:pt x="9823" y="6432"/>
                  </a:moveTo>
                  <a:lnTo>
                    <a:pt x="9826" y="6441"/>
                  </a:lnTo>
                  <a:cubicBezTo>
                    <a:pt x="9825" y="6438"/>
                    <a:pt x="9823" y="6435"/>
                    <a:pt x="9823" y="6432"/>
                  </a:cubicBezTo>
                  <a:close/>
                  <a:moveTo>
                    <a:pt x="8940" y="8116"/>
                  </a:moveTo>
                  <a:cubicBezTo>
                    <a:pt x="8959" y="8128"/>
                    <a:pt x="8972" y="8154"/>
                    <a:pt x="8991" y="8167"/>
                  </a:cubicBezTo>
                  <a:cubicBezTo>
                    <a:pt x="8972" y="8154"/>
                    <a:pt x="8959" y="8135"/>
                    <a:pt x="8940" y="8116"/>
                  </a:cubicBezTo>
                  <a:close/>
                  <a:moveTo>
                    <a:pt x="10103" y="8230"/>
                  </a:moveTo>
                  <a:cubicBezTo>
                    <a:pt x="10096" y="8236"/>
                    <a:pt x="10090" y="8236"/>
                    <a:pt x="10090" y="8243"/>
                  </a:cubicBezTo>
                  <a:lnTo>
                    <a:pt x="10090" y="8236"/>
                  </a:lnTo>
                  <a:cubicBezTo>
                    <a:pt x="10090" y="8236"/>
                    <a:pt x="10096" y="8230"/>
                    <a:pt x="10103" y="8230"/>
                  </a:cubicBezTo>
                  <a:close/>
                  <a:moveTo>
                    <a:pt x="10077" y="8262"/>
                  </a:moveTo>
                  <a:cubicBezTo>
                    <a:pt x="10071" y="8287"/>
                    <a:pt x="10071" y="8300"/>
                    <a:pt x="10071" y="8319"/>
                  </a:cubicBezTo>
                  <a:lnTo>
                    <a:pt x="10071" y="8319"/>
                  </a:lnTo>
                  <a:cubicBezTo>
                    <a:pt x="10071" y="8300"/>
                    <a:pt x="10071" y="8281"/>
                    <a:pt x="10077" y="8262"/>
                  </a:cubicBezTo>
                  <a:close/>
                  <a:moveTo>
                    <a:pt x="9327" y="7550"/>
                  </a:moveTo>
                  <a:cubicBezTo>
                    <a:pt x="9556" y="7830"/>
                    <a:pt x="9804" y="8090"/>
                    <a:pt x="10065" y="8338"/>
                  </a:cubicBezTo>
                  <a:cubicBezTo>
                    <a:pt x="9804" y="8097"/>
                    <a:pt x="9556" y="7836"/>
                    <a:pt x="9327" y="7557"/>
                  </a:cubicBezTo>
                  <a:lnTo>
                    <a:pt x="9327" y="7550"/>
                  </a:lnTo>
                  <a:close/>
                  <a:moveTo>
                    <a:pt x="9944" y="8427"/>
                  </a:moveTo>
                  <a:lnTo>
                    <a:pt x="9938" y="8453"/>
                  </a:lnTo>
                  <a:cubicBezTo>
                    <a:pt x="9938" y="8446"/>
                    <a:pt x="9938" y="8440"/>
                    <a:pt x="9944" y="8427"/>
                  </a:cubicBezTo>
                  <a:close/>
                  <a:moveTo>
                    <a:pt x="9829" y="8599"/>
                  </a:moveTo>
                  <a:cubicBezTo>
                    <a:pt x="9823" y="8602"/>
                    <a:pt x="9817" y="8603"/>
                    <a:pt x="9810" y="8603"/>
                  </a:cubicBezTo>
                  <a:cubicBezTo>
                    <a:pt x="9810" y="8603"/>
                    <a:pt x="9809" y="8603"/>
                    <a:pt x="9809" y="8603"/>
                  </a:cubicBezTo>
                  <a:lnTo>
                    <a:pt x="9809" y="8603"/>
                  </a:lnTo>
                  <a:cubicBezTo>
                    <a:pt x="9816" y="8603"/>
                    <a:pt x="9824" y="8602"/>
                    <a:pt x="9829" y="8599"/>
                  </a:cubicBezTo>
                  <a:close/>
                  <a:moveTo>
                    <a:pt x="9861" y="8719"/>
                  </a:moveTo>
                  <a:lnTo>
                    <a:pt x="9838" y="8724"/>
                  </a:lnTo>
                  <a:lnTo>
                    <a:pt x="9838" y="8724"/>
                  </a:lnTo>
                  <a:cubicBezTo>
                    <a:pt x="9844" y="8722"/>
                    <a:pt x="9853" y="8719"/>
                    <a:pt x="9861" y="8719"/>
                  </a:cubicBezTo>
                  <a:close/>
                  <a:moveTo>
                    <a:pt x="9776" y="8731"/>
                  </a:moveTo>
                  <a:lnTo>
                    <a:pt x="9776" y="8731"/>
                  </a:lnTo>
                  <a:cubicBezTo>
                    <a:pt x="9781" y="8731"/>
                    <a:pt x="9786" y="8732"/>
                    <a:pt x="9791" y="8732"/>
                  </a:cubicBezTo>
                  <a:lnTo>
                    <a:pt x="9785" y="8732"/>
                  </a:lnTo>
                  <a:cubicBezTo>
                    <a:pt x="9782" y="8732"/>
                    <a:pt x="9779" y="8731"/>
                    <a:pt x="9776" y="8731"/>
                  </a:cubicBezTo>
                  <a:close/>
                  <a:moveTo>
                    <a:pt x="9366" y="8993"/>
                  </a:moveTo>
                  <a:cubicBezTo>
                    <a:pt x="8991" y="9209"/>
                    <a:pt x="8616" y="9425"/>
                    <a:pt x="8253" y="9654"/>
                  </a:cubicBezTo>
                  <a:cubicBezTo>
                    <a:pt x="8616" y="9425"/>
                    <a:pt x="8984" y="9209"/>
                    <a:pt x="9366" y="8993"/>
                  </a:cubicBezTo>
                  <a:close/>
                  <a:moveTo>
                    <a:pt x="9426" y="10046"/>
                  </a:moveTo>
                  <a:cubicBezTo>
                    <a:pt x="9431" y="10064"/>
                    <a:pt x="9435" y="10084"/>
                    <a:pt x="9435" y="10105"/>
                  </a:cubicBezTo>
                  <a:cubicBezTo>
                    <a:pt x="9431" y="10085"/>
                    <a:pt x="9429" y="10066"/>
                    <a:pt x="9426" y="10046"/>
                  </a:cubicBezTo>
                  <a:close/>
                  <a:moveTo>
                    <a:pt x="9289" y="10079"/>
                  </a:moveTo>
                  <a:cubicBezTo>
                    <a:pt x="9308" y="10111"/>
                    <a:pt x="9321" y="10143"/>
                    <a:pt x="9327" y="10175"/>
                  </a:cubicBezTo>
                  <a:lnTo>
                    <a:pt x="9321" y="10175"/>
                  </a:lnTo>
                  <a:cubicBezTo>
                    <a:pt x="9315" y="10143"/>
                    <a:pt x="9302" y="10111"/>
                    <a:pt x="9289" y="10079"/>
                  </a:cubicBezTo>
                  <a:close/>
                  <a:moveTo>
                    <a:pt x="9512" y="10149"/>
                  </a:moveTo>
                  <a:lnTo>
                    <a:pt x="9512" y="10149"/>
                  </a:lnTo>
                  <a:cubicBezTo>
                    <a:pt x="9524" y="10187"/>
                    <a:pt x="9537" y="10226"/>
                    <a:pt x="9550" y="10264"/>
                  </a:cubicBezTo>
                  <a:cubicBezTo>
                    <a:pt x="9531" y="10219"/>
                    <a:pt x="9518" y="10181"/>
                    <a:pt x="9512" y="10149"/>
                  </a:cubicBezTo>
                  <a:close/>
                  <a:moveTo>
                    <a:pt x="9226" y="10264"/>
                  </a:moveTo>
                  <a:cubicBezTo>
                    <a:pt x="9232" y="10296"/>
                    <a:pt x="9239" y="10327"/>
                    <a:pt x="9251" y="10359"/>
                  </a:cubicBezTo>
                  <a:cubicBezTo>
                    <a:pt x="9239" y="10334"/>
                    <a:pt x="9232" y="10296"/>
                    <a:pt x="9226" y="10264"/>
                  </a:cubicBezTo>
                  <a:close/>
                  <a:moveTo>
                    <a:pt x="9162" y="10295"/>
                  </a:moveTo>
                  <a:cubicBezTo>
                    <a:pt x="9169" y="10321"/>
                    <a:pt x="9175" y="10346"/>
                    <a:pt x="9175" y="10378"/>
                  </a:cubicBezTo>
                  <a:cubicBezTo>
                    <a:pt x="9175" y="10353"/>
                    <a:pt x="9169" y="10327"/>
                    <a:pt x="9162" y="10295"/>
                  </a:cubicBezTo>
                  <a:close/>
                  <a:moveTo>
                    <a:pt x="6709" y="10461"/>
                  </a:moveTo>
                  <a:cubicBezTo>
                    <a:pt x="6707" y="10470"/>
                    <a:pt x="6702" y="10475"/>
                    <a:pt x="6697" y="10480"/>
                  </a:cubicBezTo>
                  <a:cubicBezTo>
                    <a:pt x="6703" y="10474"/>
                    <a:pt x="6703" y="10468"/>
                    <a:pt x="6709" y="10461"/>
                  </a:cubicBezTo>
                  <a:close/>
                  <a:moveTo>
                    <a:pt x="6665" y="10581"/>
                  </a:moveTo>
                  <a:lnTo>
                    <a:pt x="6665" y="10581"/>
                  </a:lnTo>
                  <a:cubicBezTo>
                    <a:pt x="6658" y="10607"/>
                    <a:pt x="6652" y="10626"/>
                    <a:pt x="6652" y="10651"/>
                  </a:cubicBezTo>
                  <a:lnTo>
                    <a:pt x="6652" y="10651"/>
                  </a:lnTo>
                  <a:cubicBezTo>
                    <a:pt x="6652" y="10626"/>
                    <a:pt x="6658" y="10600"/>
                    <a:pt x="6665" y="10581"/>
                  </a:cubicBezTo>
                  <a:close/>
                  <a:moveTo>
                    <a:pt x="9563" y="10607"/>
                  </a:moveTo>
                  <a:lnTo>
                    <a:pt x="9563" y="10607"/>
                  </a:lnTo>
                  <a:cubicBezTo>
                    <a:pt x="9569" y="10632"/>
                    <a:pt x="9575" y="10658"/>
                    <a:pt x="9582" y="10689"/>
                  </a:cubicBezTo>
                  <a:cubicBezTo>
                    <a:pt x="9575" y="10664"/>
                    <a:pt x="9569" y="10639"/>
                    <a:pt x="9563" y="10607"/>
                  </a:cubicBezTo>
                  <a:close/>
                  <a:moveTo>
                    <a:pt x="9423" y="10829"/>
                  </a:moveTo>
                  <a:cubicBezTo>
                    <a:pt x="9423" y="10836"/>
                    <a:pt x="9416" y="10836"/>
                    <a:pt x="9410" y="10836"/>
                  </a:cubicBezTo>
                  <a:cubicBezTo>
                    <a:pt x="9416" y="10836"/>
                    <a:pt x="9416" y="10829"/>
                    <a:pt x="9423" y="10829"/>
                  </a:cubicBezTo>
                  <a:close/>
                  <a:moveTo>
                    <a:pt x="7802" y="10880"/>
                  </a:moveTo>
                  <a:lnTo>
                    <a:pt x="7739" y="10925"/>
                  </a:lnTo>
                  <a:lnTo>
                    <a:pt x="7682" y="10956"/>
                  </a:lnTo>
                  <a:lnTo>
                    <a:pt x="7682" y="10956"/>
                  </a:lnTo>
                  <a:lnTo>
                    <a:pt x="7701" y="10944"/>
                  </a:lnTo>
                  <a:lnTo>
                    <a:pt x="7802" y="10880"/>
                  </a:lnTo>
                  <a:close/>
                  <a:moveTo>
                    <a:pt x="9702" y="10886"/>
                  </a:moveTo>
                  <a:cubicBezTo>
                    <a:pt x="9709" y="10918"/>
                    <a:pt x="9715" y="10956"/>
                    <a:pt x="9721" y="10994"/>
                  </a:cubicBezTo>
                  <a:cubicBezTo>
                    <a:pt x="9715" y="10956"/>
                    <a:pt x="9702" y="10918"/>
                    <a:pt x="9696" y="10886"/>
                  </a:cubicBezTo>
                  <a:close/>
                  <a:moveTo>
                    <a:pt x="4568" y="11035"/>
                  </a:moveTo>
                  <a:cubicBezTo>
                    <a:pt x="4606" y="11051"/>
                    <a:pt x="4644" y="11068"/>
                    <a:pt x="4682" y="11090"/>
                  </a:cubicBezTo>
                  <a:cubicBezTo>
                    <a:pt x="4643" y="11073"/>
                    <a:pt x="4603" y="11056"/>
                    <a:pt x="4568" y="11035"/>
                  </a:cubicBezTo>
                  <a:close/>
                  <a:moveTo>
                    <a:pt x="4148" y="10818"/>
                  </a:moveTo>
                  <a:lnTo>
                    <a:pt x="4148" y="10818"/>
                  </a:lnTo>
                  <a:cubicBezTo>
                    <a:pt x="4148" y="10823"/>
                    <a:pt x="4149" y="10823"/>
                    <a:pt x="4155" y="10823"/>
                  </a:cubicBezTo>
                  <a:cubicBezTo>
                    <a:pt x="4307" y="10956"/>
                    <a:pt x="4472" y="11064"/>
                    <a:pt x="4644" y="11160"/>
                  </a:cubicBezTo>
                  <a:lnTo>
                    <a:pt x="4650" y="11166"/>
                  </a:lnTo>
                  <a:lnTo>
                    <a:pt x="4644" y="11166"/>
                  </a:lnTo>
                  <a:cubicBezTo>
                    <a:pt x="4472" y="11071"/>
                    <a:pt x="4307" y="10956"/>
                    <a:pt x="4155" y="10829"/>
                  </a:cubicBezTo>
                  <a:cubicBezTo>
                    <a:pt x="4149" y="10823"/>
                    <a:pt x="4148" y="10823"/>
                    <a:pt x="4148" y="10818"/>
                  </a:cubicBezTo>
                  <a:close/>
                  <a:moveTo>
                    <a:pt x="5794" y="11134"/>
                  </a:moveTo>
                  <a:cubicBezTo>
                    <a:pt x="5718" y="11172"/>
                    <a:pt x="5654" y="11198"/>
                    <a:pt x="5584" y="11230"/>
                  </a:cubicBezTo>
                  <a:cubicBezTo>
                    <a:pt x="5654" y="11198"/>
                    <a:pt x="5724" y="11166"/>
                    <a:pt x="5794" y="11134"/>
                  </a:cubicBezTo>
                  <a:close/>
                  <a:moveTo>
                    <a:pt x="7249" y="11249"/>
                  </a:moveTo>
                  <a:cubicBezTo>
                    <a:pt x="7186" y="11293"/>
                    <a:pt x="7116" y="11331"/>
                    <a:pt x="7052" y="11369"/>
                  </a:cubicBezTo>
                  <a:cubicBezTo>
                    <a:pt x="7116" y="11331"/>
                    <a:pt x="7186" y="11287"/>
                    <a:pt x="7249" y="11249"/>
                  </a:cubicBezTo>
                  <a:close/>
                  <a:moveTo>
                    <a:pt x="9702" y="9927"/>
                  </a:moveTo>
                  <a:cubicBezTo>
                    <a:pt x="9849" y="10842"/>
                    <a:pt x="9995" y="11757"/>
                    <a:pt x="10147" y="12666"/>
                  </a:cubicBezTo>
                  <a:cubicBezTo>
                    <a:pt x="9995" y="11757"/>
                    <a:pt x="9842" y="10842"/>
                    <a:pt x="9702" y="9927"/>
                  </a:cubicBezTo>
                  <a:close/>
                  <a:moveTo>
                    <a:pt x="8139" y="12761"/>
                  </a:moveTo>
                  <a:cubicBezTo>
                    <a:pt x="8196" y="12824"/>
                    <a:pt x="8240" y="12875"/>
                    <a:pt x="8297" y="12932"/>
                  </a:cubicBezTo>
                  <a:lnTo>
                    <a:pt x="8297" y="12932"/>
                  </a:lnTo>
                  <a:cubicBezTo>
                    <a:pt x="8240" y="12875"/>
                    <a:pt x="8190" y="12818"/>
                    <a:pt x="8139" y="12761"/>
                  </a:cubicBezTo>
                  <a:close/>
                  <a:moveTo>
                    <a:pt x="8419" y="13066"/>
                  </a:moveTo>
                  <a:lnTo>
                    <a:pt x="8444" y="13092"/>
                  </a:lnTo>
                  <a:cubicBezTo>
                    <a:pt x="8447" y="13094"/>
                    <a:pt x="8449" y="13097"/>
                    <a:pt x="8452" y="13100"/>
                  </a:cubicBezTo>
                  <a:lnTo>
                    <a:pt x="8452" y="13100"/>
                  </a:lnTo>
                  <a:cubicBezTo>
                    <a:pt x="8441" y="13089"/>
                    <a:pt x="8430" y="13077"/>
                    <a:pt x="8419" y="13066"/>
                  </a:cubicBezTo>
                  <a:close/>
                  <a:moveTo>
                    <a:pt x="10166" y="12799"/>
                  </a:moveTo>
                  <a:cubicBezTo>
                    <a:pt x="10192" y="12926"/>
                    <a:pt x="10211" y="13053"/>
                    <a:pt x="10230" y="13181"/>
                  </a:cubicBezTo>
                  <a:cubicBezTo>
                    <a:pt x="10211" y="13053"/>
                    <a:pt x="10185" y="12926"/>
                    <a:pt x="10166" y="12799"/>
                  </a:cubicBezTo>
                  <a:close/>
                  <a:moveTo>
                    <a:pt x="8596" y="13258"/>
                  </a:moveTo>
                  <a:cubicBezTo>
                    <a:pt x="8611" y="13275"/>
                    <a:pt x="8626" y="13291"/>
                    <a:pt x="8641" y="13308"/>
                  </a:cubicBezTo>
                  <a:cubicBezTo>
                    <a:pt x="8626" y="13291"/>
                    <a:pt x="8611" y="13275"/>
                    <a:pt x="8596" y="13258"/>
                  </a:cubicBezTo>
                  <a:close/>
                  <a:moveTo>
                    <a:pt x="10100" y="13595"/>
                  </a:moveTo>
                  <a:cubicBezTo>
                    <a:pt x="10103" y="13595"/>
                    <a:pt x="10106" y="13597"/>
                    <a:pt x="10109" y="13600"/>
                  </a:cubicBezTo>
                  <a:cubicBezTo>
                    <a:pt x="10106" y="13597"/>
                    <a:pt x="10103" y="13595"/>
                    <a:pt x="10100" y="13595"/>
                  </a:cubicBezTo>
                  <a:lnTo>
                    <a:pt x="10100" y="13595"/>
                  </a:lnTo>
                  <a:cubicBezTo>
                    <a:pt x="10100" y="13595"/>
                    <a:pt x="10100" y="13595"/>
                    <a:pt x="10100" y="13595"/>
                  </a:cubicBezTo>
                  <a:close/>
                  <a:moveTo>
                    <a:pt x="9798" y="12545"/>
                  </a:moveTo>
                  <a:cubicBezTo>
                    <a:pt x="9899" y="13034"/>
                    <a:pt x="9988" y="13530"/>
                    <a:pt x="10058" y="14032"/>
                  </a:cubicBezTo>
                  <a:cubicBezTo>
                    <a:pt x="10065" y="14032"/>
                    <a:pt x="10065" y="14038"/>
                    <a:pt x="10065" y="14038"/>
                  </a:cubicBezTo>
                  <a:lnTo>
                    <a:pt x="10058" y="14038"/>
                  </a:lnTo>
                  <a:cubicBezTo>
                    <a:pt x="10058" y="14038"/>
                    <a:pt x="10058" y="14032"/>
                    <a:pt x="10058" y="14032"/>
                  </a:cubicBezTo>
                  <a:cubicBezTo>
                    <a:pt x="9988" y="13536"/>
                    <a:pt x="9899" y="13041"/>
                    <a:pt x="9798" y="12545"/>
                  </a:cubicBezTo>
                  <a:close/>
                  <a:moveTo>
                    <a:pt x="10223" y="13886"/>
                  </a:moveTo>
                  <a:cubicBezTo>
                    <a:pt x="10287" y="14032"/>
                    <a:pt x="10351" y="14159"/>
                    <a:pt x="10420" y="14293"/>
                  </a:cubicBezTo>
                  <a:cubicBezTo>
                    <a:pt x="10344" y="14159"/>
                    <a:pt x="10281" y="14026"/>
                    <a:pt x="10223" y="13886"/>
                  </a:cubicBezTo>
                  <a:close/>
                  <a:moveTo>
                    <a:pt x="9868" y="14064"/>
                  </a:moveTo>
                  <a:lnTo>
                    <a:pt x="9868" y="14064"/>
                  </a:lnTo>
                  <a:cubicBezTo>
                    <a:pt x="9893" y="14147"/>
                    <a:pt x="9925" y="14223"/>
                    <a:pt x="9944" y="14305"/>
                  </a:cubicBezTo>
                  <a:cubicBezTo>
                    <a:pt x="9918" y="14223"/>
                    <a:pt x="9893" y="14147"/>
                    <a:pt x="9868" y="14064"/>
                  </a:cubicBezTo>
                  <a:close/>
                  <a:moveTo>
                    <a:pt x="9308" y="14178"/>
                  </a:moveTo>
                  <a:cubicBezTo>
                    <a:pt x="9359" y="14242"/>
                    <a:pt x="9397" y="14299"/>
                    <a:pt x="9442" y="14363"/>
                  </a:cubicBezTo>
                  <a:cubicBezTo>
                    <a:pt x="9397" y="14299"/>
                    <a:pt x="9353" y="14235"/>
                    <a:pt x="9308" y="14178"/>
                  </a:cubicBezTo>
                  <a:close/>
                  <a:moveTo>
                    <a:pt x="10128" y="14503"/>
                  </a:moveTo>
                  <a:cubicBezTo>
                    <a:pt x="10135" y="14541"/>
                    <a:pt x="10141" y="14579"/>
                    <a:pt x="10147" y="14623"/>
                  </a:cubicBezTo>
                  <a:lnTo>
                    <a:pt x="10141" y="14623"/>
                  </a:lnTo>
                  <a:cubicBezTo>
                    <a:pt x="10141" y="14585"/>
                    <a:pt x="10135" y="14541"/>
                    <a:pt x="10128" y="14503"/>
                  </a:cubicBezTo>
                  <a:close/>
                  <a:moveTo>
                    <a:pt x="9200" y="14305"/>
                  </a:moveTo>
                  <a:lnTo>
                    <a:pt x="9200" y="14305"/>
                  </a:lnTo>
                  <a:cubicBezTo>
                    <a:pt x="9296" y="14477"/>
                    <a:pt x="9385" y="14655"/>
                    <a:pt x="9467" y="14833"/>
                  </a:cubicBezTo>
                  <a:cubicBezTo>
                    <a:pt x="9378" y="14655"/>
                    <a:pt x="9289" y="14477"/>
                    <a:pt x="9200" y="14305"/>
                  </a:cubicBezTo>
                  <a:close/>
                  <a:moveTo>
                    <a:pt x="5413" y="1"/>
                  </a:moveTo>
                  <a:cubicBezTo>
                    <a:pt x="5184" y="7"/>
                    <a:pt x="4955" y="45"/>
                    <a:pt x="4739" y="102"/>
                  </a:cubicBezTo>
                  <a:cubicBezTo>
                    <a:pt x="4333" y="217"/>
                    <a:pt x="3964" y="420"/>
                    <a:pt x="3653" y="706"/>
                  </a:cubicBezTo>
                  <a:cubicBezTo>
                    <a:pt x="3500" y="846"/>
                    <a:pt x="3367" y="998"/>
                    <a:pt x="3252" y="1170"/>
                  </a:cubicBezTo>
                  <a:cubicBezTo>
                    <a:pt x="2960" y="1291"/>
                    <a:pt x="2680" y="1450"/>
                    <a:pt x="2426" y="1640"/>
                  </a:cubicBezTo>
                  <a:cubicBezTo>
                    <a:pt x="2379" y="1671"/>
                    <a:pt x="2418" y="1741"/>
                    <a:pt x="2464" y="1741"/>
                  </a:cubicBezTo>
                  <a:cubicBezTo>
                    <a:pt x="2475" y="1741"/>
                    <a:pt x="2486" y="1737"/>
                    <a:pt x="2496" y="1729"/>
                  </a:cubicBezTo>
                  <a:cubicBezTo>
                    <a:pt x="2629" y="1856"/>
                    <a:pt x="2769" y="1977"/>
                    <a:pt x="2915" y="2104"/>
                  </a:cubicBezTo>
                  <a:cubicBezTo>
                    <a:pt x="3036" y="2212"/>
                    <a:pt x="3157" y="2339"/>
                    <a:pt x="3316" y="2396"/>
                  </a:cubicBezTo>
                  <a:lnTo>
                    <a:pt x="3322" y="2396"/>
                  </a:lnTo>
                  <a:cubicBezTo>
                    <a:pt x="3297" y="2435"/>
                    <a:pt x="3271" y="2485"/>
                    <a:pt x="3246" y="2524"/>
                  </a:cubicBezTo>
                  <a:cubicBezTo>
                    <a:pt x="3208" y="2593"/>
                    <a:pt x="3163" y="2657"/>
                    <a:pt x="3132" y="2727"/>
                  </a:cubicBezTo>
                  <a:cubicBezTo>
                    <a:pt x="3055" y="2854"/>
                    <a:pt x="2998" y="2987"/>
                    <a:pt x="2960" y="3127"/>
                  </a:cubicBezTo>
                  <a:cubicBezTo>
                    <a:pt x="2928" y="3178"/>
                    <a:pt x="2896" y="3229"/>
                    <a:pt x="2865" y="3286"/>
                  </a:cubicBezTo>
                  <a:cubicBezTo>
                    <a:pt x="2788" y="3432"/>
                    <a:pt x="2712" y="3578"/>
                    <a:pt x="2642" y="3731"/>
                  </a:cubicBezTo>
                  <a:cubicBezTo>
                    <a:pt x="2572" y="3877"/>
                    <a:pt x="2502" y="4030"/>
                    <a:pt x="2445" y="4182"/>
                  </a:cubicBezTo>
                  <a:cubicBezTo>
                    <a:pt x="2375" y="4335"/>
                    <a:pt x="2324" y="4493"/>
                    <a:pt x="2299" y="4659"/>
                  </a:cubicBezTo>
                  <a:cubicBezTo>
                    <a:pt x="2299" y="4665"/>
                    <a:pt x="2299" y="4671"/>
                    <a:pt x="2305" y="4678"/>
                  </a:cubicBezTo>
                  <a:cubicBezTo>
                    <a:pt x="2019" y="5339"/>
                    <a:pt x="1854" y="6044"/>
                    <a:pt x="1822" y="6762"/>
                  </a:cubicBezTo>
                  <a:cubicBezTo>
                    <a:pt x="1816" y="6889"/>
                    <a:pt x="1816" y="7016"/>
                    <a:pt x="1816" y="7143"/>
                  </a:cubicBezTo>
                  <a:cubicBezTo>
                    <a:pt x="1816" y="7207"/>
                    <a:pt x="1822" y="7271"/>
                    <a:pt x="1829" y="7340"/>
                  </a:cubicBezTo>
                  <a:cubicBezTo>
                    <a:pt x="1829" y="7404"/>
                    <a:pt x="1841" y="7468"/>
                    <a:pt x="1861" y="7537"/>
                  </a:cubicBezTo>
                  <a:cubicBezTo>
                    <a:pt x="1864" y="7545"/>
                    <a:pt x="1872" y="7548"/>
                    <a:pt x="1881" y="7548"/>
                  </a:cubicBezTo>
                  <a:cubicBezTo>
                    <a:pt x="1887" y="7548"/>
                    <a:pt x="1893" y="7546"/>
                    <a:pt x="1899" y="7544"/>
                  </a:cubicBezTo>
                  <a:cubicBezTo>
                    <a:pt x="1924" y="7906"/>
                    <a:pt x="2000" y="8268"/>
                    <a:pt x="2134" y="8611"/>
                  </a:cubicBezTo>
                  <a:cubicBezTo>
                    <a:pt x="2172" y="8707"/>
                    <a:pt x="2210" y="8796"/>
                    <a:pt x="2255" y="8891"/>
                  </a:cubicBezTo>
                  <a:cubicBezTo>
                    <a:pt x="2293" y="8980"/>
                    <a:pt x="2344" y="9056"/>
                    <a:pt x="2407" y="9126"/>
                  </a:cubicBezTo>
                  <a:cubicBezTo>
                    <a:pt x="2411" y="9130"/>
                    <a:pt x="2415" y="9131"/>
                    <a:pt x="2420" y="9131"/>
                  </a:cubicBezTo>
                  <a:cubicBezTo>
                    <a:pt x="2432" y="9131"/>
                    <a:pt x="2445" y="9121"/>
                    <a:pt x="2445" y="9107"/>
                  </a:cubicBezTo>
                  <a:cubicBezTo>
                    <a:pt x="2439" y="9088"/>
                    <a:pt x="2439" y="9082"/>
                    <a:pt x="2433" y="9069"/>
                  </a:cubicBezTo>
                  <a:lnTo>
                    <a:pt x="2433" y="9069"/>
                  </a:lnTo>
                  <a:cubicBezTo>
                    <a:pt x="2521" y="9247"/>
                    <a:pt x="2629" y="9418"/>
                    <a:pt x="2750" y="9577"/>
                  </a:cubicBezTo>
                  <a:cubicBezTo>
                    <a:pt x="2807" y="9647"/>
                    <a:pt x="2865" y="9717"/>
                    <a:pt x="2928" y="9787"/>
                  </a:cubicBezTo>
                  <a:cubicBezTo>
                    <a:pt x="2985" y="9844"/>
                    <a:pt x="3049" y="9901"/>
                    <a:pt x="3119" y="9946"/>
                  </a:cubicBezTo>
                  <a:lnTo>
                    <a:pt x="3182" y="10048"/>
                  </a:lnTo>
                  <a:cubicBezTo>
                    <a:pt x="3341" y="10302"/>
                    <a:pt x="3532" y="10543"/>
                    <a:pt x="3742" y="10753"/>
                  </a:cubicBezTo>
                  <a:cubicBezTo>
                    <a:pt x="3805" y="10817"/>
                    <a:pt x="3862" y="10874"/>
                    <a:pt x="3926" y="10925"/>
                  </a:cubicBezTo>
                  <a:cubicBezTo>
                    <a:pt x="3983" y="10982"/>
                    <a:pt x="4053" y="11033"/>
                    <a:pt x="4129" y="11071"/>
                  </a:cubicBezTo>
                  <a:lnTo>
                    <a:pt x="4148" y="11071"/>
                  </a:lnTo>
                  <a:lnTo>
                    <a:pt x="4180" y="11096"/>
                  </a:lnTo>
                  <a:cubicBezTo>
                    <a:pt x="4269" y="11153"/>
                    <a:pt x="4364" y="11204"/>
                    <a:pt x="4460" y="11249"/>
                  </a:cubicBezTo>
                  <a:lnTo>
                    <a:pt x="4485" y="11255"/>
                  </a:lnTo>
                  <a:lnTo>
                    <a:pt x="4422" y="11280"/>
                  </a:lnTo>
                  <a:cubicBezTo>
                    <a:pt x="4244" y="11338"/>
                    <a:pt x="4085" y="11452"/>
                    <a:pt x="3977" y="11611"/>
                  </a:cubicBezTo>
                  <a:cubicBezTo>
                    <a:pt x="3958" y="11643"/>
                    <a:pt x="3945" y="11674"/>
                    <a:pt x="3939" y="11713"/>
                  </a:cubicBezTo>
                  <a:cubicBezTo>
                    <a:pt x="3932" y="11713"/>
                    <a:pt x="3926" y="11713"/>
                    <a:pt x="3920" y="11719"/>
                  </a:cubicBezTo>
                  <a:cubicBezTo>
                    <a:pt x="3824" y="11821"/>
                    <a:pt x="3767" y="11954"/>
                    <a:pt x="3754" y="12094"/>
                  </a:cubicBezTo>
                  <a:cubicBezTo>
                    <a:pt x="3742" y="12176"/>
                    <a:pt x="3748" y="12253"/>
                    <a:pt x="3761" y="12335"/>
                  </a:cubicBezTo>
                  <a:cubicBezTo>
                    <a:pt x="3583" y="12475"/>
                    <a:pt x="3411" y="12634"/>
                    <a:pt x="3240" y="12780"/>
                  </a:cubicBezTo>
                  <a:cubicBezTo>
                    <a:pt x="3043" y="12945"/>
                    <a:pt x="2839" y="13104"/>
                    <a:pt x="2636" y="13250"/>
                  </a:cubicBezTo>
                  <a:cubicBezTo>
                    <a:pt x="2229" y="13555"/>
                    <a:pt x="1810" y="13835"/>
                    <a:pt x="1365" y="14089"/>
                  </a:cubicBezTo>
                  <a:cubicBezTo>
                    <a:pt x="1130" y="14223"/>
                    <a:pt x="869" y="14343"/>
                    <a:pt x="640" y="14502"/>
                  </a:cubicBezTo>
                  <a:cubicBezTo>
                    <a:pt x="628" y="14509"/>
                    <a:pt x="628" y="14528"/>
                    <a:pt x="640" y="14534"/>
                  </a:cubicBezTo>
                  <a:cubicBezTo>
                    <a:pt x="640" y="14547"/>
                    <a:pt x="653" y="14553"/>
                    <a:pt x="666" y="14553"/>
                  </a:cubicBezTo>
                  <a:cubicBezTo>
                    <a:pt x="761" y="14540"/>
                    <a:pt x="863" y="14528"/>
                    <a:pt x="958" y="14515"/>
                  </a:cubicBezTo>
                  <a:lnTo>
                    <a:pt x="958" y="14515"/>
                  </a:lnTo>
                  <a:cubicBezTo>
                    <a:pt x="596" y="14795"/>
                    <a:pt x="278" y="15125"/>
                    <a:pt x="11" y="15500"/>
                  </a:cubicBezTo>
                  <a:cubicBezTo>
                    <a:pt x="1" y="15516"/>
                    <a:pt x="12" y="15541"/>
                    <a:pt x="32" y="15541"/>
                  </a:cubicBezTo>
                  <a:cubicBezTo>
                    <a:pt x="35" y="15541"/>
                    <a:pt x="39" y="15540"/>
                    <a:pt x="43" y="15538"/>
                  </a:cubicBezTo>
                  <a:cubicBezTo>
                    <a:pt x="482" y="15297"/>
                    <a:pt x="920" y="15055"/>
                    <a:pt x="1352" y="14788"/>
                  </a:cubicBezTo>
                  <a:cubicBezTo>
                    <a:pt x="1784" y="14528"/>
                    <a:pt x="2204" y="14254"/>
                    <a:pt x="2623" y="13981"/>
                  </a:cubicBezTo>
                  <a:cubicBezTo>
                    <a:pt x="3303" y="13536"/>
                    <a:pt x="3977" y="13085"/>
                    <a:pt x="4669" y="12666"/>
                  </a:cubicBezTo>
                  <a:cubicBezTo>
                    <a:pt x="4708" y="12717"/>
                    <a:pt x="4765" y="12755"/>
                    <a:pt x="4828" y="12761"/>
                  </a:cubicBezTo>
                  <a:cubicBezTo>
                    <a:pt x="4847" y="12764"/>
                    <a:pt x="4866" y="12766"/>
                    <a:pt x="4885" y="12766"/>
                  </a:cubicBezTo>
                  <a:cubicBezTo>
                    <a:pt x="4942" y="12766"/>
                    <a:pt x="4998" y="12752"/>
                    <a:pt x="5051" y="12723"/>
                  </a:cubicBezTo>
                  <a:cubicBezTo>
                    <a:pt x="5121" y="12678"/>
                    <a:pt x="5184" y="12621"/>
                    <a:pt x="5229" y="12545"/>
                  </a:cubicBezTo>
                  <a:cubicBezTo>
                    <a:pt x="5279" y="12469"/>
                    <a:pt x="5318" y="12386"/>
                    <a:pt x="5337" y="12291"/>
                  </a:cubicBezTo>
                  <a:cubicBezTo>
                    <a:pt x="5337" y="12291"/>
                    <a:pt x="5337" y="12284"/>
                    <a:pt x="5337" y="12278"/>
                  </a:cubicBezTo>
                  <a:cubicBezTo>
                    <a:pt x="5781" y="12030"/>
                    <a:pt x="6233" y="11795"/>
                    <a:pt x="6690" y="11585"/>
                  </a:cubicBezTo>
                  <a:cubicBezTo>
                    <a:pt x="7129" y="11935"/>
                    <a:pt x="7554" y="12304"/>
                    <a:pt x="7948" y="12704"/>
                  </a:cubicBezTo>
                  <a:cubicBezTo>
                    <a:pt x="8228" y="12984"/>
                    <a:pt x="8495" y="13282"/>
                    <a:pt x="8743" y="13594"/>
                  </a:cubicBezTo>
                  <a:cubicBezTo>
                    <a:pt x="9061" y="14382"/>
                    <a:pt x="9359" y="15182"/>
                    <a:pt x="9607" y="15996"/>
                  </a:cubicBezTo>
                  <a:cubicBezTo>
                    <a:pt x="9734" y="16409"/>
                    <a:pt x="9849" y="16828"/>
                    <a:pt x="9957" y="17241"/>
                  </a:cubicBezTo>
                  <a:cubicBezTo>
                    <a:pt x="10007" y="17457"/>
                    <a:pt x="10065" y="17667"/>
                    <a:pt x="10109" y="17877"/>
                  </a:cubicBezTo>
                  <a:cubicBezTo>
                    <a:pt x="10128" y="17972"/>
                    <a:pt x="10147" y="18061"/>
                    <a:pt x="10173" y="18150"/>
                  </a:cubicBezTo>
                  <a:cubicBezTo>
                    <a:pt x="10191" y="18222"/>
                    <a:pt x="10254" y="18271"/>
                    <a:pt x="10320" y="18271"/>
                  </a:cubicBezTo>
                  <a:cubicBezTo>
                    <a:pt x="10324" y="18271"/>
                    <a:pt x="10328" y="18271"/>
                    <a:pt x="10332" y="18271"/>
                  </a:cubicBezTo>
                  <a:cubicBezTo>
                    <a:pt x="10420" y="18258"/>
                    <a:pt x="10471" y="18169"/>
                    <a:pt x="10503" y="18099"/>
                  </a:cubicBezTo>
                  <a:cubicBezTo>
                    <a:pt x="10548" y="17991"/>
                    <a:pt x="10592" y="17883"/>
                    <a:pt x="10624" y="17775"/>
                  </a:cubicBezTo>
                  <a:cubicBezTo>
                    <a:pt x="10687" y="17572"/>
                    <a:pt x="10726" y="17368"/>
                    <a:pt x="10738" y="17159"/>
                  </a:cubicBezTo>
                  <a:cubicBezTo>
                    <a:pt x="10802" y="17241"/>
                    <a:pt x="10872" y="17324"/>
                    <a:pt x="10942" y="17400"/>
                  </a:cubicBezTo>
                  <a:cubicBezTo>
                    <a:pt x="11078" y="17543"/>
                    <a:pt x="11251" y="17674"/>
                    <a:pt x="11461" y="17674"/>
                  </a:cubicBezTo>
                  <a:cubicBezTo>
                    <a:pt x="11465" y="17674"/>
                    <a:pt x="11470" y="17674"/>
                    <a:pt x="11475" y="17673"/>
                  </a:cubicBezTo>
                  <a:cubicBezTo>
                    <a:pt x="11480" y="17674"/>
                    <a:pt x="11485" y="17674"/>
                    <a:pt x="11490" y="17674"/>
                  </a:cubicBezTo>
                  <a:cubicBezTo>
                    <a:pt x="11668" y="17674"/>
                    <a:pt x="11826" y="17561"/>
                    <a:pt x="11882" y="17394"/>
                  </a:cubicBezTo>
                  <a:cubicBezTo>
                    <a:pt x="11901" y="17273"/>
                    <a:pt x="11888" y="17159"/>
                    <a:pt x="11850" y="17051"/>
                  </a:cubicBezTo>
                  <a:cubicBezTo>
                    <a:pt x="11806" y="16924"/>
                    <a:pt x="11761" y="16796"/>
                    <a:pt x="11717" y="16669"/>
                  </a:cubicBezTo>
                  <a:cubicBezTo>
                    <a:pt x="11628" y="16415"/>
                    <a:pt x="11539" y="16161"/>
                    <a:pt x="11444" y="15907"/>
                  </a:cubicBezTo>
                  <a:cubicBezTo>
                    <a:pt x="11259" y="15398"/>
                    <a:pt x="11075" y="14884"/>
                    <a:pt x="10884" y="14375"/>
                  </a:cubicBezTo>
                  <a:cubicBezTo>
                    <a:pt x="10776" y="14096"/>
                    <a:pt x="10675" y="13810"/>
                    <a:pt x="10567" y="13530"/>
                  </a:cubicBezTo>
                  <a:lnTo>
                    <a:pt x="10401" y="13098"/>
                  </a:lnTo>
                  <a:cubicBezTo>
                    <a:pt x="10357" y="12990"/>
                    <a:pt x="10319" y="12882"/>
                    <a:pt x="10274" y="12780"/>
                  </a:cubicBezTo>
                  <a:cubicBezTo>
                    <a:pt x="10268" y="12742"/>
                    <a:pt x="10262" y="12704"/>
                    <a:pt x="10255" y="12666"/>
                  </a:cubicBezTo>
                  <a:cubicBezTo>
                    <a:pt x="10236" y="12551"/>
                    <a:pt x="10217" y="12431"/>
                    <a:pt x="10198" y="12316"/>
                  </a:cubicBezTo>
                  <a:lnTo>
                    <a:pt x="10198" y="12316"/>
                  </a:lnTo>
                  <a:cubicBezTo>
                    <a:pt x="10281" y="12583"/>
                    <a:pt x="10370" y="12844"/>
                    <a:pt x="10465" y="13111"/>
                  </a:cubicBezTo>
                  <a:cubicBezTo>
                    <a:pt x="10643" y="13625"/>
                    <a:pt x="10853" y="14134"/>
                    <a:pt x="11075" y="14636"/>
                  </a:cubicBezTo>
                  <a:cubicBezTo>
                    <a:pt x="11202" y="14909"/>
                    <a:pt x="11336" y="15189"/>
                    <a:pt x="11475" y="15462"/>
                  </a:cubicBezTo>
                  <a:cubicBezTo>
                    <a:pt x="11483" y="15481"/>
                    <a:pt x="11507" y="15496"/>
                    <a:pt x="11529" y="15496"/>
                  </a:cubicBezTo>
                  <a:cubicBezTo>
                    <a:pt x="11543" y="15496"/>
                    <a:pt x="11557" y="15490"/>
                    <a:pt x="11564" y="15475"/>
                  </a:cubicBezTo>
                  <a:cubicBezTo>
                    <a:pt x="11723" y="15195"/>
                    <a:pt x="11819" y="14890"/>
                    <a:pt x="11838" y="14572"/>
                  </a:cubicBezTo>
                  <a:cubicBezTo>
                    <a:pt x="11838" y="14566"/>
                    <a:pt x="11838" y="14560"/>
                    <a:pt x="11838" y="14560"/>
                  </a:cubicBezTo>
                  <a:cubicBezTo>
                    <a:pt x="11907" y="14254"/>
                    <a:pt x="11907" y="13937"/>
                    <a:pt x="11850" y="13632"/>
                  </a:cubicBezTo>
                  <a:cubicBezTo>
                    <a:pt x="11806" y="13403"/>
                    <a:pt x="11749" y="13168"/>
                    <a:pt x="11685" y="12945"/>
                  </a:cubicBezTo>
                  <a:cubicBezTo>
                    <a:pt x="11691" y="12907"/>
                    <a:pt x="11691" y="12869"/>
                    <a:pt x="11685" y="12831"/>
                  </a:cubicBezTo>
                  <a:cubicBezTo>
                    <a:pt x="11672" y="12767"/>
                    <a:pt x="11660" y="12710"/>
                    <a:pt x="11647" y="12647"/>
                  </a:cubicBezTo>
                  <a:cubicBezTo>
                    <a:pt x="11628" y="12539"/>
                    <a:pt x="11602" y="12424"/>
                    <a:pt x="11564" y="12316"/>
                  </a:cubicBezTo>
                  <a:cubicBezTo>
                    <a:pt x="11558" y="12259"/>
                    <a:pt x="11552" y="12202"/>
                    <a:pt x="11545" y="12145"/>
                  </a:cubicBezTo>
                  <a:cubicBezTo>
                    <a:pt x="11533" y="12037"/>
                    <a:pt x="11520" y="11929"/>
                    <a:pt x="11501" y="11827"/>
                  </a:cubicBezTo>
                  <a:cubicBezTo>
                    <a:pt x="11469" y="11611"/>
                    <a:pt x="11431" y="11401"/>
                    <a:pt x="11386" y="11185"/>
                  </a:cubicBezTo>
                  <a:cubicBezTo>
                    <a:pt x="11291" y="10766"/>
                    <a:pt x="11183" y="10359"/>
                    <a:pt x="11056" y="9952"/>
                  </a:cubicBezTo>
                  <a:cubicBezTo>
                    <a:pt x="10980" y="9724"/>
                    <a:pt x="10903" y="9488"/>
                    <a:pt x="10808" y="9266"/>
                  </a:cubicBezTo>
                  <a:lnTo>
                    <a:pt x="10897" y="9209"/>
                  </a:lnTo>
                  <a:cubicBezTo>
                    <a:pt x="11221" y="9005"/>
                    <a:pt x="11564" y="8815"/>
                    <a:pt x="11907" y="8650"/>
                  </a:cubicBezTo>
                  <a:cubicBezTo>
                    <a:pt x="12111" y="8548"/>
                    <a:pt x="12308" y="8459"/>
                    <a:pt x="12511" y="8376"/>
                  </a:cubicBezTo>
                  <a:cubicBezTo>
                    <a:pt x="12543" y="8364"/>
                    <a:pt x="12543" y="8313"/>
                    <a:pt x="12511" y="8306"/>
                  </a:cubicBezTo>
                  <a:lnTo>
                    <a:pt x="12022" y="8173"/>
                  </a:lnTo>
                  <a:cubicBezTo>
                    <a:pt x="12060" y="8097"/>
                    <a:pt x="12117" y="8033"/>
                    <a:pt x="12181" y="7982"/>
                  </a:cubicBezTo>
                  <a:cubicBezTo>
                    <a:pt x="12206" y="7963"/>
                    <a:pt x="12206" y="7931"/>
                    <a:pt x="12181" y="7919"/>
                  </a:cubicBezTo>
                  <a:cubicBezTo>
                    <a:pt x="12416" y="7766"/>
                    <a:pt x="12632" y="7588"/>
                    <a:pt x="12816" y="7379"/>
                  </a:cubicBezTo>
                  <a:cubicBezTo>
                    <a:pt x="12844" y="7351"/>
                    <a:pt x="12813" y="7313"/>
                    <a:pt x="12779" y="7313"/>
                  </a:cubicBezTo>
                  <a:cubicBezTo>
                    <a:pt x="12775" y="7313"/>
                    <a:pt x="12770" y="7314"/>
                    <a:pt x="12765" y="7315"/>
                  </a:cubicBezTo>
                  <a:cubicBezTo>
                    <a:pt x="12441" y="7448"/>
                    <a:pt x="12117" y="7601"/>
                    <a:pt x="11799" y="7760"/>
                  </a:cubicBezTo>
                  <a:cubicBezTo>
                    <a:pt x="11507" y="7906"/>
                    <a:pt x="11221" y="8071"/>
                    <a:pt x="10942" y="8243"/>
                  </a:cubicBezTo>
                  <a:cubicBezTo>
                    <a:pt x="10840" y="8275"/>
                    <a:pt x="10745" y="8306"/>
                    <a:pt x="10656" y="8345"/>
                  </a:cubicBezTo>
                  <a:lnTo>
                    <a:pt x="10573" y="8383"/>
                  </a:lnTo>
                  <a:cubicBezTo>
                    <a:pt x="10560" y="8192"/>
                    <a:pt x="10529" y="8001"/>
                    <a:pt x="10484" y="7811"/>
                  </a:cubicBezTo>
                  <a:cubicBezTo>
                    <a:pt x="10446" y="7614"/>
                    <a:pt x="10389" y="7417"/>
                    <a:pt x="10325" y="7226"/>
                  </a:cubicBezTo>
                  <a:cubicBezTo>
                    <a:pt x="10262" y="7029"/>
                    <a:pt x="10185" y="6832"/>
                    <a:pt x="10103" y="6648"/>
                  </a:cubicBezTo>
                  <a:cubicBezTo>
                    <a:pt x="10065" y="6546"/>
                    <a:pt x="10020" y="6457"/>
                    <a:pt x="9969" y="6362"/>
                  </a:cubicBezTo>
                  <a:cubicBezTo>
                    <a:pt x="9950" y="6324"/>
                    <a:pt x="9931" y="6279"/>
                    <a:pt x="9912" y="6247"/>
                  </a:cubicBezTo>
                  <a:cubicBezTo>
                    <a:pt x="9906" y="6222"/>
                    <a:pt x="9899" y="6203"/>
                    <a:pt x="9887" y="6184"/>
                  </a:cubicBezTo>
                  <a:cubicBezTo>
                    <a:pt x="9874" y="6158"/>
                    <a:pt x="9868" y="6127"/>
                    <a:pt x="9855" y="6095"/>
                  </a:cubicBezTo>
                  <a:cubicBezTo>
                    <a:pt x="9601" y="5313"/>
                    <a:pt x="9207" y="4589"/>
                    <a:pt x="8698" y="3941"/>
                  </a:cubicBezTo>
                  <a:lnTo>
                    <a:pt x="8628" y="3852"/>
                  </a:lnTo>
                  <a:cubicBezTo>
                    <a:pt x="8628" y="3845"/>
                    <a:pt x="8622" y="3833"/>
                    <a:pt x="8616" y="3826"/>
                  </a:cubicBezTo>
                  <a:cubicBezTo>
                    <a:pt x="8609" y="3820"/>
                    <a:pt x="8603" y="3807"/>
                    <a:pt x="8590" y="3807"/>
                  </a:cubicBezTo>
                  <a:cubicBezTo>
                    <a:pt x="8450" y="3623"/>
                    <a:pt x="8292" y="3458"/>
                    <a:pt x="8120" y="3305"/>
                  </a:cubicBezTo>
                  <a:cubicBezTo>
                    <a:pt x="8120" y="3019"/>
                    <a:pt x="8082" y="2733"/>
                    <a:pt x="7999" y="2460"/>
                  </a:cubicBezTo>
                  <a:cubicBezTo>
                    <a:pt x="7917" y="2149"/>
                    <a:pt x="7790" y="1850"/>
                    <a:pt x="7631" y="1577"/>
                  </a:cubicBezTo>
                  <a:cubicBezTo>
                    <a:pt x="7586" y="1494"/>
                    <a:pt x="7535" y="1424"/>
                    <a:pt x="7485" y="1354"/>
                  </a:cubicBezTo>
                  <a:cubicBezTo>
                    <a:pt x="7440" y="1272"/>
                    <a:pt x="7377" y="1208"/>
                    <a:pt x="7307" y="1151"/>
                  </a:cubicBezTo>
                  <a:cubicBezTo>
                    <a:pt x="7300" y="1145"/>
                    <a:pt x="7294" y="1145"/>
                    <a:pt x="7288" y="1145"/>
                  </a:cubicBezTo>
                  <a:cubicBezTo>
                    <a:pt x="7224" y="1075"/>
                    <a:pt x="7160" y="1005"/>
                    <a:pt x="7097" y="941"/>
                  </a:cubicBezTo>
                  <a:cubicBezTo>
                    <a:pt x="7027" y="871"/>
                    <a:pt x="6957" y="808"/>
                    <a:pt x="6881" y="744"/>
                  </a:cubicBezTo>
                  <a:cubicBezTo>
                    <a:pt x="6849" y="712"/>
                    <a:pt x="6811" y="687"/>
                    <a:pt x="6773" y="655"/>
                  </a:cubicBezTo>
                  <a:cubicBezTo>
                    <a:pt x="6747" y="636"/>
                    <a:pt x="6728" y="617"/>
                    <a:pt x="6703" y="604"/>
                  </a:cubicBezTo>
                  <a:cubicBezTo>
                    <a:pt x="6690" y="573"/>
                    <a:pt x="6665" y="547"/>
                    <a:pt x="6646" y="522"/>
                  </a:cubicBezTo>
                  <a:cubicBezTo>
                    <a:pt x="6608" y="484"/>
                    <a:pt x="6569" y="452"/>
                    <a:pt x="6525" y="420"/>
                  </a:cubicBezTo>
                  <a:cubicBezTo>
                    <a:pt x="6442" y="350"/>
                    <a:pt x="6347" y="287"/>
                    <a:pt x="6252" y="242"/>
                  </a:cubicBezTo>
                  <a:cubicBezTo>
                    <a:pt x="6188" y="204"/>
                    <a:pt x="6125" y="179"/>
                    <a:pt x="6055" y="153"/>
                  </a:cubicBezTo>
                  <a:lnTo>
                    <a:pt x="6067" y="153"/>
                  </a:lnTo>
                  <a:cubicBezTo>
                    <a:pt x="6069" y="153"/>
                    <a:pt x="6071" y="154"/>
                    <a:pt x="6073" y="154"/>
                  </a:cubicBezTo>
                  <a:cubicBezTo>
                    <a:pt x="6107" y="154"/>
                    <a:pt x="6123" y="102"/>
                    <a:pt x="6087" y="90"/>
                  </a:cubicBezTo>
                  <a:cubicBezTo>
                    <a:pt x="5978" y="45"/>
                    <a:pt x="5864" y="20"/>
                    <a:pt x="5750" y="13"/>
                  </a:cubicBezTo>
                  <a:cubicBezTo>
                    <a:pt x="5635" y="7"/>
                    <a:pt x="5527" y="1"/>
                    <a:pt x="541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4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6"/>
            <p:cNvSpPr/>
            <p:nvPr/>
          </p:nvSpPr>
          <p:spPr>
            <a:xfrm>
              <a:off x="8561417" y="1734781"/>
              <a:ext cx="40874" cy="53221"/>
            </a:xfrm>
            <a:custGeom>
              <a:rect b="b" l="l" r="r" t="t"/>
              <a:pathLst>
                <a:path extrusionOk="0" h="250" w="192">
                  <a:moveTo>
                    <a:pt x="30" y="1"/>
                  </a:moveTo>
                  <a:cubicBezTo>
                    <a:pt x="23" y="1"/>
                    <a:pt x="17" y="3"/>
                    <a:pt x="14" y="6"/>
                  </a:cubicBezTo>
                  <a:cubicBezTo>
                    <a:pt x="1" y="18"/>
                    <a:pt x="1" y="31"/>
                    <a:pt x="7" y="44"/>
                  </a:cubicBezTo>
                  <a:cubicBezTo>
                    <a:pt x="39" y="76"/>
                    <a:pt x="58" y="114"/>
                    <a:pt x="84" y="152"/>
                  </a:cubicBezTo>
                  <a:cubicBezTo>
                    <a:pt x="103" y="190"/>
                    <a:pt x="134" y="222"/>
                    <a:pt x="166" y="247"/>
                  </a:cubicBezTo>
                  <a:cubicBezTo>
                    <a:pt x="170" y="249"/>
                    <a:pt x="173" y="250"/>
                    <a:pt x="176" y="250"/>
                  </a:cubicBezTo>
                  <a:cubicBezTo>
                    <a:pt x="185" y="250"/>
                    <a:pt x="192" y="244"/>
                    <a:pt x="192" y="235"/>
                  </a:cubicBezTo>
                  <a:cubicBezTo>
                    <a:pt x="179" y="190"/>
                    <a:pt x="160" y="152"/>
                    <a:pt x="128" y="120"/>
                  </a:cubicBezTo>
                  <a:lnTo>
                    <a:pt x="52" y="6"/>
                  </a:lnTo>
                  <a:cubicBezTo>
                    <a:pt x="45" y="3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6"/>
            <p:cNvSpPr/>
            <p:nvPr/>
          </p:nvSpPr>
          <p:spPr>
            <a:xfrm>
              <a:off x="7561711" y="1163612"/>
              <a:ext cx="31294" cy="16392"/>
            </a:xfrm>
            <a:custGeom>
              <a:rect b="b" l="l" r="r" t="t"/>
              <a:pathLst>
                <a:path extrusionOk="0" h="77" w="147">
                  <a:moveTo>
                    <a:pt x="26" y="1"/>
                  </a:moveTo>
                  <a:cubicBezTo>
                    <a:pt x="13" y="1"/>
                    <a:pt x="1" y="7"/>
                    <a:pt x="1" y="20"/>
                  </a:cubicBezTo>
                  <a:cubicBezTo>
                    <a:pt x="1" y="32"/>
                    <a:pt x="1" y="45"/>
                    <a:pt x="13" y="52"/>
                  </a:cubicBezTo>
                  <a:cubicBezTo>
                    <a:pt x="20" y="58"/>
                    <a:pt x="26" y="64"/>
                    <a:pt x="39" y="64"/>
                  </a:cubicBezTo>
                  <a:cubicBezTo>
                    <a:pt x="45" y="64"/>
                    <a:pt x="52" y="71"/>
                    <a:pt x="58" y="71"/>
                  </a:cubicBezTo>
                  <a:lnTo>
                    <a:pt x="83" y="77"/>
                  </a:lnTo>
                  <a:lnTo>
                    <a:pt x="115" y="77"/>
                  </a:lnTo>
                  <a:cubicBezTo>
                    <a:pt x="122" y="77"/>
                    <a:pt x="128" y="71"/>
                    <a:pt x="134" y="71"/>
                  </a:cubicBezTo>
                  <a:cubicBezTo>
                    <a:pt x="141" y="64"/>
                    <a:pt x="141" y="58"/>
                    <a:pt x="141" y="52"/>
                  </a:cubicBezTo>
                  <a:cubicBezTo>
                    <a:pt x="147" y="39"/>
                    <a:pt x="141" y="26"/>
                    <a:pt x="134" y="20"/>
                  </a:cubicBezTo>
                  <a:lnTo>
                    <a:pt x="122" y="13"/>
                  </a:lnTo>
                  <a:lnTo>
                    <a:pt x="109" y="7"/>
                  </a:lnTo>
                  <a:lnTo>
                    <a:pt x="77" y="7"/>
                  </a:lnTo>
                  <a:cubicBezTo>
                    <a:pt x="71" y="1"/>
                    <a:pt x="64" y="1"/>
                    <a:pt x="52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6"/>
            <p:cNvSpPr/>
            <p:nvPr/>
          </p:nvSpPr>
          <p:spPr>
            <a:xfrm>
              <a:off x="7445476" y="1627062"/>
              <a:ext cx="53008" cy="40022"/>
            </a:xfrm>
            <a:custGeom>
              <a:rect b="b" l="l" r="r" t="t"/>
              <a:pathLst>
                <a:path extrusionOk="0" h="188" w="249">
                  <a:moveTo>
                    <a:pt x="234" y="1"/>
                  </a:moveTo>
                  <a:cubicBezTo>
                    <a:pt x="232" y="1"/>
                    <a:pt x="231" y="2"/>
                    <a:pt x="229" y="3"/>
                  </a:cubicBezTo>
                  <a:cubicBezTo>
                    <a:pt x="223" y="3"/>
                    <a:pt x="216" y="3"/>
                    <a:pt x="210" y="10"/>
                  </a:cubicBezTo>
                  <a:lnTo>
                    <a:pt x="197" y="16"/>
                  </a:lnTo>
                  <a:cubicBezTo>
                    <a:pt x="185" y="22"/>
                    <a:pt x="178" y="29"/>
                    <a:pt x="172" y="41"/>
                  </a:cubicBezTo>
                  <a:lnTo>
                    <a:pt x="165" y="48"/>
                  </a:lnTo>
                  <a:lnTo>
                    <a:pt x="153" y="54"/>
                  </a:lnTo>
                  <a:lnTo>
                    <a:pt x="127" y="80"/>
                  </a:lnTo>
                  <a:cubicBezTo>
                    <a:pt x="96" y="105"/>
                    <a:pt x="57" y="124"/>
                    <a:pt x="19" y="137"/>
                  </a:cubicBezTo>
                  <a:cubicBezTo>
                    <a:pt x="7" y="143"/>
                    <a:pt x="0" y="156"/>
                    <a:pt x="0" y="169"/>
                  </a:cubicBezTo>
                  <a:cubicBezTo>
                    <a:pt x="7" y="181"/>
                    <a:pt x="19" y="188"/>
                    <a:pt x="32" y="188"/>
                  </a:cubicBezTo>
                  <a:cubicBezTo>
                    <a:pt x="83" y="175"/>
                    <a:pt x="127" y="156"/>
                    <a:pt x="165" y="130"/>
                  </a:cubicBezTo>
                  <a:cubicBezTo>
                    <a:pt x="185" y="118"/>
                    <a:pt x="204" y="99"/>
                    <a:pt x="216" y="80"/>
                  </a:cubicBezTo>
                  <a:cubicBezTo>
                    <a:pt x="229" y="73"/>
                    <a:pt x="235" y="61"/>
                    <a:pt x="242" y="48"/>
                  </a:cubicBezTo>
                  <a:cubicBezTo>
                    <a:pt x="242" y="35"/>
                    <a:pt x="248" y="22"/>
                    <a:pt x="248" y="16"/>
                  </a:cubicBezTo>
                  <a:cubicBezTo>
                    <a:pt x="243" y="7"/>
                    <a:pt x="239" y="1"/>
                    <a:pt x="234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6"/>
            <p:cNvSpPr/>
            <p:nvPr/>
          </p:nvSpPr>
          <p:spPr>
            <a:xfrm>
              <a:off x="7515728" y="1635364"/>
              <a:ext cx="28314" cy="48538"/>
            </a:xfrm>
            <a:custGeom>
              <a:rect b="b" l="l" r="r" t="t"/>
              <a:pathLst>
                <a:path extrusionOk="0" h="228" w="133">
                  <a:moveTo>
                    <a:pt x="107" y="1"/>
                  </a:moveTo>
                  <a:cubicBezTo>
                    <a:pt x="101" y="1"/>
                    <a:pt x="95" y="3"/>
                    <a:pt x="90" y="9"/>
                  </a:cubicBezTo>
                  <a:cubicBezTo>
                    <a:pt x="83" y="28"/>
                    <a:pt x="71" y="41"/>
                    <a:pt x="64" y="60"/>
                  </a:cubicBezTo>
                  <a:cubicBezTo>
                    <a:pt x="52" y="79"/>
                    <a:pt x="45" y="91"/>
                    <a:pt x="39" y="111"/>
                  </a:cubicBezTo>
                  <a:cubicBezTo>
                    <a:pt x="26" y="123"/>
                    <a:pt x="20" y="142"/>
                    <a:pt x="13" y="155"/>
                  </a:cubicBezTo>
                  <a:cubicBezTo>
                    <a:pt x="13" y="168"/>
                    <a:pt x="7" y="174"/>
                    <a:pt x="7" y="180"/>
                  </a:cubicBezTo>
                  <a:cubicBezTo>
                    <a:pt x="1" y="187"/>
                    <a:pt x="1" y="193"/>
                    <a:pt x="1" y="199"/>
                  </a:cubicBezTo>
                  <a:cubicBezTo>
                    <a:pt x="1" y="206"/>
                    <a:pt x="1" y="206"/>
                    <a:pt x="1" y="212"/>
                  </a:cubicBezTo>
                  <a:cubicBezTo>
                    <a:pt x="1" y="222"/>
                    <a:pt x="8" y="227"/>
                    <a:pt x="16" y="227"/>
                  </a:cubicBezTo>
                  <a:cubicBezTo>
                    <a:pt x="19" y="227"/>
                    <a:pt x="23" y="227"/>
                    <a:pt x="26" y="225"/>
                  </a:cubicBezTo>
                  <a:cubicBezTo>
                    <a:pt x="32" y="225"/>
                    <a:pt x="45" y="219"/>
                    <a:pt x="52" y="206"/>
                  </a:cubicBezTo>
                  <a:lnTo>
                    <a:pt x="64" y="180"/>
                  </a:lnTo>
                  <a:cubicBezTo>
                    <a:pt x="71" y="168"/>
                    <a:pt x="83" y="149"/>
                    <a:pt x="90" y="136"/>
                  </a:cubicBezTo>
                  <a:lnTo>
                    <a:pt x="109" y="85"/>
                  </a:lnTo>
                  <a:lnTo>
                    <a:pt x="128" y="28"/>
                  </a:lnTo>
                  <a:cubicBezTo>
                    <a:pt x="132" y="14"/>
                    <a:pt x="121" y="1"/>
                    <a:pt x="107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6"/>
            <p:cNvSpPr/>
            <p:nvPr/>
          </p:nvSpPr>
          <p:spPr>
            <a:xfrm>
              <a:off x="7566394" y="1623655"/>
              <a:ext cx="22992" cy="38106"/>
            </a:xfrm>
            <a:custGeom>
              <a:rect b="b" l="l" r="r" t="t"/>
              <a:pathLst>
                <a:path extrusionOk="0" h="179" w="108">
                  <a:moveTo>
                    <a:pt x="78" y="1"/>
                  </a:moveTo>
                  <a:cubicBezTo>
                    <a:pt x="70" y="1"/>
                    <a:pt x="64" y="4"/>
                    <a:pt x="61" y="13"/>
                  </a:cubicBezTo>
                  <a:cubicBezTo>
                    <a:pt x="55" y="38"/>
                    <a:pt x="42" y="57"/>
                    <a:pt x="30" y="83"/>
                  </a:cubicBezTo>
                  <a:cubicBezTo>
                    <a:pt x="17" y="108"/>
                    <a:pt x="11" y="134"/>
                    <a:pt x="4" y="166"/>
                  </a:cubicBezTo>
                  <a:cubicBezTo>
                    <a:pt x="0" y="173"/>
                    <a:pt x="6" y="179"/>
                    <a:pt x="13" y="179"/>
                  </a:cubicBezTo>
                  <a:cubicBezTo>
                    <a:pt x="17" y="179"/>
                    <a:pt x="21" y="177"/>
                    <a:pt x="23" y="172"/>
                  </a:cubicBezTo>
                  <a:cubicBezTo>
                    <a:pt x="42" y="153"/>
                    <a:pt x="55" y="127"/>
                    <a:pt x="68" y="102"/>
                  </a:cubicBezTo>
                  <a:lnTo>
                    <a:pt x="100" y="26"/>
                  </a:lnTo>
                  <a:cubicBezTo>
                    <a:pt x="108" y="13"/>
                    <a:pt x="92" y="1"/>
                    <a:pt x="78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6"/>
            <p:cNvSpPr/>
            <p:nvPr/>
          </p:nvSpPr>
          <p:spPr>
            <a:xfrm>
              <a:off x="7766718" y="1195758"/>
              <a:ext cx="25333" cy="41513"/>
            </a:xfrm>
            <a:custGeom>
              <a:rect b="b" l="l" r="r" t="t"/>
              <a:pathLst>
                <a:path extrusionOk="0" h="195" w="119">
                  <a:moveTo>
                    <a:pt x="25" y="0"/>
                  </a:moveTo>
                  <a:cubicBezTo>
                    <a:pt x="12" y="0"/>
                    <a:pt x="0" y="10"/>
                    <a:pt x="4" y="28"/>
                  </a:cubicBezTo>
                  <a:cubicBezTo>
                    <a:pt x="10" y="59"/>
                    <a:pt x="23" y="85"/>
                    <a:pt x="35" y="117"/>
                  </a:cubicBezTo>
                  <a:cubicBezTo>
                    <a:pt x="42" y="129"/>
                    <a:pt x="48" y="142"/>
                    <a:pt x="61" y="155"/>
                  </a:cubicBezTo>
                  <a:cubicBezTo>
                    <a:pt x="67" y="167"/>
                    <a:pt x="80" y="180"/>
                    <a:pt x="93" y="193"/>
                  </a:cubicBezTo>
                  <a:cubicBezTo>
                    <a:pt x="95" y="194"/>
                    <a:pt x="97" y="195"/>
                    <a:pt x="100" y="195"/>
                  </a:cubicBezTo>
                  <a:cubicBezTo>
                    <a:pt x="110" y="195"/>
                    <a:pt x="118" y="184"/>
                    <a:pt x="118" y="174"/>
                  </a:cubicBezTo>
                  <a:cubicBezTo>
                    <a:pt x="112" y="161"/>
                    <a:pt x="105" y="148"/>
                    <a:pt x="99" y="136"/>
                  </a:cubicBezTo>
                  <a:cubicBezTo>
                    <a:pt x="93" y="123"/>
                    <a:pt x="80" y="110"/>
                    <a:pt x="74" y="98"/>
                  </a:cubicBezTo>
                  <a:cubicBezTo>
                    <a:pt x="61" y="72"/>
                    <a:pt x="55" y="47"/>
                    <a:pt x="48" y="21"/>
                  </a:cubicBezTo>
                  <a:cubicBezTo>
                    <a:pt x="45" y="7"/>
                    <a:pt x="35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6"/>
            <p:cNvSpPr/>
            <p:nvPr/>
          </p:nvSpPr>
          <p:spPr>
            <a:xfrm>
              <a:off x="7970236" y="1163612"/>
              <a:ext cx="12560" cy="48325"/>
            </a:xfrm>
            <a:custGeom>
              <a:rect b="b" l="l" r="r" t="t"/>
              <a:pathLst>
                <a:path extrusionOk="0" h="227" w="59">
                  <a:moveTo>
                    <a:pt x="26" y="1"/>
                  </a:moveTo>
                  <a:cubicBezTo>
                    <a:pt x="15" y="1"/>
                    <a:pt x="4" y="7"/>
                    <a:pt x="1" y="20"/>
                  </a:cubicBezTo>
                  <a:cubicBezTo>
                    <a:pt x="1" y="45"/>
                    <a:pt x="1" y="77"/>
                    <a:pt x="1" y="109"/>
                  </a:cubicBezTo>
                  <a:lnTo>
                    <a:pt x="1" y="153"/>
                  </a:lnTo>
                  <a:lnTo>
                    <a:pt x="1" y="179"/>
                  </a:lnTo>
                  <a:cubicBezTo>
                    <a:pt x="1" y="185"/>
                    <a:pt x="1" y="198"/>
                    <a:pt x="1" y="210"/>
                  </a:cubicBezTo>
                  <a:cubicBezTo>
                    <a:pt x="6" y="222"/>
                    <a:pt x="16" y="227"/>
                    <a:pt x="25" y="227"/>
                  </a:cubicBezTo>
                  <a:cubicBezTo>
                    <a:pt x="37" y="227"/>
                    <a:pt x="48" y="218"/>
                    <a:pt x="52" y="204"/>
                  </a:cubicBezTo>
                  <a:cubicBezTo>
                    <a:pt x="58" y="198"/>
                    <a:pt x="58" y="185"/>
                    <a:pt x="52" y="172"/>
                  </a:cubicBezTo>
                  <a:lnTo>
                    <a:pt x="52" y="109"/>
                  </a:lnTo>
                  <a:cubicBezTo>
                    <a:pt x="52" y="77"/>
                    <a:pt x="52" y="45"/>
                    <a:pt x="52" y="20"/>
                  </a:cubicBezTo>
                  <a:cubicBezTo>
                    <a:pt x="49" y="7"/>
                    <a:pt x="37" y="1"/>
                    <a:pt x="26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6"/>
            <p:cNvSpPr/>
            <p:nvPr/>
          </p:nvSpPr>
          <p:spPr>
            <a:xfrm>
              <a:off x="7994718" y="1155097"/>
              <a:ext cx="11709" cy="39384"/>
            </a:xfrm>
            <a:custGeom>
              <a:rect b="b" l="l" r="r" t="t"/>
              <a:pathLst>
                <a:path extrusionOk="0" h="185" w="55">
                  <a:moveTo>
                    <a:pt x="28" y="1"/>
                  </a:moveTo>
                  <a:cubicBezTo>
                    <a:pt x="17" y="1"/>
                    <a:pt x="7" y="7"/>
                    <a:pt x="7" y="22"/>
                  </a:cubicBezTo>
                  <a:cubicBezTo>
                    <a:pt x="7" y="47"/>
                    <a:pt x="7" y="72"/>
                    <a:pt x="0" y="104"/>
                  </a:cubicBezTo>
                  <a:cubicBezTo>
                    <a:pt x="0" y="117"/>
                    <a:pt x="0" y="130"/>
                    <a:pt x="0" y="142"/>
                  </a:cubicBezTo>
                  <a:cubicBezTo>
                    <a:pt x="0" y="155"/>
                    <a:pt x="0" y="168"/>
                    <a:pt x="7" y="180"/>
                  </a:cubicBezTo>
                  <a:cubicBezTo>
                    <a:pt x="7" y="183"/>
                    <a:pt x="10" y="185"/>
                    <a:pt x="14" y="185"/>
                  </a:cubicBezTo>
                  <a:cubicBezTo>
                    <a:pt x="20" y="185"/>
                    <a:pt x="28" y="182"/>
                    <a:pt x="32" y="174"/>
                  </a:cubicBezTo>
                  <a:cubicBezTo>
                    <a:pt x="32" y="161"/>
                    <a:pt x="38" y="155"/>
                    <a:pt x="38" y="142"/>
                  </a:cubicBezTo>
                  <a:cubicBezTo>
                    <a:pt x="45" y="130"/>
                    <a:pt x="45" y="117"/>
                    <a:pt x="45" y="104"/>
                  </a:cubicBezTo>
                  <a:lnTo>
                    <a:pt x="51" y="28"/>
                  </a:lnTo>
                  <a:cubicBezTo>
                    <a:pt x="55" y="10"/>
                    <a:pt x="41" y="1"/>
                    <a:pt x="28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6"/>
            <p:cNvSpPr/>
            <p:nvPr/>
          </p:nvSpPr>
          <p:spPr>
            <a:xfrm>
              <a:off x="7666876" y="1334345"/>
              <a:ext cx="50667" cy="61949"/>
            </a:xfrm>
            <a:custGeom>
              <a:rect b="b" l="l" r="r" t="t"/>
              <a:pathLst>
                <a:path extrusionOk="0" h="291" w="238">
                  <a:moveTo>
                    <a:pt x="198" y="1"/>
                  </a:moveTo>
                  <a:cubicBezTo>
                    <a:pt x="191" y="1"/>
                    <a:pt x="185" y="2"/>
                    <a:pt x="180" y="6"/>
                  </a:cubicBezTo>
                  <a:cubicBezTo>
                    <a:pt x="168" y="18"/>
                    <a:pt x="161" y="31"/>
                    <a:pt x="155" y="50"/>
                  </a:cubicBezTo>
                  <a:cubicBezTo>
                    <a:pt x="149" y="63"/>
                    <a:pt x="149" y="69"/>
                    <a:pt x="142" y="82"/>
                  </a:cubicBezTo>
                  <a:cubicBezTo>
                    <a:pt x="136" y="95"/>
                    <a:pt x="123" y="126"/>
                    <a:pt x="110" y="146"/>
                  </a:cubicBezTo>
                  <a:cubicBezTo>
                    <a:pt x="85" y="184"/>
                    <a:pt x="60" y="222"/>
                    <a:pt x="22" y="247"/>
                  </a:cubicBezTo>
                  <a:cubicBezTo>
                    <a:pt x="1" y="263"/>
                    <a:pt x="18" y="291"/>
                    <a:pt x="38" y="291"/>
                  </a:cubicBezTo>
                  <a:cubicBezTo>
                    <a:pt x="43" y="291"/>
                    <a:pt x="48" y="289"/>
                    <a:pt x="53" y="285"/>
                  </a:cubicBezTo>
                  <a:cubicBezTo>
                    <a:pt x="91" y="254"/>
                    <a:pt x="130" y="222"/>
                    <a:pt x="168" y="184"/>
                  </a:cubicBezTo>
                  <a:cubicBezTo>
                    <a:pt x="180" y="158"/>
                    <a:pt x="199" y="139"/>
                    <a:pt x="212" y="114"/>
                  </a:cubicBezTo>
                  <a:cubicBezTo>
                    <a:pt x="225" y="95"/>
                    <a:pt x="238" y="63"/>
                    <a:pt x="238" y="31"/>
                  </a:cubicBezTo>
                  <a:cubicBezTo>
                    <a:pt x="233" y="13"/>
                    <a:pt x="215" y="1"/>
                    <a:pt x="198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6"/>
            <p:cNvSpPr/>
            <p:nvPr/>
          </p:nvSpPr>
          <p:spPr>
            <a:xfrm>
              <a:off x="7722651" y="1347970"/>
              <a:ext cx="16605" cy="22140"/>
            </a:xfrm>
            <a:custGeom>
              <a:rect b="b" l="l" r="r" t="t"/>
              <a:pathLst>
                <a:path extrusionOk="0" h="104" w="78">
                  <a:moveTo>
                    <a:pt x="56" y="1"/>
                  </a:moveTo>
                  <a:cubicBezTo>
                    <a:pt x="52" y="1"/>
                    <a:pt x="49" y="2"/>
                    <a:pt x="45" y="5"/>
                  </a:cubicBezTo>
                  <a:cubicBezTo>
                    <a:pt x="39" y="12"/>
                    <a:pt x="33" y="12"/>
                    <a:pt x="33" y="18"/>
                  </a:cubicBezTo>
                  <a:lnTo>
                    <a:pt x="20" y="31"/>
                  </a:lnTo>
                  <a:lnTo>
                    <a:pt x="7" y="62"/>
                  </a:lnTo>
                  <a:cubicBezTo>
                    <a:pt x="1" y="69"/>
                    <a:pt x="1" y="75"/>
                    <a:pt x="1" y="82"/>
                  </a:cubicBezTo>
                  <a:cubicBezTo>
                    <a:pt x="1" y="88"/>
                    <a:pt x="7" y="94"/>
                    <a:pt x="7" y="94"/>
                  </a:cubicBezTo>
                  <a:cubicBezTo>
                    <a:pt x="12" y="99"/>
                    <a:pt x="20" y="103"/>
                    <a:pt x="26" y="103"/>
                  </a:cubicBezTo>
                  <a:cubicBezTo>
                    <a:pt x="28" y="103"/>
                    <a:pt x="31" y="102"/>
                    <a:pt x="33" y="101"/>
                  </a:cubicBezTo>
                  <a:cubicBezTo>
                    <a:pt x="39" y="101"/>
                    <a:pt x="45" y="101"/>
                    <a:pt x="52" y="94"/>
                  </a:cubicBezTo>
                  <a:lnTo>
                    <a:pt x="71" y="62"/>
                  </a:lnTo>
                  <a:lnTo>
                    <a:pt x="77" y="50"/>
                  </a:lnTo>
                  <a:lnTo>
                    <a:pt x="77" y="43"/>
                  </a:lnTo>
                  <a:lnTo>
                    <a:pt x="77" y="31"/>
                  </a:lnTo>
                  <a:lnTo>
                    <a:pt x="77" y="24"/>
                  </a:lnTo>
                  <a:lnTo>
                    <a:pt x="77" y="18"/>
                  </a:lnTo>
                  <a:cubicBezTo>
                    <a:pt x="77" y="12"/>
                    <a:pt x="71" y="5"/>
                    <a:pt x="71" y="5"/>
                  </a:cubicBezTo>
                  <a:cubicBezTo>
                    <a:pt x="65" y="2"/>
                    <a:pt x="60" y="1"/>
                    <a:pt x="56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6"/>
            <p:cNvSpPr/>
            <p:nvPr/>
          </p:nvSpPr>
          <p:spPr>
            <a:xfrm>
              <a:off x="8213776" y="1336474"/>
              <a:ext cx="16605" cy="83238"/>
            </a:xfrm>
            <a:custGeom>
              <a:rect b="b" l="l" r="r" t="t"/>
              <a:pathLst>
                <a:path extrusionOk="0" h="391" w="78">
                  <a:moveTo>
                    <a:pt x="31" y="1"/>
                  </a:moveTo>
                  <a:cubicBezTo>
                    <a:pt x="22" y="1"/>
                    <a:pt x="11" y="10"/>
                    <a:pt x="7" y="21"/>
                  </a:cubicBezTo>
                  <a:cubicBezTo>
                    <a:pt x="1" y="47"/>
                    <a:pt x="1" y="78"/>
                    <a:pt x="1" y="104"/>
                  </a:cubicBezTo>
                  <a:lnTo>
                    <a:pt x="1" y="193"/>
                  </a:lnTo>
                  <a:lnTo>
                    <a:pt x="1" y="282"/>
                  </a:lnTo>
                  <a:lnTo>
                    <a:pt x="1" y="320"/>
                  </a:lnTo>
                  <a:cubicBezTo>
                    <a:pt x="1" y="339"/>
                    <a:pt x="1" y="358"/>
                    <a:pt x="7" y="377"/>
                  </a:cubicBezTo>
                  <a:cubicBezTo>
                    <a:pt x="16" y="386"/>
                    <a:pt x="28" y="391"/>
                    <a:pt x="39" y="391"/>
                  </a:cubicBezTo>
                  <a:cubicBezTo>
                    <a:pt x="52" y="391"/>
                    <a:pt x="64" y="384"/>
                    <a:pt x="71" y="371"/>
                  </a:cubicBezTo>
                  <a:cubicBezTo>
                    <a:pt x="77" y="358"/>
                    <a:pt x="77" y="339"/>
                    <a:pt x="77" y="320"/>
                  </a:cubicBezTo>
                  <a:lnTo>
                    <a:pt x="77" y="282"/>
                  </a:lnTo>
                  <a:lnTo>
                    <a:pt x="71" y="186"/>
                  </a:lnTo>
                  <a:cubicBezTo>
                    <a:pt x="71" y="129"/>
                    <a:pt x="58" y="72"/>
                    <a:pt x="45" y="15"/>
                  </a:cubicBezTo>
                  <a:cubicBezTo>
                    <a:pt x="43" y="5"/>
                    <a:pt x="37" y="1"/>
                    <a:pt x="3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6"/>
            <p:cNvSpPr/>
            <p:nvPr/>
          </p:nvSpPr>
          <p:spPr>
            <a:xfrm>
              <a:off x="8192275" y="1370536"/>
              <a:ext cx="12347" cy="40448"/>
            </a:xfrm>
            <a:custGeom>
              <a:rect b="b" l="l" r="r" t="t"/>
              <a:pathLst>
                <a:path extrusionOk="0" h="190" w="58">
                  <a:moveTo>
                    <a:pt x="32" y="1"/>
                  </a:moveTo>
                  <a:cubicBezTo>
                    <a:pt x="19" y="1"/>
                    <a:pt x="6" y="7"/>
                    <a:pt x="6" y="20"/>
                  </a:cubicBezTo>
                  <a:cubicBezTo>
                    <a:pt x="6" y="45"/>
                    <a:pt x="0" y="71"/>
                    <a:pt x="0" y="96"/>
                  </a:cubicBezTo>
                  <a:lnTo>
                    <a:pt x="0" y="134"/>
                  </a:lnTo>
                  <a:cubicBezTo>
                    <a:pt x="0" y="141"/>
                    <a:pt x="0" y="147"/>
                    <a:pt x="0" y="153"/>
                  </a:cubicBezTo>
                  <a:cubicBezTo>
                    <a:pt x="0" y="166"/>
                    <a:pt x="6" y="173"/>
                    <a:pt x="13" y="179"/>
                  </a:cubicBezTo>
                  <a:cubicBezTo>
                    <a:pt x="17" y="186"/>
                    <a:pt x="22" y="189"/>
                    <a:pt x="28" y="189"/>
                  </a:cubicBezTo>
                  <a:cubicBezTo>
                    <a:pt x="32" y="189"/>
                    <a:pt x="36" y="188"/>
                    <a:pt x="38" y="185"/>
                  </a:cubicBezTo>
                  <a:cubicBezTo>
                    <a:pt x="45" y="179"/>
                    <a:pt x="51" y="173"/>
                    <a:pt x="51" y="166"/>
                  </a:cubicBezTo>
                  <a:cubicBezTo>
                    <a:pt x="51" y="160"/>
                    <a:pt x="51" y="153"/>
                    <a:pt x="51" y="147"/>
                  </a:cubicBezTo>
                  <a:lnTo>
                    <a:pt x="51" y="109"/>
                  </a:lnTo>
                  <a:cubicBezTo>
                    <a:pt x="51" y="96"/>
                    <a:pt x="51" y="58"/>
                    <a:pt x="57" y="26"/>
                  </a:cubicBezTo>
                  <a:cubicBezTo>
                    <a:pt x="57" y="14"/>
                    <a:pt x="45" y="1"/>
                    <a:pt x="32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6"/>
            <p:cNvSpPr/>
            <p:nvPr/>
          </p:nvSpPr>
          <p:spPr>
            <a:xfrm>
              <a:off x="7785027" y="1180217"/>
              <a:ext cx="38106" cy="70252"/>
            </a:xfrm>
            <a:custGeom>
              <a:rect b="b" l="l" r="r" t="t"/>
              <a:pathLst>
                <a:path extrusionOk="0" h="330" w="179">
                  <a:moveTo>
                    <a:pt x="40" y="1"/>
                  </a:moveTo>
                  <a:cubicBezTo>
                    <a:pt x="32" y="1"/>
                    <a:pt x="24" y="4"/>
                    <a:pt x="19" y="12"/>
                  </a:cubicBezTo>
                  <a:cubicBezTo>
                    <a:pt x="0" y="69"/>
                    <a:pt x="0" y="132"/>
                    <a:pt x="19" y="190"/>
                  </a:cubicBezTo>
                  <a:cubicBezTo>
                    <a:pt x="32" y="221"/>
                    <a:pt x="45" y="247"/>
                    <a:pt x="64" y="272"/>
                  </a:cubicBezTo>
                  <a:cubicBezTo>
                    <a:pt x="83" y="291"/>
                    <a:pt x="115" y="329"/>
                    <a:pt x="146" y="329"/>
                  </a:cubicBezTo>
                  <a:cubicBezTo>
                    <a:pt x="166" y="323"/>
                    <a:pt x="178" y="304"/>
                    <a:pt x="172" y="285"/>
                  </a:cubicBezTo>
                  <a:cubicBezTo>
                    <a:pt x="166" y="272"/>
                    <a:pt x="153" y="259"/>
                    <a:pt x="140" y="253"/>
                  </a:cubicBezTo>
                  <a:cubicBezTo>
                    <a:pt x="127" y="247"/>
                    <a:pt x="121" y="234"/>
                    <a:pt x="115" y="228"/>
                  </a:cubicBezTo>
                  <a:cubicBezTo>
                    <a:pt x="96" y="209"/>
                    <a:pt x="83" y="190"/>
                    <a:pt x="77" y="164"/>
                  </a:cubicBezTo>
                  <a:cubicBezTo>
                    <a:pt x="51" y="120"/>
                    <a:pt x="51" y="69"/>
                    <a:pt x="64" y="24"/>
                  </a:cubicBezTo>
                  <a:cubicBezTo>
                    <a:pt x="64" y="9"/>
                    <a:pt x="52" y="1"/>
                    <a:pt x="40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6"/>
            <p:cNvSpPr/>
            <p:nvPr/>
          </p:nvSpPr>
          <p:spPr>
            <a:xfrm>
              <a:off x="7812063" y="1113371"/>
              <a:ext cx="173927" cy="145613"/>
            </a:xfrm>
            <a:custGeom>
              <a:rect b="b" l="l" r="r" t="t"/>
              <a:pathLst>
                <a:path extrusionOk="0" h="684" w="817">
                  <a:moveTo>
                    <a:pt x="324" y="135"/>
                  </a:moveTo>
                  <a:cubicBezTo>
                    <a:pt x="388" y="135"/>
                    <a:pt x="446" y="186"/>
                    <a:pt x="452" y="249"/>
                  </a:cubicBezTo>
                  <a:cubicBezTo>
                    <a:pt x="457" y="325"/>
                    <a:pt x="397" y="381"/>
                    <a:pt x="327" y="381"/>
                  </a:cubicBezTo>
                  <a:cubicBezTo>
                    <a:pt x="310" y="381"/>
                    <a:pt x="292" y="378"/>
                    <a:pt x="274" y="370"/>
                  </a:cubicBezTo>
                  <a:cubicBezTo>
                    <a:pt x="236" y="351"/>
                    <a:pt x="210" y="307"/>
                    <a:pt x="204" y="262"/>
                  </a:cubicBezTo>
                  <a:cubicBezTo>
                    <a:pt x="204" y="211"/>
                    <a:pt x="236" y="167"/>
                    <a:pt x="280" y="141"/>
                  </a:cubicBezTo>
                  <a:lnTo>
                    <a:pt x="286" y="141"/>
                  </a:lnTo>
                  <a:cubicBezTo>
                    <a:pt x="299" y="137"/>
                    <a:pt x="312" y="135"/>
                    <a:pt x="324" y="135"/>
                  </a:cubicBezTo>
                  <a:close/>
                  <a:moveTo>
                    <a:pt x="374" y="1"/>
                  </a:moveTo>
                  <a:cubicBezTo>
                    <a:pt x="325" y="1"/>
                    <a:pt x="275" y="11"/>
                    <a:pt x="229" y="33"/>
                  </a:cubicBezTo>
                  <a:cubicBezTo>
                    <a:pt x="172" y="52"/>
                    <a:pt x="127" y="97"/>
                    <a:pt x="102" y="154"/>
                  </a:cubicBezTo>
                  <a:cubicBezTo>
                    <a:pt x="77" y="179"/>
                    <a:pt x="58" y="218"/>
                    <a:pt x="45" y="249"/>
                  </a:cubicBezTo>
                  <a:cubicBezTo>
                    <a:pt x="0" y="408"/>
                    <a:pt x="70" y="567"/>
                    <a:pt x="210" y="643"/>
                  </a:cubicBezTo>
                  <a:cubicBezTo>
                    <a:pt x="264" y="671"/>
                    <a:pt x="318" y="684"/>
                    <a:pt x="370" y="684"/>
                  </a:cubicBezTo>
                  <a:cubicBezTo>
                    <a:pt x="622" y="684"/>
                    <a:pt x="816" y="384"/>
                    <a:pt x="642" y="141"/>
                  </a:cubicBezTo>
                  <a:cubicBezTo>
                    <a:pt x="581" y="50"/>
                    <a:pt x="479" y="1"/>
                    <a:pt x="374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6"/>
            <p:cNvSpPr/>
            <p:nvPr/>
          </p:nvSpPr>
          <p:spPr>
            <a:xfrm>
              <a:off x="8223995" y="1181494"/>
              <a:ext cx="53647" cy="160728"/>
            </a:xfrm>
            <a:custGeom>
              <a:rect b="b" l="l" r="r" t="t"/>
              <a:pathLst>
                <a:path extrusionOk="0" h="755" w="252">
                  <a:moveTo>
                    <a:pt x="29" y="1"/>
                  </a:moveTo>
                  <a:cubicBezTo>
                    <a:pt x="15" y="1"/>
                    <a:pt x="1" y="12"/>
                    <a:pt x="10" y="31"/>
                  </a:cubicBezTo>
                  <a:cubicBezTo>
                    <a:pt x="42" y="101"/>
                    <a:pt x="74" y="171"/>
                    <a:pt x="99" y="247"/>
                  </a:cubicBezTo>
                  <a:cubicBezTo>
                    <a:pt x="112" y="285"/>
                    <a:pt x="124" y="323"/>
                    <a:pt x="137" y="362"/>
                  </a:cubicBezTo>
                  <a:cubicBezTo>
                    <a:pt x="143" y="393"/>
                    <a:pt x="150" y="425"/>
                    <a:pt x="162" y="457"/>
                  </a:cubicBezTo>
                  <a:lnTo>
                    <a:pt x="156" y="457"/>
                  </a:lnTo>
                  <a:cubicBezTo>
                    <a:pt x="143" y="457"/>
                    <a:pt x="131" y="470"/>
                    <a:pt x="131" y="482"/>
                  </a:cubicBezTo>
                  <a:cubicBezTo>
                    <a:pt x="131" y="527"/>
                    <a:pt x="124" y="565"/>
                    <a:pt x="124" y="609"/>
                  </a:cubicBezTo>
                  <a:lnTo>
                    <a:pt x="124" y="679"/>
                  </a:lnTo>
                  <a:cubicBezTo>
                    <a:pt x="124" y="698"/>
                    <a:pt x="124" y="724"/>
                    <a:pt x="131" y="743"/>
                  </a:cubicBezTo>
                  <a:cubicBezTo>
                    <a:pt x="131" y="750"/>
                    <a:pt x="138" y="755"/>
                    <a:pt x="146" y="755"/>
                  </a:cubicBezTo>
                  <a:cubicBezTo>
                    <a:pt x="153" y="755"/>
                    <a:pt x="160" y="751"/>
                    <a:pt x="162" y="743"/>
                  </a:cubicBezTo>
                  <a:cubicBezTo>
                    <a:pt x="169" y="724"/>
                    <a:pt x="175" y="698"/>
                    <a:pt x="175" y="679"/>
                  </a:cubicBezTo>
                  <a:lnTo>
                    <a:pt x="175" y="616"/>
                  </a:lnTo>
                  <a:lnTo>
                    <a:pt x="175" y="482"/>
                  </a:lnTo>
                  <a:lnTo>
                    <a:pt x="175" y="470"/>
                  </a:lnTo>
                  <a:cubicBezTo>
                    <a:pt x="185" y="477"/>
                    <a:pt x="196" y="481"/>
                    <a:pt x="207" y="481"/>
                  </a:cubicBezTo>
                  <a:cubicBezTo>
                    <a:pt x="223" y="481"/>
                    <a:pt x="237" y="472"/>
                    <a:pt x="245" y="457"/>
                  </a:cubicBezTo>
                  <a:cubicBezTo>
                    <a:pt x="251" y="431"/>
                    <a:pt x="251" y="406"/>
                    <a:pt x="245" y="387"/>
                  </a:cubicBezTo>
                  <a:cubicBezTo>
                    <a:pt x="239" y="368"/>
                    <a:pt x="232" y="342"/>
                    <a:pt x="226" y="323"/>
                  </a:cubicBezTo>
                  <a:cubicBezTo>
                    <a:pt x="213" y="285"/>
                    <a:pt x="194" y="247"/>
                    <a:pt x="182" y="209"/>
                  </a:cubicBezTo>
                  <a:cubicBezTo>
                    <a:pt x="143" y="139"/>
                    <a:pt x="99" y="69"/>
                    <a:pt x="42" y="6"/>
                  </a:cubicBezTo>
                  <a:cubicBezTo>
                    <a:pt x="38" y="2"/>
                    <a:pt x="34" y="1"/>
                    <a:pt x="29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6"/>
            <p:cNvSpPr/>
            <p:nvPr/>
          </p:nvSpPr>
          <p:spPr>
            <a:xfrm>
              <a:off x="7414607" y="1604709"/>
              <a:ext cx="59395" cy="39597"/>
            </a:xfrm>
            <a:custGeom>
              <a:rect b="b" l="l" r="r" t="t"/>
              <a:pathLst>
                <a:path extrusionOk="0" h="186" w="279">
                  <a:moveTo>
                    <a:pt x="241" y="0"/>
                  </a:moveTo>
                  <a:cubicBezTo>
                    <a:pt x="234" y="7"/>
                    <a:pt x="228" y="7"/>
                    <a:pt x="222" y="13"/>
                  </a:cubicBezTo>
                  <a:cubicBezTo>
                    <a:pt x="215" y="19"/>
                    <a:pt x="209" y="26"/>
                    <a:pt x="196" y="32"/>
                  </a:cubicBezTo>
                  <a:cubicBezTo>
                    <a:pt x="183" y="45"/>
                    <a:pt x="164" y="64"/>
                    <a:pt x="145" y="77"/>
                  </a:cubicBezTo>
                  <a:cubicBezTo>
                    <a:pt x="107" y="96"/>
                    <a:pt x="69" y="115"/>
                    <a:pt x="25" y="127"/>
                  </a:cubicBezTo>
                  <a:cubicBezTo>
                    <a:pt x="1" y="139"/>
                    <a:pt x="10" y="185"/>
                    <a:pt x="38" y="185"/>
                  </a:cubicBezTo>
                  <a:cubicBezTo>
                    <a:pt x="40" y="185"/>
                    <a:pt x="42" y="185"/>
                    <a:pt x="44" y="185"/>
                  </a:cubicBezTo>
                  <a:cubicBezTo>
                    <a:pt x="88" y="172"/>
                    <a:pt x="139" y="159"/>
                    <a:pt x="183" y="134"/>
                  </a:cubicBezTo>
                  <a:cubicBezTo>
                    <a:pt x="202" y="121"/>
                    <a:pt x="222" y="108"/>
                    <a:pt x="241" y="89"/>
                  </a:cubicBezTo>
                  <a:cubicBezTo>
                    <a:pt x="253" y="83"/>
                    <a:pt x="266" y="70"/>
                    <a:pt x="272" y="64"/>
                  </a:cubicBezTo>
                  <a:lnTo>
                    <a:pt x="279" y="51"/>
                  </a:lnTo>
                  <a:lnTo>
                    <a:pt x="279" y="38"/>
                  </a:lnTo>
                  <a:lnTo>
                    <a:pt x="279" y="32"/>
                  </a:lnTo>
                  <a:cubicBezTo>
                    <a:pt x="279" y="26"/>
                    <a:pt x="279" y="26"/>
                    <a:pt x="279" y="19"/>
                  </a:cubicBezTo>
                  <a:cubicBezTo>
                    <a:pt x="279" y="13"/>
                    <a:pt x="272" y="0"/>
                    <a:pt x="260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6"/>
            <p:cNvSpPr/>
            <p:nvPr/>
          </p:nvSpPr>
          <p:spPr>
            <a:xfrm>
              <a:off x="8503938" y="1810142"/>
              <a:ext cx="43003" cy="109849"/>
            </a:xfrm>
            <a:custGeom>
              <a:rect b="b" l="l" r="r" t="t"/>
              <a:pathLst>
                <a:path extrusionOk="0" h="516" w="202">
                  <a:moveTo>
                    <a:pt x="21" y="0"/>
                  </a:moveTo>
                  <a:cubicBezTo>
                    <a:pt x="11" y="0"/>
                    <a:pt x="0" y="11"/>
                    <a:pt x="4" y="27"/>
                  </a:cubicBezTo>
                  <a:cubicBezTo>
                    <a:pt x="29" y="103"/>
                    <a:pt x="55" y="192"/>
                    <a:pt x="80" y="275"/>
                  </a:cubicBezTo>
                  <a:cubicBezTo>
                    <a:pt x="99" y="357"/>
                    <a:pt x="131" y="440"/>
                    <a:pt x="176" y="510"/>
                  </a:cubicBezTo>
                  <a:cubicBezTo>
                    <a:pt x="178" y="514"/>
                    <a:pt x="181" y="515"/>
                    <a:pt x="184" y="515"/>
                  </a:cubicBezTo>
                  <a:cubicBezTo>
                    <a:pt x="192" y="515"/>
                    <a:pt x="201" y="508"/>
                    <a:pt x="201" y="503"/>
                  </a:cubicBezTo>
                  <a:cubicBezTo>
                    <a:pt x="188" y="414"/>
                    <a:pt x="163" y="332"/>
                    <a:pt x="131" y="255"/>
                  </a:cubicBezTo>
                  <a:cubicBezTo>
                    <a:pt x="99" y="173"/>
                    <a:pt x="68" y="90"/>
                    <a:pt x="36" y="14"/>
                  </a:cubicBezTo>
                  <a:cubicBezTo>
                    <a:pt x="33" y="4"/>
                    <a:pt x="27" y="0"/>
                    <a:pt x="21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6"/>
            <p:cNvSpPr/>
            <p:nvPr/>
          </p:nvSpPr>
          <p:spPr>
            <a:xfrm>
              <a:off x="8327457" y="1964484"/>
              <a:ext cx="53008" cy="153703"/>
            </a:xfrm>
            <a:custGeom>
              <a:rect b="b" l="l" r="r" t="t"/>
              <a:pathLst>
                <a:path extrusionOk="0" h="722" w="249">
                  <a:moveTo>
                    <a:pt x="29" y="1"/>
                  </a:moveTo>
                  <a:cubicBezTo>
                    <a:pt x="18" y="1"/>
                    <a:pt x="7" y="7"/>
                    <a:pt x="7" y="20"/>
                  </a:cubicBezTo>
                  <a:cubicBezTo>
                    <a:pt x="1" y="147"/>
                    <a:pt x="7" y="274"/>
                    <a:pt x="39" y="401"/>
                  </a:cubicBezTo>
                  <a:cubicBezTo>
                    <a:pt x="58" y="458"/>
                    <a:pt x="77" y="522"/>
                    <a:pt x="102" y="579"/>
                  </a:cubicBezTo>
                  <a:cubicBezTo>
                    <a:pt x="121" y="630"/>
                    <a:pt x="140" y="706"/>
                    <a:pt x="198" y="719"/>
                  </a:cubicBezTo>
                  <a:cubicBezTo>
                    <a:pt x="201" y="721"/>
                    <a:pt x="204" y="721"/>
                    <a:pt x="208" y="721"/>
                  </a:cubicBezTo>
                  <a:cubicBezTo>
                    <a:pt x="217" y="721"/>
                    <a:pt x="225" y="715"/>
                    <a:pt x="229" y="706"/>
                  </a:cubicBezTo>
                  <a:cubicBezTo>
                    <a:pt x="248" y="655"/>
                    <a:pt x="204" y="592"/>
                    <a:pt x="185" y="547"/>
                  </a:cubicBezTo>
                  <a:cubicBezTo>
                    <a:pt x="159" y="490"/>
                    <a:pt x="140" y="433"/>
                    <a:pt x="128" y="376"/>
                  </a:cubicBezTo>
                  <a:cubicBezTo>
                    <a:pt x="90" y="255"/>
                    <a:pt x="64" y="141"/>
                    <a:pt x="51" y="20"/>
                  </a:cubicBezTo>
                  <a:cubicBezTo>
                    <a:pt x="51" y="7"/>
                    <a:pt x="40" y="1"/>
                    <a:pt x="29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6"/>
            <p:cNvSpPr/>
            <p:nvPr/>
          </p:nvSpPr>
          <p:spPr>
            <a:xfrm>
              <a:off x="8303613" y="2000248"/>
              <a:ext cx="15966" cy="47686"/>
            </a:xfrm>
            <a:custGeom>
              <a:rect b="b" l="l" r="r" t="t"/>
              <a:pathLst>
                <a:path extrusionOk="0" h="224" w="75">
                  <a:moveTo>
                    <a:pt x="26" y="1"/>
                  </a:moveTo>
                  <a:cubicBezTo>
                    <a:pt x="13" y="1"/>
                    <a:pt x="1" y="9"/>
                    <a:pt x="5" y="23"/>
                  </a:cubicBezTo>
                  <a:cubicBezTo>
                    <a:pt x="11" y="49"/>
                    <a:pt x="17" y="87"/>
                    <a:pt x="24" y="119"/>
                  </a:cubicBezTo>
                  <a:cubicBezTo>
                    <a:pt x="24" y="150"/>
                    <a:pt x="36" y="182"/>
                    <a:pt x="43" y="214"/>
                  </a:cubicBezTo>
                  <a:cubicBezTo>
                    <a:pt x="46" y="220"/>
                    <a:pt x="52" y="224"/>
                    <a:pt x="59" y="224"/>
                  </a:cubicBezTo>
                  <a:cubicBezTo>
                    <a:pt x="65" y="224"/>
                    <a:pt x="71" y="220"/>
                    <a:pt x="74" y="214"/>
                  </a:cubicBezTo>
                  <a:lnTo>
                    <a:pt x="74" y="163"/>
                  </a:lnTo>
                  <a:cubicBezTo>
                    <a:pt x="74" y="144"/>
                    <a:pt x="68" y="131"/>
                    <a:pt x="68" y="112"/>
                  </a:cubicBezTo>
                  <a:lnTo>
                    <a:pt x="49" y="17"/>
                  </a:lnTo>
                  <a:cubicBezTo>
                    <a:pt x="46" y="6"/>
                    <a:pt x="36" y="1"/>
                    <a:pt x="26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6"/>
            <p:cNvSpPr/>
            <p:nvPr/>
          </p:nvSpPr>
          <p:spPr>
            <a:xfrm>
              <a:off x="8344700" y="2147990"/>
              <a:ext cx="35339" cy="54286"/>
            </a:xfrm>
            <a:custGeom>
              <a:rect b="b" l="l" r="r" t="t"/>
              <a:pathLst>
                <a:path extrusionOk="0" h="255" w="166">
                  <a:moveTo>
                    <a:pt x="41" y="1"/>
                  </a:moveTo>
                  <a:cubicBezTo>
                    <a:pt x="23" y="1"/>
                    <a:pt x="0" y="18"/>
                    <a:pt x="9" y="35"/>
                  </a:cubicBezTo>
                  <a:lnTo>
                    <a:pt x="66" y="143"/>
                  </a:lnTo>
                  <a:cubicBezTo>
                    <a:pt x="78" y="162"/>
                    <a:pt x="85" y="181"/>
                    <a:pt x="98" y="194"/>
                  </a:cubicBezTo>
                  <a:lnTo>
                    <a:pt x="110" y="219"/>
                  </a:lnTo>
                  <a:cubicBezTo>
                    <a:pt x="117" y="232"/>
                    <a:pt x="123" y="238"/>
                    <a:pt x="136" y="251"/>
                  </a:cubicBezTo>
                  <a:cubicBezTo>
                    <a:pt x="138" y="253"/>
                    <a:pt x="143" y="255"/>
                    <a:pt x="148" y="255"/>
                  </a:cubicBezTo>
                  <a:cubicBezTo>
                    <a:pt x="156" y="255"/>
                    <a:pt x="165" y="250"/>
                    <a:pt x="161" y="238"/>
                  </a:cubicBezTo>
                  <a:cubicBezTo>
                    <a:pt x="161" y="225"/>
                    <a:pt x="161" y="213"/>
                    <a:pt x="155" y="206"/>
                  </a:cubicBezTo>
                  <a:cubicBezTo>
                    <a:pt x="155" y="194"/>
                    <a:pt x="148" y="187"/>
                    <a:pt x="142" y="175"/>
                  </a:cubicBezTo>
                  <a:lnTo>
                    <a:pt x="117" y="124"/>
                  </a:lnTo>
                  <a:cubicBezTo>
                    <a:pt x="98" y="86"/>
                    <a:pt x="78" y="54"/>
                    <a:pt x="59" y="16"/>
                  </a:cubicBezTo>
                  <a:cubicBezTo>
                    <a:pt x="57" y="5"/>
                    <a:pt x="49" y="1"/>
                    <a:pt x="4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6"/>
            <p:cNvSpPr/>
            <p:nvPr/>
          </p:nvSpPr>
          <p:spPr>
            <a:xfrm>
              <a:off x="7541487" y="1902108"/>
              <a:ext cx="25333" cy="72807"/>
            </a:xfrm>
            <a:custGeom>
              <a:rect b="b" l="l" r="r" t="t"/>
              <a:pathLst>
                <a:path extrusionOk="0" h="342" w="119">
                  <a:moveTo>
                    <a:pt x="91" y="1"/>
                  </a:moveTo>
                  <a:cubicBezTo>
                    <a:pt x="83" y="1"/>
                    <a:pt x="75" y="5"/>
                    <a:pt x="70" y="14"/>
                  </a:cubicBezTo>
                  <a:cubicBezTo>
                    <a:pt x="45" y="65"/>
                    <a:pt x="32" y="116"/>
                    <a:pt x="20" y="173"/>
                  </a:cubicBezTo>
                  <a:cubicBezTo>
                    <a:pt x="13" y="198"/>
                    <a:pt x="7" y="224"/>
                    <a:pt x="0" y="249"/>
                  </a:cubicBezTo>
                  <a:lnTo>
                    <a:pt x="0" y="287"/>
                  </a:lnTo>
                  <a:cubicBezTo>
                    <a:pt x="0" y="306"/>
                    <a:pt x="7" y="319"/>
                    <a:pt x="7" y="332"/>
                  </a:cubicBezTo>
                  <a:cubicBezTo>
                    <a:pt x="10" y="338"/>
                    <a:pt x="18" y="341"/>
                    <a:pt x="26" y="341"/>
                  </a:cubicBezTo>
                  <a:cubicBezTo>
                    <a:pt x="34" y="341"/>
                    <a:pt x="42" y="338"/>
                    <a:pt x="45" y="332"/>
                  </a:cubicBezTo>
                  <a:cubicBezTo>
                    <a:pt x="51" y="306"/>
                    <a:pt x="58" y="281"/>
                    <a:pt x="58" y="256"/>
                  </a:cubicBezTo>
                  <a:cubicBezTo>
                    <a:pt x="58" y="230"/>
                    <a:pt x="70" y="205"/>
                    <a:pt x="70" y="179"/>
                  </a:cubicBezTo>
                  <a:cubicBezTo>
                    <a:pt x="83" y="128"/>
                    <a:pt x="96" y="78"/>
                    <a:pt x="115" y="33"/>
                  </a:cubicBezTo>
                  <a:cubicBezTo>
                    <a:pt x="119" y="13"/>
                    <a:pt x="105" y="1"/>
                    <a:pt x="9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6"/>
            <p:cNvSpPr/>
            <p:nvPr/>
          </p:nvSpPr>
          <p:spPr>
            <a:xfrm>
              <a:off x="7502316" y="1735207"/>
              <a:ext cx="59182" cy="331887"/>
            </a:xfrm>
            <a:custGeom>
              <a:rect b="b" l="l" r="r" t="t"/>
              <a:pathLst>
                <a:path extrusionOk="0" h="1559" w="278">
                  <a:moveTo>
                    <a:pt x="249" y="0"/>
                  </a:moveTo>
                  <a:cubicBezTo>
                    <a:pt x="241" y="0"/>
                    <a:pt x="234" y="5"/>
                    <a:pt x="229" y="16"/>
                  </a:cubicBezTo>
                  <a:cubicBezTo>
                    <a:pt x="134" y="258"/>
                    <a:pt x="70" y="512"/>
                    <a:pt x="32" y="773"/>
                  </a:cubicBezTo>
                  <a:cubicBezTo>
                    <a:pt x="19" y="900"/>
                    <a:pt x="7" y="1027"/>
                    <a:pt x="0" y="1160"/>
                  </a:cubicBezTo>
                  <a:lnTo>
                    <a:pt x="0" y="1351"/>
                  </a:lnTo>
                  <a:cubicBezTo>
                    <a:pt x="0" y="1415"/>
                    <a:pt x="13" y="1478"/>
                    <a:pt x="38" y="1542"/>
                  </a:cubicBezTo>
                  <a:cubicBezTo>
                    <a:pt x="42" y="1552"/>
                    <a:pt x="52" y="1558"/>
                    <a:pt x="64" y="1558"/>
                  </a:cubicBezTo>
                  <a:cubicBezTo>
                    <a:pt x="73" y="1558"/>
                    <a:pt x="83" y="1553"/>
                    <a:pt x="89" y="1542"/>
                  </a:cubicBezTo>
                  <a:cubicBezTo>
                    <a:pt x="102" y="1484"/>
                    <a:pt x="102" y="1421"/>
                    <a:pt x="102" y="1364"/>
                  </a:cubicBezTo>
                  <a:lnTo>
                    <a:pt x="102" y="1179"/>
                  </a:lnTo>
                  <a:cubicBezTo>
                    <a:pt x="102" y="1052"/>
                    <a:pt x="108" y="919"/>
                    <a:pt x="121" y="792"/>
                  </a:cubicBezTo>
                  <a:cubicBezTo>
                    <a:pt x="153" y="538"/>
                    <a:pt x="204" y="283"/>
                    <a:pt x="273" y="36"/>
                  </a:cubicBezTo>
                  <a:cubicBezTo>
                    <a:pt x="277" y="15"/>
                    <a:pt x="263" y="0"/>
                    <a:pt x="249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6"/>
            <p:cNvSpPr/>
            <p:nvPr/>
          </p:nvSpPr>
          <p:spPr>
            <a:xfrm>
              <a:off x="7477834" y="1908069"/>
              <a:ext cx="8303" cy="71529"/>
            </a:xfrm>
            <a:custGeom>
              <a:rect b="b" l="l" r="r" t="t"/>
              <a:pathLst>
                <a:path extrusionOk="0" h="336" w="39">
                  <a:moveTo>
                    <a:pt x="19" y="0"/>
                  </a:moveTo>
                  <a:cubicBezTo>
                    <a:pt x="13" y="0"/>
                    <a:pt x="7" y="4"/>
                    <a:pt x="7" y="12"/>
                  </a:cubicBezTo>
                  <a:lnTo>
                    <a:pt x="7" y="164"/>
                  </a:lnTo>
                  <a:cubicBezTo>
                    <a:pt x="1" y="215"/>
                    <a:pt x="1" y="266"/>
                    <a:pt x="7" y="317"/>
                  </a:cubicBezTo>
                  <a:cubicBezTo>
                    <a:pt x="7" y="329"/>
                    <a:pt x="15" y="336"/>
                    <a:pt x="23" y="336"/>
                  </a:cubicBezTo>
                  <a:cubicBezTo>
                    <a:pt x="31" y="336"/>
                    <a:pt x="39" y="329"/>
                    <a:pt x="39" y="317"/>
                  </a:cubicBezTo>
                  <a:cubicBezTo>
                    <a:pt x="39" y="266"/>
                    <a:pt x="39" y="215"/>
                    <a:pt x="39" y="170"/>
                  </a:cubicBezTo>
                  <a:cubicBezTo>
                    <a:pt x="39" y="120"/>
                    <a:pt x="39" y="69"/>
                    <a:pt x="39" y="18"/>
                  </a:cubicBezTo>
                  <a:cubicBezTo>
                    <a:pt x="39" y="7"/>
                    <a:pt x="28" y="0"/>
                    <a:pt x="19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6"/>
            <p:cNvSpPr/>
            <p:nvPr/>
          </p:nvSpPr>
          <p:spPr>
            <a:xfrm>
              <a:off x="7690293" y="1709874"/>
              <a:ext cx="29165" cy="66420"/>
            </a:xfrm>
            <a:custGeom>
              <a:rect b="b" l="l" r="r" t="t"/>
              <a:pathLst>
                <a:path extrusionOk="0" h="312" w="137">
                  <a:moveTo>
                    <a:pt x="115" y="0"/>
                  </a:moveTo>
                  <a:cubicBezTo>
                    <a:pt x="111" y="0"/>
                    <a:pt x="106" y="3"/>
                    <a:pt x="102" y="8"/>
                  </a:cubicBezTo>
                  <a:cubicBezTo>
                    <a:pt x="77" y="53"/>
                    <a:pt x="51" y="97"/>
                    <a:pt x="32" y="148"/>
                  </a:cubicBezTo>
                  <a:cubicBezTo>
                    <a:pt x="26" y="174"/>
                    <a:pt x="20" y="205"/>
                    <a:pt x="13" y="231"/>
                  </a:cubicBezTo>
                  <a:cubicBezTo>
                    <a:pt x="0" y="256"/>
                    <a:pt x="0" y="282"/>
                    <a:pt x="13" y="307"/>
                  </a:cubicBezTo>
                  <a:cubicBezTo>
                    <a:pt x="16" y="310"/>
                    <a:pt x="20" y="312"/>
                    <a:pt x="23" y="312"/>
                  </a:cubicBezTo>
                  <a:cubicBezTo>
                    <a:pt x="26" y="312"/>
                    <a:pt x="29" y="310"/>
                    <a:pt x="32" y="307"/>
                  </a:cubicBezTo>
                  <a:cubicBezTo>
                    <a:pt x="51" y="288"/>
                    <a:pt x="58" y="269"/>
                    <a:pt x="58" y="243"/>
                  </a:cubicBezTo>
                  <a:cubicBezTo>
                    <a:pt x="64" y="218"/>
                    <a:pt x="70" y="193"/>
                    <a:pt x="77" y="167"/>
                  </a:cubicBezTo>
                  <a:cubicBezTo>
                    <a:pt x="89" y="116"/>
                    <a:pt x="108" y="72"/>
                    <a:pt x="128" y="27"/>
                  </a:cubicBezTo>
                  <a:cubicBezTo>
                    <a:pt x="137" y="14"/>
                    <a:pt x="126" y="0"/>
                    <a:pt x="11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6"/>
            <p:cNvSpPr/>
            <p:nvPr/>
          </p:nvSpPr>
          <p:spPr>
            <a:xfrm>
              <a:off x="7725419" y="1709874"/>
              <a:ext cx="16392" cy="36616"/>
            </a:xfrm>
            <a:custGeom>
              <a:rect b="b" l="l" r="r" t="t"/>
              <a:pathLst>
                <a:path extrusionOk="0" h="172" w="77">
                  <a:moveTo>
                    <a:pt x="47" y="0"/>
                  </a:moveTo>
                  <a:cubicBezTo>
                    <a:pt x="41" y="0"/>
                    <a:pt x="32" y="10"/>
                    <a:pt x="32" y="15"/>
                  </a:cubicBezTo>
                  <a:cubicBezTo>
                    <a:pt x="20" y="59"/>
                    <a:pt x="7" y="104"/>
                    <a:pt x="1" y="148"/>
                  </a:cubicBezTo>
                  <a:cubicBezTo>
                    <a:pt x="1" y="164"/>
                    <a:pt x="10" y="172"/>
                    <a:pt x="20" y="172"/>
                  </a:cubicBezTo>
                  <a:cubicBezTo>
                    <a:pt x="27" y="172"/>
                    <a:pt x="34" y="168"/>
                    <a:pt x="39" y="161"/>
                  </a:cubicBezTo>
                  <a:cubicBezTo>
                    <a:pt x="52" y="116"/>
                    <a:pt x="58" y="66"/>
                    <a:pt x="71" y="21"/>
                  </a:cubicBezTo>
                  <a:cubicBezTo>
                    <a:pt x="77" y="8"/>
                    <a:pt x="64" y="8"/>
                    <a:pt x="52" y="2"/>
                  </a:cubicBezTo>
                  <a:cubicBezTo>
                    <a:pt x="50" y="1"/>
                    <a:pt x="49" y="0"/>
                    <a:pt x="47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6"/>
            <p:cNvSpPr/>
            <p:nvPr/>
          </p:nvSpPr>
          <p:spPr>
            <a:xfrm>
              <a:off x="8196320" y="1473785"/>
              <a:ext cx="39384" cy="38319"/>
            </a:xfrm>
            <a:custGeom>
              <a:rect b="b" l="l" r="r" t="t"/>
              <a:pathLst>
                <a:path extrusionOk="0" h="180" w="185">
                  <a:moveTo>
                    <a:pt x="25" y="1"/>
                  </a:moveTo>
                  <a:cubicBezTo>
                    <a:pt x="19" y="1"/>
                    <a:pt x="13" y="2"/>
                    <a:pt x="7" y="5"/>
                  </a:cubicBezTo>
                  <a:cubicBezTo>
                    <a:pt x="0" y="18"/>
                    <a:pt x="0" y="31"/>
                    <a:pt x="7" y="37"/>
                  </a:cubicBezTo>
                  <a:lnTo>
                    <a:pt x="64" y="101"/>
                  </a:lnTo>
                  <a:cubicBezTo>
                    <a:pt x="83" y="120"/>
                    <a:pt x="102" y="139"/>
                    <a:pt x="121" y="158"/>
                  </a:cubicBezTo>
                  <a:cubicBezTo>
                    <a:pt x="121" y="164"/>
                    <a:pt x="127" y="164"/>
                    <a:pt x="134" y="171"/>
                  </a:cubicBezTo>
                  <a:cubicBezTo>
                    <a:pt x="143" y="175"/>
                    <a:pt x="152" y="179"/>
                    <a:pt x="158" y="179"/>
                  </a:cubicBezTo>
                  <a:cubicBezTo>
                    <a:pt x="161" y="179"/>
                    <a:pt x="164" y="179"/>
                    <a:pt x="165" y="177"/>
                  </a:cubicBezTo>
                  <a:cubicBezTo>
                    <a:pt x="178" y="171"/>
                    <a:pt x="184" y="164"/>
                    <a:pt x="184" y="151"/>
                  </a:cubicBezTo>
                  <a:cubicBezTo>
                    <a:pt x="184" y="139"/>
                    <a:pt x="178" y="132"/>
                    <a:pt x="172" y="126"/>
                  </a:cubicBezTo>
                  <a:cubicBezTo>
                    <a:pt x="146" y="101"/>
                    <a:pt x="127" y="82"/>
                    <a:pt x="108" y="69"/>
                  </a:cubicBezTo>
                  <a:lnTo>
                    <a:pt x="38" y="5"/>
                  </a:lnTo>
                  <a:cubicBezTo>
                    <a:pt x="35" y="2"/>
                    <a:pt x="30" y="1"/>
                    <a:pt x="25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6"/>
            <p:cNvSpPr/>
            <p:nvPr/>
          </p:nvSpPr>
          <p:spPr>
            <a:xfrm>
              <a:off x="8160981" y="1487409"/>
              <a:ext cx="53221" cy="50241"/>
            </a:xfrm>
            <a:custGeom>
              <a:rect b="b" l="l" r="r" t="t"/>
              <a:pathLst>
                <a:path extrusionOk="0" h="236" w="250">
                  <a:moveTo>
                    <a:pt x="27" y="0"/>
                  </a:moveTo>
                  <a:cubicBezTo>
                    <a:pt x="22" y="0"/>
                    <a:pt x="17" y="2"/>
                    <a:pt x="14" y="5"/>
                  </a:cubicBezTo>
                  <a:cubicBezTo>
                    <a:pt x="1" y="11"/>
                    <a:pt x="1" y="30"/>
                    <a:pt x="14" y="37"/>
                  </a:cubicBezTo>
                  <a:lnTo>
                    <a:pt x="90" y="132"/>
                  </a:lnTo>
                  <a:cubicBezTo>
                    <a:pt x="109" y="151"/>
                    <a:pt x="122" y="164"/>
                    <a:pt x="134" y="176"/>
                  </a:cubicBezTo>
                  <a:lnTo>
                    <a:pt x="153" y="202"/>
                  </a:lnTo>
                  <a:cubicBezTo>
                    <a:pt x="166" y="208"/>
                    <a:pt x="173" y="221"/>
                    <a:pt x="179" y="227"/>
                  </a:cubicBezTo>
                  <a:cubicBezTo>
                    <a:pt x="186" y="233"/>
                    <a:pt x="194" y="236"/>
                    <a:pt x="202" y="236"/>
                  </a:cubicBezTo>
                  <a:cubicBezTo>
                    <a:pt x="227" y="236"/>
                    <a:pt x="249" y="207"/>
                    <a:pt x="230" y="183"/>
                  </a:cubicBezTo>
                  <a:cubicBezTo>
                    <a:pt x="223" y="170"/>
                    <a:pt x="211" y="164"/>
                    <a:pt x="204" y="157"/>
                  </a:cubicBezTo>
                  <a:lnTo>
                    <a:pt x="185" y="132"/>
                  </a:lnTo>
                  <a:cubicBezTo>
                    <a:pt x="166" y="119"/>
                    <a:pt x="153" y="107"/>
                    <a:pt x="134" y="87"/>
                  </a:cubicBezTo>
                  <a:lnTo>
                    <a:pt x="45" y="5"/>
                  </a:lnTo>
                  <a:cubicBezTo>
                    <a:pt x="39" y="2"/>
                    <a:pt x="33" y="0"/>
                    <a:pt x="27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6"/>
            <p:cNvSpPr/>
            <p:nvPr/>
          </p:nvSpPr>
          <p:spPr>
            <a:xfrm>
              <a:off x="8914592" y="2838374"/>
              <a:ext cx="44919" cy="34062"/>
            </a:xfrm>
            <a:custGeom>
              <a:rect b="b" l="l" r="r" t="t"/>
              <a:pathLst>
                <a:path extrusionOk="0" h="160" w="211">
                  <a:moveTo>
                    <a:pt x="191" y="1"/>
                  </a:moveTo>
                  <a:cubicBezTo>
                    <a:pt x="178" y="7"/>
                    <a:pt x="172" y="7"/>
                    <a:pt x="159" y="14"/>
                  </a:cubicBezTo>
                  <a:lnTo>
                    <a:pt x="134" y="26"/>
                  </a:lnTo>
                  <a:cubicBezTo>
                    <a:pt x="121" y="39"/>
                    <a:pt x="109" y="52"/>
                    <a:pt x="90" y="58"/>
                  </a:cubicBezTo>
                  <a:cubicBezTo>
                    <a:pt x="77" y="71"/>
                    <a:pt x="64" y="84"/>
                    <a:pt x="45" y="96"/>
                  </a:cubicBezTo>
                  <a:lnTo>
                    <a:pt x="26" y="109"/>
                  </a:lnTo>
                  <a:cubicBezTo>
                    <a:pt x="20" y="115"/>
                    <a:pt x="13" y="128"/>
                    <a:pt x="7" y="134"/>
                  </a:cubicBezTo>
                  <a:cubicBezTo>
                    <a:pt x="1" y="147"/>
                    <a:pt x="13" y="160"/>
                    <a:pt x="26" y="160"/>
                  </a:cubicBezTo>
                  <a:cubicBezTo>
                    <a:pt x="45" y="153"/>
                    <a:pt x="64" y="147"/>
                    <a:pt x="77" y="134"/>
                  </a:cubicBezTo>
                  <a:lnTo>
                    <a:pt x="128" y="103"/>
                  </a:lnTo>
                  <a:cubicBezTo>
                    <a:pt x="140" y="96"/>
                    <a:pt x="153" y="84"/>
                    <a:pt x="166" y="71"/>
                  </a:cubicBezTo>
                  <a:lnTo>
                    <a:pt x="185" y="58"/>
                  </a:lnTo>
                  <a:cubicBezTo>
                    <a:pt x="198" y="45"/>
                    <a:pt x="198" y="39"/>
                    <a:pt x="204" y="33"/>
                  </a:cubicBezTo>
                  <a:cubicBezTo>
                    <a:pt x="210" y="26"/>
                    <a:pt x="210" y="20"/>
                    <a:pt x="204" y="14"/>
                  </a:cubicBezTo>
                  <a:cubicBezTo>
                    <a:pt x="204" y="7"/>
                    <a:pt x="198" y="1"/>
                    <a:pt x="19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6"/>
            <p:cNvSpPr/>
            <p:nvPr/>
          </p:nvSpPr>
          <p:spPr>
            <a:xfrm>
              <a:off x="8474986" y="2463911"/>
              <a:ext cx="36616" cy="67697"/>
            </a:xfrm>
            <a:custGeom>
              <a:rect b="b" l="l" r="r" t="t"/>
              <a:pathLst>
                <a:path extrusionOk="0" h="318" w="172">
                  <a:moveTo>
                    <a:pt x="13" y="1"/>
                  </a:moveTo>
                  <a:cubicBezTo>
                    <a:pt x="7" y="1"/>
                    <a:pt x="0" y="8"/>
                    <a:pt x="0" y="19"/>
                  </a:cubicBezTo>
                  <a:cubicBezTo>
                    <a:pt x="7" y="108"/>
                    <a:pt x="32" y="197"/>
                    <a:pt x="89" y="267"/>
                  </a:cubicBezTo>
                  <a:cubicBezTo>
                    <a:pt x="102" y="286"/>
                    <a:pt x="121" y="317"/>
                    <a:pt x="146" y="317"/>
                  </a:cubicBezTo>
                  <a:cubicBezTo>
                    <a:pt x="153" y="317"/>
                    <a:pt x="165" y="305"/>
                    <a:pt x="165" y="298"/>
                  </a:cubicBezTo>
                  <a:cubicBezTo>
                    <a:pt x="172" y="279"/>
                    <a:pt x="165" y="267"/>
                    <a:pt x="153" y="260"/>
                  </a:cubicBezTo>
                  <a:cubicBezTo>
                    <a:pt x="146" y="241"/>
                    <a:pt x="127" y="222"/>
                    <a:pt x="121" y="203"/>
                  </a:cubicBezTo>
                  <a:lnTo>
                    <a:pt x="83" y="146"/>
                  </a:lnTo>
                  <a:cubicBezTo>
                    <a:pt x="57" y="101"/>
                    <a:pt x="38" y="57"/>
                    <a:pt x="26" y="12"/>
                  </a:cubicBezTo>
                  <a:cubicBezTo>
                    <a:pt x="23" y="4"/>
                    <a:pt x="18" y="1"/>
                    <a:pt x="13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6"/>
            <p:cNvSpPr/>
            <p:nvPr/>
          </p:nvSpPr>
          <p:spPr>
            <a:xfrm>
              <a:off x="8538425" y="2610588"/>
              <a:ext cx="24269" cy="35765"/>
            </a:xfrm>
            <a:custGeom>
              <a:rect b="b" l="l" r="r" t="t"/>
              <a:pathLst>
                <a:path extrusionOk="0" h="168" w="114">
                  <a:moveTo>
                    <a:pt x="17" y="1"/>
                  </a:moveTo>
                  <a:cubicBezTo>
                    <a:pt x="14" y="1"/>
                    <a:pt x="11" y="1"/>
                    <a:pt x="7" y="3"/>
                  </a:cubicBezTo>
                  <a:cubicBezTo>
                    <a:pt x="1" y="3"/>
                    <a:pt x="1" y="16"/>
                    <a:pt x="1" y="22"/>
                  </a:cubicBezTo>
                  <a:lnTo>
                    <a:pt x="39" y="92"/>
                  </a:lnTo>
                  <a:lnTo>
                    <a:pt x="58" y="124"/>
                  </a:lnTo>
                  <a:cubicBezTo>
                    <a:pt x="64" y="137"/>
                    <a:pt x="77" y="149"/>
                    <a:pt x="84" y="162"/>
                  </a:cubicBezTo>
                  <a:cubicBezTo>
                    <a:pt x="87" y="166"/>
                    <a:pt x="92" y="167"/>
                    <a:pt x="96" y="167"/>
                  </a:cubicBezTo>
                  <a:cubicBezTo>
                    <a:pt x="105" y="167"/>
                    <a:pt x="113" y="158"/>
                    <a:pt x="109" y="149"/>
                  </a:cubicBezTo>
                  <a:cubicBezTo>
                    <a:pt x="103" y="137"/>
                    <a:pt x="96" y="124"/>
                    <a:pt x="90" y="111"/>
                  </a:cubicBezTo>
                  <a:lnTo>
                    <a:pt x="71" y="80"/>
                  </a:lnTo>
                  <a:lnTo>
                    <a:pt x="33" y="10"/>
                  </a:lnTo>
                  <a:cubicBezTo>
                    <a:pt x="28" y="5"/>
                    <a:pt x="24" y="1"/>
                    <a:pt x="17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6"/>
            <p:cNvSpPr/>
            <p:nvPr/>
          </p:nvSpPr>
          <p:spPr>
            <a:xfrm>
              <a:off x="8483075" y="2390040"/>
              <a:ext cx="146890" cy="269938"/>
            </a:xfrm>
            <a:custGeom>
              <a:rect b="b" l="l" r="r" t="t"/>
              <a:pathLst>
                <a:path extrusionOk="0" h="1268" w="690">
                  <a:moveTo>
                    <a:pt x="25" y="0"/>
                  </a:moveTo>
                  <a:cubicBezTo>
                    <a:pt x="14" y="0"/>
                    <a:pt x="0" y="10"/>
                    <a:pt x="0" y="23"/>
                  </a:cubicBezTo>
                  <a:cubicBezTo>
                    <a:pt x="26" y="258"/>
                    <a:pt x="96" y="486"/>
                    <a:pt x="204" y="696"/>
                  </a:cubicBezTo>
                  <a:cubicBezTo>
                    <a:pt x="255" y="798"/>
                    <a:pt x="312" y="900"/>
                    <a:pt x="382" y="995"/>
                  </a:cubicBezTo>
                  <a:cubicBezTo>
                    <a:pt x="439" y="1097"/>
                    <a:pt x="521" y="1185"/>
                    <a:pt x="610" y="1262"/>
                  </a:cubicBezTo>
                  <a:cubicBezTo>
                    <a:pt x="617" y="1266"/>
                    <a:pt x="624" y="1267"/>
                    <a:pt x="632" y="1267"/>
                  </a:cubicBezTo>
                  <a:cubicBezTo>
                    <a:pt x="660" y="1267"/>
                    <a:pt x="689" y="1241"/>
                    <a:pt x="674" y="1211"/>
                  </a:cubicBezTo>
                  <a:cubicBezTo>
                    <a:pt x="617" y="1116"/>
                    <a:pt x="534" y="1039"/>
                    <a:pt x="471" y="944"/>
                  </a:cubicBezTo>
                  <a:cubicBezTo>
                    <a:pt x="401" y="849"/>
                    <a:pt x="344" y="753"/>
                    <a:pt x="286" y="645"/>
                  </a:cubicBezTo>
                  <a:cubicBezTo>
                    <a:pt x="185" y="442"/>
                    <a:pt x="102" y="232"/>
                    <a:pt x="39" y="10"/>
                  </a:cubicBezTo>
                  <a:cubicBezTo>
                    <a:pt x="36" y="3"/>
                    <a:pt x="31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6"/>
            <p:cNvSpPr/>
            <p:nvPr/>
          </p:nvSpPr>
          <p:spPr>
            <a:xfrm>
              <a:off x="8915870" y="2431339"/>
              <a:ext cx="101759" cy="293781"/>
            </a:xfrm>
            <a:custGeom>
              <a:rect b="b" l="l" r="r" t="t"/>
              <a:pathLst>
                <a:path extrusionOk="0" h="1380" w="478">
                  <a:moveTo>
                    <a:pt x="172" y="0"/>
                  </a:moveTo>
                  <a:lnTo>
                    <a:pt x="172" y="0"/>
                  </a:lnTo>
                  <a:cubicBezTo>
                    <a:pt x="223" y="280"/>
                    <a:pt x="217" y="572"/>
                    <a:pt x="160" y="858"/>
                  </a:cubicBezTo>
                  <a:cubicBezTo>
                    <a:pt x="160" y="864"/>
                    <a:pt x="160" y="864"/>
                    <a:pt x="153" y="871"/>
                  </a:cubicBezTo>
                  <a:cubicBezTo>
                    <a:pt x="166" y="972"/>
                    <a:pt x="160" y="1068"/>
                    <a:pt x="141" y="1169"/>
                  </a:cubicBezTo>
                  <a:cubicBezTo>
                    <a:pt x="141" y="1169"/>
                    <a:pt x="141" y="1176"/>
                    <a:pt x="141" y="1182"/>
                  </a:cubicBezTo>
                  <a:lnTo>
                    <a:pt x="141" y="1195"/>
                  </a:lnTo>
                  <a:cubicBezTo>
                    <a:pt x="134" y="1214"/>
                    <a:pt x="128" y="1227"/>
                    <a:pt x="128" y="1246"/>
                  </a:cubicBezTo>
                  <a:cubicBezTo>
                    <a:pt x="122" y="1258"/>
                    <a:pt x="115" y="1265"/>
                    <a:pt x="103" y="1271"/>
                  </a:cubicBezTo>
                  <a:cubicBezTo>
                    <a:pt x="90" y="1284"/>
                    <a:pt x="84" y="1297"/>
                    <a:pt x="71" y="1316"/>
                  </a:cubicBezTo>
                  <a:cubicBezTo>
                    <a:pt x="52" y="1341"/>
                    <a:pt x="33" y="1360"/>
                    <a:pt x="7" y="1373"/>
                  </a:cubicBezTo>
                  <a:lnTo>
                    <a:pt x="1" y="1379"/>
                  </a:lnTo>
                  <a:cubicBezTo>
                    <a:pt x="84" y="1335"/>
                    <a:pt x="179" y="1290"/>
                    <a:pt x="249" y="1258"/>
                  </a:cubicBezTo>
                  <a:cubicBezTo>
                    <a:pt x="325" y="1220"/>
                    <a:pt x="401" y="1188"/>
                    <a:pt x="478" y="1157"/>
                  </a:cubicBezTo>
                  <a:cubicBezTo>
                    <a:pt x="433" y="972"/>
                    <a:pt x="395" y="782"/>
                    <a:pt x="350" y="604"/>
                  </a:cubicBezTo>
                  <a:cubicBezTo>
                    <a:pt x="300" y="400"/>
                    <a:pt x="242" y="203"/>
                    <a:pt x="179" y="6"/>
                  </a:cubicBezTo>
                  <a:lnTo>
                    <a:pt x="172" y="0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6"/>
            <p:cNvSpPr/>
            <p:nvPr/>
          </p:nvSpPr>
          <p:spPr>
            <a:xfrm>
              <a:off x="7330518" y="1126357"/>
              <a:ext cx="322095" cy="126879"/>
            </a:xfrm>
            <a:custGeom>
              <a:rect b="b" l="l" r="r" t="t"/>
              <a:pathLst>
                <a:path extrusionOk="0" h="596" w="1513">
                  <a:moveTo>
                    <a:pt x="1177" y="0"/>
                  </a:moveTo>
                  <a:cubicBezTo>
                    <a:pt x="1144" y="0"/>
                    <a:pt x="1111" y="8"/>
                    <a:pt x="1080" y="23"/>
                  </a:cubicBezTo>
                  <a:cubicBezTo>
                    <a:pt x="934" y="61"/>
                    <a:pt x="794" y="112"/>
                    <a:pt x="661" y="169"/>
                  </a:cubicBezTo>
                  <a:cubicBezTo>
                    <a:pt x="426" y="265"/>
                    <a:pt x="210" y="385"/>
                    <a:pt x="0" y="532"/>
                  </a:cubicBezTo>
                  <a:lnTo>
                    <a:pt x="38" y="532"/>
                  </a:lnTo>
                  <a:cubicBezTo>
                    <a:pt x="311" y="481"/>
                    <a:pt x="597" y="449"/>
                    <a:pt x="877" y="443"/>
                  </a:cubicBezTo>
                  <a:cubicBezTo>
                    <a:pt x="1017" y="443"/>
                    <a:pt x="1150" y="462"/>
                    <a:pt x="1284" y="500"/>
                  </a:cubicBezTo>
                  <a:cubicBezTo>
                    <a:pt x="1347" y="519"/>
                    <a:pt x="1411" y="538"/>
                    <a:pt x="1474" y="570"/>
                  </a:cubicBezTo>
                  <a:cubicBezTo>
                    <a:pt x="1487" y="576"/>
                    <a:pt x="1500" y="589"/>
                    <a:pt x="1513" y="595"/>
                  </a:cubicBezTo>
                  <a:cubicBezTo>
                    <a:pt x="1481" y="455"/>
                    <a:pt x="1443" y="322"/>
                    <a:pt x="1385" y="195"/>
                  </a:cubicBezTo>
                  <a:cubicBezTo>
                    <a:pt x="1366" y="131"/>
                    <a:pt x="1328" y="74"/>
                    <a:pt x="1277" y="30"/>
                  </a:cubicBezTo>
                  <a:cubicBezTo>
                    <a:pt x="1248" y="10"/>
                    <a:pt x="1212" y="0"/>
                    <a:pt x="11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6"/>
            <p:cNvSpPr/>
            <p:nvPr/>
          </p:nvSpPr>
          <p:spPr>
            <a:xfrm>
              <a:off x="7327750" y="1240676"/>
              <a:ext cx="334442" cy="142633"/>
            </a:xfrm>
            <a:custGeom>
              <a:rect b="b" l="l" r="r" t="t"/>
              <a:pathLst>
                <a:path extrusionOk="0" h="670" w="1571">
                  <a:moveTo>
                    <a:pt x="807" y="0"/>
                  </a:moveTo>
                  <a:cubicBezTo>
                    <a:pt x="537" y="0"/>
                    <a:pt x="271" y="52"/>
                    <a:pt x="0" y="52"/>
                  </a:cubicBezTo>
                  <a:cubicBezTo>
                    <a:pt x="127" y="153"/>
                    <a:pt x="255" y="261"/>
                    <a:pt x="375" y="369"/>
                  </a:cubicBezTo>
                  <a:cubicBezTo>
                    <a:pt x="509" y="478"/>
                    <a:pt x="630" y="611"/>
                    <a:pt x="801" y="649"/>
                  </a:cubicBezTo>
                  <a:cubicBezTo>
                    <a:pt x="873" y="663"/>
                    <a:pt x="946" y="669"/>
                    <a:pt x="1020" y="669"/>
                  </a:cubicBezTo>
                  <a:cubicBezTo>
                    <a:pt x="1084" y="669"/>
                    <a:pt x="1149" y="664"/>
                    <a:pt x="1214" y="655"/>
                  </a:cubicBezTo>
                  <a:cubicBezTo>
                    <a:pt x="1329" y="649"/>
                    <a:pt x="1462" y="624"/>
                    <a:pt x="1526" y="516"/>
                  </a:cubicBezTo>
                  <a:cubicBezTo>
                    <a:pt x="1564" y="420"/>
                    <a:pt x="1570" y="306"/>
                    <a:pt x="1545" y="198"/>
                  </a:cubicBezTo>
                  <a:cubicBezTo>
                    <a:pt x="1526" y="198"/>
                    <a:pt x="1513" y="185"/>
                    <a:pt x="1494" y="172"/>
                  </a:cubicBezTo>
                  <a:cubicBezTo>
                    <a:pt x="1468" y="160"/>
                    <a:pt x="1443" y="141"/>
                    <a:pt x="1418" y="128"/>
                  </a:cubicBezTo>
                  <a:cubicBezTo>
                    <a:pt x="1360" y="96"/>
                    <a:pt x="1297" y="77"/>
                    <a:pt x="1233" y="58"/>
                  </a:cubicBezTo>
                  <a:cubicBezTo>
                    <a:pt x="1112" y="20"/>
                    <a:pt x="979" y="1"/>
                    <a:pt x="852" y="1"/>
                  </a:cubicBezTo>
                  <a:cubicBezTo>
                    <a:pt x="837" y="1"/>
                    <a:pt x="822" y="0"/>
                    <a:pt x="8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6"/>
            <p:cNvSpPr/>
            <p:nvPr/>
          </p:nvSpPr>
          <p:spPr>
            <a:xfrm>
              <a:off x="7188311" y="910918"/>
              <a:ext cx="1748210" cy="2372601"/>
            </a:xfrm>
            <a:custGeom>
              <a:rect b="b" l="l" r="r" t="t"/>
              <a:pathLst>
                <a:path extrusionOk="0" h="11145" w="8212">
                  <a:moveTo>
                    <a:pt x="2709" y="11067"/>
                  </a:moveTo>
                  <a:cubicBezTo>
                    <a:pt x="2711" y="11067"/>
                    <a:pt x="2713" y="11068"/>
                    <a:pt x="2714" y="11069"/>
                  </a:cubicBezTo>
                  <a:lnTo>
                    <a:pt x="2721" y="11069"/>
                  </a:lnTo>
                  <a:lnTo>
                    <a:pt x="2709" y="11067"/>
                  </a:lnTo>
                  <a:close/>
                  <a:moveTo>
                    <a:pt x="3528" y="1"/>
                  </a:moveTo>
                  <a:cubicBezTo>
                    <a:pt x="3482" y="1"/>
                    <a:pt x="3436" y="2"/>
                    <a:pt x="3388" y="6"/>
                  </a:cubicBezTo>
                  <a:cubicBezTo>
                    <a:pt x="2969" y="31"/>
                    <a:pt x="2555" y="158"/>
                    <a:pt x="2187" y="368"/>
                  </a:cubicBezTo>
                  <a:cubicBezTo>
                    <a:pt x="1901" y="546"/>
                    <a:pt x="1640" y="762"/>
                    <a:pt x="1424" y="1022"/>
                  </a:cubicBezTo>
                  <a:lnTo>
                    <a:pt x="1488" y="1003"/>
                  </a:lnTo>
                  <a:cubicBezTo>
                    <a:pt x="1564" y="978"/>
                    <a:pt x="1640" y="953"/>
                    <a:pt x="1717" y="927"/>
                  </a:cubicBezTo>
                  <a:cubicBezTo>
                    <a:pt x="1759" y="913"/>
                    <a:pt x="1806" y="905"/>
                    <a:pt x="1854" y="905"/>
                  </a:cubicBezTo>
                  <a:cubicBezTo>
                    <a:pt x="1891" y="905"/>
                    <a:pt x="1928" y="910"/>
                    <a:pt x="1964" y="921"/>
                  </a:cubicBezTo>
                  <a:cubicBezTo>
                    <a:pt x="2092" y="978"/>
                    <a:pt x="2155" y="1150"/>
                    <a:pt x="2200" y="1270"/>
                  </a:cubicBezTo>
                  <a:cubicBezTo>
                    <a:pt x="2263" y="1436"/>
                    <a:pt x="2301" y="1607"/>
                    <a:pt x="2320" y="1779"/>
                  </a:cubicBezTo>
                  <a:cubicBezTo>
                    <a:pt x="2333" y="1925"/>
                    <a:pt x="2333" y="2084"/>
                    <a:pt x="2225" y="2192"/>
                  </a:cubicBezTo>
                  <a:cubicBezTo>
                    <a:pt x="2117" y="2281"/>
                    <a:pt x="1990" y="2325"/>
                    <a:pt x="1856" y="2325"/>
                  </a:cubicBezTo>
                  <a:cubicBezTo>
                    <a:pt x="1811" y="2330"/>
                    <a:pt x="1766" y="2332"/>
                    <a:pt x="1721" y="2332"/>
                  </a:cubicBezTo>
                  <a:cubicBezTo>
                    <a:pt x="1639" y="2332"/>
                    <a:pt x="1557" y="2325"/>
                    <a:pt x="1475" y="2312"/>
                  </a:cubicBezTo>
                  <a:cubicBezTo>
                    <a:pt x="1456" y="2370"/>
                    <a:pt x="1418" y="2414"/>
                    <a:pt x="1393" y="2465"/>
                  </a:cubicBezTo>
                  <a:cubicBezTo>
                    <a:pt x="1361" y="2535"/>
                    <a:pt x="1323" y="2598"/>
                    <a:pt x="1285" y="2668"/>
                  </a:cubicBezTo>
                  <a:cubicBezTo>
                    <a:pt x="1272" y="2700"/>
                    <a:pt x="1253" y="2738"/>
                    <a:pt x="1240" y="2770"/>
                  </a:cubicBezTo>
                  <a:cubicBezTo>
                    <a:pt x="1240" y="2776"/>
                    <a:pt x="1240" y="2783"/>
                    <a:pt x="1240" y="2783"/>
                  </a:cubicBezTo>
                  <a:cubicBezTo>
                    <a:pt x="1164" y="2935"/>
                    <a:pt x="1088" y="3094"/>
                    <a:pt x="1018" y="3240"/>
                  </a:cubicBezTo>
                  <a:cubicBezTo>
                    <a:pt x="948" y="3386"/>
                    <a:pt x="871" y="3533"/>
                    <a:pt x="808" y="3679"/>
                  </a:cubicBezTo>
                  <a:cubicBezTo>
                    <a:pt x="763" y="3787"/>
                    <a:pt x="719" y="3888"/>
                    <a:pt x="668" y="3996"/>
                  </a:cubicBezTo>
                  <a:cubicBezTo>
                    <a:pt x="674" y="3990"/>
                    <a:pt x="681" y="3984"/>
                    <a:pt x="681" y="3984"/>
                  </a:cubicBezTo>
                  <a:cubicBezTo>
                    <a:pt x="685" y="3976"/>
                    <a:pt x="690" y="3973"/>
                    <a:pt x="696" y="3973"/>
                  </a:cubicBezTo>
                  <a:cubicBezTo>
                    <a:pt x="709" y="3973"/>
                    <a:pt x="723" y="3990"/>
                    <a:pt x="719" y="4003"/>
                  </a:cubicBezTo>
                  <a:cubicBezTo>
                    <a:pt x="605" y="4238"/>
                    <a:pt x="497" y="4473"/>
                    <a:pt x="408" y="4721"/>
                  </a:cubicBezTo>
                  <a:cubicBezTo>
                    <a:pt x="293" y="5026"/>
                    <a:pt x="198" y="5350"/>
                    <a:pt x="128" y="5674"/>
                  </a:cubicBezTo>
                  <a:cubicBezTo>
                    <a:pt x="103" y="5801"/>
                    <a:pt x="83" y="5928"/>
                    <a:pt x="64" y="6055"/>
                  </a:cubicBezTo>
                  <a:cubicBezTo>
                    <a:pt x="33" y="6246"/>
                    <a:pt x="14" y="6437"/>
                    <a:pt x="1" y="6627"/>
                  </a:cubicBezTo>
                  <a:cubicBezTo>
                    <a:pt x="14" y="6557"/>
                    <a:pt x="26" y="6488"/>
                    <a:pt x="39" y="6418"/>
                  </a:cubicBezTo>
                  <a:cubicBezTo>
                    <a:pt x="42" y="6407"/>
                    <a:pt x="51" y="6402"/>
                    <a:pt x="59" y="6402"/>
                  </a:cubicBezTo>
                  <a:cubicBezTo>
                    <a:pt x="70" y="6402"/>
                    <a:pt x="81" y="6410"/>
                    <a:pt x="77" y="6424"/>
                  </a:cubicBezTo>
                  <a:cubicBezTo>
                    <a:pt x="58" y="6621"/>
                    <a:pt x="45" y="6818"/>
                    <a:pt x="52" y="7015"/>
                  </a:cubicBezTo>
                  <a:cubicBezTo>
                    <a:pt x="52" y="7358"/>
                    <a:pt x="96" y="7701"/>
                    <a:pt x="179" y="8038"/>
                  </a:cubicBezTo>
                  <a:cubicBezTo>
                    <a:pt x="217" y="8210"/>
                    <a:pt x="268" y="8375"/>
                    <a:pt x="331" y="8534"/>
                  </a:cubicBezTo>
                  <a:cubicBezTo>
                    <a:pt x="242" y="8261"/>
                    <a:pt x="198" y="7968"/>
                    <a:pt x="204" y="7676"/>
                  </a:cubicBezTo>
                  <a:cubicBezTo>
                    <a:pt x="204" y="7666"/>
                    <a:pt x="212" y="7662"/>
                    <a:pt x="220" y="7662"/>
                  </a:cubicBezTo>
                  <a:cubicBezTo>
                    <a:pt x="228" y="7662"/>
                    <a:pt x="236" y="7666"/>
                    <a:pt x="236" y="7676"/>
                  </a:cubicBezTo>
                  <a:cubicBezTo>
                    <a:pt x="249" y="7854"/>
                    <a:pt x="280" y="8025"/>
                    <a:pt x="325" y="8197"/>
                  </a:cubicBezTo>
                  <a:cubicBezTo>
                    <a:pt x="395" y="8502"/>
                    <a:pt x="516" y="8794"/>
                    <a:pt x="674" y="9061"/>
                  </a:cubicBezTo>
                  <a:cubicBezTo>
                    <a:pt x="751" y="9201"/>
                    <a:pt x="840" y="9328"/>
                    <a:pt x="941" y="9449"/>
                  </a:cubicBezTo>
                  <a:cubicBezTo>
                    <a:pt x="973" y="9493"/>
                    <a:pt x="1011" y="9538"/>
                    <a:pt x="1056" y="9582"/>
                  </a:cubicBezTo>
                  <a:cubicBezTo>
                    <a:pt x="986" y="9443"/>
                    <a:pt x="922" y="9290"/>
                    <a:pt x="871" y="9144"/>
                  </a:cubicBezTo>
                  <a:cubicBezTo>
                    <a:pt x="867" y="9124"/>
                    <a:pt x="881" y="9111"/>
                    <a:pt x="895" y="9111"/>
                  </a:cubicBezTo>
                  <a:cubicBezTo>
                    <a:pt x="903" y="9111"/>
                    <a:pt x="911" y="9116"/>
                    <a:pt x="916" y="9125"/>
                  </a:cubicBezTo>
                  <a:cubicBezTo>
                    <a:pt x="1068" y="9468"/>
                    <a:pt x="1259" y="9792"/>
                    <a:pt x="1488" y="10091"/>
                  </a:cubicBezTo>
                  <a:cubicBezTo>
                    <a:pt x="1590" y="10237"/>
                    <a:pt x="1704" y="10370"/>
                    <a:pt x="1825" y="10504"/>
                  </a:cubicBezTo>
                  <a:cubicBezTo>
                    <a:pt x="1837" y="10504"/>
                    <a:pt x="1844" y="10504"/>
                    <a:pt x="1850" y="10510"/>
                  </a:cubicBezTo>
                  <a:cubicBezTo>
                    <a:pt x="1984" y="10663"/>
                    <a:pt x="2142" y="10796"/>
                    <a:pt x="2314" y="10911"/>
                  </a:cubicBezTo>
                  <a:cubicBezTo>
                    <a:pt x="2397" y="10961"/>
                    <a:pt x="2492" y="11012"/>
                    <a:pt x="2581" y="11050"/>
                  </a:cubicBezTo>
                  <a:lnTo>
                    <a:pt x="2613" y="11063"/>
                  </a:lnTo>
                  <a:cubicBezTo>
                    <a:pt x="2617" y="11054"/>
                    <a:pt x="2625" y="11048"/>
                    <a:pt x="2634" y="11048"/>
                  </a:cubicBezTo>
                  <a:cubicBezTo>
                    <a:pt x="2638" y="11048"/>
                    <a:pt x="2641" y="11049"/>
                    <a:pt x="2644" y="11050"/>
                  </a:cubicBezTo>
                  <a:lnTo>
                    <a:pt x="2709" y="11067"/>
                  </a:lnTo>
                  <a:lnTo>
                    <a:pt x="2709" y="11067"/>
                  </a:lnTo>
                  <a:cubicBezTo>
                    <a:pt x="2539" y="10972"/>
                    <a:pt x="2376" y="10858"/>
                    <a:pt x="2225" y="10733"/>
                  </a:cubicBezTo>
                  <a:cubicBezTo>
                    <a:pt x="2204" y="10717"/>
                    <a:pt x="2221" y="10689"/>
                    <a:pt x="2239" y="10689"/>
                  </a:cubicBezTo>
                  <a:cubicBezTo>
                    <a:pt x="2243" y="10689"/>
                    <a:pt x="2247" y="10691"/>
                    <a:pt x="2250" y="10694"/>
                  </a:cubicBezTo>
                  <a:cubicBezTo>
                    <a:pt x="2409" y="10815"/>
                    <a:pt x="2575" y="10917"/>
                    <a:pt x="2752" y="10993"/>
                  </a:cubicBezTo>
                  <a:cubicBezTo>
                    <a:pt x="2841" y="11038"/>
                    <a:pt x="2930" y="11069"/>
                    <a:pt x="3026" y="11101"/>
                  </a:cubicBezTo>
                  <a:lnTo>
                    <a:pt x="3153" y="11139"/>
                  </a:lnTo>
                  <a:lnTo>
                    <a:pt x="3178" y="11139"/>
                  </a:lnTo>
                  <a:cubicBezTo>
                    <a:pt x="3226" y="11142"/>
                    <a:pt x="3272" y="11144"/>
                    <a:pt x="3317" y="11144"/>
                  </a:cubicBezTo>
                  <a:cubicBezTo>
                    <a:pt x="3363" y="11144"/>
                    <a:pt x="3407" y="11142"/>
                    <a:pt x="3451" y="11139"/>
                  </a:cubicBezTo>
                  <a:cubicBezTo>
                    <a:pt x="3501" y="11135"/>
                    <a:pt x="3547" y="11130"/>
                    <a:pt x="3595" y="11130"/>
                  </a:cubicBezTo>
                  <a:cubicBezTo>
                    <a:pt x="3614" y="11130"/>
                    <a:pt x="3634" y="11131"/>
                    <a:pt x="3655" y="11133"/>
                  </a:cubicBezTo>
                  <a:cubicBezTo>
                    <a:pt x="3718" y="11101"/>
                    <a:pt x="3788" y="11069"/>
                    <a:pt x="3858" y="11031"/>
                  </a:cubicBezTo>
                  <a:cubicBezTo>
                    <a:pt x="3998" y="10968"/>
                    <a:pt x="4144" y="10898"/>
                    <a:pt x="4284" y="10828"/>
                  </a:cubicBezTo>
                  <a:lnTo>
                    <a:pt x="4506" y="10720"/>
                  </a:lnTo>
                  <a:cubicBezTo>
                    <a:pt x="4570" y="10682"/>
                    <a:pt x="4646" y="10650"/>
                    <a:pt x="4716" y="10631"/>
                  </a:cubicBezTo>
                  <a:cubicBezTo>
                    <a:pt x="4722" y="10580"/>
                    <a:pt x="4729" y="10529"/>
                    <a:pt x="4742" y="10485"/>
                  </a:cubicBezTo>
                  <a:cubicBezTo>
                    <a:pt x="4780" y="10332"/>
                    <a:pt x="4862" y="10192"/>
                    <a:pt x="4977" y="10084"/>
                  </a:cubicBezTo>
                  <a:cubicBezTo>
                    <a:pt x="4980" y="10081"/>
                    <a:pt x="4985" y="10080"/>
                    <a:pt x="4989" y="10080"/>
                  </a:cubicBezTo>
                  <a:cubicBezTo>
                    <a:pt x="4994" y="10080"/>
                    <a:pt x="4999" y="10081"/>
                    <a:pt x="5002" y="10084"/>
                  </a:cubicBezTo>
                  <a:cubicBezTo>
                    <a:pt x="5038" y="10052"/>
                    <a:pt x="5082" y="10035"/>
                    <a:pt x="5127" y="10035"/>
                  </a:cubicBezTo>
                  <a:cubicBezTo>
                    <a:pt x="5153" y="10035"/>
                    <a:pt x="5180" y="10041"/>
                    <a:pt x="5205" y="10053"/>
                  </a:cubicBezTo>
                  <a:cubicBezTo>
                    <a:pt x="5282" y="9976"/>
                    <a:pt x="5377" y="9919"/>
                    <a:pt x="5479" y="9887"/>
                  </a:cubicBezTo>
                  <a:cubicBezTo>
                    <a:pt x="5479" y="9881"/>
                    <a:pt x="5485" y="9868"/>
                    <a:pt x="5491" y="9868"/>
                  </a:cubicBezTo>
                  <a:cubicBezTo>
                    <a:pt x="5507" y="9854"/>
                    <a:pt x="5522" y="9848"/>
                    <a:pt x="5536" y="9848"/>
                  </a:cubicBezTo>
                  <a:cubicBezTo>
                    <a:pt x="5578" y="9848"/>
                    <a:pt x="5607" y="9902"/>
                    <a:pt x="5612" y="9945"/>
                  </a:cubicBezTo>
                  <a:lnTo>
                    <a:pt x="5625" y="10008"/>
                  </a:lnTo>
                  <a:cubicBezTo>
                    <a:pt x="5847" y="9849"/>
                    <a:pt x="6089" y="9697"/>
                    <a:pt x="6324" y="9551"/>
                  </a:cubicBezTo>
                  <a:cubicBezTo>
                    <a:pt x="6775" y="9271"/>
                    <a:pt x="7226" y="9004"/>
                    <a:pt x="7690" y="8750"/>
                  </a:cubicBezTo>
                  <a:cubicBezTo>
                    <a:pt x="7773" y="8705"/>
                    <a:pt x="7855" y="8661"/>
                    <a:pt x="7938" y="8616"/>
                  </a:cubicBezTo>
                  <a:lnTo>
                    <a:pt x="7938" y="8616"/>
                  </a:lnTo>
                  <a:cubicBezTo>
                    <a:pt x="7919" y="8623"/>
                    <a:pt x="7893" y="8629"/>
                    <a:pt x="7868" y="8629"/>
                  </a:cubicBezTo>
                  <a:cubicBezTo>
                    <a:pt x="7709" y="8623"/>
                    <a:pt x="7569" y="8502"/>
                    <a:pt x="7449" y="8413"/>
                  </a:cubicBezTo>
                  <a:cubicBezTo>
                    <a:pt x="7156" y="8178"/>
                    <a:pt x="6896" y="7905"/>
                    <a:pt x="6680" y="7600"/>
                  </a:cubicBezTo>
                  <a:cubicBezTo>
                    <a:pt x="6254" y="6990"/>
                    <a:pt x="5962" y="6310"/>
                    <a:pt x="5803" y="5585"/>
                  </a:cubicBezTo>
                  <a:cubicBezTo>
                    <a:pt x="5803" y="5574"/>
                    <a:pt x="5811" y="5567"/>
                    <a:pt x="5821" y="5567"/>
                  </a:cubicBezTo>
                  <a:cubicBezTo>
                    <a:pt x="5828" y="5567"/>
                    <a:pt x="5836" y="5571"/>
                    <a:pt x="5841" y="5579"/>
                  </a:cubicBezTo>
                  <a:cubicBezTo>
                    <a:pt x="5917" y="5852"/>
                    <a:pt x="6012" y="6125"/>
                    <a:pt x="6127" y="6392"/>
                  </a:cubicBezTo>
                  <a:cubicBezTo>
                    <a:pt x="6318" y="6863"/>
                    <a:pt x="6578" y="7307"/>
                    <a:pt x="6896" y="7701"/>
                  </a:cubicBezTo>
                  <a:cubicBezTo>
                    <a:pt x="7055" y="7898"/>
                    <a:pt x="7233" y="8083"/>
                    <a:pt x="7430" y="8242"/>
                  </a:cubicBezTo>
                  <a:cubicBezTo>
                    <a:pt x="7512" y="8318"/>
                    <a:pt x="7595" y="8381"/>
                    <a:pt x="7690" y="8439"/>
                  </a:cubicBezTo>
                  <a:cubicBezTo>
                    <a:pt x="7746" y="8477"/>
                    <a:pt x="7811" y="8497"/>
                    <a:pt x="7878" y="8497"/>
                  </a:cubicBezTo>
                  <a:cubicBezTo>
                    <a:pt x="7887" y="8497"/>
                    <a:pt x="7897" y="8497"/>
                    <a:pt x="7906" y="8496"/>
                  </a:cubicBezTo>
                  <a:cubicBezTo>
                    <a:pt x="7938" y="8489"/>
                    <a:pt x="7963" y="8470"/>
                    <a:pt x="7982" y="8445"/>
                  </a:cubicBezTo>
                  <a:cubicBezTo>
                    <a:pt x="7982" y="8426"/>
                    <a:pt x="7982" y="8413"/>
                    <a:pt x="7995" y="8394"/>
                  </a:cubicBezTo>
                  <a:cubicBezTo>
                    <a:pt x="7995" y="8381"/>
                    <a:pt x="8002" y="8369"/>
                    <a:pt x="8008" y="8356"/>
                  </a:cubicBezTo>
                  <a:lnTo>
                    <a:pt x="8021" y="8311"/>
                  </a:lnTo>
                  <a:lnTo>
                    <a:pt x="8027" y="8292"/>
                  </a:lnTo>
                  <a:cubicBezTo>
                    <a:pt x="7836" y="8114"/>
                    <a:pt x="7652" y="7924"/>
                    <a:pt x="7480" y="7727"/>
                  </a:cubicBezTo>
                  <a:cubicBezTo>
                    <a:pt x="6731" y="6863"/>
                    <a:pt x="6197" y="5827"/>
                    <a:pt x="5936" y="4708"/>
                  </a:cubicBezTo>
                  <a:cubicBezTo>
                    <a:pt x="5932" y="4700"/>
                    <a:pt x="5943" y="4692"/>
                    <a:pt x="5954" y="4692"/>
                  </a:cubicBezTo>
                  <a:cubicBezTo>
                    <a:pt x="5960" y="4692"/>
                    <a:pt x="5966" y="4695"/>
                    <a:pt x="5968" y="4702"/>
                  </a:cubicBezTo>
                  <a:cubicBezTo>
                    <a:pt x="6051" y="5001"/>
                    <a:pt x="6159" y="5299"/>
                    <a:pt x="6279" y="5592"/>
                  </a:cubicBezTo>
                  <a:cubicBezTo>
                    <a:pt x="6705" y="6596"/>
                    <a:pt x="7334" y="7498"/>
                    <a:pt x="8135" y="8235"/>
                  </a:cubicBezTo>
                  <a:cubicBezTo>
                    <a:pt x="8141" y="8210"/>
                    <a:pt x="8141" y="8184"/>
                    <a:pt x="8148" y="8165"/>
                  </a:cubicBezTo>
                  <a:cubicBezTo>
                    <a:pt x="8148" y="8146"/>
                    <a:pt x="8160" y="8133"/>
                    <a:pt x="8173" y="8127"/>
                  </a:cubicBezTo>
                  <a:cubicBezTo>
                    <a:pt x="8167" y="8089"/>
                    <a:pt x="8167" y="8051"/>
                    <a:pt x="8154" y="8019"/>
                  </a:cubicBezTo>
                  <a:cubicBezTo>
                    <a:pt x="8027" y="7835"/>
                    <a:pt x="7893" y="7644"/>
                    <a:pt x="7773" y="7454"/>
                  </a:cubicBezTo>
                  <a:cubicBezTo>
                    <a:pt x="7334" y="6774"/>
                    <a:pt x="6959" y="6049"/>
                    <a:pt x="6661" y="5299"/>
                  </a:cubicBezTo>
                  <a:cubicBezTo>
                    <a:pt x="6656" y="5281"/>
                    <a:pt x="6668" y="5269"/>
                    <a:pt x="6680" y="5269"/>
                  </a:cubicBezTo>
                  <a:cubicBezTo>
                    <a:pt x="6685" y="5269"/>
                    <a:pt x="6689" y="5270"/>
                    <a:pt x="6692" y="5274"/>
                  </a:cubicBezTo>
                  <a:cubicBezTo>
                    <a:pt x="6794" y="5477"/>
                    <a:pt x="6896" y="5681"/>
                    <a:pt x="6997" y="5878"/>
                  </a:cubicBezTo>
                  <a:cubicBezTo>
                    <a:pt x="7347" y="6557"/>
                    <a:pt x="7741" y="7206"/>
                    <a:pt x="8179" y="7828"/>
                  </a:cubicBezTo>
                  <a:cubicBezTo>
                    <a:pt x="8211" y="7600"/>
                    <a:pt x="8205" y="7371"/>
                    <a:pt x="8167" y="7142"/>
                  </a:cubicBezTo>
                  <a:cubicBezTo>
                    <a:pt x="8141" y="7028"/>
                    <a:pt x="8116" y="6913"/>
                    <a:pt x="8071" y="6799"/>
                  </a:cubicBezTo>
                  <a:cubicBezTo>
                    <a:pt x="8067" y="6803"/>
                    <a:pt x="8062" y="6806"/>
                    <a:pt x="8056" y="6806"/>
                  </a:cubicBezTo>
                  <a:cubicBezTo>
                    <a:pt x="8046" y="6806"/>
                    <a:pt x="8035" y="6799"/>
                    <a:pt x="8027" y="6786"/>
                  </a:cubicBezTo>
                  <a:cubicBezTo>
                    <a:pt x="7982" y="6691"/>
                    <a:pt x="7944" y="6583"/>
                    <a:pt x="7925" y="6475"/>
                  </a:cubicBezTo>
                  <a:cubicBezTo>
                    <a:pt x="7906" y="6443"/>
                    <a:pt x="7893" y="6405"/>
                    <a:pt x="7887" y="6367"/>
                  </a:cubicBezTo>
                  <a:cubicBezTo>
                    <a:pt x="7881" y="6354"/>
                    <a:pt x="7887" y="6348"/>
                    <a:pt x="7893" y="6341"/>
                  </a:cubicBezTo>
                  <a:cubicBezTo>
                    <a:pt x="7855" y="6202"/>
                    <a:pt x="7811" y="6068"/>
                    <a:pt x="7766" y="5928"/>
                  </a:cubicBezTo>
                  <a:cubicBezTo>
                    <a:pt x="7595" y="5420"/>
                    <a:pt x="7366" y="4931"/>
                    <a:pt x="7080" y="4473"/>
                  </a:cubicBezTo>
                  <a:cubicBezTo>
                    <a:pt x="6940" y="4244"/>
                    <a:pt x="6788" y="4022"/>
                    <a:pt x="6623" y="3812"/>
                  </a:cubicBezTo>
                  <a:cubicBezTo>
                    <a:pt x="6483" y="3634"/>
                    <a:pt x="6324" y="3469"/>
                    <a:pt x="6178" y="3297"/>
                  </a:cubicBezTo>
                  <a:cubicBezTo>
                    <a:pt x="6175" y="3310"/>
                    <a:pt x="6163" y="3317"/>
                    <a:pt x="6152" y="3317"/>
                  </a:cubicBezTo>
                  <a:cubicBezTo>
                    <a:pt x="6141" y="3317"/>
                    <a:pt x="6130" y="3310"/>
                    <a:pt x="6127" y="3297"/>
                  </a:cubicBezTo>
                  <a:cubicBezTo>
                    <a:pt x="6121" y="3272"/>
                    <a:pt x="6114" y="3247"/>
                    <a:pt x="6114" y="3228"/>
                  </a:cubicBezTo>
                  <a:lnTo>
                    <a:pt x="6101" y="3202"/>
                  </a:lnTo>
                  <a:cubicBezTo>
                    <a:pt x="6089" y="3189"/>
                    <a:pt x="6095" y="3170"/>
                    <a:pt x="6114" y="3164"/>
                  </a:cubicBezTo>
                  <a:cubicBezTo>
                    <a:pt x="6095" y="3031"/>
                    <a:pt x="6082" y="2903"/>
                    <a:pt x="6057" y="2776"/>
                  </a:cubicBezTo>
                  <a:cubicBezTo>
                    <a:pt x="5974" y="2312"/>
                    <a:pt x="5809" y="1874"/>
                    <a:pt x="5561" y="1474"/>
                  </a:cubicBezTo>
                  <a:cubicBezTo>
                    <a:pt x="5517" y="1410"/>
                    <a:pt x="5472" y="1347"/>
                    <a:pt x="5434" y="1283"/>
                  </a:cubicBezTo>
                  <a:cubicBezTo>
                    <a:pt x="5415" y="1264"/>
                    <a:pt x="5402" y="1239"/>
                    <a:pt x="5390" y="1219"/>
                  </a:cubicBezTo>
                  <a:cubicBezTo>
                    <a:pt x="5383" y="1213"/>
                    <a:pt x="5383" y="1213"/>
                    <a:pt x="5377" y="1207"/>
                  </a:cubicBezTo>
                  <a:lnTo>
                    <a:pt x="5333" y="1162"/>
                  </a:lnTo>
                  <a:lnTo>
                    <a:pt x="5333" y="1162"/>
                  </a:lnTo>
                  <a:cubicBezTo>
                    <a:pt x="5339" y="1175"/>
                    <a:pt x="5352" y="1188"/>
                    <a:pt x="5358" y="1200"/>
                  </a:cubicBezTo>
                  <a:cubicBezTo>
                    <a:pt x="5479" y="1404"/>
                    <a:pt x="5599" y="1658"/>
                    <a:pt x="5612" y="1893"/>
                  </a:cubicBezTo>
                  <a:cubicBezTo>
                    <a:pt x="5616" y="1913"/>
                    <a:pt x="5600" y="1926"/>
                    <a:pt x="5584" y="1926"/>
                  </a:cubicBezTo>
                  <a:cubicBezTo>
                    <a:pt x="5575" y="1926"/>
                    <a:pt x="5566" y="1921"/>
                    <a:pt x="5561" y="1912"/>
                  </a:cubicBezTo>
                  <a:cubicBezTo>
                    <a:pt x="5517" y="1798"/>
                    <a:pt x="5479" y="1677"/>
                    <a:pt x="5434" y="1563"/>
                  </a:cubicBezTo>
                  <a:cubicBezTo>
                    <a:pt x="5390" y="1455"/>
                    <a:pt x="5339" y="1347"/>
                    <a:pt x="5282" y="1245"/>
                  </a:cubicBezTo>
                  <a:cubicBezTo>
                    <a:pt x="5224" y="1137"/>
                    <a:pt x="5155" y="1035"/>
                    <a:pt x="5078" y="940"/>
                  </a:cubicBezTo>
                  <a:cubicBezTo>
                    <a:pt x="5040" y="889"/>
                    <a:pt x="5002" y="845"/>
                    <a:pt x="4958" y="800"/>
                  </a:cubicBezTo>
                  <a:lnTo>
                    <a:pt x="4945" y="787"/>
                  </a:lnTo>
                  <a:lnTo>
                    <a:pt x="4945" y="787"/>
                  </a:lnTo>
                  <a:cubicBezTo>
                    <a:pt x="4977" y="825"/>
                    <a:pt x="5002" y="870"/>
                    <a:pt x="5027" y="902"/>
                  </a:cubicBezTo>
                  <a:cubicBezTo>
                    <a:pt x="5047" y="940"/>
                    <a:pt x="5066" y="972"/>
                    <a:pt x="5085" y="1010"/>
                  </a:cubicBezTo>
                  <a:cubicBezTo>
                    <a:pt x="5104" y="1042"/>
                    <a:pt x="5116" y="1073"/>
                    <a:pt x="5123" y="1118"/>
                  </a:cubicBezTo>
                  <a:cubicBezTo>
                    <a:pt x="5123" y="1118"/>
                    <a:pt x="5123" y="1124"/>
                    <a:pt x="5116" y="1130"/>
                  </a:cubicBezTo>
                  <a:lnTo>
                    <a:pt x="5116" y="1137"/>
                  </a:lnTo>
                  <a:cubicBezTo>
                    <a:pt x="5121" y="1146"/>
                    <a:pt x="5113" y="1155"/>
                    <a:pt x="5105" y="1155"/>
                  </a:cubicBezTo>
                  <a:cubicBezTo>
                    <a:pt x="5102" y="1155"/>
                    <a:pt x="5099" y="1153"/>
                    <a:pt x="5097" y="1150"/>
                  </a:cubicBezTo>
                  <a:cubicBezTo>
                    <a:pt x="5091" y="1143"/>
                    <a:pt x="5091" y="1143"/>
                    <a:pt x="5085" y="1137"/>
                  </a:cubicBezTo>
                  <a:cubicBezTo>
                    <a:pt x="5059" y="1111"/>
                    <a:pt x="5034" y="1080"/>
                    <a:pt x="5015" y="1048"/>
                  </a:cubicBezTo>
                  <a:cubicBezTo>
                    <a:pt x="4989" y="1016"/>
                    <a:pt x="4970" y="978"/>
                    <a:pt x="4945" y="946"/>
                  </a:cubicBezTo>
                  <a:cubicBezTo>
                    <a:pt x="4907" y="883"/>
                    <a:pt x="4862" y="819"/>
                    <a:pt x="4818" y="756"/>
                  </a:cubicBezTo>
                  <a:cubicBezTo>
                    <a:pt x="4748" y="654"/>
                    <a:pt x="4665" y="559"/>
                    <a:pt x="4595" y="457"/>
                  </a:cubicBezTo>
                  <a:cubicBezTo>
                    <a:pt x="4570" y="431"/>
                    <a:pt x="4545" y="412"/>
                    <a:pt x="4513" y="387"/>
                  </a:cubicBezTo>
                  <a:cubicBezTo>
                    <a:pt x="4436" y="323"/>
                    <a:pt x="4354" y="273"/>
                    <a:pt x="4265" y="222"/>
                  </a:cubicBezTo>
                  <a:cubicBezTo>
                    <a:pt x="4176" y="177"/>
                    <a:pt x="4081" y="133"/>
                    <a:pt x="3985" y="107"/>
                  </a:cubicBezTo>
                  <a:cubicBezTo>
                    <a:pt x="3890" y="69"/>
                    <a:pt x="3788" y="44"/>
                    <a:pt x="3687" y="25"/>
                  </a:cubicBezTo>
                  <a:cubicBezTo>
                    <a:pt x="3674" y="25"/>
                    <a:pt x="3668" y="18"/>
                    <a:pt x="3668" y="6"/>
                  </a:cubicBezTo>
                  <a:cubicBezTo>
                    <a:pt x="3620" y="2"/>
                    <a:pt x="3574" y="1"/>
                    <a:pt x="35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6"/>
            <p:cNvSpPr/>
            <p:nvPr/>
          </p:nvSpPr>
          <p:spPr>
            <a:xfrm>
              <a:off x="8343636" y="3034654"/>
              <a:ext cx="43641" cy="153064"/>
            </a:xfrm>
            <a:custGeom>
              <a:rect b="b" l="l" r="r" t="t"/>
              <a:pathLst>
                <a:path extrusionOk="0" h="719" w="205">
                  <a:moveTo>
                    <a:pt x="90" y="0"/>
                  </a:moveTo>
                  <a:cubicBezTo>
                    <a:pt x="64" y="58"/>
                    <a:pt x="39" y="115"/>
                    <a:pt x="20" y="172"/>
                  </a:cubicBezTo>
                  <a:cubicBezTo>
                    <a:pt x="1" y="350"/>
                    <a:pt x="77" y="534"/>
                    <a:pt x="166" y="687"/>
                  </a:cubicBezTo>
                  <a:cubicBezTo>
                    <a:pt x="172" y="687"/>
                    <a:pt x="185" y="718"/>
                    <a:pt x="191" y="718"/>
                  </a:cubicBezTo>
                  <a:cubicBezTo>
                    <a:pt x="204" y="718"/>
                    <a:pt x="198" y="674"/>
                    <a:pt x="191" y="668"/>
                  </a:cubicBezTo>
                  <a:cubicBezTo>
                    <a:pt x="191" y="636"/>
                    <a:pt x="185" y="598"/>
                    <a:pt x="179" y="566"/>
                  </a:cubicBezTo>
                  <a:cubicBezTo>
                    <a:pt x="166" y="496"/>
                    <a:pt x="153" y="426"/>
                    <a:pt x="147" y="356"/>
                  </a:cubicBezTo>
                  <a:cubicBezTo>
                    <a:pt x="134" y="286"/>
                    <a:pt x="122" y="210"/>
                    <a:pt x="115" y="147"/>
                  </a:cubicBezTo>
                  <a:cubicBezTo>
                    <a:pt x="109" y="108"/>
                    <a:pt x="103" y="77"/>
                    <a:pt x="96" y="45"/>
                  </a:cubicBezTo>
                  <a:lnTo>
                    <a:pt x="9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6"/>
            <p:cNvSpPr/>
            <p:nvPr/>
          </p:nvSpPr>
          <p:spPr>
            <a:xfrm>
              <a:off x="8262527" y="3034654"/>
              <a:ext cx="84089" cy="188829"/>
            </a:xfrm>
            <a:custGeom>
              <a:rect b="b" l="l" r="r" t="t"/>
              <a:pathLst>
                <a:path extrusionOk="0" h="887" w="395">
                  <a:moveTo>
                    <a:pt x="395" y="0"/>
                  </a:moveTo>
                  <a:lnTo>
                    <a:pt x="395" y="0"/>
                  </a:lnTo>
                  <a:cubicBezTo>
                    <a:pt x="350" y="19"/>
                    <a:pt x="318" y="45"/>
                    <a:pt x="280" y="70"/>
                  </a:cubicBezTo>
                  <a:cubicBezTo>
                    <a:pt x="255" y="96"/>
                    <a:pt x="229" y="115"/>
                    <a:pt x="210" y="147"/>
                  </a:cubicBezTo>
                  <a:cubicBezTo>
                    <a:pt x="210" y="159"/>
                    <a:pt x="198" y="166"/>
                    <a:pt x="185" y="172"/>
                  </a:cubicBezTo>
                  <a:cubicBezTo>
                    <a:pt x="172" y="197"/>
                    <a:pt x="153" y="223"/>
                    <a:pt x="134" y="248"/>
                  </a:cubicBezTo>
                  <a:cubicBezTo>
                    <a:pt x="128" y="255"/>
                    <a:pt x="118" y="258"/>
                    <a:pt x="109" y="258"/>
                  </a:cubicBezTo>
                  <a:cubicBezTo>
                    <a:pt x="99" y="258"/>
                    <a:pt x="90" y="255"/>
                    <a:pt x="83" y="248"/>
                  </a:cubicBezTo>
                  <a:cubicBezTo>
                    <a:pt x="20" y="356"/>
                    <a:pt x="1" y="477"/>
                    <a:pt x="26" y="598"/>
                  </a:cubicBezTo>
                  <a:cubicBezTo>
                    <a:pt x="32" y="630"/>
                    <a:pt x="39" y="661"/>
                    <a:pt x="45" y="693"/>
                  </a:cubicBezTo>
                  <a:cubicBezTo>
                    <a:pt x="58" y="738"/>
                    <a:pt x="77" y="776"/>
                    <a:pt x="109" y="807"/>
                  </a:cubicBezTo>
                  <a:cubicBezTo>
                    <a:pt x="130" y="837"/>
                    <a:pt x="179" y="886"/>
                    <a:pt x="219" y="886"/>
                  </a:cubicBezTo>
                  <a:cubicBezTo>
                    <a:pt x="239" y="886"/>
                    <a:pt x="257" y="873"/>
                    <a:pt x="267" y="839"/>
                  </a:cubicBezTo>
                  <a:cubicBezTo>
                    <a:pt x="274" y="769"/>
                    <a:pt x="274" y="706"/>
                    <a:pt x="261" y="636"/>
                  </a:cubicBezTo>
                  <a:cubicBezTo>
                    <a:pt x="255" y="420"/>
                    <a:pt x="299" y="204"/>
                    <a:pt x="3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6"/>
            <p:cNvSpPr/>
            <p:nvPr/>
          </p:nvSpPr>
          <p:spPr>
            <a:xfrm>
              <a:off x="8205687" y="3065735"/>
              <a:ext cx="69188" cy="184145"/>
            </a:xfrm>
            <a:custGeom>
              <a:rect b="b" l="l" r="r" t="t"/>
              <a:pathLst>
                <a:path extrusionOk="0" h="865" w="325">
                  <a:moveTo>
                    <a:pt x="325" y="1"/>
                  </a:moveTo>
                  <a:cubicBezTo>
                    <a:pt x="293" y="1"/>
                    <a:pt x="268" y="20"/>
                    <a:pt x="255" y="45"/>
                  </a:cubicBezTo>
                  <a:cubicBezTo>
                    <a:pt x="248" y="58"/>
                    <a:pt x="234" y="64"/>
                    <a:pt x="220" y="64"/>
                  </a:cubicBezTo>
                  <a:cubicBezTo>
                    <a:pt x="206" y="64"/>
                    <a:pt x="191" y="58"/>
                    <a:pt x="185" y="45"/>
                  </a:cubicBezTo>
                  <a:cubicBezTo>
                    <a:pt x="102" y="159"/>
                    <a:pt x="45" y="293"/>
                    <a:pt x="20" y="433"/>
                  </a:cubicBezTo>
                  <a:cubicBezTo>
                    <a:pt x="1" y="566"/>
                    <a:pt x="39" y="712"/>
                    <a:pt x="121" y="820"/>
                  </a:cubicBezTo>
                  <a:cubicBezTo>
                    <a:pt x="136" y="840"/>
                    <a:pt x="163" y="864"/>
                    <a:pt x="189" y="864"/>
                  </a:cubicBezTo>
                  <a:cubicBezTo>
                    <a:pt x="197" y="864"/>
                    <a:pt x="204" y="863"/>
                    <a:pt x="210" y="858"/>
                  </a:cubicBezTo>
                  <a:cubicBezTo>
                    <a:pt x="229" y="846"/>
                    <a:pt x="242" y="827"/>
                    <a:pt x="242" y="808"/>
                  </a:cubicBezTo>
                  <a:cubicBezTo>
                    <a:pt x="248" y="738"/>
                    <a:pt x="242" y="674"/>
                    <a:pt x="223" y="611"/>
                  </a:cubicBezTo>
                  <a:cubicBezTo>
                    <a:pt x="185" y="471"/>
                    <a:pt x="179" y="331"/>
                    <a:pt x="210" y="191"/>
                  </a:cubicBezTo>
                  <a:cubicBezTo>
                    <a:pt x="229" y="115"/>
                    <a:pt x="268" y="51"/>
                    <a:pt x="3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6"/>
            <p:cNvSpPr/>
            <p:nvPr/>
          </p:nvSpPr>
          <p:spPr>
            <a:xfrm>
              <a:off x="7620041" y="3293096"/>
              <a:ext cx="224593" cy="263551"/>
            </a:xfrm>
            <a:custGeom>
              <a:rect b="b" l="l" r="r" t="t"/>
              <a:pathLst>
                <a:path extrusionOk="0" h="1238" w="1055">
                  <a:moveTo>
                    <a:pt x="826" y="0"/>
                  </a:moveTo>
                  <a:cubicBezTo>
                    <a:pt x="826" y="7"/>
                    <a:pt x="820" y="19"/>
                    <a:pt x="807" y="19"/>
                  </a:cubicBezTo>
                  <a:cubicBezTo>
                    <a:pt x="793" y="21"/>
                    <a:pt x="780" y="22"/>
                    <a:pt x="766" y="22"/>
                  </a:cubicBezTo>
                  <a:cubicBezTo>
                    <a:pt x="729" y="22"/>
                    <a:pt x="692" y="16"/>
                    <a:pt x="655" y="7"/>
                  </a:cubicBezTo>
                  <a:cubicBezTo>
                    <a:pt x="604" y="19"/>
                    <a:pt x="553" y="32"/>
                    <a:pt x="502" y="51"/>
                  </a:cubicBezTo>
                  <a:cubicBezTo>
                    <a:pt x="356" y="95"/>
                    <a:pt x="229" y="184"/>
                    <a:pt x="127" y="299"/>
                  </a:cubicBezTo>
                  <a:cubicBezTo>
                    <a:pt x="0" y="451"/>
                    <a:pt x="45" y="623"/>
                    <a:pt x="108" y="795"/>
                  </a:cubicBezTo>
                  <a:cubicBezTo>
                    <a:pt x="133" y="877"/>
                    <a:pt x="172" y="953"/>
                    <a:pt x="203" y="1036"/>
                  </a:cubicBezTo>
                  <a:cubicBezTo>
                    <a:pt x="229" y="1106"/>
                    <a:pt x="267" y="1169"/>
                    <a:pt x="324" y="1220"/>
                  </a:cubicBezTo>
                  <a:cubicBezTo>
                    <a:pt x="342" y="1232"/>
                    <a:pt x="359" y="1238"/>
                    <a:pt x="375" y="1238"/>
                  </a:cubicBezTo>
                  <a:cubicBezTo>
                    <a:pt x="427" y="1238"/>
                    <a:pt x="465" y="1182"/>
                    <a:pt x="470" y="1119"/>
                  </a:cubicBezTo>
                  <a:cubicBezTo>
                    <a:pt x="470" y="1036"/>
                    <a:pt x="413" y="979"/>
                    <a:pt x="388" y="903"/>
                  </a:cubicBezTo>
                  <a:cubicBezTo>
                    <a:pt x="381" y="890"/>
                    <a:pt x="394" y="871"/>
                    <a:pt x="407" y="864"/>
                  </a:cubicBezTo>
                  <a:cubicBezTo>
                    <a:pt x="299" y="744"/>
                    <a:pt x="222" y="604"/>
                    <a:pt x="267" y="445"/>
                  </a:cubicBezTo>
                  <a:cubicBezTo>
                    <a:pt x="305" y="312"/>
                    <a:pt x="400" y="204"/>
                    <a:pt x="527" y="140"/>
                  </a:cubicBezTo>
                  <a:cubicBezTo>
                    <a:pt x="597" y="108"/>
                    <a:pt x="674" y="83"/>
                    <a:pt x="750" y="76"/>
                  </a:cubicBezTo>
                  <a:cubicBezTo>
                    <a:pt x="812" y="62"/>
                    <a:pt x="877" y="55"/>
                    <a:pt x="941" y="55"/>
                  </a:cubicBezTo>
                  <a:cubicBezTo>
                    <a:pt x="962" y="55"/>
                    <a:pt x="983" y="56"/>
                    <a:pt x="1004" y="57"/>
                  </a:cubicBezTo>
                  <a:cubicBezTo>
                    <a:pt x="1017" y="57"/>
                    <a:pt x="1023" y="57"/>
                    <a:pt x="1029" y="64"/>
                  </a:cubicBezTo>
                  <a:cubicBezTo>
                    <a:pt x="1036" y="57"/>
                    <a:pt x="1049" y="51"/>
                    <a:pt x="1055" y="51"/>
                  </a:cubicBezTo>
                  <a:cubicBezTo>
                    <a:pt x="979" y="38"/>
                    <a:pt x="902" y="19"/>
                    <a:pt x="8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6"/>
            <p:cNvSpPr/>
            <p:nvPr/>
          </p:nvSpPr>
          <p:spPr>
            <a:xfrm>
              <a:off x="7689016" y="3326944"/>
              <a:ext cx="108358" cy="174566"/>
            </a:xfrm>
            <a:custGeom>
              <a:rect b="b" l="l" r="r" t="t"/>
              <a:pathLst>
                <a:path extrusionOk="0" h="820" w="509">
                  <a:moveTo>
                    <a:pt x="470" y="0"/>
                  </a:moveTo>
                  <a:cubicBezTo>
                    <a:pt x="400" y="13"/>
                    <a:pt x="331" y="32"/>
                    <a:pt x="267" y="57"/>
                  </a:cubicBezTo>
                  <a:cubicBezTo>
                    <a:pt x="153" y="102"/>
                    <a:pt x="64" y="197"/>
                    <a:pt x="26" y="318"/>
                  </a:cubicBezTo>
                  <a:cubicBezTo>
                    <a:pt x="0" y="445"/>
                    <a:pt x="76" y="559"/>
                    <a:pt x="159" y="648"/>
                  </a:cubicBezTo>
                  <a:cubicBezTo>
                    <a:pt x="223" y="712"/>
                    <a:pt x="292" y="769"/>
                    <a:pt x="362" y="820"/>
                  </a:cubicBezTo>
                  <a:cubicBezTo>
                    <a:pt x="286" y="616"/>
                    <a:pt x="229" y="400"/>
                    <a:pt x="331" y="203"/>
                  </a:cubicBezTo>
                  <a:cubicBezTo>
                    <a:pt x="369" y="121"/>
                    <a:pt x="432" y="51"/>
                    <a:pt x="5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6"/>
            <p:cNvSpPr/>
            <p:nvPr/>
          </p:nvSpPr>
          <p:spPr>
            <a:xfrm>
              <a:off x="7588747" y="3401241"/>
              <a:ext cx="77490" cy="195428"/>
            </a:xfrm>
            <a:custGeom>
              <a:rect b="b" l="l" r="r" t="t"/>
              <a:pathLst>
                <a:path extrusionOk="0" h="918" w="364">
                  <a:moveTo>
                    <a:pt x="115" y="1"/>
                  </a:moveTo>
                  <a:cubicBezTo>
                    <a:pt x="64" y="77"/>
                    <a:pt x="33" y="166"/>
                    <a:pt x="14" y="261"/>
                  </a:cubicBezTo>
                  <a:cubicBezTo>
                    <a:pt x="1" y="337"/>
                    <a:pt x="1" y="414"/>
                    <a:pt x="7" y="496"/>
                  </a:cubicBezTo>
                  <a:cubicBezTo>
                    <a:pt x="20" y="496"/>
                    <a:pt x="26" y="515"/>
                    <a:pt x="20" y="522"/>
                  </a:cubicBezTo>
                  <a:cubicBezTo>
                    <a:pt x="45" y="661"/>
                    <a:pt x="109" y="789"/>
                    <a:pt x="204" y="890"/>
                  </a:cubicBezTo>
                  <a:cubicBezTo>
                    <a:pt x="223" y="906"/>
                    <a:pt x="250" y="917"/>
                    <a:pt x="276" y="917"/>
                  </a:cubicBezTo>
                  <a:cubicBezTo>
                    <a:pt x="303" y="917"/>
                    <a:pt x="328" y="906"/>
                    <a:pt x="344" y="877"/>
                  </a:cubicBezTo>
                  <a:cubicBezTo>
                    <a:pt x="363" y="833"/>
                    <a:pt x="363" y="789"/>
                    <a:pt x="357" y="738"/>
                  </a:cubicBezTo>
                  <a:cubicBezTo>
                    <a:pt x="350" y="731"/>
                    <a:pt x="357" y="719"/>
                    <a:pt x="363" y="712"/>
                  </a:cubicBezTo>
                  <a:cubicBezTo>
                    <a:pt x="300" y="617"/>
                    <a:pt x="255" y="522"/>
                    <a:pt x="223" y="414"/>
                  </a:cubicBezTo>
                  <a:cubicBezTo>
                    <a:pt x="160" y="280"/>
                    <a:pt x="122" y="140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6"/>
            <p:cNvSpPr/>
            <p:nvPr/>
          </p:nvSpPr>
          <p:spPr>
            <a:xfrm>
              <a:off x="7783536" y="3516199"/>
              <a:ext cx="107081" cy="73658"/>
            </a:xfrm>
            <a:custGeom>
              <a:rect b="b" l="l" r="r" t="t"/>
              <a:pathLst>
                <a:path extrusionOk="0" h="346" w="503">
                  <a:moveTo>
                    <a:pt x="503" y="1"/>
                  </a:moveTo>
                  <a:lnTo>
                    <a:pt x="458" y="26"/>
                  </a:lnTo>
                  <a:cubicBezTo>
                    <a:pt x="306" y="115"/>
                    <a:pt x="153" y="204"/>
                    <a:pt x="1" y="293"/>
                  </a:cubicBezTo>
                  <a:cubicBezTo>
                    <a:pt x="14" y="306"/>
                    <a:pt x="26" y="312"/>
                    <a:pt x="39" y="325"/>
                  </a:cubicBezTo>
                  <a:cubicBezTo>
                    <a:pt x="71" y="337"/>
                    <a:pt x="96" y="344"/>
                    <a:pt x="128" y="344"/>
                  </a:cubicBezTo>
                  <a:cubicBezTo>
                    <a:pt x="136" y="345"/>
                    <a:pt x="144" y="345"/>
                    <a:pt x="152" y="345"/>
                  </a:cubicBezTo>
                  <a:cubicBezTo>
                    <a:pt x="206" y="345"/>
                    <a:pt x="255" y="326"/>
                    <a:pt x="300" y="293"/>
                  </a:cubicBezTo>
                  <a:cubicBezTo>
                    <a:pt x="357" y="249"/>
                    <a:pt x="401" y="198"/>
                    <a:pt x="439" y="134"/>
                  </a:cubicBezTo>
                  <a:cubicBezTo>
                    <a:pt x="465" y="90"/>
                    <a:pt x="484" y="39"/>
                    <a:pt x="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6"/>
            <p:cNvSpPr/>
            <p:nvPr/>
          </p:nvSpPr>
          <p:spPr>
            <a:xfrm>
              <a:off x="8731937" y="3968153"/>
              <a:ext cx="312728" cy="788738"/>
            </a:xfrm>
            <a:custGeom>
              <a:rect b="b" l="l" r="r" t="t"/>
              <a:pathLst>
                <a:path extrusionOk="0" h="3705" w="1469">
                  <a:moveTo>
                    <a:pt x="1" y="0"/>
                  </a:moveTo>
                  <a:lnTo>
                    <a:pt x="1" y="0"/>
                  </a:lnTo>
                  <a:cubicBezTo>
                    <a:pt x="45" y="115"/>
                    <a:pt x="83" y="229"/>
                    <a:pt x="128" y="343"/>
                  </a:cubicBezTo>
                  <a:cubicBezTo>
                    <a:pt x="401" y="1100"/>
                    <a:pt x="642" y="1869"/>
                    <a:pt x="846" y="2650"/>
                  </a:cubicBezTo>
                  <a:cubicBezTo>
                    <a:pt x="897" y="2841"/>
                    <a:pt x="948" y="3038"/>
                    <a:pt x="992" y="3235"/>
                  </a:cubicBezTo>
                  <a:cubicBezTo>
                    <a:pt x="1017" y="3330"/>
                    <a:pt x="1043" y="3432"/>
                    <a:pt x="1062" y="3527"/>
                  </a:cubicBezTo>
                  <a:cubicBezTo>
                    <a:pt x="1068" y="3561"/>
                    <a:pt x="1084" y="3704"/>
                    <a:pt x="1138" y="3704"/>
                  </a:cubicBezTo>
                  <a:cubicBezTo>
                    <a:pt x="1144" y="3704"/>
                    <a:pt x="1150" y="3702"/>
                    <a:pt x="1157" y="3699"/>
                  </a:cubicBezTo>
                  <a:cubicBezTo>
                    <a:pt x="1189" y="3667"/>
                    <a:pt x="1214" y="3635"/>
                    <a:pt x="1221" y="3591"/>
                  </a:cubicBezTo>
                  <a:cubicBezTo>
                    <a:pt x="1240" y="3553"/>
                    <a:pt x="1259" y="3508"/>
                    <a:pt x="1278" y="3464"/>
                  </a:cubicBezTo>
                  <a:cubicBezTo>
                    <a:pt x="1380" y="3190"/>
                    <a:pt x="1443" y="2904"/>
                    <a:pt x="1456" y="2606"/>
                  </a:cubicBezTo>
                  <a:cubicBezTo>
                    <a:pt x="1456" y="2599"/>
                    <a:pt x="1462" y="2587"/>
                    <a:pt x="1469" y="2580"/>
                  </a:cubicBezTo>
                  <a:cubicBezTo>
                    <a:pt x="1418" y="2504"/>
                    <a:pt x="1367" y="2428"/>
                    <a:pt x="1316" y="2345"/>
                  </a:cubicBezTo>
                  <a:cubicBezTo>
                    <a:pt x="1208" y="2174"/>
                    <a:pt x="1113" y="1996"/>
                    <a:pt x="1024" y="1818"/>
                  </a:cubicBezTo>
                  <a:cubicBezTo>
                    <a:pt x="1017" y="1837"/>
                    <a:pt x="998" y="1856"/>
                    <a:pt x="979" y="1875"/>
                  </a:cubicBezTo>
                  <a:cubicBezTo>
                    <a:pt x="956" y="1892"/>
                    <a:pt x="929" y="1900"/>
                    <a:pt x="901" y="1900"/>
                  </a:cubicBezTo>
                  <a:cubicBezTo>
                    <a:pt x="868" y="1900"/>
                    <a:pt x="835" y="1889"/>
                    <a:pt x="808" y="1869"/>
                  </a:cubicBezTo>
                  <a:cubicBezTo>
                    <a:pt x="763" y="1818"/>
                    <a:pt x="725" y="1760"/>
                    <a:pt x="706" y="1691"/>
                  </a:cubicBezTo>
                  <a:cubicBezTo>
                    <a:pt x="681" y="1602"/>
                    <a:pt x="649" y="1519"/>
                    <a:pt x="617" y="1430"/>
                  </a:cubicBezTo>
                  <a:cubicBezTo>
                    <a:pt x="490" y="1081"/>
                    <a:pt x="350" y="731"/>
                    <a:pt x="191" y="394"/>
                  </a:cubicBezTo>
                  <a:cubicBezTo>
                    <a:pt x="134" y="261"/>
                    <a:pt x="64" y="12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6"/>
            <p:cNvSpPr/>
            <p:nvPr/>
          </p:nvSpPr>
          <p:spPr>
            <a:xfrm>
              <a:off x="8937584" y="3712478"/>
              <a:ext cx="351899" cy="917959"/>
            </a:xfrm>
            <a:custGeom>
              <a:rect b="b" l="l" r="r" t="t"/>
              <a:pathLst>
                <a:path extrusionOk="0" h="4312" w="1653">
                  <a:moveTo>
                    <a:pt x="198" y="0"/>
                  </a:moveTo>
                  <a:cubicBezTo>
                    <a:pt x="255" y="375"/>
                    <a:pt x="312" y="744"/>
                    <a:pt x="363" y="1119"/>
                  </a:cubicBezTo>
                  <a:cubicBezTo>
                    <a:pt x="452" y="1328"/>
                    <a:pt x="515" y="1544"/>
                    <a:pt x="592" y="1754"/>
                  </a:cubicBezTo>
                  <a:lnTo>
                    <a:pt x="731" y="2123"/>
                  </a:lnTo>
                  <a:cubicBezTo>
                    <a:pt x="750" y="2186"/>
                    <a:pt x="776" y="2243"/>
                    <a:pt x="795" y="2307"/>
                  </a:cubicBezTo>
                  <a:cubicBezTo>
                    <a:pt x="814" y="2364"/>
                    <a:pt x="833" y="2421"/>
                    <a:pt x="839" y="2479"/>
                  </a:cubicBezTo>
                  <a:cubicBezTo>
                    <a:pt x="844" y="2492"/>
                    <a:pt x="832" y="2503"/>
                    <a:pt x="820" y="2503"/>
                  </a:cubicBezTo>
                  <a:cubicBezTo>
                    <a:pt x="816" y="2503"/>
                    <a:pt x="811" y="2501"/>
                    <a:pt x="808" y="2498"/>
                  </a:cubicBezTo>
                  <a:cubicBezTo>
                    <a:pt x="750" y="2383"/>
                    <a:pt x="700" y="2262"/>
                    <a:pt x="668" y="2135"/>
                  </a:cubicBezTo>
                  <a:lnTo>
                    <a:pt x="541" y="1767"/>
                  </a:lnTo>
                  <a:cubicBezTo>
                    <a:pt x="484" y="1595"/>
                    <a:pt x="414" y="1430"/>
                    <a:pt x="356" y="1252"/>
                  </a:cubicBezTo>
                  <a:cubicBezTo>
                    <a:pt x="353" y="1254"/>
                    <a:pt x="350" y="1255"/>
                    <a:pt x="346" y="1255"/>
                  </a:cubicBezTo>
                  <a:cubicBezTo>
                    <a:pt x="337" y="1255"/>
                    <a:pt x="329" y="1249"/>
                    <a:pt x="325" y="1239"/>
                  </a:cubicBezTo>
                  <a:cubicBezTo>
                    <a:pt x="261" y="1138"/>
                    <a:pt x="204" y="1036"/>
                    <a:pt x="147" y="928"/>
                  </a:cubicBezTo>
                  <a:lnTo>
                    <a:pt x="147" y="928"/>
                  </a:lnTo>
                  <a:lnTo>
                    <a:pt x="153" y="941"/>
                  </a:lnTo>
                  <a:cubicBezTo>
                    <a:pt x="210" y="1093"/>
                    <a:pt x="261" y="1239"/>
                    <a:pt x="318" y="1392"/>
                  </a:cubicBezTo>
                  <a:cubicBezTo>
                    <a:pt x="376" y="1544"/>
                    <a:pt x="433" y="1697"/>
                    <a:pt x="484" y="1849"/>
                  </a:cubicBezTo>
                  <a:cubicBezTo>
                    <a:pt x="509" y="1926"/>
                    <a:pt x="541" y="1996"/>
                    <a:pt x="566" y="2078"/>
                  </a:cubicBezTo>
                  <a:cubicBezTo>
                    <a:pt x="592" y="2148"/>
                    <a:pt x="617" y="2218"/>
                    <a:pt x="630" y="2294"/>
                  </a:cubicBezTo>
                  <a:cubicBezTo>
                    <a:pt x="630" y="2308"/>
                    <a:pt x="611" y="2324"/>
                    <a:pt x="596" y="2324"/>
                  </a:cubicBezTo>
                  <a:cubicBezTo>
                    <a:pt x="589" y="2324"/>
                    <a:pt x="583" y="2321"/>
                    <a:pt x="579" y="2313"/>
                  </a:cubicBezTo>
                  <a:cubicBezTo>
                    <a:pt x="541" y="2250"/>
                    <a:pt x="509" y="2173"/>
                    <a:pt x="484" y="2097"/>
                  </a:cubicBezTo>
                  <a:cubicBezTo>
                    <a:pt x="458" y="2027"/>
                    <a:pt x="433" y="1951"/>
                    <a:pt x="407" y="1875"/>
                  </a:cubicBezTo>
                  <a:cubicBezTo>
                    <a:pt x="350" y="1722"/>
                    <a:pt x="299" y="1576"/>
                    <a:pt x="248" y="1424"/>
                  </a:cubicBezTo>
                  <a:cubicBezTo>
                    <a:pt x="191" y="1265"/>
                    <a:pt x="140" y="1119"/>
                    <a:pt x="90" y="960"/>
                  </a:cubicBezTo>
                  <a:cubicBezTo>
                    <a:pt x="58" y="883"/>
                    <a:pt x="32" y="814"/>
                    <a:pt x="7" y="731"/>
                  </a:cubicBezTo>
                  <a:lnTo>
                    <a:pt x="1" y="706"/>
                  </a:lnTo>
                  <a:lnTo>
                    <a:pt x="1" y="706"/>
                  </a:lnTo>
                  <a:cubicBezTo>
                    <a:pt x="13" y="820"/>
                    <a:pt x="32" y="934"/>
                    <a:pt x="39" y="1049"/>
                  </a:cubicBezTo>
                  <a:cubicBezTo>
                    <a:pt x="77" y="1157"/>
                    <a:pt x="109" y="1271"/>
                    <a:pt x="147" y="1385"/>
                  </a:cubicBezTo>
                  <a:lnTo>
                    <a:pt x="236" y="1691"/>
                  </a:lnTo>
                  <a:cubicBezTo>
                    <a:pt x="274" y="1786"/>
                    <a:pt x="299" y="1888"/>
                    <a:pt x="312" y="1989"/>
                  </a:cubicBezTo>
                  <a:cubicBezTo>
                    <a:pt x="316" y="2005"/>
                    <a:pt x="303" y="2016"/>
                    <a:pt x="289" y="2016"/>
                  </a:cubicBezTo>
                  <a:cubicBezTo>
                    <a:pt x="281" y="2016"/>
                    <a:pt x="272" y="2012"/>
                    <a:pt x="267" y="2002"/>
                  </a:cubicBezTo>
                  <a:cubicBezTo>
                    <a:pt x="223" y="1907"/>
                    <a:pt x="191" y="1811"/>
                    <a:pt x="172" y="1703"/>
                  </a:cubicBezTo>
                  <a:lnTo>
                    <a:pt x="90" y="1405"/>
                  </a:lnTo>
                  <a:lnTo>
                    <a:pt x="70" y="1335"/>
                  </a:lnTo>
                  <a:lnTo>
                    <a:pt x="70" y="1335"/>
                  </a:lnTo>
                  <a:cubicBezTo>
                    <a:pt x="83" y="1481"/>
                    <a:pt x="96" y="1627"/>
                    <a:pt x="96" y="1779"/>
                  </a:cubicBezTo>
                  <a:cubicBezTo>
                    <a:pt x="172" y="2135"/>
                    <a:pt x="172" y="2510"/>
                    <a:pt x="96" y="2873"/>
                  </a:cubicBezTo>
                  <a:cubicBezTo>
                    <a:pt x="96" y="2892"/>
                    <a:pt x="90" y="2911"/>
                    <a:pt x="83" y="2930"/>
                  </a:cubicBezTo>
                  <a:cubicBezTo>
                    <a:pt x="217" y="3133"/>
                    <a:pt x="325" y="3343"/>
                    <a:pt x="452" y="3540"/>
                  </a:cubicBezTo>
                  <a:cubicBezTo>
                    <a:pt x="585" y="3762"/>
                    <a:pt x="750" y="3966"/>
                    <a:pt x="941" y="4143"/>
                  </a:cubicBezTo>
                  <a:cubicBezTo>
                    <a:pt x="1050" y="4238"/>
                    <a:pt x="1187" y="4311"/>
                    <a:pt x="1328" y="4311"/>
                  </a:cubicBezTo>
                  <a:cubicBezTo>
                    <a:pt x="1377" y="4311"/>
                    <a:pt x="1426" y="4303"/>
                    <a:pt x="1475" y="4283"/>
                  </a:cubicBezTo>
                  <a:cubicBezTo>
                    <a:pt x="1558" y="4245"/>
                    <a:pt x="1621" y="4175"/>
                    <a:pt x="1640" y="4093"/>
                  </a:cubicBezTo>
                  <a:cubicBezTo>
                    <a:pt x="1653" y="3978"/>
                    <a:pt x="1634" y="3858"/>
                    <a:pt x="1583" y="3756"/>
                  </a:cubicBezTo>
                  <a:cubicBezTo>
                    <a:pt x="1411" y="3267"/>
                    <a:pt x="1240" y="2784"/>
                    <a:pt x="1068" y="2301"/>
                  </a:cubicBezTo>
                  <a:cubicBezTo>
                    <a:pt x="890" y="1818"/>
                    <a:pt x="712" y="1341"/>
                    <a:pt x="534" y="864"/>
                  </a:cubicBezTo>
                  <a:cubicBezTo>
                    <a:pt x="439" y="629"/>
                    <a:pt x="350" y="388"/>
                    <a:pt x="255" y="153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6"/>
            <p:cNvSpPr/>
            <p:nvPr/>
          </p:nvSpPr>
          <p:spPr>
            <a:xfrm>
              <a:off x="8207177" y="3002083"/>
              <a:ext cx="788738" cy="1346496"/>
            </a:xfrm>
            <a:custGeom>
              <a:rect b="b" l="l" r="r" t="t"/>
              <a:pathLst>
                <a:path extrusionOk="0" h="6325" w="3705">
                  <a:moveTo>
                    <a:pt x="2987" y="1"/>
                  </a:moveTo>
                  <a:cubicBezTo>
                    <a:pt x="2942" y="20"/>
                    <a:pt x="2898" y="33"/>
                    <a:pt x="2853" y="52"/>
                  </a:cubicBezTo>
                  <a:cubicBezTo>
                    <a:pt x="2809" y="64"/>
                    <a:pt x="2777" y="77"/>
                    <a:pt x="2739" y="90"/>
                  </a:cubicBezTo>
                  <a:cubicBezTo>
                    <a:pt x="2777" y="179"/>
                    <a:pt x="2809" y="268"/>
                    <a:pt x="2834" y="357"/>
                  </a:cubicBezTo>
                  <a:cubicBezTo>
                    <a:pt x="2860" y="458"/>
                    <a:pt x="2885" y="560"/>
                    <a:pt x="2910" y="662"/>
                  </a:cubicBezTo>
                  <a:cubicBezTo>
                    <a:pt x="2936" y="757"/>
                    <a:pt x="2961" y="859"/>
                    <a:pt x="2980" y="960"/>
                  </a:cubicBezTo>
                  <a:cubicBezTo>
                    <a:pt x="3006" y="1056"/>
                    <a:pt x="3025" y="1157"/>
                    <a:pt x="3019" y="1259"/>
                  </a:cubicBezTo>
                  <a:cubicBezTo>
                    <a:pt x="3019" y="1270"/>
                    <a:pt x="3011" y="1274"/>
                    <a:pt x="3003" y="1274"/>
                  </a:cubicBezTo>
                  <a:cubicBezTo>
                    <a:pt x="2996" y="1274"/>
                    <a:pt x="2990" y="1271"/>
                    <a:pt x="2987" y="1265"/>
                  </a:cubicBezTo>
                  <a:cubicBezTo>
                    <a:pt x="2949" y="1170"/>
                    <a:pt x="2917" y="1075"/>
                    <a:pt x="2910" y="973"/>
                  </a:cubicBezTo>
                  <a:cubicBezTo>
                    <a:pt x="2885" y="871"/>
                    <a:pt x="2866" y="776"/>
                    <a:pt x="2841" y="681"/>
                  </a:cubicBezTo>
                  <a:cubicBezTo>
                    <a:pt x="2822" y="586"/>
                    <a:pt x="2796" y="484"/>
                    <a:pt x="2771" y="389"/>
                  </a:cubicBezTo>
                  <a:cubicBezTo>
                    <a:pt x="2745" y="293"/>
                    <a:pt x="2720" y="198"/>
                    <a:pt x="2707" y="103"/>
                  </a:cubicBezTo>
                  <a:lnTo>
                    <a:pt x="2625" y="141"/>
                  </a:lnTo>
                  <a:lnTo>
                    <a:pt x="2580" y="153"/>
                  </a:lnTo>
                  <a:cubicBezTo>
                    <a:pt x="2593" y="185"/>
                    <a:pt x="2599" y="217"/>
                    <a:pt x="2612" y="249"/>
                  </a:cubicBezTo>
                  <a:lnTo>
                    <a:pt x="2618" y="274"/>
                  </a:lnTo>
                  <a:cubicBezTo>
                    <a:pt x="2625" y="293"/>
                    <a:pt x="2631" y="312"/>
                    <a:pt x="2637" y="331"/>
                  </a:cubicBezTo>
                  <a:cubicBezTo>
                    <a:pt x="2644" y="357"/>
                    <a:pt x="2650" y="376"/>
                    <a:pt x="2650" y="401"/>
                  </a:cubicBezTo>
                  <a:cubicBezTo>
                    <a:pt x="2646" y="409"/>
                    <a:pt x="2637" y="414"/>
                    <a:pt x="2630" y="414"/>
                  </a:cubicBezTo>
                  <a:cubicBezTo>
                    <a:pt x="2625" y="414"/>
                    <a:pt x="2621" y="412"/>
                    <a:pt x="2618" y="408"/>
                  </a:cubicBezTo>
                  <a:cubicBezTo>
                    <a:pt x="2612" y="395"/>
                    <a:pt x="2599" y="376"/>
                    <a:pt x="2599" y="357"/>
                  </a:cubicBezTo>
                  <a:lnTo>
                    <a:pt x="2599" y="344"/>
                  </a:lnTo>
                  <a:cubicBezTo>
                    <a:pt x="2593" y="325"/>
                    <a:pt x="2586" y="306"/>
                    <a:pt x="2586" y="287"/>
                  </a:cubicBezTo>
                  <a:cubicBezTo>
                    <a:pt x="2574" y="242"/>
                    <a:pt x="2567" y="204"/>
                    <a:pt x="2561" y="166"/>
                  </a:cubicBezTo>
                  <a:cubicBezTo>
                    <a:pt x="2529" y="179"/>
                    <a:pt x="2504" y="192"/>
                    <a:pt x="2472" y="204"/>
                  </a:cubicBezTo>
                  <a:cubicBezTo>
                    <a:pt x="2485" y="236"/>
                    <a:pt x="2497" y="274"/>
                    <a:pt x="2510" y="319"/>
                  </a:cubicBezTo>
                  <a:cubicBezTo>
                    <a:pt x="2517" y="350"/>
                    <a:pt x="2529" y="389"/>
                    <a:pt x="2536" y="427"/>
                  </a:cubicBezTo>
                  <a:cubicBezTo>
                    <a:pt x="2542" y="465"/>
                    <a:pt x="2555" y="503"/>
                    <a:pt x="2561" y="541"/>
                  </a:cubicBezTo>
                  <a:cubicBezTo>
                    <a:pt x="2567" y="560"/>
                    <a:pt x="2574" y="579"/>
                    <a:pt x="2574" y="598"/>
                  </a:cubicBezTo>
                  <a:cubicBezTo>
                    <a:pt x="2574" y="605"/>
                    <a:pt x="2574" y="605"/>
                    <a:pt x="2574" y="611"/>
                  </a:cubicBezTo>
                  <a:cubicBezTo>
                    <a:pt x="2580" y="624"/>
                    <a:pt x="2580" y="643"/>
                    <a:pt x="2580" y="655"/>
                  </a:cubicBezTo>
                  <a:cubicBezTo>
                    <a:pt x="2580" y="662"/>
                    <a:pt x="2574" y="668"/>
                    <a:pt x="2567" y="674"/>
                  </a:cubicBezTo>
                  <a:cubicBezTo>
                    <a:pt x="2561" y="681"/>
                    <a:pt x="2553" y="684"/>
                    <a:pt x="2545" y="684"/>
                  </a:cubicBezTo>
                  <a:cubicBezTo>
                    <a:pt x="2537" y="684"/>
                    <a:pt x="2529" y="681"/>
                    <a:pt x="2523" y="674"/>
                  </a:cubicBezTo>
                  <a:cubicBezTo>
                    <a:pt x="2504" y="636"/>
                    <a:pt x="2491" y="598"/>
                    <a:pt x="2485" y="560"/>
                  </a:cubicBezTo>
                  <a:lnTo>
                    <a:pt x="2459" y="446"/>
                  </a:lnTo>
                  <a:lnTo>
                    <a:pt x="2440" y="325"/>
                  </a:lnTo>
                  <a:cubicBezTo>
                    <a:pt x="2428" y="293"/>
                    <a:pt x="2421" y="255"/>
                    <a:pt x="2421" y="223"/>
                  </a:cubicBezTo>
                  <a:cubicBezTo>
                    <a:pt x="2078" y="389"/>
                    <a:pt x="1741" y="573"/>
                    <a:pt x="1423" y="783"/>
                  </a:cubicBezTo>
                  <a:cubicBezTo>
                    <a:pt x="1420" y="779"/>
                    <a:pt x="1417" y="778"/>
                    <a:pt x="1414" y="778"/>
                  </a:cubicBezTo>
                  <a:cubicBezTo>
                    <a:pt x="1411" y="778"/>
                    <a:pt x="1408" y="779"/>
                    <a:pt x="1404" y="783"/>
                  </a:cubicBezTo>
                  <a:cubicBezTo>
                    <a:pt x="1265" y="833"/>
                    <a:pt x="1144" y="910"/>
                    <a:pt x="1023" y="999"/>
                  </a:cubicBezTo>
                  <a:lnTo>
                    <a:pt x="953" y="1037"/>
                  </a:lnTo>
                  <a:cubicBezTo>
                    <a:pt x="832" y="1094"/>
                    <a:pt x="718" y="1164"/>
                    <a:pt x="616" y="1246"/>
                  </a:cubicBezTo>
                  <a:cubicBezTo>
                    <a:pt x="585" y="1253"/>
                    <a:pt x="559" y="1272"/>
                    <a:pt x="559" y="1304"/>
                  </a:cubicBezTo>
                  <a:lnTo>
                    <a:pt x="553" y="1310"/>
                  </a:lnTo>
                  <a:cubicBezTo>
                    <a:pt x="547" y="1316"/>
                    <a:pt x="547" y="1316"/>
                    <a:pt x="540" y="1323"/>
                  </a:cubicBezTo>
                  <a:lnTo>
                    <a:pt x="534" y="1329"/>
                  </a:lnTo>
                  <a:cubicBezTo>
                    <a:pt x="362" y="1437"/>
                    <a:pt x="184" y="1532"/>
                    <a:pt x="0" y="1621"/>
                  </a:cubicBezTo>
                  <a:cubicBezTo>
                    <a:pt x="254" y="1799"/>
                    <a:pt x="496" y="1990"/>
                    <a:pt x="731" y="2200"/>
                  </a:cubicBezTo>
                  <a:cubicBezTo>
                    <a:pt x="1080" y="2498"/>
                    <a:pt x="1417" y="2822"/>
                    <a:pt x="1729" y="3166"/>
                  </a:cubicBezTo>
                  <a:cubicBezTo>
                    <a:pt x="1805" y="3248"/>
                    <a:pt x="1875" y="3331"/>
                    <a:pt x="1951" y="3420"/>
                  </a:cubicBezTo>
                  <a:cubicBezTo>
                    <a:pt x="2135" y="3636"/>
                    <a:pt x="2313" y="3858"/>
                    <a:pt x="2478" y="4087"/>
                  </a:cubicBezTo>
                  <a:cubicBezTo>
                    <a:pt x="2567" y="4201"/>
                    <a:pt x="2644" y="4322"/>
                    <a:pt x="2726" y="4437"/>
                  </a:cubicBezTo>
                  <a:cubicBezTo>
                    <a:pt x="2815" y="4557"/>
                    <a:pt x="2885" y="4684"/>
                    <a:pt x="2942" y="4824"/>
                  </a:cubicBezTo>
                  <a:cubicBezTo>
                    <a:pt x="2947" y="4839"/>
                    <a:pt x="2933" y="4862"/>
                    <a:pt x="2914" y="4862"/>
                  </a:cubicBezTo>
                  <a:cubicBezTo>
                    <a:pt x="2909" y="4862"/>
                    <a:pt x="2903" y="4860"/>
                    <a:pt x="2898" y="4856"/>
                  </a:cubicBezTo>
                  <a:cubicBezTo>
                    <a:pt x="2796" y="4735"/>
                    <a:pt x="2701" y="4608"/>
                    <a:pt x="2618" y="4475"/>
                  </a:cubicBezTo>
                  <a:cubicBezTo>
                    <a:pt x="2529" y="4341"/>
                    <a:pt x="2434" y="4208"/>
                    <a:pt x="2339" y="4081"/>
                  </a:cubicBezTo>
                  <a:cubicBezTo>
                    <a:pt x="2307" y="4030"/>
                    <a:pt x="2269" y="3979"/>
                    <a:pt x="2231" y="3934"/>
                  </a:cubicBezTo>
                  <a:lnTo>
                    <a:pt x="2231" y="3934"/>
                  </a:lnTo>
                  <a:cubicBezTo>
                    <a:pt x="2243" y="3954"/>
                    <a:pt x="2250" y="3973"/>
                    <a:pt x="2256" y="3998"/>
                  </a:cubicBezTo>
                  <a:cubicBezTo>
                    <a:pt x="2440" y="4284"/>
                    <a:pt x="2605" y="4589"/>
                    <a:pt x="2752" y="4907"/>
                  </a:cubicBezTo>
                  <a:cubicBezTo>
                    <a:pt x="2898" y="5218"/>
                    <a:pt x="3031" y="5542"/>
                    <a:pt x="3152" y="5866"/>
                  </a:cubicBezTo>
                  <a:cubicBezTo>
                    <a:pt x="3184" y="5943"/>
                    <a:pt x="3209" y="6025"/>
                    <a:pt x="3241" y="6101"/>
                  </a:cubicBezTo>
                  <a:cubicBezTo>
                    <a:pt x="3254" y="6178"/>
                    <a:pt x="3285" y="6241"/>
                    <a:pt x="3324" y="6305"/>
                  </a:cubicBezTo>
                  <a:cubicBezTo>
                    <a:pt x="3338" y="6319"/>
                    <a:pt x="3350" y="6325"/>
                    <a:pt x="3360" y="6325"/>
                  </a:cubicBezTo>
                  <a:cubicBezTo>
                    <a:pt x="3401" y="6325"/>
                    <a:pt x="3415" y="6232"/>
                    <a:pt x="3425" y="6197"/>
                  </a:cubicBezTo>
                  <a:cubicBezTo>
                    <a:pt x="3444" y="6114"/>
                    <a:pt x="3457" y="6025"/>
                    <a:pt x="3470" y="5936"/>
                  </a:cubicBezTo>
                  <a:cubicBezTo>
                    <a:pt x="3501" y="5587"/>
                    <a:pt x="3470" y="5237"/>
                    <a:pt x="3387" y="4900"/>
                  </a:cubicBezTo>
                  <a:cubicBezTo>
                    <a:pt x="3336" y="4722"/>
                    <a:pt x="3285" y="4545"/>
                    <a:pt x="3235" y="4379"/>
                  </a:cubicBezTo>
                  <a:cubicBezTo>
                    <a:pt x="3177" y="4214"/>
                    <a:pt x="3114" y="4049"/>
                    <a:pt x="3076" y="3884"/>
                  </a:cubicBezTo>
                  <a:cubicBezTo>
                    <a:pt x="3068" y="3861"/>
                    <a:pt x="3083" y="3849"/>
                    <a:pt x="3101" y="3849"/>
                  </a:cubicBezTo>
                  <a:cubicBezTo>
                    <a:pt x="3113" y="3849"/>
                    <a:pt x="3125" y="3854"/>
                    <a:pt x="3133" y="3865"/>
                  </a:cubicBezTo>
                  <a:cubicBezTo>
                    <a:pt x="3222" y="4062"/>
                    <a:pt x="3298" y="4271"/>
                    <a:pt x="3362" y="4481"/>
                  </a:cubicBezTo>
                  <a:cubicBezTo>
                    <a:pt x="3387" y="4551"/>
                    <a:pt x="3406" y="4621"/>
                    <a:pt x="3425" y="4697"/>
                  </a:cubicBezTo>
                  <a:cubicBezTo>
                    <a:pt x="3413" y="4570"/>
                    <a:pt x="3400" y="4437"/>
                    <a:pt x="3381" y="4309"/>
                  </a:cubicBezTo>
                  <a:cubicBezTo>
                    <a:pt x="3381" y="4271"/>
                    <a:pt x="3368" y="4227"/>
                    <a:pt x="3368" y="4182"/>
                  </a:cubicBezTo>
                  <a:cubicBezTo>
                    <a:pt x="3362" y="4163"/>
                    <a:pt x="3355" y="4138"/>
                    <a:pt x="3349" y="4119"/>
                  </a:cubicBezTo>
                  <a:cubicBezTo>
                    <a:pt x="3349" y="4112"/>
                    <a:pt x="3349" y="4106"/>
                    <a:pt x="3355" y="4106"/>
                  </a:cubicBezTo>
                  <a:cubicBezTo>
                    <a:pt x="3285" y="3604"/>
                    <a:pt x="3196" y="3108"/>
                    <a:pt x="3088" y="2619"/>
                  </a:cubicBezTo>
                  <a:cubicBezTo>
                    <a:pt x="3025" y="2339"/>
                    <a:pt x="2961" y="2053"/>
                    <a:pt x="2891" y="1774"/>
                  </a:cubicBezTo>
                  <a:cubicBezTo>
                    <a:pt x="2822" y="1494"/>
                    <a:pt x="2733" y="1215"/>
                    <a:pt x="2682" y="935"/>
                  </a:cubicBezTo>
                  <a:cubicBezTo>
                    <a:pt x="2674" y="912"/>
                    <a:pt x="2690" y="898"/>
                    <a:pt x="2706" y="898"/>
                  </a:cubicBezTo>
                  <a:cubicBezTo>
                    <a:pt x="2717" y="898"/>
                    <a:pt x="2728" y="904"/>
                    <a:pt x="2733" y="916"/>
                  </a:cubicBezTo>
                  <a:cubicBezTo>
                    <a:pt x="2847" y="1221"/>
                    <a:pt x="2942" y="1532"/>
                    <a:pt x="3019" y="1850"/>
                  </a:cubicBezTo>
                  <a:cubicBezTo>
                    <a:pt x="3158" y="2409"/>
                    <a:pt x="3273" y="2981"/>
                    <a:pt x="3355" y="3553"/>
                  </a:cubicBezTo>
                  <a:cubicBezTo>
                    <a:pt x="3362" y="3591"/>
                    <a:pt x="3368" y="3636"/>
                    <a:pt x="3374" y="3674"/>
                  </a:cubicBezTo>
                  <a:cubicBezTo>
                    <a:pt x="3378" y="3672"/>
                    <a:pt x="3381" y="3671"/>
                    <a:pt x="3383" y="3671"/>
                  </a:cubicBezTo>
                  <a:cubicBezTo>
                    <a:pt x="3390" y="3671"/>
                    <a:pt x="3393" y="3677"/>
                    <a:pt x="3393" y="3687"/>
                  </a:cubicBezTo>
                  <a:cubicBezTo>
                    <a:pt x="3482" y="3922"/>
                    <a:pt x="3584" y="4151"/>
                    <a:pt x="3705" y="4367"/>
                  </a:cubicBezTo>
                  <a:cubicBezTo>
                    <a:pt x="3654" y="4100"/>
                    <a:pt x="3610" y="3826"/>
                    <a:pt x="3565" y="3553"/>
                  </a:cubicBezTo>
                  <a:cubicBezTo>
                    <a:pt x="3527" y="3324"/>
                    <a:pt x="3489" y="3102"/>
                    <a:pt x="3451" y="2873"/>
                  </a:cubicBezTo>
                  <a:cubicBezTo>
                    <a:pt x="3438" y="2841"/>
                    <a:pt x="3432" y="2803"/>
                    <a:pt x="3425" y="2772"/>
                  </a:cubicBezTo>
                  <a:cubicBezTo>
                    <a:pt x="3419" y="2759"/>
                    <a:pt x="3419" y="2746"/>
                    <a:pt x="3432" y="2740"/>
                  </a:cubicBezTo>
                  <a:cubicBezTo>
                    <a:pt x="3279" y="1831"/>
                    <a:pt x="3133" y="916"/>
                    <a:pt x="29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6"/>
            <p:cNvSpPr/>
            <p:nvPr/>
          </p:nvSpPr>
          <p:spPr>
            <a:xfrm>
              <a:off x="8865842" y="2991438"/>
              <a:ext cx="408739" cy="1159583"/>
            </a:xfrm>
            <a:custGeom>
              <a:rect b="b" l="l" r="r" t="t"/>
              <a:pathLst>
                <a:path extrusionOk="0" h="5447" w="1920">
                  <a:moveTo>
                    <a:pt x="64" y="0"/>
                  </a:moveTo>
                  <a:lnTo>
                    <a:pt x="1" y="19"/>
                  </a:lnTo>
                  <a:lnTo>
                    <a:pt x="160" y="1004"/>
                  </a:lnTo>
                  <a:cubicBezTo>
                    <a:pt x="210" y="1315"/>
                    <a:pt x="261" y="1627"/>
                    <a:pt x="312" y="1938"/>
                  </a:cubicBezTo>
                  <a:cubicBezTo>
                    <a:pt x="376" y="2135"/>
                    <a:pt x="439" y="2332"/>
                    <a:pt x="503" y="2529"/>
                  </a:cubicBezTo>
                  <a:cubicBezTo>
                    <a:pt x="827" y="3533"/>
                    <a:pt x="1234" y="4506"/>
                    <a:pt x="1717" y="5446"/>
                  </a:cubicBezTo>
                  <a:cubicBezTo>
                    <a:pt x="1825" y="5224"/>
                    <a:pt x="1895" y="4976"/>
                    <a:pt x="1920" y="4728"/>
                  </a:cubicBezTo>
                  <a:cubicBezTo>
                    <a:pt x="1793" y="4385"/>
                    <a:pt x="1659" y="4035"/>
                    <a:pt x="1532" y="3692"/>
                  </a:cubicBezTo>
                  <a:cubicBezTo>
                    <a:pt x="1297" y="3076"/>
                    <a:pt x="1056" y="2459"/>
                    <a:pt x="814" y="1843"/>
                  </a:cubicBezTo>
                  <a:cubicBezTo>
                    <a:pt x="693" y="1532"/>
                    <a:pt x="573" y="1220"/>
                    <a:pt x="446" y="909"/>
                  </a:cubicBezTo>
                  <a:cubicBezTo>
                    <a:pt x="331" y="616"/>
                    <a:pt x="204" y="318"/>
                    <a:pt x="102" y="19"/>
                  </a:cubicBezTo>
                  <a:cubicBezTo>
                    <a:pt x="90" y="13"/>
                    <a:pt x="77" y="6"/>
                    <a:pt x="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6"/>
            <p:cNvSpPr/>
            <p:nvPr/>
          </p:nvSpPr>
          <p:spPr>
            <a:xfrm>
              <a:off x="8895646" y="2938643"/>
              <a:ext cx="400649" cy="1025679"/>
            </a:xfrm>
            <a:custGeom>
              <a:rect b="b" l="l" r="r" t="t"/>
              <a:pathLst>
                <a:path extrusionOk="0" h="4818" w="1882">
                  <a:moveTo>
                    <a:pt x="337" y="0"/>
                  </a:moveTo>
                  <a:cubicBezTo>
                    <a:pt x="223" y="83"/>
                    <a:pt x="115" y="165"/>
                    <a:pt x="1" y="254"/>
                  </a:cubicBezTo>
                  <a:cubicBezTo>
                    <a:pt x="153" y="572"/>
                    <a:pt x="280" y="909"/>
                    <a:pt x="420" y="1239"/>
                  </a:cubicBezTo>
                  <a:cubicBezTo>
                    <a:pt x="897" y="2428"/>
                    <a:pt x="1367" y="3616"/>
                    <a:pt x="1818" y="4817"/>
                  </a:cubicBezTo>
                  <a:cubicBezTo>
                    <a:pt x="1882" y="4493"/>
                    <a:pt x="1831" y="4156"/>
                    <a:pt x="1767" y="3838"/>
                  </a:cubicBezTo>
                  <a:cubicBezTo>
                    <a:pt x="1621" y="3171"/>
                    <a:pt x="1361" y="2529"/>
                    <a:pt x="1113" y="1894"/>
                  </a:cubicBezTo>
                  <a:cubicBezTo>
                    <a:pt x="986" y="1570"/>
                    <a:pt x="852" y="1239"/>
                    <a:pt x="725" y="928"/>
                  </a:cubicBezTo>
                  <a:cubicBezTo>
                    <a:pt x="598" y="617"/>
                    <a:pt x="458" y="312"/>
                    <a:pt x="3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6"/>
            <p:cNvSpPr/>
            <p:nvPr/>
          </p:nvSpPr>
          <p:spPr>
            <a:xfrm>
              <a:off x="8985057" y="2873713"/>
              <a:ext cx="240986" cy="654834"/>
            </a:xfrm>
            <a:custGeom>
              <a:rect b="b" l="l" r="r" t="t"/>
              <a:pathLst>
                <a:path extrusionOk="0" h="3076" w="1132">
                  <a:moveTo>
                    <a:pt x="350" y="0"/>
                  </a:moveTo>
                  <a:cubicBezTo>
                    <a:pt x="235" y="70"/>
                    <a:pt x="114" y="153"/>
                    <a:pt x="0" y="235"/>
                  </a:cubicBezTo>
                  <a:cubicBezTo>
                    <a:pt x="172" y="591"/>
                    <a:pt x="324" y="960"/>
                    <a:pt x="470" y="1328"/>
                  </a:cubicBezTo>
                  <a:cubicBezTo>
                    <a:pt x="705" y="1907"/>
                    <a:pt x="928" y="2491"/>
                    <a:pt x="1131" y="3076"/>
                  </a:cubicBezTo>
                  <a:lnTo>
                    <a:pt x="1131" y="3044"/>
                  </a:lnTo>
                  <a:cubicBezTo>
                    <a:pt x="1112" y="2961"/>
                    <a:pt x="1106" y="2866"/>
                    <a:pt x="1087" y="2784"/>
                  </a:cubicBezTo>
                  <a:cubicBezTo>
                    <a:pt x="1068" y="2663"/>
                    <a:pt x="1049" y="2548"/>
                    <a:pt x="1029" y="2434"/>
                  </a:cubicBezTo>
                  <a:cubicBezTo>
                    <a:pt x="953" y="2015"/>
                    <a:pt x="864" y="1602"/>
                    <a:pt x="750" y="1195"/>
                  </a:cubicBezTo>
                  <a:cubicBezTo>
                    <a:pt x="693" y="992"/>
                    <a:pt x="629" y="788"/>
                    <a:pt x="559" y="585"/>
                  </a:cubicBezTo>
                  <a:cubicBezTo>
                    <a:pt x="496" y="388"/>
                    <a:pt x="419" y="191"/>
                    <a:pt x="3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6"/>
            <p:cNvSpPr/>
            <p:nvPr/>
          </p:nvSpPr>
          <p:spPr>
            <a:xfrm>
              <a:off x="6804267" y="2479877"/>
              <a:ext cx="2658505" cy="1695414"/>
            </a:xfrm>
            <a:custGeom>
              <a:rect b="b" l="l" r="r" t="t"/>
              <a:pathLst>
                <a:path extrusionOk="0" h="7964" w="12488">
                  <a:moveTo>
                    <a:pt x="12487" y="1"/>
                  </a:moveTo>
                  <a:cubicBezTo>
                    <a:pt x="12227" y="109"/>
                    <a:pt x="11973" y="230"/>
                    <a:pt x="11718" y="357"/>
                  </a:cubicBezTo>
                  <a:cubicBezTo>
                    <a:pt x="11445" y="490"/>
                    <a:pt x="11185" y="636"/>
                    <a:pt x="10918" y="776"/>
                  </a:cubicBezTo>
                  <a:cubicBezTo>
                    <a:pt x="10924" y="795"/>
                    <a:pt x="10918" y="808"/>
                    <a:pt x="10905" y="814"/>
                  </a:cubicBezTo>
                  <a:cubicBezTo>
                    <a:pt x="10771" y="884"/>
                    <a:pt x="10625" y="929"/>
                    <a:pt x="10498" y="986"/>
                  </a:cubicBezTo>
                  <a:cubicBezTo>
                    <a:pt x="10371" y="1037"/>
                    <a:pt x="10244" y="1094"/>
                    <a:pt x="10123" y="1157"/>
                  </a:cubicBezTo>
                  <a:cubicBezTo>
                    <a:pt x="9659" y="1380"/>
                    <a:pt x="9215" y="1634"/>
                    <a:pt x="8763" y="1895"/>
                  </a:cubicBezTo>
                  <a:cubicBezTo>
                    <a:pt x="8312" y="2162"/>
                    <a:pt x="7874" y="2441"/>
                    <a:pt x="7429" y="2714"/>
                  </a:cubicBezTo>
                  <a:cubicBezTo>
                    <a:pt x="7435" y="2753"/>
                    <a:pt x="7442" y="2791"/>
                    <a:pt x="7448" y="2835"/>
                  </a:cubicBezTo>
                  <a:lnTo>
                    <a:pt x="7480" y="3070"/>
                  </a:lnTo>
                  <a:cubicBezTo>
                    <a:pt x="7499" y="3147"/>
                    <a:pt x="7505" y="3223"/>
                    <a:pt x="7511" y="3299"/>
                  </a:cubicBezTo>
                  <a:cubicBezTo>
                    <a:pt x="7511" y="3350"/>
                    <a:pt x="7473" y="3413"/>
                    <a:pt x="7410" y="3413"/>
                  </a:cubicBezTo>
                  <a:cubicBezTo>
                    <a:pt x="7346" y="3407"/>
                    <a:pt x="7321" y="3344"/>
                    <a:pt x="7295" y="3293"/>
                  </a:cubicBezTo>
                  <a:cubicBezTo>
                    <a:pt x="7245" y="3210"/>
                    <a:pt x="7213" y="3121"/>
                    <a:pt x="7187" y="3032"/>
                  </a:cubicBezTo>
                  <a:cubicBezTo>
                    <a:pt x="7175" y="3108"/>
                    <a:pt x="7175" y="3185"/>
                    <a:pt x="7175" y="3261"/>
                  </a:cubicBezTo>
                  <a:cubicBezTo>
                    <a:pt x="7187" y="3331"/>
                    <a:pt x="7187" y="3407"/>
                    <a:pt x="7175" y="3477"/>
                  </a:cubicBezTo>
                  <a:cubicBezTo>
                    <a:pt x="7157" y="3530"/>
                    <a:pt x="7112" y="3567"/>
                    <a:pt x="7055" y="3567"/>
                  </a:cubicBezTo>
                  <a:cubicBezTo>
                    <a:pt x="7050" y="3567"/>
                    <a:pt x="7046" y="3566"/>
                    <a:pt x="7041" y="3566"/>
                  </a:cubicBezTo>
                  <a:cubicBezTo>
                    <a:pt x="6990" y="3553"/>
                    <a:pt x="6946" y="3521"/>
                    <a:pt x="6914" y="3477"/>
                  </a:cubicBezTo>
                  <a:lnTo>
                    <a:pt x="6914" y="3477"/>
                  </a:lnTo>
                  <a:cubicBezTo>
                    <a:pt x="6927" y="3541"/>
                    <a:pt x="6914" y="3598"/>
                    <a:pt x="6889" y="3649"/>
                  </a:cubicBezTo>
                  <a:cubicBezTo>
                    <a:pt x="6864" y="3688"/>
                    <a:pt x="6820" y="3712"/>
                    <a:pt x="6772" y="3712"/>
                  </a:cubicBezTo>
                  <a:cubicBezTo>
                    <a:pt x="6758" y="3712"/>
                    <a:pt x="6744" y="3710"/>
                    <a:pt x="6730" y="3706"/>
                  </a:cubicBezTo>
                  <a:cubicBezTo>
                    <a:pt x="6660" y="3680"/>
                    <a:pt x="6609" y="3623"/>
                    <a:pt x="6577" y="3553"/>
                  </a:cubicBezTo>
                  <a:cubicBezTo>
                    <a:pt x="6571" y="3541"/>
                    <a:pt x="6558" y="3521"/>
                    <a:pt x="6552" y="3502"/>
                  </a:cubicBezTo>
                  <a:cubicBezTo>
                    <a:pt x="6094" y="3718"/>
                    <a:pt x="5637" y="3922"/>
                    <a:pt x="5173" y="4125"/>
                  </a:cubicBezTo>
                  <a:cubicBezTo>
                    <a:pt x="5171" y="4126"/>
                    <a:pt x="5170" y="4126"/>
                    <a:pt x="5168" y="4126"/>
                  </a:cubicBezTo>
                  <a:cubicBezTo>
                    <a:pt x="5152" y="4126"/>
                    <a:pt x="5143" y="4099"/>
                    <a:pt x="5160" y="4087"/>
                  </a:cubicBezTo>
                  <a:cubicBezTo>
                    <a:pt x="5611" y="3858"/>
                    <a:pt x="6069" y="3630"/>
                    <a:pt x="6526" y="3413"/>
                  </a:cubicBezTo>
                  <a:cubicBezTo>
                    <a:pt x="6520" y="3388"/>
                    <a:pt x="6514" y="3363"/>
                    <a:pt x="6514" y="3344"/>
                  </a:cubicBezTo>
                  <a:cubicBezTo>
                    <a:pt x="6457" y="3382"/>
                    <a:pt x="6399" y="3413"/>
                    <a:pt x="6329" y="3439"/>
                  </a:cubicBezTo>
                  <a:lnTo>
                    <a:pt x="6126" y="3547"/>
                  </a:lnTo>
                  <a:cubicBezTo>
                    <a:pt x="5980" y="3610"/>
                    <a:pt x="5840" y="3680"/>
                    <a:pt x="5694" y="3750"/>
                  </a:cubicBezTo>
                  <a:lnTo>
                    <a:pt x="5516" y="3827"/>
                  </a:lnTo>
                  <a:cubicBezTo>
                    <a:pt x="5484" y="3852"/>
                    <a:pt x="5440" y="3871"/>
                    <a:pt x="5402" y="3877"/>
                  </a:cubicBezTo>
                  <a:lnTo>
                    <a:pt x="5262" y="3935"/>
                  </a:lnTo>
                  <a:lnTo>
                    <a:pt x="5033" y="4024"/>
                  </a:lnTo>
                  <a:cubicBezTo>
                    <a:pt x="4970" y="4055"/>
                    <a:pt x="4893" y="4081"/>
                    <a:pt x="4823" y="4100"/>
                  </a:cubicBezTo>
                  <a:cubicBezTo>
                    <a:pt x="4804" y="4100"/>
                    <a:pt x="4792" y="4081"/>
                    <a:pt x="4811" y="4068"/>
                  </a:cubicBezTo>
                  <a:cubicBezTo>
                    <a:pt x="4874" y="4024"/>
                    <a:pt x="4944" y="3992"/>
                    <a:pt x="5020" y="3960"/>
                  </a:cubicBezTo>
                  <a:lnTo>
                    <a:pt x="5167" y="3890"/>
                  </a:lnTo>
                  <a:lnTo>
                    <a:pt x="5097" y="3890"/>
                  </a:lnTo>
                  <a:cubicBezTo>
                    <a:pt x="4900" y="3966"/>
                    <a:pt x="4658" y="3998"/>
                    <a:pt x="4556" y="4221"/>
                  </a:cubicBezTo>
                  <a:cubicBezTo>
                    <a:pt x="4448" y="4443"/>
                    <a:pt x="4563" y="4691"/>
                    <a:pt x="4658" y="4894"/>
                  </a:cubicBezTo>
                  <a:cubicBezTo>
                    <a:pt x="4673" y="4928"/>
                    <a:pt x="4647" y="4954"/>
                    <a:pt x="4617" y="4954"/>
                  </a:cubicBezTo>
                  <a:cubicBezTo>
                    <a:pt x="4608" y="4954"/>
                    <a:pt x="4598" y="4951"/>
                    <a:pt x="4588" y="4945"/>
                  </a:cubicBezTo>
                  <a:cubicBezTo>
                    <a:pt x="4499" y="4894"/>
                    <a:pt x="4410" y="4831"/>
                    <a:pt x="4328" y="4761"/>
                  </a:cubicBezTo>
                  <a:lnTo>
                    <a:pt x="4328" y="4761"/>
                  </a:lnTo>
                  <a:cubicBezTo>
                    <a:pt x="4359" y="4818"/>
                    <a:pt x="4379" y="4888"/>
                    <a:pt x="4379" y="4958"/>
                  </a:cubicBezTo>
                  <a:cubicBezTo>
                    <a:pt x="4372" y="5040"/>
                    <a:pt x="4309" y="5117"/>
                    <a:pt x="4226" y="5129"/>
                  </a:cubicBezTo>
                  <a:cubicBezTo>
                    <a:pt x="4216" y="5131"/>
                    <a:pt x="4205" y="5132"/>
                    <a:pt x="4196" y="5132"/>
                  </a:cubicBezTo>
                  <a:cubicBezTo>
                    <a:pt x="4164" y="5132"/>
                    <a:pt x="4136" y="5123"/>
                    <a:pt x="4112" y="5104"/>
                  </a:cubicBezTo>
                  <a:cubicBezTo>
                    <a:pt x="4112" y="5205"/>
                    <a:pt x="4086" y="5320"/>
                    <a:pt x="3965" y="5320"/>
                  </a:cubicBezTo>
                  <a:cubicBezTo>
                    <a:pt x="3819" y="5320"/>
                    <a:pt x="3737" y="5161"/>
                    <a:pt x="3692" y="5053"/>
                  </a:cubicBezTo>
                  <a:cubicBezTo>
                    <a:pt x="3673" y="5008"/>
                    <a:pt x="3654" y="4958"/>
                    <a:pt x="3641" y="4913"/>
                  </a:cubicBezTo>
                  <a:cubicBezTo>
                    <a:pt x="3463" y="5097"/>
                    <a:pt x="3279" y="5269"/>
                    <a:pt x="3082" y="5428"/>
                  </a:cubicBezTo>
                  <a:cubicBezTo>
                    <a:pt x="2695" y="5758"/>
                    <a:pt x="2288" y="6063"/>
                    <a:pt x="1862" y="6343"/>
                  </a:cubicBezTo>
                  <a:cubicBezTo>
                    <a:pt x="1652" y="6476"/>
                    <a:pt x="1443" y="6604"/>
                    <a:pt x="1227" y="6731"/>
                  </a:cubicBezTo>
                  <a:cubicBezTo>
                    <a:pt x="1061" y="6820"/>
                    <a:pt x="902" y="6909"/>
                    <a:pt x="737" y="6991"/>
                  </a:cubicBezTo>
                  <a:cubicBezTo>
                    <a:pt x="801" y="6978"/>
                    <a:pt x="871" y="6972"/>
                    <a:pt x="934" y="6959"/>
                  </a:cubicBezTo>
                  <a:cubicBezTo>
                    <a:pt x="953" y="6959"/>
                    <a:pt x="966" y="6966"/>
                    <a:pt x="972" y="6978"/>
                  </a:cubicBezTo>
                  <a:cubicBezTo>
                    <a:pt x="1074" y="6915"/>
                    <a:pt x="1169" y="6870"/>
                    <a:pt x="1284" y="6807"/>
                  </a:cubicBezTo>
                  <a:cubicBezTo>
                    <a:pt x="1398" y="6743"/>
                    <a:pt x="1513" y="6680"/>
                    <a:pt x="1627" y="6610"/>
                  </a:cubicBezTo>
                  <a:cubicBezTo>
                    <a:pt x="1735" y="6546"/>
                    <a:pt x="1849" y="6476"/>
                    <a:pt x="1957" y="6407"/>
                  </a:cubicBezTo>
                  <a:cubicBezTo>
                    <a:pt x="2053" y="6324"/>
                    <a:pt x="2161" y="6260"/>
                    <a:pt x="2275" y="6210"/>
                  </a:cubicBezTo>
                  <a:cubicBezTo>
                    <a:pt x="2278" y="6209"/>
                    <a:pt x="2280" y="6209"/>
                    <a:pt x="2283" y="6209"/>
                  </a:cubicBezTo>
                  <a:cubicBezTo>
                    <a:pt x="2305" y="6209"/>
                    <a:pt x="2324" y="6231"/>
                    <a:pt x="2307" y="6254"/>
                  </a:cubicBezTo>
                  <a:cubicBezTo>
                    <a:pt x="2224" y="6349"/>
                    <a:pt x="2097" y="6413"/>
                    <a:pt x="1989" y="6476"/>
                  </a:cubicBezTo>
                  <a:cubicBezTo>
                    <a:pt x="1881" y="6540"/>
                    <a:pt x="1779" y="6604"/>
                    <a:pt x="1671" y="6667"/>
                  </a:cubicBezTo>
                  <a:cubicBezTo>
                    <a:pt x="1557" y="6731"/>
                    <a:pt x="1443" y="6794"/>
                    <a:pt x="1328" y="6858"/>
                  </a:cubicBezTo>
                  <a:cubicBezTo>
                    <a:pt x="1214" y="6921"/>
                    <a:pt x="1099" y="6978"/>
                    <a:pt x="979" y="7036"/>
                  </a:cubicBezTo>
                  <a:lnTo>
                    <a:pt x="960" y="7036"/>
                  </a:lnTo>
                  <a:cubicBezTo>
                    <a:pt x="597" y="7296"/>
                    <a:pt x="273" y="7614"/>
                    <a:pt x="0" y="7963"/>
                  </a:cubicBezTo>
                  <a:cubicBezTo>
                    <a:pt x="464" y="7716"/>
                    <a:pt x="915" y="7423"/>
                    <a:pt x="1360" y="7144"/>
                  </a:cubicBezTo>
                  <a:cubicBezTo>
                    <a:pt x="2212" y="6604"/>
                    <a:pt x="3044" y="6032"/>
                    <a:pt x="3896" y="5491"/>
                  </a:cubicBezTo>
                  <a:cubicBezTo>
                    <a:pt x="4734" y="4939"/>
                    <a:pt x="5611" y="4449"/>
                    <a:pt x="6520" y="4017"/>
                  </a:cubicBezTo>
                  <a:cubicBezTo>
                    <a:pt x="6525" y="4015"/>
                    <a:pt x="6532" y="4013"/>
                    <a:pt x="6538" y="4013"/>
                  </a:cubicBezTo>
                  <a:cubicBezTo>
                    <a:pt x="6548" y="4013"/>
                    <a:pt x="6557" y="4016"/>
                    <a:pt x="6565" y="4024"/>
                  </a:cubicBezTo>
                  <a:cubicBezTo>
                    <a:pt x="6762" y="3896"/>
                    <a:pt x="6965" y="3782"/>
                    <a:pt x="7162" y="3655"/>
                  </a:cubicBezTo>
                  <a:cubicBezTo>
                    <a:pt x="7588" y="3388"/>
                    <a:pt x="8007" y="3108"/>
                    <a:pt x="8439" y="2861"/>
                  </a:cubicBezTo>
                  <a:cubicBezTo>
                    <a:pt x="8662" y="2733"/>
                    <a:pt x="8884" y="2619"/>
                    <a:pt x="9119" y="2517"/>
                  </a:cubicBezTo>
                  <a:cubicBezTo>
                    <a:pt x="9234" y="2467"/>
                    <a:pt x="9348" y="2422"/>
                    <a:pt x="9469" y="2384"/>
                  </a:cubicBezTo>
                  <a:cubicBezTo>
                    <a:pt x="9570" y="2346"/>
                    <a:pt x="9672" y="2320"/>
                    <a:pt x="9774" y="2301"/>
                  </a:cubicBezTo>
                  <a:cubicBezTo>
                    <a:pt x="9945" y="2174"/>
                    <a:pt x="10123" y="2054"/>
                    <a:pt x="10301" y="1939"/>
                  </a:cubicBezTo>
                  <a:cubicBezTo>
                    <a:pt x="10625" y="1723"/>
                    <a:pt x="10949" y="1520"/>
                    <a:pt x="11293" y="1335"/>
                  </a:cubicBezTo>
                  <a:cubicBezTo>
                    <a:pt x="11604" y="1170"/>
                    <a:pt x="11922" y="1018"/>
                    <a:pt x="12246" y="878"/>
                  </a:cubicBezTo>
                  <a:lnTo>
                    <a:pt x="11871" y="783"/>
                  </a:lnTo>
                  <a:lnTo>
                    <a:pt x="11871" y="783"/>
                  </a:lnTo>
                  <a:cubicBezTo>
                    <a:pt x="11877" y="795"/>
                    <a:pt x="11877" y="808"/>
                    <a:pt x="11871" y="821"/>
                  </a:cubicBezTo>
                  <a:cubicBezTo>
                    <a:pt x="11845" y="846"/>
                    <a:pt x="11814" y="865"/>
                    <a:pt x="11782" y="878"/>
                  </a:cubicBezTo>
                  <a:lnTo>
                    <a:pt x="11680" y="922"/>
                  </a:lnTo>
                  <a:lnTo>
                    <a:pt x="11477" y="1018"/>
                  </a:lnTo>
                  <a:cubicBezTo>
                    <a:pt x="11337" y="1088"/>
                    <a:pt x="11204" y="1151"/>
                    <a:pt x="11064" y="1221"/>
                  </a:cubicBezTo>
                  <a:cubicBezTo>
                    <a:pt x="10791" y="1361"/>
                    <a:pt x="10524" y="1507"/>
                    <a:pt x="10257" y="1660"/>
                  </a:cubicBezTo>
                  <a:cubicBezTo>
                    <a:pt x="10255" y="1660"/>
                    <a:pt x="10253" y="1661"/>
                    <a:pt x="10251" y="1661"/>
                  </a:cubicBezTo>
                  <a:cubicBezTo>
                    <a:pt x="10235" y="1661"/>
                    <a:pt x="10226" y="1639"/>
                    <a:pt x="10238" y="1628"/>
                  </a:cubicBezTo>
                  <a:cubicBezTo>
                    <a:pt x="10498" y="1463"/>
                    <a:pt x="10759" y="1304"/>
                    <a:pt x="11026" y="1157"/>
                  </a:cubicBezTo>
                  <a:cubicBezTo>
                    <a:pt x="11165" y="1088"/>
                    <a:pt x="11305" y="1018"/>
                    <a:pt x="11439" y="941"/>
                  </a:cubicBezTo>
                  <a:lnTo>
                    <a:pt x="11648" y="846"/>
                  </a:lnTo>
                  <a:cubicBezTo>
                    <a:pt x="11699" y="808"/>
                    <a:pt x="11763" y="783"/>
                    <a:pt x="11820" y="763"/>
                  </a:cubicBezTo>
                  <a:cubicBezTo>
                    <a:pt x="11801" y="757"/>
                    <a:pt x="11795" y="732"/>
                    <a:pt x="11801" y="713"/>
                  </a:cubicBezTo>
                  <a:cubicBezTo>
                    <a:pt x="11820" y="668"/>
                    <a:pt x="11839" y="630"/>
                    <a:pt x="11871" y="592"/>
                  </a:cubicBezTo>
                  <a:lnTo>
                    <a:pt x="11871" y="592"/>
                  </a:lnTo>
                  <a:lnTo>
                    <a:pt x="11801" y="617"/>
                  </a:lnTo>
                  <a:cubicBezTo>
                    <a:pt x="11769" y="636"/>
                    <a:pt x="11737" y="655"/>
                    <a:pt x="11706" y="668"/>
                  </a:cubicBezTo>
                  <a:lnTo>
                    <a:pt x="11585" y="738"/>
                  </a:lnTo>
                  <a:cubicBezTo>
                    <a:pt x="11502" y="789"/>
                    <a:pt x="11413" y="833"/>
                    <a:pt x="11331" y="878"/>
                  </a:cubicBezTo>
                  <a:cubicBezTo>
                    <a:pt x="11327" y="880"/>
                    <a:pt x="11324" y="880"/>
                    <a:pt x="11320" y="880"/>
                  </a:cubicBezTo>
                  <a:cubicBezTo>
                    <a:pt x="11299" y="880"/>
                    <a:pt x="11283" y="851"/>
                    <a:pt x="11305" y="840"/>
                  </a:cubicBezTo>
                  <a:cubicBezTo>
                    <a:pt x="11388" y="776"/>
                    <a:pt x="11464" y="725"/>
                    <a:pt x="11547" y="675"/>
                  </a:cubicBezTo>
                  <a:lnTo>
                    <a:pt x="11667" y="592"/>
                  </a:lnTo>
                  <a:lnTo>
                    <a:pt x="11674" y="586"/>
                  </a:lnTo>
                  <a:cubicBezTo>
                    <a:pt x="11674" y="586"/>
                    <a:pt x="11680" y="579"/>
                    <a:pt x="11687" y="579"/>
                  </a:cubicBezTo>
                  <a:lnTo>
                    <a:pt x="11744" y="541"/>
                  </a:lnTo>
                  <a:lnTo>
                    <a:pt x="11756" y="528"/>
                  </a:lnTo>
                  <a:cubicBezTo>
                    <a:pt x="12023" y="382"/>
                    <a:pt x="12265" y="204"/>
                    <a:pt x="12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6"/>
            <p:cNvSpPr/>
            <p:nvPr/>
          </p:nvSpPr>
          <p:spPr>
            <a:xfrm>
              <a:off x="7319661" y="3764209"/>
              <a:ext cx="34913" cy="31933"/>
            </a:xfrm>
            <a:custGeom>
              <a:rect b="b" l="l" r="r" t="t"/>
              <a:pathLst>
                <a:path extrusionOk="0" h="150" w="164">
                  <a:moveTo>
                    <a:pt x="152" y="1"/>
                  </a:moveTo>
                  <a:cubicBezTo>
                    <a:pt x="150" y="1"/>
                    <a:pt x="148" y="2"/>
                    <a:pt x="146" y="5"/>
                  </a:cubicBezTo>
                  <a:lnTo>
                    <a:pt x="108" y="30"/>
                  </a:lnTo>
                  <a:cubicBezTo>
                    <a:pt x="96" y="43"/>
                    <a:pt x="83" y="49"/>
                    <a:pt x="77" y="62"/>
                  </a:cubicBezTo>
                  <a:lnTo>
                    <a:pt x="7" y="126"/>
                  </a:lnTo>
                  <a:cubicBezTo>
                    <a:pt x="0" y="132"/>
                    <a:pt x="0" y="138"/>
                    <a:pt x="7" y="145"/>
                  </a:cubicBezTo>
                  <a:cubicBezTo>
                    <a:pt x="10" y="148"/>
                    <a:pt x="13" y="150"/>
                    <a:pt x="16" y="150"/>
                  </a:cubicBezTo>
                  <a:cubicBezTo>
                    <a:pt x="19" y="150"/>
                    <a:pt x="22" y="148"/>
                    <a:pt x="26" y="145"/>
                  </a:cubicBezTo>
                  <a:lnTo>
                    <a:pt x="96" y="88"/>
                  </a:lnTo>
                  <a:lnTo>
                    <a:pt x="127" y="56"/>
                  </a:lnTo>
                  <a:lnTo>
                    <a:pt x="159" y="18"/>
                  </a:lnTo>
                  <a:cubicBezTo>
                    <a:pt x="164" y="13"/>
                    <a:pt x="158" y="1"/>
                    <a:pt x="152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6"/>
            <p:cNvSpPr/>
            <p:nvPr/>
          </p:nvSpPr>
          <p:spPr>
            <a:xfrm>
              <a:off x="7245151" y="2307015"/>
              <a:ext cx="38319" cy="210330"/>
            </a:xfrm>
            <a:custGeom>
              <a:rect b="b" l="l" r="r" t="t"/>
              <a:pathLst>
                <a:path extrusionOk="0" h="988" w="180">
                  <a:moveTo>
                    <a:pt x="150" y="0"/>
                  </a:moveTo>
                  <a:cubicBezTo>
                    <a:pt x="140" y="0"/>
                    <a:pt x="130" y="6"/>
                    <a:pt x="128" y="19"/>
                  </a:cubicBezTo>
                  <a:cubicBezTo>
                    <a:pt x="71" y="171"/>
                    <a:pt x="39" y="336"/>
                    <a:pt x="26" y="495"/>
                  </a:cubicBezTo>
                  <a:cubicBezTo>
                    <a:pt x="13" y="654"/>
                    <a:pt x="1" y="832"/>
                    <a:pt x="64" y="972"/>
                  </a:cubicBezTo>
                  <a:cubicBezTo>
                    <a:pt x="70" y="983"/>
                    <a:pt x="80" y="988"/>
                    <a:pt x="90" y="988"/>
                  </a:cubicBezTo>
                  <a:cubicBezTo>
                    <a:pt x="103" y="988"/>
                    <a:pt x="115" y="980"/>
                    <a:pt x="115" y="965"/>
                  </a:cubicBezTo>
                  <a:cubicBezTo>
                    <a:pt x="141" y="813"/>
                    <a:pt x="115" y="654"/>
                    <a:pt x="121" y="502"/>
                  </a:cubicBezTo>
                  <a:cubicBezTo>
                    <a:pt x="128" y="343"/>
                    <a:pt x="147" y="184"/>
                    <a:pt x="172" y="31"/>
                  </a:cubicBezTo>
                  <a:cubicBezTo>
                    <a:pt x="180" y="12"/>
                    <a:pt x="165" y="0"/>
                    <a:pt x="150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6"/>
            <p:cNvSpPr/>
            <p:nvPr/>
          </p:nvSpPr>
          <p:spPr>
            <a:xfrm>
              <a:off x="7326899" y="2613781"/>
              <a:ext cx="22779" cy="67697"/>
            </a:xfrm>
            <a:custGeom>
              <a:rect b="b" l="l" r="r" t="t"/>
              <a:pathLst>
                <a:path extrusionOk="0" h="318" w="107">
                  <a:moveTo>
                    <a:pt x="31" y="1"/>
                  </a:moveTo>
                  <a:cubicBezTo>
                    <a:pt x="16" y="1"/>
                    <a:pt x="1" y="12"/>
                    <a:pt x="4" y="33"/>
                  </a:cubicBezTo>
                  <a:lnTo>
                    <a:pt x="36" y="173"/>
                  </a:lnTo>
                  <a:cubicBezTo>
                    <a:pt x="43" y="217"/>
                    <a:pt x="62" y="268"/>
                    <a:pt x="81" y="312"/>
                  </a:cubicBezTo>
                  <a:cubicBezTo>
                    <a:pt x="84" y="316"/>
                    <a:pt x="90" y="317"/>
                    <a:pt x="96" y="317"/>
                  </a:cubicBezTo>
                  <a:cubicBezTo>
                    <a:pt x="101" y="317"/>
                    <a:pt x="106" y="316"/>
                    <a:pt x="106" y="312"/>
                  </a:cubicBezTo>
                  <a:cubicBezTo>
                    <a:pt x="100" y="217"/>
                    <a:pt x="87" y="122"/>
                    <a:pt x="55" y="26"/>
                  </a:cubicBezTo>
                  <a:cubicBezTo>
                    <a:pt x="55" y="9"/>
                    <a:pt x="43" y="1"/>
                    <a:pt x="3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6"/>
            <p:cNvSpPr/>
            <p:nvPr/>
          </p:nvSpPr>
          <p:spPr>
            <a:xfrm>
              <a:off x="7279000" y="2528627"/>
              <a:ext cx="61098" cy="216717"/>
            </a:xfrm>
            <a:custGeom>
              <a:rect b="b" l="l" r="r" t="t"/>
              <a:pathLst>
                <a:path extrusionOk="0" h="1018" w="287">
                  <a:moveTo>
                    <a:pt x="39" y="1"/>
                  </a:moveTo>
                  <a:cubicBezTo>
                    <a:pt x="26" y="1"/>
                    <a:pt x="13" y="7"/>
                    <a:pt x="13" y="20"/>
                  </a:cubicBezTo>
                  <a:cubicBezTo>
                    <a:pt x="1" y="191"/>
                    <a:pt x="13" y="369"/>
                    <a:pt x="51" y="541"/>
                  </a:cubicBezTo>
                  <a:cubicBezTo>
                    <a:pt x="71" y="617"/>
                    <a:pt x="90" y="700"/>
                    <a:pt x="121" y="782"/>
                  </a:cubicBezTo>
                  <a:cubicBezTo>
                    <a:pt x="147" y="865"/>
                    <a:pt x="191" y="941"/>
                    <a:pt x="242" y="1011"/>
                  </a:cubicBezTo>
                  <a:cubicBezTo>
                    <a:pt x="248" y="1015"/>
                    <a:pt x="256" y="1017"/>
                    <a:pt x="262" y="1017"/>
                  </a:cubicBezTo>
                  <a:cubicBezTo>
                    <a:pt x="275" y="1017"/>
                    <a:pt x="287" y="1009"/>
                    <a:pt x="287" y="992"/>
                  </a:cubicBezTo>
                  <a:cubicBezTo>
                    <a:pt x="268" y="909"/>
                    <a:pt x="236" y="833"/>
                    <a:pt x="204" y="757"/>
                  </a:cubicBezTo>
                  <a:cubicBezTo>
                    <a:pt x="172" y="674"/>
                    <a:pt x="147" y="598"/>
                    <a:pt x="128" y="515"/>
                  </a:cubicBezTo>
                  <a:cubicBezTo>
                    <a:pt x="90" y="357"/>
                    <a:pt x="64" y="185"/>
                    <a:pt x="64" y="20"/>
                  </a:cubicBezTo>
                  <a:cubicBezTo>
                    <a:pt x="64" y="7"/>
                    <a:pt x="51" y="1"/>
                    <a:pt x="39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6"/>
            <p:cNvSpPr/>
            <p:nvPr/>
          </p:nvSpPr>
          <p:spPr>
            <a:xfrm>
              <a:off x="7264098" y="2228247"/>
              <a:ext cx="21927" cy="35552"/>
            </a:xfrm>
            <a:custGeom>
              <a:rect b="b" l="l" r="r" t="t"/>
              <a:pathLst>
                <a:path extrusionOk="0" h="167" w="103">
                  <a:moveTo>
                    <a:pt x="90" y="1"/>
                  </a:moveTo>
                  <a:cubicBezTo>
                    <a:pt x="83" y="1"/>
                    <a:pt x="77" y="1"/>
                    <a:pt x="71" y="7"/>
                  </a:cubicBezTo>
                  <a:lnTo>
                    <a:pt x="58" y="20"/>
                  </a:lnTo>
                  <a:cubicBezTo>
                    <a:pt x="58" y="26"/>
                    <a:pt x="52" y="33"/>
                    <a:pt x="52" y="39"/>
                  </a:cubicBezTo>
                  <a:cubicBezTo>
                    <a:pt x="45" y="45"/>
                    <a:pt x="39" y="58"/>
                    <a:pt x="32" y="71"/>
                  </a:cubicBezTo>
                  <a:lnTo>
                    <a:pt x="7" y="128"/>
                  </a:lnTo>
                  <a:cubicBezTo>
                    <a:pt x="1" y="141"/>
                    <a:pt x="7" y="160"/>
                    <a:pt x="20" y="166"/>
                  </a:cubicBezTo>
                  <a:cubicBezTo>
                    <a:pt x="32" y="166"/>
                    <a:pt x="52" y="160"/>
                    <a:pt x="58" y="147"/>
                  </a:cubicBezTo>
                  <a:cubicBezTo>
                    <a:pt x="64" y="128"/>
                    <a:pt x="77" y="109"/>
                    <a:pt x="83" y="90"/>
                  </a:cubicBezTo>
                  <a:cubicBezTo>
                    <a:pt x="96" y="64"/>
                    <a:pt x="90" y="64"/>
                    <a:pt x="96" y="58"/>
                  </a:cubicBezTo>
                  <a:cubicBezTo>
                    <a:pt x="96" y="52"/>
                    <a:pt x="102" y="39"/>
                    <a:pt x="102" y="33"/>
                  </a:cubicBezTo>
                  <a:cubicBezTo>
                    <a:pt x="102" y="33"/>
                    <a:pt x="102" y="26"/>
                    <a:pt x="102" y="20"/>
                  </a:cubicBezTo>
                  <a:cubicBezTo>
                    <a:pt x="102" y="14"/>
                    <a:pt x="96" y="7"/>
                    <a:pt x="90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6"/>
            <p:cNvSpPr/>
            <p:nvPr/>
          </p:nvSpPr>
          <p:spPr>
            <a:xfrm>
              <a:off x="7227695" y="2064539"/>
              <a:ext cx="43428" cy="158173"/>
            </a:xfrm>
            <a:custGeom>
              <a:rect b="b" l="l" r="r" t="t"/>
              <a:pathLst>
                <a:path extrusionOk="0" h="743" w="204">
                  <a:moveTo>
                    <a:pt x="173" y="1"/>
                  </a:moveTo>
                  <a:cubicBezTo>
                    <a:pt x="166" y="1"/>
                    <a:pt x="159" y="3"/>
                    <a:pt x="153" y="7"/>
                  </a:cubicBezTo>
                  <a:cubicBezTo>
                    <a:pt x="127" y="26"/>
                    <a:pt x="115" y="52"/>
                    <a:pt x="102" y="77"/>
                  </a:cubicBezTo>
                  <a:cubicBezTo>
                    <a:pt x="89" y="109"/>
                    <a:pt x="76" y="141"/>
                    <a:pt x="70" y="173"/>
                  </a:cubicBezTo>
                  <a:cubicBezTo>
                    <a:pt x="51" y="230"/>
                    <a:pt x="32" y="287"/>
                    <a:pt x="26" y="350"/>
                  </a:cubicBezTo>
                  <a:cubicBezTo>
                    <a:pt x="0" y="471"/>
                    <a:pt x="0" y="598"/>
                    <a:pt x="26" y="725"/>
                  </a:cubicBezTo>
                  <a:cubicBezTo>
                    <a:pt x="29" y="736"/>
                    <a:pt x="41" y="742"/>
                    <a:pt x="52" y="742"/>
                  </a:cubicBezTo>
                  <a:cubicBezTo>
                    <a:pt x="62" y="742"/>
                    <a:pt x="70" y="737"/>
                    <a:pt x="70" y="725"/>
                  </a:cubicBezTo>
                  <a:cubicBezTo>
                    <a:pt x="70" y="605"/>
                    <a:pt x="83" y="484"/>
                    <a:pt x="102" y="363"/>
                  </a:cubicBezTo>
                  <a:cubicBezTo>
                    <a:pt x="115" y="306"/>
                    <a:pt x="134" y="249"/>
                    <a:pt x="153" y="192"/>
                  </a:cubicBezTo>
                  <a:cubicBezTo>
                    <a:pt x="159" y="166"/>
                    <a:pt x="165" y="134"/>
                    <a:pt x="178" y="109"/>
                  </a:cubicBezTo>
                  <a:cubicBezTo>
                    <a:pt x="191" y="84"/>
                    <a:pt x="203" y="52"/>
                    <a:pt x="203" y="26"/>
                  </a:cubicBezTo>
                  <a:cubicBezTo>
                    <a:pt x="199" y="9"/>
                    <a:pt x="187" y="1"/>
                    <a:pt x="173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6"/>
            <p:cNvSpPr/>
            <p:nvPr/>
          </p:nvSpPr>
          <p:spPr>
            <a:xfrm>
              <a:off x="7273678" y="2010467"/>
              <a:ext cx="16392" cy="25120"/>
            </a:xfrm>
            <a:custGeom>
              <a:rect b="b" l="l" r="r" t="t"/>
              <a:pathLst>
                <a:path extrusionOk="0" h="118" w="77">
                  <a:moveTo>
                    <a:pt x="62" y="0"/>
                  </a:moveTo>
                  <a:cubicBezTo>
                    <a:pt x="58" y="0"/>
                    <a:pt x="53" y="2"/>
                    <a:pt x="51" y="7"/>
                  </a:cubicBezTo>
                  <a:cubicBezTo>
                    <a:pt x="45" y="7"/>
                    <a:pt x="38" y="13"/>
                    <a:pt x="38" y="20"/>
                  </a:cubicBezTo>
                  <a:cubicBezTo>
                    <a:pt x="32" y="26"/>
                    <a:pt x="32" y="39"/>
                    <a:pt x="26" y="45"/>
                  </a:cubicBezTo>
                  <a:lnTo>
                    <a:pt x="7" y="83"/>
                  </a:lnTo>
                  <a:cubicBezTo>
                    <a:pt x="0" y="90"/>
                    <a:pt x="0" y="96"/>
                    <a:pt x="7" y="102"/>
                  </a:cubicBezTo>
                  <a:cubicBezTo>
                    <a:pt x="7" y="109"/>
                    <a:pt x="13" y="115"/>
                    <a:pt x="19" y="115"/>
                  </a:cubicBezTo>
                  <a:cubicBezTo>
                    <a:pt x="23" y="117"/>
                    <a:pt x="27" y="118"/>
                    <a:pt x="30" y="118"/>
                  </a:cubicBezTo>
                  <a:cubicBezTo>
                    <a:pt x="41" y="118"/>
                    <a:pt x="53" y="112"/>
                    <a:pt x="57" y="102"/>
                  </a:cubicBezTo>
                  <a:lnTo>
                    <a:pt x="70" y="58"/>
                  </a:lnTo>
                  <a:cubicBezTo>
                    <a:pt x="70" y="52"/>
                    <a:pt x="76" y="45"/>
                    <a:pt x="76" y="39"/>
                  </a:cubicBezTo>
                  <a:cubicBezTo>
                    <a:pt x="76" y="26"/>
                    <a:pt x="76" y="20"/>
                    <a:pt x="76" y="13"/>
                  </a:cubicBezTo>
                  <a:cubicBezTo>
                    <a:pt x="76" y="6"/>
                    <a:pt x="69" y="0"/>
                    <a:pt x="6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6"/>
            <p:cNvSpPr/>
            <p:nvPr/>
          </p:nvSpPr>
          <p:spPr>
            <a:xfrm>
              <a:off x="8461574" y="1620675"/>
              <a:ext cx="90689" cy="91966"/>
            </a:xfrm>
            <a:custGeom>
              <a:rect b="b" l="l" r="r" t="t"/>
              <a:pathLst>
                <a:path extrusionOk="0" h="432" w="426">
                  <a:moveTo>
                    <a:pt x="24" y="0"/>
                  </a:moveTo>
                  <a:cubicBezTo>
                    <a:pt x="9" y="0"/>
                    <a:pt x="1" y="16"/>
                    <a:pt x="6" y="27"/>
                  </a:cubicBezTo>
                  <a:cubicBezTo>
                    <a:pt x="12" y="46"/>
                    <a:pt x="19" y="59"/>
                    <a:pt x="31" y="78"/>
                  </a:cubicBezTo>
                  <a:cubicBezTo>
                    <a:pt x="38" y="91"/>
                    <a:pt x="51" y="110"/>
                    <a:pt x="63" y="122"/>
                  </a:cubicBezTo>
                  <a:cubicBezTo>
                    <a:pt x="89" y="154"/>
                    <a:pt x="114" y="180"/>
                    <a:pt x="140" y="205"/>
                  </a:cubicBezTo>
                  <a:cubicBezTo>
                    <a:pt x="184" y="262"/>
                    <a:pt x="235" y="313"/>
                    <a:pt x="286" y="364"/>
                  </a:cubicBezTo>
                  <a:cubicBezTo>
                    <a:pt x="302" y="386"/>
                    <a:pt x="333" y="431"/>
                    <a:pt x="369" y="431"/>
                  </a:cubicBezTo>
                  <a:cubicBezTo>
                    <a:pt x="375" y="431"/>
                    <a:pt x="381" y="430"/>
                    <a:pt x="387" y="427"/>
                  </a:cubicBezTo>
                  <a:cubicBezTo>
                    <a:pt x="425" y="408"/>
                    <a:pt x="394" y="345"/>
                    <a:pt x="368" y="326"/>
                  </a:cubicBezTo>
                  <a:lnTo>
                    <a:pt x="216" y="167"/>
                  </a:lnTo>
                  <a:cubicBezTo>
                    <a:pt x="190" y="135"/>
                    <a:pt x="159" y="103"/>
                    <a:pt x="127" y="78"/>
                  </a:cubicBezTo>
                  <a:cubicBezTo>
                    <a:pt x="114" y="65"/>
                    <a:pt x="95" y="52"/>
                    <a:pt x="82" y="40"/>
                  </a:cubicBezTo>
                  <a:cubicBezTo>
                    <a:pt x="70" y="21"/>
                    <a:pt x="51" y="8"/>
                    <a:pt x="31" y="2"/>
                  </a:cubicBezTo>
                  <a:cubicBezTo>
                    <a:pt x="29" y="1"/>
                    <a:pt x="26" y="0"/>
                    <a:pt x="24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6"/>
            <p:cNvSpPr/>
            <p:nvPr/>
          </p:nvSpPr>
          <p:spPr>
            <a:xfrm>
              <a:off x="7541487" y="2912245"/>
              <a:ext cx="37042" cy="79619"/>
            </a:xfrm>
            <a:custGeom>
              <a:rect b="b" l="l" r="r" t="t"/>
              <a:pathLst>
                <a:path extrusionOk="0" h="374" w="174">
                  <a:moveTo>
                    <a:pt x="23" y="0"/>
                  </a:moveTo>
                  <a:cubicBezTo>
                    <a:pt x="18" y="0"/>
                    <a:pt x="13" y="3"/>
                    <a:pt x="13" y="10"/>
                  </a:cubicBezTo>
                  <a:cubicBezTo>
                    <a:pt x="13" y="16"/>
                    <a:pt x="7" y="23"/>
                    <a:pt x="0" y="29"/>
                  </a:cubicBezTo>
                  <a:cubicBezTo>
                    <a:pt x="0" y="35"/>
                    <a:pt x="0" y="42"/>
                    <a:pt x="0" y="54"/>
                  </a:cubicBezTo>
                  <a:cubicBezTo>
                    <a:pt x="0" y="67"/>
                    <a:pt x="0" y="86"/>
                    <a:pt x="7" y="99"/>
                  </a:cubicBezTo>
                  <a:cubicBezTo>
                    <a:pt x="7" y="131"/>
                    <a:pt x="13" y="162"/>
                    <a:pt x="26" y="194"/>
                  </a:cubicBezTo>
                  <a:cubicBezTo>
                    <a:pt x="45" y="258"/>
                    <a:pt x="70" y="315"/>
                    <a:pt x="108" y="366"/>
                  </a:cubicBezTo>
                  <a:cubicBezTo>
                    <a:pt x="115" y="371"/>
                    <a:pt x="124" y="373"/>
                    <a:pt x="132" y="373"/>
                  </a:cubicBezTo>
                  <a:cubicBezTo>
                    <a:pt x="154" y="373"/>
                    <a:pt x="173" y="357"/>
                    <a:pt x="159" y="334"/>
                  </a:cubicBezTo>
                  <a:cubicBezTo>
                    <a:pt x="128" y="283"/>
                    <a:pt x="102" y="226"/>
                    <a:pt x="83" y="175"/>
                  </a:cubicBezTo>
                  <a:cubicBezTo>
                    <a:pt x="70" y="150"/>
                    <a:pt x="64" y="118"/>
                    <a:pt x="58" y="92"/>
                  </a:cubicBezTo>
                  <a:cubicBezTo>
                    <a:pt x="58" y="80"/>
                    <a:pt x="51" y="67"/>
                    <a:pt x="51" y="54"/>
                  </a:cubicBezTo>
                  <a:cubicBezTo>
                    <a:pt x="45" y="35"/>
                    <a:pt x="51" y="35"/>
                    <a:pt x="45" y="29"/>
                  </a:cubicBezTo>
                  <a:cubicBezTo>
                    <a:pt x="39" y="23"/>
                    <a:pt x="32" y="16"/>
                    <a:pt x="32" y="10"/>
                  </a:cubicBezTo>
                  <a:cubicBezTo>
                    <a:pt x="32" y="3"/>
                    <a:pt x="27" y="0"/>
                    <a:pt x="23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6"/>
            <p:cNvSpPr/>
            <p:nvPr/>
          </p:nvSpPr>
          <p:spPr>
            <a:xfrm>
              <a:off x="7497419" y="2857108"/>
              <a:ext cx="73658" cy="178610"/>
            </a:xfrm>
            <a:custGeom>
              <a:rect b="b" l="l" r="r" t="t"/>
              <a:pathLst>
                <a:path extrusionOk="0" h="839" w="346">
                  <a:moveTo>
                    <a:pt x="25" y="0"/>
                  </a:moveTo>
                  <a:cubicBezTo>
                    <a:pt x="12" y="0"/>
                    <a:pt x="1" y="10"/>
                    <a:pt x="4" y="27"/>
                  </a:cubicBezTo>
                  <a:cubicBezTo>
                    <a:pt x="17" y="167"/>
                    <a:pt x="42" y="307"/>
                    <a:pt x="93" y="447"/>
                  </a:cubicBezTo>
                  <a:cubicBezTo>
                    <a:pt x="112" y="510"/>
                    <a:pt x="138" y="580"/>
                    <a:pt x="169" y="644"/>
                  </a:cubicBezTo>
                  <a:cubicBezTo>
                    <a:pt x="195" y="714"/>
                    <a:pt x="233" y="777"/>
                    <a:pt x="277" y="828"/>
                  </a:cubicBezTo>
                  <a:cubicBezTo>
                    <a:pt x="286" y="835"/>
                    <a:pt x="296" y="838"/>
                    <a:pt x="304" y="838"/>
                  </a:cubicBezTo>
                  <a:cubicBezTo>
                    <a:pt x="327" y="838"/>
                    <a:pt x="345" y="817"/>
                    <a:pt x="341" y="790"/>
                  </a:cubicBezTo>
                  <a:cubicBezTo>
                    <a:pt x="315" y="726"/>
                    <a:pt x="284" y="663"/>
                    <a:pt x="246" y="606"/>
                  </a:cubicBezTo>
                  <a:cubicBezTo>
                    <a:pt x="220" y="548"/>
                    <a:pt x="188" y="485"/>
                    <a:pt x="163" y="421"/>
                  </a:cubicBezTo>
                  <a:cubicBezTo>
                    <a:pt x="112" y="288"/>
                    <a:pt x="74" y="154"/>
                    <a:pt x="49" y="21"/>
                  </a:cubicBezTo>
                  <a:cubicBezTo>
                    <a:pt x="46" y="7"/>
                    <a:pt x="35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6"/>
            <p:cNvSpPr/>
            <p:nvPr/>
          </p:nvSpPr>
          <p:spPr>
            <a:xfrm>
              <a:off x="7575335" y="2910117"/>
              <a:ext cx="23204" cy="57053"/>
            </a:xfrm>
            <a:custGeom>
              <a:rect b="b" l="l" r="r" t="t"/>
              <a:pathLst>
                <a:path extrusionOk="0" h="268" w="109">
                  <a:moveTo>
                    <a:pt x="32" y="1"/>
                  </a:moveTo>
                  <a:cubicBezTo>
                    <a:pt x="19" y="1"/>
                    <a:pt x="7" y="13"/>
                    <a:pt x="7" y="26"/>
                  </a:cubicBezTo>
                  <a:cubicBezTo>
                    <a:pt x="0" y="71"/>
                    <a:pt x="7" y="115"/>
                    <a:pt x="13" y="153"/>
                  </a:cubicBezTo>
                  <a:cubicBezTo>
                    <a:pt x="19" y="179"/>
                    <a:pt x="26" y="198"/>
                    <a:pt x="38" y="217"/>
                  </a:cubicBezTo>
                  <a:lnTo>
                    <a:pt x="51" y="249"/>
                  </a:lnTo>
                  <a:cubicBezTo>
                    <a:pt x="58" y="255"/>
                    <a:pt x="64" y="261"/>
                    <a:pt x="70" y="261"/>
                  </a:cubicBezTo>
                  <a:cubicBezTo>
                    <a:pt x="70" y="268"/>
                    <a:pt x="77" y="268"/>
                    <a:pt x="83" y="268"/>
                  </a:cubicBezTo>
                  <a:cubicBezTo>
                    <a:pt x="96" y="268"/>
                    <a:pt x="102" y="261"/>
                    <a:pt x="108" y="255"/>
                  </a:cubicBezTo>
                  <a:cubicBezTo>
                    <a:pt x="108" y="249"/>
                    <a:pt x="108" y="242"/>
                    <a:pt x="108" y="236"/>
                  </a:cubicBezTo>
                  <a:cubicBezTo>
                    <a:pt x="102" y="230"/>
                    <a:pt x="102" y="223"/>
                    <a:pt x="102" y="217"/>
                  </a:cubicBezTo>
                  <a:cubicBezTo>
                    <a:pt x="96" y="210"/>
                    <a:pt x="96" y="204"/>
                    <a:pt x="89" y="198"/>
                  </a:cubicBezTo>
                  <a:cubicBezTo>
                    <a:pt x="83" y="179"/>
                    <a:pt x="77" y="160"/>
                    <a:pt x="70" y="141"/>
                  </a:cubicBezTo>
                  <a:cubicBezTo>
                    <a:pt x="58" y="102"/>
                    <a:pt x="58" y="71"/>
                    <a:pt x="58" y="33"/>
                  </a:cubicBezTo>
                  <a:cubicBezTo>
                    <a:pt x="58" y="20"/>
                    <a:pt x="45" y="7"/>
                    <a:pt x="32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6"/>
            <p:cNvSpPr/>
            <p:nvPr/>
          </p:nvSpPr>
          <p:spPr>
            <a:xfrm>
              <a:off x="8134583" y="2611014"/>
              <a:ext cx="47048" cy="77490"/>
            </a:xfrm>
            <a:custGeom>
              <a:rect b="b" l="l" r="r" t="t"/>
              <a:pathLst>
                <a:path extrusionOk="0" h="364" w="221">
                  <a:moveTo>
                    <a:pt x="30" y="0"/>
                  </a:moveTo>
                  <a:cubicBezTo>
                    <a:pt x="16" y="0"/>
                    <a:pt x="0" y="11"/>
                    <a:pt x="4" y="27"/>
                  </a:cubicBezTo>
                  <a:cubicBezTo>
                    <a:pt x="23" y="128"/>
                    <a:pt x="61" y="230"/>
                    <a:pt x="125" y="313"/>
                  </a:cubicBezTo>
                  <a:cubicBezTo>
                    <a:pt x="138" y="338"/>
                    <a:pt x="163" y="364"/>
                    <a:pt x="188" y="364"/>
                  </a:cubicBezTo>
                  <a:cubicBezTo>
                    <a:pt x="220" y="364"/>
                    <a:pt x="214" y="325"/>
                    <a:pt x="201" y="306"/>
                  </a:cubicBezTo>
                  <a:cubicBezTo>
                    <a:pt x="188" y="281"/>
                    <a:pt x="176" y="256"/>
                    <a:pt x="157" y="236"/>
                  </a:cubicBezTo>
                  <a:cubicBezTo>
                    <a:pt x="144" y="217"/>
                    <a:pt x="131" y="198"/>
                    <a:pt x="119" y="173"/>
                  </a:cubicBezTo>
                  <a:cubicBezTo>
                    <a:pt x="87" y="122"/>
                    <a:pt x="61" y="71"/>
                    <a:pt x="49" y="14"/>
                  </a:cubicBezTo>
                  <a:cubicBezTo>
                    <a:pt x="46" y="4"/>
                    <a:pt x="38" y="0"/>
                    <a:pt x="30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6"/>
            <p:cNvSpPr/>
            <p:nvPr/>
          </p:nvSpPr>
          <p:spPr>
            <a:xfrm>
              <a:off x="8097541" y="2573972"/>
              <a:ext cx="73232" cy="146678"/>
            </a:xfrm>
            <a:custGeom>
              <a:rect b="b" l="l" r="r" t="t"/>
              <a:pathLst>
                <a:path extrusionOk="0" h="689" w="344">
                  <a:moveTo>
                    <a:pt x="21" y="0"/>
                  </a:moveTo>
                  <a:cubicBezTo>
                    <a:pt x="10" y="0"/>
                    <a:pt x="0" y="9"/>
                    <a:pt x="0" y="23"/>
                  </a:cubicBezTo>
                  <a:cubicBezTo>
                    <a:pt x="26" y="144"/>
                    <a:pt x="57" y="258"/>
                    <a:pt x="96" y="372"/>
                  </a:cubicBezTo>
                  <a:cubicBezTo>
                    <a:pt x="121" y="423"/>
                    <a:pt x="146" y="480"/>
                    <a:pt x="172" y="531"/>
                  </a:cubicBezTo>
                  <a:lnTo>
                    <a:pt x="216" y="614"/>
                  </a:lnTo>
                  <a:cubicBezTo>
                    <a:pt x="229" y="639"/>
                    <a:pt x="248" y="665"/>
                    <a:pt x="280" y="684"/>
                  </a:cubicBezTo>
                  <a:cubicBezTo>
                    <a:pt x="286" y="687"/>
                    <a:pt x="292" y="689"/>
                    <a:pt x="297" y="689"/>
                  </a:cubicBezTo>
                  <a:cubicBezTo>
                    <a:pt x="322" y="689"/>
                    <a:pt x="343" y="659"/>
                    <a:pt x="343" y="633"/>
                  </a:cubicBezTo>
                  <a:cubicBezTo>
                    <a:pt x="331" y="601"/>
                    <a:pt x="318" y="576"/>
                    <a:pt x="299" y="550"/>
                  </a:cubicBezTo>
                  <a:cubicBezTo>
                    <a:pt x="286" y="531"/>
                    <a:pt x="274" y="512"/>
                    <a:pt x="261" y="487"/>
                  </a:cubicBezTo>
                  <a:cubicBezTo>
                    <a:pt x="235" y="436"/>
                    <a:pt x="204" y="385"/>
                    <a:pt x="178" y="328"/>
                  </a:cubicBezTo>
                  <a:cubicBezTo>
                    <a:pt x="127" y="226"/>
                    <a:pt x="83" y="118"/>
                    <a:pt x="45" y="16"/>
                  </a:cubicBezTo>
                  <a:cubicBezTo>
                    <a:pt x="39" y="5"/>
                    <a:pt x="30" y="0"/>
                    <a:pt x="21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6"/>
            <p:cNvSpPr/>
            <p:nvPr/>
          </p:nvSpPr>
          <p:spPr>
            <a:xfrm>
              <a:off x="8196320" y="2626980"/>
              <a:ext cx="28527" cy="46409"/>
            </a:xfrm>
            <a:custGeom>
              <a:rect b="b" l="l" r="r" t="t"/>
              <a:pathLst>
                <a:path extrusionOk="0" h="218" w="134">
                  <a:moveTo>
                    <a:pt x="23" y="0"/>
                  </a:moveTo>
                  <a:cubicBezTo>
                    <a:pt x="20" y="0"/>
                    <a:pt x="16" y="1"/>
                    <a:pt x="13" y="3"/>
                  </a:cubicBezTo>
                  <a:cubicBezTo>
                    <a:pt x="7" y="3"/>
                    <a:pt x="0" y="22"/>
                    <a:pt x="7" y="28"/>
                  </a:cubicBezTo>
                  <a:lnTo>
                    <a:pt x="51" y="123"/>
                  </a:lnTo>
                  <a:cubicBezTo>
                    <a:pt x="57" y="136"/>
                    <a:pt x="64" y="155"/>
                    <a:pt x="70" y="168"/>
                  </a:cubicBezTo>
                  <a:lnTo>
                    <a:pt x="83" y="187"/>
                  </a:lnTo>
                  <a:cubicBezTo>
                    <a:pt x="83" y="193"/>
                    <a:pt x="89" y="200"/>
                    <a:pt x="89" y="206"/>
                  </a:cubicBezTo>
                  <a:lnTo>
                    <a:pt x="102" y="212"/>
                  </a:lnTo>
                  <a:cubicBezTo>
                    <a:pt x="105" y="216"/>
                    <a:pt x="109" y="217"/>
                    <a:pt x="113" y="217"/>
                  </a:cubicBezTo>
                  <a:cubicBezTo>
                    <a:pt x="124" y="217"/>
                    <a:pt x="134" y="207"/>
                    <a:pt x="134" y="193"/>
                  </a:cubicBezTo>
                  <a:cubicBezTo>
                    <a:pt x="127" y="181"/>
                    <a:pt x="121" y="161"/>
                    <a:pt x="115" y="142"/>
                  </a:cubicBezTo>
                  <a:cubicBezTo>
                    <a:pt x="108" y="130"/>
                    <a:pt x="102" y="117"/>
                    <a:pt x="95" y="104"/>
                  </a:cubicBezTo>
                  <a:lnTo>
                    <a:pt x="45" y="15"/>
                  </a:lnTo>
                  <a:cubicBezTo>
                    <a:pt x="40" y="6"/>
                    <a:pt x="32" y="0"/>
                    <a:pt x="23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6"/>
            <p:cNvSpPr/>
            <p:nvPr/>
          </p:nvSpPr>
          <p:spPr>
            <a:xfrm>
              <a:off x="8061351" y="2599518"/>
              <a:ext cx="34487" cy="79832"/>
            </a:xfrm>
            <a:custGeom>
              <a:rect b="b" l="l" r="r" t="t"/>
              <a:pathLst>
                <a:path extrusionOk="0" h="375" w="162">
                  <a:moveTo>
                    <a:pt x="32" y="1"/>
                  </a:moveTo>
                  <a:cubicBezTo>
                    <a:pt x="18" y="1"/>
                    <a:pt x="1" y="16"/>
                    <a:pt x="5" y="36"/>
                  </a:cubicBezTo>
                  <a:lnTo>
                    <a:pt x="69" y="208"/>
                  </a:lnTo>
                  <a:cubicBezTo>
                    <a:pt x="75" y="233"/>
                    <a:pt x="81" y="265"/>
                    <a:pt x="94" y="284"/>
                  </a:cubicBezTo>
                  <a:cubicBezTo>
                    <a:pt x="100" y="303"/>
                    <a:pt x="107" y="316"/>
                    <a:pt x="113" y="329"/>
                  </a:cubicBezTo>
                  <a:cubicBezTo>
                    <a:pt x="113" y="341"/>
                    <a:pt x="126" y="354"/>
                    <a:pt x="132" y="367"/>
                  </a:cubicBezTo>
                  <a:cubicBezTo>
                    <a:pt x="134" y="373"/>
                    <a:pt x="138" y="375"/>
                    <a:pt x="142" y="375"/>
                  </a:cubicBezTo>
                  <a:cubicBezTo>
                    <a:pt x="151" y="375"/>
                    <a:pt x="162" y="363"/>
                    <a:pt x="158" y="354"/>
                  </a:cubicBezTo>
                  <a:cubicBezTo>
                    <a:pt x="151" y="297"/>
                    <a:pt x="132" y="240"/>
                    <a:pt x="113" y="182"/>
                  </a:cubicBezTo>
                  <a:cubicBezTo>
                    <a:pt x="94" y="132"/>
                    <a:pt x="69" y="74"/>
                    <a:pt x="50" y="17"/>
                  </a:cubicBezTo>
                  <a:cubicBezTo>
                    <a:pt x="47" y="6"/>
                    <a:pt x="40" y="1"/>
                    <a:pt x="32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6"/>
            <p:cNvSpPr/>
            <p:nvPr/>
          </p:nvSpPr>
          <p:spPr>
            <a:xfrm>
              <a:off x="7804612" y="2105200"/>
              <a:ext cx="48325" cy="155832"/>
            </a:xfrm>
            <a:custGeom>
              <a:rect b="b" l="l" r="r" t="t"/>
              <a:pathLst>
                <a:path extrusionOk="0" h="732" w="227">
                  <a:moveTo>
                    <a:pt x="31" y="0"/>
                  </a:moveTo>
                  <a:cubicBezTo>
                    <a:pt x="15" y="0"/>
                    <a:pt x="0" y="12"/>
                    <a:pt x="4" y="32"/>
                  </a:cubicBezTo>
                  <a:cubicBezTo>
                    <a:pt x="16" y="159"/>
                    <a:pt x="29" y="287"/>
                    <a:pt x="48" y="414"/>
                  </a:cubicBezTo>
                  <a:cubicBezTo>
                    <a:pt x="54" y="477"/>
                    <a:pt x="67" y="541"/>
                    <a:pt x="74" y="598"/>
                  </a:cubicBezTo>
                  <a:cubicBezTo>
                    <a:pt x="80" y="641"/>
                    <a:pt x="86" y="732"/>
                    <a:pt x="150" y="732"/>
                  </a:cubicBezTo>
                  <a:cubicBezTo>
                    <a:pt x="152" y="732"/>
                    <a:pt x="154" y="732"/>
                    <a:pt x="156" y="731"/>
                  </a:cubicBezTo>
                  <a:cubicBezTo>
                    <a:pt x="226" y="719"/>
                    <a:pt x="194" y="623"/>
                    <a:pt x="182" y="585"/>
                  </a:cubicBezTo>
                  <a:cubicBezTo>
                    <a:pt x="169" y="522"/>
                    <a:pt x="156" y="465"/>
                    <a:pt x="143" y="401"/>
                  </a:cubicBezTo>
                  <a:cubicBezTo>
                    <a:pt x="118" y="274"/>
                    <a:pt x="86" y="147"/>
                    <a:pt x="61" y="26"/>
                  </a:cubicBezTo>
                  <a:cubicBezTo>
                    <a:pt x="58" y="9"/>
                    <a:pt x="44" y="0"/>
                    <a:pt x="31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6"/>
            <p:cNvSpPr/>
            <p:nvPr/>
          </p:nvSpPr>
          <p:spPr>
            <a:xfrm>
              <a:off x="7774808" y="2144158"/>
              <a:ext cx="25333" cy="84728"/>
            </a:xfrm>
            <a:custGeom>
              <a:rect b="b" l="l" r="r" t="t"/>
              <a:pathLst>
                <a:path extrusionOk="0" h="398" w="119">
                  <a:moveTo>
                    <a:pt x="26" y="0"/>
                  </a:moveTo>
                  <a:cubicBezTo>
                    <a:pt x="12" y="0"/>
                    <a:pt x="0" y="10"/>
                    <a:pt x="4" y="27"/>
                  </a:cubicBezTo>
                  <a:lnTo>
                    <a:pt x="36" y="205"/>
                  </a:lnTo>
                  <a:cubicBezTo>
                    <a:pt x="42" y="269"/>
                    <a:pt x="55" y="326"/>
                    <a:pt x="80" y="383"/>
                  </a:cubicBezTo>
                  <a:cubicBezTo>
                    <a:pt x="83" y="393"/>
                    <a:pt x="93" y="397"/>
                    <a:pt x="102" y="397"/>
                  </a:cubicBezTo>
                  <a:cubicBezTo>
                    <a:pt x="110" y="397"/>
                    <a:pt x="118" y="393"/>
                    <a:pt x="118" y="383"/>
                  </a:cubicBezTo>
                  <a:cubicBezTo>
                    <a:pt x="118" y="320"/>
                    <a:pt x="112" y="256"/>
                    <a:pt x="93" y="199"/>
                  </a:cubicBezTo>
                  <a:lnTo>
                    <a:pt x="55" y="21"/>
                  </a:lnTo>
                  <a:cubicBezTo>
                    <a:pt x="49" y="7"/>
                    <a:pt x="37" y="0"/>
                    <a:pt x="26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6"/>
            <p:cNvSpPr/>
            <p:nvPr/>
          </p:nvSpPr>
          <p:spPr>
            <a:xfrm>
              <a:off x="7846550" y="2123934"/>
              <a:ext cx="41938" cy="104101"/>
            </a:xfrm>
            <a:custGeom>
              <a:rect b="b" l="l" r="r" t="t"/>
              <a:pathLst>
                <a:path extrusionOk="0" h="489" w="197">
                  <a:moveTo>
                    <a:pt x="28" y="0"/>
                  </a:moveTo>
                  <a:cubicBezTo>
                    <a:pt x="15" y="0"/>
                    <a:pt x="0" y="12"/>
                    <a:pt x="4" y="33"/>
                  </a:cubicBezTo>
                  <a:cubicBezTo>
                    <a:pt x="10" y="110"/>
                    <a:pt x="23" y="186"/>
                    <a:pt x="48" y="262"/>
                  </a:cubicBezTo>
                  <a:cubicBezTo>
                    <a:pt x="54" y="300"/>
                    <a:pt x="74" y="338"/>
                    <a:pt x="86" y="377"/>
                  </a:cubicBezTo>
                  <a:cubicBezTo>
                    <a:pt x="99" y="408"/>
                    <a:pt x="118" y="446"/>
                    <a:pt x="143" y="478"/>
                  </a:cubicBezTo>
                  <a:cubicBezTo>
                    <a:pt x="147" y="486"/>
                    <a:pt x="154" y="489"/>
                    <a:pt x="161" y="489"/>
                  </a:cubicBezTo>
                  <a:cubicBezTo>
                    <a:pt x="177" y="489"/>
                    <a:pt x="197" y="471"/>
                    <a:pt x="188" y="453"/>
                  </a:cubicBezTo>
                  <a:cubicBezTo>
                    <a:pt x="175" y="421"/>
                    <a:pt x="162" y="383"/>
                    <a:pt x="150" y="351"/>
                  </a:cubicBezTo>
                  <a:cubicBezTo>
                    <a:pt x="131" y="313"/>
                    <a:pt x="118" y="281"/>
                    <a:pt x="105" y="243"/>
                  </a:cubicBezTo>
                  <a:cubicBezTo>
                    <a:pt x="80" y="173"/>
                    <a:pt x="67" y="97"/>
                    <a:pt x="48" y="21"/>
                  </a:cubicBezTo>
                  <a:cubicBezTo>
                    <a:pt x="48" y="7"/>
                    <a:pt x="39" y="0"/>
                    <a:pt x="28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6"/>
            <p:cNvSpPr/>
            <p:nvPr/>
          </p:nvSpPr>
          <p:spPr>
            <a:xfrm>
              <a:off x="8399199" y="1614076"/>
              <a:ext cx="538598" cy="1105511"/>
            </a:xfrm>
            <a:custGeom>
              <a:rect b="b" l="l" r="r" t="t"/>
              <a:pathLst>
                <a:path extrusionOk="0" h="5193" w="2530">
                  <a:moveTo>
                    <a:pt x="502" y="1"/>
                  </a:moveTo>
                  <a:cubicBezTo>
                    <a:pt x="140" y="706"/>
                    <a:pt x="0" y="1501"/>
                    <a:pt x="115" y="2282"/>
                  </a:cubicBezTo>
                  <a:cubicBezTo>
                    <a:pt x="223" y="3019"/>
                    <a:pt x="521" y="3712"/>
                    <a:pt x="985" y="4297"/>
                  </a:cubicBezTo>
                  <a:cubicBezTo>
                    <a:pt x="1062" y="4392"/>
                    <a:pt x="1144" y="4487"/>
                    <a:pt x="1227" y="4583"/>
                  </a:cubicBezTo>
                  <a:cubicBezTo>
                    <a:pt x="1443" y="4811"/>
                    <a:pt x="1703" y="5027"/>
                    <a:pt x="2002" y="5136"/>
                  </a:cubicBezTo>
                  <a:cubicBezTo>
                    <a:pt x="2072" y="5161"/>
                    <a:pt x="2142" y="5180"/>
                    <a:pt x="2218" y="5193"/>
                  </a:cubicBezTo>
                  <a:cubicBezTo>
                    <a:pt x="2250" y="5186"/>
                    <a:pt x="2275" y="5167"/>
                    <a:pt x="2294" y="5142"/>
                  </a:cubicBezTo>
                  <a:cubicBezTo>
                    <a:pt x="2294" y="5123"/>
                    <a:pt x="2294" y="5110"/>
                    <a:pt x="2307" y="5091"/>
                  </a:cubicBezTo>
                  <a:cubicBezTo>
                    <a:pt x="2307" y="5078"/>
                    <a:pt x="2314" y="5066"/>
                    <a:pt x="2320" y="5053"/>
                  </a:cubicBezTo>
                  <a:lnTo>
                    <a:pt x="2333" y="5008"/>
                  </a:lnTo>
                  <a:lnTo>
                    <a:pt x="2339" y="4989"/>
                  </a:lnTo>
                  <a:cubicBezTo>
                    <a:pt x="2148" y="4811"/>
                    <a:pt x="1964" y="4621"/>
                    <a:pt x="1792" y="4424"/>
                  </a:cubicBezTo>
                  <a:cubicBezTo>
                    <a:pt x="1043" y="3560"/>
                    <a:pt x="509" y="2524"/>
                    <a:pt x="248" y="1405"/>
                  </a:cubicBezTo>
                  <a:cubicBezTo>
                    <a:pt x="244" y="1397"/>
                    <a:pt x="255" y="1389"/>
                    <a:pt x="266" y="1389"/>
                  </a:cubicBezTo>
                  <a:cubicBezTo>
                    <a:pt x="272" y="1389"/>
                    <a:pt x="278" y="1392"/>
                    <a:pt x="280" y="1399"/>
                  </a:cubicBezTo>
                  <a:cubicBezTo>
                    <a:pt x="363" y="1698"/>
                    <a:pt x="471" y="1996"/>
                    <a:pt x="591" y="2289"/>
                  </a:cubicBezTo>
                  <a:cubicBezTo>
                    <a:pt x="1017" y="3293"/>
                    <a:pt x="1646" y="4195"/>
                    <a:pt x="2447" y="4932"/>
                  </a:cubicBezTo>
                  <a:cubicBezTo>
                    <a:pt x="2453" y="4907"/>
                    <a:pt x="2453" y="4881"/>
                    <a:pt x="2460" y="4862"/>
                  </a:cubicBezTo>
                  <a:cubicBezTo>
                    <a:pt x="2460" y="4843"/>
                    <a:pt x="2472" y="4830"/>
                    <a:pt x="2485" y="4824"/>
                  </a:cubicBezTo>
                  <a:cubicBezTo>
                    <a:pt x="2479" y="4786"/>
                    <a:pt x="2479" y="4748"/>
                    <a:pt x="2466" y="4716"/>
                  </a:cubicBezTo>
                  <a:cubicBezTo>
                    <a:pt x="2339" y="4532"/>
                    <a:pt x="2205" y="4341"/>
                    <a:pt x="2085" y="4151"/>
                  </a:cubicBezTo>
                  <a:cubicBezTo>
                    <a:pt x="1646" y="3471"/>
                    <a:pt x="1271" y="2746"/>
                    <a:pt x="973" y="1996"/>
                  </a:cubicBezTo>
                  <a:cubicBezTo>
                    <a:pt x="969" y="1976"/>
                    <a:pt x="982" y="1964"/>
                    <a:pt x="996" y="1964"/>
                  </a:cubicBezTo>
                  <a:cubicBezTo>
                    <a:pt x="1004" y="1964"/>
                    <a:pt x="1012" y="1968"/>
                    <a:pt x="1017" y="1977"/>
                  </a:cubicBezTo>
                  <a:cubicBezTo>
                    <a:pt x="1112" y="2181"/>
                    <a:pt x="1214" y="2384"/>
                    <a:pt x="1322" y="2587"/>
                  </a:cubicBezTo>
                  <a:cubicBezTo>
                    <a:pt x="1665" y="3261"/>
                    <a:pt x="2059" y="3915"/>
                    <a:pt x="2498" y="4538"/>
                  </a:cubicBezTo>
                  <a:cubicBezTo>
                    <a:pt x="2530" y="4309"/>
                    <a:pt x="2530" y="4074"/>
                    <a:pt x="2485" y="3852"/>
                  </a:cubicBezTo>
                  <a:cubicBezTo>
                    <a:pt x="2466" y="3737"/>
                    <a:pt x="2434" y="3623"/>
                    <a:pt x="2396" y="3509"/>
                  </a:cubicBezTo>
                  <a:cubicBezTo>
                    <a:pt x="2391" y="3510"/>
                    <a:pt x="2386" y="3511"/>
                    <a:pt x="2381" y="3511"/>
                  </a:cubicBezTo>
                  <a:cubicBezTo>
                    <a:pt x="2368" y="3511"/>
                    <a:pt x="2356" y="3505"/>
                    <a:pt x="2352" y="3496"/>
                  </a:cubicBezTo>
                  <a:cubicBezTo>
                    <a:pt x="2301" y="3394"/>
                    <a:pt x="2269" y="3293"/>
                    <a:pt x="2244" y="3185"/>
                  </a:cubicBezTo>
                  <a:cubicBezTo>
                    <a:pt x="2231" y="3146"/>
                    <a:pt x="2212" y="3108"/>
                    <a:pt x="2205" y="3070"/>
                  </a:cubicBezTo>
                  <a:cubicBezTo>
                    <a:pt x="2205" y="3064"/>
                    <a:pt x="2205" y="3051"/>
                    <a:pt x="2212" y="3045"/>
                  </a:cubicBezTo>
                  <a:cubicBezTo>
                    <a:pt x="2174" y="2905"/>
                    <a:pt x="2129" y="2772"/>
                    <a:pt x="2085" y="2638"/>
                  </a:cubicBezTo>
                  <a:cubicBezTo>
                    <a:pt x="1913" y="2123"/>
                    <a:pt x="1684" y="1634"/>
                    <a:pt x="1398" y="1176"/>
                  </a:cubicBezTo>
                  <a:cubicBezTo>
                    <a:pt x="1259" y="948"/>
                    <a:pt x="1106" y="732"/>
                    <a:pt x="941" y="522"/>
                  </a:cubicBezTo>
                  <a:cubicBezTo>
                    <a:pt x="801" y="344"/>
                    <a:pt x="649" y="179"/>
                    <a:pt x="5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6"/>
            <p:cNvSpPr/>
            <p:nvPr/>
          </p:nvSpPr>
          <p:spPr>
            <a:xfrm>
              <a:off x="8575041" y="3003573"/>
              <a:ext cx="422363" cy="1346496"/>
            </a:xfrm>
            <a:custGeom>
              <a:rect b="b" l="l" r="r" t="t"/>
              <a:pathLst>
                <a:path extrusionOk="0" h="6325" w="1984">
                  <a:moveTo>
                    <a:pt x="1265" y="0"/>
                  </a:moveTo>
                  <a:cubicBezTo>
                    <a:pt x="1221" y="19"/>
                    <a:pt x="1170" y="38"/>
                    <a:pt x="1132" y="51"/>
                  </a:cubicBezTo>
                  <a:cubicBezTo>
                    <a:pt x="1094" y="64"/>
                    <a:pt x="1055" y="76"/>
                    <a:pt x="1024" y="89"/>
                  </a:cubicBezTo>
                  <a:cubicBezTo>
                    <a:pt x="1062" y="178"/>
                    <a:pt x="1087" y="267"/>
                    <a:pt x="1113" y="356"/>
                  </a:cubicBezTo>
                  <a:cubicBezTo>
                    <a:pt x="1138" y="458"/>
                    <a:pt x="1163" y="559"/>
                    <a:pt x="1189" y="661"/>
                  </a:cubicBezTo>
                  <a:cubicBezTo>
                    <a:pt x="1214" y="756"/>
                    <a:pt x="1240" y="858"/>
                    <a:pt x="1259" y="960"/>
                  </a:cubicBezTo>
                  <a:cubicBezTo>
                    <a:pt x="1291" y="1055"/>
                    <a:pt x="1303" y="1157"/>
                    <a:pt x="1297" y="1258"/>
                  </a:cubicBezTo>
                  <a:cubicBezTo>
                    <a:pt x="1297" y="1269"/>
                    <a:pt x="1289" y="1274"/>
                    <a:pt x="1281" y="1274"/>
                  </a:cubicBezTo>
                  <a:cubicBezTo>
                    <a:pt x="1275" y="1274"/>
                    <a:pt x="1268" y="1271"/>
                    <a:pt x="1265" y="1265"/>
                  </a:cubicBezTo>
                  <a:cubicBezTo>
                    <a:pt x="1227" y="1170"/>
                    <a:pt x="1202" y="1074"/>
                    <a:pt x="1189" y="973"/>
                  </a:cubicBezTo>
                  <a:cubicBezTo>
                    <a:pt x="1163" y="871"/>
                    <a:pt x="1144" y="776"/>
                    <a:pt x="1119" y="680"/>
                  </a:cubicBezTo>
                  <a:cubicBezTo>
                    <a:pt x="1100" y="585"/>
                    <a:pt x="1074" y="483"/>
                    <a:pt x="1049" y="388"/>
                  </a:cubicBezTo>
                  <a:cubicBezTo>
                    <a:pt x="1024" y="293"/>
                    <a:pt x="1005" y="197"/>
                    <a:pt x="985" y="102"/>
                  </a:cubicBezTo>
                  <a:lnTo>
                    <a:pt x="903" y="140"/>
                  </a:lnTo>
                  <a:cubicBezTo>
                    <a:pt x="897" y="172"/>
                    <a:pt x="890" y="210"/>
                    <a:pt x="890" y="248"/>
                  </a:cubicBezTo>
                  <a:lnTo>
                    <a:pt x="877" y="356"/>
                  </a:lnTo>
                  <a:cubicBezTo>
                    <a:pt x="871" y="445"/>
                    <a:pt x="858" y="528"/>
                    <a:pt x="852" y="610"/>
                  </a:cubicBezTo>
                  <a:cubicBezTo>
                    <a:pt x="852" y="636"/>
                    <a:pt x="846" y="655"/>
                    <a:pt x="846" y="674"/>
                  </a:cubicBezTo>
                  <a:cubicBezTo>
                    <a:pt x="789" y="1341"/>
                    <a:pt x="763" y="2002"/>
                    <a:pt x="769" y="2669"/>
                  </a:cubicBezTo>
                  <a:cubicBezTo>
                    <a:pt x="769" y="2892"/>
                    <a:pt x="750" y="3152"/>
                    <a:pt x="560" y="3260"/>
                  </a:cubicBezTo>
                  <a:cubicBezTo>
                    <a:pt x="507" y="3292"/>
                    <a:pt x="450" y="3305"/>
                    <a:pt x="391" y="3305"/>
                  </a:cubicBezTo>
                  <a:cubicBezTo>
                    <a:pt x="261" y="3305"/>
                    <a:pt x="123" y="3239"/>
                    <a:pt x="1" y="3165"/>
                  </a:cubicBezTo>
                  <a:lnTo>
                    <a:pt x="1" y="3165"/>
                  </a:lnTo>
                  <a:cubicBezTo>
                    <a:pt x="77" y="3248"/>
                    <a:pt x="153" y="3330"/>
                    <a:pt x="223" y="3413"/>
                  </a:cubicBezTo>
                  <a:cubicBezTo>
                    <a:pt x="407" y="3629"/>
                    <a:pt x="585" y="3851"/>
                    <a:pt x="757" y="4086"/>
                  </a:cubicBezTo>
                  <a:cubicBezTo>
                    <a:pt x="839" y="4201"/>
                    <a:pt x="922" y="4315"/>
                    <a:pt x="1005" y="4436"/>
                  </a:cubicBezTo>
                  <a:cubicBezTo>
                    <a:pt x="1094" y="4550"/>
                    <a:pt x="1163" y="4677"/>
                    <a:pt x="1214" y="4817"/>
                  </a:cubicBezTo>
                  <a:cubicBezTo>
                    <a:pt x="1224" y="4836"/>
                    <a:pt x="1208" y="4856"/>
                    <a:pt x="1192" y="4856"/>
                  </a:cubicBezTo>
                  <a:cubicBezTo>
                    <a:pt x="1186" y="4856"/>
                    <a:pt x="1181" y="4854"/>
                    <a:pt x="1176" y="4849"/>
                  </a:cubicBezTo>
                  <a:cubicBezTo>
                    <a:pt x="1068" y="4735"/>
                    <a:pt x="973" y="4607"/>
                    <a:pt x="897" y="4468"/>
                  </a:cubicBezTo>
                  <a:cubicBezTo>
                    <a:pt x="808" y="4334"/>
                    <a:pt x="712" y="4201"/>
                    <a:pt x="617" y="4074"/>
                  </a:cubicBezTo>
                  <a:cubicBezTo>
                    <a:pt x="579" y="4029"/>
                    <a:pt x="541" y="3978"/>
                    <a:pt x="509" y="3927"/>
                  </a:cubicBezTo>
                  <a:lnTo>
                    <a:pt x="509" y="3927"/>
                  </a:lnTo>
                  <a:cubicBezTo>
                    <a:pt x="515" y="3953"/>
                    <a:pt x="522" y="3972"/>
                    <a:pt x="534" y="3991"/>
                  </a:cubicBezTo>
                  <a:cubicBezTo>
                    <a:pt x="719" y="4283"/>
                    <a:pt x="884" y="4588"/>
                    <a:pt x="1024" y="4900"/>
                  </a:cubicBezTo>
                  <a:cubicBezTo>
                    <a:pt x="1176" y="5218"/>
                    <a:pt x="1310" y="5535"/>
                    <a:pt x="1430" y="5859"/>
                  </a:cubicBezTo>
                  <a:cubicBezTo>
                    <a:pt x="1462" y="5942"/>
                    <a:pt x="1488" y="6018"/>
                    <a:pt x="1519" y="6101"/>
                  </a:cubicBezTo>
                  <a:cubicBezTo>
                    <a:pt x="1532" y="6171"/>
                    <a:pt x="1564" y="6241"/>
                    <a:pt x="1602" y="6304"/>
                  </a:cubicBezTo>
                  <a:cubicBezTo>
                    <a:pt x="1616" y="6318"/>
                    <a:pt x="1628" y="6324"/>
                    <a:pt x="1638" y="6324"/>
                  </a:cubicBezTo>
                  <a:cubicBezTo>
                    <a:pt x="1679" y="6324"/>
                    <a:pt x="1693" y="6232"/>
                    <a:pt x="1704" y="6196"/>
                  </a:cubicBezTo>
                  <a:cubicBezTo>
                    <a:pt x="1723" y="6107"/>
                    <a:pt x="1735" y="6018"/>
                    <a:pt x="1748" y="5936"/>
                  </a:cubicBezTo>
                  <a:cubicBezTo>
                    <a:pt x="1773" y="5586"/>
                    <a:pt x="1742" y="5230"/>
                    <a:pt x="1659" y="4893"/>
                  </a:cubicBezTo>
                  <a:cubicBezTo>
                    <a:pt x="1608" y="4715"/>
                    <a:pt x="1564" y="4538"/>
                    <a:pt x="1513" y="4379"/>
                  </a:cubicBezTo>
                  <a:cubicBezTo>
                    <a:pt x="1456" y="4213"/>
                    <a:pt x="1392" y="4048"/>
                    <a:pt x="1354" y="3883"/>
                  </a:cubicBezTo>
                  <a:cubicBezTo>
                    <a:pt x="1346" y="3860"/>
                    <a:pt x="1364" y="3849"/>
                    <a:pt x="1382" y="3849"/>
                  </a:cubicBezTo>
                  <a:cubicBezTo>
                    <a:pt x="1394" y="3849"/>
                    <a:pt x="1406" y="3854"/>
                    <a:pt x="1411" y="3864"/>
                  </a:cubicBezTo>
                  <a:cubicBezTo>
                    <a:pt x="1500" y="4061"/>
                    <a:pt x="1583" y="4271"/>
                    <a:pt x="1640" y="4480"/>
                  </a:cubicBezTo>
                  <a:cubicBezTo>
                    <a:pt x="1665" y="4550"/>
                    <a:pt x="1685" y="4620"/>
                    <a:pt x="1710" y="4696"/>
                  </a:cubicBezTo>
                  <a:cubicBezTo>
                    <a:pt x="1691" y="4569"/>
                    <a:pt x="1678" y="4436"/>
                    <a:pt x="1665" y="4309"/>
                  </a:cubicBezTo>
                  <a:cubicBezTo>
                    <a:pt x="1659" y="4271"/>
                    <a:pt x="1653" y="4226"/>
                    <a:pt x="1646" y="4182"/>
                  </a:cubicBezTo>
                  <a:cubicBezTo>
                    <a:pt x="1640" y="4163"/>
                    <a:pt x="1634" y="4137"/>
                    <a:pt x="1627" y="4118"/>
                  </a:cubicBezTo>
                  <a:cubicBezTo>
                    <a:pt x="1627" y="4112"/>
                    <a:pt x="1627" y="4105"/>
                    <a:pt x="1634" y="4105"/>
                  </a:cubicBezTo>
                  <a:cubicBezTo>
                    <a:pt x="1564" y="3603"/>
                    <a:pt x="1475" y="3108"/>
                    <a:pt x="1367" y="2618"/>
                  </a:cubicBezTo>
                  <a:cubicBezTo>
                    <a:pt x="1310" y="2339"/>
                    <a:pt x="1240" y="2053"/>
                    <a:pt x="1170" y="1773"/>
                  </a:cubicBezTo>
                  <a:cubicBezTo>
                    <a:pt x="1100" y="1494"/>
                    <a:pt x="1017" y="1214"/>
                    <a:pt x="960" y="934"/>
                  </a:cubicBezTo>
                  <a:cubicBezTo>
                    <a:pt x="956" y="911"/>
                    <a:pt x="971" y="897"/>
                    <a:pt x="986" y="897"/>
                  </a:cubicBezTo>
                  <a:cubicBezTo>
                    <a:pt x="996" y="897"/>
                    <a:pt x="1006" y="903"/>
                    <a:pt x="1011" y="915"/>
                  </a:cubicBezTo>
                  <a:cubicBezTo>
                    <a:pt x="1132" y="1220"/>
                    <a:pt x="1227" y="1532"/>
                    <a:pt x="1297" y="1849"/>
                  </a:cubicBezTo>
                  <a:cubicBezTo>
                    <a:pt x="1437" y="2409"/>
                    <a:pt x="1551" y="2981"/>
                    <a:pt x="1640" y="3553"/>
                  </a:cubicBezTo>
                  <a:cubicBezTo>
                    <a:pt x="1646" y="3591"/>
                    <a:pt x="1646" y="3629"/>
                    <a:pt x="1653" y="3673"/>
                  </a:cubicBezTo>
                  <a:cubicBezTo>
                    <a:pt x="1656" y="3672"/>
                    <a:pt x="1659" y="3671"/>
                    <a:pt x="1662" y="3671"/>
                  </a:cubicBezTo>
                  <a:cubicBezTo>
                    <a:pt x="1668" y="3671"/>
                    <a:pt x="1672" y="3677"/>
                    <a:pt x="1672" y="3686"/>
                  </a:cubicBezTo>
                  <a:cubicBezTo>
                    <a:pt x="1761" y="3921"/>
                    <a:pt x="1869" y="4150"/>
                    <a:pt x="1983" y="4366"/>
                  </a:cubicBezTo>
                  <a:cubicBezTo>
                    <a:pt x="1939" y="4099"/>
                    <a:pt x="1894" y="3826"/>
                    <a:pt x="1843" y="3553"/>
                  </a:cubicBezTo>
                  <a:cubicBezTo>
                    <a:pt x="1805" y="3324"/>
                    <a:pt x="1767" y="3101"/>
                    <a:pt x="1729" y="2873"/>
                  </a:cubicBezTo>
                  <a:cubicBezTo>
                    <a:pt x="1723" y="2841"/>
                    <a:pt x="1710" y="2803"/>
                    <a:pt x="1704" y="2771"/>
                  </a:cubicBezTo>
                  <a:cubicBezTo>
                    <a:pt x="1697" y="2758"/>
                    <a:pt x="1704" y="2745"/>
                    <a:pt x="1710" y="2739"/>
                  </a:cubicBezTo>
                  <a:cubicBezTo>
                    <a:pt x="1557" y="1830"/>
                    <a:pt x="1411" y="915"/>
                    <a:pt x="1265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6"/>
            <p:cNvSpPr/>
            <p:nvPr/>
          </p:nvSpPr>
          <p:spPr>
            <a:xfrm>
              <a:off x="7595559" y="3396558"/>
              <a:ext cx="71955" cy="198834"/>
            </a:xfrm>
            <a:custGeom>
              <a:rect b="b" l="l" r="r" t="t"/>
              <a:pathLst>
                <a:path extrusionOk="0" h="934" w="338">
                  <a:moveTo>
                    <a:pt x="76" y="0"/>
                  </a:moveTo>
                  <a:cubicBezTo>
                    <a:pt x="56" y="0"/>
                    <a:pt x="38" y="11"/>
                    <a:pt x="32" y="35"/>
                  </a:cubicBezTo>
                  <a:cubicBezTo>
                    <a:pt x="26" y="48"/>
                    <a:pt x="26" y="67"/>
                    <a:pt x="20" y="80"/>
                  </a:cubicBezTo>
                  <a:cubicBezTo>
                    <a:pt x="7" y="86"/>
                    <a:pt x="1" y="99"/>
                    <a:pt x="7" y="112"/>
                  </a:cubicBezTo>
                  <a:cubicBezTo>
                    <a:pt x="7" y="137"/>
                    <a:pt x="13" y="162"/>
                    <a:pt x="20" y="181"/>
                  </a:cubicBezTo>
                  <a:cubicBezTo>
                    <a:pt x="20" y="207"/>
                    <a:pt x="20" y="232"/>
                    <a:pt x="26" y="258"/>
                  </a:cubicBezTo>
                  <a:cubicBezTo>
                    <a:pt x="26" y="334"/>
                    <a:pt x="39" y="410"/>
                    <a:pt x="58" y="480"/>
                  </a:cubicBezTo>
                  <a:cubicBezTo>
                    <a:pt x="90" y="626"/>
                    <a:pt x="147" y="766"/>
                    <a:pt x="217" y="899"/>
                  </a:cubicBezTo>
                  <a:cubicBezTo>
                    <a:pt x="224" y="919"/>
                    <a:pt x="246" y="933"/>
                    <a:pt x="268" y="933"/>
                  </a:cubicBezTo>
                  <a:cubicBezTo>
                    <a:pt x="282" y="933"/>
                    <a:pt x="296" y="927"/>
                    <a:pt x="306" y="912"/>
                  </a:cubicBezTo>
                  <a:cubicBezTo>
                    <a:pt x="331" y="861"/>
                    <a:pt x="337" y="798"/>
                    <a:pt x="318" y="741"/>
                  </a:cubicBezTo>
                  <a:cubicBezTo>
                    <a:pt x="293" y="664"/>
                    <a:pt x="261" y="594"/>
                    <a:pt x="236" y="525"/>
                  </a:cubicBezTo>
                  <a:cubicBezTo>
                    <a:pt x="210" y="448"/>
                    <a:pt x="185" y="372"/>
                    <a:pt x="153" y="302"/>
                  </a:cubicBezTo>
                  <a:lnTo>
                    <a:pt x="134" y="251"/>
                  </a:lnTo>
                  <a:lnTo>
                    <a:pt x="134" y="156"/>
                  </a:lnTo>
                  <a:cubicBezTo>
                    <a:pt x="140" y="124"/>
                    <a:pt x="140" y="86"/>
                    <a:pt x="134" y="48"/>
                  </a:cubicBezTo>
                  <a:cubicBezTo>
                    <a:pt x="130" y="19"/>
                    <a:pt x="102" y="0"/>
                    <a:pt x="76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6"/>
            <p:cNvSpPr/>
            <p:nvPr/>
          </p:nvSpPr>
          <p:spPr>
            <a:xfrm>
              <a:off x="7655167" y="3287987"/>
              <a:ext cx="177333" cy="246095"/>
            </a:xfrm>
            <a:custGeom>
              <a:rect b="b" l="l" r="r" t="t"/>
              <a:pathLst>
                <a:path extrusionOk="0" h="1156" w="833">
                  <a:moveTo>
                    <a:pt x="585" y="0"/>
                  </a:moveTo>
                  <a:cubicBezTo>
                    <a:pt x="553" y="0"/>
                    <a:pt x="521" y="4"/>
                    <a:pt x="490" y="11"/>
                  </a:cubicBezTo>
                  <a:cubicBezTo>
                    <a:pt x="388" y="24"/>
                    <a:pt x="293" y="56"/>
                    <a:pt x="210" y="113"/>
                  </a:cubicBezTo>
                  <a:cubicBezTo>
                    <a:pt x="115" y="177"/>
                    <a:pt x="51" y="272"/>
                    <a:pt x="32" y="386"/>
                  </a:cubicBezTo>
                  <a:cubicBezTo>
                    <a:pt x="32" y="405"/>
                    <a:pt x="32" y="425"/>
                    <a:pt x="32" y="444"/>
                  </a:cubicBezTo>
                  <a:cubicBezTo>
                    <a:pt x="0" y="539"/>
                    <a:pt x="0" y="647"/>
                    <a:pt x="32" y="742"/>
                  </a:cubicBezTo>
                  <a:cubicBezTo>
                    <a:pt x="77" y="876"/>
                    <a:pt x="172" y="990"/>
                    <a:pt x="223" y="1124"/>
                  </a:cubicBezTo>
                  <a:cubicBezTo>
                    <a:pt x="230" y="1146"/>
                    <a:pt x="249" y="1156"/>
                    <a:pt x="268" y="1156"/>
                  </a:cubicBezTo>
                  <a:cubicBezTo>
                    <a:pt x="297" y="1156"/>
                    <a:pt x="328" y="1133"/>
                    <a:pt x="324" y="1098"/>
                  </a:cubicBezTo>
                  <a:cubicBezTo>
                    <a:pt x="299" y="876"/>
                    <a:pt x="146" y="685"/>
                    <a:pt x="146" y="463"/>
                  </a:cubicBezTo>
                  <a:cubicBezTo>
                    <a:pt x="146" y="444"/>
                    <a:pt x="146" y="431"/>
                    <a:pt x="146" y="412"/>
                  </a:cubicBezTo>
                  <a:cubicBezTo>
                    <a:pt x="146" y="412"/>
                    <a:pt x="146" y="405"/>
                    <a:pt x="146" y="405"/>
                  </a:cubicBezTo>
                  <a:cubicBezTo>
                    <a:pt x="197" y="304"/>
                    <a:pt x="273" y="221"/>
                    <a:pt x="375" y="164"/>
                  </a:cubicBezTo>
                  <a:cubicBezTo>
                    <a:pt x="413" y="151"/>
                    <a:pt x="458" y="132"/>
                    <a:pt x="502" y="113"/>
                  </a:cubicBezTo>
                  <a:cubicBezTo>
                    <a:pt x="538" y="105"/>
                    <a:pt x="575" y="100"/>
                    <a:pt x="613" y="100"/>
                  </a:cubicBezTo>
                  <a:cubicBezTo>
                    <a:pt x="636" y="100"/>
                    <a:pt x="658" y="102"/>
                    <a:pt x="680" y="107"/>
                  </a:cubicBezTo>
                  <a:cubicBezTo>
                    <a:pt x="648" y="113"/>
                    <a:pt x="623" y="132"/>
                    <a:pt x="598" y="151"/>
                  </a:cubicBezTo>
                  <a:cubicBezTo>
                    <a:pt x="553" y="170"/>
                    <a:pt x="515" y="196"/>
                    <a:pt x="477" y="228"/>
                  </a:cubicBezTo>
                  <a:cubicBezTo>
                    <a:pt x="407" y="285"/>
                    <a:pt x="356" y="355"/>
                    <a:pt x="331" y="444"/>
                  </a:cubicBezTo>
                  <a:cubicBezTo>
                    <a:pt x="312" y="533"/>
                    <a:pt x="312" y="628"/>
                    <a:pt x="337" y="717"/>
                  </a:cubicBezTo>
                  <a:cubicBezTo>
                    <a:pt x="356" y="761"/>
                    <a:pt x="369" y="799"/>
                    <a:pt x="394" y="844"/>
                  </a:cubicBezTo>
                  <a:cubicBezTo>
                    <a:pt x="413" y="882"/>
                    <a:pt x="439" y="920"/>
                    <a:pt x="477" y="952"/>
                  </a:cubicBezTo>
                  <a:cubicBezTo>
                    <a:pt x="480" y="956"/>
                    <a:pt x="485" y="957"/>
                    <a:pt x="490" y="957"/>
                  </a:cubicBezTo>
                  <a:cubicBezTo>
                    <a:pt x="502" y="957"/>
                    <a:pt x="515" y="947"/>
                    <a:pt x="515" y="933"/>
                  </a:cubicBezTo>
                  <a:cubicBezTo>
                    <a:pt x="509" y="895"/>
                    <a:pt x="496" y="857"/>
                    <a:pt x="477" y="825"/>
                  </a:cubicBezTo>
                  <a:cubicBezTo>
                    <a:pt x="464" y="787"/>
                    <a:pt x="451" y="755"/>
                    <a:pt x="445" y="717"/>
                  </a:cubicBezTo>
                  <a:cubicBezTo>
                    <a:pt x="420" y="641"/>
                    <a:pt x="420" y="558"/>
                    <a:pt x="451" y="482"/>
                  </a:cubicBezTo>
                  <a:cubicBezTo>
                    <a:pt x="477" y="418"/>
                    <a:pt x="521" y="367"/>
                    <a:pt x="579" y="329"/>
                  </a:cubicBezTo>
                  <a:cubicBezTo>
                    <a:pt x="604" y="304"/>
                    <a:pt x="636" y="285"/>
                    <a:pt x="667" y="272"/>
                  </a:cubicBezTo>
                  <a:cubicBezTo>
                    <a:pt x="706" y="253"/>
                    <a:pt x="744" y="228"/>
                    <a:pt x="776" y="202"/>
                  </a:cubicBezTo>
                  <a:cubicBezTo>
                    <a:pt x="801" y="183"/>
                    <a:pt x="807" y="145"/>
                    <a:pt x="788" y="119"/>
                  </a:cubicBezTo>
                  <a:cubicBezTo>
                    <a:pt x="820" y="119"/>
                    <a:pt x="833" y="75"/>
                    <a:pt x="801" y="62"/>
                  </a:cubicBezTo>
                  <a:cubicBezTo>
                    <a:pt x="738" y="22"/>
                    <a:pt x="662" y="0"/>
                    <a:pt x="585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6"/>
            <p:cNvSpPr/>
            <p:nvPr/>
          </p:nvSpPr>
          <p:spPr>
            <a:xfrm>
              <a:off x="8228678" y="3061477"/>
              <a:ext cx="54286" cy="184145"/>
            </a:xfrm>
            <a:custGeom>
              <a:rect b="b" l="l" r="r" t="t"/>
              <a:pathLst>
                <a:path extrusionOk="0" h="865" w="255">
                  <a:moveTo>
                    <a:pt x="197" y="0"/>
                  </a:moveTo>
                  <a:cubicBezTo>
                    <a:pt x="128" y="0"/>
                    <a:pt x="81" y="94"/>
                    <a:pt x="52" y="148"/>
                  </a:cubicBezTo>
                  <a:cubicBezTo>
                    <a:pt x="20" y="218"/>
                    <a:pt x="1" y="294"/>
                    <a:pt x="1" y="376"/>
                  </a:cubicBezTo>
                  <a:cubicBezTo>
                    <a:pt x="1" y="459"/>
                    <a:pt x="1" y="542"/>
                    <a:pt x="7" y="631"/>
                  </a:cubicBezTo>
                  <a:cubicBezTo>
                    <a:pt x="7" y="675"/>
                    <a:pt x="13" y="720"/>
                    <a:pt x="20" y="758"/>
                  </a:cubicBezTo>
                  <a:cubicBezTo>
                    <a:pt x="26" y="802"/>
                    <a:pt x="26" y="840"/>
                    <a:pt x="64" y="859"/>
                  </a:cubicBezTo>
                  <a:cubicBezTo>
                    <a:pt x="64" y="863"/>
                    <a:pt x="67" y="864"/>
                    <a:pt x="71" y="864"/>
                  </a:cubicBezTo>
                  <a:cubicBezTo>
                    <a:pt x="75" y="864"/>
                    <a:pt x="80" y="863"/>
                    <a:pt x="83" y="859"/>
                  </a:cubicBezTo>
                  <a:cubicBezTo>
                    <a:pt x="102" y="840"/>
                    <a:pt x="115" y="809"/>
                    <a:pt x="115" y="777"/>
                  </a:cubicBezTo>
                  <a:lnTo>
                    <a:pt x="115" y="669"/>
                  </a:lnTo>
                  <a:lnTo>
                    <a:pt x="115" y="427"/>
                  </a:lnTo>
                  <a:cubicBezTo>
                    <a:pt x="115" y="357"/>
                    <a:pt x="128" y="287"/>
                    <a:pt x="153" y="224"/>
                  </a:cubicBezTo>
                  <a:cubicBezTo>
                    <a:pt x="166" y="192"/>
                    <a:pt x="179" y="167"/>
                    <a:pt x="198" y="141"/>
                  </a:cubicBezTo>
                  <a:cubicBezTo>
                    <a:pt x="217" y="116"/>
                    <a:pt x="249" y="97"/>
                    <a:pt x="249" y="59"/>
                  </a:cubicBezTo>
                  <a:cubicBezTo>
                    <a:pt x="255" y="27"/>
                    <a:pt x="236" y="1"/>
                    <a:pt x="210" y="1"/>
                  </a:cubicBezTo>
                  <a:cubicBezTo>
                    <a:pt x="206" y="1"/>
                    <a:pt x="202" y="0"/>
                    <a:pt x="197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6"/>
            <p:cNvSpPr/>
            <p:nvPr/>
          </p:nvSpPr>
          <p:spPr>
            <a:xfrm>
              <a:off x="8292331" y="3028480"/>
              <a:ext cx="67059" cy="197770"/>
            </a:xfrm>
            <a:custGeom>
              <a:rect b="b" l="l" r="r" t="t"/>
              <a:pathLst>
                <a:path extrusionOk="0" h="929" w="315">
                  <a:moveTo>
                    <a:pt x="278" y="1"/>
                  </a:moveTo>
                  <a:cubicBezTo>
                    <a:pt x="272" y="1"/>
                    <a:pt x="266" y="4"/>
                    <a:pt x="261" y="10"/>
                  </a:cubicBezTo>
                  <a:cubicBezTo>
                    <a:pt x="147" y="118"/>
                    <a:pt x="77" y="265"/>
                    <a:pt x="45" y="417"/>
                  </a:cubicBezTo>
                  <a:cubicBezTo>
                    <a:pt x="0" y="570"/>
                    <a:pt x="0" y="735"/>
                    <a:pt x="45" y="894"/>
                  </a:cubicBezTo>
                  <a:cubicBezTo>
                    <a:pt x="52" y="918"/>
                    <a:pt x="71" y="928"/>
                    <a:pt x="90" y="928"/>
                  </a:cubicBezTo>
                  <a:cubicBezTo>
                    <a:pt x="122" y="928"/>
                    <a:pt x="157" y="901"/>
                    <a:pt x="153" y="862"/>
                  </a:cubicBezTo>
                  <a:cubicBezTo>
                    <a:pt x="147" y="792"/>
                    <a:pt x="140" y="722"/>
                    <a:pt x="134" y="646"/>
                  </a:cubicBezTo>
                  <a:cubicBezTo>
                    <a:pt x="134" y="576"/>
                    <a:pt x="140" y="506"/>
                    <a:pt x="153" y="442"/>
                  </a:cubicBezTo>
                  <a:cubicBezTo>
                    <a:pt x="185" y="303"/>
                    <a:pt x="235" y="169"/>
                    <a:pt x="305" y="42"/>
                  </a:cubicBezTo>
                  <a:cubicBezTo>
                    <a:pt x="315" y="23"/>
                    <a:pt x="296" y="1"/>
                    <a:pt x="278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7711581" y="1069091"/>
              <a:ext cx="762128" cy="453870"/>
            </a:xfrm>
            <a:custGeom>
              <a:rect b="b" l="l" r="r" t="t"/>
              <a:pathLst>
                <a:path extrusionOk="0" h="2132" w="3580">
                  <a:moveTo>
                    <a:pt x="1895" y="1"/>
                  </a:moveTo>
                  <a:cubicBezTo>
                    <a:pt x="1877" y="1"/>
                    <a:pt x="1861" y="13"/>
                    <a:pt x="1858" y="38"/>
                  </a:cubicBezTo>
                  <a:cubicBezTo>
                    <a:pt x="1851" y="102"/>
                    <a:pt x="1839" y="171"/>
                    <a:pt x="1820" y="241"/>
                  </a:cubicBezTo>
                  <a:cubicBezTo>
                    <a:pt x="1810" y="232"/>
                    <a:pt x="1799" y="228"/>
                    <a:pt x="1788" y="228"/>
                  </a:cubicBezTo>
                  <a:cubicBezTo>
                    <a:pt x="1770" y="228"/>
                    <a:pt x="1751" y="240"/>
                    <a:pt x="1743" y="260"/>
                  </a:cubicBezTo>
                  <a:cubicBezTo>
                    <a:pt x="1714" y="337"/>
                    <a:pt x="1679" y="413"/>
                    <a:pt x="1644" y="490"/>
                  </a:cubicBezTo>
                  <a:lnTo>
                    <a:pt x="1644" y="490"/>
                  </a:lnTo>
                  <a:cubicBezTo>
                    <a:pt x="1646" y="483"/>
                    <a:pt x="1648" y="477"/>
                    <a:pt x="1648" y="470"/>
                  </a:cubicBezTo>
                  <a:cubicBezTo>
                    <a:pt x="1662" y="429"/>
                    <a:pt x="1630" y="392"/>
                    <a:pt x="1597" y="392"/>
                  </a:cubicBezTo>
                  <a:cubicBezTo>
                    <a:pt x="1584" y="392"/>
                    <a:pt x="1570" y="398"/>
                    <a:pt x="1559" y="413"/>
                  </a:cubicBezTo>
                  <a:cubicBezTo>
                    <a:pt x="1546" y="432"/>
                    <a:pt x="1540" y="451"/>
                    <a:pt x="1527" y="470"/>
                  </a:cubicBezTo>
                  <a:cubicBezTo>
                    <a:pt x="1518" y="466"/>
                    <a:pt x="1509" y="463"/>
                    <a:pt x="1501" y="463"/>
                  </a:cubicBezTo>
                  <a:cubicBezTo>
                    <a:pt x="1485" y="463"/>
                    <a:pt x="1470" y="470"/>
                    <a:pt x="1457" y="483"/>
                  </a:cubicBezTo>
                  <a:lnTo>
                    <a:pt x="1438" y="508"/>
                  </a:lnTo>
                  <a:cubicBezTo>
                    <a:pt x="1430" y="484"/>
                    <a:pt x="1411" y="470"/>
                    <a:pt x="1390" y="470"/>
                  </a:cubicBezTo>
                  <a:cubicBezTo>
                    <a:pt x="1379" y="470"/>
                    <a:pt x="1367" y="474"/>
                    <a:pt x="1356" y="483"/>
                  </a:cubicBezTo>
                  <a:lnTo>
                    <a:pt x="1349" y="489"/>
                  </a:lnTo>
                  <a:cubicBezTo>
                    <a:pt x="1342" y="468"/>
                    <a:pt x="1325" y="456"/>
                    <a:pt x="1306" y="456"/>
                  </a:cubicBezTo>
                  <a:cubicBezTo>
                    <a:pt x="1292" y="456"/>
                    <a:pt x="1278" y="463"/>
                    <a:pt x="1267" y="476"/>
                  </a:cubicBezTo>
                  <a:cubicBezTo>
                    <a:pt x="1178" y="565"/>
                    <a:pt x="1089" y="667"/>
                    <a:pt x="1013" y="769"/>
                  </a:cubicBezTo>
                  <a:lnTo>
                    <a:pt x="987" y="801"/>
                  </a:lnTo>
                  <a:cubicBezTo>
                    <a:pt x="982" y="799"/>
                    <a:pt x="976" y="798"/>
                    <a:pt x="971" y="798"/>
                  </a:cubicBezTo>
                  <a:cubicBezTo>
                    <a:pt x="955" y="798"/>
                    <a:pt x="939" y="804"/>
                    <a:pt x="930" y="813"/>
                  </a:cubicBezTo>
                  <a:cubicBezTo>
                    <a:pt x="911" y="839"/>
                    <a:pt x="892" y="858"/>
                    <a:pt x="873" y="883"/>
                  </a:cubicBezTo>
                  <a:cubicBezTo>
                    <a:pt x="873" y="877"/>
                    <a:pt x="873" y="870"/>
                    <a:pt x="873" y="870"/>
                  </a:cubicBezTo>
                  <a:cubicBezTo>
                    <a:pt x="879" y="836"/>
                    <a:pt x="853" y="806"/>
                    <a:pt x="819" y="806"/>
                  </a:cubicBezTo>
                  <a:cubicBezTo>
                    <a:pt x="816" y="806"/>
                    <a:pt x="813" y="806"/>
                    <a:pt x="809" y="807"/>
                  </a:cubicBezTo>
                  <a:lnTo>
                    <a:pt x="917" y="769"/>
                  </a:lnTo>
                  <a:cubicBezTo>
                    <a:pt x="973" y="746"/>
                    <a:pt x="950" y="669"/>
                    <a:pt x="900" y="669"/>
                  </a:cubicBezTo>
                  <a:cubicBezTo>
                    <a:pt x="893" y="669"/>
                    <a:pt x="886" y="670"/>
                    <a:pt x="879" y="673"/>
                  </a:cubicBezTo>
                  <a:cubicBezTo>
                    <a:pt x="873" y="670"/>
                    <a:pt x="868" y="669"/>
                    <a:pt x="863" y="669"/>
                  </a:cubicBezTo>
                  <a:cubicBezTo>
                    <a:pt x="858" y="669"/>
                    <a:pt x="854" y="670"/>
                    <a:pt x="847" y="673"/>
                  </a:cubicBezTo>
                  <a:lnTo>
                    <a:pt x="110" y="953"/>
                  </a:lnTo>
                  <a:cubicBezTo>
                    <a:pt x="97" y="953"/>
                    <a:pt x="85" y="966"/>
                    <a:pt x="78" y="978"/>
                  </a:cubicBezTo>
                  <a:lnTo>
                    <a:pt x="59" y="978"/>
                  </a:lnTo>
                  <a:cubicBezTo>
                    <a:pt x="1" y="996"/>
                    <a:pt x="7" y="1089"/>
                    <a:pt x="63" y="1089"/>
                  </a:cubicBezTo>
                  <a:cubicBezTo>
                    <a:pt x="68" y="1089"/>
                    <a:pt x="73" y="1088"/>
                    <a:pt x="78" y="1087"/>
                  </a:cubicBezTo>
                  <a:lnTo>
                    <a:pt x="186" y="1061"/>
                  </a:lnTo>
                  <a:cubicBezTo>
                    <a:pt x="186" y="1090"/>
                    <a:pt x="213" y="1119"/>
                    <a:pt x="242" y="1119"/>
                  </a:cubicBezTo>
                  <a:cubicBezTo>
                    <a:pt x="244" y="1119"/>
                    <a:pt x="247" y="1119"/>
                    <a:pt x="250" y="1118"/>
                  </a:cubicBezTo>
                  <a:cubicBezTo>
                    <a:pt x="314" y="1106"/>
                    <a:pt x="371" y="1093"/>
                    <a:pt x="434" y="1074"/>
                  </a:cubicBezTo>
                  <a:lnTo>
                    <a:pt x="434" y="1074"/>
                  </a:lnTo>
                  <a:cubicBezTo>
                    <a:pt x="422" y="1087"/>
                    <a:pt x="415" y="1093"/>
                    <a:pt x="409" y="1106"/>
                  </a:cubicBezTo>
                  <a:cubicBezTo>
                    <a:pt x="382" y="1143"/>
                    <a:pt x="409" y="1194"/>
                    <a:pt x="449" y="1194"/>
                  </a:cubicBezTo>
                  <a:cubicBezTo>
                    <a:pt x="456" y="1194"/>
                    <a:pt x="464" y="1192"/>
                    <a:pt x="472" y="1188"/>
                  </a:cubicBezTo>
                  <a:cubicBezTo>
                    <a:pt x="491" y="1175"/>
                    <a:pt x="511" y="1163"/>
                    <a:pt x="536" y="1150"/>
                  </a:cubicBezTo>
                  <a:lnTo>
                    <a:pt x="536" y="1150"/>
                  </a:lnTo>
                  <a:cubicBezTo>
                    <a:pt x="530" y="1163"/>
                    <a:pt x="523" y="1169"/>
                    <a:pt x="523" y="1175"/>
                  </a:cubicBezTo>
                  <a:cubicBezTo>
                    <a:pt x="506" y="1211"/>
                    <a:pt x="532" y="1246"/>
                    <a:pt x="571" y="1246"/>
                  </a:cubicBezTo>
                  <a:cubicBezTo>
                    <a:pt x="574" y="1246"/>
                    <a:pt x="577" y="1246"/>
                    <a:pt x="580" y="1245"/>
                  </a:cubicBezTo>
                  <a:cubicBezTo>
                    <a:pt x="580" y="1279"/>
                    <a:pt x="606" y="1302"/>
                    <a:pt x="634" y="1302"/>
                  </a:cubicBezTo>
                  <a:cubicBezTo>
                    <a:pt x="648" y="1302"/>
                    <a:pt x="663" y="1296"/>
                    <a:pt x="676" y="1284"/>
                  </a:cubicBezTo>
                  <a:lnTo>
                    <a:pt x="860" y="1087"/>
                  </a:lnTo>
                  <a:cubicBezTo>
                    <a:pt x="865" y="1088"/>
                    <a:pt x="870" y="1089"/>
                    <a:pt x="875" y="1089"/>
                  </a:cubicBezTo>
                  <a:cubicBezTo>
                    <a:pt x="891" y="1089"/>
                    <a:pt x="909" y="1082"/>
                    <a:pt x="924" y="1067"/>
                  </a:cubicBezTo>
                  <a:lnTo>
                    <a:pt x="974" y="1004"/>
                  </a:lnTo>
                  <a:lnTo>
                    <a:pt x="1000" y="1004"/>
                  </a:lnTo>
                  <a:cubicBezTo>
                    <a:pt x="1008" y="1027"/>
                    <a:pt x="1030" y="1041"/>
                    <a:pt x="1051" y="1041"/>
                  </a:cubicBezTo>
                  <a:cubicBezTo>
                    <a:pt x="1065" y="1041"/>
                    <a:pt x="1079" y="1035"/>
                    <a:pt x="1089" y="1023"/>
                  </a:cubicBezTo>
                  <a:lnTo>
                    <a:pt x="1267" y="832"/>
                  </a:lnTo>
                  <a:lnTo>
                    <a:pt x="1190" y="972"/>
                  </a:lnTo>
                  <a:cubicBezTo>
                    <a:pt x="1176" y="1006"/>
                    <a:pt x="1209" y="1043"/>
                    <a:pt x="1242" y="1043"/>
                  </a:cubicBezTo>
                  <a:cubicBezTo>
                    <a:pt x="1253" y="1043"/>
                    <a:pt x="1264" y="1039"/>
                    <a:pt x="1273" y="1029"/>
                  </a:cubicBezTo>
                  <a:cubicBezTo>
                    <a:pt x="1318" y="991"/>
                    <a:pt x="1362" y="947"/>
                    <a:pt x="1400" y="896"/>
                  </a:cubicBezTo>
                  <a:lnTo>
                    <a:pt x="1400" y="934"/>
                  </a:lnTo>
                  <a:cubicBezTo>
                    <a:pt x="1400" y="964"/>
                    <a:pt x="1430" y="995"/>
                    <a:pt x="1461" y="995"/>
                  </a:cubicBezTo>
                  <a:cubicBezTo>
                    <a:pt x="1475" y="995"/>
                    <a:pt x="1490" y="988"/>
                    <a:pt x="1502" y="972"/>
                  </a:cubicBezTo>
                  <a:cubicBezTo>
                    <a:pt x="1521" y="934"/>
                    <a:pt x="1546" y="890"/>
                    <a:pt x="1565" y="858"/>
                  </a:cubicBezTo>
                  <a:cubicBezTo>
                    <a:pt x="1572" y="890"/>
                    <a:pt x="1597" y="909"/>
                    <a:pt x="1629" y="909"/>
                  </a:cubicBezTo>
                  <a:cubicBezTo>
                    <a:pt x="1639" y="919"/>
                    <a:pt x="1651" y="924"/>
                    <a:pt x="1663" y="924"/>
                  </a:cubicBezTo>
                  <a:cubicBezTo>
                    <a:pt x="1681" y="924"/>
                    <a:pt x="1698" y="912"/>
                    <a:pt x="1705" y="890"/>
                  </a:cubicBezTo>
                  <a:cubicBezTo>
                    <a:pt x="1712" y="877"/>
                    <a:pt x="1718" y="870"/>
                    <a:pt x="1718" y="858"/>
                  </a:cubicBezTo>
                  <a:cubicBezTo>
                    <a:pt x="1737" y="845"/>
                    <a:pt x="1756" y="832"/>
                    <a:pt x="1769" y="820"/>
                  </a:cubicBezTo>
                  <a:cubicBezTo>
                    <a:pt x="1781" y="832"/>
                    <a:pt x="1801" y="839"/>
                    <a:pt x="1823" y="839"/>
                  </a:cubicBezTo>
                  <a:cubicBezTo>
                    <a:pt x="1834" y="839"/>
                    <a:pt x="1846" y="837"/>
                    <a:pt x="1858" y="832"/>
                  </a:cubicBezTo>
                  <a:cubicBezTo>
                    <a:pt x="1870" y="820"/>
                    <a:pt x="1883" y="813"/>
                    <a:pt x="1896" y="801"/>
                  </a:cubicBezTo>
                  <a:lnTo>
                    <a:pt x="1896" y="801"/>
                  </a:lnTo>
                  <a:lnTo>
                    <a:pt x="1839" y="966"/>
                  </a:lnTo>
                  <a:cubicBezTo>
                    <a:pt x="1821" y="1010"/>
                    <a:pt x="1856" y="1045"/>
                    <a:pt x="1891" y="1045"/>
                  </a:cubicBezTo>
                  <a:cubicBezTo>
                    <a:pt x="1907" y="1045"/>
                    <a:pt x="1922" y="1038"/>
                    <a:pt x="1934" y="1023"/>
                  </a:cubicBezTo>
                  <a:cubicBezTo>
                    <a:pt x="1953" y="1004"/>
                    <a:pt x="1972" y="978"/>
                    <a:pt x="1985" y="959"/>
                  </a:cubicBezTo>
                  <a:cubicBezTo>
                    <a:pt x="2010" y="959"/>
                    <a:pt x="2029" y="940"/>
                    <a:pt x="2036" y="915"/>
                  </a:cubicBezTo>
                  <a:cubicBezTo>
                    <a:pt x="2042" y="896"/>
                    <a:pt x="2042" y="877"/>
                    <a:pt x="2048" y="864"/>
                  </a:cubicBezTo>
                  <a:cubicBezTo>
                    <a:pt x="2055" y="845"/>
                    <a:pt x="2061" y="845"/>
                    <a:pt x="2061" y="832"/>
                  </a:cubicBezTo>
                  <a:lnTo>
                    <a:pt x="2061" y="832"/>
                  </a:lnTo>
                  <a:cubicBezTo>
                    <a:pt x="2061" y="864"/>
                    <a:pt x="2055" y="890"/>
                    <a:pt x="2055" y="921"/>
                  </a:cubicBezTo>
                  <a:cubicBezTo>
                    <a:pt x="2055" y="956"/>
                    <a:pt x="2082" y="976"/>
                    <a:pt x="2110" y="976"/>
                  </a:cubicBezTo>
                  <a:cubicBezTo>
                    <a:pt x="2128" y="976"/>
                    <a:pt x="2146" y="967"/>
                    <a:pt x="2156" y="947"/>
                  </a:cubicBezTo>
                  <a:cubicBezTo>
                    <a:pt x="2175" y="896"/>
                    <a:pt x="2195" y="845"/>
                    <a:pt x="2207" y="788"/>
                  </a:cubicBezTo>
                  <a:lnTo>
                    <a:pt x="2233" y="947"/>
                  </a:lnTo>
                  <a:cubicBezTo>
                    <a:pt x="2236" y="978"/>
                    <a:pt x="2260" y="994"/>
                    <a:pt x="2284" y="994"/>
                  </a:cubicBezTo>
                  <a:cubicBezTo>
                    <a:pt x="2307" y="994"/>
                    <a:pt x="2331" y="978"/>
                    <a:pt x="2334" y="947"/>
                  </a:cubicBezTo>
                  <a:lnTo>
                    <a:pt x="2347" y="820"/>
                  </a:lnTo>
                  <a:cubicBezTo>
                    <a:pt x="2372" y="877"/>
                    <a:pt x="2392" y="940"/>
                    <a:pt x="2411" y="1004"/>
                  </a:cubicBezTo>
                  <a:cubicBezTo>
                    <a:pt x="2418" y="1029"/>
                    <a:pt x="2437" y="1039"/>
                    <a:pt x="2457" y="1039"/>
                  </a:cubicBezTo>
                  <a:cubicBezTo>
                    <a:pt x="2487" y="1039"/>
                    <a:pt x="2520" y="1013"/>
                    <a:pt x="2512" y="978"/>
                  </a:cubicBezTo>
                  <a:lnTo>
                    <a:pt x="2512" y="966"/>
                  </a:lnTo>
                  <a:cubicBezTo>
                    <a:pt x="2512" y="966"/>
                    <a:pt x="2512" y="959"/>
                    <a:pt x="2512" y="953"/>
                  </a:cubicBezTo>
                  <a:cubicBezTo>
                    <a:pt x="2512" y="928"/>
                    <a:pt x="2512" y="902"/>
                    <a:pt x="2506" y="877"/>
                  </a:cubicBezTo>
                  <a:cubicBezTo>
                    <a:pt x="2531" y="877"/>
                    <a:pt x="2550" y="858"/>
                    <a:pt x="2550" y="832"/>
                  </a:cubicBezTo>
                  <a:cubicBezTo>
                    <a:pt x="2544" y="826"/>
                    <a:pt x="2544" y="820"/>
                    <a:pt x="2544" y="813"/>
                  </a:cubicBezTo>
                  <a:lnTo>
                    <a:pt x="2544" y="813"/>
                  </a:lnTo>
                  <a:cubicBezTo>
                    <a:pt x="2563" y="864"/>
                    <a:pt x="2589" y="915"/>
                    <a:pt x="2608" y="966"/>
                  </a:cubicBezTo>
                  <a:cubicBezTo>
                    <a:pt x="2614" y="984"/>
                    <a:pt x="2629" y="992"/>
                    <a:pt x="2644" y="992"/>
                  </a:cubicBezTo>
                  <a:cubicBezTo>
                    <a:pt x="2672" y="992"/>
                    <a:pt x="2700" y="967"/>
                    <a:pt x="2684" y="934"/>
                  </a:cubicBezTo>
                  <a:lnTo>
                    <a:pt x="2550" y="591"/>
                  </a:lnTo>
                  <a:lnTo>
                    <a:pt x="2550" y="591"/>
                  </a:lnTo>
                  <a:cubicBezTo>
                    <a:pt x="2620" y="718"/>
                    <a:pt x="2697" y="839"/>
                    <a:pt x="2773" y="966"/>
                  </a:cubicBezTo>
                  <a:cubicBezTo>
                    <a:pt x="2782" y="975"/>
                    <a:pt x="2791" y="981"/>
                    <a:pt x="2803" y="981"/>
                  </a:cubicBezTo>
                  <a:cubicBezTo>
                    <a:pt x="2808" y="981"/>
                    <a:pt x="2812" y="980"/>
                    <a:pt x="2817" y="978"/>
                  </a:cubicBezTo>
                  <a:lnTo>
                    <a:pt x="2855" y="1055"/>
                  </a:lnTo>
                  <a:cubicBezTo>
                    <a:pt x="2863" y="1070"/>
                    <a:pt x="2876" y="1077"/>
                    <a:pt x="2889" y="1077"/>
                  </a:cubicBezTo>
                  <a:cubicBezTo>
                    <a:pt x="2908" y="1077"/>
                    <a:pt x="2928" y="1062"/>
                    <a:pt x="2932" y="1036"/>
                  </a:cubicBezTo>
                  <a:cubicBezTo>
                    <a:pt x="2939" y="1047"/>
                    <a:pt x="2950" y="1051"/>
                    <a:pt x="2961" y="1051"/>
                  </a:cubicBezTo>
                  <a:cubicBezTo>
                    <a:pt x="2989" y="1051"/>
                    <a:pt x="3020" y="1023"/>
                    <a:pt x="3002" y="991"/>
                  </a:cubicBezTo>
                  <a:cubicBezTo>
                    <a:pt x="2970" y="921"/>
                    <a:pt x="2932" y="845"/>
                    <a:pt x="2894" y="775"/>
                  </a:cubicBezTo>
                  <a:lnTo>
                    <a:pt x="2894" y="775"/>
                  </a:lnTo>
                  <a:cubicBezTo>
                    <a:pt x="2963" y="890"/>
                    <a:pt x="3040" y="1004"/>
                    <a:pt x="3122" y="1112"/>
                  </a:cubicBezTo>
                  <a:cubicBezTo>
                    <a:pt x="3129" y="1122"/>
                    <a:pt x="3142" y="1127"/>
                    <a:pt x="3155" y="1127"/>
                  </a:cubicBezTo>
                  <a:cubicBezTo>
                    <a:pt x="3166" y="1127"/>
                    <a:pt x="3177" y="1124"/>
                    <a:pt x="3186" y="1118"/>
                  </a:cubicBezTo>
                  <a:lnTo>
                    <a:pt x="3269" y="1290"/>
                  </a:lnTo>
                  <a:cubicBezTo>
                    <a:pt x="3275" y="1303"/>
                    <a:pt x="3288" y="1309"/>
                    <a:pt x="3300" y="1315"/>
                  </a:cubicBezTo>
                  <a:cubicBezTo>
                    <a:pt x="3396" y="1563"/>
                    <a:pt x="3459" y="1830"/>
                    <a:pt x="3491" y="2097"/>
                  </a:cubicBezTo>
                  <a:cubicBezTo>
                    <a:pt x="3494" y="2121"/>
                    <a:pt x="3510" y="2131"/>
                    <a:pt x="3527" y="2131"/>
                  </a:cubicBezTo>
                  <a:cubicBezTo>
                    <a:pt x="3552" y="2131"/>
                    <a:pt x="3580" y="2111"/>
                    <a:pt x="3580" y="2078"/>
                  </a:cubicBezTo>
                  <a:cubicBezTo>
                    <a:pt x="3535" y="1608"/>
                    <a:pt x="3377" y="1150"/>
                    <a:pt x="3103" y="756"/>
                  </a:cubicBezTo>
                  <a:cubicBezTo>
                    <a:pt x="3002" y="584"/>
                    <a:pt x="2881" y="432"/>
                    <a:pt x="2747" y="286"/>
                  </a:cubicBezTo>
                  <a:cubicBezTo>
                    <a:pt x="2736" y="278"/>
                    <a:pt x="2721" y="273"/>
                    <a:pt x="2708" y="273"/>
                  </a:cubicBezTo>
                  <a:cubicBezTo>
                    <a:pt x="2699" y="273"/>
                    <a:pt x="2691" y="275"/>
                    <a:pt x="2684" y="279"/>
                  </a:cubicBezTo>
                  <a:cubicBezTo>
                    <a:pt x="2678" y="273"/>
                    <a:pt x="2671" y="260"/>
                    <a:pt x="2665" y="254"/>
                  </a:cubicBezTo>
                  <a:cubicBezTo>
                    <a:pt x="2655" y="242"/>
                    <a:pt x="2642" y="236"/>
                    <a:pt x="2629" y="236"/>
                  </a:cubicBezTo>
                  <a:cubicBezTo>
                    <a:pt x="2608" y="236"/>
                    <a:pt x="2589" y="252"/>
                    <a:pt x="2589" y="279"/>
                  </a:cubicBezTo>
                  <a:cubicBezTo>
                    <a:pt x="2544" y="216"/>
                    <a:pt x="2506" y="159"/>
                    <a:pt x="2468" y="95"/>
                  </a:cubicBezTo>
                  <a:cubicBezTo>
                    <a:pt x="2460" y="87"/>
                    <a:pt x="2447" y="82"/>
                    <a:pt x="2436" y="82"/>
                  </a:cubicBezTo>
                  <a:cubicBezTo>
                    <a:pt x="2429" y="82"/>
                    <a:pt x="2422" y="84"/>
                    <a:pt x="2417" y="89"/>
                  </a:cubicBezTo>
                  <a:lnTo>
                    <a:pt x="2398" y="63"/>
                  </a:lnTo>
                  <a:cubicBezTo>
                    <a:pt x="2388" y="54"/>
                    <a:pt x="2377" y="49"/>
                    <a:pt x="2366" y="49"/>
                  </a:cubicBezTo>
                  <a:cubicBezTo>
                    <a:pt x="2355" y="49"/>
                    <a:pt x="2344" y="54"/>
                    <a:pt x="2334" y="63"/>
                  </a:cubicBezTo>
                  <a:cubicBezTo>
                    <a:pt x="2327" y="52"/>
                    <a:pt x="2317" y="48"/>
                    <a:pt x="2307" y="48"/>
                  </a:cubicBezTo>
                  <a:cubicBezTo>
                    <a:pt x="2282" y="48"/>
                    <a:pt x="2257" y="76"/>
                    <a:pt x="2271" y="108"/>
                  </a:cubicBezTo>
                  <a:cubicBezTo>
                    <a:pt x="2277" y="127"/>
                    <a:pt x="2284" y="152"/>
                    <a:pt x="2296" y="171"/>
                  </a:cubicBezTo>
                  <a:cubicBezTo>
                    <a:pt x="2277" y="146"/>
                    <a:pt x="2258" y="121"/>
                    <a:pt x="2245" y="95"/>
                  </a:cubicBezTo>
                  <a:cubicBezTo>
                    <a:pt x="2239" y="89"/>
                    <a:pt x="2233" y="82"/>
                    <a:pt x="2226" y="76"/>
                  </a:cubicBezTo>
                  <a:lnTo>
                    <a:pt x="2214" y="63"/>
                  </a:lnTo>
                  <a:cubicBezTo>
                    <a:pt x="2207" y="53"/>
                    <a:pt x="2198" y="49"/>
                    <a:pt x="2188" y="49"/>
                  </a:cubicBezTo>
                  <a:cubicBezTo>
                    <a:pt x="2163" y="49"/>
                    <a:pt x="2138" y="80"/>
                    <a:pt x="2156" y="108"/>
                  </a:cubicBezTo>
                  <a:lnTo>
                    <a:pt x="2169" y="127"/>
                  </a:lnTo>
                  <a:cubicBezTo>
                    <a:pt x="2169" y="133"/>
                    <a:pt x="2175" y="140"/>
                    <a:pt x="2175" y="146"/>
                  </a:cubicBezTo>
                  <a:cubicBezTo>
                    <a:pt x="2207" y="197"/>
                    <a:pt x="2239" y="248"/>
                    <a:pt x="2271" y="305"/>
                  </a:cubicBezTo>
                  <a:cubicBezTo>
                    <a:pt x="2277" y="324"/>
                    <a:pt x="2290" y="349"/>
                    <a:pt x="2303" y="375"/>
                  </a:cubicBezTo>
                  <a:cubicBezTo>
                    <a:pt x="2290" y="381"/>
                    <a:pt x="2277" y="394"/>
                    <a:pt x="2277" y="413"/>
                  </a:cubicBezTo>
                  <a:lnTo>
                    <a:pt x="2277" y="432"/>
                  </a:lnTo>
                  <a:cubicBezTo>
                    <a:pt x="2245" y="381"/>
                    <a:pt x="2214" y="324"/>
                    <a:pt x="2175" y="273"/>
                  </a:cubicBezTo>
                  <a:cubicBezTo>
                    <a:pt x="2164" y="268"/>
                    <a:pt x="2152" y="266"/>
                    <a:pt x="2140" y="266"/>
                  </a:cubicBezTo>
                  <a:cubicBezTo>
                    <a:pt x="2107" y="266"/>
                    <a:pt x="2075" y="285"/>
                    <a:pt x="2061" y="318"/>
                  </a:cubicBezTo>
                  <a:lnTo>
                    <a:pt x="2048" y="343"/>
                  </a:lnTo>
                  <a:cubicBezTo>
                    <a:pt x="2048" y="318"/>
                    <a:pt x="2055" y="292"/>
                    <a:pt x="2061" y="260"/>
                  </a:cubicBezTo>
                  <a:cubicBezTo>
                    <a:pt x="2061" y="222"/>
                    <a:pt x="2029" y="201"/>
                    <a:pt x="1998" y="201"/>
                  </a:cubicBezTo>
                  <a:cubicBezTo>
                    <a:pt x="1972" y="201"/>
                    <a:pt x="1946" y="216"/>
                    <a:pt x="1940" y="248"/>
                  </a:cubicBezTo>
                  <a:cubicBezTo>
                    <a:pt x="1934" y="299"/>
                    <a:pt x="1921" y="349"/>
                    <a:pt x="1909" y="394"/>
                  </a:cubicBezTo>
                  <a:lnTo>
                    <a:pt x="1902" y="356"/>
                  </a:lnTo>
                  <a:cubicBezTo>
                    <a:pt x="1928" y="254"/>
                    <a:pt x="1940" y="152"/>
                    <a:pt x="1940" y="51"/>
                  </a:cubicBezTo>
                  <a:cubicBezTo>
                    <a:pt x="1940" y="19"/>
                    <a:pt x="1917" y="1"/>
                    <a:pt x="1895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6"/>
            <p:cNvSpPr/>
            <p:nvPr/>
          </p:nvSpPr>
          <p:spPr>
            <a:xfrm>
              <a:off x="7188311" y="2118825"/>
              <a:ext cx="1008222" cy="1164693"/>
            </a:xfrm>
            <a:custGeom>
              <a:rect b="b" l="l" r="r" t="t"/>
              <a:pathLst>
                <a:path extrusionOk="0" h="5471" w="4736">
                  <a:moveTo>
                    <a:pt x="2709" y="5393"/>
                  </a:moveTo>
                  <a:cubicBezTo>
                    <a:pt x="2711" y="5393"/>
                    <a:pt x="2713" y="5394"/>
                    <a:pt x="2714" y="5395"/>
                  </a:cubicBezTo>
                  <a:lnTo>
                    <a:pt x="2721" y="5395"/>
                  </a:lnTo>
                  <a:lnTo>
                    <a:pt x="2709" y="5393"/>
                  </a:lnTo>
                  <a:close/>
                  <a:moveTo>
                    <a:pt x="128" y="0"/>
                  </a:moveTo>
                  <a:cubicBezTo>
                    <a:pt x="103" y="127"/>
                    <a:pt x="83" y="254"/>
                    <a:pt x="64" y="381"/>
                  </a:cubicBezTo>
                  <a:cubicBezTo>
                    <a:pt x="33" y="572"/>
                    <a:pt x="14" y="763"/>
                    <a:pt x="1" y="953"/>
                  </a:cubicBezTo>
                  <a:cubicBezTo>
                    <a:pt x="14" y="883"/>
                    <a:pt x="26" y="814"/>
                    <a:pt x="39" y="744"/>
                  </a:cubicBezTo>
                  <a:cubicBezTo>
                    <a:pt x="42" y="733"/>
                    <a:pt x="51" y="728"/>
                    <a:pt x="59" y="728"/>
                  </a:cubicBezTo>
                  <a:cubicBezTo>
                    <a:pt x="70" y="728"/>
                    <a:pt x="81" y="736"/>
                    <a:pt x="77" y="750"/>
                  </a:cubicBezTo>
                  <a:cubicBezTo>
                    <a:pt x="58" y="947"/>
                    <a:pt x="45" y="1144"/>
                    <a:pt x="52" y="1341"/>
                  </a:cubicBezTo>
                  <a:cubicBezTo>
                    <a:pt x="52" y="1684"/>
                    <a:pt x="96" y="2027"/>
                    <a:pt x="179" y="2364"/>
                  </a:cubicBezTo>
                  <a:cubicBezTo>
                    <a:pt x="217" y="2536"/>
                    <a:pt x="268" y="2701"/>
                    <a:pt x="331" y="2860"/>
                  </a:cubicBezTo>
                  <a:cubicBezTo>
                    <a:pt x="242" y="2587"/>
                    <a:pt x="198" y="2294"/>
                    <a:pt x="204" y="2002"/>
                  </a:cubicBezTo>
                  <a:cubicBezTo>
                    <a:pt x="204" y="1992"/>
                    <a:pt x="212" y="1988"/>
                    <a:pt x="220" y="1988"/>
                  </a:cubicBezTo>
                  <a:cubicBezTo>
                    <a:pt x="228" y="1988"/>
                    <a:pt x="236" y="1992"/>
                    <a:pt x="236" y="2002"/>
                  </a:cubicBezTo>
                  <a:cubicBezTo>
                    <a:pt x="249" y="2180"/>
                    <a:pt x="280" y="2351"/>
                    <a:pt x="325" y="2523"/>
                  </a:cubicBezTo>
                  <a:cubicBezTo>
                    <a:pt x="395" y="2828"/>
                    <a:pt x="516" y="3120"/>
                    <a:pt x="674" y="3387"/>
                  </a:cubicBezTo>
                  <a:cubicBezTo>
                    <a:pt x="751" y="3527"/>
                    <a:pt x="840" y="3654"/>
                    <a:pt x="941" y="3775"/>
                  </a:cubicBezTo>
                  <a:cubicBezTo>
                    <a:pt x="973" y="3819"/>
                    <a:pt x="1011" y="3864"/>
                    <a:pt x="1056" y="3908"/>
                  </a:cubicBezTo>
                  <a:cubicBezTo>
                    <a:pt x="986" y="3769"/>
                    <a:pt x="922" y="3616"/>
                    <a:pt x="871" y="3470"/>
                  </a:cubicBezTo>
                  <a:cubicBezTo>
                    <a:pt x="867" y="3450"/>
                    <a:pt x="881" y="3437"/>
                    <a:pt x="895" y="3437"/>
                  </a:cubicBezTo>
                  <a:cubicBezTo>
                    <a:pt x="903" y="3437"/>
                    <a:pt x="911" y="3442"/>
                    <a:pt x="916" y="3451"/>
                  </a:cubicBezTo>
                  <a:cubicBezTo>
                    <a:pt x="1068" y="3794"/>
                    <a:pt x="1259" y="4118"/>
                    <a:pt x="1488" y="4417"/>
                  </a:cubicBezTo>
                  <a:cubicBezTo>
                    <a:pt x="1590" y="4563"/>
                    <a:pt x="1704" y="4696"/>
                    <a:pt x="1825" y="4830"/>
                  </a:cubicBezTo>
                  <a:cubicBezTo>
                    <a:pt x="1837" y="4830"/>
                    <a:pt x="1844" y="4830"/>
                    <a:pt x="1850" y="4836"/>
                  </a:cubicBezTo>
                  <a:cubicBezTo>
                    <a:pt x="1984" y="4989"/>
                    <a:pt x="2142" y="5122"/>
                    <a:pt x="2314" y="5237"/>
                  </a:cubicBezTo>
                  <a:cubicBezTo>
                    <a:pt x="2397" y="5287"/>
                    <a:pt x="2492" y="5338"/>
                    <a:pt x="2581" y="5376"/>
                  </a:cubicBezTo>
                  <a:lnTo>
                    <a:pt x="2613" y="5389"/>
                  </a:lnTo>
                  <a:cubicBezTo>
                    <a:pt x="2617" y="5380"/>
                    <a:pt x="2625" y="5374"/>
                    <a:pt x="2634" y="5374"/>
                  </a:cubicBezTo>
                  <a:cubicBezTo>
                    <a:pt x="2638" y="5374"/>
                    <a:pt x="2641" y="5375"/>
                    <a:pt x="2644" y="5376"/>
                  </a:cubicBezTo>
                  <a:lnTo>
                    <a:pt x="2709" y="5393"/>
                  </a:lnTo>
                  <a:lnTo>
                    <a:pt x="2709" y="5393"/>
                  </a:lnTo>
                  <a:cubicBezTo>
                    <a:pt x="2539" y="5298"/>
                    <a:pt x="2376" y="5184"/>
                    <a:pt x="2225" y="5059"/>
                  </a:cubicBezTo>
                  <a:cubicBezTo>
                    <a:pt x="2204" y="5043"/>
                    <a:pt x="2221" y="5015"/>
                    <a:pt x="2239" y="5015"/>
                  </a:cubicBezTo>
                  <a:cubicBezTo>
                    <a:pt x="2243" y="5015"/>
                    <a:pt x="2247" y="5017"/>
                    <a:pt x="2250" y="5020"/>
                  </a:cubicBezTo>
                  <a:cubicBezTo>
                    <a:pt x="2409" y="5141"/>
                    <a:pt x="2575" y="5243"/>
                    <a:pt x="2752" y="5319"/>
                  </a:cubicBezTo>
                  <a:cubicBezTo>
                    <a:pt x="2841" y="5364"/>
                    <a:pt x="2930" y="5395"/>
                    <a:pt x="3026" y="5427"/>
                  </a:cubicBezTo>
                  <a:lnTo>
                    <a:pt x="3153" y="5465"/>
                  </a:lnTo>
                  <a:lnTo>
                    <a:pt x="3178" y="5465"/>
                  </a:lnTo>
                  <a:cubicBezTo>
                    <a:pt x="3226" y="5468"/>
                    <a:pt x="3272" y="5470"/>
                    <a:pt x="3317" y="5470"/>
                  </a:cubicBezTo>
                  <a:cubicBezTo>
                    <a:pt x="3363" y="5470"/>
                    <a:pt x="3407" y="5468"/>
                    <a:pt x="3451" y="5465"/>
                  </a:cubicBezTo>
                  <a:cubicBezTo>
                    <a:pt x="3501" y="5461"/>
                    <a:pt x="3547" y="5456"/>
                    <a:pt x="3595" y="5456"/>
                  </a:cubicBezTo>
                  <a:cubicBezTo>
                    <a:pt x="3614" y="5456"/>
                    <a:pt x="3634" y="5457"/>
                    <a:pt x="3655" y="5459"/>
                  </a:cubicBezTo>
                  <a:cubicBezTo>
                    <a:pt x="3718" y="5427"/>
                    <a:pt x="3788" y="5395"/>
                    <a:pt x="3858" y="5357"/>
                  </a:cubicBezTo>
                  <a:cubicBezTo>
                    <a:pt x="3998" y="5294"/>
                    <a:pt x="4144" y="5224"/>
                    <a:pt x="4284" y="5154"/>
                  </a:cubicBezTo>
                  <a:lnTo>
                    <a:pt x="4500" y="5046"/>
                  </a:lnTo>
                  <a:cubicBezTo>
                    <a:pt x="4570" y="5001"/>
                    <a:pt x="4640" y="4970"/>
                    <a:pt x="4716" y="4951"/>
                  </a:cubicBezTo>
                  <a:cubicBezTo>
                    <a:pt x="4716" y="4900"/>
                    <a:pt x="4722" y="4855"/>
                    <a:pt x="4735" y="4804"/>
                  </a:cubicBezTo>
                  <a:cubicBezTo>
                    <a:pt x="4309" y="4773"/>
                    <a:pt x="3922" y="4563"/>
                    <a:pt x="3655" y="4232"/>
                  </a:cubicBezTo>
                  <a:cubicBezTo>
                    <a:pt x="3564" y="4349"/>
                    <a:pt x="3436" y="4403"/>
                    <a:pt x="3310" y="4403"/>
                  </a:cubicBezTo>
                  <a:cubicBezTo>
                    <a:pt x="3126" y="4403"/>
                    <a:pt x="2946" y="4289"/>
                    <a:pt x="2886" y="4086"/>
                  </a:cubicBezTo>
                  <a:cubicBezTo>
                    <a:pt x="2867" y="4194"/>
                    <a:pt x="2848" y="4302"/>
                    <a:pt x="2829" y="4404"/>
                  </a:cubicBezTo>
                  <a:cubicBezTo>
                    <a:pt x="1126" y="3616"/>
                    <a:pt x="58" y="1875"/>
                    <a:pt x="128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6"/>
            <p:cNvSpPr/>
            <p:nvPr/>
          </p:nvSpPr>
          <p:spPr>
            <a:xfrm>
              <a:off x="7753945" y="3194743"/>
              <a:ext cx="447484" cy="243753"/>
            </a:xfrm>
            <a:custGeom>
              <a:rect b="b" l="l" r="r" t="t"/>
              <a:pathLst>
                <a:path extrusionOk="0" h="1145" w="2102">
                  <a:moveTo>
                    <a:pt x="2036" y="0"/>
                  </a:moveTo>
                  <a:cubicBezTo>
                    <a:pt x="2029" y="0"/>
                    <a:pt x="2022" y="2"/>
                    <a:pt x="2015" y="5"/>
                  </a:cubicBezTo>
                  <a:cubicBezTo>
                    <a:pt x="1881" y="75"/>
                    <a:pt x="1754" y="138"/>
                    <a:pt x="1621" y="214"/>
                  </a:cubicBezTo>
                  <a:cubicBezTo>
                    <a:pt x="1392" y="310"/>
                    <a:pt x="1163" y="411"/>
                    <a:pt x="934" y="513"/>
                  </a:cubicBezTo>
                  <a:lnTo>
                    <a:pt x="775" y="583"/>
                  </a:lnTo>
                  <a:cubicBezTo>
                    <a:pt x="801" y="538"/>
                    <a:pt x="763" y="494"/>
                    <a:pt x="718" y="494"/>
                  </a:cubicBezTo>
                  <a:cubicBezTo>
                    <a:pt x="648" y="507"/>
                    <a:pt x="591" y="519"/>
                    <a:pt x="528" y="545"/>
                  </a:cubicBezTo>
                  <a:lnTo>
                    <a:pt x="515" y="545"/>
                  </a:lnTo>
                  <a:cubicBezTo>
                    <a:pt x="381" y="577"/>
                    <a:pt x="261" y="653"/>
                    <a:pt x="172" y="761"/>
                  </a:cubicBezTo>
                  <a:lnTo>
                    <a:pt x="153" y="780"/>
                  </a:lnTo>
                  <a:cubicBezTo>
                    <a:pt x="89" y="831"/>
                    <a:pt x="0" y="913"/>
                    <a:pt x="13" y="1009"/>
                  </a:cubicBezTo>
                  <a:cubicBezTo>
                    <a:pt x="19" y="1034"/>
                    <a:pt x="32" y="1060"/>
                    <a:pt x="51" y="1072"/>
                  </a:cubicBezTo>
                  <a:cubicBezTo>
                    <a:pt x="51" y="1091"/>
                    <a:pt x="64" y="1110"/>
                    <a:pt x="83" y="1123"/>
                  </a:cubicBezTo>
                  <a:cubicBezTo>
                    <a:pt x="88" y="1137"/>
                    <a:pt x="103" y="1144"/>
                    <a:pt x="119" y="1144"/>
                  </a:cubicBezTo>
                  <a:cubicBezTo>
                    <a:pt x="124" y="1144"/>
                    <a:pt x="129" y="1144"/>
                    <a:pt x="134" y="1142"/>
                  </a:cubicBezTo>
                  <a:cubicBezTo>
                    <a:pt x="496" y="983"/>
                    <a:pt x="845" y="799"/>
                    <a:pt x="1195" y="621"/>
                  </a:cubicBezTo>
                  <a:lnTo>
                    <a:pt x="1443" y="507"/>
                  </a:lnTo>
                  <a:lnTo>
                    <a:pt x="1551" y="456"/>
                  </a:lnTo>
                  <a:cubicBezTo>
                    <a:pt x="1684" y="405"/>
                    <a:pt x="1818" y="341"/>
                    <a:pt x="1938" y="259"/>
                  </a:cubicBezTo>
                  <a:lnTo>
                    <a:pt x="1964" y="246"/>
                  </a:lnTo>
                  <a:cubicBezTo>
                    <a:pt x="2027" y="214"/>
                    <a:pt x="2072" y="157"/>
                    <a:pt x="2085" y="87"/>
                  </a:cubicBezTo>
                  <a:cubicBezTo>
                    <a:pt x="2091" y="81"/>
                    <a:pt x="2091" y="81"/>
                    <a:pt x="2091" y="81"/>
                  </a:cubicBezTo>
                  <a:cubicBezTo>
                    <a:pt x="2102" y="38"/>
                    <a:pt x="2072" y="0"/>
                    <a:pt x="2036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6"/>
            <p:cNvSpPr/>
            <p:nvPr/>
          </p:nvSpPr>
          <p:spPr>
            <a:xfrm>
              <a:off x="8372162" y="2632941"/>
              <a:ext cx="808111" cy="467495"/>
            </a:xfrm>
            <a:custGeom>
              <a:rect b="b" l="l" r="r" t="t"/>
              <a:pathLst>
                <a:path extrusionOk="0" h="2196" w="3796">
                  <a:moveTo>
                    <a:pt x="3406" y="254"/>
                  </a:moveTo>
                  <a:cubicBezTo>
                    <a:pt x="3286" y="330"/>
                    <a:pt x="3152" y="381"/>
                    <a:pt x="3032" y="438"/>
                  </a:cubicBezTo>
                  <a:lnTo>
                    <a:pt x="2835" y="527"/>
                  </a:lnTo>
                  <a:lnTo>
                    <a:pt x="2904" y="496"/>
                  </a:lnTo>
                  <a:cubicBezTo>
                    <a:pt x="3070" y="413"/>
                    <a:pt x="3235" y="337"/>
                    <a:pt x="3406" y="254"/>
                  </a:cubicBezTo>
                  <a:close/>
                  <a:moveTo>
                    <a:pt x="3723" y="1"/>
                  </a:moveTo>
                  <a:cubicBezTo>
                    <a:pt x="3715" y="1"/>
                    <a:pt x="3707" y="3"/>
                    <a:pt x="3699" y="6"/>
                  </a:cubicBezTo>
                  <a:cubicBezTo>
                    <a:pt x="3451" y="121"/>
                    <a:pt x="3197" y="229"/>
                    <a:pt x="2949" y="343"/>
                  </a:cubicBezTo>
                  <a:cubicBezTo>
                    <a:pt x="2701" y="458"/>
                    <a:pt x="2453" y="578"/>
                    <a:pt x="2212" y="712"/>
                  </a:cubicBezTo>
                  <a:cubicBezTo>
                    <a:pt x="1735" y="960"/>
                    <a:pt x="1265" y="1233"/>
                    <a:pt x="807" y="1519"/>
                  </a:cubicBezTo>
                  <a:cubicBezTo>
                    <a:pt x="718" y="1576"/>
                    <a:pt x="636" y="1633"/>
                    <a:pt x="547" y="1690"/>
                  </a:cubicBezTo>
                  <a:cubicBezTo>
                    <a:pt x="540" y="1687"/>
                    <a:pt x="534" y="1686"/>
                    <a:pt x="528" y="1686"/>
                  </a:cubicBezTo>
                  <a:cubicBezTo>
                    <a:pt x="521" y="1686"/>
                    <a:pt x="515" y="1687"/>
                    <a:pt x="509" y="1690"/>
                  </a:cubicBezTo>
                  <a:cubicBezTo>
                    <a:pt x="312" y="1748"/>
                    <a:pt x="140" y="1875"/>
                    <a:pt x="32" y="2046"/>
                  </a:cubicBezTo>
                  <a:cubicBezTo>
                    <a:pt x="0" y="2084"/>
                    <a:pt x="19" y="2135"/>
                    <a:pt x="64" y="2148"/>
                  </a:cubicBezTo>
                  <a:lnTo>
                    <a:pt x="51" y="2161"/>
                  </a:lnTo>
                  <a:cubicBezTo>
                    <a:pt x="36" y="2176"/>
                    <a:pt x="54" y="2196"/>
                    <a:pt x="68" y="2196"/>
                  </a:cubicBezTo>
                  <a:cubicBezTo>
                    <a:pt x="71" y="2196"/>
                    <a:pt x="74" y="2195"/>
                    <a:pt x="77" y="2192"/>
                  </a:cubicBezTo>
                  <a:cubicBezTo>
                    <a:pt x="318" y="2034"/>
                    <a:pt x="540" y="1862"/>
                    <a:pt x="776" y="1716"/>
                  </a:cubicBezTo>
                  <a:cubicBezTo>
                    <a:pt x="1017" y="1563"/>
                    <a:pt x="1265" y="1417"/>
                    <a:pt x="1519" y="1290"/>
                  </a:cubicBezTo>
                  <a:cubicBezTo>
                    <a:pt x="2015" y="1023"/>
                    <a:pt x="2536" y="794"/>
                    <a:pt x="3051" y="566"/>
                  </a:cubicBezTo>
                  <a:cubicBezTo>
                    <a:pt x="3298" y="451"/>
                    <a:pt x="3616" y="343"/>
                    <a:pt x="3769" y="102"/>
                  </a:cubicBezTo>
                  <a:cubicBezTo>
                    <a:pt x="3796" y="58"/>
                    <a:pt x="3767" y="1"/>
                    <a:pt x="3723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6"/>
            <p:cNvSpPr/>
            <p:nvPr/>
          </p:nvSpPr>
          <p:spPr>
            <a:xfrm>
              <a:off x="6976491" y="3525779"/>
              <a:ext cx="622049" cy="438543"/>
            </a:xfrm>
            <a:custGeom>
              <a:rect b="b" l="l" r="r" t="t"/>
              <a:pathLst>
                <a:path extrusionOk="0" h="2060" w="2922">
                  <a:moveTo>
                    <a:pt x="2834" y="1"/>
                  </a:moveTo>
                  <a:cubicBezTo>
                    <a:pt x="2817" y="1"/>
                    <a:pt x="2799" y="9"/>
                    <a:pt x="2788" y="26"/>
                  </a:cubicBezTo>
                  <a:cubicBezTo>
                    <a:pt x="2680" y="146"/>
                    <a:pt x="2572" y="261"/>
                    <a:pt x="2451" y="375"/>
                  </a:cubicBezTo>
                  <a:lnTo>
                    <a:pt x="2407" y="407"/>
                  </a:lnTo>
                  <a:cubicBezTo>
                    <a:pt x="2260" y="515"/>
                    <a:pt x="2108" y="623"/>
                    <a:pt x="1955" y="725"/>
                  </a:cubicBezTo>
                  <a:lnTo>
                    <a:pt x="1517" y="1042"/>
                  </a:lnTo>
                  <a:lnTo>
                    <a:pt x="1288" y="1208"/>
                  </a:lnTo>
                  <a:cubicBezTo>
                    <a:pt x="1212" y="1258"/>
                    <a:pt x="1142" y="1316"/>
                    <a:pt x="1078" y="1386"/>
                  </a:cubicBezTo>
                  <a:cubicBezTo>
                    <a:pt x="1078" y="1386"/>
                    <a:pt x="1072" y="1392"/>
                    <a:pt x="1072" y="1392"/>
                  </a:cubicBezTo>
                  <a:cubicBezTo>
                    <a:pt x="945" y="1468"/>
                    <a:pt x="818" y="1544"/>
                    <a:pt x="691" y="1621"/>
                  </a:cubicBezTo>
                  <a:cubicBezTo>
                    <a:pt x="468" y="1748"/>
                    <a:pt x="233" y="1868"/>
                    <a:pt x="24" y="2015"/>
                  </a:cubicBezTo>
                  <a:cubicBezTo>
                    <a:pt x="0" y="2032"/>
                    <a:pt x="19" y="2060"/>
                    <a:pt x="37" y="2060"/>
                  </a:cubicBezTo>
                  <a:cubicBezTo>
                    <a:pt x="39" y="2060"/>
                    <a:pt x="41" y="2060"/>
                    <a:pt x="43" y="2059"/>
                  </a:cubicBezTo>
                  <a:cubicBezTo>
                    <a:pt x="259" y="1964"/>
                    <a:pt x="475" y="1856"/>
                    <a:pt x="678" y="1741"/>
                  </a:cubicBezTo>
                  <a:cubicBezTo>
                    <a:pt x="881" y="1627"/>
                    <a:pt x="1085" y="1513"/>
                    <a:pt x="1282" y="1392"/>
                  </a:cubicBezTo>
                  <a:cubicBezTo>
                    <a:pt x="1663" y="1163"/>
                    <a:pt x="2025" y="903"/>
                    <a:pt x="2362" y="617"/>
                  </a:cubicBezTo>
                  <a:cubicBezTo>
                    <a:pt x="2407" y="572"/>
                    <a:pt x="2457" y="534"/>
                    <a:pt x="2502" y="489"/>
                  </a:cubicBezTo>
                  <a:lnTo>
                    <a:pt x="2610" y="407"/>
                  </a:lnTo>
                  <a:cubicBezTo>
                    <a:pt x="2693" y="356"/>
                    <a:pt x="2769" y="299"/>
                    <a:pt x="2839" y="235"/>
                  </a:cubicBezTo>
                  <a:cubicBezTo>
                    <a:pt x="2902" y="191"/>
                    <a:pt x="2921" y="108"/>
                    <a:pt x="2890" y="38"/>
                  </a:cubicBezTo>
                  <a:cubicBezTo>
                    <a:pt x="2879" y="14"/>
                    <a:pt x="2856" y="1"/>
                    <a:pt x="2834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6"/>
            <p:cNvSpPr/>
            <p:nvPr/>
          </p:nvSpPr>
          <p:spPr>
            <a:xfrm>
              <a:off x="7375011" y="1783319"/>
              <a:ext cx="43854" cy="139227"/>
            </a:xfrm>
            <a:custGeom>
              <a:rect b="b" l="l" r="r" t="t"/>
              <a:pathLst>
                <a:path extrusionOk="0" h="654" w="206">
                  <a:moveTo>
                    <a:pt x="172" y="1"/>
                  </a:moveTo>
                  <a:cubicBezTo>
                    <a:pt x="160" y="1"/>
                    <a:pt x="150" y="6"/>
                    <a:pt x="147" y="19"/>
                  </a:cubicBezTo>
                  <a:cubicBezTo>
                    <a:pt x="115" y="115"/>
                    <a:pt x="90" y="216"/>
                    <a:pt x="64" y="318"/>
                  </a:cubicBezTo>
                  <a:cubicBezTo>
                    <a:pt x="39" y="420"/>
                    <a:pt x="14" y="521"/>
                    <a:pt x="1" y="629"/>
                  </a:cubicBezTo>
                  <a:cubicBezTo>
                    <a:pt x="1" y="645"/>
                    <a:pt x="12" y="653"/>
                    <a:pt x="26" y="653"/>
                  </a:cubicBezTo>
                  <a:cubicBezTo>
                    <a:pt x="35" y="653"/>
                    <a:pt x="44" y="650"/>
                    <a:pt x="52" y="642"/>
                  </a:cubicBezTo>
                  <a:cubicBezTo>
                    <a:pt x="83" y="540"/>
                    <a:pt x="109" y="439"/>
                    <a:pt x="128" y="337"/>
                  </a:cubicBezTo>
                  <a:cubicBezTo>
                    <a:pt x="153" y="235"/>
                    <a:pt x="172" y="134"/>
                    <a:pt x="198" y="32"/>
                  </a:cubicBezTo>
                  <a:cubicBezTo>
                    <a:pt x="205" y="13"/>
                    <a:pt x="188" y="1"/>
                    <a:pt x="17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6"/>
            <p:cNvSpPr/>
            <p:nvPr/>
          </p:nvSpPr>
          <p:spPr>
            <a:xfrm>
              <a:off x="7297947" y="1709874"/>
              <a:ext cx="93031" cy="290588"/>
            </a:xfrm>
            <a:custGeom>
              <a:rect b="b" l="l" r="r" t="t"/>
              <a:pathLst>
                <a:path extrusionOk="0" h="1365" w="437">
                  <a:moveTo>
                    <a:pt x="414" y="1"/>
                  </a:moveTo>
                  <a:cubicBezTo>
                    <a:pt x="407" y="1"/>
                    <a:pt x="399" y="5"/>
                    <a:pt x="395" y="15"/>
                  </a:cubicBezTo>
                  <a:cubicBezTo>
                    <a:pt x="318" y="104"/>
                    <a:pt x="267" y="205"/>
                    <a:pt x="236" y="313"/>
                  </a:cubicBezTo>
                  <a:cubicBezTo>
                    <a:pt x="191" y="421"/>
                    <a:pt x="153" y="536"/>
                    <a:pt x="121" y="650"/>
                  </a:cubicBezTo>
                  <a:cubicBezTo>
                    <a:pt x="83" y="765"/>
                    <a:pt x="58" y="879"/>
                    <a:pt x="39" y="993"/>
                  </a:cubicBezTo>
                  <a:cubicBezTo>
                    <a:pt x="32" y="1051"/>
                    <a:pt x="20" y="1108"/>
                    <a:pt x="13" y="1159"/>
                  </a:cubicBezTo>
                  <a:cubicBezTo>
                    <a:pt x="1" y="1222"/>
                    <a:pt x="7" y="1279"/>
                    <a:pt x="26" y="1337"/>
                  </a:cubicBezTo>
                  <a:cubicBezTo>
                    <a:pt x="33" y="1355"/>
                    <a:pt x="52" y="1365"/>
                    <a:pt x="71" y="1365"/>
                  </a:cubicBezTo>
                  <a:cubicBezTo>
                    <a:pt x="84" y="1365"/>
                    <a:pt x="98" y="1360"/>
                    <a:pt x="109" y="1349"/>
                  </a:cubicBezTo>
                  <a:cubicBezTo>
                    <a:pt x="134" y="1305"/>
                    <a:pt x="147" y="1254"/>
                    <a:pt x="153" y="1197"/>
                  </a:cubicBezTo>
                  <a:cubicBezTo>
                    <a:pt x="159" y="1140"/>
                    <a:pt x="166" y="1082"/>
                    <a:pt x="172" y="1031"/>
                  </a:cubicBezTo>
                  <a:cubicBezTo>
                    <a:pt x="191" y="911"/>
                    <a:pt x="210" y="796"/>
                    <a:pt x="236" y="682"/>
                  </a:cubicBezTo>
                  <a:cubicBezTo>
                    <a:pt x="267" y="574"/>
                    <a:pt x="299" y="460"/>
                    <a:pt x="337" y="352"/>
                  </a:cubicBezTo>
                  <a:cubicBezTo>
                    <a:pt x="382" y="250"/>
                    <a:pt x="414" y="142"/>
                    <a:pt x="433" y="27"/>
                  </a:cubicBezTo>
                  <a:cubicBezTo>
                    <a:pt x="437" y="12"/>
                    <a:pt x="426" y="1"/>
                    <a:pt x="414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7338608" y="1760327"/>
              <a:ext cx="66846" cy="183507"/>
            </a:xfrm>
            <a:custGeom>
              <a:rect b="b" l="l" r="r" t="t"/>
              <a:pathLst>
                <a:path extrusionOk="0" h="862" w="314">
                  <a:moveTo>
                    <a:pt x="271" y="0"/>
                  </a:moveTo>
                  <a:cubicBezTo>
                    <a:pt x="260" y="0"/>
                    <a:pt x="248" y="6"/>
                    <a:pt x="242" y="19"/>
                  </a:cubicBezTo>
                  <a:cubicBezTo>
                    <a:pt x="172" y="153"/>
                    <a:pt x="121" y="286"/>
                    <a:pt x="83" y="432"/>
                  </a:cubicBezTo>
                  <a:cubicBezTo>
                    <a:pt x="64" y="502"/>
                    <a:pt x="51" y="572"/>
                    <a:pt x="38" y="648"/>
                  </a:cubicBezTo>
                  <a:cubicBezTo>
                    <a:pt x="26" y="718"/>
                    <a:pt x="0" y="794"/>
                    <a:pt x="45" y="845"/>
                  </a:cubicBezTo>
                  <a:cubicBezTo>
                    <a:pt x="53" y="857"/>
                    <a:pt x="63" y="862"/>
                    <a:pt x="75" y="862"/>
                  </a:cubicBezTo>
                  <a:cubicBezTo>
                    <a:pt x="82" y="862"/>
                    <a:pt x="89" y="860"/>
                    <a:pt x="96" y="858"/>
                  </a:cubicBezTo>
                  <a:cubicBezTo>
                    <a:pt x="146" y="807"/>
                    <a:pt x="146" y="725"/>
                    <a:pt x="153" y="661"/>
                  </a:cubicBezTo>
                  <a:cubicBezTo>
                    <a:pt x="165" y="597"/>
                    <a:pt x="178" y="521"/>
                    <a:pt x="191" y="458"/>
                  </a:cubicBezTo>
                  <a:cubicBezTo>
                    <a:pt x="223" y="318"/>
                    <a:pt x="261" y="184"/>
                    <a:pt x="305" y="45"/>
                  </a:cubicBezTo>
                  <a:cubicBezTo>
                    <a:pt x="314" y="20"/>
                    <a:pt x="292" y="0"/>
                    <a:pt x="271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8327457" y="1659420"/>
              <a:ext cx="74510" cy="323585"/>
            </a:xfrm>
            <a:custGeom>
              <a:rect b="b" l="l" r="r" t="t"/>
              <a:pathLst>
                <a:path extrusionOk="0" h="1520" w="350">
                  <a:moveTo>
                    <a:pt x="301" y="0"/>
                  </a:moveTo>
                  <a:cubicBezTo>
                    <a:pt x="288" y="0"/>
                    <a:pt x="274" y="7"/>
                    <a:pt x="267" y="23"/>
                  </a:cubicBezTo>
                  <a:cubicBezTo>
                    <a:pt x="159" y="258"/>
                    <a:pt x="83" y="506"/>
                    <a:pt x="51" y="760"/>
                  </a:cubicBezTo>
                  <a:cubicBezTo>
                    <a:pt x="32" y="887"/>
                    <a:pt x="20" y="1014"/>
                    <a:pt x="20" y="1141"/>
                  </a:cubicBezTo>
                  <a:cubicBezTo>
                    <a:pt x="20" y="1256"/>
                    <a:pt x="1" y="1402"/>
                    <a:pt x="70" y="1504"/>
                  </a:cubicBezTo>
                  <a:cubicBezTo>
                    <a:pt x="79" y="1515"/>
                    <a:pt x="92" y="1520"/>
                    <a:pt x="105" y="1520"/>
                  </a:cubicBezTo>
                  <a:cubicBezTo>
                    <a:pt x="122" y="1520"/>
                    <a:pt x="140" y="1512"/>
                    <a:pt x="147" y="1497"/>
                  </a:cubicBezTo>
                  <a:cubicBezTo>
                    <a:pt x="166" y="1440"/>
                    <a:pt x="172" y="1383"/>
                    <a:pt x="166" y="1326"/>
                  </a:cubicBezTo>
                  <a:cubicBezTo>
                    <a:pt x="166" y="1268"/>
                    <a:pt x="159" y="1205"/>
                    <a:pt x="166" y="1148"/>
                  </a:cubicBezTo>
                  <a:cubicBezTo>
                    <a:pt x="166" y="1021"/>
                    <a:pt x="172" y="900"/>
                    <a:pt x="191" y="773"/>
                  </a:cubicBezTo>
                  <a:cubicBezTo>
                    <a:pt x="217" y="531"/>
                    <a:pt x="267" y="290"/>
                    <a:pt x="337" y="55"/>
                  </a:cubicBezTo>
                  <a:cubicBezTo>
                    <a:pt x="350" y="22"/>
                    <a:pt x="325" y="0"/>
                    <a:pt x="301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8301698" y="1774591"/>
              <a:ext cx="26823" cy="130498"/>
            </a:xfrm>
            <a:custGeom>
              <a:rect b="b" l="l" r="r" t="t"/>
              <a:pathLst>
                <a:path extrusionOk="0" h="613" w="126">
                  <a:moveTo>
                    <a:pt x="87" y="1"/>
                  </a:moveTo>
                  <a:cubicBezTo>
                    <a:pt x="75" y="1"/>
                    <a:pt x="63" y="7"/>
                    <a:pt x="58" y="22"/>
                  </a:cubicBezTo>
                  <a:cubicBezTo>
                    <a:pt x="33" y="111"/>
                    <a:pt x="14" y="213"/>
                    <a:pt x="7" y="308"/>
                  </a:cubicBezTo>
                  <a:cubicBezTo>
                    <a:pt x="1" y="359"/>
                    <a:pt x="1" y="410"/>
                    <a:pt x="1" y="461"/>
                  </a:cubicBezTo>
                  <a:cubicBezTo>
                    <a:pt x="1" y="505"/>
                    <a:pt x="7" y="556"/>
                    <a:pt x="26" y="600"/>
                  </a:cubicBezTo>
                  <a:cubicBezTo>
                    <a:pt x="30" y="607"/>
                    <a:pt x="41" y="612"/>
                    <a:pt x="51" y="612"/>
                  </a:cubicBezTo>
                  <a:cubicBezTo>
                    <a:pt x="60" y="612"/>
                    <a:pt x="68" y="609"/>
                    <a:pt x="71" y="600"/>
                  </a:cubicBezTo>
                  <a:cubicBezTo>
                    <a:pt x="77" y="550"/>
                    <a:pt x="83" y="505"/>
                    <a:pt x="77" y="454"/>
                  </a:cubicBezTo>
                  <a:cubicBezTo>
                    <a:pt x="77" y="410"/>
                    <a:pt x="77" y="365"/>
                    <a:pt x="83" y="321"/>
                  </a:cubicBezTo>
                  <a:cubicBezTo>
                    <a:pt x="90" y="225"/>
                    <a:pt x="103" y="130"/>
                    <a:pt x="122" y="35"/>
                  </a:cubicBezTo>
                  <a:cubicBezTo>
                    <a:pt x="125" y="16"/>
                    <a:pt x="106" y="1"/>
                    <a:pt x="87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6"/>
            <p:cNvSpPr/>
            <p:nvPr/>
          </p:nvSpPr>
          <p:spPr>
            <a:xfrm>
              <a:off x="8270616" y="1796731"/>
              <a:ext cx="17244" cy="76000"/>
            </a:xfrm>
            <a:custGeom>
              <a:rect b="b" l="l" r="r" t="t"/>
              <a:pathLst>
                <a:path extrusionOk="0" h="357" w="81">
                  <a:moveTo>
                    <a:pt x="47" y="1"/>
                  </a:moveTo>
                  <a:cubicBezTo>
                    <a:pt x="33" y="1"/>
                    <a:pt x="20" y="9"/>
                    <a:pt x="20" y="26"/>
                  </a:cubicBezTo>
                  <a:cubicBezTo>
                    <a:pt x="7" y="128"/>
                    <a:pt x="1" y="229"/>
                    <a:pt x="1" y="338"/>
                  </a:cubicBezTo>
                  <a:cubicBezTo>
                    <a:pt x="1" y="350"/>
                    <a:pt x="13" y="357"/>
                    <a:pt x="26" y="357"/>
                  </a:cubicBezTo>
                  <a:cubicBezTo>
                    <a:pt x="39" y="357"/>
                    <a:pt x="52" y="350"/>
                    <a:pt x="52" y="338"/>
                  </a:cubicBezTo>
                  <a:cubicBezTo>
                    <a:pt x="71" y="236"/>
                    <a:pt x="77" y="134"/>
                    <a:pt x="77" y="32"/>
                  </a:cubicBezTo>
                  <a:cubicBezTo>
                    <a:pt x="80" y="12"/>
                    <a:pt x="63" y="1"/>
                    <a:pt x="47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6"/>
            <p:cNvSpPr/>
            <p:nvPr/>
          </p:nvSpPr>
          <p:spPr>
            <a:xfrm>
              <a:off x="7734999" y="1975341"/>
              <a:ext cx="34062" cy="133266"/>
            </a:xfrm>
            <a:custGeom>
              <a:rect b="b" l="l" r="r" t="t"/>
              <a:pathLst>
                <a:path extrusionOk="0" h="626" w="160">
                  <a:moveTo>
                    <a:pt x="53" y="0"/>
                  </a:moveTo>
                  <a:cubicBezTo>
                    <a:pt x="39" y="0"/>
                    <a:pt x="26" y="8"/>
                    <a:pt x="26" y="26"/>
                  </a:cubicBezTo>
                  <a:cubicBezTo>
                    <a:pt x="0" y="128"/>
                    <a:pt x="0" y="236"/>
                    <a:pt x="7" y="344"/>
                  </a:cubicBezTo>
                  <a:cubicBezTo>
                    <a:pt x="13" y="395"/>
                    <a:pt x="26" y="452"/>
                    <a:pt x="38" y="503"/>
                  </a:cubicBezTo>
                  <a:cubicBezTo>
                    <a:pt x="51" y="547"/>
                    <a:pt x="64" y="604"/>
                    <a:pt x="108" y="623"/>
                  </a:cubicBezTo>
                  <a:cubicBezTo>
                    <a:pt x="112" y="625"/>
                    <a:pt x="115" y="626"/>
                    <a:pt x="118" y="626"/>
                  </a:cubicBezTo>
                  <a:cubicBezTo>
                    <a:pt x="127" y="626"/>
                    <a:pt x="135" y="620"/>
                    <a:pt x="140" y="611"/>
                  </a:cubicBezTo>
                  <a:cubicBezTo>
                    <a:pt x="159" y="566"/>
                    <a:pt x="134" y="515"/>
                    <a:pt x="127" y="471"/>
                  </a:cubicBezTo>
                  <a:cubicBezTo>
                    <a:pt x="115" y="420"/>
                    <a:pt x="102" y="375"/>
                    <a:pt x="95" y="325"/>
                  </a:cubicBezTo>
                  <a:cubicBezTo>
                    <a:pt x="83" y="229"/>
                    <a:pt x="76" y="128"/>
                    <a:pt x="83" y="32"/>
                  </a:cubicBezTo>
                  <a:cubicBezTo>
                    <a:pt x="86" y="12"/>
                    <a:pt x="69" y="0"/>
                    <a:pt x="53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6"/>
            <p:cNvSpPr/>
            <p:nvPr/>
          </p:nvSpPr>
          <p:spPr>
            <a:xfrm>
              <a:off x="7697105" y="1923610"/>
              <a:ext cx="54924" cy="265254"/>
            </a:xfrm>
            <a:custGeom>
              <a:rect b="b" l="l" r="r" t="t"/>
              <a:pathLst>
                <a:path extrusionOk="0" h="1246" w="258">
                  <a:moveTo>
                    <a:pt x="159" y="0"/>
                  </a:moveTo>
                  <a:cubicBezTo>
                    <a:pt x="145" y="0"/>
                    <a:pt x="132" y="7"/>
                    <a:pt x="127" y="21"/>
                  </a:cubicBezTo>
                  <a:cubicBezTo>
                    <a:pt x="64" y="180"/>
                    <a:pt x="26" y="345"/>
                    <a:pt x="13" y="510"/>
                  </a:cubicBezTo>
                  <a:cubicBezTo>
                    <a:pt x="0" y="682"/>
                    <a:pt x="19" y="854"/>
                    <a:pt x="64" y="1025"/>
                  </a:cubicBezTo>
                  <a:cubicBezTo>
                    <a:pt x="83" y="1089"/>
                    <a:pt x="96" y="1203"/>
                    <a:pt x="159" y="1235"/>
                  </a:cubicBezTo>
                  <a:cubicBezTo>
                    <a:pt x="173" y="1243"/>
                    <a:pt x="186" y="1246"/>
                    <a:pt x="196" y="1246"/>
                  </a:cubicBezTo>
                  <a:cubicBezTo>
                    <a:pt x="247" y="1246"/>
                    <a:pt x="258" y="1168"/>
                    <a:pt x="242" y="1121"/>
                  </a:cubicBezTo>
                  <a:cubicBezTo>
                    <a:pt x="185" y="962"/>
                    <a:pt x="153" y="790"/>
                    <a:pt x="146" y="625"/>
                  </a:cubicBezTo>
                  <a:cubicBezTo>
                    <a:pt x="134" y="428"/>
                    <a:pt x="153" y="231"/>
                    <a:pt x="197" y="40"/>
                  </a:cubicBezTo>
                  <a:cubicBezTo>
                    <a:pt x="205" y="17"/>
                    <a:pt x="181" y="0"/>
                    <a:pt x="159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6"/>
            <p:cNvSpPr/>
            <p:nvPr/>
          </p:nvSpPr>
          <p:spPr>
            <a:xfrm>
              <a:off x="7772892" y="1976618"/>
              <a:ext cx="16392" cy="113680"/>
            </a:xfrm>
            <a:custGeom>
              <a:rect b="b" l="l" r="r" t="t"/>
              <a:pathLst>
                <a:path extrusionOk="0" h="534" w="77">
                  <a:moveTo>
                    <a:pt x="45" y="1"/>
                  </a:moveTo>
                  <a:cubicBezTo>
                    <a:pt x="26" y="1"/>
                    <a:pt x="6" y="14"/>
                    <a:pt x="6" y="33"/>
                  </a:cubicBezTo>
                  <a:cubicBezTo>
                    <a:pt x="6" y="109"/>
                    <a:pt x="0" y="192"/>
                    <a:pt x="0" y="274"/>
                  </a:cubicBezTo>
                  <a:lnTo>
                    <a:pt x="0" y="395"/>
                  </a:lnTo>
                  <a:cubicBezTo>
                    <a:pt x="0" y="439"/>
                    <a:pt x="0" y="478"/>
                    <a:pt x="13" y="516"/>
                  </a:cubicBezTo>
                  <a:cubicBezTo>
                    <a:pt x="13" y="527"/>
                    <a:pt x="24" y="534"/>
                    <a:pt x="34" y="534"/>
                  </a:cubicBezTo>
                  <a:cubicBezTo>
                    <a:pt x="41" y="534"/>
                    <a:pt x="48" y="530"/>
                    <a:pt x="51" y="522"/>
                  </a:cubicBezTo>
                  <a:cubicBezTo>
                    <a:pt x="70" y="446"/>
                    <a:pt x="76" y="363"/>
                    <a:pt x="70" y="281"/>
                  </a:cubicBezTo>
                  <a:lnTo>
                    <a:pt x="70" y="39"/>
                  </a:lnTo>
                  <a:cubicBezTo>
                    <a:pt x="70" y="20"/>
                    <a:pt x="64" y="7"/>
                    <a:pt x="45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6"/>
            <p:cNvSpPr/>
            <p:nvPr/>
          </p:nvSpPr>
          <p:spPr>
            <a:xfrm>
              <a:off x="7554898" y="1827812"/>
              <a:ext cx="34274" cy="177759"/>
            </a:xfrm>
            <a:custGeom>
              <a:rect b="b" l="l" r="r" t="t"/>
              <a:pathLst>
                <a:path extrusionOk="0" h="835" w="161">
                  <a:moveTo>
                    <a:pt x="128" y="1"/>
                  </a:moveTo>
                  <a:cubicBezTo>
                    <a:pt x="114" y="1"/>
                    <a:pt x="99" y="9"/>
                    <a:pt x="96" y="26"/>
                  </a:cubicBezTo>
                  <a:cubicBezTo>
                    <a:pt x="65" y="160"/>
                    <a:pt x="39" y="293"/>
                    <a:pt x="26" y="427"/>
                  </a:cubicBezTo>
                  <a:cubicBezTo>
                    <a:pt x="20" y="497"/>
                    <a:pt x="14" y="560"/>
                    <a:pt x="7" y="624"/>
                  </a:cubicBezTo>
                  <a:cubicBezTo>
                    <a:pt x="1" y="687"/>
                    <a:pt x="1" y="757"/>
                    <a:pt x="26" y="821"/>
                  </a:cubicBezTo>
                  <a:cubicBezTo>
                    <a:pt x="30" y="830"/>
                    <a:pt x="39" y="835"/>
                    <a:pt x="49" y="835"/>
                  </a:cubicBezTo>
                  <a:cubicBezTo>
                    <a:pt x="58" y="835"/>
                    <a:pt x="68" y="830"/>
                    <a:pt x="71" y="821"/>
                  </a:cubicBezTo>
                  <a:cubicBezTo>
                    <a:pt x="90" y="789"/>
                    <a:pt x="96" y="757"/>
                    <a:pt x="96" y="725"/>
                  </a:cubicBezTo>
                  <a:lnTo>
                    <a:pt x="96" y="630"/>
                  </a:lnTo>
                  <a:cubicBezTo>
                    <a:pt x="96" y="566"/>
                    <a:pt x="103" y="497"/>
                    <a:pt x="103" y="427"/>
                  </a:cubicBezTo>
                  <a:cubicBezTo>
                    <a:pt x="115" y="293"/>
                    <a:pt x="134" y="160"/>
                    <a:pt x="154" y="33"/>
                  </a:cubicBezTo>
                  <a:cubicBezTo>
                    <a:pt x="160" y="12"/>
                    <a:pt x="145" y="1"/>
                    <a:pt x="128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6"/>
            <p:cNvSpPr/>
            <p:nvPr/>
          </p:nvSpPr>
          <p:spPr>
            <a:xfrm>
              <a:off x="7523817" y="1736058"/>
              <a:ext cx="68762" cy="352963"/>
            </a:xfrm>
            <a:custGeom>
              <a:rect b="b" l="l" r="r" t="t"/>
              <a:pathLst>
                <a:path extrusionOk="0" h="1658" w="323">
                  <a:moveTo>
                    <a:pt x="290" y="1"/>
                  </a:moveTo>
                  <a:cubicBezTo>
                    <a:pt x="282" y="1"/>
                    <a:pt x="274" y="4"/>
                    <a:pt x="268" y="12"/>
                  </a:cubicBezTo>
                  <a:cubicBezTo>
                    <a:pt x="198" y="140"/>
                    <a:pt x="141" y="267"/>
                    <a:pt x="103" y="406"/>
                  </a:cubicBezTo>
                  <a:cubicBezTo>
                    <a:pt x="58" y="540"/>
                    <a:pt x="33" y="673"/>
                    <a:pt x="20" y="813"/>
                  </a:cubicBezTo>
                  <a:cubicBezTo>
                    <a:pt x="1" y="953"/>
                    <a:pt x="1" y="1099"/>
                    <a:pt x="7" y="1239"/>
                  </a:cubicBezTo>
                  <a:cubicBezTo>
                    <a:pt x="7" y="1309"/>
                    <a:pt x="20" y="1372"/>
                    <a:pt x="26" y="1442"/>
                  </a:cubicBezTo>
                  <a:cubicBezTo>
                    <a:pt x="33" y="1512"/>
                    <a:pt x="52" y="1582"/>
                    <a:pt x="90" y="1639"/>
                  </a:cubicBezTo>
                  <a:cubicBezTo>
                    <a:pt x="98" y="1651"/>
                    <a:pt x="115" y="1657"/>
                    <a:pt x="131" y="1657"/>
                  </a:cubicBezTo>
                  <a:cubicBezTo>
                    <a:pt x="150" y="1657"/>
                    <a:pt x="169" y="1648"/>
                    <a:pt x="172" y="1627"/>
                  </a:cubicBezTo>
                  <a:cubicBezTo>
                    <a:pt x="179" y="1563"/>
                    <a:pt x="179" y="1499"/>
                    <a:pt x="160" y="1436"/>
                  </a:cubicBezTo>
                  <a:cubicBezTo>
                    <a:pt x="153" y="1372"/>
                    <a:pt x="147" y="1302"/>
                    <a:pt x="141" y="1239"/>
                  </a:cubicBezTo>
                  <a:cubicBezTo>
                    <a:pt x="128" y="1099"/>
                    <a:pt x="128" y="966"/>
                    <a:pt x="141" y="832"/>
                  </a:cubicBezTo>
                  <a:cubicBezTo>
                    <a:pt x="160" y="559"/>
                    <a:pt x="223" y="292"/>
                    <a:pt x="319" y="38"/>
                  </a:cubicBezTo>
                  <a:cubicBezTo>
                    <a:pt x="323" y="16"/>
                    <a:pt x="307" y="1"/>
                    <a:pt x="290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6"/>
            <p:cNvSpPr/>
            <p:nvPr/>
          </p:nvSpPr>
          <p:spPr>
            <a:xfrm>
              <a:off x="7392680" y="1756282"/>
              <a:ext cx="149019" cy="237367"/>
            </a:xfrm>
            <a:custGeom>
              <a:rect b="b" l="l" r="r" t="t"/>
              <a:pathLst>
                <a:path extrusionOk="0" h="1115" w="700">
                  <a:moveTo>
                    <a:pt x="581" y="1"/>
                  </a:moveTo>
                  <a:cubicBezTo>
                    <a:pt x="570" y="1"/>
                    <a:pt x="558" y="6"/>
                    <a:pt x="553" y="19"/>
                  </a:cubicBezTo>
                  <a:cubicBezTo>
                    <a:pt x="534" y="76"/>
                    <a:pt x="515" y="140"/>
                    <a:pt x="502" y="203"/>
                  </a:cubicBezTo>
                  <a:cubicBezTo>
                    <a:pt x="490" y="210"/>
                    <a:pt x="483" y="216"/>
                    <a:pt x="477" y="229"/>
                  </a:cubicBezTo>
                  <a:cubicBezTo>
                    <a:pt x="471" y="242"/>
                    <a:pt x="464" y="261"/>
                    <a:pt x="458" y="273"/>
                  </a:cubicBezTo>
                  <a:lnTo>
                    <a:pt x="458" y="235"/>
                  </a:lnTo>
                  <a:cubicBezTo>
                    <a:pt x="450" y="204"/>
                    <a:pt x="426" y="188"/>
                    <a:pt x="401" y="188"/>
                  </a:cubicBezTo>
                  <a:cubicBezTo>
                    <a:pt x="385" y="188"/>
                    <a:pt x="369" y="195"/>
                    <a:pt x="356" y="210"/>
                  </a:cubicBezTo>
                  <a:cubicBezTo>
                    <a:pt x="337" y="248"/>
                    <a:pt x="318" y="280"/>
                    <a:pt x="305" y="318"/>
                  </a:cubicBezTo>
                  <a:cubicBezTo>
                    <a:pt x="293" y="301"/>
                    <a:pt x="272" y="290"/>
                    <a:pt x="251" y="290"/>
                  </a:cubicBezTo>
                  <a:cubicBezTo>
                    <a:pt x="241" y="290"/>
                    <a:pt x="231" y="292"/>
                    <a:pt x="223" y="299"/>
                  </a:cubicBezTo>
                  <a:lnTo>
                    <a:pt x="223" y="280"/>
                  </a:lnTo>
                  <a:cubicBezTo>
                    <a:pt x="216" y="249"/>
                    <a:pt x="190" y="233"/>
                    <a:pt x="165" y="233"/>
                  </a:cubicBezTo>
                  <a:cubicBezTo>
                    <a:pt x="144" y="233"/>
                    <a:pt x="123" y="244"/>
                    <a:pt x="115" y="267"/>
                  </a:cubicBezTo>
                  <a:cubicBezTo>
                    <a:pt x="26" y="470"/>
                    <a:pt x="0" y="693"/>
                    <a:pt x="51" y="909"/>
                  </a:cubicBezTo>
                  <a:cubicBezTo>
                    <a:pt x="58" y="929"/>
                    <a:pt x="78" y="940"/>
                    <a:pt x="97" y="940"/>
                  </a:cubicBezTo>
                  <a:cubicBezTo>
                    <a:pt x="115" y="940"/>
                    <a:pt x="131" y="930"/>
                    <a:pt x="134" y="909"/>
                  </a:cubicBezTo>
                  <a:cubicBezTo>
                    <a:pt x="134" y="858"/>
                    <a:pt x="134" y="807"/>
                    <a:pt x="134" y="756"/>
                  </a:cubicBezTo>
                  <a:cubicBezTo>
                    <a:pt x="147" y="756"/>
                    <a:pt x="159" y="756"/>
                    <a:pt x="172" y="744"/>
                  </a:cubicBezTo>
                  <a:lnTo>
                    <a:pt x="172" y="763"/>
                  </a:lnTo>
                  <a:cubicBezTo>
                    <a:pt x="165" y="800"/>
                    <a:pt x="193" y="819"/>
                    <a:pt x="222" y="819"/>
                  </a:cubicBezTo>
                  <a:cubicBezTo>
                    <a:pt x="248" y="819"/>
                    <a:pt x="274" y="805"/>
                    <a:pt x="280" y="775"/>
                  </a:cubicBezTo>
                  <a:cubicBezTo>
                    <a:pt x="293" y="737"/>
                    <a:pt x="299" y="705"/>
                    <a:pt x="305" y="667"/>
                  </a:cubicBezTo>
                  <a:cubicBezTo>
                    <a:pt x="318" y="610"/>
                    <a:pt x="331" y="553"/>
                    <a:pt x="350" y="502"/>
                  </a:cubicBezTo>
                  <a:lnTo>
                    <a:pt x="350" y="502"/>
                  </a:lnTo>
                  <a:cubicBezTo>
                    <a:pt x="344" y="553"/>
                    <a:pt x="344" y="604"/>
                    <a:pt x="331" y="655"/>
                  </a:cubicBezTo>
                  <a:cubicBezTo>
                    <a:pt x="325" y="705"/>
                    <a:pt x="312" y="750"/>
                    <a:pt x="305" y="801"/>
                  </a:cubicBezTo>
                  <a:cubicBezTo>
                    <a:pt x="302" y="835"/>
                    <a:pt x="328" y="856"/>
                    <a:pt x="354" y="856"/>
                  </a:cubicBezTo>
                  <a:cubicBezTo>
                    <a:pt x="372" y="856"/>
                    <a:pt x="391" y="847"/>
                    <a:pt x="401" y="826"/>
                  </a:cubicBezTo>
                  <a:lnTo>
                    <a:pt x="401" y="826"/>
                  </a:lnTo>
                  <a:cubicBezTo>
                    <a:pt x="388" y="909"/>
                    <a:pt x="375" y="985"/>
                    <a:pt x="369" y="1068"/>
                  </a:cubicBezTo>
                  <a:cubicBezTo>
                    <a:pt x="365" y="1095"/>
                    <a:pt x="392" y="1115"/>
                    <a:pt x="416" y="1115"/>
                  </a:cubicBezTo>
                  <a:cubicBezTo>
                    <a:pt x="432" y="1115"/>
                    <a:pt x="447" y="1107"/>
                    <a:pt x="452" y="1087"/>
                  </a:cubicBezTo>
                  <a:lnTo>
                    <a:pt x="452" y="1074"/>
                  </a:lnTo>
                  <a:lnTo>
                    <a:pt x="471" y="991"/>
                  </a:lnTo>
                  <a:cubicBezTo>
                    <a:pt x="476" y="995"/>
                    <a:pt x="482" y="997"/>
                    <a:pt x="488" y="997"/>
                  </a:cubicBezTo>
                  <a:cubicBezTo>
                    <a:pt x="502" y="997"/>
                    <a:pt x="517" y="986"/>
                    <a:pt x="522" y="972"/>
                  </a:cubicBezTo>
                  <a:cubicBezTo>
                    <a:pt x="598" y="744"/>
                    <a:pt x="642" y="502"/>
                    <a:pt x="661" y="267"/>
                  </a:cubicBezTo>
                  <a:cubicBezTo>
                    <a:pt x="668" y="242"/>
                    <a:pt x="680" y="216"/>
                    <a:pt x="687" y="197"/>
                  </a:cubicBezTo>
                  <a:cubicBezTo>
                    <a:pt x="699" y="178"/>
                    <a:pt x="687" y="159"/>
                    <a:pt x="668" y="159"/>
                  </a:cubicBezTo>
                  <a:lnTo>
                    <a:pt x="668" y="134"/>
                  </a:lnTo>
                  <a:cubicBezTo>
                    <a:pt x="672" y="110"/>
                    <a:pt x="649" y="94"/>
                    <a:pt x="628" y="94"/>
                  </a:cubicBezTo>
                  <a:cubicBezTo>
                    <a:pt x="615" y="94"/>
                    <a:pt x="603" y="100"/>
                    <a:pt x="598" y="114"/>
                  </a:cubicBezTo>
                  <a:cubicBezTo>
                    <a:pt x="591" y="134"/>
                    <a:pt x="585" y="146"/>
                    <a:pt x="579" y="165"/>
                  </a:cubicBezTo>
                  <a:cubicBezTo>
                    <a:pt x="591" y="121"/>
                    <a:pt x="598" y="76"/>
                    <a:pt x="610" y="32"/>
                  </a:cubicBezTo>
                  <a:cubicBezTo>
                    <a:pt x="614" y="13"/>
                    <a:pt x="598" y="1"/>
                    <a:pt x="581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>
              <a:off x="7356703" y="1374581"/>
              <a:ext cx="319327" cy="333378"/>
            </a:xfrm>
            <a:custGeom>
              <a:rect b="b" l="l" r="r" t="t"/>
              <a:pathLst>
                <a:path extrusionOk="0" h="1566" w="1500">
                  <a:moveTo>
                    <a:pt x="1422" y="1"/>
                  </a:moveTo>
                  <a:cubicBezTo>
                    <a:pt x="1409" y="1"/>
                    <a:pt x="1395" y="5"/>
                    <a:pt x="1383" y="14"/>
                  </a:cubicBezTo>
                  <a:cubicBezTo>
                    <a:pt x="1307" y="58"/>
                    <a:pt x="1224" y="103"/>
                    <a:pt x="1142" y="128"/>
                  </a:cubicBezTo>
                  <a:cubicBezTo>
                    <a:pt x="1129" y="122"/>
                    <a:pt x="1116" y="122"/>
                    <a:pt x="1104" y="122"/>
                  </a:cubicBezTo>
                  <a:cubicBezTo>
                    <a:pt x="1072" y="118"/>
                    <a:pt x="1042" y="117"/>
                    <a:pt x="1011" y="117"/>
                  </a:cubicBezTo>
                  <a:cubicBezTo>
                    <a:pt x="924" y="117"/>
                    <a:pt x="839" y="130"/>
                    <a:pt x="754" y="154"/>
                  </a:cubicBezTo>
                  <a:cubicBezTo>
                    <a:pt x="735" y="154"/>
                    <a:pt x="716" y="147"/>
                    <a:pt x="697" y="147"/>
                  </a:cubicBezTo>
                  <a:cubicBezTo>
                    <a:pt x="693" y="147"/>
                    <a:pt x="689" y="146"/>
                    <a:pt x="685" y="146"/>
                  </a:cubicBezTo>
                  <a:cubicBezTo>
                    <a:pt x="652" y="146"/>
                    <a:pt x="626" y="170"/>
                    <a:pt x="621" y="198"/>
                  </a:cubicBezTo>
                  <a:lnTo>
                    <a:pt x="589" y="211"/>
                  </a:lnTo>
                  <a:cubicBezTo>
                    <a:pt x="538" y="236"/>
                    <a:pt x="525" y="300"/>
                    <a:pt x="570" y="338"/>
                  </a:cubicBezTo>
                  <a:cubicBezTo>
                    <a:pt x="525" y="427"/>
                    <a:pt x="494" y="516"/>
                    <a:pt x="443" y="598"/>
                  </a:cubicBezTo>
                  <a:cubicBezTo>
                    <a:pt x="417" y="656"/>
                    <a:pt x="392" y="713"/>
                    <a:pt x="366" y="770"/>
                  </a:cubicBezTo>
                  <a:cubicBezTo>
                    <a:pt x="227" y="992"/>
                    <a:pt x="112" y="1234"/>
                    <a:pt x="17" y="1482"/>
                  </a:cubicBezTo>
                  <a:cubicBezTo>
                    <a:pt x="1" y="1530"/>
                    <a:pt x="38" y="1566"/>
                    <a:pt x="76" y="1566"/>
                  </a:cubicBezTo>
                  <a:cubicBezTo>
                    <a:pt x="98" y="1566"/>
                    <a:pt x="120" y="1554"/>
                    <a:pt x="131" y="1526"/>
                  </a:cubicBezTo>
                  <a:cubicBezTo>
                    <a:pt x="208" y="1367"/>
                    <a:pt x="297" y="1215"/>
                    <a:pt x="398" y="1069"/>
                  </a:cubicBezTo>
                  <a:cubicBezTo>
                    <a:pt x="411" y="1062"/>
                    <a:pt x="417" y="1056"/>
                    <a:pt x="424" y="1043"/>
                  </a:cubicBezTo>
                  <a:lnTo>
                    <a:pt x="430" y="1031"/>
                  </a:lnTo>
                  <a:cubicBezTo>
                    <a:pt x="449" y="999"/>
                    <a:pt x="474" y="973"/>
                    <a:pt x="494" y="942"/>
                  </a:cubicBezTo>
                  <a:cubicBezTo>
                    <a:pt x="494" y="981"/>
                    <a:pt x="527" y="1017"/>
                    <a:pt x="558" y="1017"/>
                  </a:cubicBezTo>
                  <a:cubicBezTo>
                    <a:pt x="572" y="1017"/>
                    <a:pt x="585" y="1010"/>
                    <a:pt x="595" y="992"/>
                  </a:cubicBezTo>
                  <a:lnTo>
                    <a:pt x="710" y="795"/>
                  </a:lnTo>
                  <a:cubicBezTo>
                    <a:pt x="721" y="811"/>
                    <a:pt x="740" y="819"/>
                    <a:pt x="758" y="819"/>
                  </a:cubicBezTo>
                  <a:cubicBezTo>
                    <a:pt x="770" y="819"/>
                    <a:pt x="782" y="816"/>
                    <a:pt x="792" y="808"/>
                  </a:cubicBezTo>
                  <a:cubicBezTo>
                    <a:pt x="849" y="751"/>
                    <a:pt x="900" y="687"/>
                    <a:pt x="945" y="617"/>
                  </a:cubicBezTo>
                  <a:cubicBezTo>
                    <a:pt x="954" y="630"/>
                    <a:pt x="970" y="637"/>
                    <a:pt x="987" y="637"/>
                  </a:cubicBezTo>
                  <a:cubicBezTo>
                    <a:pt x="1003" y="637"/>
                    <a:pt x="1021" y="630"/>
                    <a:pt x="1034" y="617"/>
                  </a:cubicBezTo>
                  <a:cubicBezTo>
                    <a:pt x="1042" y="622"/>
                    <a:pt x="1051" y="624"/>
                    <a:pt x="1060" y="624"/>
                  </a:cubicBezTo>
                  <a:cubicBezTo>
                    <a:pt x="1079" y="624"/>
                    <a:pt x="1097" y="615"/>
                    <a:pt x="1110" y="598"/>
                  </a:cubicBezTo>
                  <a:lnTo>
                    <a:pt x="1123" y="579"/>
                  </a:lnTo>
                  <a:cubicBezTo>
                    <a:pt x="1142" y="579"/>
                    <a:pt x="1161" y="573"/>
                    <a:pt x="1173" y="560"/>
                  </a:cubicBezTo>
                  <a:lnTo>
                    <a:pt x="1472" y="141"/>
                  </a:lnTo>
                  <a:cubicBezTo>
                    <a:pt x="1491" y="122"/>
                    <a:pt x="1491" y="103"/>
                    <a:pt x="1485" y="84"/>
                  </a:cubicBezTo>
                  <a:cubicBezTo>
                    <a:pt x="1499" y="40"/>
                    <a:pt x="1463" y="1"/>
                    <a:pt x="142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6"/>
            <p:cNvSpPr/>
            <p:nvPr/>
          </p:nvSpPr>
          <p:spPr>
            <a:xfrm>
              <a:off x="9017841" y="3084682"/>
              <a:ext cx="228851" cy="797466"/>
            </a:xfrm>
            <a:custGeom>
              <a:rect b="b" l="l" r="r" t="t"/>
              <a:pathLst>
                <a:path extrusionOk="0" h="3746" w="1075">
                  <a:moveTo>
                    <a:pt x="659" y="1380"/>
                  </a:moveTo>
                  <a:cubicBezTo>
                    <a:pt x="678" y="1443"/>
                    <a:pt x="698" y="1507"/>
                    <a:pt x="717" y="1570"/>
                  </a:cubicBezTo>
                  <a:cubicBezTo>
                    <a:pt x="691" y="1519"/>
                    <a:pt x="672" y="1468"/>
                    <a:pt x="647" y="1424"/>
                  </a:cubicBezTo>
                  <a:lnTo>
                    <a:pt x="647" y="1380"/>
                  </a:lnTo>
                  <a:close/>
                  <a:moveTo>
                    <a:pt x="502" y="0"/>
                  </a:moveTo>
                  <a:cubicBezTo>
                    <a:pt x="477" y="0"/>
                    <a:pt x="451" y="19"/>
                    <a:pt x="443" y="51"/>
                  </a:cubicBezTo>
                  <a:cubicBezTo>
                    <a:pt x="437" y="147"/>
                    <a:pt x="437" y="248"/>
                    <a:pt x="437" y="344"/>
                  </a:cubicBezTo>
                  <a:cubicBezTo>
                    <a:pt x="433" y="343"/>
                    <a:pt x="429" y="342"/>
                    <a:pt x="425" y="342"/>
                  </a:cubicBezTo>
                  <a:cubicBezTo>
                    <a:pt x="398" y="342"/>
                    <a:pt x="373" y="361"/>
                    <a:pt x="373" y="395"/>
                  </a:cubicBezTo>
                  <a:lnTo>
                    <a:pt x="373" y="458"/>
                  </a:lnTo>
                  <a:cubicBezTo>
                    <a:pt x="342" y="471"/>
                    <a:pt x="329" y="509"/>
                    <a:pt x="335" y="541"/>
                  </a:cubicBezTo>
                  <a:cubicBezTo>
                    <a:pt x="354" y="598"/>
                    <a:pt x="373" y="655"/>
                    <a:pt x="399" y="719"/>
                  </a:cubicBezTo>
                  <a:cubicBezTo>
                    <a:pt x="412" y="789"/>
                    <a:pt x="431" y="865"/>
                    <a:pt x="456" y="935"/>
                  </a:cubicBezTo>
                  <a:cubicBezTo>
                    <a:pt x="431" y="947"/>
                    <a:pt x="424" y="973"/>
                    <a:pt x="431" y="998"/>
                  </a:cubicBezTo>
                  <a:cubicBezTo>
                    <a:pt x="577" y="1297"/>
                    <a:pt x="526" y="1621"/>
                    <a:pt x="526" y="1945"/>
                  </a:cubicBezTo>
                  <a:lnTo>
                    <a:pt x="526" y="2021"/>
                  </a:lnTo>
                  <a:cubicBezTo>
                    <a:pt x="507" y="2028"/>
                    <a:pt x="494" y="2040"/>
                    <a:pt x="488" y="2059"/>
                  </a:cubicBezTo>
                  <a:cubicBezTo>
                    <a:pt x="481" y="2040"/>
                    <a:pt x="475" y="2028"/>
                    <a:pt x="469" y="2015"/>
                  </a:cubicBezTo>
                  <a:cubicBezTo>
                    <a:pt x="460" y="1990"/>
                    <a:pt x="441" y="1980"/>
                    <a:pt x="422" y="1980"/>
                  </a:cubicBezTo>
                  <a:cubicBezTo>
                    <a:pt x="387" y="1980"/>
                    <a:pt x="351" y="2014"/>
                    <a:pt x="367" y="2059"/>
                  </a:cubicBezTo>
                  <a:cubicBezTo>
                    <a:pt x="399" y="2148"/>
                    <a:pt x="431" y="2237"/>
                    <a:pt x="462" y="2326"/>
                  </a:cubicBezTo>
                  <a:cubicBezTo>
                    <a:pt x="437" y="2326"/>
                    <a:pt x="418" y="2339"/>
                    <a:pt x="405" y="2364"/>
                  </a:cubicBezTo>
                  <a:cubicBezTo>
                    <a:pt x="402" y="2364"/>
                    <a:pt x="400" y="2364"/>
                    <a:pt x="397" y="2364"/>
                  </a:cubicBezTo>
                  <a:cubicBezTo>
                    <a:pt x="369" y="2364"/>
                    <a:pt x="348" y="2393"/>
                    <a:pt x="348" y="2428"/>
                  </a:cubicBezTo>
                  <a:cubicBezTo>
                    <a:pt x="367" y="2542"/>
                    <a:pt x="380" y="2657"/>
                    <a:pt x="393" y="2771"/>
                  </a:cubicBezTo>
                  <a:cubicBezTo>
                    <a:pt x="381" y="2763"/>
                    <a:pt x="368" y="2760"/>
                    <a:pt x="356" y="2760"/>
                  </a:cubicBezTo>
                  <a:cubicBezTo>
                    <a:pt x="327" y="2760"/>
                    <a:pt x="302" y="2778"/>
                    <a:pt x="297" y="2809"/>
                  </a:cubicBezTo>
                  <a:lnTo>
                    <a:pt x="284" y="2873"/>
                  </a:lnTo>
                  <a:lnTo>
                    <a:pt x="246" y="2847"/>
                  </a:lnTo>
                  <a:cubicBezTo>
                    <a:pt x="235" y="2839"/>
                    <a:pt x="222" y="2834"/>
                    <a:pt x="208" y="2834"/>
                  </a:cubicBezTo>
                  <a:cubicBezTo>
                    <a:pt x="190" y="2834"/>
                    <a:pt x="172" y="2842"/>
                    <a:pt x="157" y="2860"/>
                  </a:cubicBezTo>
                  <a:lnTo>
                    <a:pt x="126" y="2917"/>
                  </a:lnTo>
                  <a:lnTo>
                    <a:pt x="87" y="2905"/>
                  </a:lnTo>
                  <a:cubicBezTo>
                    <a:pt x="81" y="2902"/>
                    <a:pt x="74" y="2901"/>
                    <a:pt x="68" y="2901"/>
                  </a:cubicBezTo>
                  <a:cubicBezTo>
                    <a:pt x="31" y="2901"/>
                    <a:pt x="0" y="2943"/>
                    <a:pt x="11" y="2981"/>
                  </a:cubicBezTo>
                  <a:cubicBezTo>
                    <a:pt x="100" y="3241"/>
                    <a:pt x="221" y="3483"/>
                    <a:pt x="361" y="3718"/>
                  </a:cubicBezTo>
                  <a:cubicBezTo>
                    <a:pt x="373" y="3738"/>
                    <a:pt x="390" y="3746"/>
                    <a:pt x="406" y="3746"/>
                  </a:cubicBezTo>
                  <a:cubicBezTo>
                    <a:pt x="448" y="3746"/>
                    <a:pt x="488" y="3694"/>
                    <a:pt x="456" y="3648"/>
                  </a:cubicBezTo>
                  <a:cubicBezTo>
                    <a:pt x="469" y="3629"/>
                    <a:pt x="475" y="3610"/>
                    <a:pt x="469" y="3591"/>
                  </a:cubicBezTo>
                  <a:lnTo>
                    <a:pt x="456" y="3540"/>
                  </a:lnTo>
                  <a:lnTo>
                    <a:pt x="456" y="3540"/>
                  </a:lnTo>
                  <a:cubicBezTo>
                    <a:pt x="469" y="3559"/>
                    <a:pt x="488" y="3572"/>
                    <a:pt x="501" y="3585"/>
                  </a:cubicBezTo>
                  <a:cubicBezTo>
                    <a:pt x="508" y="3592"/>
                    <a:pt x="518" y="3595"/>
                    <a:pt x="528" y="3595"/>
                  </a:cubicBezTo>
                  <a:cubicBezTo>
                    <a:pt x="536" y="3595"/>
                    <a:pt x="543" y="3594"/>
                    <a:pt x="551" y="3591"/>
                  </a:cubicBezTo>
                  <a:cubicBezTo>
                    <a:pt x="560" y="3598"/>
                    <a:pt x="569" y="3601"/>
                    <a:pt x="578" y="3601"/>
                  </a:cubicBezTo>
                  <a:cubicBezTo>
                    <a:pt x="612" y="3601"/>
                    <a:pt x="646" y="3561"/>
                    <a:pt x="621" y="3521"/>
                  </a:cubicBezTo>
                  <a:cubicBezTo>
                    <a:pt x="602" y="3496"/>
                    <a:pt x="590" y="3477"/>
                    <a:pt x="577" y="3451"/>
                  </a:cubicBezTo>
                  <a:cubicBezTo>
                    <a:pt x="564" y="3432"/>
                    <a:pt x="577" y="3432"/>
                    <a:pt x="577" y="3426"/>
                  </a:cubicBezTo>
                  <a:lnTo>
                    <a:pt x="590" y="3451"/>
                  </a:lnTo>
                  <a:cubicBezTo>
                    <a:pt x="599" y="3471"/>
                    <a:pt x="618" y="3481"/>
                    <a:pt x="637" y="3481"/>
                  </a:cubicBezTo>
                  <a:cubicBezTo>
                    <a:pt x="655" y="3481"/>
                    <a:pt x="673" y="3473"/>
                    <a:pt x="685" y="3458"/>
                  </a:cubicBezTo>
                  <a:lnTo>
                    <a:pt x="685" y="3464"/>
                  </a:lnTo>
                  <a:cubicBezTo>
                    <a:pt x="695" y="3477"/>
                    <a:pt x="710" y="3482"/>
                    <a:pt x="725" y="3482"/>
                  </a:cubicBezTo>
                  <a:cubicBezTo>
                    <a:pt x="754" y="3482"/>
                    <a:pt x="782" y="3460"/>
                    <a:pt x="774" y="3426"/>
                  </a:cubicBezTo>
                  <a:cubicBezTo>
                    <a:pt x="774" y="3419"/>
                    <a:pt x="774" y="3419"/>
                    <a:pt x="774" y="3419"/>
                  </a:cubicBezTo>
                  <a:cubicBezTo>
                    <a:pt x="780" y="3432"/>
                    <a:pt x="787" y="3445"/>
                    <a:pt x="793" y="3458"/>
                  </a:cubicBezTo>
                  <a:cubicBezTo>
                    <a:pt x="802" y="3479"/>
                    <a:pt x="820" y="3488"/>
                    <a:pt x="839" y="3488"/>
                  </a:cubicBezTo>
                  <a:cubicBezTo>
                    <a:pt x="876" y="3488"/>
                    <a:pt x="915" y="3455"/>
                    <a:pt x="895" y="3413"/>
                  </a:cubicBezTo>
                  <a:cubicBezTo>
                    <a:pt x="850" y="3286"/>
                    <a:pt x="806" y="3159"/>
                    <a:pt x="755" y="3032"/>
                  </a:cubicBezTo>
                  <a:cubicBezTo>
                    <a:pt x="780" y="3032"/>
                    <a:pt x="799" y="3019"/>
                    <a:pt x="793" y="2994"/>
                  </a:cubicBezTo>
                  <a:cubicBezTo>
                    <a:pt x="793" y="2987"/>
                    <a:pt x="793" y="2981"/>
                    <a:pt x="787" y="2968"/>
                  </a:cubicBezTo>
                  <a:cubicBezTo>
                    <a:pt x="806" y="2962"/>
                    <a:pt x="818" y="2943"/>
                    <a:pt x="818" y="2924"/>
                  </a:cubicBezTo>
                  <a:cubicBezTo>
                    <a:pt x="825" y="2892"/>
                    <a:pt x="825" y="2860"/>
                    <a:pt x="825" y="2828"/>
                  </a:cubicBezTo>
                  <a:cubicBezTo>
                    <a:pt x="834" y="2833"/>
                    <a:pt x="845" y="2836"/>
                    <a:pt x="855" y="2836"/>
                  </a:cubicBezTo>
                  <a:cubicBezTo>
                    <a:pt x="887" y="2836"/>
                    <a:pt x="915" y="2814"/>
                    <a:pt x="901" y="2771"/>
                  </a:cubicBezTo>
                  <a:cubicBezTo>
                    <a:pt x="882" y="2689"/>
                    <a:pt x="863" y="2600"/>
                    <a:pt x="856" y="2511"/>
                  </a:cubicBezTo>
                  <a:lnTo>
                    <a:pt x="856" y="2511"/>
                  </a:lnTo>
                  <a:lnTo>
                    <a:pt x="964" y="2689"/>
                  </a:lnTo>
                  <a:cubicBezTo>
                    <a:pt x="974" y="2702"/>
                    <a:pt x="989" y="2708"/>
                    <a:pt x="1004" y="2708"/>
                  </a:cubicBezTo>
                  <a:cubicBezTo>
                    <a:pt x="1038" y="2708"/>
                    <a:pt x="1075" y="2679"/>
                    <a:pt x="1066" y="2644"/>
                  </a:cubicBezTo>
                  <a:cubicBezTo>
                    <a:pt x="984" y="2282"/>
                    <a:pt x="869" y="1926"/>
                    <a:pt x="723" y="1589"/>
                  </a:cubicBezTo>
                  <a:lnTo>
                    <a:pt x="723" y="1589"/>
                  </a:lnTo>
                  <a:cubicBezTo>
                    <a:pt x="728" y="1593"/>
                    <a:pt x="734" y="1594"/>
                    <a:pt x="739" y="1594"/>
                  </a:cubicBezTo>
                  <a:cubicBezTo>
                    <a:pt x="754" y="1594"/>
                    <a:pt x="767" y="1582"/>
                    <a:pt x="767" y="1564"/>
                  </a:cubicBezTo>
                  <a:cubicBezTo>
                    <a:pt x="748" y="1437"/>
                    <a:pt x="723" y="1310"/>
                    <a:pt x="685" y="1183"/>
                  </a:cubicBezTo>
                  <a:lnTo>
                    <a:pt x="672" y="1125"/>
                  </a:lnTo>
                  <a:cubicBezTo>
                    <a:pt x="698" y="1113"/>
                    <a:pt x="710" y="1094"/>
                    <a:pt x="704" y="1068"/>
                  </a:cubicBezTo>
                  <a:cubicBezTo>
                    <a:pt x="698" y="1036"/>
                    <a:pt x="691" y="998"/>
                    <a:pt x="685" y="966"/>
                  </a:cubicBezTo>
                  <a:cubicBezTo>
                    <a:pt x="704" y="960"/>
                    <a:pt x="717" y="941"/>
                    <a:pt x="717" y="922"/>
                  </a:cubicBezTo>
                  <a:cubicBezTo>
                    <a:pt x="717" y="890"/>
                    <a:pt x="717" y="858"/>
                    <a:pt x="710" y="827"/>
                  </a:cubicBezTo>
                  <a:cubicBezTo>
                    <a:pt x="748" y="827"/>
                    <a:pt x="774" y="795"/>
                    <a:pt x="767" y="763"/>
                  </a:cubicBezTo>
                  <a:cubicBezTo>
                    <a:pt x="710" y="515"/>
                    <a:pt x="640" y="274"/>
                    <a:pt x="551" y="32"/>
                  </a:cubicBezTo>
                  <a:cubicBezTo>
                    <a:pt x="541" y="11"/>
                    <a:pt x="522" y="0"/>
                    <a:pt x="50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6"/>
            <p:cNvSpPr/>
            <p:nvPr/>
          </p:nvSpPr>
          <p:spPr>
            <a:xfrm>
              <a:off x="8614851" y="2136494"/>
              <a:ext cx="276963" cy="460044"/>
            </a:xfrm>
            <a:custGeom>
              <a:rect b="b" l="l" r="r" t="t"/>
              <a:pathLst>
                <a:path extrusionOk="0" h="2161" w="1301">
                  <a:moveTo>
                    <a:pt x="1028" y="0"/>
                  </a:moveTo>
                  <a:cubicBezTo>
                    <a:pt x="1010" y="0"/>
                    <a:pt x="990" y="8"/>
                    <a:pt x="976" y="25"/>
                  </a:cubicBezTo>
                  <a:cubicBezTo>
                    <a:pt x="968" y="21"/>
                    <a:pt x="959" y="19"/>
                    <a:pt x="951" y="19"/>
                  </a:cubicBezTo>
                  <a:cubicBezTo>
                    <a:pt x="935" y="19"/>
                    <a:pt x="919" y="27"/>
                    <a:pt x="907" y="44"/>
                  </a:cubicBezTo>
                  <a:cubicBezTo>
                    <a:pt x="898" y="40"/>
                    <a:pt x="889" y="39"/>
                    <a:pt x="880" y="39"/>
                  </a:cubicBezTo>
                  <a:cubicBezTo>
                    <a:pt x="848" y="39"/>
                    <a:pt x="823" y="66"/>
                    <a:pt x="818" y="101"/>
                  </a:cubicBezTo>
                  <a:cubicBezTo>
                    <a:pt x="812" y="100"/>
                    <a:pt x="807" y="99"/>
                    <a:pt x="802" y="99"/>
                  </a:cubicBezTo>
                  <a:cubicBezTo>
                    <a:pt x="765" y="99"/>
                    <a:pt x="736" y="139"/>
                    <a:pt x="748" y="184"/>
                  </a:cubicBezTo>
                  <a:lnTo>
                    <a:pt x="767" y="222"/>
                  </a:lnTo>
                  <a:cubicBezTo>
                    <a:pt x="729" y="235"/>
                    <a:pt x="710" y="273"/>
                    <a:pt x="722" y="305"/>
                  </a:cubicBezTo>
                  <a:lnTo>
                    <a:pt x="798" y="515"/>
                  </a:lnTo>
                  <a:lnTo>
                    <a:pt x="684" y="362"/>
                  </a:lnTo>
                  <a:cubicBezTo>
                    <a:pt x="673" y="348"/>
                    <a:pt x="657" y="342"/>
                    <a:pt x="642" y="342"/>
                  </a:cubicBezTo>
                  <a:cubicBezTo>
                    <a:pt x="615" y="342"/>
                    <a:pt x="589" y="361"/>
                    <a:pt x="589" y="394"/>
                  </a:cubicBezTo>
                  <a:cubicBezTo>
                    <a:pt x="557" y="400"/>
                    <a:pt x="538" y="432"/>
                    <a:pt x="544" y="464"/>
                  </a:cubicBezTo>
                  <a:cubicBezTo>
                    <a:pt x="557" y="489"/>
                    <a:pt x="570" y="521"/>
                    <a:pt x="582" y="540"/>
                  </a:cubicBezTo>
                  <a:cubicBezTo>
                    <a:pt x="570" y="546"/>
                    <a:pt x="570" y="559"/>
                    <a:pt x="576" y="572"/>
                  </a:cubicBezTo>
                  <a:lnTo>
                    <a:pt x="671" y="737"/>
                  </a:lnTo>
                  <a:cubicBezTo>
                    <a:pt x="684" y="769"/>
                    <a:pt x="703" y="800"/>
                    <a:pt x="716" y="832"/>
                  </a:cubicBezTo>
                  <a:cubicBezTo>
                    <a:pt x="710" y="832"/>
                    <a:pt x="703" y="839"/>
                    <a:pt x="697" y="839"/>
                  </a:cubicBezTo>
                  <a:lnTo>
                    <a:pt x="576" y="654"/>
                  </a:lnTo>
                  <a:cubicBezTo>
                    <a:pt x="565" y="640"/>
                    <a:pt x="551" y="633"/>
                    <a:pt x="537" y="633"/>
                  </a:cubicBezTo>
                  <a:cubicBezTo>
                    <a:pt x="502" y="633"/>
                    <a:pt x="467" y="671"/>
                    <a:pt x="481" y="712"/>
                  </a:cubicBezTo>
                  <a:cubicBezTo>
                    <a:pt x="449" y="718"/>
                    <a:pt x="430" y="750"/>
                    <a:pt x="436" y="781"/>
                  </a:cubicBezTo>
                  <a:cubicBezTo>
                    <a:pt x="455" y="839"/>
                    <a:pt x="474" y="896"/>
                    <a:pt x="500" y="940"/>
                  </a:cubicBezTo>
                  <a:cubicBezTo>
                    <a:pt x="487" y="959"/>
                    <a:pt x="487" y="978"/>
                    <a:pt x="493" y="991"/>
                  </a:cubicBezTo>
                  <a:cubicBezTo>
                    <a:pt x="506" y="1017"/>
                    <a:pt x="513" y="1042"/>
                    <a:pt x="525" y="1074"/>
                  </a:cubicBezTo>
                  <a:cubicBezTo>
                    <a:pt x="522" y="1073"/>
                    <a:pt x="519" y="1073"/>
                    <a:pt x="516" y="1073"/>
                  </a:cubicBezTo>
                  <a:cubicBezTo>
                    <a:pt x="476" y="1073"/>
                    <a:pt x="450" y="1109"/>
                    <a:pt x="468" y="1150"/>
                  </a:cubicBezTo>
                  <a:lnTo>
                    <a:pt x="493" y="1214"/>
                  </a:lnTo>
                  <a:cubicBezTo>
                    <a:pt x="489" y="1212"/>
                    <a:pt x="484" y="1212"/>
                    <a:pt x="480" y="1212"/>
                  </a:cubicBezTo>
                  <a:cubicBezTo>
                    <a:pt x="459" y="1212"/>
                    <a:pt x="440" y="1223"/>
                    <a:pt x="430" y="1239"/>
                  </a:cubicBezTo>
                  <a:cubicBezTo>
                    <a:pt x="421" y="1228"/>
                    <a:pt x="408" y="1223"/>
                    <a:pt x="396" y="1223"/>
                  </a:cubicBezTo>
                  <a:cubicBezTo>
                    <a:pt x="364" y="1223"/>
                    <a:pt x="331" y="1253"/>
                    <a:pt x="354" y="1290"/>
                  </a:cubicBezTo>
                  <a:lnTo>
                    <a:pt x="411" y="1391"/>
                  </a:lnTo>
                  <a:cubicBezTo>
                    <a:pt x="411" y="1398"/>
                    <a:pt x="411" y="1398"/>
                    <a:pt x="411" y="1404"/>
                  </a:cubicBezTo>
                  <a:cubicBezTo>
                    <a:pt x="417" y="1417"/>
                    <a:pt x="417" y="1436"/>
                    <a:pt x="424" y="1449"/>
                  </a:cubicBezTo>
                  <a:lnTo>
                    <a:pt x="417" y="1449"/>
                  </a:lnTo>
                  <a:cubicBezTo>
                    <a:pt x="341" y="1334"/>
                    <a:pt x="258" y="1214"/>
                    <a:pt x="188" y="1093"/>
                  </a:cubicBezTo>
                  <a:cubicBezTo>
                    <a:pt x="178" y="1078"/>
                    <a:pt x="165" y="1072"/>
                    <a:pt x="152" y="1072"/>
                  </a:cubicBezTo>
                  <a:cubicBezTo>
                    <a:pt x="115" y="1072"/>
                    <a:pt x="78" y="1121"/>
                    <a:pt x="106" y="1163"/>
                  </a:cubicBezTo>
                  <a:cubicBezTo>
                    <a:pt x="169" y="1264"/>
                    <a:pt x="239" y="1372"/>
                    <a:pt x="309" y="1468"/>
                  </a:cubicBezTo>
                  <a:cubicBezTo>
                    <a:pt x="284" y="1480"/>
                    <a:pt x="271" y="1506"/>
                    <a:pt x="277" y="1538"/>
                  </a:cubicBezTo>
                  <a:cubicBezTo>
                    <a:pt x="265" y="1519"/>
                    <a:pt x="252" y="1506"/>
                    <a:pt x="239" y="1493"/>
                  </a:cubicBezTo>
                  <a:cubicBezTo>
                    <a:pt x="228" y="1480"/>
                    <a:pt x="215" y="1475"/>
                    <a:pt x="201" y="1475"/>
                  </a:cubicBezTo>
                  <a:cubicBezTo>
                    <a:pt x="175" y="1475"/>
                    <a:pt x="150" y="1496"/>
                    <a:pt x="150" y="1525"/>
                  </a:cubicBezTo>
                  <a:cubicBezTo>
                    <a:pt x="145" y="1523"/>
                    <a:pt x="139" y="1522"/>
                    <a:pt x="133" y="1522"/>
                  </a:cubicBezTo>
                  <a:cubicBezTo>
                    <a:pt x="100" y="1522"/>
                    <a:pt x="70" y="1551"/>
                    <a:pt x="80" y="1588"/>
                  </a:cubicBezTo>
                  <a:cubicBezTo>
                    <a:pt x="68" y="1588"/>
                    <a:pt x="61" y="1595"/>
                    <a:pt x="49" y="1601"/>
                  </a:cubicBezTo>
                  <a:cubicBezTo>
                    <a:pt x="44" y="1597"/>
                    <a:pt x="39" y="1595"/>
                    <a:pt x="34" y="1595"/>
                  </a:cubicBezTo>
                  <a:cubicBezTo>
                    <a:pt x="17" y="1595"/>
                    <a:pt x="1" y="1615"/>
                    <a:pt x="11" y="1639"/>
                  </a:cubicBezTo>
                  <a:cubicBezTo>
                    <a:pt x="87" y="1836"/>
                    <a:pt x="220" y="2014"/>
                    <a:pt x="392" y="2148"/>
                  </a:cubicBezTo>
                  <a:cubicBezTo>
                    <a:pt x="402" y="2156"/>
                    <a:pt x="412" y="2160"/>
                    <a:pt x="422" y="2160"/>
                  </a:cubicBezTo>
                  <a:cubicBezTo>
                    <a:pt x="453" y="2160"/>
                    <a:pt x="475" y="2118"/>
                    <a:pt x="455" y="2084"/>
                  </a:cubicBezTo>
                  <a:cubicBezTo>
                    <a:pt x="449" y="2071"/>
                    <a:pt x="443" y="2065"/>
                    <a:pt x="430" y="2052"/>
                  </a:cubicBezTo>
                  <a:cubicBezTo>
                    <a:pt x="443" y="2040"/>
                    <a:pt x="449" y="2027"/>
                    <a:pt x="449" y="2014"/>
                  </a:cubicBezTo>
                  <a:cubicBezTo>
                    <a:pt x="474" y="2008"/>
                    <a:pt x="493" y="1970"/>
                    <a:pt x="481" y="1944"/>
                  </a:cubicBezTo>
                  <a:cubicBezTo>
                    <a:pt x="468" y="1919"/>
                    <a:pt x="455" y="1887"/>
                    <a:pt x="443" y="1862"/>
                  </a:cubicBezTo>
                  <a:lnTo>
                    <a:pt x="443" y="1862"/>
                  </a:lnTo>
                  <a:lnTo>
                    <a:pt x="538" y="1963"/>
                  </a:lnTo>
                  <a:cubicBezTo>
                    <a:pt x="602" y="1963"/>
                    <a:pt x="665" y="1938"/>
                    <a:pt x="703" y="1887"/>
                  </a:cubicBezTo>
                  <a:lnTo>
                    <a:pt x="697" y="1874"/>
                  </a:lnTo>
                  <a:cubicBezTo>
                    <a:pt x="697" y="1862"/>
                    <a:pt x="697" y="1843"/>
                    <a:pt x="684" y="1830"/>
                  </a:cubicBezTo>
                  <a:lnTo>
                    <a:pt x="678" y="1817"/>
                  </a:lnTo>
                  <a:cubicBezTo>
                    <a:pt x="703" y="1811"/>
                    <a:pt x="716" y="1779"/>
                    <a:pt x="703" y="1754"/>
                  </a:cubicBezTo>
                  <a:lnTo>
                    <a:pt x="678" y="1697"/>
                  </a:lnTo>
                  <a:lnTo>
                    <a:pt x="678" y="1697"/>
                  </a:lnTo>
                  <a:cubicBezTo>
                    <a:pt x="684" y="1699"/>
                    <a:pt x="691" y="1701"/>
                    <a:pt x="697" y="1701"/>
                  </a:cubicBezTo>
                  <a:cubicBezTo>
                    <a:pt x="734" y="1701"/>
                    <a:pt x="763" y="1658"/>
                    <a:pt x="741" y="1620"/>
                  </a:cubicBezTo>
                  <a:cubicBezTo>
                    <a:pt x="760" y="1614"/>
                    <a:pt x="773" y="1595"/>
                    <a:pt x="773" y="1576"/>
                  </a:cubicBezTo>
                  <a:cubicBezTo>
                    <a:pt x="780" y="1579"/>
                    <a:pt x="788" y="1581"/>
                    <a:pt x="795" y="1581"/>
                  </a:cubicBezTo>
                  <a:cubicBezTo>
                    <a:pt x="831" y="1581"/>
                    <a:pt x="871" y="1548"/>
                    <a:pt x="856" y="1506"/>
                  </a:cubicBezTo>
                  <a:cubicBezTo>
                    <a:pt x="830" y="1455"/>
                    <a:pt x="811" y="1423"/>
                    <a:pt x="786" y="1379"/>
                  </a:cubicBezTo>
                  <a:cubicBezTo>
                    <a:pt x="824" y="1372"/>
                    <a:pt x="843" y="1334"/>
                    <a:pt x="830" y="1303"/>
                  </a:cubicBezTo>
                  <a:cubicBezTo>
                    <a:pt x="868" y="1303"/>
                    <a:pt x="894" y="1264"/>
                    <a:pt x="881" y="1226"/>
                  </a:cubicBezTo>
                  <a:cubicBezTo>
                    <a:pt x="907" y="1214"/>
                    <a:pt x="913" y="1188"/>
                    <a:pt x="907" y="1156"/>
                  </a:cubicBezTo>
                  <a:cubicBezTo>
                    <a:pt x="894" y="1131"/>
                    <a:pt x="881" y="1099"/>
                    <a:pt x="868" y="1074"/>
                  </a:cubicBezTo>
                  <a:lnTo>
                    <a:pt x="868" y="1074"/>
                  </a:lnTo>
                  <a:cubicBezTo>
                    <a:pt x="878" y="1085"/>
                    <a:pt x="889" y="1089"/>
                    <a:pt x="900" y="1089"/>
                  </a:cubicBezTo>
                  <a:cubicBezTo>
                    <a:pt x="927" y="1089"/>
                    <a:pt x="952" y="1061"/>
                    <a:pt x="938" y="1029"/>
                  </a:cubicBezTo>
                  <a:cubicBezTo>
                    <a:pt x="926" y="1004"/>
                    <a:pt x="913" y="978"/>
                    <a:pt x="900" y="959"/>
                  </a:cubicBezTo>
                  <a:cubicBezTo>
                    <a:pt x="919" y="947"/>
                    <a:pt x="932" y="928"/>
                    <a:pt x="926" y="909"/>
                  </a:cubicBezTo>
                  <a:lnTo>
                    <a:pt x="926" y="909"/>
                  </a:lnTo>
                  <a:cubicBezTo>
                    <a:pt x="938" y="925"/>
                    <a:pt x="954" y="932"/>
                    <a:pt x="969" y="932"/>
                  </a:cubicBezTo>
                  <a:cubicBezTo>
                    <a:pt x="1006" y="932"/>
                    <a:pt x="1041" y="890"/>
                    <a:pt x="1027" y="845"/>
                  </a:cubicBezTo>
                  <a:cubicBezTo>
                    <a:pt x="1021" y="820"/>
                    <a:pt x="1015" y="794"/>
                    <a:pt x="1002" y="775"/>
                  </a:cubicBezTo>
                  <a:cubicBezTo>
                    <a:pt x="1059" y="743"/>
                    <a:pt x="1104" y="692"/>
                    <a:pt x="1135" y="642"/>
                  </a:cubicBezTo>
                  <a:lnTo>
                    <a:pt x="1135" y="635"/>
                  </a:lnTo>
                  <a:cubicBezTo>
                    <a:pt x="1167" y="635"/>
                    <a:pt x="1192" y="610"/>
                    <a:pt x="1192" y="578"/>
                  </a:cubicBezTo>
                  <a:cubicBezTo>
                    <a:pt x="1218" y="565"/>
                    <a:pt x="1237" y="527"/>
                    <a:pt x="1224" y="495"/>
                  </a:cubicBezTo>
                  <a:cubicBezTo>
                    <a:pt x="1301" y="457"/>
                    <a:pt x="1301" y="356"/>
                    <a:pt x="1231" y="311"/>
                  </a:cubicBezTo>
                  <a:cubicBezTo>
                    <a:pt x="1212" y="298"/>
                    <a:pt x="1186" y="292"/>
                    <a:pt x="1167" y="292"/>
                  </a:cubicBezTo>
                  <a:lnTo>
                    <a:pt x="1148" y="248"/>
                  </a:lnTo>
                  <a:lnTo>
                    <a:pt x="1084" y="38"/>
                  </a:lnTo>
                  <a:cubicBezTo>
                    <a:pt x="1074" y="13"/>
                    <a:pt x="1051" y="0"/>
                    <a:pt x="1028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6"/>
            <p:cNvSpPr/>
            <p:nvPr/>
          </p:nvSpPr>
          <p:spPr>
            <a:xfrm>
              <a:off x="8640610" y="1851229"/>
              <a:ext cx="124112" cy="309960"/>
            </a:xfrm>
            <a:custGeom>
              <a:rect b="b" l="l" r="r" t="t"/>
              <a:pathLst>
                <a:path extrusionOk="0" h="1456" w="583">
                  <a:moveTo>
                    <a:pt x="255" y="0"/>
                  </a:moveTo>
                  <a:cubicBezTo>
                    <a:pt x="216" y="0"/>
                    <a:pt x="178" y="31"/>
                    <a:pt x="182" y="82"/>
                  </a:cubicBezTo>
                  <a:cubicBezTo>
                    <a:pt x="188" y="139"/>
                    <a:pt x="201" y="202"/>
                    <a:pt x="214" y="259"/>
                  </a:cubicBezTo>
                  <a:cubicBezTo>
                    <a:pt x="182" y="272"/>
                    <a:pt x="163" y="317"/>
                    <a:pt x="175" y="348"/>
                  </a:cubicBezTo>
                  <a:lnTo>
                    <a:pt x="201" y="399"/>
                  </a:lnTo>
                  <a:cubicBezTo>
                    <a:pt x="150" y="399"/>
                    <a:pt x="118" y="450"/>
                    <a:pt x="131" y="495"/>
                  </a:cubicBezTo>
                  <a:cubicBezTo>
                    <a:pt x="144" y="514"/>
                    <a:pt x="150" y="539"/>
                    <a:pt x="156" y="558"/>
                  </a:cubicBezTo>
                  <a:cubicBezTo>
                    <a:pt x="151" y="557"/>
                    <a:pt x="146" y="556"/>
                    <a:pt x="141" y="556"/>
                  </a:cubicBezTo>
                  <a:cubicBezTo>
                    <a:pt x="97" y="556"/>
                    <a:pt x="62" y="602"/>
                    <a:pt x="74" y="647"/>
                  </a:cubicBezTo>
                  <a:cubicBezTo>
                    <a:pt x="99" y="704"/>
                    <a:pt x="125" y="761"/>
                    <a:pt x="144" y="819"/>
                  </a:cubicBezTo>
                  <a:lnTo>
                    <a:pt x="125" y="787"/>
                  </a:lnTo>
                  <a:cubicBezTo>
                    <a:pt x="114" y="770"/>
                    <a:pt x="98" y="763"/>
                    <a:pt x="82" y="763"/>
                  </a:cubicBezTo>
                  <a:cubicBezTo>
                    <a:pt x="42" y="763"/>
                    <a:pt x="0" y="805"/>
                    <a:pt x="23" y="850"/>
                  </a:cubicBezTo>
                  <a:cubicBezTo>
                    <a:pt x="55" y="914"/>
                    <a:pt x="80" y="971"/>
                    <a:pt x="106" y="1028"/>
                  </a:cubicBezTo>
                  <a:cubicBezTo>
                    <a:pt x="87" y="1181"/>
                    <a:pt x="144" y="1340"/>
                    <a:pt x="258" y="1441"/>
                  </a:cubicBezTo>
                  <a:cubicBezTo>
                    <a:pt x="268" y="1452"/>
                    <a:pt x="280" y="1456"/>
                    <a:pt x="292" y="1456"/>
                  </a:cubicBezTo>
                  <a:cubicBezTo>
                    <a:pt x="325" y="1456"/>
                    <a:pt x="356" y="1423"/>
                    <a:pt x="347" y="1391"/>
                  </a:cubicBezTo>
                  <a:cubicBezTo>
                    <a:pt x="341" y="1365"/>
                    <a:pt x="334" y="1333"/>
                    <a:pt x="328" y="1308"/>
                  </a:cubicBezTo>
                  <a:lnTo>
                    <a:pt x="328" y="1308"/>
                  </a:lnTo>
                  <a:cubicBezTo>
                    <a:pt x="333" y="1310"/>
                    <a:pt x="338" y="1310"/>
                    <a:pt x="344" y="1310"/>
                  </a:cubicBezTo>
                  <a:cubicBezTo>
                    <a:pt x="380" y="1310"/>
                    <a:pt x="422" y="1277"/>
                    <a:pt x="411" y="1238"/>
                  </a:cubicBezTo>
                  <a:cubicBezTo>
                    <a:pt x="392" y="1181"/>
                    <a:pt x="379" y="1117"/>
                    <a:pt x="360" y="1054"/>
                  </a:cubicBezTo>
                  <a:lnTo>
                    <a:pt x="360" y="1054"/>
                  </a:lnTo>
                  <a:cubicBezTo>
                    <a:pt x="363" y="1054"/>
                    <a:pt x="366" y="1054"/>
                    <a:pt x="368" y="1054"/>
                  </a:cubicBezTo>
                  <a:cubicBezTo>
                    <a:pt x="415" y="1054"/>
                    <a:pt x="448" y="1007"/>
                    <a:pt x="436" y="965"/>
                  </a:cubicBezTo>
                  <a:lnTo>
                    <a:pt x="423" y="927"/>
                  </a:lnTo>
                  <a:lnTo>
                    <a:pt x="423" y="927"/>
                  </a:lnTo>
                  <a:cubicBezTo>
                    <a:pt x="435" y="933"/>
                    <a:pt x="448" y="936"/>
                    <a:pt x="459" y="936"/>
                  </a:cubicBezTo>
                  <a:cubicBezTo>
                    <a:pt x="503" y="936"/>
                    <a:pt x="539" y="894"/>
                    <a:pt x="519" y="844"/>
                  </a:cubicBezTo>
                  <a:lnTo>
                    <a:pt x="512" y="819"/>
                  </a:lnTo>
                  <a:cubicBezTo>
                    <a:pt x="538" y="806"/>
                    <a:pt x="557" y="774"/>
                    <a:pt x="550" y="742"/>
                  </a:cubicBezTo>
                  <a:cubicBezTo>
                    <a:pt x="557" y="730"/>
                    <a:pt x="550" y="723"/>
                    <a:pt x="544" y="711"/>
                  </a:cubicBezTo>
                  <a:cubicBezTo>
                    <a:pt x="569" y="685"/>
                    <a:pt x="582" y="653"/>
                    <a:pt x="569" y="622"/>
                  </a:cubicBezTo>
                  <a:cubicBezTo>
                    <a:pt x="538" y="514"/>
                    <a:pt x="500" y="412"/>
                    <a:pt x="455" y="304"/>
                  </a:cubicBezTo>
                  <a:cubicBezTo>
                    <a:pt x="436" y="234"/>
                    <a:pt x="417" y="164"/>
                    <a:pt x="385" y="101"/>
                  </a:cubicBezTo>
                  <a:cubicBezTo>
                    <a:pt x="372" y="75"/>
                    <a:pt x="353" y="62"/>
                    <a:pt x="328" y="56"/>
                  </a:cubicBezTo>
                  <a:cubicBezTo>
                    <a:pt x="328" y="50"/>
                    <a:pt x="322" y="43"/>
                    <a:pt x="322" y="43"/>
                  </a:cubicBezTo>
                  <a:cubicBezTo>
                    <a:pt x="307" y="13"/>
                    <a:pt x="281" y="0"/>
                    <a:pt x="255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6"/>
            <p:cNvSpPr/>
            <p:nvPr/>
          </p:nvSpPr>
          <p:spPr>
            <a:xfrm>
              <a:off x="8437092" y="2011105"/>
              <a:ext cx="81322" cy="170521"/>
            </a:xfrm>
            <a:custGeom>
              <a:rect b="b" l="l" r="r" t="t"/>
              <a:pathLst>
                <a:path extrusionOk="0" h="801" w="382">
                  <a:moveTo>
                    <a:pt x="185" y="0"/>
                  </a:moveTo>
                  <a:cubicBezTo>
                    <a:pt x="141" y="0"/>
                    <a:pt x="96" y="42"/>
                    <a:pt x="121" y="99"/>
                  </a:cubicBezTo>
                  <a:cubicBezTo>
                    <a:pt x="127" y="112"/>
                    <a:pt x="127" y="125"/>
                    <a:pt x="134" y="138"/>
                  </a:cubicBezTo>
                  <a:cubicBezTo>
                    <a:pt x="128" y="136"/>
                    <a:pt x="123" y="136"/>
                    <a:pt x="118" y="136"/>
                  </a:cubicBezTo>
                  <a:cubicBezTo>
                    <a:pt x="74" y="136"/>
                    <a:pt x="40" y="181"/>
                    <a:pt x="58" y="227"/>
                  </a:cubicBezTo>
                  <a:cubicBezTo>
                    <a:pt x="64" y="233"/>
                    <a:pt x="64" y="246"/>
                    <a:pt x="70" y="258"/>
                  </a:cubicBezTo>
                  <a:cubicBezTo>
                    <a:pt x="45" y="271"/>
                    <a:pt x="32" y="303"/>
                    <a:pt x="38" y="328"/>
                  </a:cubicBezTo>
                  <a:cubicBezTo>
                    <a:pt x="45" y="347"/>
                    <a:pt x="51" y="360"/>
                    <a:pt x="58" y="379"/>
                  </a:cubicBezTo>
                  <a:cubicBezTo>
                    <a:pt x="52" y="376"/>
                    <a:pt x="46" y="375"/>
                    <a:pt x="40" y="375"/>
                  </a:cubicBezTo>
                  <a:cubicBezTo>
                    <a:pt x="20" y="375"/>
                    <a:pt x="0" y="391"/>
                    <a:pt x="0" y="411"/>
                  </a:cubicBezTo>
                  <a:cubicBezTo>
                    <a:pt x="7" y="544"/>
                    <a:pt x="51" y="671"/>
                    <a:pt x="121" y="779"/>
                  </a:cubicBezTo>
                  <a:cubicBezTo>
                    <a:pt x="131" y="794"/>
                    <a:pt x="145" y="800"/>
                    <a:pt x="159" y="800"/>
                  </a:cubicBezTo>
                  <a:cubicBezTo>
                    <a:pt x="183" y="800"/>
                    <a:pt x="206" y="784"/>
                    <a:pt x="210" y="760"/>
                  </a:cubicBezTo>
                  <a:cubicBezTo>
                    <a:pt x="210" y="729"/>
                    <a:pt x="210" y="697"/>
                    <a:pt x="210" y="671"/>
                  </a:cubicBezTo>
                  <a:cubicBezTo>
                    <a:pt x="217" y="674"/>
                    <a:pt x="223" y="675"/>
                    <a:pt x="230" y="675"/>
                  </a:cubicBezTo>
                  <a:cubicBezTo>
                    <a:pt x="260" y="675"/>
                    <a:pt x="286" y="651"/>
                    <a:pt x="286" y="614"/>
                  </a:cubicBezTo>
                  <a:cubicBezTo>
                    <a:pt x="294" y="618"/>
                    <a:pt x="302" y="619"/>
                    <a:pt x="310" y="619"/>
                  </a:cubicBezTo>
                  <a:cubicBezTo>
                    <a:pt x="347" y="619"/>
                    <a:pt x="380" y="586"/>
                    <a:pt x="375" y="544"/>
                  </a:cubicBezTo>
                  <a:cubicBezTo>
                    <a:pt x="375" y="474"/>
                    <a:pt x="363" y="404"/>
                    <a:pt x="350" y="341"/>
                  </a:cubicBezTo>
                  <a:cubicBezTo>
                    <a:pt x="375" y="328"/>
                    <a:pt x="382" y="296"/>
                    <a:pt x="369" y="271"/>
                  </a:cubicBezTo>
                  <a:cubicBezTo>
                    <a:pt x="356" y="258"/>
                    <a:pt x="350" y="233"/>
                    <a:pt x="337" y="214"/>
                  </a:cubicBezTo>
                  <a:lnTo>
                    <a:pt x="299" y="157"/>
                  </a:lnTo>
                  <a:cubicBezTo>
                    <a:pt x="293" y="157"/>
                    <a:pt x="293" y="150"/>
                    <a:pt x="286" y="144"/>
                  </a:cubicBezTo>
                  <a:cubicBezTo>
                    <a:pt x="274" y="112"/>
                    <a:pt x="261" y="74"/>
                    <a:pt x="248" y="42"/>
                  </a:cubicBezTo>
                  <a:cubicBezTo>
                    <a:pt x="235" y="13"/>
                    <a:pt x="210" y="0"/>
                    <a:pt x="185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6"/>
            <p:cNvSpPr/>
            <p:nvPr/>
          </p:nvSpPr>
          <p:spPr>
            <a:xfrm>
              <a:off x="8490313" y="2080293"/>
              <a:ext cx="197983" cy="309534"/>
            </a:xfrm>
            <a:custGeom>
              <a:rect b="b" l="l" r="r" t="t"/>
              <a:pathLst>
                <a:path extrusionOk="0" h="1454" w="930">
                  <a:moveTo>
                    <a:pt x="562" y="0"/>
                  </a:moveTo>
                  <a:cubicBezTo>
                    <a:pt x="529" y="0"/>
                    <a:pt x="496" y="28"/>
                    <a:pt x="500" y="73"/>
                  </a:cubicBezTo>
                  <a:cubicBezTo>
                    <a:pt x="481" y="73"/>
                    <a:pt x="462" y="86"/>
                    <a:pt x="456" y="105"/>
                  </a:cubicBezTo>
                  <a:cubicBezTo>
                    <a:pt x="449" y="102"/>
                    <a:pt x="441" y="100"/>
                    <a:pt x="433" y="100"/>
                  </a:cubicBezTo>
                  <a:cubicBezTo>
                    <a:pt x="424" y="100"/>
                    <a:pt x="414" y="102"/>
                    <a:pt x="405" y="105"/>
                  </a:cubicBezTo>
                  <a:cubicBezTo>
                    <a:pt x="379" y="118"/>
                    <a:pt x="367" y="149"/>
                    <a:pt x="379" y="181"/>
                  </a:cubicBezTo>
                  <a:cubicBezTo>
                    <a:pt x="386" y="200"/>
                    <a:pt x="386" y="219"/>
                    <a:pt x="392" y="238"/>
                  </a:cubicBezTo>
                  <a:cubicBezTo>
                    <a:pt x="389" y="238"/>
                    <a:pt x="387" y="238"/>
                    <a:pt x="384" y="238"/>
                  </a:cubicBezTo>
                  <a:cubicBezTo>
                    <a:pt x="356" y="238"/>
                    <a:pt x="335" y="267"/>
                    <a:pt x="335" y="296"/>
                  </a:cubicBezTo>
                  <a:cubicBezTo>
                    <a:pt x="335" y="308"/>
                    <a:pt x="341" y="315"/>
                    <a:pt x="341" y="327"/>
                  </a:cubicBezTo>
                  <a:cubicBezTo>
                    <a:pt x="348" y="435"/>
                    <a:pt x="367" y="543"/>
                    <a:pt x="405" y="645"/>
                  </a:cubicBezTo>
                  <a:cubicBezTo>
                    <a:pt x="379" y="588"/>
                    <a:pt x="348" y="531"/>
                    <a:pt x="316" y="473"/>
                  </a:cubicBezTo>
                  <a:cubicBezTo>
                    <a:pt x="305" y="454"/>
                    <a:pt x="287" y="446"/>
                    <a:pt x="269" y="446"/>
                  </a:cubicBezTo>
                  <a:cubicBezTo>
                    <a:pt x="233" y="446"/>
                    <a:pt x="195" y="478"/>
                    <a:pt x="208" y="524"/>
                  </a:cubicBezTo>
                  <a:cubicBezTo>
                    <a:pt x="214" y="537"/>
                    <a:pt x="221" y="556"/>
                    <a:pt x="227" y="569"/>
                  </a:cubicBezTo>
                  <a:cubicBezTo>
                    <a:pt x="219" y="566"/>
                    <a:pt x="211" y="565"/>
                    <a:pt x="203" y="565"/>
                  </a:cubicBezTo>
                  <a:cubicBezTo>
                    <a:pt x="174" y="565"/>
                    <a:pt x="149" y="583"/>
                    <a:pt x="144" y="613"/>
                  </a:cubicBezTo>
                  <a:cubicBezTo>
                    <a:pt x="134" y="604"/>
                    <a:pt x="121" y="600"/>
                    <a:pt x="109" y="600"/>
                  </a:cubicBezTo>
                  <a:cubicBezTo>
                    <a:pt x="72" y="600"/>
                    <a:pt x="36" y="640"/>
                    <a:pt x="55" y="683"/>
                  </a:cubicBezTo>
                  <a:cubicBezTo>
                    <a:pt x="74" y="728"/>
                    <a:pt x="93" y="779"/>
                    <a:pt x="106" y="829"/>
                  </a:cubicBezTo>
                  <a:cubicBezTo>
                    <a:pt x="97" y="806"/>
                    <a:pt x="80" y="797"/>
                    <a:pt x="62" y="797"/>
                  </a:cubicBezTo>
                  <a:cubicBezTo>
                    <a:pt x="31" y="797"/>
                    <a:pt x="1" y="827"/>
                    <a:pt x="17" y="867"/>
                  </a:cubicBezTo>
                  <a:cubicBezTo>
                    <a:pt x="17" y="880"/>
                    <a:pt x="24" y="893"/>
                    <a:pt x="30" y="899"/>
                  </a:cubicBezTo>
                  <a:cubicBezTo>
                    <a:pt x="24" y="906"/>
                    <a:pt x="17" y="912"/>
                    <a:pt x="17" y="925"/>
                  </a:cubicBezTo>
                  <a:cubicBezTo>
                    <a:pt x="49" y="1103"/>
                    <a:pt x="113" y="1268"/>
                    <a:pt x="202" y="1427"/>
                  </a:cubicBezTo>
                  <a:cubicBezTo>
                    <a:pt x="212" y="1445"/>
                    <a:pt x="230" y="1453"/>
                    <a:pt x="247" y="1453"/>
                  </a:cubicBezTo>
                  <a:cubicBezTo>
                    <a:pt x="271" y="1453"/>
                    <a:pt x="294" y="1435"/>
                    <a:pt x="290" y="1401"/>
                  </a:cubicBezTo>
                  <a:lnTo>
                    <a:pt x="284" y="1376"/>
                  </a:lnTo>
                  <a:lnTo>
                    <a:pt x="284" y="1376"/>
                  </a:lnTo>
                  <a:cubicBezTo>
                    <a:pt x="295" y="1382"/>
                    <a:pt x="306" y="1385"/>
                    <a:pt x="317" y="1385"/>
                  </a:cubicBezTo>
                  <a:cubicBezTo>
                    <a:pt x="350" y="1385"/>
                    <a:pt x="378" y="1359"/>
                    <a:pt x="373" y="1325"/>
                  </a:cubicBezTo>
                  <a:cubicBezTo>
                    <a:pt x="360" y="1281"/>
                    <a:pt x="348" y="1236"/>
                    <a:pt x="341" y="1198"/>
                  </a:cubicBezTo>
                  <a:lnTo>
                    <a:pt x="341" y="1198"/>
                  </a:lnTo>
                  <a:lnTo>
                    <a:pt x="348" y="1217"/>
                  </a:lnTo>
                  <a:cubicBezTo>
                    <a:pt x="358" y="1238"/>
                    <a:pt x="378" y="1248"/>
                    <a:pt x="398" y="1248"/>
                  </a:cubicBezTo>
                  <a:cubicBezTo>
                    <a:pt x="436" y="1248"/>
                    <a:pt x="477" y="1212"/>
                    <a:pt x="456" y="1166"/>
                  </a:cubicBezTo>
                  <a:cubicBezTo>
                    <a:pt x="449" y="1153"/>
                    <a:pt x="449" y="1134"/>
                    <a:pt x="443" y="1122"/>
                  </a:cubicBezTo>
                  <a:cubicBezTo>
                    <a:pt x="475" y="1122"/>
                    <a:pt x="513" y="1090"/>
                    <a:pt x="507" y="1052"/>
                  </a:cubicBezTo>
                  <a:cubicBezTo>
                    <a:pt x="494" y="1014"/>
                    <a:pt x="487" y="988"/>
                    <a:pt x="481" y="956"/>
                  </a:cubicBezTo>
                  <a:cubicBezTo>
                    <a:pt x="519" y="956"/>
                    <a:pt x="545" y="912"/>
                    <a:pt x="526" y="880"/>
                  </a:cubicBezTo>
                  <a:lnTo>
                    <a:pt x="449" y="728"/>
                  </a:lnTo>
                  <a:lnTo>
                    <a:pt x="449" y="728"/>
                  </a:lnTo>
                  <a:cubicBezTo>
                    <a:pt x="457" y="735"/>
                    <a:pt x="464" y="738"/>
                    <a:pt x="472" y="738"/>
                  </a:cubicBezTo>
                  <a:cubicBezTo>
                    <a:pt x="477" y="738"/>
                    <a:pt x="482" y="737"/>
                    <a:pt x="487" y="734"/>
                  </a:cubicBezTo>
                  <a:cubicBezTo>
                    <a:pt x="494" y="747"/>
                    <a:pt x="500" y="759"/>
                    <a:pt x="507" y="772"/>
                  </a:cubicBezTo>
                  <a:cubicBezTo>
                    <a:pt x="517" y="795"/>
                    <a:pt x="535" y="804"/>
                    <a:pt x="554" y="804"/>
                  </a:cubicBezTo>
                  <a:cubicBezTo>
                    <a:pt x="583" y="804"/>
                    <a:pt x="612" y="781"/>
                    <a:pt x="608" y="747"/>
                  </a:cubicBezTo>
                  <a:cubicBezTo>
                    <a:pt x="608" y="715"/>
                    <a:pt x="602" y="683"/>
                    <a:pt x="596" y="651"/>
                  </a:cubicBezTo>
                  <a:lnTo>
                    <a:pt x="596" y="651"/>
                  </a:lnTo>
                  <a:cubicBezTo>
                    <a:pt x="608" y="664"/>
                    <a:pt x="615" y="683"/>
                    <a:pt x="627" y="696"/>
                  </a:cubicBezTo>
                  <a:cubicBezTo>
                    <a:pt x="640" y="711"/>
                    <a:pt x="658" y="718"/>
                    <a:pt x="675" y="718"/>
                  </a:cubicBezTo>
                  <a:cubicBezTo>
                    <a:pt x="708" y="718"/>
                    <a:pt x="739" y="693"/>
                    <a:pt x="735" y="651"/>
                  </a:cubicBezTo>
                  <a:lnTo>
                    <a:pt x="723" y="626"/>
                  </a:lnTo>
                  <a:lnTo>
                    <a:pt x="723" y="626"/>
                  </a:lnTo>
                  <a:cubicBezTo>
                    <a:pt x="732" y="631"/>
                    <a:pt x="741" y="633"/>
                    <a:pt x="751" y="633"/>
                  </a:cubicBezTo>
                  <a:cubicBezTo>
                    <a:pt x="769" y="633"/>
                    <a:pt x="787" y="626"/>
                    <a:pt x="799" y="613"/>
                  </a:cubicBezTo>
                  <a:cubicBezTo>
                    <a:pt x="812" y="632"/>
                    <a:pt x="829" y="640"/>
                    <a:pt x="847" y="640"/>
                  </a:cubicBezTo>
                  <a:cubicBezTo>
                    <a:pt x="888" y="640"/>
                    <a:pt x="929" y="595"/>
                    <a:pt x="907" y="550"/>
                  </a:cubicBezTo>
                  <a:cubicBezTo>
                    <a:pt x="894" y="518"/>
                    <a:pt x="881" y="499"/>
                    <a:pt x="869" y="473"/>
                  </a:cubicBezTo>
                  <a:cubicBezTo>
                    <a:pt x="862" y="461"/>
                    <a:pt x="850" y="454"/>
                    <a:pt x="837" y="448"/>
                  </a:cubicBezTo>
                  <a:cubicBezTo>
                    <a:pt x="805" y="397"/>
                    <a:pt x="773" y="346"/>
                    <a:pt x="748" y="296"/>
                  </a:cubicBezTo>
                  <a:cubicBezTo>
                    <a:pt x="697" y="213"/>
                    <a:pt x="659" y="130"/>
                    <a:pt x="621" y="41"/>
                  </a:cubicBezTo>
                  <a:cubicBezTo>
                    <a:pt x="608" y="13"/>
                    <a:pt x="585" y="0"/>
                    <a:pt x="56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6"/>
            <p:cNvSpPr/>
            <p:nvPr/>
          </p:nvSpPr>
          <p:spPr>
            <a:xfrm>
              <a:off x="8516924" y="1696675"/>
              <a:ext cx="123260" cy="341254"/>
            </a:xfrm>
            <a:custGeom>
              <a:rect b="b" l="l" r="r" t="t"/>
              <a:pathLst>
                <a:path extrusionOk="0" h="1603" w="579">
                  <a:moveTo>
                    <a:pt x="382" y="1"/>
                  </a:moveTo>
                  <a:cubicBezTo>
                    <a:pt x="345" y="1"/>
                    <a:pt x="309" y="27"/>
                    <a:pt x="305" y="70"/>
                  </a:cubicBezTo>
                  <a:cubicBezTo>
                    <a:pt x="248" y="70"/>
                    <a:pt x="210" y="128"/>
                    <a:pt x="235" y="178"/>
                  </a:cubicBezTo>
                  <a:lnTo>
                    <a:pt x="235" y="191"/>
                  </a:lnTo>
                  <a:cubicBezTo>
                    <a:pt x="216" y="210"/>
                    <a:pt x="210" y="248"/>
                    <a:pt x="229" y="274"/>
                  </a:cubicBezTo>
                  <a:lnTo>
                    <a:pt x="235" y="286"/>
                  </a:lnTo>
                  <a:cubicBezTo>
                    <a:pt x="254" y="312"/>
                    <a:pt x="267" y="337"/>
                    <a:pt x="280" y="363"/>
                  </a:cubicBezTo>
                  <a:cubicBezTo>
                    <a:pt x="235" y="369"/>
                    <a:pt x="216" y="414"/>
                    <a:pt x="235" y="458"/>
                  </a:cubicBezTo>
                  <a:cubicBezTo>
                    <a:pt x="248" y="483"/>
                    <a:pt x="261" y="515"/>
                    <a:pt x="274" y="547"/>
                  </a:cubicBezTo>
                  <a:cubicBezTo>
                    <a:pt x="216" y="547"/>
                    <a:pt x="178" y="598"/>
                    <a:pt x="191" y="649"/>
                  </a:cubicBezTo>
                  <a:cubicBezTo>
                    <a:pt x="210" y="687"/>
                    <a:pt x="223" y="731"/>
                    <a:pt x="235" y="769"/>
                  </a:cubicBezTo>
                  <a:cubicBezTo>
                    <a:pt x="227" y="766"/>
                    <a:pt x="219" y="765"/>
                    <a:pt x="211" y="765"/>
                  </a:cubicBezTo>
                  <a:cubicBezTo>
                    <a:pt x="167" y="765"/>
                    <a:pt x="126" y="805"/>
                    <a:pt x="153" y="858"/>
                  </a:cubicBezTo>
                  <a:cubicBezTo>
                    <a:pt x="172" y="903"/>
                    <a:pt x="191" y="954"/>
                    <a:pt x="210" y="1011"/>
                  </a:cubicBezTo>
                  <a:lnTo>
                    <a:pt x="197" y="992"/>
                  </a:lnTo>
                  <a:cubicBezTo>
                    <a:pt x="183" y="975"/>
                    <a:pt x="164" y="968"/>
                    <a:pt x="145" y="968"/>
                  </a:cubicBezTo>
                  <a:cubicBezTo>
                    <a:pt x="99" y="968"/>
                    <a:pt x="54" y="1012"/>
                    <a:pt x="77" y="1062"/>
                  </a:cubicBezTo>
                  <a:cubicBezTo>
                    <a:pt x="83" y="1068"/>
                    <a:pt x="89" y="1074"/>
                    <a:pt x="89" y="1081"/>
                  </a:cubicBezTo>
                  <a:cubicBezTo>
                    <a:pt x="86" y="1080"/>
                    <a:pt x="83" y="1080"/>
                    <a:pt x="79" y="1080"/>
                  </a:cubicBezTo>
                  <a:cubicBezTo>
                    <a:pt x="45" y="1080"/>
                    <a:pt x="14" y="1110"/>
                    <a:pt x="19" y="1151"/>
                  </a:cubicBezTo>
                  <a:lnTo>
                    <a:pt x="32" y="1214"/>
                  </a:lnTo>
                  <a:cubicBezTo>
                    <a:pt x="13" y="1221"/>
                    <a:pt x="0" y="1246"/>
                    <a:pt x="7" y="1265"/>
                  </a:cubicBezTo>
                  <a:cubicBezTo>
                    <a:pt x="32" y="1373"/>
                    <a:pt x="70" y="1475"/>
                    <a:pt x="127" y="1570"/>
                  </a:cubicBezTo>
                  <a:lnTo>
                    <a:pt x="134" y="1583"/>
                  </a:lnTo>
                  <a:cubicBezTo>
                    <a:pt x="144" y="1597"/>
                    <a:pt x="158" y="1602"/>
                    <a:pt x="174" y="1602"/>
                  </a:cubicBezTo>
                  <a:cubicBezTo>
                    <a:pt x="208" y="1602"/>
                    <a:pt x="244" y="1573"/>
                    <a:pt x="235" y="1538"/>
                  </a:cubicBezTo>
                  <a:cubicBezTo>
                    <a:pt x="235" y="1526"/>
                    <a:pt x="229" y="1519"/>
                    <a:pt x="229" y="1507"/>
                  </a:cubicBezTo>
                  <a:lnTo>
                    <a:pt x="229" y="1507"/>
                  </a:lnTo>
                  <a:cubicBezTo>
                    <a:pt x="243" y="1520"/>
                    <a:pt x="259" y="1526"/>
                    <a:pt x="275" y="1526"/>
                  </a:cubicBezTo>
                  <a:cubicBezTo>
                    <a:pt x="312" y="1526"/>
                    <a:pt x="346" y="1495"/>
                    <a:pt x="337" y="1456"/>
                  </a:cubicBezTo>
                  <a:cubicBezTo>
                    <a:pt x="331" y="1418"/>
                    <a:pt x="324" y="1379"/>
                    <a:pt x="318" y="1341"/>
                  </a:cubicBezTo>
                  <a:lnTo>
                    <a:pt x="318" y="1341"/>
                  </a:lnTo>
                  <a:cubicBezTo>
                    <a:pt x="325" y="1343"/>
                    <a:pt x="331" y="1344"/>
                    <a:pt x="337" y="1344"/>
                  </a:cubicBezTo>
                  <a:cubicBezTo>
                    <a:pt x="378" y="1344"/>
                    <a:pt x="407" y="1309"/>
                    <a:pt x="407" y="1265"/>
                  </a:cubicBezTo>
                  <a:cubicBezTo>
                    <a:pt x="407" y="1265"/>
                    <a:pt x="407" y="1265"/>
                    <a:pt x="407" y="1259"/>
                  </a:cubicBezTo>
                  <a:cubicBezTo>
                    <a:pt x="417" y="1263"/>
                    <a:pt x="427" y="1265"/>
                    <a:pt x="438" y="1265"/>
                  </a:cubicBezTo>
                  <a:cubicBezTo>
                    <a:pt x="475" y="1265"/>
                    <a:pt x="512" y="1239"/>
                    <a:pt x="502" y="1189"/>
                  </a:cubicBezTo>
                  <a:cubicBezTo>
                    <a:pt x="490" y="1125"/>
                    <a:pt x="471" y="1049"/>
                    <a:pt x="451" y="979"/>
                  </a:cubicBezTo>
                  <a:cubicBezTo>
                    <a:pt x="490" y="973"/>
                    <a:pt x="515" y="935"/>
                    <a:pt x="515" y="896"/>
                  </a:cubicBezTo>
                  <a:cubicBezTo>
                    <a:pt x="509" y="827"/>
                    <a:pt x="490" y="763"/>
                    <a:pt x="471" y="693"/>
                  </a:cubicBezTo>
                  <a:cubicBezTo>
                    <a:pt x="521" y="687"/>
                    <a:pt x="553" y="636"/>
                    <a:pt x="534" y="591"/>
                  </a:cubicBezTo>
                  <a:cubicBezTo>
                    <a:pt x="534" y="579"/>
                    <a:pt x="528" y="566"/>
                    <a:pt x="528" y="560"/>
                  </a:cubicBezTo>
                  <a:cubicBezTo>
                    <a:pt x="559" y="541"/>
                    <a:pt x="579" y="496"/>
                    <a:pt x="553" y="464"/>
                  </a:cubicBezTo>
                  <a:lnTo>
                    <a:pt x="483" y="331"/>
                  </a:lnTo>
                  <a:cubicBezTo>
                    <a:pt x="521" y="325"/>
                    <a:pt x="547" y="286"/>
                    <a:pt x="528" y="255"/>
                  </a:cubicBezTo>
                  <a:cubicBezTo>
                    <a:pt x="515" y="217"/>
                    <a:pt x="496" y="172"/>
                    <a:pt x="483" y="140"/>
                  </a:cubicBezTo>
                  <a:cubicBezTo>
                    <a:pt x="483" y="96"/>
                    <a:pt x="471" y="64"/>
                    <a:pt x="445" y="32"/>
                  </a:cubicBezTo>
                  <a:cubicBezTo>
                    <a:pt x="428" y="11"/>
                    <a:pt x="405" y="1"/>
                    <a:pt x="38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6"/>
            <p:cNvSpPr/>
            <p:nvPr/>
          </p:nvSpPr>
          <p:spPr>
            <a:xfrm>
              <a:off x="8937371" y="3274575"/>
              <a:ext cx="113893" cy="288246"/>
            </a:xfrm>
            <a:custGeom>
              <a:rect b="b" l="l" r="r" t="t"/>
              <a:pathLst>
                <a:path extrusionOk="0" h="1354" w="535">
                  <a:moveTo>
                    <a:pt x="288" y="1"/>
                  </a:moveTo>
                  <a:cubicBezTo>
                    <a:pt x="244" y="1"/>
                    <a:pt x="199" y="42"/>
                    <a:pt x="224" y="100"/>
                  </a:cubicBezTo>
                  <a:cubicBezTo>
                    <a:pt x="230" y="119"/>
                    <a:pt x="243" y="144"/>
                    <a:pt x="256" y="170"/>
                  </a:cubicBezTo>
                  <a:cubicBezTo>
                    <a:pt x="211" y="170"/>
                    <a:pt x="186" y="208"/>
                    <a:pt x="192" y="246"/>
                  </a:cubicBezTo>
                  <a:lnTo>
                    <a:pt x="218" y="341"/>
                  </a:lnTo>
                  <a:cubicBezTo>
                    <a:pt x="173" y="341"/>
                    <a:pt x="135" y="392"/>
                    <a:pt x="148" y="437"/>
                  </a:cubicBezTo>
                  <a:lnTo>
                    <a:pt x="154" y="456"/>
                  </a:lnTo>
                  <a:cubicBezTo>
                    <a:pt x="151" y="455"/>
                    <a:pt x="148" y="455"/>
                    <a:pt x="144" y="455"/>
                  </a:cubicBezTo>
                  <a:cubicBezTo>
                    <a:pt x="109" y="455"/>
                    <a:pt x="73" y="485"/>
                    <a:pt x="84" y="526"/>
                  </a:cubicBezTo>
                  <a:cubicBezTo>
                    <a:pt x="97" y="583"/>
                    <a:pt x="116" y="640"/>
                    <a:pt x="129" y="697"/>
                  </a:cubicBezTo>
                  <a:lnTo>
                    <a:pt x="116" y="672"/>
                  </a:lnTo>
                  <a:cubicBezTo>
                    <a:pt x="103" y="657"/>
                    <a:pt x="88" y="651"/>
                    <a:pt x="72" y="651"/>
                  </a:cubicBezTo>
                  <a:cubicBezTo>
                    <a:pt x="35" y="651"/>
                    <a:pt x="1" y="688"/>
                    <a:pt x="14" y="729"/>
                  </a:cubicBezTo>
                  <a:cubicBezTo>
                    <a:pt x="46" y="805"/>
                    <a:pt x="71" y="882"/>
                    <a:pt x="97" y="958"/>
                  </a:cubicBezTo>
                  <a:cubicBezTo>
                    <a:pt x="91" y="955"/>
                    <a:pt x="86" y="954"/>
                    <a:pt x="80" y="954"/>
                  </a:cubicBezTo>
                  <a:cubicBezTo>
                    <a:pt x="60" y="954"/>
                    <a:pt x="42" y="971"/>
                    <a:pt x="52" y="996"/>
                  </a:cubicBezTo>
                  <a:cubicBezTo>
                    <a:pt x="84" y="1117"/>
                    <a:pt x="141" y="1231"/>
                    <a:pt x="211" y="1333"/>
                  </a:cubicBezTo>
                  <a:cubicBezTo>
                    <a:pt x="222" y="1348"/>
                    <a:pt x="236" y="1354"/>
                    <a:pt x="250" y="1354"/>
                  </a:cubicBezTo>
                  <a:cubicBezTo>
                    <a:pt x="278" y="1354"/>
                    <a:pt x="305" y="1328"/>
                    <a:pt x="300" y="1295"/>
                  </a:cubicBezTo>
                  <a:cubicBezTo>
                    <a:pt x="288" y="1206"/>
                    <a:pt x="262" y="1117"/>
                    <a:pt x="237" y="1028"/>
                  </a:cubicBezTo>
                  <a:lnTo>
                    <a:pt x="237" y="1028"/>
                  </a:lnTo>
                  <a:lnTo>
                    <a:pt x="281" y="1091"/>
                  </a:lnTo>
                  <a:cubicBezTo>
                    <a:pt x="294" y="1104"/>
                    <a:pt x="309" y="1109"/>
                    <a:pt x="324" y="1109"/>
                  </a:cubicBezTo>
                  <a:cubicBezTo>
                    <a:pt x="364" y="1109"/>
                    <a:pt x="401" y="1073"/>
                    <a:pt x="383" y="1028"/>
                  </a:cubicBezTo>
                  <a:cubicBezTo>
                    <a:pt x="370" y="996"/>
                    <a:pt x="357" y="964"/>
                    <a:pt x="345" y="932"/>
                  </a:cubicBezTo>
                  <a:lnTo>
                    <a:pt x="345" y="932"/>
                  </a:lnTo>
                  <a:cubicBezTo>
                    <a:pt x="350" y="934"/>
                    <a:pt x="355" y="934"/>
                    <a:pt x="361" y="934"/>
                  </a:cubicBezTo>
                  <a:cubicBezTo>
                    <a:pt x="404" y="934"/>
                    <a:pt x="439" y="889"/>
                    <a:pt x="427" y="843"/>
                  </a:cubicBezTo>
                  <a:lnTo>
                    <a:pt x="389" y="742"/>
                  </a:lnTo>
                  <a:cubicBezTo>
                    <a:pt x="427" y="742"/>
                    <a:pt x="459" y="704"/>
                    <a:pt x="446" y="672"/>
                  </a:cubicBezTo>
                  <a:cubicBezTo>
                    <a:pt x="446" y="659"/>
                    <a:pt x="440" y="646"/>
                    <a:pt x="440" y="634"/>
                  </a:cubicBezTo>
                  <a:lnTo>
                    <a:pt x="440" y="634"/>
                  </a:lnTo>
                  <a:cubicBezTo>
                    <a:pt x="444" y="634"/>
                    <a:pt x="447" y="634"/>
                    <a:pt x="451" y="634"/>
                  </a:cubicBezTo>
                  <a:cubicBezTo>
                    <a:pt x="497" y="634"/>
                    <a:pt x="535" y="598"/>
                    <a:pt x="529" y="551"/>
                  </a:cubicBezTo>
                  <a:cubicBezTo>
                    <a:pt x="510" y="494"/>
                    <a:pt x="497" y="430"/>
                    <a:pt x="478" y="373"/>
                  </a:cubicBezTo>
                  <a:cubicBezTo>
                    <a:pt x="510" y="354"/>
                    <a:pt x="510" y="310"/>
                    <a:pt x="485" y="284"/>
                  </a:cubicBezTo>
                  <a:cubicBezTo>
                    <a:pt x="434" y="208"/>
                    <a:pt x="389" y="125"/>
                    <a:pt x="351" y="43"/>
                  </a:cubicBezTo>
                  <a:cubicBezTo>
                    <a:pt x="338" y="13"/>
                    <a:pt x="313" y="1"/>
                    <a:pt x="288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6"/>
            <p:cNvSpPr/>
            <p:nvPr/>
          </p:nvSpPr>
          <p:spPr>
            <a:xfrm>
              <a:off x="8951208" y="2898195"/>
              <a:ext cx="158386" cy="346364"/>
            </a:xfrm>
            <a:custGeom>
              <a:rect b="b" l="l" r="r" t="t"/>
              <a:pathLst>
                <a:path extrusionOk="0" h="1627" w="744">
                  <a:moveTo>
                    <a:pt x="604" y="0"/>
                  </a:moveTo>
                  <a:cubicBezTo>
                    <a:pt x="565" y="0"/>
                    <a:pt x="524" y="30"/>
                    <a:pt x="528" y="82"/>
                  </a:cubicBezTo>
                  <a:cubicBezTo>
                    <a:pt x="511" y="69"/>
                    <a:pt x="492" y="63"/>
                    <a:pt x="474" y="63"/>
                  </a:cubicBezTo>
                  <a:cubicBezTo>
                    <a:pt x="424" y="63"/>
                    <a:pt x="380" y="107"/>
                    <a:pt x="394" y="158"/>
                  </a:cubicBezTo>
                  <a:cubicBezTo>
                    <a:pt x="407" y="190"/>
                    <a:pt x="413" y="216"/>
                    <a:pt x="420" y="247"/>
                  </a:cubicBezTo>
                  <a:cubicBezTo>
                    <a:pt x="404" y="232"/>
                    <a:pt x="386" y="225"/>
                    <a:pt x="369" y="225"/>
                  </a:cubicBezTo>
                  <a:cubicBezTo>
                    <a:pt x="322" y="225"/>
                    <a:pt x="280" y="273"/>
                    <a:pt x="299" y="324"/>
                  </a:cubicBezTo>
                  <a:cubicBezTo>
                    <a:pt x="324" y="387"/>
                    <a:pt x="337" y="451"/>
                    <a:pt x="350" y="514"/>
                  </a:cubicBezTo>
                  <a:lnTo>
                    <a:pt x="292" y="476"/>
                  </a:lnTo>
                  <a:cubicBezTo>
                    <a:pt x="278" y="465"/>
                    <a:pt x="263" y="460"/>
                    <a:pt x="248" y="460"/>
                  </a:cubicBezTo>
                  <a:cubicBezTo>
                    <a:pt x="201" y="460"/>
                    <a:pt x="159" y="506"/>
                    <a:pt x="178" y="559"/>
                  </a:cubicBezTo>
                  <a:cubicBezTo>
                    <a:pt x="203" y="610"/>
                    <a:pt x="223" y="660"/>
                    <a:pt x="242" y="718"/>
                  </a:cubicBezTo>
                  <a:lnTo>
                    <a:pt x="216" y="686"/>
                  </a:lnTo>
                  <a:cubicBezTo>
                    <a:pt x="203" y="665"/>
                    <a:pt x="184" y="657"/>
                    <a:pt x="165" y="657"/>
                  </a:cubicBezTo>
                  <a:cubicBezTo>
                    <a:pt x="118" y="657"/>
                    <a:pt x="69" y="706"/>
                    <a:pt x="95" y="756"/>
                  </a:cubicBezTo>
                  <a:lnTo>
                    <a:pt x="115" y="807"/>
                  </a:lnTo>
                  <a:cubicBezTo>
                    <a:pt x="70" y="807"/>
                    <a:pt x="38" y="857"/>
                    <a:pt x="51" y="902"/>
                  </a:cubicBezTo>
                  <a:cubicBezTo>
                    <a:pt x="57" y="921"/>
                    <a:pt x="64" y="940"/>
                    <a:pt x="70" y="953"/>
                  </a:cubicBezTo>
                  <a:cubicBezTo>
                    <a:pt x="32" y="953"/>
                    <a:pt x="0" y="997"/>
                    <a:pt x="19" y="1035"/>
                  </a:cubicBezTo>
                  <a:cubicBezTo>
                    <a:pt x="38" y="1086"/>
                    <a:pt x="64" y="1131"/>
                    <a:pt x="89" y="1182"/>
                  </a:cubicBezTo>
                  <a:cubicBezTo>
                    <a:pt x="95" y="1194"/>
                    <a:pt x="102" y="1213"/>
                    <a:pt x="108" y="1226"/>
                  </a:cubicBezTo>
                  <a:cubicBezTo>
                    <a:pt x="83" y="1232"/>
                    <a:pt x="70" y="1251"/>
                    <a:pt x="70" y="1271"/>
                  </a:cubicBezTo>
                  <a:cubicBezTo>
                    <a:pt x="76" y="1391"/>
                    <a:pt x="121" y="1506"/>
                    <a:pt x="184" y="1601"/>
                  </a:cubicBezTo>
                  <a:cubicBezTo>
                    <a:pt x="196" y="1619"/>
                    <a:pt x="211" y="1626"/>
                    <a:pt x="225" y="1626"/>
                  </a:cubicBezTo>
                  <a:cubicBezTo>
                    <a:pt x="256" y="1626"/>
                    <a:pt x="286" y="1591"/>
                    <a:pt x="286" y="1556"/>
                  </a:cubicBezTo>
                  <a:cubicBezTo>
                    <a:pt x="286" y="1512"/>
                    <a:pt x="280" y="1468"/>
                    <a:pt x="273" y="1417"/>
                  </a:cubicBezTo>
                  <a:lnTo>
                    <a:pt x="273" y="1417"/>
                  </a:lnTo>
                  <a:cubicBezTo>
                    <a:pt x="283" y="1421"/>
                    <a:pt x="292" y="1423"/>
                    <a:pt x="301" y="1423"/>
                  </a:cubicBezTo>
                  <a:cubicBezTo>
                    <a:pt x="341" y="1423"/>
                    <a:pt x="372" y="1382"/>
                    <a:pt x="356" y="1340"/>
                  </a:cubicBezTo>
                  <a:cubicBezTo>
                    <a:pt x="350" y="1321"/>
                    <a:pt x="343" y="1296"/>
                    <a:pt x="337" y="1277"/>
                  </a:cubicBezTo>
                  <a:lnTo>
                    <a:pt x="337" y="1277"/>
                  </a:lnTo>
                  <a:cubicBezTo>
                    <a:pt x="350" y="1285"/>
                    <a:pt x="363" y="1289"/>
                    <a:pt x="376" y="1289"/>
                  </a:cubicBezTo>
                  <a:cubicBezTo>
                    <a:pt x="421" y="1289"/>
                    <a:pt x="458" y="1244"/>
                    <a:pt x="439" y="1194"/>
                  </a:cubicBezTo>
                  <a:cubicBezTo>
                    <a:pt x="420" y="1137"/>
                    <a:pt x="394" y="1086"/>
                    <a:pt x="375" y="1035"/>
                  </a:cubicBezTo>
                  <a:lnTo>
                    <a:pt x="375" y="1035"/>
                  </a:lnTo>
                  <a:cubicBezTo>
                    <a:pt x="380" y="1037"/>
                    <a:pt x="386" y="1038"/>
                    <a:pt x="391" y="1038"/>
                  </a:cubicBezTo>
                  <a:cubicBezTo>
                    <a:pt x="431" y="1038"/>
                    <a:pt x="470" y="998"/>
                    <a:pt x="464" y="953"/>
                  </a:cubicBezTo>
                  <a:cubicBezTo>
                    <a:pt x="445" y="883"/>
                    <a:pt x="432" y="813"/>
                    <a:pt x="407" y="749"/>
                  </a:cubicBezTo>
                  <a:lnTo>
                    <a:pt x="407" y="749"/>
                  </a:lnTo>
                  <a:cubicBezTo>
                    <a:pt x="420" y="757"/>
                    <a:pt x="433" y="760"/>
                    <a:pt x="446" y="760"/>
                  </a:cubicBezTo>
                  <a:cubicBezTo>
                    <a:pt x="489" y="760"/>
                    <a:pt x="526" y="722"/>
                    <a:pt x="521" y="673"/>
                  </a:cubicBezTo>
                  <a:cubicBezTo>
                    <a:pt x="521" y="635"/>
                    <a:pt x="515" y="591"/>
                    <a:pt x="509" y="546"/>
                  </a:cubicBezTo>
                  <a:lnTo>
                    <a:pt x="509" y="546"/>
                  </a:lnTo>
                  <a:cubicBezTo>
                    <a:pt x="519" y="551"/>
                    <a:pt x="529" y="553"/>
                    <a:pt x="539" y="553"/>
                  </a:cubicBezTo>
                  <a:cubicBezTo>
                    <a:pt x="580" y="553"/>
                    <a:pt x="615" y="516"/>
                    <a:pt x="610" y="470"/>
                  </a:cubicBezTo>
                  <a:cubicBezTo>
                    <a:pt x="610" y="444"/>
                    <a:pt x="604" y="419"/>
                    <a:pt x="604" y="387"/>
                  </a:cubicBezTo>
                  <a:lnTo>
                    <a:pt x="604" y="387"/>
                  </a:lnTo>
                  <a:cubicBezTo>
                    <a:pt x="615" y="393"/>
                    <a:pt x="626" y="395"/>
                    <a:pt x="637" y="395"/>
                  </a:cubicBezTo>
                  <a:cubicBezTo>
                    <a:pt x="677" y="395"/>
                    <a:pt x="712" y="362"/>
                    <a:pt x="712" y="317"/>
                  </a:cubicBezTo>
                  <a:cubicBezTo>
                    <a:pt x="737" y="298"/>
                    <a:pt x="744" y="260"/>
                    <a:pt x="725" y="235"/>
                  </a:cubicBezTo>
                  <a:cubicBezTo>
                    <a:pt x="706" y="209"/>
                    <a:pt x="693" y="184"/>
                    <a:pt x="686" y="158"/>
                  </a:cubicBezTo>
                  <a:lnTo>
                    <a:pt x="674" y="63"/>
                  </a:lnTo>
                  <a:cubicBezTo>
                    <a:pt x="668" y="20"/>
                    <a:pt x="637" y="0"/>
                    <a:pt x="604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6"/>
            <p:cNvSpPr/>
            <p:nvPr/>
          </p:nvSpPr>
          <p:spPr>
            <a:xfrm>
              <a:off x="7851234" y="1135298"/>
              <a:ext cx="69188" cy="67697"/>
            </a:xfrm>
            <a:custGeom>
              <a:rect b="b" l="l" r="r" t="t"/>
              <a:pathLst>
                <a:path extrusionOk="0" h="318" w="325">
                  <a:moveTo>
                    <a:pt x="134" y="0"/>
                  </a:moveTo>
                  <a:cubicBezTo>
                    <a:pt x="115" y="0"/>
                    <a:pt x="102" y="7"/>
                    <a:pt x="90" y="7"/>
                  </a:cubicBezTo>
                  <a:cubicBezTo>
                    <a:pt x="64" y="19"/>
                    <a:pt x="45" y="38"/>
                    <a:pt x="26" y="64"/>
                  </a:cubicBezTo>
                  <a:cubicBezTo>
                    <a:pt x="7" y="102"/>
                    <a:pt x="1" y="146"/>
                    <a:pt x="7" y="191"/>
                  </a:cubicBezTo>
                  <a:cubicBezTo>
                    <a:pt x="13" y="223"/>
                    <a:pt x="32" y="261"/>
                    <a:pt x="64" y="280"/>
                  </a:cubicBezTo>
                  <a:cubicBezTo>
                    <a:pt x="90" y="299"/>
                    <a:pt x="115" y="312"/>
                    <a:pt x="147" y="318"/>
                  </a:cubicBezTo>
                  <a:cubicBezTo>
                    <a:pt x="217" y="318"/>
                    <a:pt x="280" y="280"/>
                    <a:pt x="306" y="223"/>
                  </a:cubicBezTo>
                  <a:cubicBezTo>
                    <a:pt x="318" y="191"/>
                    <a:pt x="325" y="159"/>
                    <a:pt x="318" y="127"/>
                  </a:cubicBezTo>
                  <a:cubicBezTo>
                    <a:pt x="312" y="115"/>
                    <a:pt x="312" y="102"/>
                    <a:pt x="299" y="83"/>
                  </a:cubicBezTo>
                  <a:cubicBezTo>
                    <a:pt x="293" y="70"/>
                    <a:pt x="280" y="51"/>
                    <a:pt x="268" y="38"/>
                  </a:cubicBezTo>
                  <a:cubicBezTo>
                    <a:pt x="255" y="26"/>
                    <a:pt x="242" y="19"/>
                    <a:pt x="223" y="13"/>
                  </a:cubicBezTo>
                  <a:cubicBezTo>
                    <a:pt x="217" y="7"/>
                    <a:pt x="204" y="7"/>
                    <a:pt x="198" y="7"/>
                  </a:cubicBezTo>
                  <a:lnTo>
                    <a:pt x="1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6"/>
            <p:cNvSpPr/>
            <p:nvPr/>
          </p:nvSpPr>
          <p:spPr>
            <a:xfrm>
              <a:off x="8561417" y="1734781"/>
              <a:ext cx="40874" cy="53221"/>
            </a:xfrm>
            <a:custGeom>
              <a:rect b="b" l="l" r="r" t="t"/>
              <a:pathLst>
                <a:path extrusionOk="0" h="250" w="192">
                  <a:moveTo>
                    <a:pt x="30" y="1"/>
                  </a:moveTo>
                  <a:cubicBezTo>
                    <a:pt x="23" y="1"/>
                    <a:pt x="17" y="3"/>
                    <a:pt x="14" y="6"/>
                  </a:cubicBezTo>
                  <a:cubicBezTo>
                    <a:pt x="1" y="18"/>
                    <a:pt x="1" y="31"/>
                    <a:pt x="7" y="44"/>
                  </a:cubicBezTo>
                  <a:cubicBezTo>
                    <a:pt x="39" y="76"/>
                    <a:pt x="58" y="114"/>
                    <a:pt x="84" y="152"/>
                  </a:cubicBezTo>
                  <a:cubicBezTo>
                    <a:pt x="103" y="190"/>
                    <a:pt x="134" y="222"/>
                    <a:pt x="166" y="247"/>
                  </a:cubicBezTo>
                  <a:cubicBezTo>
                    <a:pt x="170" y="249"/>
                    <a:pt x="173" y="250"/>
                    <a:pt x="176" y="250"/>
                  </a:cubicBezTo>
                  <a:cubicBezTo>
                    <a:pt x="185" y="250"/>
                    <a:pt x="192" y="244"/>
                    <a:pt x="192" y="235"/>
                  </a:cubicBezTo>
                  <a:cubicBezTo>
                    <a:pt x="179" y="190"/>
                    <a:pt x="160" y="152"/>
                    <a:pt x="128" y="120"/>
                  </a:cubicBezTo>
                  <a:lnTo>
                    <a:pt x="52" y="6"/>
                  </a:lnTo>
                  <a:cubicBezTo>
                    <a:pt x="45" y="3"/>
                    <a:pt x="37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6"/>
            <p:cNvSpPr/>
            <p:nvPr/>
          </p:nvSpPr>
          <p:spPr>
            <a:xfrm>
              <a:off x="7561711" y="1163612"/>
              <a:ext cx="31294" cy="16392"/>
            </a:xfrm>
            <a:custGeom>
              <a:rect b="b" l="l" r="r" t="t"/>
              <a:pathLst>
                <a:path extrusionOk="0" h="77" w="147">
                  <a:moveTo>
                    <a:pt x="26" y="1"/>
                  </a:moveTo>
                  <a:cubicBezTo>
                    <a:pt x="13" y="1"/>
                    <a:pt x="1" y="7"/>
                    <a:pt x="1" y="20"/>
                  </a:cubicBezTo>
                  <a:cubicBezTo>
                    <a:pt x="1" y="32"/>
                    <a:pt x="1" y="45"/>
                    <a:pt x="13" y="52"/>
                  </a:cubicBezTo>
                  <a:cubicBezTo>
                    <a:pt x="20" y="58"/>
                    <a:pt x="26" y="64"/>
                    <a:pt x="39" y="64"/>
                  </a:cubicBezTo>
                  <a:cubicBezTo>
                    <a:pt x="45" y="64"/>
                    <a:pt x="52" y="71"/>
                    <a:pt x="58" y="71"/>
                  </a:cubicBezTo>
                  <a:lnTo>
                    <a:pt x="83" y="77"/>
                  </a:lnTo>
                  <a:lnTo>
                    <a:pt x="115" y="77"/>
                  </a:lnTo>
                  <a:cubicBezTo>
                    <a:pt x="122" y="77"/>
                    <a:pt x="128" y="71"/>
                    <a:pt x="134" y="71"/>
                  </a:cubicBezTo>
                  <a:cubicBezTo>
                    <a:pt x="141" y="64"/>
                    <a:pt x="141" y="58"/>
                    <a:pt x="141" y="52"/>
                  </a:cubicBezTo>
                  <a:cubicBezTo>
                    <a:pt x="147" y="39"/>
                    <a:pt x="141" y="26"/>
                    <a:pt x="134" y="20"/>
                  </a:cubicBezTo>
                  <a:lnTo>
                    <a:pt x="122" y="13"/>
                  </a:lnTo>
                  <a:lnTo>
                    <a:pt x="109" y="7"/>
                  </a:lnTo>
                  <a:lnTo>
                    <a:pt x="77" y="7"/>
                  </a:lnTo>
                  <a:cubicBezTo>
                    <a:pt x="71" y="1"/>
                    <a:pt x="64" y="1"/>
                    <a:pt x="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>
              <a:off x="7445476" y="1627062"/>
              <a:ext cx="53008" cy="40022"/>
            </a:xfrm>
            <a:custGeom>
              <a:rect b="b" l="l" r="r" t="t"/>
              <a:pathLst>
                <a:path extrusionOk="0" h="188" w="249">
                  <a:moveTo>
                    <a:pt x="234" y="1"/>
                  </a:moveTo>
                  <a:cubicBezTo>
                    <a:pt x="232" y="1"/>
                    <a:pt x="231" y="2"/>
                    <a:pt x="229" y="3"/>
                  </a:cubicBezTo>
                  <a:cubicBezTo>
                    <a:pt x="223" y="3"/>
                    <a:pt x="216" y="3"/>
                    <a:pt x="210" y="10"/>
                  </a:cubicBezTo>
                  <a:lnTo>
                    <a:pt x="197" y="16"/>
                  </a:lnTo>
                  <a:cubicBezTo>
                    <a:pt x="185" y="22"/>
                    <a:pt x="178" y="29"/>
                    <a:pt x="172" y="41"/>
                  </a:cubicBezTo>
                  <a:lnTo>
                    <a:pt x="165" y="48"/>
                  </a:lnTo>
                  <a:lnTo>
                    <a:pt x="153" y="54"/>
                  </a:lnTo>
                  <a:lnTo>
                    <a:pt x="127" y="80"/>
                  </a:lnTo>
                  <a:cubicBezTo>
                    <a:pt x="96" y="105"/>
                    <a:pt x="57" y="124"/>
                    <a:pt x="19" y="137"/>
                  </a:cubicBezTo>
                  <a:cubicBezTo>
                    <a:pt x="7" y="143"/>
                    <a:pt x="0" y="156"/>
                    <a:pt x="0" y="169"/>
                  </a:cubicBezTo>
                  <a:cubicBezTo>
                    <a:pt x="7" y="181"/>
                    <a:pt x="19" y="188"/>
                    <a:pt x="32" y="188"/>
                  </a:cubicBezTo>
                  <a:cubicBezTo>
                    <a:pt x="83" y="175"/>
                    <a:pt x="127" y="156"/>
                    <a:pt x="165" y="130"/>
                  </a:cubicBezTo>
                  <a:cubicBezTo>
                    <a:pt x="185" y="118"/>
                    <a:pt x="204" y="99"/>
                    <a:pt x="216" y="80"/>
                  </a:cubicBezTo>
                  <a:cubicBezTo>
                    <a:pt x="229" y="73"/>
                    <a:pt x="235" y="61"/>
                    <a:pt x="242" y="48"/>
                  </a:cubicBezTo>
                  <a:cubicBezTo>
                    <a:pt x="242" y="35"/>
                    <a:pt x="248" y="22"/>
                    <a:pt x="248" y="16"/>
                  </a:cubicBezTo>
                  <a:cubicBezTo>
                    <a:pt x="243" y="7"/>
                    <a:pt x="239" y="1"/>
                    <a:pt x="2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7515728" y="1635364"/>
              <a:ext cx="28314" cy="48538"/>
            </a:xfrm>
            <a:custGeom>
              <a:rect b="b" l="l" r="r" t="t"/>
              <a:pathLst>
                <a:path extrusionOk="0" h="228" w="133">
                  <a:moveTo>
                    <a:pt x="107" y="1"/>
                  </a:moveTo>
                  <a:cubicBezTo>
                    <a:pt x="101" y="1"/>
                    <a:pt x="95" y="3"/>
                    <a:pt x="90" y="9"/>
                  </a:cubicBezTo>
                  <a:cubicBezTo>
                    <a:pt x="83" y="28"/>
                    <a:pt x="71" y="41"/>
                    <a:pt x="64" y="60"/>
                  </a:cubicBezTo>
                  <a:cubicBezTo>
                    <a:pt x="52" y="79"/>
                    <a:pt x="45" y="91"/>
                    <a:pt x="39" y="111"/>
                  </a:cubicBezTo>
                  <a:cubicBezTo>
                    <a:pt x="26" y="123"/>
                    <a:pt x="20" y="142"/>
                    <a:pt x="13" y="155"/>
                  </a:cubicBezTo>
                  <a:cubicBezTo>
                    <a:pt x="13" y="168"/>
                    <a:pt x="7" y="174"/>
                    <a:pt x="7" y="180"/>
                  </a:cubicBezTo>
                  <a:cubicBezTo>
                    <a:pt x="1" y="187"/>
                    <a:pt x="1" y="193"/>
                    <a:pt x="1" y="199"/>
                  </a:cubicBezTo>
                  <a:cubicBezTo>
                    <a:pt x="1" y="206"/>
                    <a:pt x="1" y="206"/>
                    <a:pt x="1" y="212"/>
                  </a:cubicBezTo>
                  <a:cubicBezTo>
                    <a:pt x="1" y="222"/>
                    <a:pt x="8" y="227"/>
                    <a:pt x="16" y="227"/>
                  </a:cubicBezTo>
                  <a:cubicBezTo>
                    <a:pt x="19" y="227"/>
                    <a:pt x="23" y="227"/>
                    <a:pt x="26" y="225"/>
                  </a:cubicBezTo>
                  <a:cubicBezTo>
                    <a:pt x="32" y="225"/>
                    <a:pt x="45" y="219"/>
                    <a:pt x="52" y="206"/>
                  </a:cubicBezTo>
                  <a:lnTo>
                    <a:pt x="64" y="180"/>
                  </a:lnTo>
                  <a:cubicBezTo>
                    <a:pt x="71" y="168"/>
                    <a:pt x="83" y="149"/>
                    <a:pt x="90" y="136"/>
                  </a:cubicBezTo>
                  <a:lnTo>
                    <a:pt x="109" y="85"/>
                  </a:lnTo>
                  <a:lnTo>
                    <a:pt x="128" y="28"/>
                  </a:lnTo>
                  <a:cubicBezTo>
                    <a:pt x="132" y="14"/>
                    <a:pt x="121" y="1"/>
                    <a:pt x="1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>
              <a:off x="7566394" y="1623655"/>
              <a:ext cx="22992" cy="38106"/>
            </a:xfrm>
            <a:custGeom>
              <a:rect b="b" l="l" r="r" t="t"/>
              <a:pathLst>
                <a:path extrusionOk="0" h="179" w="108">
                  <a:moveTo>
                    <a:pt x="78" y="1"/>
                  </a:moveTo>
                  <a:cubicBezTo>
                    <a:pt x="70" y="1"/>
                    <a:pt x="64" y="4"/>
                    <a:pt x="61" y="13"/>
                  </a:cubicBezTo>
                  <a:cubicBezTo>
                    <a:pt x="55" y="38"/>
                    <a:pt x="42" y="57"/>
                    <a:pt x="30" y="83"/>
                  </a:cubicBezTo>
                  <a:cubicBezTo>
                    <a:pt x="17" y="108"/>
                    <a:pt x="11" y="134"/>
                    <a:pt x="4" y="166"/>
                  </a:cubicBezTo>
                  <a:cubicBezTo>
                    <a:pt x="0" y="173"/>
                    <a:pt x="6" y="179"/>
                    <a:pt x="13" y="179"/>
                  </a:cubicBezTo>
                  <a:cubicBezTo>
                    <a:pt x="17" y="179"/>
                    <a:pt x="21" y="177"/>
                    <a:pt x="23" y="172"/>
                  </a:cubicBezTo>
                  <a:cubicBezTo>
                    <a:pt x="42" y="153"/>
                    <a:pt x="55" y="127"/>
                    <a:pt x="68" y="102"/>
                  </a:cubicBezTo>
                  <a:lnTo>
                    <a:pt x="100" y="26"/>
                  </a:lnTo>
                  <a:cubicBezTo>
                    <a:pt x="108" y="13"/>
                    <a:pt x="92" y="1"/>
                    <a:pt x="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>
              <a:off x="7766718" y="1195758"/>
              <a:ext cx="25333" cy="41513"/>
            </a:xfrm>
            <a:custGeom>
              <a:rect b="b" l="l" r="r" t="t"/>
              <a:pathLst>
                <a:path extrusionOk="0" h="195" w="119">
                  <a:moveTo>
                    <a:pt x="25" y="0"/>
                  </a:moveTo>
                  <a:cubicBezTo>
                    <a:pt x="12" y="0"/>
                    <a:pt x="0" y="10"/>
                    <a:pt x="4" y="28"/>
                  </a:cubicBezTo>
                  <a:cubicBezTo>
                    <a:pt x="10" y="59"/>
                    <a:pt x="23" y="85"/>
                    <a:pt x="35" y="117"/>
                  </a:cubicBezTo>
                  <a:cubicBezTo>
                    <a:pt x="42" y="129"/>
                    <a:pt x="48" y="142"/>
                    <a:pt x="61" y="155"/>
                  </a:cubicBezTo>
                  <a:cubicBezTo>
                    <a:pt x="67" y="167"/>
                    <a:pt x="80" y="180"/>
                    <a:pt x="93" y="193"/>
                  </a:cubicBezTo>
                  <a:cubicBezTo>
                    <a:pt x="95" y="194"/>
                    <a:pt x="97" y="195"/>
                    <a:pt x="100" y="195"/>
                  </a:cubicBezTo>
                  <a:cubicBezTo>
                    <a:pt x="110" y="195"/>
                    <a:pt x="118" y="184"/>
                    <a:pt x="118" y="174"/>
                  </a:cubicBezTo>
                  <a:cubicBezTo>
                    <a:pt x="112" y="161"/>
                    <a:pt x="105" y="148"/>
                    <a:pt x="99" y="136"/>
                  </a:cubicBezTo>
                  <a:cubicBezTo>
                    <a:pt x="93" y="123"/>
                    <a:pt x="80" y="110"/>
                    <a:pt x="74" y="98"/>
                  </a:cubicBezTo>
                  <a:cubicBezTo>
                    <a:pt x="61" y="72"/>
                    <a:pt x="55" y="47"/>
                    <a:pt x="48" y="21"/>
                  </a:cubicBezTo>
                  <a:cubicBezTo>
                    <a:pt x="45" y="7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>
              <a:off x="7970236" y="1163612"/>
              <a:ext cx="12560" cy="48325"/>
            </a:xfrm>
            <a:custGeom>
              <a:rect b="b" l="l" r="r" t="t"/>
              <a:pathLst>
                <a:path extrusionOk="0" h="227" w="59">
                  <a:moveTo>
                    <a:pt x="26" y="1"/>
                  </a:moveTo>
                  <a:cubicBezTo>
                    <a:pt x="15" y="1"/>
                    <a:pt x="4" y="7"/>
                    <a:pt x="1" y="20"/>
                  </a:cubicBezTo>
                  <a:cubicBezTo>
                    <a:pt x="1" y="45"/>
                    <a:pt x="1" y="77"/>
                    <a:pt x="1" y="109"/>
                  </a:cubicBezTo>
                  <a:lnTo>
                    <a:pt x="1" y="153"/>
                  </a:lnTo>
                  <a:lnTo>
                    <a:pt x="1" y="179"/>
                  </a:lnTo>
                  <a:cubicBezTo>
                    <a:pt x="1" y="185"/>
                    <a:pt x="1" y="198"/>
                    <a:pt x="1" y="210"/>
                  </a:cubicBezTo>
                  <a:cubicBezTo>
                    <a:pt x="6" y="222"/>
                    <a:pt x="16" y="227"/>
                    <a:pt x="25" y="227"/>
                  </a:cubicBezTo>
                  <a:cubicBezTo>
                    <a:pt x="37" y="227"/>
                    <a:pt x="48" y="218"/>
                    <a:pt x="52" y="204"/>
                  </a:cubicBezTo>
                  <a:cubicBezTo>
                    <a:pt x="58" y="198"/>
                    <a:pt x="58" y="185"/>
                    <a:pt x="52" y="172"/>
                  </a:cubicBezTo>
                  <a:lnTo>
                    <a:pt x="52" y="109"/>
                  </a:lnTo>
                  <a:cubicBezTo>
                    <a:pt x="52" y="77"/>
                    <a:pt x="52" y="45"/>
                    <a:pt x="52" y="20"/>
                  </a:cubicBezTo>
                  <a:cubicBezTo>
                    <a:pt x="49" y="7"/>
                    <a:pt x="37" y="1"/>
                    <a:pt x="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>
              <a:off x="7994718" y="1155097"/>
              <a:ext cx="11709" cy="39384"/>
            </a:xfrm>
            <a:custGeom>
              <a:rect b="b" l="l" r="r" t="t"/>
              <a:pathLst>
                <a:path extrusionOk="0" h="185" w="55">
                  <a:moveTo>
                    <a:pt x="28" y="1"/>
                  </a:moveTo>
                  <a:cubicBezTo>
                    <a:pt x="17" y="1"/>
                    <a:pt x="7" y="7"/>
                    <a:pt x="7" y="22"/>
                  </a:cubicBezTo>
                  <a:cubicBezTo>
                    <a:pt x="7" y="47"/>
                    <a:pt x="7" y="72"/>
                    <a:pt x="0" y="104"/>
                  </a:cubicBezTo>
                  <a:cubicBezTo>
                    <a:pt x="0" y="117"/>
                    <a:pt x="0" y="130"/>
                    <a:pt x="0" y="142"/>
                  </a:cubicBezTo>
                  <a:cubicBezTo>
                    <a:pt x="0" y="155"/>
                    <a:pt x="0" y="168"/>
                    <a:pt x="7" y="180"/>
                  </a:cubicBezTo>
                  <a:cubicBezTo>
                    <a:pt x="7" y="183"/>
                    <a:pt x="10" y="185"/>
                    <a:pt x="14" y="185"/>
                  </a:cubicBezTo>
                  <a:cubicBezTo>
                    <a:pt x="20" y="185"/>
                    <a:pt x="28" y="182"/>
                    <a:pt x="32" y="174"/>
                  </a:cubicBezTo>
                  <a:cubicBezTo>
                    <a:pt x="32" y="161"/>
                    <a:pt x="38" y="155"/>
                    <a:pt x="38" y="142"/>
                  </a:cubicBezTo>
                  <a:cubicBezTo>
                    <a:pt x="45" y="130"/>
                    <a:pt x="45" y="117"/>
                    <a:pt x="45" y="104"/>
                  </a:cubicBezTo>
                  <a:lnTo>
                    <a:pt x="51" y="28"/>
                  </a:lnTo>
                  <a:cubicBezTo>
                    <a:pt x="55" y="10"/>
                    <a:pt x="41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>
              <a:off x="7666876" y="1334345"/>
              <a:ext cx="50667" cy="61949"/>
            </a:xfrm>
            <a:custGeom>
              <a:rect b="b" l="l" r="r" t="t"/>
              <a:pathLst>
                <a:path extrusionOk="0" h="291" w="238">
                  <a:moveTo>
                    <a:pt x="198" y="1"/>
                  </a:moveTo>
                  <a:cubicBezTo>
                    <a:pt x="191" y="1"/>
                    <a:pt x="185" y="2"/>
                    <a:pt x="180" y="6"/>
                  </a:cubicBezTo>
                  <a:cubicBezTo>
                    <a:pt x="168" y="18"/>
                    <a:pt x="161" y="31"/>
                    <a:pt x="155" y="50"/>
                  </a:cubicBezTo>
                  <a:cubicBezTo>
                    <a:pt x="149" y="63"/>
                    <a:pt x="149" y="69"/>
                    <a:pt x="142" y="82"/>
                  </a:cubicBezTo>
                  <a:cubicBezTo>
                    <a:pt x="136" y="95"/>
                    <a:pt x="123" y="126"/>
                    <a:pt x="110" y="146"/>
                  </a:cubicBezTo>
                  <a:cubicBezTo>
                    <a:pt x="85" y="184"/>
                    <a:pt x="60" y="222"/>
                    <a:pt x="22" y="247"/>
                  </a:cubicBezTo>
                  <a:cubicBezTo>
                    <a:pt x="1" y="263"/>
                    <a:pt x="18" y="291"/>
                    <a:pt x="38" y="291"/>
                  </a:cubicBezTo>
                  <a:cubicBezTo>
                    <a:pt x="43" y="291"/>
                    <a:pt x="48" y="289"/>
                    <a:pt x="53" y="285"/>
                  </a:cubicBezTo>
                  <a:cubicBezTo>
                    <a:pt x="91" y="254"/>
                    <a:pt x="130" y="222"/>
                    <a:pt x="168" y="184"/>
                  </a:cubicBezTo>
                  <a:cubicBezTo>
                    <a:pt x="180" y="158"/>
                    <a:pt x="199" y="139"/>
                    <a:pt x="212" y="114"/>
                  </a:cubicBezTo>
                  <a:cubicBezTo>
                    <a:pt x="225" y="95"/>
                    <a:pt x="238" y="63"/>
                    <a:pt x="238" y="31"/>
                  </a:cubicBezTo>
                  <a:cubicBezTo>
                    <a:pt x="233" y="13"/>
                    <a:pt x="215" y="1"/>
                    <a:pt x="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>
              <a:off x="7722651" y="1347970"/>
              <a:ext cx="16605" cy="22140"/>
            </a:xfrm>
            <a:custGeom>
              <a:rect b="b" l="l" r="r" t="t"/>
              <a:pathLst>
                <a:path extrusionOk="0" h="104" w="78">
                  <a:moveTo>
                    <a:pt x="56" y="1"/>
                  </a:moveTo>
                  <a:cubicBezTo>
                    <a:pt x="52" y="1"/>
                    <a:pt x="49" y="2"/>
                    <a:pt x="45" y="5"/>
                  </a:cubicBezTo>
                  <a:cubicBezTo>
                    <a:pt x="39" y="12"/>
                    <a:pt x="33" y="12"/>
                    <a:pt x="33" y="18"/>
                  </a:cubicBezTo>
                  <a:lnTo>
                    <a:pt x="20" y="31"/>
                  </a:lnTo>
                  <a:lnTo>
                    <a:pt x="7" y="62"/>
                  </a:lnTo>
                  <a:cubicBezTo>
                    <a:pt x="1" y="69"/>
                    <a:pt x="1" y="75"/>
                    <a:pt x="1" y="82"/>
                  </a:cubicBezTo>
                  <a:cubicBezTo>
                    <a:pt x="1" y="88"/>
                    <a:pt x="7" y="94"/>
                    <a:pt x="7" y="94"/>
                  </a:cubicBezTo>
                  <a:cubicBezTo>
                    <a:pt x="12" y="99"/>
                    <a:pt x="20" y="103"/>
                    <a:pt x="26" y="103"/>
                  </a:cubicBezTo>
                  <a:cubicBezTo>
                    <a:pt x="28" y="103"/>
                    <a:pt x="31" y="102"/>
                    <a:pt x="33" y="101"/>
                  </a:cubicBezTo>
                  <a:cubicBezTo>
                    <a:pt x="39" y="101"/>
                    <a:pt x="45" y="101"/>
                    <a:pt x="52" y="94"/>
                  </a:cubicBezTo>
                  <a:lnTo>
                    <a:pt x="71" y="62"/>
                  </a:lnTo>
                  <a:lnTo>
                    <a:pt x="77" y="50"/>
                  </a:lnTo>
                  <a:lnTo>
                    <a:pt x="77" y="43"/>
                  </a:lnTo>
                  <a:lnTo>
                    <a:pt x="77" y="31"/>
                  </a:lnTo>
                  <a:lnTo>
                    <a:pt x="77" y="24"/>
                  </a:lnTo>
                  <a:lnTo>
                    <a:pt x="77" y="18"/>
                  </a:lnTo>
                  <a:cubicBezTo>
                    <a:pt x="77" y="12"/>
                    <a:pt x="71" y="5"/>
                    <a:pt x="71" y="5"/>
                  </a:cubicBezTo>
                  <a:cubicBezTo>
                    <a:pt x="65" y="2"/>
                    <a:pt x="60" y="1"/>
                    <a:pt x="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>
              <a:off x="8213776" y="1336474"/>
              <a:ext cx="16605" cy="83238"/>
            </a:xfrm>
            <a:custGeom>
              <a:rect b="b" l="l" r="r" t="t"/>
              <a:pathLst>
                <a:path extrusionOk="0" h="391" w="78">
                  <a:moveTo>
                    <a:pt x="31" y="1"/>
                  </a:moveTo>
                  <a:cubicBezTo>
                    <a:pt x="22" y="1"/>
                    <a:pt x="11" y="10"/>
                    <a:pt x="7" y="21"/>
                  </a:cubicBezTo>
                  <a:cubicBezTo>
                    <a:pt x="1" y="47"/>
                    <a:pt x="1" y="78"/>
                    <a:pt x="1" y="104"/>
                  </a:cubicBezTo>
                  <a:lnTo>
                    <a:pt x="1" y="193"/>
                  </a:lnTo>
                  <a:lnTo>
                    <a:pt x="1" y="282"/>
                  </a:lnTo>
                  <a:lnTo>
                    <a:pt x="1" y="320"/>
                  </a:lnTo>
                  <a:cubicBezTo>
                    <a:pt x="1" y="339"/>
                    <a:pt x="1" y="358"/>
                    <a:pt x="7" y="377"/>
                  </a:cubicBezTo>
                  <a:cubicBezTo>
                    <a:pt x="16" y="386"/>
                    <a:pt x="28" y="391"/>
                    <a:pt x="39" y="391"/>
                  </a:cubicBezTo>
                  <a:cubicBezTo>
                    <a:pt x="52" y="391"/>
                    <a:pt x="64" y="384"/>
                    <a:pt x="71" y="371"/>
                  </a:cubicBezTo>
                  <a:cubicBezTo>
                    <a:pt x="77" y="358"/>
                    <a:pt x="77" y="339"/>
                    <a:pt x="77" y="320"/>
                  </a:cubicBezTo>
                  <a:lnTo>
                    <a:pt x="77" y="282"/>
                  </a:lnTo>
                  <a:lnTo>
                    <a:pt x="71" y="186"/>
                  </a:lnTo>
                  <a:cubicBezTo>
                    <a:pt x="71" y="129"/>
                    <a:pt x="58" y="72"/>
                    <a:pt x="45" y="15"/>
                  </a:cubicBezTo>
                  <a:cubicBezTo>
                    <a:pt x="43" y="5"/>
                    <a:pt x="37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6"/>
            <p:cNvSpPr/>
            <p:nvPr/>
          </p:nvSpPr>
          <p:spPr>
            <a:xfrm>
              <a:off x="8192275" y="1370536"/>
              <a:ext cx="12347" cy="40448"/>
            </a:xfrm>
            <a:custGeom>
              <a:rect b="b" l="l" r="r" t="t"/>
              <a:pathLst>
                <a:path extrusionOk="0" h="190" w="58">
                  <a:moveTo>
                    <a:pt x="32" y="1"/>
                  </a:moveTo>
                  <a:cubicBezTo>
                    <a:pt x="19" y="1"/>
                    <a:pt x="6" y="7"/>
                    <a:pt x="6" y="20"/>
                  </a:cubicBezTo>
                  <a:cubicBezTo>
                    <a:pt x="6" y="45"/>
                    <a:pt x="0" y="71"/>
                    <a:pt x="0" y="96"/>
                  </a:cubicBezTo>
                  <a:lnTo>
                    <a:pt x="0" y="134"/>
                  </a:lnTo>
                  <a:cubicBezTo>
                    <a:pt x="0" y="141"/>
                    <a:pt x="0" y="147"/>
                    <a:pt x="0" y="153"/>
                  </a:cubicBezTo>
                  <a:cubicBezTo>
                    <a:pt x="0" y="166"/>
                    <a:pt x="6" y="173"/>
                    <a:pt x="13" y="179"/>
                  </a:cubicBezTo>
                  <a:cubicBezTo>
                    <a:pt x="17" y="186"/>
                    <a:pt x="22" y="189"/>
                    <a:pt x="28" y="189"/>
                  </a:cubicBezTo>
                  <a:cubicBezTo>
                    <a:pt x="32" y="189"/>
                    <a:pt x="36" y="188"/>
                    <a:pt x="38" y="185"/>
                  </a:cubicBezTo>
                  <a:cubicBezTo>
                    <a:pt x="45" y="179"/>
                    <a:pt x="51" y="173"/>
                    <a:pt x="51" y="166"/>
                  </a:cubicBezTo>
                  <a:cubicBezTo>
                    <a:pt x="51" y="160"/>
                    <a:pt x="51" y="153"/>
                    <a:pt x="51" y="147"/>
                  </a:cubicBezTo>
                  <a:lnTo>
                    <a:pt x="51" y="109"/>
                  </a:lnTo>
                  <a:cubicBezTo>
                    <a:pt x="51" y="96"/>
                    <a:pt x="51" y="58"/>
                    <a:pt x="57" y="26"/>
                  </a:cubicBezTo>
                  <a:cubicBezTo>
                    <a:pt x="57" y="14"/>
                    <a:pt x="45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6"/>
            <p:cNvSpPr/>
            <p:nvPr/>
          </p:nvSpPr>
          <p:spPr>
            <a:xfrm>
              <a:off x="7785027" y="1180217"/>
              <a:ext cx="38106" cy="70252"/>
            </a:xfrm>
            <a:custGeom>
              <a:rect b="b" l="l" r="r" t="t"/>
              <a:pathLst>
                <a:path extrusionOk="0" h="330" w="179">
                  <a:moveTo>
                    <a:pt x="40" y="1"/>
                  </a:moveTo>
                  <a:cubicBezTo>
                    <a:pt x="32" y="1"/>
                    <a:pt x="24" y="4"/>
                    <a:pt x="19" y="12"/>
                  </a:cubicBezTo>
                  <a:cubicBezTo>
                    <a:pt x="0" y="69"/>
                    <a:pt x="0" y="132"/>
                    <a:pt x="19" y="190"/>
                  </a:cubicBezTo>
                  <a:cubicBezTo>
                    <a:pt x="32" y="221"/>
                    <a:pt x="45" y="247"/>
                    <a:pt x="64" y="272"/>
                  </a:cubicBezTo>
                  <a:cubicBezTo>
                    <a:pt x="83" y="291"/>
                    <a:pt x="115" y="329"/>
                    <a:pt x="146" y="329"/>
                  </a:cubicBezTo>
                  <a:cubicBezTo>
                    <a:pt x="166" y="323"/>
                    <a:pt x="178" y="304"/>
                    <a:pt x="172" y="285"/>
                  </a:cubicBezTo>
                  <a:cubicBezTo>
                    <a:pt x="166" y="272"/>
                    <a:pt x="153" y="259"/>
                    <a:pt x="140" y="253"/>
                  </a:cubicBezTo>
                  <a:cubicBezTo>
                    <a:pt x="127" y="247"/>
                    <a:pt x="121" y="234"/>
                    <a:pt x="115" y="228"/>
                  </a:cubicBezTo>
                  <a:cubicBezTo>
                    <a:pt x="96" y="209"/>
                    <a:pt x="83" y="190"/>
                    <a:pt x="77" y="164"/>
                  </a:cubicBezTo>
                  <a:cubicBezTo>
                    <a:pt x="51" y="120"/>
                    <a:pt x="51" y="69"/>
                    <a:pt x="64" y="24"/>
                  </a:cubicBezTo>
                  <a:cubicBezTo>
                    <a:pt x="64" y="9"/>
                    <a:pt x="52" y="1"/>
                    <a:pt x="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6"/>
            <p:cNvSpPr/>
            <p:nvPr/>
          </p:nvSpPr>
          <p:spPr>
            <a:xfrm>
              <a:off x="7812063" y="1113371"/>
              <a:ext cx="173927" cy="145613"/>
            </a:xfrm>
            <a:custGeom>
              <a:rect b="b" l="l" r="r" t="t"/>
              <a:pathLst>
                <a:path extrusionOk="0" h="684" w="817">
                  <a:moveTo>
                    <a:pt x="324" y="135"/>
                  </a:moveTo>
                  <a:cubicBezTo>
                    <a:pt x="388" y="135"/>
                    <a:pt x="446" y="186"/>
                    <a:pt x="452" y="249"/>
                  </a:cubicBezTo>
                  <a:cubicBezTo>
                    <a:pt x="457" y="325"/>
                    <a:pt x="397" y="381"/>
                    <a:pt x="327" y="381"/>
                  </a:cubicBezTo>
                  <a:cubicBezTo>
                    <a:pt x="310" y="381"/>
                    <a:pt x="292" y="378"/>
                    <a:pt x="274" y="370"/>
                  </a:cubicBezTo>
                  <a:cubicBezTo>
                    <a:pt x="236" y="351"/>
                    <a:pt x="210" y="307"/>
                    <a:pt x="204" y="262"/>
                  </a:cubicBezTo>
                  <a:cubicBezTo>
                    <a:pt x="204" y="211"/>
                    <a:pt x="236" y="167"/>
                    <a:pt x="280" y="141"/>
                  </a:cubicBezTo>
                  <a:lnTo>
                    <a:pt x="286" y="141"/>
                  </a:lnTo>
                  <a:cubicBezTo>
                    <a:pt x="299" y="137"/>
                    <a:pt x="312" y="135"/>
                    <a:pt x="324" y="135"/>
                  </a:cubicBezTo>
                  <a:close/>
                  <a:moveTo>
                    <a:pt x="374" y="1"/>
                  </a:moveTo>
                  <a:cubicBezTo>
                    <a:pt x="325" y="1"/>
                    <a:pt x="275" y="11"/>
                    <a:pt x="229" y="33"/>
                  </a:cubicBezTo>
                  <a:cubicBezTo>
                    <a:pt x="172" y="52"/>
                    <a:pt x="127" y="97"/>
                    <a:pt x="102" y="154"/>
                  </a:cubicBezTo>
                  <a:cubicBezTo>
                    <a:pt x="77" y="179"/>
                    <a:pt x="58" y="218"/>
                    <a:pt x="45" y="249"/>
                  </a:cubicBezTo>
                  <a:cubicBezTo>
                    <a:pt x="0" y="408"/>
                    <a:pt x="70" y="567"/>
                    <a:pt x="210" y="643"/>
                  </a:cubicBezTo>
                  <a:cubicBezTo>
                    <a:pt x="264" y="671"/>
                    <a:pt x="318" y="684"/>
                    <a:pt x="370" y="684"/>
                  </a:cubicBezTo>
                  <a:cubicBezTo>
                    <a:pt x="622" y="684"/>
                    <a:pt x="816" y="384"/>
                    <a:pt x="642" y="141"/>
                  </a:cubicBezTo>
                  <a:cubicBezTo>
                    <a:pt x="581" y="50"/>
                    <a:pt x="479" y="1"/>
                    <a:pt x="3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6"/>
            <p:cNvSpPr/>
            <p:nvPr/>
          </p:nvSpPr>
          <p:spPr>
            <a:xfrm>
              <a:off x="8223995" y="1181494"/>
              <a:ext cx="53647" cy="160728"/>
            </a:xfrm>
            <a:custGeom>
              <a:rect b="b" l="l" r="r" t="t"/>
              <a:pathLst>
                <a:path extrusionOk="0" h="755" w="252">
                  <a:moveTo>
                    <a:pt x="29" y="1"/>
                  </a:moveTo>
                  <a:cubicBezTo>
                    <a:pt x="15" y="1"/>
                    <a:pt x="1" y="12"/>
                    <a:pt x="10" y="31"/>
                  </a:cubicBezTo>
                  <a:cubicBezTo>
                    <a:pt x="42" y="101"/>
                    <a:pt x="74" y="171"/>
                    <a:pt x="99" y="247"/>
                  </a:cubicBezTo>
                  <a:cubicBezTo>
                    <a:pt x="112" y="285"/>
                    <a:pt x="124" y="323"/>
                    <a:pt x="137" y="362"/>
                  </a:cubicBezTo>
                  <a:cubicBezTo>
                    <a:pt x="143" y="393"/>
                    <a:pt x="150" y="425"/>
                    <a:pt x="162" y="457"/>
                  </a:cubicBezTo>
                  <a:lnTo>
                    <a:pt x="156" y="457"/>
                  </a:lnTo>
                  <a:cubicBezTo>
                    <a:pt x="143" y="457"/>
                    <a:pt x="131" y="470"/>
                    <a:pt x="131" y="482"/>
                  </a:cubicBezTo>
                  <a:cubicBezTo>
                    <a:pt x="131" y="527"/>
                    <a:pt x="124" y="565"/>
                    <a:pt x="124" y="609"/>
                  </a:cubicBezTo>
                  <a:lnTo>
                    <a:pt x="124" y="679"/>
                  </a:lnTo>
                  <a:cubicBezTo>
                    <a:pt x="124" y="698"/>
                    <a:pt x="124" y="724"/>
                    <a:pt x="131" y="743"/>
                  </a:cubicBezTo>
                  <a:cubicBezTo>
                    <a:pt x="131" y="750"/>
                    <a:pt x="138" y="755"/>
                    <a:pt x="146" y="755"/>
                  </a:cubicBezTo>
                  <a:cubicBezTo>
                    <a:pt x="153" y="755"/>
                    <a:pt x="160" y="751"/>
                    <a:pt x="162" y="743"/>
                  </a:cubicBezTo>
                  <a:cubicBezTo>
                    <a:pt x="169" y="724"/>
                    <a:pt x="175" y="698"/>
                    <a:pt x="175" y="679"/>
                  </a:cubicBezTo>
                  <a:lnTo>
                    <a:pt x="175" y="616"/>
                  </a:lnTo>
                  <a:lnTo>
                    <a:pt x="175" y="482"/>
                  </a:lnTo>
                  <a:lnTo>
                    <a:pt x="175" y="470"/>
                  </a:lnTo>
                  <a:cubicBezTo>
                    <a:pt x="185" y="477"/>
                    <a:pt x="196" y="481"/>
                    <a:pt x="207" y="481"/>
                  </a:cubicBezTo>
                  <a:cubicBezTo>
                    <a:pt x="223" y="481"/>
                    <a:pt x="237" y="472"/>
                    <a:pt x="245" y="457"/>
                  </a:cubicBezTo>
                  <a:cubicBezTo>
                    <a:pt x="251" y="431"/>
                    <a:pt x="251" y="406"/>
                    <a:pt x="245" y="387"/>
                  </a:cubicBezTo>
                  <a:cubicBezTo>
                    <a:pt x="239" y="368"/>
                    <a:pt x="232" y="342"/>
                    <a:pt x="226" y="323"/>
                  </a:cubicBezTo>
                  <a:cubicBezTo>
                    <a:pt x="213" y="285"/>
                    <a:pt x="194" y="247"/>
                    <a:pt x="182" y="209"/>
                  </a:cubicBezTo>
                  <a:cubicBezTo>
                    <a:pt x="143" y="139"/>
                    <a:pt x="99" y="69"/>
                    <a:pt x="42" y="6"/>
                  </a:cubicBezTo>
                  <a:cubicBezTo>
                    <a:pt x="38" y="2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6"/>
            <p:cNvSpPr/>
            <p:nvPr/>
          </p:nvSpPr>
          <p:spPr>
            <a:xfrm>
              <a:off x="7414607" y="1604709"/>
              <a:ext cx="59395" cy="39597"/>
            </a:xfrm>
            <a:custGeom>
              <a:rect b="b" l="l" r="r" t="t"/>
              <a:pathLst>
                <a:path extrusionOk="0" h="186" w="279">
                  <a:moveTo>
                    <a:pt x="241" y="0"/>
                  </a:moveTo>
                  <a:cubicBezTo>
                    <a:pt x="234" y="7"/>
                    <a:pt x="228" y="7"/>
                    <a:pt x="222" y="13"/>
                  </a:cubicBezTo>
                  <a:cubicBezTo>
                    <a:pt x="215" y="19"/>
                    <a:pt x="209" y="26"/>
                    <a:pt x="196" y="32"/>
                  </a:cubicBezTo>
                  <a:cubicBezTo>
                    <a:pt x="183" y="45"/>
                    <a:pt x="164" y="64"/>
                    <a:pt x="145" y="77"/>
                  </a:cubicBezTo>
                  <a:cubicBezTo>
                    <a:pt x="107" y="96"/>
                    <a:pt x="69" y="115"/>
                    <a:pt x="25" y="127"/>
                  </a:cubicBezTo>
                  <a:cubicBezTo>
                    <a:pt x="1" y="139"/>
                    <a:pt x="10" y="185"/>
                    <a:pt x="38" y="185"/>
                  </a:cubicBezTo>
                  <a:cubicBezTo>
                    <a:pt x="40" y="185"/>
                    <a:pt x="42" y="185"/>
                    <a:pt x="44" y="185"/>
                  </a:cubicBezTo>
                  <a:cubicBezTo>
                    <a:pt x="88" y="172"/>
                    <a:pt x="139" y="159"/>
                    <a:pt x="183" y="134"/>
                  </a:cubicBezTo>
                  <a:cubicBezTo>
                    <a:pt x="202" y="121"/>
                    <a:pt x="222" y="108"/>
                    <a:pt x="241" y="89"/>
                  </a:cubicBezTo>
                  <a:cubicBezTo>
                    <a:pt x="253" y="83"/>
                    <a:pt x="266" y="70"/>
                    <a:pt x="272" y="64"/>
                  </a:cubicBezTo>
                  <a:lnTo>
                    <a:pt x="279" y="51"/>
                  </a:lnTo>
                  <a:lnTo>
                    <a:pt x="279" y="38"/>
                  </a:lnTo>
                  <a:lnTo>
                    <a:pt x="279" y="32"/>
                  </a:lnTo>
                  <a:cubicBezTo>
                    <a:pt x="279" y="26"/>
                    <a:pt x="279" y="26"/>
                    <a:pt x="279" y="19"/>
                  </a:cubicBezTo>
                  <a:cubicBezTo>
                    <a:pt x="279" y="13"/>
                    <a:pt x="272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6"/>
            <p:cNvSpPr/>
            <p:nvPr/>
          </p:nvSpPr>
          <p:spPr>
            <a:xfrm>
              <a:off x="8503938" y="1810142"/>
              <a:ext cx="43003" cy="109849"/>
            </a:xfrm>
            <a:custGeom>
              <a:rect b="b" l="l" r="r" t="t"/>
              <a:pathLst>
                <a:path extrusionOk="0" h="516" w="202">
                  <a:moveTo>
                    <a:pt x="21" y="0"/>
                  </a:moveTo>
                  <a:cubicBezTo>
                    <a:pt x="11" y="0"/>
                    <a:pt x="0" y="11"/>
                    <a:pt x="4" y="27"/>
                  </a:cubicBezTo>
                  <a:cubicBezTo>
                    <a:pt x="29" y="103"/>
                    <a:pt x="55" y="192"/>
                    <a:pt x="80" y="275"/>
                  </a:cubicBezTo>
                  <a:cubicBezTo>
                    <a:pt x="99" y="357"/>
                    <a:pt x="131" y="440"/>
                    <a:pt x="176" y="510"/>
                  </a:cubicBezTo>
                  <a:cubicBezTo>
                    <a:pt x="178" y="514"/>
                    <a:pt x="181" y="515"/>
                    <a:pt x="184" y="515"/>
                  </a:cubicBezTo>
                  <a:cubicBezTo>
                    <a:pt x="192" y="515"/>
                    <a:pt x="201" y="508"/>
                    <a:pt x="201" y="503"/>
                  </a:cubicBezTo>
                  <a:cubicBezTo>
                    <a:pt x="188" y="414"/>
                    <a:pt x="163" y="332"/>
                    <a:pt x="131" y="255"/>
                  </a:cubicBezTo>
                  <a:cubicBezTo>
                    <a:pt x="99" y="173"/>
                    <a:pt x="68" y="90"/>
                    <a:pt x="36" y="14"/>
                  </a:cubicBezTo>
                  <a:cubicBezTo>
                    <a:pt x="33" y="4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6"/>
            <p:cNvSpPr/>
            <p:nvPr/>
          </p:nvSpPr>
          <p:spPr>
            <a:xfrm>
              <a:off x="8327457" y="1964484"/>
              <a:ext cx="53008" cy="153703"/>
            </a:xfrm>
            <a:custGeom>
              <a:rect b="b" l="l" r="r" t="t"/>
              <a:pathLst>
                <a:path extrusionOk="0" h="722" w="249">
                  <a:moveTo>
                    <a:pt x="29" y="1"/>
                  </a:moveTo>
                  <a:cubicBezTo>
                    <a:pt x="18" y="1"/>
                    <a:pt x="7" y="7"/>
                    <a:pt x="7" y="20"/>
                  </a:cubicBezTo>
                  <a:cubicBezTo>
                    <a:pt x="1" y="147"/>
                    <a:pt x="7" y="274"/>
                    <a:pt x="39" y="401"/>
                  </a:cubicBezTo>
                  <a:cubicBezTo>
                    <a:pt x="58" y="458"/>
                    <a:pt x="77" y="522"/>
                    <a:pt x="102" y="579"/>
                  </a:cubicBezTo>
                  <a:cubicBezTo>
                    <a:pt x="121" y="630"/>
                    <a:pt x="140" y="706"/>
                    <a:pt x="198" y="719"/>
                  </a:cubicBezTo>
                  <a:cubicBezTo>
                    <a:pt x="201" y="721"/>
                    <a:pt x="204" y="721"/>
                    <a:pt x="208" y="721"/>
                  </a:cubicBezTo>
                  <a:cubicBezTo>
                    <a:pt x="217" y="721"/>
                    <a:pt x="225" y="715"/>
                    <a:pt x="229" y="706"/>
                  </a:cubicBezTo>
                  <a:cubicBezTo>
                    <a:pt x="248" y="655"/>
                    <a:pt x="204" y="592"/>
                    <a:pt x="185" y="547"/>
                  </a:cubicBezTo>
                  <a:cubicBezTo>
                    <a:pt x="159" y="490"/>
                    <a:pt x="140" y="433"/>
                    <a:pt x="128" y="376"/>
                  </a:cubicBezTo>
                  <a:cubicBezTo>
                    <a:pt x="90" y="255"/>
                    <a:pt x="64" y="141"/>
                    <a:pt x="51" y="20"/>
                  </a:cubicBezTo>
                  <a:cubicBezTo>
                    <a:pt x="51" y="7"/>
                    <a:pt x="40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6"/>
            <p:cNvSpPr/>
            <p:nvPr/>
          </p:nvSpPr>
          <p:spPr>
            <a:xfrm>
              <a:off x="8303613" y="2000248"/>
              <a:ext cx="15966" cy="47686"/>
            </a:xfrm>
            <a:custGeom>
              <a:rect b="b" l="l" r="r" t="t"/>
              <a:pathLst>
                <a:path extrusionOk="0" h="224" w="75">
                  <a:moveTo>
                    <a:pt x="26" y="1"/>
                  </a:moveTo>
                  <a:cubicBezTo>
                    <a:pt x="13" y="1"/>
                    <a:pt x="1" y="9"/>
                    <a:pt x="5" y="23"/>
                  </a:cubicBezTo>
                  <a:cubicBezTo>
                    <a:pt x="11" y="49"/>
                    <a:pt x="17" y="87"/>
                    <a:pt x="24" y="119"/>
                  </a:cubicBezTo>
                  <a:cubicBezTo>
                    <a:pt x="24" y="150"/>
                    <a:pt x="36" y="182"/>
                    <a:pt x="43" y="214"/>
                  </a:cubicBezTo>
                  <a:cubicBezTo>
                    <a:pt x="46" y="220"/>
                    <a:pt x="52" y="224"/>
                    <a:pt x="59" y="224"/>
                  </a:cubicBezTo>
                  <a:cubicBezTo>
                    <a:pt x="65" y="224"/>
                    <a:pt x="71" y="220"/>
                    <a:pt x="74" y="214"/>
                  </a:cubicBezTo>
                  <a:lnTo>
                    <a:pt x="74" y="163"/>
                  </a:lnTo>
                  <a:cubicBezTo>
                    <a:pt x="74" y="144"/>
                    <a:pt x="68" y="131"/>
                    <a:pt x="68" y="112"/>
                  </a:cubicBezTo>
                  <a:lnTo>
                    <a:pt x="49" y="17"/>
                  </a:lnTo>
                  <a:cubicBezTo>
                    <a:pt x="46" y="6"/>
                    <a:pt x="36" y="1"/>
                    <a:pt x="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6"/>
            <p:cNvSpPr/>
            <p:nvPr/>
          </p:nvSpPr>
          <p:spPr>
            <a:xfrm>
              <a:off x="8344700" y="2147990"/>
              <a:ext cx="35339" cy="54286"/>
            </a:xfrm>
            <a:custGeom>
              <a:rect b="b" l="l" r="r" t="t"/>
              <a:pathLst>
                <a:path extrusionOk="0" h="255" w="166">
                  <a:moveTo>
                    <a:pt x="41" y="1"/>
                  </a:moveTo>
                  <a:cubicBezTo>
                    <a:pt x="23" y="1"/>
                    <a:pt x="0" y="18"/>
                    <a:pt x="9" y="35"/>
                  </a:cubicBezTo>
                  <a:lnTo>
                    <a:pt x="66" y="143"/>
                  </a:lnTo>
                  <a:cubicBezTo>
                    <a:pt x="78" y="162"/>
                    <a:pt x="85" y="181"/>
                    <a:pt x="98" y="194"/>
                  </a:cubicBezTo>
                  <a:lnTo>
                    <a:pt x="110" y="219"/>
                  </a:lnTo>
                  <a:cubicBezTo>
                    <a:pt x="117" y="232"/>
                    <a:pt x="123" y="238"/>
                    <a:pt x="136" y="251"/>
                  </a:cubicBezTo>
                  <a:cubicBezTo>
                    <a:pt x="138" y="253"/>
                    <a:pt x="143" y="255"/>
                    <a:pt x="148" y="255"/>
                  </a:cubicBezTo>
                  <a:cubicBezTo>
                    <a:pt x="156" y="255"/>
                    <a:pt x="165" y="250"/>
                    <a:pt x="161" y="238"/>
                  </a:cubicBezTo>
                  <a:cubicBezTo>
                    <a:pt x="161" y="225"/>
                    <a:pt x="161" y="213"/>
                    <a:pt x="155" y="206"/>
                  </a:cubicBezTo>
                  <a:cubicBezTo>
                    <a:pt x="155" y="194"/>
                    <a:pt x="148" y="187"/>
                    <a:pt x="142" y="175"/>
                  </a:cubicBezTo>
                  <a:lnTo>
                    <a:pt x="117" y="124"/>
                  </a:lnTo>
                  <a:cubicBezTo>
                    <a:pt x="98" y="86"/>
                    <a:pt x="78" y="54"/>
                    <a:pt x="59" y="16"/>
                  </a:cubicBezTo>
                  <a:cubicBezTo>
                    <a:pt x="57" y="5"/>
                    <a:pt x="49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6"/>
            <p:cNvSpPr/>
            <p:nvPr/>
          </p:nvSpPr>
          <p:spPr>
            <a:xfrm>
              <a:off x="7541487" y="1902108"/>
              <a:ext cx="25333" cy="72807"/>
            </a:xfrm>
            <a:custGeom>
              <a:rect b="b" l="l" r="r" t="t"/>
              <a:pathLst>
                <a:path extrusionOk="0" h="342" w="119">
                  <a:moveTo>
                    <a:pt x="91" y="1"/>
                  </a:moveTo>
                  <a:cubicBezTo>
                    <a:pt x="83" y="1"/>
                    <a:pt x="75" y="5"/>
                    <a:pt x="70" y="14"/>
                  </a:cubicBezTo>
                  <a:cubicBezTo>
                    <a:pt x="45" y="65"/>
                    <a:pt x="32" y="116"/>
                    <a:pt x="20" y="173"/>
                  </a:cubicBezTo>
                  <a:cubicBezTo>
                    <a:pt x="13" y="198"/>
                    <a:pt x="7" y="224"/>
                    <a:pt x="0" y="249"/>
                  </a:cubicBezTo>
                  <a:lnTo>
                    <a:pt x="0" y="287"/>
                  </a:lnTo>
                  <a:cubicBezTo>
                    <a:pt x="0" y="306"/>
                    <a:pt x="7" y="319"/>
                    <a:pt x="7" y="332"/>
                  </a:cubicBezTo>
                  <a:cubicBezTo>
                    <a:pt x="10" y="338"/>
                    <a:pt x="18" y="341"/>
                    <a:pt x="26" y="341"/>
                  </a:cubicBezTo>
                  <a:cubicBezTo>
                    <a:pt x="34" y="341"/>
                    <a:pt x="42" y="338"/>
                    <a:pt x="45" y="332"/>
                  </a:cubicBezTo>
                  <a:cubicBezTo>
                    <a:pt x="51" y="306"/>
                    <a:pt x="58" y="281"/>
                    <a:pt x="58" y="256"/>
                  </a:cubicBezTo>
                  <a:cubicBezTo>
                    <a:pt x="58" y="230"/>
                    <a:pt x="70" y="205"/>
                    <a:pt x="70" y="179"/>
                  </a:cubicBezTo>
                  <a:cubicBezTo>
                    <a:pt x="83" y="128"/>
                    <a:pt x="96" y="78"/>
                    <a:pt x="115" y="33"/>
                  </a:cubicBezTo>
                  <a:cubicBezTo>
                    <a:pt x="119" y="13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6"/>
            <p:cNvSpPr/>
            <p:nvPr/>
          </p:nvSpPr>
          <p:spPr>
            <a:xfrm>
              <a:off x="7502316" y="1735207"/>
              <a:ext cx="59182" cy="331887"/>
            </a:xfrm>
            <a:custGeom>
              <a:rect b="b" l="l" r="r" t="t"/>
              <a:pathLst>
                <a:path extrusionOk="0" h="1559" w="278">
                  <a:moveTo>
                    <a:pt x="249" y="0"/>
                  </a:moveTo>
                  <a:cubicBezTo>
                    <a:pt x="241" y="0"/>
                    <a:pt x="234" y="5"/>
                    <a:pt x="229" y="16"/>
                  </a:cubicBezTo>
                  <a:cubicBezTo>
                    <a:pt x="134" y="258"/>
                    <a:pt x="70" y="512"/>
                    <a:pt x="32" y="773"/>
                  </a:cubicBezTo>
                  <a:cubicBezTo>
                    <a:pt x="19" y="900"/>
                    <a:pt x="7" y="1027"/>
                    <a:pt x="0" y="1160"/>
                  </a:cubicBezTo>
                  <a:lnTo>
                    <a:pt x="0" y="1351"/>
                  </a:lnTo>
                  <a:cubicBezTo>
                    <a:pt x="0" y="1415"/>
                    <a:pt x="13" y="1478"/>
                    <a:pt x="38" y="1542"/>
                  </a:cubicBezTo>
                  <a:cubicBezTo>
                    <a:pt x="42" y="1552"/>
                    <a:pt x="52" y="1558"/>
                    <a:pt x="64" y="1558"/>
                  </a:cubicBezTo>
                  <a:cubicBezTo>
                    <a:pt x="73" y="1558"/>
                    <a:pt x="83" y="1553"/>
                    <a:pt x="89" y="1542"/>
                  </a:cubicBezTo>
                  <a:cubicBezTo>
                    <a:pt x="102" y="1484"/>
                    <a:pt x="102" y="1421"/>
                    <a:pt x="102" y="1364"/>
                  </a:cubicBezTo>
                  <a:lnTo>
                    <a:pt x="102" y="1179"/>
                  </a:lnTo>
                  <a:cubicBezTo>
                    <a:pt x="102" y="1052"/>
                    <a:pt x="108" y="919"/>
                    <a:pt x="121" y="792"/>
                  </a:cubicBezTo>
                  <a:cubicBezTo>
                    <a:pt x="153" y="538"/>
                    <a:pt x="204" y="283"/>
                    <a:pt x="273" y="36"/>
                  </a:cubicBezTo>
                  <a:cubicBezTo>
                    <a:pt x="277" y="15"/>
                    <a:pt x="263" y="0"/>
                    <a:pt x="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6"/>
            <p:cNvSpPr/>
            <p:nvPr/>
          </p:nvSpPr>
          <p:spPr>
            <a:xfrm>
              <a:off x="7477834" y="1908069"/>
              <a:ext cx="8303" cy="71529"/>
            </a:xfrm>
            <a:custGeom>
              <a:rect b="b" l="l" r="r" t="t"/>
              <a:pathLst>
                <a:path extrusionOk="0" h="336" w="39">
                  <a:moveTo>
                    <a:pt x="19" y="0"/>
                  </a:moveTo>
                  <a:cubicBezTo>
                    <a:pt x="13" y="0"/>
                    <a:pt x="7" y="4"/>
                    <a:pt x="7" y="12"/>
                  </a:cubicBezTo>
                  <a:lnTo>
                    <a:pt x="7" y="164"/>
                  </a:lnTo>
                  <a:cubicBezTo>
                    <a:pt x="1" y="215"/>
                    <a:pt x="1" y="266"/>
                    <a:pt x="7" y="317"/>
                  </a:cubicBezTo>
                  <a:cubicBezTo>
                    <a:pt x="7" y="329"/>
                    <a:pt x="15" y="336"/>
                    <a:pt x="23" y="336"/>
                  </a:cubicBezTo>
                  <a:cubicBezTo>
                    <a:pt x="31" y="336"/>
                    <a:pt x="39" y="329"/>
                    <a:pt x="39" y="317"/>
                  </a:cubicBezTo>
                  <a:cubicBezTo>
                    <a:pt x="39" y="266"/>
                    <a:pt x="39" y="215"/>
                    <a:pt x="39" y="170"/>
                  </a:cubicBezTo>
                  <a:cubicBezTo>
                    <a:pt x="39" y="120"/>
                    <a:pt x="39" y="69"/>
                    <a:pt x="39" y="18"/>
                  </a:cubicBezTo>
                  <a:cubicBezTo>
                    <a:pt x="39" y="7"/>
                    <a:pt x="28" y="0"/>
                    <a:pt x="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6"/>
            <p:cNvSpPr/>
            <p:nvPr/>
          </p:nvSpPr>
          <p:spPr>
            <a:xfrm>
              <a:off x="7690293" y="1709874"/>
              <a:ext cx="29165" cy="66420"/>
            </a:xfrm>
            <a:custGeom>
              <a:rect b="b" l="l" r="r" t="t"/>
              <a:pathLst>
                <a:path extrusionOk="0" h="312" w="137">
                  <a:moveTo>
                    <a:pt x="115" y="0"/>
                  </a:moveTo>
                  <a:cubicBezTo>
                    <a:pt x="111" y="0"/>
                    <a:pt x="106" y="3"/>
                    <a:pt x="102" y="8"/>
                  </a:cubicBezTo>
                  <a:cubicBezTo>
                    <a:pt x="77" y="53"/>
                    <a:pt x="51" y="97"/>
                    <a:pt x="32" y="148"/>
                  </a:cubicBezTo>
                  <a:cubicBezTo>
                    <a:pt x="26" y="174"/>
                    <a:pt x="20" y="205"/>
                    <a:pt x="13" y="231"/>
                  </a:cubicBezTo>
                  <a:cubicBezTo>
                    <a:pt x="0" y="256"/>
                    <a:pt x="0" y="282"/>
                    <a:pt x="13" y="307"/>
                  </a:cubicBezTo>
                  <a:cubicBezTo>
                    <a:pt x="16" y="310"/>
                    <a:pt x="20" y="312"/>
                    <a:pt x="23" y="312"/>
                  </a:cubicBezTo>
                  <a:cubicBezTo>
                    <a:pt x="26" y="312"/>
                    <a:pt x="29" y="310"/>
                    <a:pt x="32" y="307"/>
                  </a:cubicBezTo>
                  <a:cubicBezTo>
                    <a:pt x="51" y="288"/>
                    <a:pt x="58" y="269"/>
                    <a:pt x="58" y="243"/>
                  </a:cubicBezTo>
                  <a:cubicBezTo>
                    <a:pt x="64" y="218"/>
                    <a:pt x="70" y="193"/>
                    <a:pt x="77" y="167"/>
                  </a:cubicBezTo>
                  <a:cubicBezTo>
                    <a:pt x="89" y="116"/>
                    <a:pt x="108" y="72"/>
                    <a:pt x="128" y="27"/>
                  </a:cubicBezTo>
                  <a:cubicBezTo>
                    <a:pt x="137" y="14"/>
                    <a:pt x="126" y="0"/>
                    <a:pt x="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6"/>
            <p:cNvSpPr/>
            <p:nvPr/>
          </p:nvSpPr>
          <p:spPr>
            <a:xfrm>
              <a:off x="7725419" y="1709874"/>
              <a:ext cx="16392" cy="36616"/>
            </a:xfrm>
            <a:custGeom>
              <a:rect b="b" l="l" r="r" t="t"/>
              <a:pathLst>
                <a:path extrusionOk="0" h="172" w="77">
                  <a:moveTo>
                    <a:pt x="47" y="0"/>
                  </a:moveTo>
                  <a:cubicBezTo>
                    <a:pt x="41" y="0"/>
                    <a:pt x="32" y="10"/>
                    <a:pt x="32" y="15"/>
                  </a:cubicBezTo>
                  <a:cubicBezTo>
                    <a:pt x="20" y="59"/>
                    <a:pt x="7" y="104"/>
                    <a:pt x="1" y="148"/>
                  </a:cubicBezTo>
                  <a:cubicBezTo>
                    <a:pt x="1" y="164"/>
                    <a:pt x="10" y="172"/>
                    <a:pt x="20" y="172"/>
                  </a:cubicBezTo>
                  <a:cubicBezTo>
                    <a:pt x="27" y="172"/>
                    <a:pt x="34" y="168"/>
                    <a:pt x="39" y="161"/>
                  </a:cubicBezTo>
                  <a:cubicBezTo>
                    <a:pt x="52" y="116"/>
                    <a:pt x="58" y="66"/>
                    <a:pt x="71" y="21"/>
                  </a:cubicBezTo>
                  <a:cubicBezTo>
                    <a:pt x="77" y="8"/>
                    <a:pt x="64" y="8"/>
                    <a:pt x="52" y="2"/>
                  </a:cubicBezTo>
                  <a:cubicBezTo>
                    <a:pt x="50" y="1"/>
                    <a:pt x="49" y="0"/>
                    <a:pt x="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6"/>
            <p:cNvSpPr/>
            <p:nvPr/>
          </p:nvSpPr>
          <p:spPr>
            <a:xfrm>
              <a:off x="8196320" y="1473785"/>
              <a:ext cx="39384" cy="38319"/>
            </a:xfrm>
            <a:custGeom>
              <a:rect b="b" l="l" r="r" t="t"/>
              <a:pathLst>
                <a:path extrusionOk="0" h="180" w="185">
                  <a:moveTo>
                    <a:pt x="25" y="1"/>
                  </a:moveTo>
                  <a:cubicBezTo>
                    <a:pt x="19" y="1"/>
                    <a:pt x="13" y="2"/>
                    <a:pt x="7" y="5"/>
                  </a:cubicBezTo>
                  <a:cubicBezTo>
                    <a:pt x="0" y="18"/>
                    <a:pt x="0" y="31"/>
                    <a:pt x="7" y="37"/>
                  </a:cubicBezTo>
                  <a:lnTo>
                    <a:pt x="64" y="101"/>
                  </a:lnTo>
                  <a:cubicBezTo>
                    <a:pt x="83" y="120"/>
                    <a:pt x="102" y="139"/>
                    <a:pt x="121" y="158"/>
                  </a:cubicBezTo>
                  <a:cubicBezTo>
                    <a:pt x="121" y="164"/>
                    <a:pt x="127" y="164"/>
                    <a:pt x="134" y="171"/>
                  </a:cubicBezTo>
                  <a:cubicBezTo>
                    <a:pt x="143" y="175"/>
                    <a:pt x="152" y="179"/>
                    <a:pt x="158" y="179"/>
                  </a:cubicBezTo>
                  <a:cubicBezTo>
                    <a:pt x="161" y="179"/>
                    <a:pt x="164" y="179"/>
                    <a:pt x="165" y="177"/>
                  </a:cubicBezTo>
                  <a:cubicBezTo>
                    <a:pt x="178" y="171"/>
                    <a:pt x="184" y="164"/>
                    <a:pt x="184" y="151"/>
                  </a:cubicBezTo>
                  <a:cubicBezTo>
                    <a:pt x="184" y="139"/>
                    <a:pt x="178" y="132"/>
                    <a:pt x="172" y="126"/>
                  </a:cubicBezTo>
                  <a:cubicBezTo>
                    <a:pt x="146" y="101"/>
                    <a:pt x="127" y="82"/>
                    <a:pt x="108" y="69"/>
                  </a:cubicBezTo>
                  <a:lnTo>
                    <a:pt x="38" y="5"/>
                  </a:lnTo>
                  <a:cubicBezTo>
                    <a:pt x="35" y="2"/>
                    <a:pt x="30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6"/>
            <p:cNvSpPr/>
            <p:nvPr/>
          </p:nvSpPr>
          <p:spPr>
            <a:xfrm>
              <a:off x="8160981" y="1487409"/>
              <a:ext cx="53221" cy="50241"/>
            </a:xfrm>
            <a:custGeom>
              <a:rect b="b" l="l" r="r" t="t"/>
              <a:pathLst>
                <a:path extrusionOk="0" h="236" w="250">
                  <a:moveTo>
                    <a:pt x="27" y="0"/>
                  </a:moveTo>
                  <a:cubicBezTo>
                    <a:pt x="22" y="0"/>
                    <a:pt x="17" y="2"/>
                    <a:pt x="14" y="5"/>
                  </a:cubicBezTo>
                  <a:cubicBezTo>
                    <a:pt x="1" y="11"/>
                    <a:pt x="1" y="30"/>
                    <a:pt x="14" y="37"/>
                  </a:cubicBezTo>
                  <a:lnTo>
                    <a:pt x="90" y="132"/>
                  </a:lnTo>
                  <a:cubicBezTo>
                    <a:pt x="109" y="151"/>
                    <a:pt x="122" y="164"/>
                    <a:pt x="134" y="176"/>
                  </a:cubicBezTo>
                  <a:lnTo>
                    <a:pt x="153" y="202"/>
                  </a:lnTo>
                  <a:cubicBezTo>
                    <a:pt x="166" y="208"/>
                    <a:pt x="173" y="221"/>
                    <a:pt x="179" y="227"/>
                  </a:cubicBezTo>
                  <a:cubicBezTo>
                    <a:pt x="186" y="233"/>
                    <a:pt x="194" y="236"/>
                    <a:pt x="202" y="236"/>
                  </a:cubicBezTo>
                  <a:cubicBezTo>
                    <a:pt x="227" y="236"/>
                    <a:pt x="249" y="207"/>
                    <a:pt x="230" y="183"/>
                  </a:cubicBezTo>
                  <a:cubicBezTo>
                    <a:pt x="223" y="170"/>
                    <a:pt x="211" y="164"/>
                    <a:pt x="204" y="157"/>
                  </a:cubicBezTo>
                  <a:lnTo>
                    <a:pt x="185" y="132"/>
                  </a:lnTo>
                  <a:cubicBezTo>
                    <a:pt x="166" y="119"/>
                    <a:pt x="153" y="107"/>
                    <a:pt x="134" y="87"/>
                  </a:cubicBezTo>
                  <a:lnTo>
                    <a:pt x="45" y="5"/>
                  </a:lnTo>
                  <a:cubicBezTo>
                    <a:pt x="39" y="2"/>
                    <a:pt x="33" y="0"/>
                    <a:pt x="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6"/>
            <p:cNvSpPr/>
            <p:nvPr/>
          </p:nvSpPr>
          <p:spPr>
            <a:xfrm>
              <a:off x="8914592" y="2838374"/>
              <a:ext cx="44919" cy="34062"/>
            </a:xfrm>
            <a:custGeom>
              <a:rect b="b" l="l" r="r" t="t"/>
              <a:pathLst>
                <a:path extrusionOk="0" h="160" w="211">
                  <a:moveTo>
                    <a:pt x="191" y="1"/>
                  </a:moveTo>
                  <a:cubicBezTo>
                    <a:pt x="178" y="7"/>
                    <a:pt x="172" y="7"/>
                    <a:pt x="159" y="14"/>
                  </a:cubicBezTo>
                  <a:lnTo>
                    <a:pt x="134" y="26"/>
                  </a:lnTo>
                  <a:cubicBezTo>
                    <a:pt x="121" y="39"/>
                    <a:pt x="109" y="52"/>
                    <a:pt x="90" y="58"/>
                  </a:cubicBezTo>
                  <a:cubicBezTo>
                    <a:pt x="77" y="71"/>
                    <a:pt x="64" y="84"/>
                    <a:pt x="45" y="96"/>
                  </a:cubicBezTo>
                  <a:lnTo>
                    <a:pt x="26" y="109"/>
                  </a:lnTo>
                  <a:cubicBezTo>
                    <a:pt x="20" y="115"/>
                    <a:pt x="13" y="128"/>
                    <a:pt x="7" y="134"/>
                  </a:cubicBezTo>
                  <a:cubicBezTo>
                    <a:pt x="1" y="147"/>
                    <a:pt x="13" y="160"/>
                    <a:pt x="26" y="160"/>
                  </a:cubicBezTo>
                  <a:cubicBezTo>
                    <a:pt x="45" y="153"/>
                    <a:pt x="64" y="147"/>
                    <a:pt x="77" y="134"/>
                  </a:cubicBezTo>
                  <a:lnTo>
                    <a:pt x="128" y="103"/>
                  </a:lnTo>
                  <a:cubicBezTo>
                    <a:pt x="140" y="96"/>
                    <a:pt x="153" y="84"/>
                    <a:pt x="166" y="71"/>
                  </a:cubicBezTo>
                  <a:lnTo>
                    <a:pt x="185" y="58"/>
                  </a:lnTo>
                  <a:cubicBezTo>
                    <a:pt x="198" y="45"/>
                    <a:pt x="198" y="39"/>
                    <a:pt x="204" y="33"/>
                  </a:cubicBezTo>
                  <a:cubicBezTo>
                    <a:pt x="210" y="26"/>
                    <a:pt x="210" y="20"/>
                    <a:pt x="204" y="14"/>
                  </a:cubicBezTo>
                  <a:cubicBezTo>
                    <a:pt x="204" y="7"/>
                    <a:pt x="198" y="1"/>
                    <a:pt x="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6"/>
            <p:cNvSpPr/>
            <p:nvPr/>
          </p:nvSpPr>
          <p:spPr>
            <a:xfrm>
              <a:off x="8474986" y="2463911"/>
              <a:ext cx="36616" cy="67697"/>
            </a:xfrm>
            <a:custGeom>
              <a:rect b="b" l="l" r="r" t="t"/>
              <a:pathLst>
                <a:path extrusionOk="0" h="318" w="172">
                  <a:moveTo>
                    <a:pt x="13" y="1"/>
                  </a:moveTo>
                  <a:cubicBezTo>
                    <a:pt x="7" y="1"/>
                    <a:pt x="0" y="8"/>
                    <a:pt x="0" y="19"/>
                  </a:cubicBezTo>
                  <a:cubicBezTo>
                    <a:pt x="7" y="108"/>
                    <a:pt x="32" y="197"/>
                    <a:pt x="89" y="267"/>
                  </a:cubicBezTo>
                  <a:cubicBezTo>
                    <a:pt x="102" y="286"/>
                    <a:pt x="121" y="317"/>
                    <a:pt x="146" y="317"/>
                  </a:cubicBezTo>
                  <a:cubicBezTo>
                    <a:pt x="153" y="317"/>
                    <a:pt x="165" y="305"/>
                    <a:pt x="165" y="298"/>
                  </a:cubicBezTo>
                  <a:cubicBezTo>
                    <a:pt x="172" y="279"/>
                    <a:pt x="165" y="267"/>
                    <a:pt x="153" y="260"/>
                  </a:cubicBezTo>
                  <a:cubicBezTo>
                    <a:pt x="146" y="241"/>
                    <a:pt x="127" y="222"/>
                    <a:pt x="121" y="203"/>
                  </a:cubicBezTo>
                  <a:lnTo>
                    <a:pt x="83" y="146"/>
                  </a:lnTo>
                  <a:cubicBezTo>
                    <a:pt x="57" y="101"/>
                    <a:pt x="38" y="57"/>
                    <a:pt x="26" y="12"/>
                  </a:cubicBezTo>
                  <a:cubicBezTo>
                    <a:pt x="23" y="4"/>
                    <a:pt x="18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6"/>
            <p:cNvSpPr/>
            <p:nvPr/>
          </p:nvSpPr>
          <p:spPr>
            <a:xfrm>
              <a:off x="8538425" y="2610588"/>
              <a:ext cx="24269" cy="35765"/>
            </a:xfrm>
            <a:custGeom>
              <a:rect b="b" l="l" r="r" t="t"/>
              <a:pathLst>
                <a:path extrusionOk="0" h="168" w="114">
                  <a:moveTo>
                    <a:pt x="17" y="1"/>
                  </a:moveTo>
                  <a:cubicBezTo>
                    <a:pt x="14" y="1"/>
                    <a:pt x="11" y="1"/>
                    <a:pt x="7" y="3"/>
                  </a:cubicBezTo>
                  <a:cubicBezTo>
                    <a:pt x="1" y="3"/>
                    <a:pt x="1" y="16"/>
                    <a:pt x="1" y="22"/>
                  </a:cubicBezTo>
                  <a:lnTo>
                    <a:pt x="39" y="92"/>
                  </a:lnTo>
                  <a:lnTo>
                    <a:pt x="58" y="124"/>
                  </a:lnTo>
                  <a:cubicBezTo>
                    <a:pt x="64" y="137"/>
                    <a:pt x="77" y="149"/>
                    <a:pt x="84" y="162"/>
                  </a:cubicBezTo>
                  <a:cubicBezTo>
                    <a:pt x="87" y="166"/>
                    <a:pt x="92" y="167"/>
                    <a:pt x="96" y="167"/>
                  </a:cubicBezTo>
                  <a:cubicBezTo>
                    <a:pt x="105" y="167"/>
                    <a:pt x="113" y="158"/>
                    <a:pt x="109" y="149"/>
                  </a:cubicBezTo>
                  <a:cubicBezTo>
                    <a:pt x="103" y="137"/>
                    <a:pt x="96" y="124"/>
                    <a:pt x="90" y="111"/>
                  </a:cubicBezTo>
                  <a:lnTo>
                    <a:pt x="71" y="80"/>
                  </a:lnTo>
                  <a:lnTo>
                    <a:pt x="33" y="10"/>
                  </a:lnTo>
                  <a:cubicBezTo>
                    <a:pt x="28" y="5"/>
                    <a:pt x="24" y="1"/>
                    <a:pt x="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6"/>
            <p:cNvSpPr/>
            <p:nvPr/>
          </p:nvSpPr>
          <p:spPr>
            <a:xfrm>
              <a:off x="8483075" y="2390040"/>
              <a:ext cx="146890" cy="269938"/>
            </a:xfrm>
            <a:custGeom>
              <a:rect b="b" l="l" r="r" t="t"/>
              <a:pathLst>
                <a:path extrusionOk="0" h="1268" w="690">
                  <a:moveTo>
                    <a:pt x="25" y="0"/>
                  </a:moveTo>
                  <a:cubicBezTo>
                    <a:pt x="14" y="0"/>
                    <a:pt x="0" y="10"/>
                    <a:pt x="0" y="23"/>
                  </a:cubicBezTo>
                  <a:cubicBezTo>
                    <a:pt x="26" y="258"/>
                    <a:pt x="96" y="486"/>
                    <a:pt x="204" y="696"/>
                  </a:cubicBezTo>
                  <a:cubicBezTo>
                    <a:pt x="255" y="798"/>
                    <a:pt x="312" y="900"/>
                    <a:pt x="382" y="995"/>
                  </a:cubicBezTo>
                  <a:cubicBezTo>
                    <a:pt x="439" y="1097"/>
                    <a:pt x="521" y="1185"/>
                    <a:pt x="610" y="1262"/>
                  </a:cubicBezTo>
                  <a:cubicBezTo>
                    <a:pt x="617" y="1266"/>
                    <a:pt x="624" y="1267"/>
                    <a:pt x="632" y="1267"/>
                  </a:cubicBezTo>
                  <a:cubicBezTo>
                    <a:pt x="660" y="1267"/>
                    <a:pt x="689" y="1241"/>
                    <a:pt x="674" y="1211"/>
                  </a:cubicBezTo>
                  <a:cubicBezTo>
                    <a:pt x="617" y="1116"/>
                    <a:pt x="534" y="1039"/>
                    <a:pt x="471" y="944"/>
                  </a:cubicBezTo>
                  <a:cubicBezTo>
                    <a:pt x="401" y="849"/>
                    <a:pt x="344" y="753"/>
                    <a:pt x="286" y="645"/>
                  </a:cubicBezTo>
                  <a:cubicBezTo>
                    <a:pt x="185" y="442"/>
                    <a:pt x="102" y="232"/>
                    <a:pt x="39" y="10"/>
                  </a:cubicBezTo>
                  <a:cubicBezTo>
                    <a:pt x="36" y="3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6"/>
            <p:cNvSpPr/>
            <p:nvPr/>
          </p:nvSpPr>
          <p:spPr>
            <a:xfrm>
              <a:off x="6777657" y="889843"/>
              <a:ext cx="2734295" cy="3888770"/>
            </a:xfrm>
            <a:custGeom>
              <a:rect b="b" l="l" r="r" t="t"/>
              <a:pathLst>
                <a:path extrusionOk="0" h="18267" w="12844">
                  <a:moveTo>
                    <a:pt x="3774" y="1111"/>
                  </a:moveTo>
                  <a:cubicBezTo>
                    <a:pt x="3811" y="1111"/>
                    <a:pt x="3848" y="1121"/>
                    <a:pt x="3881" y="1141"/>
                  </a:cubicBezTo>
                  <a:cubicBezTo>
                    <a:pt x="3925" y="1185"/>
                    <a:pt x="3963" y="1242"/>
                    <a:pt x="3982" y="1306"/>
                  </a:cubicBezTo>
                  <a:cubicBezTo>
                    <a:pt x="4040" y="1433"/>
                    <a:pt x="4084" y="1566"/>
                    <a:pt x="4110" y="1706"/>
                  </a:cubicBezTo>
                  <a:cubicBezTo>
                    <a:pt x="4097" y="1700"/>
                    <a:pt x="4084" y="1687"/>
                    <a:pt x="4071" y="1681"/>
                  </a:cubicBezTo>
                  <a:cubicBezTo>
                    <a:pt x="4014" y="1649"/>
                    <a:pt x="3951" y="1630"/>
                    <a:pt x="3887" y="1611"/>
                  </a:cubicBezTo>
                  <a:cubicBezTo>
                    <a:pt x="3754" y="1573"/>
                    <a:pt x="3614" y="1554"/>
                    <a:pt x="3480" y="1554"/>
                  </a:cubicBezTo>
                  <a:cubicBezTo>
                    <a:pt x="3194" y="1560"/>
                    <a:pt x="2915" y="1592"/>
                    <a:pt x="2635" y="1643"/>
                  </a:cubicBezTo>
                  <a:lnTo>
                    <a:pt x="2597" y="1643"/>
                  </a:lnTo>
                  <a:cubicBezTo>
                    <a:pt x="2807" y="1496"/>
                    <a:pt x="3023" y="1376"/>
                    <a:pt x="3258" y="1280"/>
                  </a:cubicBezTo>
                  <a:cubicBezTo>
                    <a:pt x="3398" y="1223"/>
                    <a:pt x="3538" y="1172"/>
                    <a:pt x="3677" y="1134"/>
                  </a:cubicBezTo>
                  <a:cubicBezTo>
                    <a:pt x="3708" y="1119"/>
                    <a:pt x="3741" y="1111"/>
                    <a:pt x="3774" y="1111"/>
                  </a:cubicBezTo>
                  <a:close/>
                  <a:moveTo>
                    <a:pt x="3391" y="1648"/>
                  </a:moveTo>
                  <a:cubicBezTo>
                    <a:pt x="3406" y="1648"/>
                    <a:pt x="3421" y="1649"/>
                    <a:pt x="3436" y="1649"/>
                  </a:cubicBezTo>
                  <a:cubicBezTo>
                    <a:pt x="3569" y="1649"/>
                    <a:pt x="3696" y="1668"/>
                    <a:pt x="3824" y="1706"/>
                  </a:cubicBezTo>
                  <a:cubicBezTo>
                    <a:pt x="3887" y="1725"/>
                    <a:pt x="3944" y="1744"/>
                    <a:pt x="4002" y="1776"/>
                  </a:cubicBezTo>
                  <a:cubicBezTo>
                    <a:pt x="4033" y="1789"/>
                    <a:pt x="4059" y="1808"/>
                    <a:pt x="4084" y="1820"/>
                  </a:cubicBezTo>
                  <a:cubicBezTo>
                    <a:pt x="4097" y="1833"/>
                    <a:pt x="4116" y="1846"/>
                    <a:pt x="4135" y="1846"/>
                  </a:cubicBezTo>
                  <a:cubicBezTo>
                    <a:pt x="4160" y="1954"/>
                    <a:pt x="4154" y="2068"/>
                    <a:pt x="4110" y="2164"/>
                  </a:cubicBezTo>
                  <a:cubicBezTo>
                    <a:pt x="4052" y="2272"/>
                    <a:pt x="3913" y="2297"/>
                    <a:pt x="3805" y="2303"/>
                  </a:cubicBezTo>
                  <a:cubicBezTo>
                    <a:pt x="3740" y="2312"/>
                    <a:pt x="3675" y="2317"/>
                    <a:pt x="3610" y="2317"/>
                  </a:cubicBezTo>
                  <a:cubicBezTo>
                    <a:pt x="3535" y="2317"/>
                    <a:pt x="3460" y="2311"/>
                    <a:pt x="3385" y="2297"/>
                  </a:cubicBezTo>
                  <a:cubicBezTo>
                    <a:pt x="3214" y="2259"/>
                    <a:pt x="3093" y="2126"/>
                    <a:pt x="2959" y="2017"/>
                  </a:cubicBezTo>
                  <a:lnTo>
                    <a:pt x="2966" y="2017"/>
                  </a:lnTo>
                  <a:cubicBezTo>
                    <a:pt x="2839" y="1909"/>
                    <a:pt x="2711" y="1801"/>
                    <a:pt x="2584" y="1700"/>
                  </a:cubicBezTo>
                  <a:cubicBezTo>
                    <a:pt x="2855" y="1700"/>
                    <a:pt x="3121" y="1648"/>
                    <a:pt x="3391" y="1648"/>
                  </a:cubicBezTo>
                  <a:close/>
                  <a:moveTo>
                    <a:pt x="10216" y="7241"/>
                  </a:moveTo>
                  <a:lnTo>
                    <a:pt x="10223" y="7247"/>
                  </a:lnTo>
                  <a:cubicBezTo>
                    <a:pt x="10286" y="7444"/>
                    <a:pt x="10344" y="7641"/>
                    <a:pt x="10394" y="7845"/>
                  </a:cubicBezTo>
                  <a:cubicBezTo>
                    <a:pt x="10439" y="8023"/>
                    <a:pt x="10477" y="8213"/>
                    <a:pt x="10522" y="8398"/>
                  </a:cubicBezTo>
                  <a:cubicBezTo>
                    <a:pt x="10445" y="8429"/>
                    <a:pt x="10369" y="8461"/>
                    <a:pt x="10293" y="8499"/>
                  </a:cubicBezTo>
                  <a:cubicBezTo>
                    <a:pt x="10223" y="8531"/>
                    <a:pt x="10128" y="8576"/>
                    <a:pt x="10045" y="8620"/>
                  </a:cubicBezTo>
                  <a:lnTo>
                    <a:pt x="10051" y="8614"/>
                  </a:lnTo>
                  <a:cubicBezTo>
                    <a:pt x="10077" y="8601"/>
                    <a:pt x="10096" y="8582"/>
                    <a:pt x="10115" y="8557"/>
                  </a:cubicBezTo>
                  <a:cubicBezTo>
                    <a:pt x="10128" y="8538"/>
                    <a:pt x="10134" y="8525"/>
                    <a:pt x="10147" y="8512"/>
                  </a:cubicBezTo>
                  <a:cubicBezTo>
                    <a:pt x="10159" y="8506"/>
                    <a:pt x="10166" y="8499"/>
                    <a:pt x="10172" y="8487"/>
                  </a:cubicBezTo>
                  <a:cubicBezTo>
                    <a:pt x="10172" y="8468"/>
                    <a:pt x="10178" y="8455"/>
                    <a:pt x="10185" y="8436"/>
                  </a:cubicBezTo>
                  <a:lnTo>
                    <a:pt x="10185" y="8423"/>
                  </a:lnTo>
                  <a:cubicBezTo>
                    <a:pt x="10185" y="8417"/>
                    <a:pt x="10185" y="8410"/>
                    <a:pt x="10185" y="8410"/>
                  </a:cubicBezTo>
                  <a:cubicBezTo>
                    <a:pt x="10204" y="8309"/>
                    <a:pt x="10210" y="8213"/>
                    <a:pt x="10197" y="8112"/>
                  </a:cubicBezTo>
                  <a:cubicBezTo>
                    <a:pt x="10204" y="8105"/>
                    <a:pt x="10204" y="8105"/>
                    <a:pt x="10204" y="8099"/>
                  </a:cubicBezTo>
                  <a:cubicBezTo>
                    <a:pt x="10261" y="7813"/>
                    <a:pt x="10267" y="7521"/>
                    <a:pt x="10216" y="7241"/>
                  </a:cubicBezTo>
                  <a:close/>
                  <a:moveTo>
                    <a:pt x="7452" y="10075"/>
                  </a:moveTo>
                  <a:lnTo>
                    <a:pt x="7459" y="10120"/>
                  </a:lnTo>
                  <a:cubicBezTo>
                    <a:pt x="7465" y="10152"/>
                    <a:pt x="7465" y="10183"/>
                    <a:pt x="7471" y="10222"/>
                  </a:cubicBezTo>
                  <a:cubicBezTo>
                    <a:pt x="7484" y="10285"/>
                    <a:pt x="7497" y="10361"/>
                    <a:pt x="7503" y="10431"/>
                  </a:cubicBezTo>
                  <a:cubicBezTo>
                    <a:pt x="7516" y="10501"/>
                    <a:pt x="7522" y="10571"/>
                    <a:pt x="7535" y="10641"/>
                  </a:cubicBezTo>
                  <a:cubicBezTo>
                    <a:pt x="7541" y="10673"/>
                    <a:pt x="7547" y="10711"/>
                    <a:pt x="7554" y="10743"/>
                  </a:cubicBezTo>
                  <a:cubicBezTo>
                    <a:pt x="7554" y="10749"/>
                    <a:pt x="7560" y="10793"/>
                    <a:pt x="7547" y="10793"/>
                  </a:cubicBezTo>
                  <a:cubicBezTo>
                    <a:pt x="7541" y="10793"/>
                    <a:pt x="7528" y="10762"/>
                    <a:pt x="7528" y="10762"/>
                  </a:cubicBezTo>
                  <a:cubicBezTo>
                    <a:pt x="7433" y="10609"/>
                    <a:pt x="7357" y="10425"/>
                    <a:pt x="7382" y="10247"/>
                  </a:cubicBezTo>
                  <a:cubicBezTo>
                    <a:pt x="7401" y="10190"/>
                    <a:pt x="7427" y="10133"/>
                    <a:pt x="7452" y="10075"/>
                  </a:cubicBezTo>
                  <a:close/>
                  <a:moveTo>
                    <a:pt x="7370" y="10075"/>
                  </a:moveTo>
                  <a:cubicBezTo>
                    <a:pt x="7274" y="10279"/>
                    <a:pt x="7230" y="10495"/>
                    <a:pt x="7236" y="10711"/>
                  </a:cubicBezTo>
                  <a:cubicBezTo>
                    <a:pt x="7249" y="10781"/>
                    <a:pt x="7249" y="10844"/>
                    <a:pt x="7242" y="10914"/>
                  </a:cubicBezTo>
                  <a:cubicBezTo>
                    <a:pt x="7232" y="10948"/>
                    <a:pt x="7214" y="10961"/>
                    <a:pt x="7194" y="10961"/>
                  </a:cubicBezTo>
                  <a:cubicBezTo>
                    <a:pt x="7154" y="10961"/>
                    <a:pt x="7105" y="10912"/>
                    <a:pt x="7084" y="10882"/>
                  </a:cubicBezTo>
                  <a:cubicBezTo>
                    <a:pt x="7052" y="10851"/>
                    <a:pt x="7033" y="10813"/>
                    <a:pt x="7020" y="10768"/>
                  </a:cubicBezTo>
                  <a:cubicBezTo>
                    <a:pt x="7014" y="10736"/>
                    <a:pt x="7007" y="10705"/>
                    <a:pt x="7001" y="10673"/>
                  </a:cubicBezTo>
                  <a:cubicBezTo>
                    <a:pt x="6976" y="10552"/>
                    <a:pt x="6995" y="10431"/>
                    <a:pt x="7058" y="10323"/>
                  </a:cubicBezTo>
                  <a:cubicBezTo>
                    <a:pt x="7065" y="10330"/>
                    <a:pt x="7074" y="10333"/>
                    <a:pt x="7084" y="10333"/>
                  </a:cubicBezTo>
                  <a:cubicBezTo>
                    <a:pt x="7093" y="10333"/>
                    <a:pt x="7103" y="10330"/>
                    <a:pt x="7109" y="10323"/>
                  </a:cubicBezTo>
                  <a:cubicBezTo>
                    <a:pt x="7128" y="10298"/>
                    <a:pt x="7147" y="10272"/>
                    <a:pt x="7160" y="10247"/>
                  </a:cubicBezTo>
                  <a:cubicBezTo>
                    <a:pt x="7173" y="10241"/>
                    <a:pt x="7185" y="10234"/>
                    <a:pt x="7185" y="10222"/>
                  </a:cubicBezTo>
                  <a:cubicBezTo>
                    <a:pt x="7204" y="10190"/>
                    <a:pt x="7230" y="10171"/>
                    <a:pt x="7255" y="10145"/>
                  </a:cubicBezTo>
                  <a:cubicBezTo>
                    <a:pt x="7293" y="10120"/>
                    <a:pt x="7325" y="10094"/>
                    <a:pt x="7370" y="10075"/>
                  </a:cubicBezTo>
                  <a:close/>
                  <a:moveTo>
                    <a:pt x="7033" y="10222"/>
                  </a:moveTo>
                  <a:cubicBezTo>
                    <a:pt x="6976" y="10272"/>
                    <a:pt x="6937" y="10336"/>
                    <a:pt x="6918" y="10412"/>
                  </a:cubicBezTo>
                  <a:cubicBezTo>
                    <a:pt x="6887" y="10552"/>
                    <a:pt x="6893" y="10692"/>
                    <a:pt x="6931" y="10832"/>
                  </a:cubicBezTo>
                  <a:cubicBezTo>
                    <a:pt x="6950" y="10895"/>
                    <a:pt x="6956" y="10959"/>
                    <a:pt x="6950" y="11029"/>
                  </a:cubicBezTo>
                  <a:cubicBezTo>
                    <a:pt x="6950" y="11048"/>
                    <a:pt x="6937" y="11067"/>
                    <a:pt x="6918" y="11079"/>
                  </a:cubicBezTo>
                  <a:cubicBezTo>
                    <a:pt x="6912" y="11084"/>
                    <a:pt x="6905" y="11085"/>
                    <a:pt x="6897" y="11085"/>
                  </a:cubicBezTo>
                  <a:cubicBezTo>
                    <a:pt x="6871" y="11085"/>
                    <a:pt x="6844" y="11061"/>
                    <a:pt x="6829" y="11041"/>
                  </a:cubicBezTo>
                  <a:cubicBezTo>
                    <a:pt x="6747" y="10933"/>
                    <a:pt x="6709" y="10787"/>
                    <a:pt x="6728" y="10654"/>
                  </a:cubicBezTo>
                  <a:cubicBezTo>
                    <a:pt x="6753" y="10514"/>
                    <a:pt x="6804" y="10380"/>
                    <a:pt x="6893" y="10266"/>
                  </a:cubicBezTo>
                  <a:cubicBezTo>
                    <a:pt x="6899" y="10279"/>
                    <a:pt x="6912" y="10285"/>
                    <a:pt x="6926" y="10285"/>
                  </a:cubicBezTo>
                  <a:cubicBezTo>
                    <a:pt x="6939" y="10285"/>
                    <a:pt x="6953" y="10279"/>
                    <a:pt x="6963" y="10266"/>
                  </a:cubicBezTo>
                  <a:cubicBezTo>
                    <a:pt x="6976" y="10241"/>
                    <a:pt x="7001" y="10222"/>
                    <a:pt x="7033" y="10222"/>
                  </a:cubicBezTo>
                  <a:close/>
                  <a:moveTo>
                    <a:pt x="5457" y="94"/>
                  </a:moveTo>
                  <a:cubicBezTo>
                    <a:pt x="5503" y="94"/>
                    <a:pt x="5549" y="95"/>
                    <a:pt x="5597" y="98"/>
                  </a:cubicBezTo>
                  <a:cubicBezTo>
                    <a:pt x="5597" y="105"/>
                    <a:pt x="5603" y="117"/>
                    <a:pt x="5616" y="117"/>
                  </a:cubicBezTo>
                  <a:cubicBezTo>
                    <a:pt x="5717" y="136"/>
                    <a:pt x="5819" y="162"/>
                    <a:pt x="5914" y="194"/>
                  </a:cubicBezTo>
                  <a:cubicBezTo>
                    <a:pt x="6010" y="225"/>
                    <a:pt x="6105" y="270"/>
                    <a:pt x="6194" y="314"/>
                  </a:cubicBezTo>
                  <a:cubicBezTo>
                    <a:pt x="6283" y="359"/>
                    <a:pt x="6365" y="416"/>
                    <a:pt x="6442" y="480"/>
                  </a:cubicBezTo>
                  <a:cubicBezTo>
                    <a:pt x="6474" y="499"/>
                    <a:pt x="6499" y="524"/>
                    <a:pt x="6524" y="550"/>
                  </a:cubicBezTo>
                  <a:cubicBezTo>
                    <a:pt x="6594" y="651"/>
                    <a:pt x="6677" y="747"/>
                    <a:pt x="6747" y="842"/>
                  </a:cubicBezTo>
                  <a:cubicBezTo>
                    <a:pt x="6791" y="905"/>
                    <a:pt x="6836" y="975"/>
                    <a:pt x="6874" y="1039"/>
                  </a:cubicBezTo>
                  <a:cubicBezTo>
                    <a:pt x="6899" y="1071"/>
                    <a:pt x="6918" y="1109"/>
                    <a:pt x="6944" y="1141"/>
                  </a:cubicBezTo>
                  <a:cubicBezTo>
                    <a:pt x="6963" y="1172"/>
                    <a:pt x="6988" y="1204"/>
                    <a:pt x="7014" y="1229"/>
                  </a:cubicBezTo>
                  <a:lnTo>
                    <a:pt x="7026" y="1242"/>
                  </a:lnTo>
                  <a:cubicBezTo>
                    <a:pt x="7030" y="1246"/>
                    <a:pt x="7034" y="1247"/>
                    <a:pt x="7037" y="1247"/>
                  </a:cubicBezTo>
                  <a:cubicBezTo>
                    <a:pt x="7045" y="1247"/>
                    <a:pt x="7050" y="1238"/>
                    <a:pt x="7045" y="1229"/>
                  </a:cubicBezTo>
                  <a:lnTo>
                    <a:pt x="7045" y="1223"/>
                  </a:lnTo>
                  <a:cubicBezTo>
                    <a:pt x="7052" y="1217"/>
                    <a:pt x="7052" y="1210"/>
                    <a:pt x="7052" y="1204"/>
                  </a:cubicBezTo>
                  <a:cubicBezTo>
                    <a:pt x="7045" y="1166"/>
                    <a:pt x="7033" y="1134"/>
                    <a:pt x="7014" y="1096"/>
                  </a:cubicBezTo>
                  <a:cubicBezTo>
                    <a:pt x="6995" y="1064"/>
                    <a:pt x="6976" y="1026"/>
                    <a:pt x="6956" y="994"/>
                  </a:cubicBezTo>
                  <a:cubicBezTo>
                    <a:pt x="6931" y="963"/>
                    <a:pt x="6906" y="912"/>
                    <a:pt x="6874" y="880"/>
                  </a:cubicBezTo>
                  <a:lnTo>
                    <a:pt x="6874" y="880"/>
                  </a:lnTo>
                  <a:lnTo>
                    <a:pt x="6887" y="893"/>
                  </a:lnTo>
                  <a:cubicBezTo>
                    <a:pt x="6931" y="937"/>
                    <a:pt x="6969" y="982"/>
                    <a:pt x="7007" y="1032"/>
                  </a:cubicBezTo>
                  <a:cubicBezTo>
                    <a:pt x="7084" y="1128"/>
                    <a:pt x="7153" y="1229"/>
                    <a:pt x="7211" y="1338"/>
                  </a:cubicBezTo>
                  <a:cubicBezTo>
                    <a:pt x="7268" y="1439"/>
                    <a:pt x="7319" y="1547"/>
                    <a:pt x="7363" y="1655"/>
                  </a:cubicBezTo>
                  <a:cubicBezTo>
                    <a:pt x="7408" y="1770"/>
                    <a:pt x="7446" y="1890"/>
                    <a:pt x="7490" y="1998"/>
                  </a:cubicBezTo>
                  <a:cubicBezTo>
                    <a:pt x="7496" y="2009"/>
                    <a:pt x="7505" y="2014"/>
                    <a:pt x="7515" y="2014"/>
                  </a:cubicBezTo>
                  <a:cubicBezTo>
                    <a:pt x="7528" y="2014"/>
                    <a:pt x="7541" y="2004"/>
                    <a:pt x="7541" y="1986"/>
                  </a:cubicBezTo>
                  <a:cubicBezTo>
                    <a:pt x="7528" y="1751"/>
                    <a:pt x="7408" y="1496"/>
                    <a:pt x="7287" y="1293"/>
                  </a:cubicBezTo>
                  <a:cubicBezTo>
                    <a:pt x="7281" y="1280"/>
                    <a:pt x="7274" y="1268"/>
                    <a:pt x="7262" y="1255"/>
                  </a:cubicBezTo>
                  <a:lnTo>
                    <a:pt x="7262" y="1255"/>
                  </a:lnTo>
                  <a:lnTo>
                    <a:pt x="7306" y="1299"/>
                  </a:lnTo>
                  <a:cubicBezTo>
                    <a:pt x="7312" y="1306"/>
                    <a:pt x="7312" y="1306"/>
                    <a:pt x="7319" y="1312"/>
                  </a:cubicBezTo>
                  <a:cubicBezTo>
                    <a:pt x="7331" y="1331"/>
                    <a:pt x="7350" y="1350"/>
                    <a:pt x="7363" y="1376"/>
                  </a:cubicBezTo>
                  <a:cubicBezTo>
                    <a:pt x="7408" y="1439"/>
                    <a:pt x="7446" y="1503"/>
                    <a:pt x="7490" y="1566"/>
                  </a:cubicBezTo>
                  <a:cubicBezTo>
                    <a:pt x="7573" y="1700"/>
                    <a:pt x="7643" y="1833"/>
                    <a:pt x="7706" y="1973"/>
                  </a:cubicBezTo>
                  <a:cubicBezTo>
                    <a:pt x="7840" y="2259"/>
                    <a:pt x="7935" y="2558"/>
                    <a:pt x="7986" y="2869"/>
                  </a:cubicBezTo>
                  <a:cubicBezTo>
                    <a:pt x="8011" y="2996"/>
                    <a:pt x="8024" y="3123"/>
                    <a:pt x="8043" y="3250"/>
                  </a:cubicBezTo>
                  <a:cubicBezTo>
                    <a:pt x="8024" y="3263"/>
                    <a:pt x="8018" y="3282"/>
                    <a:pt x="8030" y="3295"/>
                  </a:cubicBezTo>
                  <a:lnTo>
                    <a:pt x="8050" y="3314"/>
                  </a:lnTo>
                  <a:lnTo>
                    <a:pt x="8056" y="3390"/>
                  </a:lnTo>
                  <a:cubicBezTo>
                    <a:pt x="8059" y="3403"/>
                    <a:pt x="8070" y="3409"/>
                    <a:pt x="8081" y="3409"/>
                  </a:cubicBezTo>
                  <a:cubicBezTo>
                    <a:pt x="8092" y="3409"/>
                    <a:pt x="8104" y="3403"/>
                    <a:pt x="8107" y="3390"/>
                  </a:cubicBezTo>
                  <a:cubicBezTo>
                    <a:pt x="8259" y="3562"/>
                    <a:pt x="8412" y="3727"/>
                    <a:pt x="8558" y="3911"/>
                  </a:cubicBezTo>
                  <a:cubicBezTo>
                    <a:pt x="9054" y="4547"/>
                    <a:pt x="9441" y="5258"/>
                    <a:pt x="9702" y="6027"/>
                  </a:cubicBezTo>
                  <a:cubicBezTo>
                    <a:pt x="9746" y="6161"/>
                    <a:pt x="9791" y="6294"/>
                    <a:pt x="9822" y="6434"/>
                  </a:cubicBezTo>
                  <a:cubicBezTo>
                    <a:pt x="9816" y="6440"/>
                    <a:pt x="9816" y="6453"/>
                    <a:pt x="9816" y="6459"/>
                  </a:cubicBezTo>
                  <a:cubicBezTo>
                    <a:pt x="9829" y="6498"/>
                    <a:pt x="9842" y="6536"/>
                    <a:pt x="9861" y="6574"/>
                  </a:cubicBezTo>
                  <a:cubicBezTo>
                    <a:pt x="9880" y="6682"/>
                    <a:pt x="9911" y="6784"/>
                    <a:pt x="9962" y="6885"/>
                  </a:cubicBezTo>
                  <a:cubicBezTo>
                    <a:pt x="9967" y="6895"/>
                    <a:pt x="9978" y="6900"/>
                    <a:pt x="9992" y="6900"/>
                  </a:cubicBezTo>
                  <a:cubicBezTo>
                    <a:pt x="9997" y="6900"/>
                    <a:pt x="10002" y="6900"/>
                    <a:pt x="10007" y="6898"/>
                  </a:cubicBezTo>
                  <a:cubicBezTo>
                    <a:pt x="10045" y="7012"/>
                    <a:pt x="10077" y="7127"/>
                    <a:pt x="10096" y="7241"/>
                  </a:cubicBezTo>
                  <a:cubicBezTo>
                    <a:pt x="10140" y="7464"/>
                    <a:pt x="10140" y="7699"/>
                    <a:pt x="10108" y="7927"/>
                  </a:cubicBezTo>
                  <a:cubicBezTo>
                    <a:pt x="9670" y="7305"/>
                    <a:pt x="9276" y="6650"/>
                    <a:pt x="8933" y="5977"/>
                  </a:cubicBezTo>
                  <a:cubicBezTo>
                    <a:pt x="8831" y="5773"/>
                    <a:pt x="8723" y="5570"/>
                    <a:pt x="8628" y="5366"/>
                  </a:cubicBezTo>
                  <a:cubicBezTo>
                    <a:pt x="8624" y="5358"/>
                    <a:pt x="8616" y="5354"/>
                    <a:pt x="8609" y="5354"/>
                  </a:cubicBezTo>
                  <a:cubicBezTo>
                    <a:pt x="8595" y="5354"/>
                    <a:pt x="8581" y="5369"/>
                    <a:pt x="8590" y="5386"/>
                  </a:cubicBezTo>
                  <a:cubicBezTo>
                    <a:pt x="8888" y="6142"/>
                    <a:pt x="9257" y="6860"/>
                    <a:pt x="9702" y="7540"/>
                  </a:cubicBezTo>
                  <a:cubicBezTo>
                    <a:pt x="9822" y="7730"/>
                    <a:pt x="9950" y="7921"/>
                    <a:pt x="10083" y="8105"/>
                  </a:cubicBezTo>
                  <a:cubicBezTo>
                    <a:pt x="10089" y="8144"/>
                    <a:pt x="10096" y="8188"/>
                    <a:pt x="10102" y="8226"/>
                  </a:cubicBezTo>
                  <a:cubicBezTo>
                    <a:pt x="10089" y="8232"/>
                    <a:pt x="10077" y="8245"/>
                    <a:pt x="10077" y="8264"/>
                  </a:cubicBezTo>
                  <a:cubicBezTo>
                    <a:pt x="10070" y="8283"/>
                    <a:pt x="10070" y="8309"/>
                    <a:pt x="10064" y="8334"/>
                  </a:cubicBezTo>
                  <a:cubicBezTo>
                    <a:pt x="9035" y="7381"/>
                    <a:pt x="8278" y="6154"/>
                    <a:pt x="7897" y="4801"/>
                  </a:cubicBezTo>
                  <a:cubicBezTo>
                    <a:pt x="7895" y="4794"/>
                    <a:pt x="7889" y="4791"/>
                    <a:pt x="7883" y="4791"/>
                  </a:cubicBezTo>
                  <a:cubicBezTo>
                    <a:pt x="7872" y="4791"/>
                    <a:pt x="7861" y="4799"/>
                    <a:pt x="7865" y="4807"/>
                  </a:cubicBezTo>
                  <a:cubicBezTo>
                    <a:pt x="8126" y="5926"/>
                    <a:pt x="8660" y="6962"/>
                    <a:pt x="9409" y="7826"/>
                  </a:cubicBezTo>
                  <a:cubicBezTo>
                    <a:pt x="9581" y="8023"/>
                    <a:pt x="9765" y="8213"/>
                    <a:pt x="9956" y="8391"/>
                  </a:cubicBezTo>
                  <a:cubicBezTo>
                    <a:pt x="9956" y="8398"/>
                    <a:pt x="9950" y="8404"/>
                    <a:pt x="9950" y="8410"/>
                  </a:cubicBezTo>
                  <a:lnTo>
                    <a:pt x="9937" y="8455"/>
                  </a:lnTo>
                  <a:cubicBezTo>
                    <a:pt x="9931" y="8468"/>
                    <a:pt x="9924" y="8480"/>
                    <a:pt x="9924" y="8493"/>
                  </a:cubicBezTo>
                  <a:cubicBezTo>
                    <a:pt x="9911" y="8512"/>
                    <a:pt x="9911" y="8525"/>
                    <a:pt x="9911" y="8544"/>
                  </a:cubicBezTo>
                  <a:cubicBezTo>
                    <a:pt x="9881" y="8581"/>
                    <a:pt x="9842" y="8597"/>
                    <a:pt x="9799" y="8597"/>
                  </a:cubicBezTo>
                  <a:cubicBezTo>
                    <a:pt x="9651" y="8597"/>
                    <a:pt x="9452" y="8421"/>
                    <a:pt x="9359" y="8347"/>
                  </a:cubicBezTo>
                  <a:cubicBezTo>
                    <a:pt x="9162" y="8182"/>
                    <a:pt x="8984" y="7997"/>
                    <a:pt x="8825" y="7800"/>
                  </a:cubicBezTo>
                  <a:cubicBezTo>
                    <a:pt x="8501" y="7406"/>
                    <a:pt x="8247" y="6962"/>
                    <a:pt x="8056" y="6491"/>
                  </a:cubicBezTo>
                  <a:cubicBezTo>
                    <a:pt x="7941" y="6224"/>
                    <a:pt x="7846" y="5951"/>
                    <a:pt x="7770" y="5678"/>
                  </a:cubicBezTo>
                  <a:cubicBezTo>
                    <a:pt x="7767" y="5670"/>
                    <a:pt x="7759" y="5666"/>
                    <a:pt x="7751" y="5666"/>
                  </a:cubicBezTo>
                  <a:cubicBezTo>
                    <a:pt x="7739" y="5666"/>
                    <a:pt x="7728" y="5673"/>
                    <a:pt x="7732" y="5684"/>
                  </a:cubicBezTo>
                  <a:cubicBezTo>
                    <a:pt x="7973" y="6758"/>
                    <a:pt x="8494" y="7819"/>
                    <a:pt x="9371" y="8512"/>
                  </a:cubicBezTo>
                  <a:cubicBezTo>
                    <a:pt x="9492" y="8601"/>
                    <a:pt x="9632" y="8722"/>
                    <a:pt x="9791" y="8728"/>
                  </a:cubicBezTo>
                  <a:cubicBezTo>
                    <a:pt x="9816" y="8728"/>
                    <a:pt x="9842" y="8722"/>
                    <a:pt x="9867" y="8715"/>
                  </a:cubicBezTo>
                  <a:lnTo>
                    <a:pt x="9867" y="8715"/>
                  </a:lnTo>
                  <a:cubicBezTo>
                    <a:pt x="9784" y="8760"/>
                    <a:pt x="9695" y="8804"/>
                    <a:pt x="9613" y="8849"/>
                  </a:cubicBezTo>
                  <a:cubicBezTo>
                    <a:pt x="9155" y="9103"/>
                    <a:pt x="8698" y="9370"/>
                    <a:pt x="8253" y="9650"/>
                  </a:cubicBezTo>
                  <a:cubicBezTo>
                    <a:pt x="8011" y="9796"/>
                    <a:pt x="7776" y="9948"/>
                    <a:pt x="7547" y="10107"/>
                  </a:cubicBezTo>
                  <a:lnTo>
                    <a:pt x="7541" y="10044"/>
                  </a:lnTo>
                  <a:cubicBezTo>
                    <a:pt x="7532" y="10001"/>
                    <a:pt x="7501" y="9947"/>
                    <a:pt x="7462" y="9947"/>
                  </a:cubicBezTo>
                  <a:cubicBezTo>
                    <a:pt x="7449" y="9947"/>
                    <a:pt x="7435" y="9953"/>
                    <a:pt x="7420" y="9967"/>
                  </a:cubicBezTo>
                  <a:cubicBezTo>
                    <a:pt x="7408" y="9967"/>
                    <a:pt x="7408" y="9980"/>
                    <a:pt x="7401" y="9986"/>
                  </a:cubicBezTo>
                  <a:cubicBezTo>
                    <a:pt x="7300" y="10018"/>
                    <a:pt x="7204" y="10075"/>
                    <a:pt x="7134" y="10152"/>
                  </a:cubicBezTo>
                  <a:cubicBezTo>
                    <a:pt x="7109" y="10140"/>
                    <a:pt x="7081" y="10134"/>
                    <a:pt x="7054" y="10134"/>
                  </a:cubicBezTo>
                  <a:cubicBezTo>
                    <a:pt x="7007" y="10134"/>
                    <a:pt x="6961" y="10151"/>
                    <a:pt x="6925" y="10183"/>
                  </a:cubicBezTo>
                  <a:cubicBezTo>
                    <a:pt x="6922" y="10180"/>
                    <a:pt x="6918" y="10179"/>
                    <a:pt x="6915" y="10179"/>
                  </a:cubicBezTo>
                  <a:cubicBezTo>
                    <a:pt x="6912" y="10179"/>
                    <a:pt x="6909" y="10180"/>
                    <a:pt x="6906" y="10183"/>
                  </a:cubicBezTo>
                  <a:cubicBezTo>
                    <a:pt x="6747" y="10323"/>
                    <a:pt x="6658" y="10520"/>
                    <a:pt x="6645" y="10724"/>
                  </a:cubicBezTo>
                  <a:cubicBezTo>
                    <a:pt x="6569" y="10743"/>
                    <a:pt x="6499" y="10774"/>
                    <a:pt x="6435" y="10819"/>
                  </a:cubicBezTo>
                  <a:lnTo>
                    <a:pt x="6213" y="10927"/>
                  </a:lnTo>
                  <a:cubicBezTo>
                    <a:pt x="6073" y="10997"/>
                    <a:pt x="5927" y="11067"/>
                    <a:pt x="5787" y="11130"/>
                  </a:cubicBezTo>
                  <a:cubicBezTo>
                    <a:pt x="5717" y="11168"/>
                    <a:pt x="5647" y="11200"/>
                    <a:pt x="5584" y="11232"/>
                  </a:cubicBezTo>
                  <a:cubicBezTo>
                    <a:pt x="5563" y="11230"/>
                    <a:pt x="5543" y="11229"/>
                    <a:pt x="5524" y="11229"/>
                  </a:cubicBezTo>
                  <a:cubicBezTo>
                    <a:pt x="5476" y="11229"/>
                    <a:pt x="5430" y="11234"/>
                    <a:pt x="5380" y="11238"/>
                  </a:cubicBezTo>
                  <a:cubicBezTo>
                    <a:pt x="5336" y="11241"/>
                    <a:pt x="5292" y="11243"/>
                    <a:pt x="5246" y="11243"/>
                  </a:cubicBezTo>
                  <a:cubicBezTo>
                    <a:pt x="5201" y="11243"/>
                    <a:pt x="5155" y="11241"/>
                    <a:pt x="5107" y="11238"/>
                  </a:cubicBezTo>
                  <a:lnTo>
                    <a:pt x="5082" y="11238"/>
                  </a:lnTo>
                  <a:lnTo>
                    <a:pt x="4955" y="11200"/>
                  </a:lnTo>
                  <a:cubicBezTo>
                    <a:pt x="4859" y="11168"/>
                    <a:pt x="4770" y="11137"/>
                    <a:pt x="4681" y="11099"/>
                  </a:cubicBezTo>
                  <a:cubicBezTo>
                    <a:pt x="4504" y="11016"/>
                    <a:pt x="4338" y="10914"/>
                    <a:pt x="4179" y="10793"/>
                  </a:cubicBezTo>
                  <a:cubicBezTo>
                    <a:pt x="4176" y="10790"/>
                    <a:pt x="4172" y="10788"/>
                    <a:pt x="4168" y="10788"/>
                  </a:cubicBezTo>
                  <a:cubicBezTo>
                    <a:pt x="4150" y="10788"/>
                    <a:pt x="4133" y="10816"/>
                    <a:pt x="4154" y="10832"/>
                  </a:cubicBezTo>
                  <a:cubicBezTo>
                    <a:pt x="4305" y="10957"/>
                    <a:pt x="4468" y="11071"/>
                    <a:pt x="4638" y="11166"/>
                  </a:cubicBezTo>
                  <a:lnTo>
                    <a:pt x="4638" y="11166"/>
                  </a:lnTo>
                  <a:cubicBezTo>
                    <a:pt x="4617" y="11160"/>
                    <a:pt x="4595" y="11155"/>
                    <a:pt x="4573" y="11149"/>
                  </a:cubicBezTo>
                  <a:cubicBezTo>
                    <a:pt x="4570" y="11148"/>
                    <a:pt x="4567" y="11147"/>
                    <a:pt x="4563" y="11147"/>
                  </a:cubicBezTo>
                  <a:cubicBezTo>
                    <a:pt x="4554" y="11147"/>
                    <a:pt x="4546" y="11153"/>
                    <a:pt x="4542" y="11162"/>
                  </a:cubicBezTo>
                  <a:lnTo>
                    <a:pt x="4510" y="11149"/>
                  </a:lnTo>
                  <a:cubicBezTo>
                    <a:pt x="4415" y="11105"/>
                    <a:pt x="4326" y="11060"/>
                    <a:pt x="4243" y="11003"/>
                  </a:cubicBezTo>
                  <a:cubicBezTo>
                    <a:pt x="4071" y="10889"/>
                    <a:pt x="3913" y="10762"/>
                    <a:pt x="3779" y="10609"/>
                  </a:cubicBezTo>
                  <a:cubicBezTo>
                    <a:pt x="3773" y="10603"/>
                    <a:pt x="3766" y="10603"/>
                    <a:pt x="3754" y="10603"/>
                  </a:cubicBezTo>
                  <a:cubicBezTo>
                    <a:pt x="3633" y="10469"/>
                    <a:pt x="3519" y="10336"/>
                    <a:pt x="3417" y="10190"/>
                  </a:cubicBezTo>
                  <a:cubicBezTo>
                    <a:pt x="3188" y="9891"/>
                    <a:pt x="2997" y="9567"/>
                    <a:pt x="2845" y="9224"/>
                  </a:cubicBezTo>
                  <a:cubicBezTo>
                    <a:pt x="2841" y="9215"/>
                    <a:pt x="2834" y="9212"/>
                    <a:pt x="2826" y="9212"/>
                  </a:cubicBezTo>
                  <a:cubicBezTo>
                    <a:pt x="2812" y="9212"/>
                    <a:pt x="2796" y="9226"/>
                    <a:pt x="2800" y="9243"/>
                  </a:cubicBezTo>
                  <a:cubicBezTo>
                    <a:pt x="2851" y="9389"/>
                    <a:pt x="2915" y="9542"/>
                    <a:pt x="2985" y="9681"/>
                  </a:cubicBezTo>
                  <a:cubicBezTo>
                    <a:pt x="2940" y="9637"/>
                    <a:pt x="2902" y="9592"/>
                    <a:pt x="2870" y="9548"/>
                  </a:cubicBezTo>
                  <a:cubicBezTo>
                    <a:pt x="2769" y="9427"/>
                    <a:pt x="2680" y="9300"/>
                    <a:pt x="2603" y="9160"/>
                  </a:cubicBezTo>
                  <a:cubicBezTo>
                    <a:pt x="2445" y="8893"/>
                    <a:pt x="2330" y="8601"/>
                    <a:pt x="2254" y="8296"/>
                  </a:cubicBezTo>
                  <a:cubicBezTo>
                    <a:pt x="2209" y="8124"/>
                    <a:pt x="2178" y="7953"/>
                    <a:pt x="2165" y="7775"/>
                  </a:cubicBezTo>
                  <a:cubicBezTo>
                    <a:pt x="2165" y="7765"/>
                    <a:pt x="2157" y="7761"/>
                    <a:pt x="2149" y="7761"/>
                  </a:cubicBezTo>
                  <a:cubicBezTo>
                    <a:pt x="2141" y="7761"/>
                    <a:pt x="2133" y="7765"/>
                    <a:pt x="2133" y="7775"/>
                  </a:cubicBezTo>
                  <a:cubicBezTo>
                    <a:pt x="2127" y="8067"/>
                    <a:pt x="2171" y="8360"/>
                    <a:pt x="2260" y="8633"/>
                  </a:cubicBezTo>
                  <a:cubicBezTo>
                    <a:pt x="2197" y="8474"/>
                    <a:pt x="2146" y="8309"/>
                    <a:pt x="2101" y="8137"/>
                  </a:cubicBezTo>
                  <a:cubicBezTo>
                    <a:pt x="2019" y="7800"/>
                    <a:pt x="1981" y="7457"/>
                    <a:pt x="1981" y="7114"/>
                  </a:cubicBezTo>
                  <a:cubicBezTo>
                    <a:pt x="1974" y="6917"/>
                    <a:pt x="1987" y="6720"/>
                    <a:pt x="2012" y="6523"/>
                  </a:cubicBezTo>
                  <a:cubicBezTo>
                    <a:pt x="2009" y="6509"/>
                    <a:pt x="1998" y="6503"/>
                    <a:pt x="1988" y="6503"/>
                  </a:cubicBezTo>
                  <a:cubicBezTo>
                    <a:pt x="1979" y="6503"/>
                    <a:pt x="1971" y="6508"/>
                    <a:pt x="1968" y="6517"/>
                  </a:cubicBezTo>
                  <a:cubicBezTo>
                    <a:pt x="1955" y="6587"/>
                    <a:pt x="1943" y="6656"/>
                    <a:pt x="1930" y="6726"/>
                  </a:cubicBezTo>
                  <a:cubicBezTo>
                    <a:pt x="1943" y="6536"/>
                    <a:pt x="1962" y="6345"/>
                    <a:pt x="1993" y="6154"/>
                  </a:cubicBezTo>
                  <a:cubicBezTo>
                    <a:pt x="2057" y="5697"/>
                    <a:pt x="2171" y="5246"/>
                    <a:pt x="2337" y="4814"/>
                  </a:cubicBezTo>
                  <a:cubicBezTo>
                    <a:pt x="2432" y="4572"/>
                    <a:pt x="2534" y="4331"/>
                    <a:pt x="2648" y="4095"/>
                  </a:cubicBezTo>
                  <a:cubicBezTo>
                    <a:pt x="2652" y="4082"/>
                    <a:pt x="2638" y="4066"/>
                    <a:pt x="2625" y="4066"/>
                  </a:cubicBezTo>
                  <a:cubicBezTo>
                    <a:pt x="2619" y="4066"/>
                    <a:pt x="2614" y="4069"/>
                    <a:pt x="2610" y="4076"/>
                  </a:cubicBezTo>
                  <a:lnTo>
                    <a:pt x="2597" y="4089"/>
                  </a:lnTo>
                  <a:cubicBezTo>
                    <a:pt x="2642" y="3981"/>
                    <a:pt x="2692" y="3879"/>
                    <a:pt x="2737" y="3771"/>
                  </a:cubicBezTo>
                  <a:cubicBezTo>
                    <a:pt x="2800" y="3619"/>
                    <a:pt x="2877" y="3473"/>
                    <a:pt x="2947" y="3333"/>
                  </a:cubicBezTo>
                  <a:cubicBezTo>
                    <a:pt x="3017" y="3187"/>
                    <a:pt x="3093" y="3028"/>
                    <a:pt x="3169" y="2875"/>
                  </a:cubicBezTo>
                  <a:cubicBezTo>
                    <a:pt x="3169" y="2869"/>
                    <a:pt x="3169" y="2869"/>
                    <a:pt x="3169" y="2863"/>
                  </a:cubicBezTo>
                  <a:cubicBezTo>
                    <a:pt x="3182" y="2825"/>
                    <a:pt x="3201" y="2793"/>
                    <a:pt x="3214" y="2761"/>
                  </a:cubicBezTo>
                  <a:cubicBezTo>
                    <a:pt x="3252" y="2691"/>
                    <a:pt x="3290" y="2621"/>
                    <a:pt x="3322" y="2558"/>
                  </a:cubicBezTo>
                  <a:cubicBezTo>
                    <a:pt x="3347" y="2507"/>
                    <a:pt x="3385" y="2456"/>
                    <a:pt x="3404" y="2405"/>
                  </a:cubicBezTo>
                  <a:cubicBezTo>
                    <a:pt x="3482" y="2417"/>
                    <a:pt x="3565" y="2424"/>
                    <a:pt x="3649" y="2424"/>
                  </a:cubicBezTo>
                  <a:cubicBezTo>
                    <a:pt x="3695" y="2424"/>
                    <a:pt x="3740" y="2422"/>
                    <a:pt x="3785" y="2418"/>
                  </a:cubicBezTo>
                  <a:cubicBezTo>
                    <a:pt x="3919" y="2418"/>
                    <a:pt x="4046" y="2373"/>
                    <a:pt x="4154" y="2284"/>
                  </a:cubicBezTo>
                  <a:cubicBezTo>
                    <a:pt x="4262" y="2176"/>
                    <a:pt x="4262" y="2017"/>
                    <a:pt x="4249" y="1871"/>
                  </a:cubicBezTo>
                  <a:cubicBezTo>
                    <a:pt x="4230" y="1700"/>
                    <a:pt x="4192" y="1528"/>
                    <a:pt x="4129" y="1363"/>
                  </a:cubicBezTo>
                  <a:cubicBezTo>
                    <a:pt x="4084" y="1242"/>
                    <a:pt x="4021" y="1071"/>
                    <a:pt x="3887" y="1013"/>
                  </a:cubicBezTo>
                  <a:cubicBezTo>
                    <a:pt x="3851" y="1001"/>
                    <a:pt x="3812" y="995"/>
                    <a:pt x="3773" y="995"/>
                  </a:cubicBezTo>
                  <a:cubicBezTo>
                    <a:pt x="3730" y="995"/>
                    <a:pt x="3686" y="1003"/>
                    <a:pt x="3646" y="1020"/>
                  </a:cubicBezTo>
                  <a:cubicBezTo>
                    <a:pt x="3569" y="1045"/>
                    <a:pt x="3493" y="1071"/>
                    <a:pt x="3417" y="1096"/>
                  </a:cubicBezTo>
                  <a:lnTo>
                    <a:pt x="3353" y="1115"/>
                  </a:lnTo>
                  <a:cubicBezTo>
                    <a:pt x="3569" y="855"/>
                    <a:pt x="3830" y="632"/>
                    <a:pt x="4116" y="461"/>
                  </a:cubicBezTo>
                  <a:cubicBezTo>
                    <a:pt x="4484" y="251"/>
                    <a:pt x="4891" y="124"/>
                    <a:pt x="5317" y="98"/>
                  </a:cubicBezTo>
                  <a:cubicBezTo>
                    <a:pt x="5365" y="95"/>
                    <a:pt x="5411" y="94"/>
                    <a:pt x="5457" y="94"/>
                  </a:cubicBezTo>
                  <a:close/>
                  <a:moveTo>
                    <a:pt x="4789" y="11448"/>
                  </a:moveTo>
                  <a:cubicBezTo>
                    <a:pt x="4713" y="11499"/>
                    <a:pt x="4650" y="11569"/>
                    <a:pt x="4605" y="11651"/>
                  </a:cubicBezTo>
                  <a:cubicBezTo>
                    <a:pt x="4510" y="11848"/>
                    <a:pt x="4567" y="12064"/>
                    <a:pt x="4643" y="12268"/>
                  </a:cubicBezTo>
                  <a:cubicBezTo>
                    <a:pt x="4573" y="12217"/>
                    <a:pt x="4504" y="12160"/>
                    <a:pt x="4440" y="12096"/>
                  </a:cubicBezTo>
                  <a:cubicBezTo>
                    <a:pt x="4357" y="12007"/>
                    <a:pt x="4281" y="11893"/>
                    <a:pt x="4307" y="11766"/>
                  </a:cubicBezTo>
                  <a:cubicBezTo>
                    <a:pt x="4345" y="11645"/>
                    <a:pt x="4434" y="11550"/>
                    <a:pt x="4548" y="11505"/>
                  </a:cubicBezTo>
                  <a:cubicBezTo>
                    <a:pt x="4612" y="11480"/>
                    <a:pt x="4681" y="11461"/>
                    <a:pt x="4751" y="11448"/>
                  </a:cubicBezTo>
                  <a:close/>
                  <a:moveTo>
                    <a:pt x="10719" y="9319"/>
                  </a:moveTo>
                  <a:cubicBezTo>
                    <a:pt x="10788" y="9510"/>
                    <a:pt x="10865" y="9707"/>
                    <a:pt x="10928" y="9904"/>
                  </a:cubicBezTo>
                  <a:cubicBezTo>
                    <a:pt x="10998" y="10107"/>
                    <a:pt x="11062" y="10311"/>
                    <a:pt x="11119" y="10514"/>
                  </a:cubicBezTo>
                  <a:cubicBezTo>
                    <a:pt x="11233" y="10921"/>
                    <a:pt x="11322" y="11334"/>
                    <a:pt x="11398" y="11753"/>
                  </a:cubicBezTo>
                  <a:cubicBezTo>
                    <a:pt x="11418" y="11867"/>
                    <a:pt x="11437" y="11982"/>
                    <a:pt x="11456" y="12103"/>
                  </a:cubicBezTo>
                  <a:cubicBezTo>
                    <a:pt x="11475" y="12185"/>
                    <a:pt x="11481" y="12280"/>
                    <a:pt x="11500" y="12363"/>
                  </a:cubicBezTo>
                  <a:lnTo>
                    <a:pt x="11500" y="12395"/>
                  </a:lnTo>
                  <a:cubicBezTo>
                    <a:pt x="11297" y="11810"/>
                    <a:pt x="11074" y="11226"/>
                    <a:pt x="10839" y="10647"/>
                  </a:cubicBezTo>
                  <a:cubicBezTo>
                    <a:pt x="10693" y="10279"/>
                    <a:pt x="10541" y="9910"/>
                    <a:pt x="10369" y="9554"/>
                  </a:cubicBezTo>
                  <a:cubicBezTo>
                    <a:pt x="10483" y="9472"/>
                    <a:pt x="10604" y="9389"/>
                    <a:pt x="10719" y="9319"/>
                  </a:cubicBezTo>
                  <a:close/>
                  <a:moveTo>
                    <a:pt x="4783" y="11289"/>
                  </a:moveTo>
                  <a:cubicBezTo>
                    <a:pt x="4859" y="11308"/>
                    <a:pt x="4936" y="11327"/>
                    <a:pt x="5012" y="11340"/>
                  </a:cubicBezTo>
                  <a:cubicBezTo>
                    <a:pt x="5006" y="11340"/>
                    <a:pt x="4993" y="11346"/>
                    <a:pt x="4980" y="11353"/>
                  </a:cubicBezTo>
                  <a:cubicBezTo>
                    <a:pt x="4974" y="11346"/>
                    <a:pt x="4967" y="11346"/>
                    <a:pt x="4961" y="11346"/>
                  </a:cubicBezTo>
                  <a:cubicBezTo>
                    <a:pt x="4940" y="11345"/>
                    <a:pt x="4919" y="11344"/>
                    <a:pt x="4898" y="11344"/>
                  </a:cubicBezTo>
                  <a:cubicBezTo>
                    <a:pt x="4834" y="11344"/>
                    <a:pt x="4769" y="11351"/>
                    <a:pt x="4707" y="11365"/>
                  </a:cubicBezTo>
                  <a:cubicBezTo>
                    <a:pt x="4631" y="11372"/>
                    <a:pt x="4554" y="11397"/>
                    <a:pt x="4484" y="11429"/>
                  </a:cubicBezTo>
                  <a:cubicBezTo>
                    <a:pt x="4357" y="11493"/>
                    <a:pt x="4262" y="11601"/>
                    <a:pt x="4218" y="11734"/>
                  </a:cubicBezTo>
                  <a:cubicBezTo>
                    <a:pt x="4179" y="11893"/>
                    <a:pt x="4249" y="12033"/>
                    <a:pt x="4364" y="12153"/>
                  </a:cubicBezTo>
                  <a:cubicBezTo>
                    <a:pt x="4351" y="12160"/>
                    <a:pt x="4338" y="12179"/>
                    <a:pt x="4345" y="12198"/>
                  </a:cubicBezTo>
                  <a:cubicBezTo>
                    <a:pt x="4370" y="12268"/>
                    <a:pt x="4427" y="12325"/>
                    <a:pt x="4427" y="12408"/>
                  </a:cubicBezTo>
                  <a:cubicBezTo>
                    <a:pt x="4422" y="12471"/>
                    <a:pt x="4384" y="12527"/>
                    <a:pt x="4332" y="12527"/>
                  </a:cubicBezTo>
                  <a:cubicBezTo>
                    <a:pt x="4316" y="12527"/>
                    <a:pt x="4299" y="12521"/>
                    <a:pt x="4281" y="12509"/>
                  </a:cubicBezTo>
                  <a:cubicBezTo>
                    <a:pt x="4224" y="12458"/>
                    <a:pt x="4186" y="12395"/>
                    <a:pt x="4160" y="12325"/>
                  </a:cubicBezTo>
                  <a:cubicBezTo>
                    <a:pt x="4129" y="12242"/>
                    <a:pt x="4090" y="12166"/>
                    <a:pt x="4065" y="12084"/>
                  </a:cubicBezTo>
                  <a:cubicBezTo>
                    <a:pt x="4002" y="11912"/>
                    <a:pt x="3957" y="11740"/>
                    <a:pt x="4084" y="11588"/>
                  </a:cubicBezTo>
                  <a:lnTo>
                    <a:pt x="4078" y="11588"/>
                  </a:lnTo>
                  <a:cubicBezTo>
                    <a:pt x="4179" y="11473"/>
                    <a:pt x="4313" y="11384"/>
                    <a:pt x="4459" y="11340"/>
                  </a:cubicBezTo>
                  <a:cubicBezTo>
                    <a:pt x="4510" y="11321"/>
                    <a:pt x="4561" y="11308"/>
                    <a:pt x="4612" y="11296"/>
                  </a:cubicBezTo>
                  <a:cubicBezTo>
                    <a:pt x="4649" y="11305"/>
                    <a:pt x="4686" y="11311"/>
                    <a:pt x="4723" y="11311"/>
                  </a:cubicBezTo>
                  <a:cubicBezTo>
                    <a:pt x="4737" y="11311"/>
                    <a:pt x="4750" y="11310"/>
                    <a:pt x="4764" y="11308"/>
                  </a:cubicBezTo>
                  <a:cubicBezTo>
                    <a:pt x="4777" y="11308"/>
                    <a:pt x="4783" y="11296"/>
                    <a:pt x="4783" y="11289"/>
                  </a:cubicBezTo>
                  <a:close/>
                  <a:moveTo>
                    <a:pt x="5228" y="12338"/>
                  </a:moveTo>
                  <a:lnTo>
                    <a:pt x="5228" y="12338"/>
                  </a:lnTo>
                  <a:cubicBezTo>
                    <a:pt x="5209" y="12376"/>
                    <a:pt x="5190" y="12427"/>
                    <a:pt x="5164" y="12471"/>
                  </a:cubicBezTo>
                  <a:cubicBezTo>
                    <a:pt x="5126" y="12535"/>
                    <a:pt x="5082" y="12586"/>
                    <a:pt x="5025" y="12630"/>
                  </a:cubicBezTo>
                  <a:cubicBezTo>
                    <a:pt x="4980" y="12663"/>
                    <a:pt x="4931" y="12682"/>
                    <a:pt x="4877" y="12682"/>
                  </a:cubicBezTo>
                  <a:cubicBezTo>
                    <a:pt x="4869" y="12682"/>
                    <a:pt x="4861" y="12682"/>
                    <a:pt x="4853" y="12681"/>
                  </a:cubicBezTo>
                  <a:cubicBezTo>
                    <a:pt x="4821" y="12681"/>
                    <a:pt x="4796" y="12674"/>
                    <a:pt x="4764" y="12662"/>
                  </a:cubicBezTo>
                  <a:cubicBezTo>
                    <a:pt x="4751" y="12649"/>
                    <a:pt x="4739" y="12643"/>
                    <a:pt x="4726" y="12630"/>
                  </a:cubicBezTo>
                  <a:cubicBezTo>
                    <a:pt x="4878" y="12541"/>
                    <a:pt x="5031" y="12452"/>
                    <a:pt x="5183" y="12363"/>
                  </a:cubicBezTo>
                  <a:lnTo>
                    <a:pt x="5228" y="12338"/>
                  </a:lnTo>
                  <a:close/>
                  <a:moveTo>
                    <a:pt x="3925" y="11798"/>
                  </a:moveTo>
                  <a:cubicBezTo>
                    <a:pt x="3932" y="11937"/>
                    <a:pt x="3970" y="12077"/>
                    <a:pt x="4033" y="12211"/>
                  </a:cubicBezTo>
                  <a:cubicBezTo>
                    <a:pt x="4065" y="12319"/>
                    <a:pt x="4110" y="12414"/>
                    <a:pt x="4173" y="12509"/>
                  </a:cubicBezTo>
                  <a:cubicBezTo>
                    <a:pt x="4167" y="12516"/>
                    <a:pt x="4160" y="12528"/>
                    <a:pt x="4167" y="12535"/>
                  </a:cubicBezTo>
                  <a:cubicBezTo>
                    <a:pt x="4173" y="12586"/>
                    <a:pt x="4173" y="12630"/>
                    <a:pt x="4154" y="12674"/>
                  </a:cubicBezTo>
                  <a:cubicBezTo>
                    <a:pt x="4138" y="12703"/>
                    <a:pt x="4113" y="12714"/>
                    <a:pt x="4086" y="12714"/>
                  </a:cubicBezTo>
                  <a:cubicBezTo>
                    <a:pt x="4060" y="12714"/>
                    <a:pt x="4033" y="12703"/>
                    <a:pt x="4014" y="12687"/>
                  </a:cubicBezTo>
                  <a:cubicBezTo>
                    <a:pt x="3919" y="12586"/>
                    <a:pt x="3855" y="12458"/>
                    <a:pt x="3830" y="12319"/>
                  </a:cubicBezTo>
                  <a:cubicBezTo>
                    <a:pt x="3836" y="12312"/>
                    <a:pt x="3830" y="12293"/>
                    <a:pt x="3817" y="12293"/>
                  </a:cubicBezTo>
                  <a:cubicBezTo>
                    <a:pt x="3811" y="12211"/>
                    <a:pt x="3811" y="12134"/>
                    <a:pt x="3824" y="12058"/>
                  </a:cubicBezTo>
                  <a:cubicBezTo>
                    <a:pt x="3843" y="11963"/>
                    <a:pt x="3874" y="11874"/>
                    <a:pt x="3925" y="11798"/>
                  </a:cubicBezTo>
                  <a:close/>
                  <a:moveTo>
                    <a:pt x="10286" y="9624"/>
                  </a:moveTo>
                  <a:cubicBezTo>
                    <a:pt x="10407" y="9936"/>
                    <a:pt x="10547" y="10241"/>
                    <a:pt x="10674" y="10552"/>
                  </a:cubicBezTo>
                  <a:cubicBezTo>
                    <a:pt x="10801" y="10863"/>
                    <a:pt x="10935" y="11194"/>
                    <a:pt x="11062" y="11518"/>
                  </a:cubicBezTo>
                  <a:cubicBezTo>
                    <a:pt x="11310" y="12153"/>
                    <a:pt x="11570" y="12795"/>
                    <a:pt x="11716" y="13462"/>
                  </a:cubicBezTo>
                  <a:cubicBezTo>
                    <a:pt x="11780" y="13780"/>
                    <a:pt x="11831" y="14117"/>
                    <a:pt x="11767" y="14441"/>
                  </a:cubicBezTo>
                  <a:cubicBezTo>
                    <a:pt x="11316" y="13240"/>
                    <a:pt x="10846" y="12052"/>
                    <a:pt x="10369" y="10863"/>
                  </a:cubicBezTo>
                  <a:cubicBezTo>
                    <a:pt x="10236" y="10533"/>
                    <a:pt x="10102" y="10196"/>
                    <a:pt x="9956" y="9878"/>
                  </a:cubicBezTo>
                  <a:cubicBezTo>
                    <a:pt x="10064" y="9789"/>
                    <a:pt x="10172" y="9707"/>
                    <a:pt x="10286" y="9624"/>
                  </a:cubicBezTo>
                  <a:close/>
                  <a:moveTo>
                    <a:pt x="9873" y="9872"/>
                  </a:moveTo>
                  <a:cubicBezTo>
                    <a:pt x="9886" y="9878"/>
                    <a:pt x="9899" y="9885"/>
                    <a:pt x="9911" y="9891"/>
                  </a:cubicBezTo>
                  <a:cubicBezTo>
                    <a:pt x="10013" y="10190"/>
                    <a:pt x="10140" y="10488"/>
                    <a:pt x="10255" y="10781"/>
                  </a:cubicBezTo>
                  <a:cubicBezTo>
                    <a:pt x="10382" y="11092"/>
                    <a:pt x="10502" y="11404"/>
                    <a:pt x="10623" y="11715"/>
                  </a:cubicBezTo>
                  <a:cubicBezTo>
                    <a:pt x="10865" y="12331"/>
                    <a:pt x="11106" y="12948"/>
                    <a:pt x="11341" y="13564"/>
                  </a:cubicBezTo>
                  <a:cubicBezTo>
                    <a:pt x="11468" y="13907"/>
                    <a:pt x="11602" y="14257"/>
                    <a:pt x="11729" y="14600"/>
                  </a:cubicBezTo>
                  <a:cubicBezTo>
                    <a:pt x="11704" y="14848"/>
                    <a:pt x="11634" y="15096"/>
                    <a:pt x="11526" y="15318"/>
                  </a:cubicBezTo>
                  <a:cubicBezTo>
                    <a:pt x="11043" y="14378"/>
                    <a:pt x="10636" y="13405"/>
                    <a:pt x="10312" y="12408"/>
                  </a:cubicBezTo>
                  <a:cubicBezTo>
                    <a:pt x="10248" y="12211"/>
                    <a:pt x="10185" y="12007"/>
                    <a:pt x="10121" y="11810"/>
                  </a:cubicBezTo>
                  <a:cubicBezTo>
                    <a:pt x="10070" y="11499"/>
                    <a:pt x="10019" y="11187"/>
                    <a:pt x="9969" y="10876"/>
                  </a:cubicBezTo>
                  <a:lnTo>
                    <a:pt x="9810" y="9891"/>
                  </a:lnTo>
                  <a:lnTo>
                    <a:pt x="9873" y="9872"/>
                  </a:lnTo>
                  <a:close/>
                  <a:moveTo>
                    <a:pt x="12612" y="7470"/>
                  </a:moveTo>
                  <a:lnTo>
                    <a:pt x="12612" y="7470"/>
                  </a:lnTo>
                  <a:cubicBezTo>
                    <a:pt x="12390" y="7673"/>
                    <a:pt x="12148" y="7851"/>
                    <a:pt x="11881" y="7997"/>
                  </a:cubicBezTo>
                  <a:lnTo>
                    <a:pt x="11869" y="8004"/>
                  </a:lnTo>
                  <a:lnTo>
                    <a:pt x="11812" y="8042"/>
                  </a:lnTo>
                  <a:cubicBezTo>
                    <a:pt x="11805" y="8042"/>
                    <a:pt x="11799" y="8048"/>
                    <a:pt x="11799" y="8055"/>
                  </a:cubicBezTo>
                  <a:lnTo>
                    <a:pt x="11786" y="8061"/>
                  </a:lnTo>
                  <a:lnTo>
                    <a:pt x="11665" y="8137"/>
                  </a:lnTo>
                  <a:cubicBezTo>
                    <a:pt x="11589" y="8188"/>
                    <a:pt x="11507" y="8245"/>
                    <a:pt x="11430" y="8302"/>
                  </a:cubicBezTo>
                  <a:cubicBezTo>
                    <a:pt x="11408" y="8313"/>
                    <a:pt x="11424" y="8343"/>
                    <a:pt x="11445" y="8343"/>
                  </a:cubicBezTo>
                  <a:cubicBezTo>
                    <a:pt x="11449" y="8343"/>
                    <a:pt x="11452" y="8342"/>
                    <a:pt x="11456" y="8341"/>
                  </a:cubicBezTo>
                  <a:cubicBezTo>
                    <a:pt x="11538" y="8296"/>
                    <a:pt x="11621" y="8252"/>
                    <a:pt x="11710" y="8207"/>
                  </a:cubicBezTo>
                  <a:lnTo>
                    <a:pt x="11831" y="8131"/>
                  </a:lnTo>
                  <a:cubicBezTo>
                    <a:pt x="11862" y="8118"/>
                    <a:pt x="11894" y="8099"/>
                    <a:pt x="11920" y="8086"/>
                  </a:cubicBezTo>
                  <a:lnTo>
                    <a:pt x="11996" y="8055"/>
                  </a:lnTo>
                  <a:lnTo>
                    <a:pt x="11996" y="8055"/>
                  </a:lnTo>
                  <a:cubicBezTo>
                    <a:pt x="11964" y="8093"/>
                    <a:pt x="11945" y="8131"/>
                    <a:pt x="11926" y="8175"/>
                  </a:cubicBezTo>
                  <a:cubicBezTo>
                    <a:pt x="11913" y="8194"/>
                    <a:pt x="11926" y="8220"/>
                    <a:pt x="11945" y="8232"/>
                  </a:cubicBezTo>
                  <a:cubicBezTo>
                    <a:pt x="11881" y="8245"/>
                    <a:pt x="11824" y="8271"/>
                    <a:pt x="11773" y="8309"/>
                  </a:cubicBezTo>
                  <a:lnTo>
                    <a:pt x="11564" y="8410"/>
                  </a:lnTo>
                  <a:cubicBezTo>
                    <a:pt x="11424" y="8480"/>
                    <a:pt x="11290" y="8550"/>
                    <a:pt x="11151" y="8626"/>
                  </a:cubicBezTo>
                  <a:cubicBezTo>
                    <a:pt x="10884" y="8773"/>
                    <a:pt x="10617" y="8932"/>
                    <a:pt x="10363" y="9097"/>
                  </a:cubicBezTo>
                  <a:cubicBezTo>
                    <a:pt x="10347" y="9102"/>
                    <a:pt x="10357" y="9125"/>
                    <a:pt x="10373" y="9125"/>
                  </a:cubicBezTo>
                  <a:cubicBezTo>
                    <a:pt x="10375" y="9125"/>
                    <a:pt x="10379" y="9124"/>
                    <a:pt x="10382" y="9122"/>
                  </a:cubicBezTo>
                  <a:cubicBezTo>
                    <a:pt x="10649" y="8970"/>
                    <a:pt x="10916" y="8830"/>
                    <a:pt x="11189" y="8690"/>
                  </a:cubicBezTo>
                  <a:cubicBezTo>
                    <a:pt x="11322" y="8620"/>
                    <a:pt x="11462" y="8550"/>
                    <a:pt x="11595" y="8487"/>
                  </a:cubicBezTo>
                  <a:lnTo>
                    <a:pt x="11805" y="8391"/>
                  </a:lnTo>
                  <a:lnTo>
                    <a:pt x="11907" y="8341"/>
                  </a:lnTo>
                  <a:cubicBezTo>
                    <a:pt x="11939" y="8334"/>
                    <a:pt x="11970" y="8315"/>
                    <a:pt x="11989" y="8290"/>
                  </a:cubicBezTo>
                  <a:cubicBezTo>
                    <a:pt x="12002" y="8277"/>
                    <a:pt x="12002" y="8258"/>
                    <a:pt x="11989" y="8245"/>
                  </a:cubicBezTo>
                  <a:lnTo>
                    <a:pt x="11989" y="8245"/>
                  </a:lnTo>
                  <a:lnTo>
                    <a:pt x="12371" y="8347"/>
                  </a:lnTo>
                  <a:cubicBezTo>
                    <a:pt x="12047" y="8480"/>
                    <a:pt x="11729" y="8633"/>
                    <a:pt x="11418" y="8798"/>
                  </a:cubicBezTo>
                  <a:cubicBezTo>
                    <a:pt x="11074" y="8982"/>
                    <a:pt x="10750" y="9192"/>
                    <a:pt x="10426" y="9402"/>
                  </a:cubicBezTo>
                  <a:cubicBezTo>
                    <a:pt x="10248" y="9516"/>
                    <a:pt x="10070" y="9637"/>
                    <a:pt x="9899" y="9770"/>
                  </a:cubicBezTo>
                  <a:cubicBezTo>
                    <a:pt x="9797" y="9783"/>
                    <a:pt x="9695" y="9808"/>
                    <a:pt x="9594" y="9847"/>
                  </a:cubicBezTo>
                  <a:cubicBezTo>
                    <a:pt x="9473" y="9885"/>
                    <a:pt x="9352" y="9936"/>
                    <a:pt x="9244" y="9980"/>
                  </a:cubicBezTo>
                  <a:cubicBezTo>
                    <a:pt x="9009" y="10082"/>
                    <a:pt x="8787" y="10196"/>
                    <a:pt x="8564" y="10323"/>
                  </a:cubicBezTo>
                  <a:cubicBezTo>
                    <a:pt x="8126" y="10571"/>
                    <a:pt x="7713" y="10857"/>
                    <a:pt x="7287" y="11124"/>
                  </a:cubicBezTo>
                  <a:cubicBezTo>
                    <a:pt x="7090" y="11245"/>
                    <a:pt x="6887" y="11359"/>
                    <a:pt x="6690" y="11486"/>
                  </a:cubicBezTo>
                  <a:cubicBezTo>
                    <a:pt x="6682" y="11482"/>
                    <a:pt x="6673" y="11479"/>
                    <a:pt x="6664" y="11479"/>
                  </a:cubicBezTo>
                  <a:cubicBezTo>
                    <a:pt x="6657" y="11479"/>
                    <a:pt x="6650" y="11481"/>
                    <a:pt x="6645" y="11486"/>
                  </a:cubicBezTo>
                  <a:cubicBezTo>
                    <a:pt x="5736" y="11912"/>
                    <a:pt x="4859" y="12401"/>
                    <a:pt x="4021" y="12954"/>
                  </a:cubicBezTo>
                  <a:cubicBezTo>
                    <a:pt x="3169" y="13494"/>
                    <a:pt x="2337" y="14066"/>
                    <a:pt x="1485" y="14606"/>
                  </a:cubicBezTo>
                  <a:cubicBezTo>
                    <a:pt x="1040" y="14892"/>
                    <a:pt x="589" y="15178"/>
                    <a:pt x="125" y="15432"/>
                  </a:cubicBezTo>
                  <a:cubicBezTo>
                    <a:pt x="398" y="15077"/>
                    <a:pt x="722" y="14765"/>
                    <a:pt x="1085" y="14505"/>
                  </a:cubicBezTo>
                  <a:lnTo>
                    <a:pt x="1104" y="14505"/>
                  </a:lnTo>
                  <a:cubicBezTo>
                    <a:pt x="1224" y="14447"/>
                    <a:pt x="1339" y="14390"/>
                    <a:pt x="1453" y="14327"/>
                  </a:cubicBezTo>
                  <a:cubicBezTo>
                    <a:pt x="1568" y="14263"/>
                    <a:pt x="1682" y="14200"/>
                    <a:pt x="1796" y="14136"/>
                  </a:cubicBezTo>
                  <a:cubicBezTo>
                    <a:pt x="1904" y="14073"/>
                    <a:pt x="2006" y="14009"/>
                    <a:pt x="2114" y="13945"/>
                  </a:cubicBezTo>
                  <a:cubicBezTo>
                    <a:pt x="2222" y="13882"/>
                    <a:pt x="2349" y="13818"/>
                    <a:pt x="2432" y="13723"/>
                  </a:cubicBezTo>
                  <a:cubicBezTo>
                    <a:pt x="2449" y="13700"/>
                    <a:pt x="2430" y="13678"/>
                    <a:pt x="2408" y="13678"/>
                  </a:cubicBezTo>
                  <a:cubicBezTo>
                    <a:pt x="2405" y="13678"/>
                    <a:pt x="2403" y="13678"/>
                    <a:pt x="2400" y="13679"/>
                  </a:cubicBezTo>
                  <a:cubicBezTo>
                    <a:pt x="2286" y="13729"/>
                    <a:pt x="2178" y="13793"/>
                    <a:pt x="2082" y="13876"/>
                  </a:cubicBezTo>
                  <a:cubicBezTo>
                    <a:pt x="1974" y="13945"/>
                    <a:pt x="1860" y="14015"/>
                    <a:pt x="1752" y="14079"/>
                  </a:cubicBezTo>
                  <a:cubicBezTo>
                    <a:pt x="1638" y="14149"/>
                    <a:pt x="1523" y="14212"/>
                    <a:pt x="1409" y="14276"/>
                  </a:cubicBezTo>
                  <a:cubicBezTo>
                    <a:pt x="1294" y="14339"/>
                    <a:pt x="1199" y="14384"/>
                    <a:pt x="1097" y="14447"/>
                  </a:cubicBezTo>
                  <a:cubicBezTo>
                    <a:pt x="1091" y="14435"/>
                    <a:pt x="1078" y="14428"/>
                    <a:pt x="1059" y="14428"/>
                  </a:cubicBezTo>
                  <a:cubicBezTo>
                    <a:pt x="996" y="14441"/>
                    <a:pt x="926" y="14447"/>
                    <a:pt x="862" y="14460"/>
                  </a:cubicBezTo>
                  <a:cubicBezTo>
                    <a:pt x="1027" y="14378"/>
                    <a:pt x="1186" y="14289"/>
                    <a:pt x="1352" y="14200"/>
                  </a:cubicBezTo>
                  <a:cubicBezTo>
                    <a:pt x="1568" y="14073"/>
                    <a:pt x="1777" y="13945"/>
                    <a:pt x="1987" y="13812"/>
                  </a:cubicBezTo>
                  <a:cubicBezTo>
                    <a:pt x="2413" y="13532"/>
                    <a:pt x="2820" y="13227"/>
                    <a:pt x="3207" y="12897"/>
                  </a:cubicBezTo>
                  <a:cubicBezTo>
                    <a:pt x="3404" y="12738"/>
                    <a:pt x="3588" y="12566"/>
                    <a:pt x="3766" y="12382"/>
                  </a:cubicBezTo>
                  <a:cubicBezTo>
                    <a:pt x="3779" y="12427"/>
                    <a:pt x="3798" y="12477"/>
                    <a:pt x="3817" y="12522"/>
                  </a:cubicBezTo>
                  <a:cubicBezTo>
                    <a:pt x="3862" y="12630"/>
                    <a:pt x="3944" y="12789"/>
                    <a:pt x="4090" y="12789"/>
                  </a:cubicBezTo>
                  <a:cubicBezTo>
                    <a:pt x="4211" y="12789"/>
                    <a:pt x="4237" y="12674"/>
                    <a:pt x="4237" y="12573"/>
                  </a:cubicBezTo>
                  <a:cubicBezTo>
                    <a:pt x="4261" y="12592"/>
                    <a:pt x="4289" y="12601"/>
                    <a:pt x="4321" y="12601"/>
                  </a:cubicBezTo>
                  <a:cubicBezTo>
                    <a:pt x="4330" y="12601"/>
                    <a:pt x="4341" y="12600"/>
                    <a:pt x="4351" y="12598"/>
                  </a:cubicBezTo>
                  <a:cubicBezTo>
                    <a:pt x="4434" y="12586"/>
                    <a:pt x="4497" y="12509"/>
                    <a:pt x="4504" y="12427"/>
                  </a:cubicBezTo>
                  <a:cubicBezTo>
                    <a:pt x="4504" y="12357"/>
                    <a:pt x="4484" y="12287"/>
                    <a:pt x="4453" y="12230"/>
                  </a:cubicBezTo>
                  <a:lnTo>
                    <a:pt x="4453" y="12230"/>
                  </a:lnTo>
                  <a:cubicBezTo>
                    <a:pt x="4535" y="12300"/>
                    <a:pt x="4624" y="12363"/>
                    <a:pt x="4713" y="12414"/>
                  </a:cubicBezTo>
                  <a:cubicBezTo>
                    <a:pt x="4723" y="12420"/>
                    <a:pt x="4733" y="12423"/>
                    <a:pt x="4742" y="12423"/>
                  </a:cubicBezTo>
                  <a:cubicBezTo>
                    <a:pt x="4772" y="12423"/>
                    <a:pt x="4798" y="12397"/>
                    <a:pt x="4783" y="12363"/>
                  </a:cubicBezTo>
                  <a:cubicBezTo>
                    <a:pt x="4688" y="12160"/>
                    <a:pt x="4573" y="11912"/>
                    <a:pt x="4681" y="11690"/>
                  </a:cubicBezTo>
                  <a:cubicBezTo>
                    <a:pt x="4783" y="11467"/>
                    <a:pt x="5025" y="11435"/>
                    <a:pt x="5222" y="11359"/>
                  </a:cubicBezTo>
                  <a:lnTo>
                    <a:pt x="5292" y="11359"/>
                  </a:lnTo>
                  <a:lnTo>
                    <a:pt x="5145" y="11429"/>
                  </a:lnTo>
                  <a:cubicBezTo>
                    <a:pt x="5069" y="11461"/>
                    <a:pt x="4999" y="11493"/>
                    <a:pt x="4936" y="11537"/>
                  </a:cubicBezTo>
                  <a:cubicBezTo>
                    <a:pt x="4917" y="11550"/>
                    <a:pt x="4929" y="11569"/>
                    <a:pt x="4948" y="11569"/>
                  </a:cubicBezTo>
                  <a:cubicBezTo>
                    <a:pt x="5018" y="11550"/>
                    <a:pt x="5095" y="11524"/>
                    <a:pt x="5158" y="11493"/>
                  </a:cubicBezTo>
                  <a:lnTo>
                    <a:pt x="5387" y="11404"/>
                  </a:lnTo>
                  <a:lnTo>
                    <a:pt x="5527" y="11346"/>
                  </a:lnTo>
                  <a:cubicBezTo>
                    <a:pt x="5565" y="11340"/>
                    <a:pt x="5609" y="11321"/>
                    <a:pt x="5641" y="11296"/>
                  </a:cubicBezTo>
                  <a:lnTo>
                    <a:pt x="5819" y="11219"/>
                  </a:lnTo>
                  <a:cubicBezTo>
                    <a:pt x="5965" y="11149"/>
                    <a:pt x="6105" y="11079"/>
                    <a:pt x="6251" y="11016"/>
                  </a:cubicBezTo>
                  <a:lnTo>
                    <a:pt x="6454" y="10908"/>
                  </a:lnTo>
                  <a:cubicBezTo>
                    <a:pt x="6524" y="10882"/>
                    <a:pt x="6582" y="10851"/>
                    <a:pt x="6639" y="10813"/>
                  </a:cubicBezTo>
                  <a:cubicBezTo>
                    <a:pt x="6639" y="10832"/>
                    <a:pt x="6645" y="10857"/>
                    <a:pt x="6651" y="10882"/>
                  </a:cubicBezTo>
                  <a:cubicBezTo>
                    <a:pt x="6194" y="11099"/>
                    <a:pt x="5736" y="11327"/>
                    <a:pt x="5285" y="11556"/>
                  </a:cubicBezTo>
                  <a:cubicBezTo>
                    <a:pt x="5268" y="11568"/>
                    <a:pt x="5277" y="11595"/>
                    <a:pt x="5293" y="11595"/>
                  </a:cubicBezTo>
                  <a:cubicBezTo>
                    <a:pt x="5295" y="11595"/>
                    <a:pt x="5296" y="11595"/>
                    <a:pt x="5298" y="11594"/>
                  </a:cubicBezTo>
                  <a:cubicBezTo>
                    <a:pt x="5762" y="11391"/>
                    <a:pt x="6219" y="11187"/>
                    <a:pt x="6677" y="10971"/>
                  </a:cubicBezTo>
                  <a:cubicBezTo>
                    <a:pt x="6683" y="10990"/>
                    <a:pt x="6696" y="11010"/>
                    <a:pt x="6702" y="11022"/>
                  </a:cubicBezTo>
                  <a:cubicBezTo>
                    <a:pt x="6734" y="11092"/>
                    <a:pt x="6785" y="11149"/>
                    <a:pt x="6855" y="11175"/>
                  </a:cubicBezTo>
                  <a:cubicBezTo>
                    <a:pt x="6869" y="11179"/>
                    <a:pt x="6883" y="11181"/>
                    <a:pt x="6897" y="11181"/>
                  </a:cubicBezTo>
                  <a:cubicBezTo>
                    <a:pt x="6945" y="11181"/>
                    <a:pt x="6989" y="11157"/>
                    <a:pt x="7014" y="11118"/>
                  </a:cubicBezTo>
                  <a:cubicBezTo>
                    <a:pt x="7039" y="11067"/>
                    <a:pt x="7052" y="11010"/>
                    <a:pt x="7039" y="10946"/>
                  </a:cubicBezTo>
                  <a:lnTo>
                    <a:pt x="7039" y="10946"/>
                  </a:lnTo>
                  <a:cubicBezTo>
                    <a:pt x="7071" y="10990"/>
                    <a:pt x="7115" y="11022"/>
                    <a:pt x="7166" y="11035"/>
                  </a:cubicBezTo>
                  <a:cubicBezTo>
                    <a:pt x="7171" y="11035"/>
                    <a:pt x="7175" y="11036"/>
                    <a:pt x="7180" y="11036"/>
                  </a:cubicBezTo>
                  <a:cubicBezTo>
                    <a:pt x="7237" y="11036"/>
                    <a:pt x="7282" y="10999"/>
                    <a:pt x="7300" y="10946"/>
                  </a:cubicBezTo>
                  <a:cubicBezTo>
                    <a:pt x="7312" y="10876"/>
                    <a:pt x="7312" y="10800"/>
                    <a:pt x="7300" y="10730"/>
                  </a:cubicBezTo>
                  <a:cubicBezTo>
                    <a:pt x="7300" y="10654"/>
                    <a:pt x="7300" y="10577"/>
                    <a:pt x="7312" y="10501"/>
                  </a:cubicBezTo>
                  <a:cubicBezTo>
                    <a:pt x="7338" y="10590"/>
                    <a:pt x="7370" y="10679"/>
                    <a:pt x="7420" y="10762"/>
                  </a:cubicBezTo>
                  <a:cubicBezTo>
                    <a:pt x="7446" y="10813"/>
                    <a:pt x="7471" y="10876"/>
                    <a:pt x="7535" y="10882"/>
                  </a:cubicBezTo>
                  <a:cubicBezTo>
                    <a:pt x="7598" y="10882"/>
                    <a:pt x="7636" y="10819"/>
                    <a:pt x="7636" y="10768"/>
                  </a:cubicBezTo>
                  <a:cubicBezTo>
                    <a:pt x="7630" y="10692"/>
                    <a:pt x="7624" y="10616"/>
                    <a:pt x="7605" y="10539"/>
                  </a:cubicBezTo>
                  <a:lnTo>
                    <a:pt x="7573" y="10304"/>
                  </a:lnTo>
                  <a:cubicBezTo>
                    <a:pt x="7567" y="10260"/>
                    <a:pt x="7560" y="10222"/>
                    <a:pt x="7554" y="10183"/>
                  </a:cubicBezTo>
                  <a:cubicBezTo>
                    <a:pt x="7999" y="9910"/>
                    <a:pt x="8437" y="9631"/>
                    <a:pt x="8888" y="9364"/>
                  </a:cubicBezTo>
                  <a:cubicBezTo>
                    <a:pt x="9340" y="9103"/>
                    <a:pt x="9784" y="8849"/>
                    <a:pt x="10248" y="8626"/>
                  </a:cubicBezTo>
                  <a:cubicBezTo>
                    <a:pt x="10369" y="8563"/>
                    <a:pt x="10496" y="8506"/>
                    <a:pt x="10623" y="8455"/>
                  </a:cubicBezTo>
                  <a:cubicBezTo>
                    <a:pt x="10750" y="8398"/>
                    <a:pt x="10896" y="8353"/>
                    <a:pt x="11030" y="8283"/>
                  </a:cubicBezTo>
                  <a:cubicBezTo>
                    <a:pt x="11043" y="8277"/>
                    <a:pt x="11049" y="8264"/>
                    <a:pt x="11043" y="8245"/>
                  </a:cubicBezTo>
                  <a:cubicBezTo>
                    <a:pt x="11310" y="8105"/>
                    <a:pt x="11570" y="7959"/>
                    <a:pt x="11843" y="7826"/>
                  </a:cubicBezTo>
                  <a:cubicBezTo>
                    <a:pt x="12098" y="7699"/>
                    <a:pt x="12352" y="7578"/>
                    <a:pt x="12612" y="7470"/>
                  </a:cubicBezTo>
                  <a:close/>
                  <a:moveTo>
                    <a:pt x="9708" y="9929"/>
                  </a:moveTo>
                  <a:cubicBezTo>
                    <a:pt x="9848" y="10844"/>
                    <a:pt x="9994" y="11753"/>
                    <a:pt x="10147" y="12668"/>
                  </a:cubicBezTo>
                  <a:cubicBezTo>
                    <a:pt x="10140" y="12674"/>
                    <a:pt x="10140" y="12687"/>
                    <a:pt x="10140" y="12694"/>
                  </a:cubicBezTo>
                  <a:cubicBezTo>
                    <a:pt x="10147" y="12732"/>
                    <a:pt x="10159" y="12770"/>
                    <a:pt x="10172" y="12802"/>
                  </a:cubicBezTo>
                  <a:cubicBezTo>
                    <a:pt x="10204" y="13024"/>
                    <a:pt x="10242" y="13246"/>
                    <a:pt x="10280" y="13475"/>
                  </a:cubicBezTo>
                  <a:cubicBezTo>
                    <a:pt x="10331" y="13748"/>
                    <a:pt x="10375" y="14022"/>
                    <a:pt x="10420" y="14289"/>
                  </a:cubicBezTo>
                  <a:cubicBezTo>
                    <a:pt x="10305" y="14073"/>
                    <a:pt x="10197" y="13844"/>
                    <a:pt x="10115" y="13609"/>
                  </a:cubicBezTo>
                  <a:cubicBezTo>
                    <a:pt x="10110" y="13599"/>
                    <a:pt x="10106" y="13593"/>
                    <a:pt x="10098" y="13593"/>
                  </a:cubicBezTo>
                  <a:cubicBezTo>
                    <a:pt x="10096" y="13593"/>
                    <a:pt x="10093" y="13594"/>
                    <a:pt x="10089" y="13596"/>
                  </a:cubicBezTo>
                  <a:cubicBezTo>
                    <a:pt x="10089" y="13551"/>
                    <a:pt x="10083" y="13513"/>
                    <a:pt x="10077" y="13475"/>
                  </a:cubicBezTo>
                  <a:cubicBezTo>
                    <a:pt x="9988" y="12903"/>
                    <a:pt x="9873" y="12331"/>
                    <a:pt x="9734" y="11772"/>
                  </a:cubicBezTo>
                  <a:cubicBezTo>
                    <a:pt x="9664" y="11454"/>
                    <a:pt x="9568" y="11143"/>
                    <a:pt x="9448" y="10838"/>
                  </a:cubicBezTo>
                  <a:cubicBezTo>
                    <a:pt x="9443" y="10829"/>
                    <a:pt x="9435" y="10824"/>
                    <a:pt x="9426" y="10824"/>
                  </a:cubicBezTo>
                  <a:cubicBezTo>
                    <a:pt x="9412" y="10824"/>
                    <a:pt x="9397" y="10837"/>
                    <a:pt x="9397" y="10857"/>
                  </a:cubicBezTo>
                  <a:cubicBezTo>
                    <a:pt x="9454" y="11137"/>
                    <a:pt x="9537" y="11416"/>
                    <a:pt x="9606" y="11696"/>
                  </a:cubicBezTo>
                  <a:cubicBezTo>
                    <a:pt x="9676" y="11975"/>
                    <a:pt x="9746" y="12261"/>
                    <a:pt x="9803" y="12541"/>
                  </a:cubicBezTo>
                  <a:cubicBezTo>
                    <a:pt x="9911" y="13030"/>
                    <a:pt x="10000" y="13526"/>
                    <a:pt x="10070" y="14028"/>
                  </a:cubicBezTo>
                  <a:cubicBezTo>
                    <a:pt x="10064" y="14028"/>
                    <a:pt x="10064" y="14034"/>
                    <a:pt x="10064" y="14041"/>
                  </a:cubicBezTo>
                  <a:cubicBezTo>
                    <a:pt x="10070" y="14060"/>
                    <a:pt x="10077" y="14079"/>
                    <a:pt x="10083" y="14104"/>
                  </a:cubicBezTo>
                  <a:cubicBezTo>
                    <a:pt x="10089" y="14149"/>
                    <a:pt x="10096" y="14193"/>
                    <a:pt x="10102" y="14231"/>
                  </a:cubicBezTo>
                  <a:cubicBezTo>
                    <a:pt x="10115" y="14359"/>
                    <a:pt x="10128" y="14492"/>
                    <a:pt x="10147" y="14619"/>
                  </a:cubicBezTo>
                  <a:cubicBezTo>
                    <a:pt x="10121" y="14543"/>
                    <a:pt x="10102" y="14473"/>
                    <a:pt x="10077" y="14397"/>
                  </a:cubicBezTo>
                  <a:cubicBezTo>
                    <a:pt x="10019" y="14193"/>
                    <a:pt x="9937" y="13984"/>
                    <a:pt x="9848" y="13787"/>
                  </a:cubicBezTo>
                  <a:cubicBezTo>
                    <a:pt x="9843" y="13776"/>
                    <a:pt x="9831" y="13771"/>
                    <a:pt x="9819" y="13771"/>
                  </a:cubicBezTo>
                  <a:cubicBezTo>
                    <a:pt x="9801" y="13771"/>
                    <a:pt x="9783" y="13783"/>
                    <a:pt x="9791" y="13806"/>
                  </a:cubicBezTo>
                  <a:cubicBezTo>
                    <a:pt x="9829" y="13971"/>
                    <a:pt x="9892" y="14136"/>
                    <a:pt x="9950" y="14301"/>
                  </a:cubicBezTo>
                  <a:cubicBezTo>
                    <a:pt x="10000" y="14460"/>
                    <a:pt x="10051" y="14638"/>
                    <a:pt x="10096" y="14816"/>
                  </a:cubicBezTo>
                  <a:cubicBezTo>
                    <a:pt x="10185" y="15153"/>
                    <a:pt x="10216" y="15509"/>
                    <a:pt x="10185" y="15858"/>
                  </a:cubicBezTo>
                  <a:cubicBezTo>
                    <a:pt x="10178" y="15947"/>
                    <a:pt x="10166" y="16036"/>
                    <a:pt x="10147" y="16119"/>
                  </a:cubicBezTo>
                  <a:cubicBezTo>
                    <a:pt x="10136" y="16154"/>
                    <a:pt x="10118" y="16247"/>
                    <a:pt x="10079" y="16247"/>
                  </a:cubicBezTo>
                  <a:cubicBezTo>
                    <a:pt x="10069" y="16247"/>
                    <a:pt x="10058" y="16241"/>
                    <a:pt x="10045" y="16227"/>
                  </a:cubicBezTo>
                  <a:cubicBezTo>
                    <a:pt x="10000" y="16170"/>
                    <a:pt x="9975" y="16100"/>
                    <a:pt x="9956" y="16023"/>
                  </a:cubicBezTo>
                  <a:cubicBezTo>
                    <a:pt x="9931" y="15947"/>
                    <a:pt x="9905" y="15865"/>
                    <a:pt x="9873" y="15788"/>
                  </a:cubicBezTo>
                  <a:cubicBezTo>
                    <a:pt x="9753" y="15458"/>
                    <a:pt x="9613" y="15140"/>
                    <a:pt x="9467" y="14829"/>
                  </a:cubicBezTo>
                  <a:cubicBezTo>
                    <a:pt x="9320" y="14511"/>
                    <a:pt x="9155" y="14206"/>
                    <a:pt x="8971" y="13914"/>
                  </a:cubicBezTo>
                  <a:lnTo>
                    <a:pt x="8946" y="13856"/>
                  </a:lnTo>
                  <a:lnTo>
                    <a:pt x="9054" y="13996"/>
                  </a:lnTo>
                  <a:cubicBezTo>
                    <a:pt x="9149" y="14130"/>
                    <a:pt x="9244" y="14263"/>
                    <a:pt x="9333" y="14397"/>
                  </a:cubicBezTo>
                  <a:cubicBezTo>
                    <a:pt x="9409" y="14530"/>
                    <a:pt x="9505" y="14657"/>
                    <a:pt x="9613" y="14778"/>
                  </a:cubicBezTo>
                  <a:cubicBezTo>
                    <a:pt x="9617" y="14782"/>
                    <a:pt x="9621" y="14784"/>
                    <a:pt x="9626" y="14784"/>
                  </a:cubicBezTo>
                  <a:cubicBezTo>
                    <a:pt x="9643" y="14784"/>
                    <a:pt x="9661" y="14760"/>
                    <a:pt x="9651" y="14740"/>
                  </a:cubicBezTo>
                  <a:cubicBezTo>
                    <a:pt x="9600" y="14606"/>
                    <a:pt x="9530" y="14479"/>
                    <a:pt x="9441" y="14359"/>
                  </a:cubicBezTo>
                  <a:cubicBezTo>
                    <a:pt x="9359" y="14244"/>
                    <a:pt x="9276" y="14123"/>
                    <a:pt x="9193" y="14009"/>
                  </a:cubicBezTo>
                  <a:cubicBezTo>
                    <a:pt x="9022" y="13780"/>
                    <a:pt x="8844" y="13551"/>
                    <a:pt x="8660" y="13335"/>
                  </a:cubicBezTo>
                  <a:cubicBezTo>
                    <a:pt x="8285" y="12903"/>
                    <a:pt x="7878" y="12497"/>
                    <a:pt x="7446" y="12122"/>
                  </a:cubicBezTo>
                  <a:cubicBezTo>
                    <a:pt x="7211" y="11918"/>
                    <a:pt x="6969" y="11728"/>
                    <a:pt x="6715" y="11550"/>
                  </a:cubicBezTo>
                  <a:cubicBezTo>
                    <a:pt x="6899" y="11461"/>
                    <a:pt x="7077" y="11365"/>
                    <a:pt x="7249" y="11257"/>
                  </a:cubicBezTo>
                  <a:lnTo>
                    <a:pt x="7281" y="11238"/>
                  </a:lnTo>
                  <a:cubicBezTo>
                    <a:pt x="7287" y="11232"/>
                    <a:pt x="7287" y="11226"/>
                    <a:pt x="7293" y="11226"/>
                  </a:cubicBezTo>
                  <a:cubicBezTo>
                    <a:pt x="7427" y="11130"/>
                    <a:pt x="7560" y="11029"/>
                    <a:pt x="7700" y="10946"/>
                  </a:cubicBezTo>
                  <a:cubicBezTo>
                    <a:pt x="7783" y="10895"/>
                    <a:pt x="7859" y="10851"/>
                    <a:pt x="7941" y="10806"/>
                  </a:cubicBezTo>
                  <a:cubicBezTo>
                    <a:pt x="7980" y="10787"/>
                    <a:pt x="8018" y="10762"/>
                    <a:pt x="8056" y="10743"/>
                  </a:cubicBezTo>
                  <a:cubicBezTo>
                    <a:pt x="8081" y="10730"/>
                    <a:pt x="8100" y="10724"/>
                    <a:pt x="8126" y="10711"/>
                  </a:cubicBezTo>
                  <a:cubicBezTo>
                    <a:pt x="8450" y="10508"/>
                    <a:pt x="8793" y="10317"/>
                    <a:pt x="9143" y="10152"/>
                  </a:cubicBezTo>
                  <a:cubicBezTo>
                    <a:pt x="9143" y="10183"/>
                    <a:pt x="9149" y="10222"/>
                    <a:pt x="9155" y="10253"/>
                  </a:cubicBezTo>
                  <a:lnTo>
                    <a:pt x="9181" y="10374"/>
                  </a:lnTo>
                  <a:lnTo>
                    <a:pt x="9206" y="10488"/>
                  </a:lnTo>
                  <a:cubicBezTo>
                    <a:pt x="9212" y="10527"/>
                    <a:pt x="9219" y="10565"/>
                    <a:pt x="9238" y="10603"/>
                  </a:cubicBezTo>
                  <a:cubicBezTo>
                    <a:pt x="9245" y="10610"/>
                    <a:pt x="9255" y="10614"/>
                    <a:pt x="9264" y="10614"/>
                  </a:cubicBezTo>
                  <a:cubicBezTo>
                    <a:pt x="9280" y="10614"/>
                    <a:pt x="9295" y="10604"/>
                    <a:pt x="9295" y="10584"/>
                  </a:cubicBezTo>
                  <a:cubicBezTo>
                    <a:pt x="9301" y="10565"/>
                    <a:pt x="9295" y="10546"/>
                    <a:pt x="9289" y="10527"/>
                  </a:cubicBezTo>
                  <a:lnTo>
                    <a:pt x="9276" y="10469"/>
                  </a:lnTo>
                  <a:cubicBezTo>
                    <a:pt x="9270" y="10431"/>
                    <a:pt x="9263" y="10393"/>
                    <a:pt x="9251" y="10355"/>
                  </a:cubicBezTo>
                  <a:cubicBezTo>
                    <a:pt x="9244" y="10317"/>
                    <a:pt x="9232" y="10279"/>
                    <a:pt x="9225" y="10247"/>
                  </a:cubicBezTo>
                  <a:cubicBezTo>
                    <a:pt x="9212" y="10202"/>
                    <a:pt x="9206" y="10164"/>
                    <a:pt x="9187" y="10133"/>
                  </a:cubicBezTo>
                  <a:lnTo>
                    <a:pt x="9276" y="10094"/>
                  </a:lnTo>
                  <a:cubicBezTo>
                    <a:pt x="9282" y="10133"/>
                    <a:pt x="9289" y="10177"/>
                    <a:pt x="9301" y="10209"/>
                  </a:cubicBezTo>
                  <a:lnTo>
                    <a:pt x="9314" y="10272"/>
                  </a:lnTo>
                  <a:cubicBezTo>
                    <a:pt x="9320" y="10298"/>
                    <a:pt x="9327" y="10317"/>
                    <a:pt x="9340" y="10336"/>
                  </a:cubicBezTo>
                  <a:cubicBezTo>
                    <a:pt x="9342" y="10341"/>
                    <a:pt x="9346" y="10343"/>
                    <a:pt x="9351" y="10343"/>
                  </a:cubicBezTo>
                  <a:cubicBezTo>
                    <a:pt x="9358" y="10343"/>
                    <a:pt x="9365" y="10337"/>
                    <a:pt x="9365" y="10330"/>
                  </a:cubicBezTo>
                  <a:cubicBezTo>
                    <a:pt x="9365" y="10304"/>
                    <a:pt x="9359" y="10285"/>
                    <a:pt x="9352" y="10260"/>
                  </a:cubicBezTo>
                  <a:cubicBezTo>
                    <a:pt x="9346" y="10241"/>
                    <a:pt x="9340" y="10222"/>
                    <a:pt x="9333" y="10202"/>
                  </a:cubicBezTo>
                  <a:cubicBezTo>
                    <a:pt x="9327" y="10158"/>
                    <a:pt x="9314" y="10120"/>
                    <a:pt x="9295" y="10082"/>
                  </a:cubicBezTo>
                  <a:lnTo>
                    <a:pt x="9428" y="10031"/>
                  </a:lnTo>
                  <a:cubicBezTo>
                    <a:pt x="9441" y="10126"/>
                    <a:pt x="9460" y="10222"/>
                    <a:pt x="9492" y="10317"/>
                  </a:cubicBezTo>
                  <a:cubicBezTo>
                    <a:pt x="9517" y="10412"/>
                    <a:pt x="9537" y="10508"/>
                    <a:pt x="9562" y="10609"/>
                  </a:cubicBezTo>
                  <a:cubicBezTo>
                    <a:pt x="9581" y="10705"/>
                    <a:pt x="9606" y="10800"/>
                    <a:pt x="9625" y="10895"/>
                  </a:cubicBezTo>
                  <a:cubicBezTo>
                    <a:pt x="9638" y="10997"/>
                    <a:pt x="9664" y="11099"/>
                    <a:pt x="9702" y="11194"/>
                  </a:cubicBezTo>
                  <a:cubicBezTo>
                    <a:pt x="9707" y="11200"/>
                    <a:pt x="9714" y="11203"/>
                    <a:pt x="9721" y="11203"/>
                  </a:cubicBezTo>
                  <a:cubicBezTo>
                    <a:pt x="9729" y="11203"/>
                    <a:pt x="9736" y="11198"/>
                    <a:pt x="9740" y="11187"/>
                  </a:cubicBezTo>
                  <a:cubicBezTo>
                    <a:pt x="9740" y="11086"/>
                    <a:pt x="9727" y="10984"/>
                    <a:pt x="9695" y="10889"/>
                  </a:cubicBezTo>
                  <a:cubicBezTo>
                    <a:pt x="9676" y="10787"/>
                    <a:pt x="9651" y="10685"/>
                    <a:pt x="9632" y="10584"/>
                  </a:cubicBezTo>
                  <a:cubicBezTo>
                    <a:pt x="9606" y="10488"/>
                    <a:pt x="9581" y="10387"/>
                    <a:pt x="9549" y="10285"/>
                  </a:cubicBezTo>
                  <a:cubicBezTo>
                    <a:pt x="9530" y="10196"/>
                    <a:pt x="9498" y="10107"/>
                    <a:pt x="9460" y="10018"/>
                  </a:cubicBezTo>
                  <a:cubicBezTo>
                    <a:pt x="9498" y="10005"/>
                    <a:pt x="9537" y="9986"/>
                    <a:pt x="9568" y="9974"/>
                  </a:cubicBezTo>
                  <a:cubicBezTo>
                    <a:pt x="9606" y="9961"/>
                    <a:pt x="9664" y="9948"/>
                    <a:pt x="9708" y="9929"/>
                  </a:cubicBezTo>
                  <a:close/>
                  <a:moveTo>
                    <a:pt x="10344" y="13259"/>
                  </a:moveTo>
                  <a:lnTo>
                    <a:pt x="10401" y="13412"/>
                  </a:lnTo>
                  <a:cubicBezTo>
                    <a:pt x="10496" y="13647"/>
                    <a:pt x="10585" y="13888"/>
                    <a:pt x="10680" y="14123"/>
                  </a:cubicBezTo>
                  <a:cubicBezTo>
                    <a:pt x="10858" y="14600"/>
                    <a:pt x="11036" y="15077"/>
                    <a:pt x="11214" y="15560"/>
                  </a:cubicBezTo>
                  <a:cubicBezTo>
                    <a:pt x="11386" y="16043"/>
                    <a:pt x="11557" y="16526"/>
                    <a:pt x="11729" y="17015"/>
                  </a:cubicBezTo>
                  <a:cubicBezTo>
                    <a:pt x="11780" y="17117"/>
                    <a:pt x="11799" y="17237"/>
                    <a:pt x="11786" y="17352"/>
                  </a:cubicBezTo>
                  <a:cubicBezTo>
                    <a:pt x="11767" y="17434"/>
                    <a:pt x="11704" y="17504"/>
                    <a:pt x="11621" y="17542"/>
                  </a:cubicBezTo>
                  <a:cubicBezTo>
                    <a:pt x="11572" y="17562"/>
                    <a:pt x="11523" y="17570"/>
                    <a:pt x="11474" y="17570"/>
                  </a:cubicBezTo>
                  <a:cubicBezTo>
                    <a:pt x="11333" y="17570"/>
                    <a:pt x="11196" y="17497"/>
                    <a:pt x="11087" y="17402"/>
                  </a:cubicBezTo>
                  <a:cubicBezTo>
                    <a:pt x="10896" y="17225"/>
                    <a:pt x="10731" y="17021"/>
                    <a:pt x="10598" y="16799"/>
                  </a:cubicBezTo>
                  <a:cubicBezTo>
                    <a:pt x="10471" y="16602"/>
                    <a:pt x="10363" y="16392"/>
                    <a:pt x="10229" y="16189"/>
                  </a:cubicBezTo>
                  <a:cubicBezTo>
                    <a:pt x="10236" y="16170"/>
                    <a:pt x="10242" y="16151"/>
                    <a:pt x="10242" y="16132"/>
                  </a:cubicBezTo>
                  <a:cubicBezTo>
                    <a:pt x="10318" y="15769"/>
                    <a:pt x="10318" y="15394"/>
                    <a:pt x="10242" y="15038"/>
                  </a:cubicBezTo>
                  <a:cubicBezTo>
                    <a:pt x="10242" y="14886"/>
                    <a:pt x="10229" y="14740"/>
                    <a:pt x="10216" y="14594"/>
                  </a:cubicBezTo>
                  <a:lnTo>
                    <a:pt x="10216" y="14594"/>
                  </a:lnTo>
                  <a:lnTo>
                    <a:pt x="10236" y="14664"/>
                  </a:lnTo>
                  <a:lnTo>
                    <a:pt x="10318" y="14962"/>
                  </a:lnTo>
                  <a:cubicBezTo>
                    <a:pt x="10337" y="15070"/>
                    <a:pt x="10369" y="15166"/>
                    <a:pt x="10413" y="15261"/>
                  </a:cubicBezTo>
                  <a:cubicBezTo>
                    <a:pt x="10418" y="15271"/>
                    <a:pt x="10427" y="15275"/>
                    <a:pt x="10435" y="15275"/>
                  </a:cubicBezTo>
                  <a:cubicBezTo>
                    <a:pt x="10449" y="15275"/>
                    <a:pt x="10462" y="15264"/>
                    <a:pt x="10458" y="15248"/>
                  </a:cubicBezTo>
                  <a:cubicBezTo>
                    <a:pt x="10445" y="15147"/>
                    <a:pt x="10420" y="15045"/>
                    <a:pt x="10382" y="14950"/>
                  </a:cubicBezTo>
                  <a:lnTo>
                    <a:pt x="10293" y="14644"/>
                  </a:lnTo>
                  <a:cubicBezTo>
                    <a:pt x="10255" y="14530"/>
                    <a:pt x="10223" y="14416"/>
                    <a:pt x="10185" y="14308"/>
                  </a:cubicBezTo>
                  <a:cubicBezTo>
                    <a:pt x="10178" y="14193"/>
                    <a:pt x="10159" y="14079"/>
                    <a:pt x="10147" y="13965"/>
                  </a:cubicBezTo>
                  <a:lnTo>
                    <a:pt x="10147" y="13965"/>
                  </a:lnTo>
                  <a:lnTo>
                    <a:pt x="10153" y="13990"/>
                  </a:lnTo>
                  <a:cubicBezTo>
                    <a:pt x="10178" y="14073"/>
                    <a:pt x="10204" y="14142"/>
                    <a:pt x="10236" y="14219"/>
                  </a:cubicBezTo>
                  <a:cubicBezTo>
                    <a:pt x="10286" y="14378"/>
                    <a:pt x="10337" y="14524"/>
                    <a:pt x="10394" y="14683"/>
                  </a:cubicBezTo>
                  <a:cubicBezTo>
                    <a:pt x="10445" y="14835"/>
                    <a:pt x="10496" y="14981"/>
                    <a:pt x="10553" y="15134"/>
                  </a:cubicBezTo>
                  <a:cubicBezTo>
                    <a:pt x="10579" y="15210"/>
                    <a:pt x="10604" y="15286"/>
                    <a:pt x="10630" y="15356"/>
                  </a:cubicBezTo>
                  <a:cubicBezTo>
                    <a:pt x="10655" y="15432"/>
                    <a:pt x="10687" y="15509"/>
                    <a:pt x="10725" y="15572"/>
                  </a:cubicBezTo>
                  <a:cubicBezTo>
                    <a:pt x="10729" y="15580"/>
                    <a:pt x="10735" y="15583"/>
                    <a:pt x="10742" y="15583"/>
                  </a:cubicBezTo>
                  <a:cubicBezTo>
                    <a:pt x="10757" y="15583"/>
                    <a:pt x="10776" y="15567"/>
                    <a:pt x="10776" y="15553"/>
                  </a:cubicBezTo>
                  <a:cubicBezTo>
                    <a:pt x="10763" y="15477"/>
                    <a:pt x="10738" y="15407"/>
                    <a:pt x="10712" y="15337"/>
                  </a:cubicBezTo>
                  <a:cubicBezTo>
                    <a:pt x="10687" y="15255"/>
                    <a:pt x="10655" y="15185"/>
                    <a:pt x="10630" y="15108"/>
                  </a:cubicBezTo>
                  <a:cubicBezTo>
                    <a:pt x="10579" y="14956"/>
                    <a:pt x="10522" y="14803"/>
                    <a:pt x="10464" y="14651"/>
                  </a:cubicBezTo>
                  <a:cubicBezTo>
                    <a:pt x="10407" y="14498"/>
                    <a:pt x="10356" y="14352"/>
                    <a:pt x="10299" y="14200"/>
                  </a:cubicBezTo>
                  <a:lnTo>
                    <a:pt x="10293" y="14187"/>
                  </a:lnTo>
                  <a:lnTo>
                    <a:pt x="10293" y="14187"/>
                  </a:lnTo>
                  <a:cubicBezTo>
                    <a:pt x="10350" y="14295"/>
                    <a:pt x="10407" y="14397"/>
                    <a:pt x="10471" y="14498"/>
                  </a:cubicBezTo>
                  <a:cubicBezTo>
                    <a:pt x="10475" y="14508"/>
                    <a:pt x="10483" y="14514"/>
                    <a:pt x="10492" y="14514"/>
                  </a:cubicBezTo>
                  <a:cubicBezTo>
                    <a:pt x="10496" y="14514"/>
                    <a:pt x="10499" y="14513"/>
                    <a:pt x="10502" y="14511"/>
                  </a:cubicBezTo>
                  <a:cubicBezTo>
                    <a:pt x="10560" y="14689"/>
                    <a:pt x="10630" y="14854"/>
                    <a:pt x="10687" y="15026"/>
                  </a:cubicBezTo>
                  <a:lnTo>
                    <a:pt x="10814" y="15394"/>
                  </a:lnTo>
                  <a:cubicBezTo>
                    <a:pt x="10846" y="15521"/>
                    <a:pt x="10896" y="15642"/>
                    <a:pt x="10954" y="15757"/>
                  </a:cubicBezTo>
                  <a:cubicBezTo>
                    <a:pt x="10957" y="15760"/>
                    <a:pt x="10962" y="15762"/>
                    <a:pt x="10966" y="15762"/>
                  </a:cubicBezTo>
                  <a:cubicBezTo>
                    <a:pt x="10978" y="15762"/>
                    <a:pt x="10990" y="15751"/>
                    <a:pt x="10985" y="15738"/>
                  </a:cubicBezTo>
                  <a:cubicBezTo>
                    <a:pt x="10979" y="15680"/>
                    <a:pt x="10960" y="15623"/>
                    <a:pt x="10941" y="15566"/>
                  </a:cubicBezTo>
                  <a:cubicBezTo>
                    <a:pt x="10922" y="15502"/>
                    <a:pt x="10896" y="15445"/>
                    <a:pt x="10877" y="15382"/>
                  </a:cubicBezTo>
                  <a:lnTo>
                    <a:pt x="10738" y="15013"/>
                  </a:lnTo>
                  <a:cubicBezTo>
                    <a:pt x="10661" y="14803"/>
                    <a:pt x="10598" y="14587"/>
                    <a:pt x="10509" y="14378"/>
                  </a:cubicBezTo>
                  <a:cubicBezTo>
                    <a:pt x="10458" y="14003"/>
                    <a:pt x="10401" y="13634"/>
                    <a:pt x="10344" y="13259"/>
                  </a:cubicBezTo>
                  <a:close/>
                  <a:moveTo>
                    <a:pt x="9181" y="14460"/>
                  </a:moveTo>
                  <a:lnTo>
                    <a:pt x="9181" y="14460"/>
                  </a:lnTo>
                  <a:cubicBezTo>
                    <a:pt x="9244" y="14587"/>
                    <a:pt x="9314" y="14721"/>
                    <a:pt x="9371" y="14854"/>
                  </a:cubicBezTo>
                  <a:cubicBezTo>
                    <a:pt x="9530" y="15191"/>
                    <a:pt x="9670" y="15541"/>
                    <a:pt x="9797" y="15890"/>
                  </a:cubicBezTo>
                  <a:cubicBezTo>
                    <a:pt x="9829" y="15979"/>
                    <a:pt x="9861" y="16062"/>
                    <a:pt x="9886" y="16151"/>
                  </a:cubicBezTo>
                  <a:cubicBezTo>
                    <a:pt x="9905" y="16220"/>
                    <a:pt x="9943" y="16278"/>
                    <a:pt x="9988" y="16329"/>
                  </a:cubicBezTo>
                  <a:cubicBezTo>
                    <a:pt x="10015" y="16349"/>
                    <a:pt x="10048" y="16360"/>
                    <a:pt x="10081" y="16360"/>
                  </a:cubicBezTo>
                  <a:cubicBezTo>
                    <a:pt x="10109" y="16360"/>
                    <a:pt x="10136" y="16352"/>
                    <a:pt x="10159" y="16335"/>
                  </a:cubicBezTo>
                  <a:cubicBezTo>
                    <a:pt x="10178" y="16316"/>
                    <a:pt x="10197" y="16297"/>
                    <a:pt x="10204" y="16278"/>
                  </a:cubicBezTo>
                  <a:cubicBezTo>
                    <a:pt x="10293" y="16456"/>
                    <a:pt x="10388" y="16634"/>
                    <a:pt x="10496" y="16805"/>
                  </a:cubicBezTo>
                  <a:cubicBezTo>
                    <a:pt x="10547" y="16888"/>
                    <a:pt x="10598" y="16964"/>
                    <a:pt x="10649" y="17040"/>
                  </a:cubicBezTo>
                  <a:cubicBezTo>
                    <a:pt x="10642" y="17047"/>
                    <a:pt x="10636" y="17059"/>
                    <a:pt x="10636" y="17066"/>
                  </a:cubicBezTo>
                  <a:cubicBezTo>
                    <a:pt x="10623" y="17364"/>
                    <a:pt x="10560" y="17650"/>
                    <a:pt x="10458" y="17924"/>
                  </a:cubicBezTo>
                  <a:cubicBezTo>
                    <a:pt x="10439" y="17968"/>
                    <a:pt x="10420" y="18013"/>
                    <a:pt x="10401" y="18051"/>
                  </a:cubicBezTo>
                  <a:cubicBezTo>
                    <a:pt x="10394" y="18095"/>
                    <a:pt x="10369" y="18127"/>
                    <a:pt x="10337" y="18159"/>
                  </a:cubicBezTo>
                  <a:cubicBezTo>
                    <a:pt x="10330" y="18162"/>
                    <a:pt x="10324" y="18164"/>
                    <a:pt x="10318" y="18164"/>
                  </a:cubicBezTo>
                  <a:cubicBezTo>
                    <a:pt x="10264" y="18164"/>
                    <a:pt x="10248" y="18021"/>
                    <a:pt x="10242" y="17987"/>
                  </a:cubicBezTo>
                  <a:cubicBezTo>
                    <a:pt x="10223" y="17892"/>
                    <a:pt x="10197" y="17790"/>
                    <a:pt x="10172" y="17695"/>
                  </a:cubicBezTo>
                  <a:cubicBezTo>
                    <a:pt x="10128" y="17498"/>
                    <a:pt x="10077" y="17301"/>
                    <a:pt x="10026" y="17110"/>
                  </a:cubicBezTo>
                  <a:cubicBezTo>
                    <a:pt x="9822" y="16329"/>
                    <a:pt x="9581" y="15560"/>
                    <a:pt x="9308" y="14803"/>
                  </a:cubicBezTo>
                  <a:cubicBezTo>
                    <a:pt x="9263" y="14689"/>
                    <a:pt x="9225" y="14575"/>
                    <a:pt x="9181" y="14460"/>
                  </a:cubicBezTo>
                  <a:close/>
                  <a:moveTo>
                    <a:pt x="5511" y="0"/>
                  </a:moveTo>
                  <a:cubicBezTo>
                    <a:pt x="5479" y="0"/>
                    <a:pt x="5446" y="1"/>
                    <a:pt x="5412" y="3"/>
                  </a:cubicBezTo>
                  <a:cubicBezTo>
                    <a:pt x="5183" y="3"/>
                    <a:pt x="4955" y="41"/>
                    <a:pt x="4739" y="98"/>
                  </a:cubicBezTo>
                  <a:cubicBezTo>
                    <a:pt x="4332" y="213"/>
                    <a:pt x="3963" y="416"/>
                    <a:pt x="3652" y="702"/>
                  </a:cubicBezTo>
                  <a:cubicBezTo>
                    <a:pt x="3499" y="842"/>
                    <a:pt x="3366" y="994"/>
                    <a:pt x="3252" y="1166"/>
                  </a:cubicBezTo>
                  <a:cubicBezTo>
                    <a:pt x="2959" y="1287"/>
                    <a:pt x="2680" y="1446"/>
                    <a:pt x="2426" y="1636"/>
                  </a:cubicBezTo>
                  <a:cubicBezTo>
                    <a:pt x="2379" y="1667"/>
                    <a:pt x="2417" y="1737"/>
                    <a:pt x="2464" y="1737"/>
                  </a:cubicBezTo>
                  <a:cubicBezTo>
                    <a:pt x="2474" y="1737"/>
                    <a:pt x="2485" y="1733"/>
                    <a:pt x="2495" y="1725"/>
                  </a:cubicBezTo>
                  <a:cubicBezTo>
                    <a:pt x="2629" y="1852"/>
                    <a:pt x="2769" y="1973"/>
                    <a:pt x="2915" y="2100"/>
                  </a:cubicBezTo>
                  <a:cubicBezTo>
                    <a:pt x="3036" y="2208"/>
                    <a:pt x="3156" y="2335"/>
                    <a:pt x="3315" y="2392"/>
                  </a:cubicBezTo>
                  <a:lnTo>
                    <a:pt x="3328" y="2392"/>
                  </a:lnTo>
                  <a:cubicBezTo>
                    <a:pt x="3296" y="2431"/>
                    <a:pt x="3271" y="2481"/>
                    <a:pt x="3245" y="2520"/>
                  </a:cubicBezTo>
                  <a:cubicBezTo>
                    <a:pt x="3207" y="2589"/>
                    <a:pt x="3169" y="2653"/>
                    <a:pt x="3131" y="2723"/>
                  </a:cubicBezTo>
                  <a:cubicBezTo>
                    <a:pt x="3055" y="2850"/>
                    <a:pt x="2997" y="2983"/>
                    <a:pt x="2959" y="3123"/>
                  </a:cubicBezTo>
                  <a:cubicBezTo>
                    <a:pt x="2928" y="3174"/>
                    <a:pt x="2896" y="3225"/>
                    <a:pt x="2864" y="3282"/>
                  </a:cubicBezTo>
                  <a:cubicBezTo>
                    <a:pt x="2788" y="3428"/>
                    <a:pt x="2711" y="3574"/>
                    <a:pt x="2642" y="3727"/>
                  </a:cubicBezTo>
                  <a:cubicBezTo>
                    <a:pt x="2572" y="3873"/>
                    <a:pt x="2502" y="4026"/>
                    <a:pt x="2445" y="4178"/>
                  </a:cubicBezTo>
                  <a:cubicBezTo>
                    <a:pt x="2375" y="4331"/>
                    <a:pt x="2324" y="4489"/>
                    <a:pt x="2298" y="4655"/>
                  </a:cubicBezTo>
                  <a:cubicBezTo>
                    <a:pt x="2298" y="4661"/>
                    <a:pt x="2298" y="4667"/>
                    <a:pt x="2305" y="4674"/>
                  </a:cubicBezTo>
                  <a:cubicBezTo>
                    <a:pt x="2019" y="5335"/>
                    <a:pt x="1854" y="6040"/>
                    <a:pt x="1822" y="6758"/>
                  </a:cubicBezTo>
                  <a:cubicBezTo>
                    <a:pt x="1815" y="6885"/>
                    <a:pt x="1815" y="7012"/>
                    <a:pt x="1815" y="7139"/>
                  </a:cubicBezTo>
                  <a:cubicBezTo>
                    <a:pt x="1815" y="7203"/>
                    <a:pt x="1815" y="7267"/>
                    <a:pt x="1828" y="7336"/>
                  </a:cubicBezTo>
                  <a:cubicBezTo>
                    <a:pt x="1828" y="7400"/>
                    <a:pt x="1841" y="7464"/>
                    <a:pt x="1860" y="7533"/>
                  </a:cubicBezTo>
                  <a:cubicBezTo>
                    <a:pt x="1864" y="7541"/>
                    <a:pt x="1872" y="7544"/>
                    <a:pt x="1879" y="7544"/>
                  </a:cubicBezTo>
                  <a:cubicBezTo>
                    <a:pt x="1884" y="7544"/>
                    <a:pt x="1889" y="7542"/>
                    <a:pt x="1892" y="7540"/>
                  </a:cubicBezTo>
                  <a:cubicBezTo>
                    <a:pt x="1923" y="7902"/>
                    <a:pt x="2000" y="8264"/>
                    <a:pt x="2133" y="8607"/>
                  </a:cubicBezTo>
                  <a:cubicBezTo>
                    <a:pt x="2171" y="8703"/>
                    <a:pt x="2209" y="8792"/>
                    <a:pt x="2254" y="8887"/>
                  </a:cubicBezTo>
                  <a:cubicBezTo>
                    <a:pt x="2292" y="8976"/>
                    <a:pt x="2343" y="9052"/>
                    <a:pt x="2406" y="9122"/>
                  </a:cubicBezTo>
                  <a:cubicBezTo>
                    <a:pt x="2410" y="9126"/>
                    <a:pt x="2415" y="9127"/>
                    <a:pt x="2419" y="9127"/>
                  </a:cubicBezTo>
                  <a:cubicBezTo>
                    <a:pt x="2431" y="9127"/>
                    <a:pt x="2443" y="9117"/>
                    <a:pt x="2438" y="9103"/>
                  </a:cubicBezTo>
                  <a:cubicBezTo>
                    <a:pt x="2438" y="9084"/>
                    <a:pt x="2438" y="9078"/>
                    <a:pt x="2432" y="9065"/>
                  </a:cubicBezTo>
                  <a:lnTo>
                    <a:pt x="2432" y="9065"/>
                  </a:lnTo>
                  <a:cubicBezTo>
                    <a:pt x="2521" y="9243"/>
                    <a:pt x="2629" y="9414"/>
                    <a:pt x="2750" y="9573"/>
                  </a:cubicBezTo>
                  <a:cubicBezTo>
                    <a:pt x="2807" y="9643"/>
                    <a:pt x="2864" y="9713"/>
                    <a:pt x="2928" y="9783"/>
                  </a:cubicBezTo>
                  <a:cubicBezTo>
                    <a:pt x="2985" y="9840"/>
                    <a:pt x="3048" y="9897"/>
                    <a:pt x="3118" y="9942"/>
                  </a:cubicBezTo>
                  <a:lnTo>
                    <a:pt x="3182" y="10044"/>
                  </a:lnTo>
                  <a:cubicBezTo>
                    <a:pt x="3341" y="10298"/>
                    <a:pt x="3531" y="10539"/>
                    <a:pt x="3741" y="10749"/>
                  </a:cubicBezTo>
                  <a:cubicBezTo>
                    <a:pt x="3798" y="10813"/>
                    <a:pt x="3862" y="10870"/>
                    <a:pt x="3925" y="10921"/>
                  </a:cubicBezTo>
                  <a:cubicBezTo>
                    <a:pt x="3982" y="10978"/>
                    <a:pt x="4052" y="11029"/>
                    <a:pt x="4129" y="11067"/>
                  </a:cubicBezTo>
                  <a:lnTo>
                    <a:pt x="4148" y="11067"/>
                  </a:lnTo>
                  <a:lnTo>
                    <a:pt x="4179" y="11092"/>
                  </a:lnTo>
                  <a:cubicBezTo>
                    <a:pt x="4268" y="11149"/>
                    <a:pt x="4364" y="11200"/>
                    <a:pt x="4459" y="11245"/>
                  </a:cubicBezTo>
                  <a:lnTo>
                    <a:pt x="4484" y="11251"/>
                  </a:lnTo>
                  <a:lnTo>
                    <a:pt x="4421" y="11276"/>
                  </a:lnTo>
                  <a:cubicBezTo>
                    <a:pt x="4243" y="11334"/>
                    <a:pt x="4084" y="11448"/>
                    <a:pt x="3976" y="11607"/>
                  </a:cubicBezTo>
                  <a:cubicBezTo>
                    <a:pt x="3957" y="11639"/>
                    <a:pt x="3944" y="11670"/>
                    <a:pt x="3938" y="11709"/>
                  </a:cubicBezTo>
                  <a:cubicBezTo>
                    <a:pt x="3932" y="11709"/>
                    <a:pt x="3925" y="11709"/>
                    <a:pt x="3919" y="11715"/>
                  </a:cubicBezTo>
                  <a:cubicBezTo>
                    <a:pt x="3824" y="11817"/>
                    <a:pt x="3766" y="11950"/>
                    <a:pt x="3754" y="12090"/>
                  </a:cubicBezTo>
                  <a:cubicBezTo>
                    <a:pt x="3741" y="12172"/>
                    <a:pt x="3747" y="12249"/>
                    <a:pt x="3760" y="12331"/>
                  </a:cubicBezTo>
                  <a:cubicBezTo>
                    <a:pt x="3582" y="12471"/>
                    <a:pt x="3411" y="12630"/>
                    <a:pt x="3239" y="12776"/>
                  </a:cubicBezTo>
                  <a:cubicBezTo>
                    <a:pt x="3042" y="12941"/>
                    <a:pt x="2839" y="13100"/>
                    <a:pt x="2635" y="13246"/>
                  </a:cubicBezTo>
                  <a:cubicBezTo>
                    <a:pt x="2229" y="13551"/>
                    <a:pt x="1809" y="13831"/>
                    <a:pt x="1364" y="14085"/>
                  </a:cubicBezTo>
                  <a:cubicBezTo>
                    <a:pt x="1129" y="14219"/>
                    <a:pt x="869" y="14339"/>
                    <a:pt x="640" y="14498"/>
                  </a:cubicBezTo>
                  <a:cubicBezTo>
                    <a:pt x="627" y="14505"/>
                    <a:pt x="627" y="14524"/>
                    <a:pt x="640" y="14530"/>
                  </a:cubicBezTo>
                  <a:cubicBezTo>
                    <a:pt x="640" y="14543"/>
                    <a:pt x="653" y="14549"/>
                    <a:pt x="665" y="14549"/>
                  </a:cubicBezTo>
                  <a:cubicBezTo>
                    <a:pt x="761" y="14536"/>
                    <a:pt x="862" y="14524"/>
                    <a:pt x="958" y="14511"/>
                  </a:cubicBezTo>
                  <a:lnTo>
                    <a:pt x="958" y="14511"/>
                  </a:lnTo>
                  <a:cubicBezTo>
                    <a:pt x="595" y="14791"/>
                    <a:pt x="278" y="15121"/>
                    <a:pt x="11" y="15496"/>
                  </a:cubicBezTo>
                  <a:cubicBezTo>
                    <a:pt x="0" y="15512"/>
                    <a:pt x="12" y="15537"/>
                    <a:pt x="31" y="15537"/>
                  </a:cubicBezTo>
                  <a:cubicBezTo>
                    <a:pt x="35" y="15537"/>
                    <a:pt x="38" y="15536"/>
                    <a:pt x="42" y="15534"/>
                  </a:cubicBezTo>
                  <a:cubicBezTo>
                    <a:pt x="481" y="15293"/>
                    <a:pt x="919" y="15051"/>
                    <a:pt x="1352" y="14784"/>
                  </a:cubicBezTo>
                  <a:cubicBezTo>
                    <a:pt x="1784" y="14524"/>
                    <a:pt x="2203" y="14250"/>
                    <a:pt x="2623" y="13977"/>
                  </a:cubicBezTo>
                  <a:cubicBezTo>
                    <a:pt x="3302" y="13532"/>
                    <a:pt x="3976" y="13081"/>
                    <a:pt x="4669" y="12662"/>
                  </a:cubicBezTo>
                  <a:cubicBezTo>
                    <a:pt x="4707" y="12713"/>
                    <a:pt x="4764" y="12751"/>
                    <a:pt x="4828" y="12757"/>
                  </a:cubicBezTo>
                  <a:cubicBezTo>
                    <a:pt x="4847" y="12760"/>
                    <a:pt x="4866" y="12762"/>
                    <a:pt x="4885" y="12762"/>
                  </a:cubicBezTo>
                  <a:cubicBezTo>
                    <a:pt x="4942" y="12762"/>
                    <a:pt x="4998" y="12748"/>
                    <a:pt x="5050" y="12719"/>
                  </a:cubicBezTo>
                  <a:cubicBezTo>
                    <a:pt x="5120" y="12674"/>
                    <a:pt x="5183" y="12617"/>
                    <a:pt x="5228" y="12541"/>
                  </a:cubicBezTo>
                  <a:cubicBezTo>
                    <a:pt x="5279" y="12465"/>
                    <a:pt x="5317" y="12382"/>
                    <a:pt x="5336" y="12287"/>
                  </a:cubicBezTo>
                  <a:cubicBezTo>
                    <a:pt x="5336" y="12287"/>
                    <a:pt x="5336" y="12280"/>
                    <a:pt x="5336" y="12274"/>
                  </a:cubicBezTo>
                  <a:cubicBezTo>
                    <a:pt x="5781" y="12026"/>
                    <a:pt x="6232" y="11791"/>
                    <a:pt x="6690" y="11581"/>
                  </a:cubicBezTo>
                  <a:cubicBezTo>
                    <a:pt x="7128" y="11931"/>
                    <a:pt x="7554" y="12300"/>
                    <a:pt x="7948" y="12700"/>
                  </a:cubicBezTo>
                  <a:cubicBezTo>
                    <a:pt x="8227" y="12980"/>
                    <a:pt x="8494" y="13278"/>
                    <a:pt x="8742" y="13590"/>
                  </a:cubicBezTo>
                  <a:cubicBezTo>
                    <a:pt x="9060" y="14378"/>
                    <a:pt x="9359" y="15178"/>
                    <a:pt x="9606" y="15992"/>
                  </a:cubicBezTo>
                  <a:cubicBezTo>
                    <a:pt x="9734" y="16405"/>
                    <a:pt x="9848" y="16824"/>
                    <a:pt x="9956" y="17237"/>
                  </a:cubicBezTo>
                  <a:cubicBezTo>
                    <a:pt x="10007" y="17453"/>
                    <a:pt x="10064" y="17663"/>
                    <a:pt x="10108" y="17873"/>
                  </a:cubicBezTo>
                  <a:cubicBezTo>
                    <a:pt x="10128" y="17968"/>
                    <a:pt x="10147" y="18057"/>
                    <a:pt x="10178" y="18146"/>
                  </a:cubicBezTo>
                  <a:cubicBezTo>
                    <a:pt x="10197" y="18216"/>
                    <a:pt x="10261" y="18267"/>
                    <a:pt x="10337" y="18267"/>
                  </a:cubicBezTo>
                  <a:cubicBezTo>
                    <a:pt x="10420" y="18254"/>
                    <a:pt x="10471" y="18165"/>
                    <a:pt x="10502" y="18095"/>
                  </a:cubicBezTo>
                  <a:cubicBezTo>
                    <a:pt x="10547" y="17987"/>
                    <a:pt x="10591" y="17879"/>
                    <a:pt x="10623" y="17765"/>
                  </a:cubicBezTo>
                  <a:cubicBezTo>
                    <a:pt x="10687" y="17568"/>
                    <a:pt x="10725" y="17364"/>
                    <a:pt x="10738" y="17155"/>
                  </a:cubicBezTo>
                  <a:cubicBezTo>
                    <a:pt x="10801" y="17237"/>
                    <a:pt x="10871" y="17314"/>
                    <a:pt x="10941" y="17390"/>
                  </a:cubicBezTo>
                  <a:cubicBezTo>
                    <a:pt x="11081" y="17536"/>
                    <a:pt x="11259" y="17669"/>
                    <a:pt x="11475" y="17669"/>
                  </a:cubicBezTo>
                  <a:cubicBezTo>
                    <a:pt x="11480" y="17670"/>
                    <a:pt x="11484" y="17670"/>
                    <a:pt x="11489" y="17670"/>
                  </a:cubicBezTo>
                  <a:cubicBezTo>
                    <a:pt x="11668" y="17670"/>
                    <a:pt x="11826" y="17557"/>
                    <a:pt x="11881" y="17383"/>
                  </a:cubicBezTo>
                  <a:cubicBezTo>
                    <a:pt x="11901" y="17269"/>
                    <a:pt x="11888" y="17155"/>
                    <a:pt x="11850" y="17047"/>
                  </a:cubicBezTo>
                  <a:cubicBezTo>
                    <a:pt x="11805" y="16920"/>
                    <a:pt x="11761" y="16792"/>
                    <a:pt x="11716" y="16665"/>
                  </a:cubicBezTo>
                  <a:cubicBezTo>
                    <a:pt x="11627" y="16411"/>
                    <a:pt x="11538" y="16157"/>
                    <a:pt x="11443" y="15903"/>
                  </a:cubicBezTo>
                  <a:cubicBezTo>
                    <a:pt x="11259" y="15394"/>
                    <a:pt x="11074" y="14880"/>
                    <a:pt x="10884" y="14371"/>
                  </a:cubicBezTo>
                  <a:cubicBezTo>
                    <a:pt x="10776" y="14092"/>
                    <a:pt x="10674" y="13806"/>
                    <a:pt x="10566" y="13526"/>
                  </a:cubicBezTo>
                  <a:lnTo>
                    <a:pt x="10401" y="13094"/>
                  </a:lnTo>
                  <a:cubicBezTo>
                    <a:pt x="10356" y="12986"/>
                    <a:pt x="10318" y="12878"/>
                    <a:pt x="10274" y="12776"/>
                  </a:cubicBezTo>
                  <a:cubicBezTo>
                    <a:pt x="10267" y="12738"/>
                    <a:pt x="10261" y="12700"/>
                    <a:pt x="10255" y="12662"/>
                  </a:cubicBezTo>
                  <a:cubicBezTo>
                    <a:pt x="10236" y="12547"/>
                    <a:pt x="10216" y="12427"/>
                    <a:pt x="10197" y="12312"/>
                  </a:cubicBezTo>
                  <a:lnTo>
                    <a:pt x="10197" y="12312"/>
                  </a:lnTo>
                  <a:cubicBezTo>
                    <a:pt x="10280" y="12579"/>
                    <a:pt x="10369" y="12840"/>
                    <a:pt x="10464" y="13107"/>
                  </a:cubicBezTo>
                  <a:cubicBezTo>
                    <a:pt x="10642" y="13621"/>
                    <a:pt x="10852" y="14130"/>
                    <a:pt x="11074" y="14632"/>
                  </a:cubicBezTo>
                  <a:cubicBezTo>
                    <a:pt x="11201" y="14905"/>
                    <a:pt x="11335" y="15185"/>
                    <a:pt x="11468" y="15458"/>
                  </a:cubicBezTo>
                  <a:cubicBezTo>
                    <a:pt x="11480" y="15477"/>
                    <a:pt x="11503" y="15492"/>
                    <a:pt x="11525" y="15492"/>
                  </a:cubicBezTo>
                  <a:cubicBezTo>
                    <a:pt x="11540" y="15492"/>
                    <a:pt x="11554" y="15486"/>
                    <a:pt x="11564" y="15471"/>
                  </a:cubicBezTo>
                  <a:cubicBezTo>
                    <a:pt x="11723" y="15191"/>
                    <a:pt x="11818" y="14886"/>
                    <a:pt x="11837" y="14568"/>
                  </a:cubicBezTo>
                  <a:cubicBezTo>
                    <a:pt x="11837" y="14562"/>
                    <a:pt x="11837" y="14556"/>
                    <a:pt x="11837" y="14556"/>
                  </a:cubicBezTo>
                  <a:cubicBezTo>
                    <a:pt x="11907" y="14250"/>
                    <a:pt x="11907" y="13933"/>
                    <a:pt x="11850" y="13628"/>
                  </a:cubicBezTo>
                  <a:cubicBezTo>
                    <a:pt x="11805" y="13399"/>
                    <a:pt x="11748" y="13164"/>
                    <a:pt x="11684" y="12941"/>
                  </a:cubicBezTo>
                  <a:cubicBezTo>
                    <a:pt x="11691" y="12903"/>
                    <a:pt x="11691" y="12865"/>
                    <a:pt x="11684" y="12827"/>
                  </a:cubicBezTo>
                  <a:cubicBezTo>
                    <a:pt x="11672" y="12763"/>
                    <a:pt x="11659" y="12706"/>
                    <a:pt x="11646" y="12643"/>
                  </a:cubicBezTo>
                  <a:cubicBezTo>
                    <a:pt x="11627" y="12535"/>
                    <a:pt x="11602" y="12420"/>
                    <a:pt x="11564" y="12312"/>
                  </a:cubicBezTo>
                  <a:cubicBezTo>
                    <a:pt x="11557" y="12255"/>
                    <a:pt x="11551" y="12198"/>
                    <a:pt x="11545" y="12141"/>
                  </a:cubicBezTo>
                  <a:cubicBezTo>
                    <a:pt x="11532" y="12033"/>
                    <a:pt x="11519" y="11925"/>
                    <a:pt x="11500" y="11823"/>
                  </a:cubicBezTo>
                  <a:cubicBezTo>
                    <a:pt x="11468" y="11607"/>
                    <a:pt x="11430" y="11397"/>
                    <a:pt x="11379" y="11181"/>
                  </a:cubicBezTo>
                  <a:cubicBezTo>
                    <a:pt x="11290" y="10762"/>
                    <a:pt x="11182" y="10355"/>
                    <a:pt x="11055" y="9948"/>
                  </a:cubicBezTo>
                  <a:cubicBezTo>
                    <a:pt x="10979" y="9720"/>
                    <a:pt x="10903" y="9484"/>
                    <a:pt x="10807" y="9262"/>
                  </a:cubicBezTo>
                  <a:lnTo>
                    <a:pt x="10896" y="9205"/>
                  </a:lnTo>
                  <a:cubicBezTo>
                    <a:pt x="11221" y="9001"/>
                    <a:pt x="11564" y="8811"/>
                    <a:pt x="11907" y="8646"/>
                  </a:cubicBezTo>
                  <a:cubicBezTo>
                    <a:pt x="12104" y="8544"/>
                    <a:pt x="12307" y="8455"/>
                    <a:pt x="12511" y="8372"/>
                  </a:cubicBezTo>
                  <a:cubicBezTo>
                    <a:pt x="12542" y="8360"/>
                    <a:pt x="12542" y="8309"/>
                    <a:pt x="12511" y="8302"/>
                  </a:cubicBezTo>
                  <a:lnTo>
                    <a:pt x="12021" y="8169"/>
                  </a:lnTo>
                  <a:cubicBezTo>
                    <a:pt x="12059" y="8093"/>
                    <a:pt x="12117" y="8029"/>
                    <a:pt x="12180" y="7978"/>
                  </a:cubicBezTo>
                  <a:cubicBezTo>
                    <a:pt x="12206" y="7959"/>
                    <a:pt x="12206" y="7927"/>
                    <a:pt x="12174" y="7915"/>
                  </a:cubicBezTo>
                  <a:cubicBezTo>
                    <a:pt x="12415" y="7762"/>
                    <a:pt x="12631" y="7584"/>
                    <a:pt x="12816" y="7375"/>
                  </a:cubicBezTo>
                  <a:cubicBezTo>
                    <a:pt x="12844" y="7347"/>
                    <a:pt x="12812" y="7309"/>
                    <a:pt x="12779" y="7309"/>
                  </a:cubicBezTo>
                  <a:cubicBezTo>
                    <a:pt x="12774" y="7309"/>
                    <a:pt x="12769" y="7310"/>
                    <a:pt x="12765" y="7311"/>
                  </a:cubicBezTo>
                  <a:cubicBezTo>
                    <a:pt x="12441" y="7444"/>
                    <a:pt x="12117" y="7597"/>
                    <a:pt x="11799" y="7756"/>
                  </a:cubicBezTo>
                  <a:cubicBezTo>
                    <a:pt x="11507" y="7902"/>
                    <a:pt x="11221" y="8067"/>
                    <a:pt x="10941" y="8239"/>
                  </a:cubicBezTo>
                  <a:cubicBezTo>
                    <a:pt x="10839" y="8271"/>
                    <a:pt x="10744" y="8302"/>
                    <a:pt x="10655" y="8341"/>
                  </a:cubicBezTo>
                  <a:lnTo>
                    <a:pt x="10572" y="8379"/>
                  </a:lnTo>
                  <a:cubicBezTo>
                    <a:pt x="10560" y="8188"/>
                    <a:pt x="10528" y="7997"/>
                    <a:pt x="10483" y="7813"/>
                  </a:cubicBezTo>
                  <a:cubicBezTo>
                    <a:pt x="10445" y="7610"/>
                    <a:pt x="10388" y="7413"/>
                    <a:pt x="10325" y="7222"/>
                  </a:cubicBezTo>
                  <a:cubicBezTo>
                    <a:pt x="10261" y="7025"/>
                    <a:pt x="10191" y="6828"/>
                    <a:pt x="10102" y="6644"/>
                  </a:cubicBezTo>
                  <a:cubicBezTo>
                    <a:pt x="10064" y="6548"/>
                    <a:pt x="10019" y="6453"/>
                    <a:pt x="9969" y="6358"/>
                  </a:cubicBezTo>
                  <a:cubicBezTo>
                    <a:pt x="9943" y="6307"/>
                    <a:pt x="9918" y="6256"/>
                    <a:pt x="9892" y="6205"/>
                  </a:cubicBezTo>
                  <a:cubicBezTo>
                    <a:pt x="9880" y="6167"/>
                    <a:pt x="9867" y="6129"/>
                    <a:pt x="9854" y="6091"/>
                  </a:cubicBezTo>
                  <a:cubicBezTo>
                    <a:pt x="9600" y="5309"/>
                    <a:pt x="9206" y="4585"/>
                    <a:pt x="8698" y="3937"/>
                  </a:cubicBezTo>
                  <a:cubicBezTo>
                    <a:pt x="8526" y="3708"/>
                    <a:pt x="8335" y="3492"/>
                    <a:pt x="8119" y="3301"/>
                  </a:cubicBezTo>
                  <a:cubicBezTo>
                    <a:pt x="8119" y="3015"/>
                    <a:pt x="8081" y="2729"/>
                    <a:pt x="7999" y="2456"/>
                  </a:cubicBezTo>
                  <a:cubicBezTo>
                    <a:pt x="7916" y="2145"/>
                    <a:pt x="7789" y="1846"/>
                    <a:pt x="7630" y="1573"/>
                  </a:cubicBezTo>
                  <a:cubicBezTo>
                    <a:pt x="7586" y="1490"/>
                    <a:pt x="7535" y="1420"/>
                    <a:pt x="7484" y="1350"/>
                  </a:cubicBezTo>
                  <a:cubicBezTo>
                    <a:pt x="7439" y="1274"/>
                    <a:pt x="7376" y="1204"/>
                    <a:pt x="7306" y="1147"/>
                  </a:cubicBezTo>
                  <a:cubicBezTo>
                    <a:pt x="7300" y="1141"/>
                    <a:pt x="7293" y="1141"/>
                    <a:pt x="7287" y="1141"/>
                  </a:cubicBezTo>
                  <a:cubicBezTo>
                    <a:pt x="7223" y="1071"/>
                    <a:pt x="7160" y="1001"/>
                    <a:pt x="7096" y="937"/>
                  </a:cubicBezTo>
                  <a:cubicBezTo>
                    <a:pt x="7026" y="874"/>
                    <a:pt x="6956" y="804"/>
                    <a:pt x="6880" y="740"/>
                  </a:cubicBezTo>
                  <a:cubicBezTo>
                    <a:pt x="6848" y="715"/>
                    <a:pt x="6810" y="683"/>
                    <a:pt x="6772" y="651"/>
                  </a:cubicBezTo>
                  <a:cubicBezTo>
                    <a:pt x="6747" y="632"/>
                    <a:pt x="6728" y="613"/>
                    <a:pt x="6702" y="600"/>
                  </a:cubicBezTo>
                  <a:cubicBezTo>
                    <a:pt x="6690" y="569"/>
                    <a:pt x="6664" y="543"/>
                    <a:pt x="6639" y="518"/>
                  </a:cubicBezTo>
                  <a:cubicBezTo>
                    <a:pt x="6607" y="480"/>
                    <a:pt x="6569" y="448"/>
                    <a:pt x="6524" y="416"/>
                  </a:cubicBezTo>
                  <a:cubicBezTo>
                    <a:pt x="6442" y="346"/>
                    <a:pt x="6346" y="283"/>
                    <a:pt x="6251" y="238"/>
                  </a:cubicBezTo>
                  <a:cubicBezTo>
                    <a:pt x="6188" y="200"/>
                    <a:pt x="6124" y="175"/>
                    <a:pt x="6054" y="149"/>
                  </a:cubicBezTo>
                  <a:lnTo>
                    <a:pt x="6067" y="149"/>
                  </a:lnTo>
                  <a:cubicBezTo>
                    <a:pt x="6069" y="149"/>
                    <a:pt x="6071" y="150"/>
                    <a:pt x="6073" y="150"/>
                  </a:cubicBezTo>
                  <a:cubicBezTo>
                    <a:pt x="6107" y="150"/>
                    <a:pt x="6122" y="98"/>
                    <a:pt x="6086" y="86"/>
                  </a:cubicBezTo>
                  <a:cubicBezTo>
                    <a:pt x="5978" y="41"/>
                    <a:pt x="5863" y="16"/>
                    <a:pt x="5749" y="9"/>
                  </a:cubicBezTo>
                  <a:cubicBezTo>
                    <a:pt x="5668" y="5"/>
                    <a:pt x="5590" y="0"/>
                    <a:pt x="55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6"/>
            <p:cNvSpPr/>
            <p:nvPr/>
          </p:nvSpPr>
          <p:spPr>
            <a:xfrm>
              <a:off x="7319661" y="3764209"/>
              <a:ext cx="34913" cy="31933"/>
            </a:xfrm>
            <a:custGeom>
              <a:rect b="b" l="l" r="r" t="t"/>
              <a:pathLst>
                <a:path extrusionOk="0" h="150" w="164">
                  <a:moveTo>
                    <a:pt x="152" y="1"/>
                  </a:moveTo>
                  <a:cubicBezTo>
                    <a:pt x="150" y="1"/>
                    <a:pt x="148" y="2"/>
                    <a:pt x="146" y="5"/>
                  </a:cubicBezTo>
                  <a:lnTo>
                    <a:pt x="108" y="30"/>
                  </a:lnTo>
                  <a:cubicBezTo>
                    <a:pt x="96" y="43"/>
                    <a:pt x="83" y="49"/>
                    <a:pt x="77" y="62"/>
                  </a:cubicBezTo>
                  <a:lnTo>
                    <a:pt x="7" y="126"/>
                  </a:lnTo>
                  <a:cubicBezTo>
                    <a:pt x="0" y="132"/>
                    <a:pt x="0" y="138"/>
                    <a:pt x="7" y="145"/>
                  </a:cubicBezTo>
                  <a:cubicBezTo>
                    <a:pt x="10" y="148"/>
                    <a:pt x="13" y="150"/>
                    <a:pt x="16" y="150"/>
                  </a:cubicBezTo>
                  <a:cubicBezTo>
                    <a:pt x="19" y="150"/>
                    <a:pt x="22" y="148"/>
                    <a:pt x="26" y="145"/>
                  </a:cubicBezTo>
                  <a:lnTo>
                    <a:pt x="96" y="88"/>
                  </a:lnTo>
                  <a:lnTo>
                    <a:pt x="127" y="56"/>
                  </a:lnTo>
                  <a:lnTo>
                    <a:pt x="159" y="18"/>
                  </a:lnTo>
                  <a:cubicBezTo>
                    <a:pt x="164" y="13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6"/>
            <p:cNvSpPr/>
            <p:nvPr/>
          </p:nvSpPr>
          <p:spPr>
            <a:xfrm>
              <a:off x="7245151" y="2307015"/>
              <a:ext cx="38319" cy="210330"/>
            </a:xfrm>
            <a:custGeom>
              <a:rect b="b" l="l" r="r" t="t"/>
              <a:pathLst>
                <a:path extrusionOk="0" h="988" w="180">
                  <a:moveTo>
                    <a:pt x="150" y="0"/>
                  </a:moveTo>
                  <a:cubicBezTo>
                    <a:pt x="140" y="0"/>
                    <a:pt x="130" y="6"/>
                    <a:pt x="128" y="19"/>
                  </a:cubicBezTo>
                  <a:cubicBezTo>
                    <a:pt x="71" y="171"/>
                    <a:pt x="39" y="336"/>
                    <a:pt x="26" y="495"/>
                  </a:cubicBezTo>
                  <a:cubicBezTo>
                    <a:pt x="13" y="654"/>
                    <a:pt x="1" y="832"/>
                    <a:pt x="64" y="972"/>
                  </a:cubicBezTo>
                  <a:cubicBezTo>
                    <a:pt x="70" y="983"/>
                    <a:pt x="80" y="988"/>
                    <a:pt x="90" y="988"/>
                  </a:cubicBezTo>
                  <a:cubicBezTo>
                    <a:pt x="103" y="988"/>
                    <a:pt x="115" y="980"/>
                    <a:pt x="115" y="965"/>
                  </a:cubicBezTo>
                  <a:cubicBezTo>
                    <a:pt x="141" y="813"/>
                    <a:pt x="115" y="654"/>
                    <a:pt x="121" y="502"/>
                  </a:cubicBezTo>
                  <a:cubicBezTo>
                    <a:pt x="128" y="343"/>
                    <a:pt x="147" y="184"/>
                    <a:pt x="172" y="31"/>
                  </a:cubicBezTo>
                  <a:cubicBezTo>
                    <a:pt x="180" y="12"/>
                    <a:pt x="165" y="0"/>
                    <a:pt x="1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6"/>
            <p:cNvSpPr/>
            <p:nvPr/>
          </p:nvSpPr>
          <p:spPr>
            <a:xfrm>
              <a:off x="7326899" y="2613781"/>
              <a:ext cx="22779" cy="67697"/>
            </a:xfrm>
            <a:custGeom>
              <a:rect b="b" l="l" r="r" t="t"/>
              <a:pathLst>
                <a:path extrusionOk="0" h="318" w="107">
                  <a:moveTo>
                    <a:pt x="31" y="1"/>
                  </a:moveTo>
                  <a:cubicBezTo>
                    <a:pt x="16" y="1"/>
                    <a:pt x="1" y="12"/>
                    <a:pt x="4" y="33"/>
                  </a:cubicBezTo>
                  <a:lnTo>
                    <a:pt x="36" y="173"/>
                  </a:lnTo>
                  <a:cubicBezTo>
                    <a:pt x="43" y="217"/>
                    <a:pt x="62" y="268"/>
                    <a:pt x="81" y="312"/>
                  </a:cubicBezTo>
                  <a:cubicBezTo>
                    <a:pt x="84" y="316"/>
                    <a:pt x="90" y="317"/>
                    <a:pt x="96" y="317"/>
                  </a:cubicBezTo>
                  <a:cubicBezTo>
                    <a:pt x="101" y="317"/>
                    <a:pt x="106" y="316"/>
                    <a:pt x="106" y="312"/>
                  </a:cubicBezTo>
                  <a:cubicBezTo>
                    <a:pt x="100" y="217"/>
                    <a:pt x="87" y="122"/>
                    <a:pt x="55" y="26"/>
                  </a:cubicBezTo>
                  <a:cubicBezTo>
                    <a:pt x="55" y="9"/>
                    <a:pt x="43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6"/>
            <p:cNvSpPr/>
            <p:nvPr/>
          </p:nvSpPr>
          <p:spPr>
            <a:xfrm>
              <a:off x="7279000" y="2528627"/>
              <a:ext cx="61098" cy="216717"/>
            </a:xfrm>
            <a:custGeom>
              <a:rect b="b" l="l" r="r" t="t"/>
              <a:pathLst>
                <a:path extrusionOk="0" h="1018" w="287">
                  <a:moveTo>
                    <a:pt x="39" y="1"/>
                  </a:moveTo>
                  <a:cubicBezTo>
                    <a:pt x="26" y="1"/>
                    <a:pt x="13" y="7"/>
                    <a:pt x="13" y="20"/>
                  </a:cubicBezTo>
                  <a:cubicBezTo>
                    <a:pt x="1" y="191"/>
                    <a:pt x="13" y="369"/>
                    <a:pt x="51" y="541"/>
                  </a:cubicBezTo>
                  <a:cubicBezTo>
                    <a:pt x="71" y="617"/>
                    <a:pt x="90" y="700"/>
                    <a:pt x="121" y="782"/>
                  </a:cubicBezTo>
                  <a:cubicBezTo>
                    <a:pt x="147" y="865"/>
                    <a:pt x="191" y="941"/>
                    <a:pt x="242" y="1011"/>
                  </a:cubicBezTo>
                  <a:cubicBezTo>
                    <a:pt x="248" y="1015"/>
                    <a:pt x="256" y="1017"/>
                    <a:pt x="262" y="1017"/>
                  </a:cubicBezTo>
                  <a:cubicBezTo>
                    <a:pt x="275" y="1017"/>
                    <a:pt x="287" y="1009"/>
                    <a:pt x="287" y="992"/>
                  </a:cubicBezTo>
                  <a:cubicBezTo>
                    <a:pt x="268" y="909"/>
                    <a:pt x="236" y="833"/>
                    <a:pt x="204" y="757"/>
                  </a:cubicBezTo>
                  <a:cubicBezTo>
                    <a:pt x="172" y="674"/>
                    <a:pt x="147" y="598"/>
                    <a:pt x="128" y="515"/>
                  </a:cubicBezTo>
                  <a:cubicBezTo>
                    <a:pt x="90" y="357"/>
                    <a:pt x="64" y="185"/>
                    <a:pt x="64" y="20"/>
                  </a:cubicBezTo>
                  <a:cubicBezTo>
                    <a:pt x="64" y="7"/>
                    <a:pt x="51" y="1"/>
                    <a:pt x="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6"/>
            <p:cNvSpPr/>
            <p:nvPr/>
          </p:nvSpPr>
          <p:spPr>
            <a:xfrm>
              <a:off x="7264098" y="2228247"/>
              <a:ext cx="21927" cy="35552"/>
            </a:xfrm>
            <a:custGeom>
              <a:rect b="b" l="l" r="r" t="t"/>
              <a:pathLst>
                <a:path extrusionOk="0" h="167" w="103">
                  <a:moveTo>
                    <a:pt x="90" y="1"/>
                  </a:moveTo>
                  <a:cubicBezTo>
                    <a:pt x="83" y="1"/>
                    <a:pt x="77" y="1"/>
                    <a:pt x="71" y="7"/>
                  </a:cubicBezTo>
                  <a:lnTo>
                    <a:pt x="58" y="20"/>
                  </a:lnTo>
                  <a:cubicBezTo>
                    <a:pt x="58" y="26"/>
                    <a:pt x="52" y="33"/>
                    <a:pt x="52" y="39"/>
                  </a:cubicBezTo>
                  <a:cubicBezTo>
                    <a:pt x="45" y="45"/>
                    <a:pt x="39" y="58"/>
                    <a:pt x="32" y="71"/>
                  </a:cubicBezTo>
                  <a:lnTo>
                    <a:pt x="7" y="128"/>
                  </a:lnTo>
                  <a:cubicBezTo>
                    <a:pt x="1" y="141"/>
                    <a:pt x="7" y="160"/>
                    <a:pt x="20" y="166"/>
                  </a:cubicBezTo>
                  <a:cubicBezTo>
                    <a:pt x="32" y="166"/>
                    <a:pt x="52" y="160"/>
                    <a:pt x="58" y="147"/>
                  </a:cubicBezTo>
                  <a:cubicBezTo>
                    <a:pt x="64" y="128"/>
                    <a:pt x="77" y="109"/>
                    <a:pt x="83" y="90"/>
                  </a:cubicBezTo>
                  <a:cubicBezTo>
                    <a:pt x="96" y="64"/>
                    <a:pt x="90" y="64"/>
                    <a:pt x="96" y="58"/>
                  </a:cubicBezTo>
                  <a:cubicBezTo>
                    <a:pt x="96" y="52"/>
                    <a:pt x="102" y="39"/>
                    <a:pt x="102" y="33"/>
                  </a:cubicBezTo>
                  <a:cubicBezTo>
                    <a:pt x="102" y="33"/>
                    <a:pt x="102" y="26"/>
                    <a:pt x="102" y="20"/>
                  </a:cubicBezTo>
                  <a:cubicBezTo>
                    <a:pt x="102" y="14"/>
                    <a:pt x="96" y="7"/>
                    <a:pt x="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6"/>
            <p:cNvSpPr/>
            <p:nvPr/>
          </p:nvSpPr>
          <p:spPr>
            <a:xfrm>
              <a:off x="7227695" y="2064539"/>
              <a:ext cx="43428" cy="158173"/>
            </a:xfrm>
            <a:custGeom>
              <a:rect b="b" l="l" r="r" t="t"/>
              <a:pathLst>
                <a:path extrusionOk="0" h="743" w="204">
                  <a:moveTo>
                    <a:pt x="173" y="1"/>
                  </a:moveTo>
                  <a:cubicBezTo>
                    <a:pt x="166" y="1"/>
                    <a:pt x="159" y="3"/>
                    <a:pt x="153" y="7"/>
                  </a:cubicBezTo>
                  <a:cubicBezTo>
                    <a:pt x="127" y="26"/>
                    <a:pt x="115" y="52"/>
                    <a:pt x="102" y="77"/>
                  </a:cubicBezTo>
                  <a:cubicBezTo>
                    <a:pt x="89" y="109"/>
                    <a:pt x="76" y="141"/>
                    <a:pt x="70" y="173"/>
                  </a:cubicBezTo>
                  <a:cubicBezTo>
                    <a:pt x="51" y="230"/>
                    <a:pt x="32" y="287"/>
                    <a:pt x="26" y="350"/>
                  </a:cubicBezTo>
                  <a:cubicBezTo>
                    <a:pt x="0" y="471"/>
                    <a:pt x="0" y="598"/>
                    <a:pt x="26" y="725"/>
                  </a:cubicBezTo>
                  <a:cubicBezTo>
                    <a:pt x="29" y="736"/>
                    <a:pt x="41" y="742"/>
                    <a:pt x="52" y="742"/>
                  </a:cubicBezTo>
                  <a:cubicBezTo>
                    <a:pt x="62" y="742"/>
                    <a:pt x="70" y="737"/>
                    <a:pt x="70" y="725"/>
                  </a:cubicBezTo>
                  <a:cubicBezTo>
                    <a:pt x="70" y="605"/>
                    <a:pt x="83" y="484"/>
                    <a:pt x="102" y="363"/>
                  </a:cubicBezTo>
                  <a:cubicBezTo>
                    <a:pt x="115" y="306"/>
                    <a:pt x="134" y="249"/>
                    <a:pt x="153" y="192"/>
                  </a:cubicBezTo>
                  <a:cubicBezTo>
                    <a:pt x="159" y="166"/>
                    <a:pt x="165" y="134"/>
                    <a:pt x="178" y="109"/>
                  </a:cubicBezTo>
                  <a:cubicBezTo>
                    <a:pt x="191" y="84"/>
                    <a:pt x="203" y="52"/>
                    <a:pt x="203" y="26"/>
                  </a:cubicBezTo>
                  <a:cubicBezTo>
                    <a:pt x="199" y="9"/>
                    <a:pt x="187" y="1"/>
                    <a:pt x="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6"/>
            <p:cNvSpPr/>
            <p:nvPr/>
          </p:nvSpPr>
          <p:spPr>
            <a:xfrm>
              <a:off x="7273678" y="2010467"/>
              <a:ext cx="16392" cy="25120"/>
            </a:xfrm>
            <a:custGeom>
              <a:rect b="b" l="l" r="r" t="t"/>
              <a:pathLst>
                <a:path extrusionOk="0" h="118" w="77">
                  <a:moveTo>
                    <a:pt x="62" y="0"/>
                  </a:moveTo>
                  <a:cubicBezTo>
                    <a:pt x="58" y="0"/>
                    <a:pt x="53" y="2"/>
                    <a:pt x="51" y="7"/>
                  </a:cubicBezTo>
                  <a:cubicBezTo>
                    <a:pt x="45" y="7"/>
                    <a:pt x="38" y="13"/>
                    <a:pt x="38" y="20"/>
                  </a:cubicBezTo>
                  <a:cubicBezTo>
                    <a:pt x="32" y="26"/>
                    <a:pt x="32" y="39"/>
                    <a:pt x="26" y="45"/>
                  </a:cubicBezTo>
                  <a:lnTo>
                    <a:pt x="7" y="83"/>
                  </a:lnTo>
                  <a:cubicBezTo>
                    <a:pt x="0" y="90"/>
                    <a:pt x="0" y="96"/>
                    <a:pt x="7" y="102"/>
                  </a:cubicBezTo>
                  <a:cubicBezTo>
                    <a:pt x="7" y="109"/>
                    <a:pt x="13" y="115"/>
                    <a:pt x="19" y="115"/>
                  </a:cubicBezTo>
                  <a:cubicBezTo>
                    <a:pt x="23" y="117"/>
                    <a:pt x="27" y="118"/>
                    <a:pt x="30" y="118"/>
                  </a:cubicBezTo>
                  <a:cubicBezTo>
                    <a:pt x="41" y="118"/>
                    <a:pt x="53" y="112"/>
                    <a:pt x="57" y="102"/>
                  </a:cubicBezTo>
                  <a:lnTo>
                    <a:pt x="70" y="58"/>
                  </a:lnTo>
                  <a:cubicBezTo>
                    <a:pt x="70" y="52"/>
                    <a:pt x="76" y="45"/>
                    <a:pt x="76" y="39"/>
                  </a:cubicBezTo>
                  <a:cubicBezTo>
                    <a:pt x="76" y="26"/>
                    <a:pt x="76" y="20"/>
                    <a:pt x="76" y="13"/>
                  </a:cubicBezTo>
                  <a:cubicBezTo>
                    <a:pt x="76" y="6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6"/>
            <p:cNvSpPr/>
            <p:nvPr/>
          </p:nvSpPr>
          <p:spPr>
            <a:xfrm>
              <a:off x="8461574" y="1620675"/>
              <a:ext cx="90689" cy="91966"/>
            </a:xfrm>
            <a:custGeom>
              <a:rect b="b" l="l" r="r" t="t"/>
              <a:pathLst>
                <a:path extrusionOk="0" h="432" w="426">
                  <a:moveTo>
                    <a:pt x="24" y="0"/>
                  </a:moveTo>
                  <a:cubicBezTo>
                    <a:pt x="9" y="0"/>
                    <a:pt x="1" y="16"/>
                    <a:pt x="6" y="27"/>
                  </a:cubicBezTo>
                  <a:cubicBezTo>
                    <a:pt x="12" y="46"/>
                    <a:pt x="19" y="59"/>
                    <a:pt x="31" y="78"/>
                  </a:cubicBezTo>
                  <a:cubicBezTo>
                    <a:pt x="38" y="91"/>
                    <a:pt x="51" y="110"/>
                    <a:pt x="63" y="122"/>
                  </a:cubicBezTo>
                  <a:cubicBezTo>
                    <a:pt x="89" y="154"/>
                    <a:pt x="114" y="180"/>
                    <a:pt x="140" y="205"/>
                  </a:cubicBezTo>
                  <a:cubicBezTo>
                    <a:pt x="184" y="262"/>
                    <a:pt x="235" y="313"/>
                    <a:pt x="286" y="364"/>
                  </a:cubicBezTo>
                  <a:cubicBezTo>
                    <a:pt x="302" y="386"/>
                    <a:pt x="333" y="431"/>
                    <a:pt x="369" y="431"/>
                  </a:cubicBezTo>
                  <a:cubicBezTo>
                    <a:pt x="375" y="431"/>
                    <a:pt x="381" y="430"/>
                    <a:pt x="387" y="427"/>
                  </a:cubicBezTo>
                  <a:cubicBezTo>
                    <a:pt x="425" y="408"/>
                    <a:pt x="394" y="345"/>
                    <a:pt x="368" y="326"/>
                  </a:cubicBezTo>
                  <a:lnTo>
                    <a:pt x="216" y="167"/>
                  </a:lnTo>
                  <a:cubicBezTo>
                    <a:pt x="190" y="135"/>
                    <a:pt x="159" y="103"/>
                    <a:pt x="127" y="78"/>
                  </a:cubicBezTo>
                  <a:cubicBezTo>
                    <a:pt x="114" y="65"/>
                    <a:pt x="95" y="52"/>
                    <a:pt x="82" y="40"/>
                  </a:cubicBezTo>
                  <a:cubicBezTo>
                    <a:pt x="70" y="21"/>
                    <a:pt x="51" y="8"/>
                    <a:pt x="31" y="2"/>
                  </a:cubicBezTo>
                  <a:cubicBezTo>
                    <a:pt x="29" y="1"/>
                    <a:pt x="26" y="0"/>
                    <a:pt x="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6"/>
            <p:cNvSpPr/>
            <p:nvPr/>
          </p:nvSpPr>
          <p:spPr>
            <a:xfrm>
              <a:off x="7541487" y="2912245"/>
              <a:ext cx="37042" cy="79619"/>
            </a:xfrm>
            <a:custGeom>
              <a:rect b="b" l="l" r="r" t="t"/>
              <a:pathLst>
                <a:path extrusionOk="0" h="374" w="174">
                  <a:moveTo>
                    <a:pt x="23" y="0"/>
                  </a:moveTo>
                  <a:cubicBezTo>
                    <a:pt x="18" y="0"/>
                    <a:pt x="13" y="3"/>
                    <a:pt x="13" y="10"/>
                  </a:cubicBezTo>
                  <a:cubicBezTo>
                    <a:pt x="13" y="16"/>
                    <a:pt x="7" y="23"/>
                    <a:pt x="0" y="29"/>
                  </a:cubicBezTo>
                  <a:cubicBezTo>
                    <a:pt x="0" y="35"/>
                    <a:pt x="0" y="42"/>
                    <a:pt x="0" y="54"/>
                  </a:cubicBezTo>
                  <a:cubicBezTo>
                    <a:pt x="0" y="67"/>
                    <a:pt x="0" y="86"/>
                    <a:pt x="7" y="99"/>
                  </a:cubicBezTo>
                  <a:cubicBezTo>
                    <a:pt x="7" y="131"/>
                    <a:pt x="13" y="162"/>
                    <a:pt x="26" y="194"/>
                  </a:cubicBezTo>
                  <a:cubicBezTo>
                    <a:pt x="45" y="258"/>
                    <a:pt x="70" y="315"/>
                    <a:pt x="108" y="366"/>
                  </a:cubicBezTo>
                  <a:cubicBezTo>
                    <a:pt x="115" y="371"/>
                    <a:pt x="124" y="373"/>
                    <a:pt x="132" y="373"/>
                  </a:cubicBezTo>
                  <a:cubicBezTo>
                    <a:pt x="154" y="373"/>
                    <a:pt x="173" y="357"/>
                    <a:pt x="159" y="334"/>
                  </a:cubicBezTo>
                  <a:cubicBezTo>
                    <a:pt x="128" y="283"/>
                    <a:pt x="102" y="226"/>
                    <a:pt x="83" y="175"/>
                  </a:cubicBezTo>
                  <a:cubicBezTo>
                    <a:pt x="70" y="150"/>
                    <a:pt x="64" y="118"/>
                    <a:pt x="58" y="92"/>
                  </a:cubicBezTo>
                  <a:cubicBezTo>
                    <a:pt x="58" y="80"/>
                    <a:pt x="51" y="67"/>
                    <a:pt x="51" y="54"/>
                  </a:cubicBezTo>
                  <a:cubicBezTo>
                    <a:pt x="45" y="35"/>
                    <a:pt x="51" y="35"/>
                    <a:pt x="45" y="29"/>
                  </a:cubicBezTo>
                  <a:cubicBezTo>
                    <a:pt x="39" y="23"/>
                    <a:pt x="32" y="16"/>
                    <a:pt x="32" y="10"/>
                  </a:cubicBezTo>
                  <a:cubicBezTo>
                    <a:pt x="32" y="3"/>
                    <a:pt x="27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>
              <a:off x="7497419" y="2857108"/>
              <a:ext cx="73658" cy="178610"/>
            </a:xfrm>
            <a:custGeom>
              <a:rect b="b" l="l" r="r" t="t"/>
              <a:pathLst>
                <a:path extrusionOk="0" h="839" w="346">
                  <a:moveTo>
                    <a:pt x="25" y="0"/>
                  </a:moveTo>
                  <a:cubicBezTo>
                    <a:pt x="12" y="0"/>
                    <a:pt x="1" y="10"/>
                    <a:pt x="4" y="27"/>
                  </a:cubicBezTo>
                  <a:cubicBezTo>
                    <a:pt x="17" y="167"/>
                    <a:pt x="42" y="307"/>
                    <a:pt x="93" y="447"/>
                  </a:cubicBezTo>
                  <a:cubicBezTo>
                    <a:pt x="112" y="510"/>
                    <a:pt x="138" y="580"/>
                    <a:pt x="169" y="644"/>
                  </a:cubicBezTo>
                  <a:cubicBezTo>
                    <a:pt x="195" y="714"/>
                    <a:pt x="233" y="777"/>
                    <a:pt x="277" y="828"/>
                  </a:cubicBezTo>
                  <a:cubicBezTo>
                    <a:pt x="286" y="835"/>
                    <a:pt x="296" y="838"/>
                    <a:pt x="304" y="838"/>
                  </a:cubicBezTo>
                  <a:cubicBezTo>
                    <a:pt x="327" y="838"/>
                    <a:pt x="345" y="817"/>
                    <a:pt x="341" y="790"/>
                  </a:cubicBezTo>
                  <a:cubicBezTo>
                    <a:pt x="315" y="726"/>
                    <a:pt x="284" y="663"/>
                    <a:pt x="246" y="606"/>
                  </a:cubicBezTo>
                  <a:cubicBezTo>
                    <a:pt x="220" y="548"/>
                    <a:pt x="188" y="485"/>
                    <a:pt x="163" y="421"/>
                  </a:cubicBezTo>
                  <a:cubicBezTo>
                    <a:pt x="112" y="288"/>
                    <a:pt x="74" y="154"/>
                    <a:pt x="49" y="21"/>
                  </a:cubicBezTo>
                  <a:cubicBezTo>
                    <a:pt x="46" y="7"/>
                    <a:pt x="35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>
              <a:off x="7575335" y="2910117"/>
              <a:ext cx="23204" cy="57053"/>
            </a:xfrm>
            <a:custGeom>
              <a:rect b="b" l="l" r="r" t="t"/>
              <a:pathLst>
                <a:path extrusionOk="0" h="268" w="109">
                  <a:moveTo>
                    <a:pt x="32" y="1"/>
                  </a:moveTo>
                  <a:cubicBezTo>
                    <a:pt x="19" y="1"/>
                    <a:pt x="7" y="13"/>
                    <a:pt x="7" y="26"/>
                  </a:cubicBezTo>
                  <a:cubicBezTo>
                    <a:pt x="0" y="71"/>
                    <a:pt x="7" y="115"/>
                    <a:pt x="13" y="153"/>
                  </a:cubicBezTo>
                  <a:cubicBezTo>
                    <a:pt x="19" y="179"/>
                    <a:pt x="26" y="198"/>
                    <a:pt x="38" y="217"/>
                  </a:cubicBezTo>
                  <a:lnTo>
                    <a:pt x="51" y="249"/>
                  </a:lnTo>
                  <a:cubicBezTo>
                    <a:pt x="58" y="255"/>
                    <a:pt x="64" y="261"/>
                    <a:pt x="70" y="261"/>
                  </a:cubicBezTo>
                  <a:cubicBezTo>
                    <a:pt x="70" y="268"/>
                    <a:pt x="77" y="268"/>
                    <a:pt x="83" y="268"/>
                  </a:cubicBezTo>
                  <a:cubicBezTo>
                    <a:pt x="96" y="268"/>
                    <a:pt x="102" y="261"/>
                    <a:pt x="108" y="255"/>
                  </a:cubicBezTo>
                  <a:cubicBezTo>
                    <a:pt x="108" y="249"/>
                    <a:pt x="108" y="242"/>
                    <a:pt x="108" y="236"/>
                  </a:cubicBezTo>
                  <a:cubicBezTo>
                    <a:pt x="102" y="230"/>
                    <a:pt x="102" y="223"/>
                    <a:pt x="102" y="217"/>
                  </a:cubicBezTo>
                  <a:cubicBezTo>
                    <a:pt x="96" y="210"/>
                    <a:pt x="96" y="204"/>
                    <a:pt x="89" y="198"/>
                  </a:cubicBezTo>
                  <a:cubicBezTo>
                    <a:pt x="83" y="179"/>
                    <a:pt x="77" y="160"/>
                    <a:pt x="70" y="141"/>
                  </a:cubicBezTo>
                  <a:cubicBezTo>
                    <a:pt x="58" y="102"/>
                    <a:pt x="58" y="71"/>
                    <a:pt x="58" y="33"/>
                  </a:cubicBezTo>
                  <a:cubicBezTo>
                    <a:pt x="58" y="20"/>
                    <a:pt x="45" y="7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>
              <a:off x="8134583" y="2611014"/>
              <a:ext cx="47048" cy="77490"/>
            </a:xfrm>
            <a:custGeom>
              <a:rect b="b" l="l" r="r" t="t"/>
              <a:pathLst>
                <a:path extrusionOk="0" h="364" w="221">
                  <a:moveTo>
                    <a:pt x="30" y="0"/>
                  </a:moveTo>
                  <a:cubicBezTo>
                    <a:pt x="16" y="0"/>
                    <a:pt x="0" y="11"/>
                    <a:pt x="4" y="27"/>
                  </a:cubicBezTo>
                  <a:cubicBezTo>
                    <a:pt x="23" y="128"/>
                    <a:pt x="61" y="230"/>
                    <a:pt x="125" y="313"/>
                  </a:cubicBezTo>
                  <a:cubicBezTo>
                    <a:pt x="138" y="338"/>
                    <a:pt x="163" y="364"/>
                    <a:pt x="188" y="364"/>
                  </a:cubicBezTo>
                  <a:cubicBezTo>
                    <a:pt x="220" y="364"/>
                    <a:pt x="214" y="325"/>
                    <a:pt x="201" y="306"/>
                  </a:cubicBezTo>
                  <a:cubicBezTo>
                    <a:pt x="188" y="281"/>
                    <a:pt x="176" y="256"/>
                    <a:pt x="157" y="236"/>
                  </a:cubicBezTo>
                  <a:cubicBezTo>
                    <a:pt x="144" y="217"/>
                    <a:pt x="131" y="198"/>
                    <a:pt x="119" y="173"/>
                  </a:cubicBezTo>
                  <a:cubicBezTo>
                    <a:pt x="87" y="122"/>
                    <a:pt x="61" y="71"/>
                    <a:pt x="49" y="14"/>
                  </a:cubicBezTo>
                  <a:cubicBezTo>
                    <a:pt x="46" y="4"/>
                    <a:pt x="38" y="0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>
              <a:off x="8097541" y="2573972"/>
              <a:ext cx="73232" cy="146678"/>
            </a:xfrm>
            <a:custGeom>
              <a:rect b="b" l="l" r="r" t="t"/>
              <a:pathLst>
                <a:path extrusionOk="0" h="689" w="344">
                  <a:moveTo>
                    <a:pt x="21" y="0"/>
                  </a:moveTo>
                  <a:cubicBezTo>
                    <a:pt x="10" y="0"/>
                    <a:pt x="0" y="9"/>
                    <a:pt x="0" y="23"/>
                  </a:cubicBezTo>
                  <a:cubicBezTo>
                    <a:pt x="26" y="144"/>
                    <a:pt x="57" y="258"/>
                    <a:pt x="96" y="372"/>
                  </a:cubicBezTo>
                  <a:cubicBezTo>
                    <a:pt x="121" y="423"/>
                    <a:pt x="146" y="480"/>
                    <a:pt x="172" y="531"/>
                  </a:cubicBezTo>
                  <a:lnTo>
                    <a:pt x="216" y="614"/>
                  </a:lnTo>
                  <a:cubicBezTo>
                    <a:pt x="229" y="639"/>
                    <a:pt x="248" y="665"/>
                    <a:pt x="280" y="684"/>
                  </a:cubicBezTo>
                  <a:cubicBezTo>
                    <a:pt x="286" y="687"/>
                    <a:pt x="292" y="689"/>
                    <a:pt x="297" y="689"/>
                  </a:cubicBezTo>
                  <a:cubicBezTo>
                    <a:pt x="322" y="689"/>
                    <a:pt x="343" y="659"/>
                    <a:pt x="343" y="633"/>
                  </a:cubicBezTo>
                  <a:cubicBezTo>
                    <a:pt x="331" y="601"/>
                    <a:pt x="318" y="576"/>
                    <a:pt x="299" y="550"/>
                  </a:cubicBezTo>
                  <a:cubicBezTo>
                    <a:pt x="286" y="531"/>
                    <a:pt x="274" y="512"/>
                    <a:pt x="261" y="487"/>
                  </a:cubicBezTo>
                  <a:cubicBezTo>
                    <a:pt x="235" y="436"/>
                    <a:pt x="204" y="385"/>
                    <a:pt x="178" y="328"/>
                  </a:cubicBezTo>
                  <a:cubicBezTo>
                    <a:pt x="127" y="226"/>
                    <a:pt x="83" y="118"/>
                    <a:pt x="45" y="16"/>
                  </a:cubicBezTo>
                  <a:cubicBezTo>
                    <a:pt x="39" y="5"/>
                    <a:pt x="30" y="0"/>
                    <a:pt x="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>
              <a:off x="8196320" y="2626980"/>
              <a:ext cx="28527" cy="46409"/>
            </a:xfrm>
            <a:custGeom>
              <a:rect b="b" l="l" r="r" t="t"/>
              <a:pathLst>
                <a:path extrusionOk="0" h="218" w="134">
                  <a:moveTo>
                    <a:pt x="23" y="0"/>
                  </a:moveTo>
                  <a:cubicBezTo>
                    <a:pt x="20" y="0"/>
                    <a:pt x="16" y="1"/>
                    <a:pt x="13" y="3"/>
                  </a:cubicBezTo>
                  <a:cubicBezTo>
                    <a:pt x="7" y="3"/>
                    <a:pt x="0" y="22"/>
                    <a:pt x="7" y="28"/>
                  </a:cubicBezTo>
                  <a:lnTo>
                    <a:pt x="51" y="123"/>
                  </a:lnTo>
                  <a:cubicBezTo>
                    <a:pt x="57" y="136"/>
                    <a:pt x="64" y="155"/>
                    <a:pt x="70" y="168"/>
                  </a:cubicBezTo>
                  <a:lnTo>
                    <a:pt x="83" y="187"/>
                  </a:lnTo>
                  <a:cubicBezTo>
                    <a:pt x="83" y="193"/>
                    <a:pt x="89" y="200"/>
                    <a:pt x="89" y="206"/>
                  </a:cubicBezTo>
                  <a:lnTo>
                    <a:pt x="102" y="212"/>
                  </a:lnTo>
                  <a:cubicBezTo>
                    <a:pt x="105" y="216"/>
                    <a:pt x="109" y="217"/>
                    <a:pt x="113" y="217"/>
                  </a:cubicBezTo>
                  <a:cubicBezTo>
                    <a:pt x="124" y="217"/>
                    <a:pt x="134" y="207"/>
                    <a:pt x="134" y="193"/>
                  </a:cubicBezTo>
                  <a:cubicBezTo>
                    <a:pt x="127" y="181"/>
                    <a:pt x="121" y="161"/>
                    <a:pt x="115" y="142"/>
                  </a:cubicBezTo>
                  <a:cubicBezTo>
                    <a:pt x="108" y="130"/>
                    <a:pt x="102" y="117"/>
                    <a:pt x="95" y="104"/>
                  </a:cubicBezTo>
                  <a:lnTo>
                    <a:pt x="45" y="15"/>
                  </a:lnTo>
                  <a:cubicBezTo>
                    <a:pt x="40" y="6"/>
                    <a:pt x="32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>
              <a:off x="8061351" y="2599518"/>
              <a:ext cx="34487" cy="79832"/>
            </a:xfrm>
            <a:custGeom>
              <a:rect b="b" l="l" r="r" t="t"/>
              <a:pathLst>
                <a:path extrusionOk="0" h="375" w="162">
                  <a:moveTo>
                    <a:pt x="32" y="1"/>
                  </a:moveTo>
                  <a:cubicBezTo>
                    <a:pt x="18" y="1"/>
                    <a:pt x="1" y="16"/>
                    <a:pt x="5" y="36"/>
                  </a:cubicBezTo>
                  <a:lnTo>
                    <a:pt x="69" y="208"/>
                  </a:lnTo>
                  <a:cubicBezTo>
                    <a:pt x="75" y="233"/>
                    <a:pt x="81" y="265"/>
                    <a:pt x="94" y="284"/>
                  </a:cubicBezTo>
                  <a:cubicBezTo>
                    <a:pt x="100" y="303"/>
                    <a:pt x="107" y="316"/>
                    <a:pt x="113" y="329"/>
                  </a:cubicBezTo>
                  <a:cubicBezTo>
                    <a:pt x="113" y="341"/>
                    <a:pt x="126" y="354"/>
                    <a:pt x="132" y="367"/>
                  </a:cubicBezTo>
                  <a:cubicBezTo>
                    <a:pt x="134" y="373"/>
                    <a:pt x="138" y="375"/>
                    <a:pt x="142" y="375"/>
                  </a:cubicBezTo>
                  <a:cubicBezTo>
                    <a:pt x="151" y="375"/>
                    <a:pt x="162" y="363"/>
                    <a:pt x="158" y="354"/>
                  </a:cubicBezTo>
                  <a:cubicBezTo>
                    <a:pt x="151" y="297"/>
                    <a:pt x="132" y="240"/>
                    <a:pt x="113" y="182"/>
                  </a:cubicBezTo>
                  <a:cubicBezTo>
                    <a:pt x="94" y="132"/>
                    <a:pt x="69" y="74"/>
                    <a:pt x="50" y="17"/>
                  </a:cubicBezTo>
                  <a:cubicBezTo>
                    <a:pt x="47" y="6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7804612" y="2105200"/>
              <a:ext cx="48325" cy="155832"/>
            </a:xfrm>
            <a:custGeom>
              <a:rect b="b" l="l" r="r" t="t"/>
              <a:pathLst>
                <a:path extrusionOk="0" h="732" w="227">
                  <a:moveTo>
                    <a:pt x="31" y="0"/>
                  </a:moveTo>
                  <a:cubicBezTo>
                    <a:pt x="15" y="0"/>
                    <a:pt x="0" y="12"/>
                    <a:pt x="4" y="32"/>
                  </a:cubicBezTo>
                  <a:cubicBezTo>
                    <a:pt x="16" y="159"/>
                    <a:pt x="29" y="287"/>
                    <a:pt x="48" y="414"/>
                  </a:cubicBezTo>
                  <a:cubicBezTo>
                    <a:pt x="54" y="477"/>
                    <a:pt x="67" y="541"/>
                    <a:pt x="74" y="598"/>
                  </a:cubicBezTo>
                  <a:cubicBezTo>
                    <a:pt x="80" y="641"/>
                    <a:pt x="86" y="732"/>
                    <a:pt x="150" y="732"/>
                  </a:cubicBezTo>
                  <a:cubicBezTo>
                    <a:pt x="152" y="732"/>
                    <a:pt x="154" y="732"/>
                    <a:pt x="156" y="731"/>
                  </a:cubicBezTo>
                  <a:cubicBezTo>
                    <a:pt x="226" y="719"/>
                    <a:pt x="194" y="623"/>
                    <a:pt x="182" y="585"/>
                  </a:cubicBezTo>
                  <a:cubicBezTo>
                    <a:pt x="169" y="522"/>
                    <a:pt x="156" y="465"/>
                    <a:pt x="143" y="401"/>
                  </a:cubicBezTo>
                  <a:cubicBezTo>
                    <a:pt x="118" y="274"/>
                    <a:pt x="86" y="147"/>
                    <a:pt x="61" y="26"/>
                  </a:cubicBezTo>
                  <a:cubicBezTo>
                    <a:pt x="58" y="9"/>
                    <a:pt x="44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>
              <a:off x="7774808" y="2144158"/>
              <a:ext cx="25333" cy="84728"/>
            </a:xfrm>
            <a:custGeom>
              <a:rect b="b" l="l" r="r" t="t"/>
              <a:pathLst>
                <a:path extrusionOk="0" h="398" w="119">
                  <a:moveTo>
                    <a:pt x="26" y="0"/>
                  </a:moveTo>
                  <a:cubicBezTo>
                    <a:pt x="12" y="0"/>
                    <a:pt x="0" y="10"/>
                    <a:pt x="4" y="27"/>
                  </a:cubicBezTo>
                  <a:lnTo>
                    <a:pt x="36" y="205"/>
                  </a:lnTo>
                  <a:cubicBezTo>
                    <a:pt x="42" y="269"/>
                    <a:pt x="55" y="326"/>
                    <a:pt x="80" y="383"/>
                  </a:cubicBezTo>
                  <a:cubicBezTo>
                    <a:pt x="83" y="393"/>
                    <a:pt x="93" y="397"/>
                    <a:pt x="102" y="397"/>
                  </a:cubicBezTo>
                  <a:cubicBezTo>
                    <a:pt x="110" y="397"/>
                    <a:pt x="118" y="393"/>
                    <a:pt x="118" y="383"/>
                  </a:cubicBezTo>
                  <a:cubicBezTo>
                    <a:pt x="118" y="320"/>
                    <a:pt x="112" y="256"/>
                    <a:pt x="93" y="199"/>
                  </a:cubicBezTo>
                  <a:lnTo>
                    <a:pt x="55" y="21"/>
                  </a:lnTo>
                  <a:cubicBezTo>
                    <a:pt x="49" y="7"/>
                    <a:pt x="37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>
              <a:off x="7846550" y="2123934"/>
              <a:ext cx="41938" cy="104101"/>
            </a:xfrm>
            <a:custGeom>
              <a:rect b="b" l="l" r="r" t="t"/>
              <a:pathLst>
                <a:path extrusionOk="0" h="489" w="197">
                  <a:moveTo>
                    <a:pt x="28" y="0"/>
                  </a:moveTo>
                  <a:cubicBezTo>
                    <a:pt x="15" y="0"/>
                    <a:pt x="0" y="12"/>
                    <a:pt x="4" y="33"/>
                  </a:cubicBezTo>
                  <a:cubicBezTo>
                    <a:pt x="10" y="110"/>
                    <a:pt x="23" y="186"/>
                    <a:pt x="48" y="262"/>
                  </a:cubicBezTo>
                  <a:cubicBezTo>
                    <a:pt x="54" y="300"/>
                    <a:pt x="74" y="338"/>
                    <a:pt x="86" y="377"/>
                  </a:cubicBezTo>
                  <a:cubicBezTo>
                    <a:pt x="99" y="408"/>
                    <a:pt x="118" y="446"/>
                    <a:pt x="143" y="478"/>
                  </a:cubicBezTo>
                  <a:cubicBezTo>
                    <a:pt x="147" y="486"/>
                    <a:pt x="154" y="489"/>
                    <a:pt x="161" y="489"/>
                  </a:cubicBezTo>
                  <a:cubicBezTo>
                    <a:pt x="177" y="489"/>
                    <a:pt x="197" y="471"/>
                    <a:pt x="188" y="453"/>
                  </a:cubicBezTo>
                  <a:cubicBezTo>
                    <a:pt x="175" y="421"/>
                    <a:pt x="162" y="383"/>
                    <a:pt x="150" y="351"/>
                  </a:cubicBezTo>
                  <a:cubicBezTo>
                    <a:pt x="131" y="313"/>
                    <a:pt x="118" y="281"/>
                    <a:pt x="105" y="243"/>
                  </a:cubicBezTo>
                  <a:cubicBezTo>
                    <a:pt x="80" y="173"/>
                    <a:pt x="67" y="97"/>
                    <a:pt x="48" y="21"/>
                  </a:cubicBezTo>
                  <a:cubicBezTo>
                    <a:pt x="48" y="7"/>
                    <a:pt x="39" y="0"/>
                    <a:pt x="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0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45"/>
          <p:cNvSpPr txBox="1"/>
          <p:nvPr>
            <p:ph type="title"/>
          </p:nvPr>
        </p:nvSpPr>
        <p:spPr>
          <a:xfrm>
            <a:off x="1968725" y="2550275"/>
            <a:ext cx="5206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</a:t>
            </a:r>
            <a:r>
              <a:rPr lang="en"/>
              <a:t>                 </a:t>
            </a:r>
            <a:endParaRPr/>
          </a:p>
        </p:txBody>
      </p:sp>
      <p:sp>
        <p:nvSpPr>
          <p:cNvPr id="1622" name="Google Shape;1622;p45"/>
          <p:cNvSpPr txBox="1"/>
          <p:nvPr>
            <p:ph idx="2" type="title"/>
          </p:nvPr>
        </p:nvSpPr>
        <p:spPr>
          <a:xfrm>
            <a:off x="3642525" y="1487484"/>
            <a:ext cx="1858800" cy="10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623" name="Google Shape;1623;p45"/>
          <p:cNvGrpSpPr/>
          <p:nvPr/>
        </p:nvGrpSpPr>
        <p:grpSpPr>
          <a:xfrm>
            <a:off x="6641668" y="172531"/>
            <a:ext cx="2659257" cy="2179577"/>
            <a:chOff x="6641668" y="172531"/>
            <a:chExt cx="2659257" cy="2179577"/>
          </a:xfrm>
        </p:grpSpPr>
        <p:sp>
          <p:nvSpPr>
            <p:cNvPr id="1624" name="Google Shape;1624;p45"/>
            <p:cNvSpPr/>
            <p:nvPr/>
          </p:nvSpPr>
          <p:spPr>
            <a:xfrm flipH="1">
              <a:off x="6641668" y="172531"/>
              <a:ext cx="2659257" cy="2178552"/>
            </a:xfrm>
            <a:custGeom>
              <a:rect b="b" l="l" r="r" t="t"/>
              <a:pathLst>
                <a:path extrusionOk="0" h="12752" w="15566">
                  <a:moveTo>
                    <a:pt x="11597" y="79"/>
                  </a:moveTo>
                  <a:cubicBezTo>
                    <a:pt x="11496" y="98"/>
                    <a:pt x="11394" y="123"/>
                    <a:pt x="11293" y="161"/>
                  </a:cubicBezTo>
                  <a:cubicBezTo>
                    <a:pt x="11388" y="123"/>
                    <a:pt x="11496" y="98"/>
                    <a:pt x="11597" y="79"/>
                  </a:cubicBezTo>
                  <a:close/>
                  <a:moveTo>
                    <a:pt x="11426" y="174"/>
                  </a:moveTo>
                  <a:cubicBezTo>
                    <a:pt x="11423" y="177"/>
                    <a:pt x="11421" y="179"/>
                    <a:pt x="11420" y="179"/>
                  </a:cubicBezTo>
                  <a:cubicBezTo>
                    <a:pt x="11418" y="179"/>
                    <a:pt x="11416" y="177"/>
                    <a:pt x="11413" y="174"/>
                  </a:cubicBezTo>
                  <a:close/>
                  <a:moveTo>
                    <a:pt x="11292" y="161"/>
                  </a:moveTo>
                  <a:cubicBezTo>
                    <a:pt x="11210" y="187"/>
                    <a:pt x="11134" y="225"/>
                    <a:pt x="11057" y="269"/>
                  </a:cubicBezTo>
                  <a:lnTo>
                    <a:pt x="11019" y="288"/>
                  </a:lnTo>
                  <a:lnTo>
                    <a:pt x="11019" y="288"/>
                  </a:lnTo>
                  <a:lnTo>
                    <a:pt x="11051" y="269"/>
                  </a:lnTo>
                  <a:cubicBezTo>
                    <a:pt x="11127" y="225"/>
                    <a:pt x="11210" y="187"/>
                    <a:pt x="11292" y="161"/>
                  </a:cubicBezTo>
                  <a:close/>
                  <a:moveTo>
                    <a:pt x="11153" y="269"/>
                  </a:moveTo>
                  <a:cubicBezTo>
                    <a:pt x="11172" y="276"/>
                    <a:pt x="11172" y="288"/>
                    <a:pt x="11159" y="301"/>
                  </a:cubicBezTo>
                  <a:cubicBezTo>
                    <a:pt x="11172" y="288"/>
                    <a:pt x="11165" y="276"/>
                    <a:pt x="11153" y="269"/>
                  </a:cubicBezTo>
                  <a:close/>
                  <a:moveTo>
                    <a:pt x="13215" y="543"/>
                  </a:moveTo>
                  <a:lnTo>
                    <a:pt x="13215" y="543"/>
                  </a:lnTo>
                  <a:cubicBezTo>
                    <a:pt x="13303" y="563"/>
                    <a:pt x="13391" y="594"/>
                    <a:pt x="13472" y="638"/>
                  </a:cubicBezTo>
                  <a:cubicBezTo>
                    <a:pt x="13485" y="644"/>
                    <a:pt x="13498" y="651"/>
                    <a:pt x="13510" y="657"/>
                  </a:cubicBezTo>
                  <a:cubicBezTo>
                    <a:pt x="13498" y="651"/>
                    <a:pt x="13485" y="644"/>
                    <a:pt x="13466" y="638"/>
                  </a:cubicBezTo>
                  <a:cubicBezTo>
                    <a:pt x="13391" y="594"/>
                    <a:pt x="13303" y="563"/>
                    <a:pt x="13215" y="543"/>
                  </a:cubicBezTo>
                  <a:close/>
                  <a:moveTo>
                    <a:pt x="10238" y="937"/>
                  </a:moveTo>
                  <a:cubicBezTo>
                    <a:pt x="10257" y="943"/>
                    <a:pt x="10257" y="968"/>
                    <a:pt x="10244" y="981"/>
                  </a:cubicBezTo>
                  <a:cubicBezTo>
                    <a:pt x="10161" y="1032"/>
                    <a:pt x="10085" y="1083"/>
                    <a:pt x="10015" y="1146"/>
                  </a:cubicBezTo>
                  <a:lnTo>
                    <a:pt x="10009" y="1146"/>
                  </a:lnTo>
                  <a:cubicBezTo>
                    <a:pt x="10079" y="1083"/>
                    <a:pt x="10155" y="1032"/>
                    <a:pt x="10238" y="981"/>
                  </a:cubicBezTo>
                  <a:cubicBezTo>
                    <a:pt x="10257" y="975"/>
                    <a:pt x="10257" y="949"/>
                    <a:pt x="10238" y="937"/>
                  </a:cubicBezTo>
                  <a:close/>
                  <a:moveTo>
                    <a:pt x="13822" y="1076"/>
                  </a:moveTo>
                  <a:cubicBezTo>
                    <a:pt x="13873" y="1115"/>
                    <a:pt x="13923" y="1159"/>
                    <a:pt x="13968" y="1210"/>
                  </a:cubicBezTo>
                  <a:lnTo>
                    <a:pt x="13968" y="1216"/>
                  </a:lnTo>
                  <a:cubicBezTo>
                    <a:pt x="13923" y="1165"/>
                    <a:pt x="13873" y="1115"/>
                    <a:pt x="13815" y="1076"/>
                  </a:cubicBezTo>
                  <a:close/>
                  <a:moveTo>
                    <a:pt x="9964" y="1216"/>
                  </a:moveTo>
                  <a:lnTo>
                    <a:pt x="9964" y="1216"/>
                  </a:lnTo>
                  <a:cubicBezTo>
                    <a:pt x="9964" y="1223"/>
                    <a:pt x="9958" y="1223"/>
                    <a:pt x="9945" y="1223"/>
                  </a:cubicBezTo>
                  <a:cubicBezTo>
                    <a:pt x="9952" y="1223"/>
                    <a:pt x="9958" y="1223"/>
                    <a:pt x="9964" y="1216"/>
                  </a:cubicBezTo>
                  <a:close/>
                  <a:moveTo>
                    <a:pt x="9570" y="1775"/>
                  </a:moveTo>
                  <a:cubicBezTo>
                    <a:pt x="9570" y="1775"/>
                    <a:pt x="9564" y="1782"/>
                    <a:pt x="9564" y="1788"/>
                  </a:cubicBezTo>
                  <a:cubicBezTo>
                    <a:pt x="9564" y="1788"/>
                    <a:pt x="9551" y="1801"/>
                    <a:pt x="9551" y="1814"/>
                  </a:cubicBezTo>
                  <a:cubicBezTo>
                    <a:pt x="9551" y="1801"/>
                    <a:pt x="9558" y="1788"/>
                    <a:pt x="9564" y="1782"/>
                  </a:cubicBezTo>
                  <a:cubicBezTo>
                    <a:pt x="9564" y="1782"/>
                    <a:pt x="9564" y="1775"/>
                    <a:pt x="9564" y="1775"/>
                  </a:cubicBezTo>
                  <a:close/>
                  <a:moveTo>
                    <a:pt x="14031" y="2487"/>
                  </a:moveTo>
                  <a:lnTo>
                    <a:pt x="14031" y="2494"/>
                  </a:lnTo>
                  <a:cubicBezTo>
                    <a:pt x="14019" y="2506"/>
                    <a:pt x="14000" y="2519"/>
                    <a:pt x="13987" y="2532"/>
                  </a:cubicBezTo>
                  <a:lnTo>
                    <a:pt x="13987" y="2532"/>
                  </a:lnTo>
                  <a:cubicBezTo>
                    <a:pt x="14000" y="2519"/>
                    <a:pt x="14019" y="2506"/>
                    <a:pt x="14031" y="2487"/>
                  </a:cubicBezTo>
                  <a:close/>
                  <a:moveTo>
                    <a:pt x="13358" y="2627"/>
                  </a:moveTo>
                  <a:cubicBezTo>
                    <a:pt x="13358" y="2629"/>
                    <a:pt x="13358" y="2631"/>
                    <a:pt x="13358" y="2633"/>
                  </a:cubicBezTo>
                  <a:cubicBezTo>
                    <a:pt x="13358" y="2640"/>
                    <a:pt x="13358" y="2646"/>
                    <a:pt x="13352" y="2652"/>
                  </a:cubicBezTo>
                  <a:cubicBezTo>
                    <a:pt x="13358" y="2640"/>
                    <a:pt x="13358" y="2640"/>
                    <a:pt x="13358" y="2627"/>
                  </a:cubicBezTo>
                  <a:close/>
                  <a:moveTo>
                    <a:pt x="13352" y="2652"/>
                  </a:moveTo>
                  <a:cubicBezTo>
                    <a:pt x="13352" y="2659"/>
                    <a:pt x="13339" y="2684"/>
                    <a:pt x="13332" y="2697"/>
                  </a:cubicBezTo>
                  <a:cubicBezTo>
                    <a:pt x="13339" y="2678"/>
                    <a:pt x="13345" y="2665"/>
                    <a:pt x="13352" y="2652"/>
                  </a:cubicBezTo>
                  <a:close/>
                  <a:moveTo>
                    <a:pt x="13866" y="2621"/>
                  </a:moveTo>
                  <a:lnTo>
                    <a:pt x="13860" y="2627"/>
                  </a:lnTo>
                  <a:cubicBezTo>
                    <a:pt x="13841" y="2633"/>
                    <a:pt x="13822" y="2646"/>
                    <a:pt x="13796" y="2659"/>
                  </a:cubicBezTo>
                  <a:cubicBezTo>
                    <a:pt x="13739" y="2684"/>
                    <a:pt x="13682" y="2710"/>
                    <a:pt x="13618" y="2722"/>
                  </a:cubicBezTo>
                  <a:cubicBezTo>
                    <a:pt x="13682" y="2703"/>
                    <a:pt x="13739" y="2684"/>
                    <a:pt x="13796" y="2652"/>
                  </a:cubicBezTo>
                  <a:cubicBezTo>
                    <a:pt x="13822" y="2646"/>
                    <a:pt x="13841" y="2633"/>
                    <a:pt x="13860" y="2621"/>
                  </a:cubicBezTo>
                  <a:close/>
                  <a:moveTo>
                    <a:pt x="13618" y="2722"/>
                  </a:moveTo>
                  <a:lnTo>
                    <a:pt x="13618" y="2722"/>
                  </a:lnTo>
                  <a:cubicBezTo>
                    <a:pt x="13586" y="2729"/>
                    <a:pt x="13555" y="2735"/>
                    <a:pt x="13523" y="2741"/>
                  </a:cubicBezTo>
                  <a:lnTo>
                    <a:pt x="13453" y="2741"/>
                  </a:lnTo>
                  <a:cubicBezTo>
                    <a:pt x="13440" y="2748"/>
                    <a:pt x="13428" y="2754"/>
                    <a:pt x="13415" y="2754"/>
                  </a:cubicBezTo>
                  <a:cubicBezTo>
                    <a:pt x="13439" y="2740"/>
                    <a:pt x="13466" y="2733"/>
                    <a:pt x="13495" y="2733"/>
                  </a:cubicBezTo>
                  <a:cubicBezTo>
                    <a:pt x="13504" y="2733"/>
                    <a:pt x="13514" y="2733"/>
                    <a:pt x="13523" y="2735"/>
                  </a:cubicBezTo>
                  <a:cubicBezTo>
                    <a:pt x="13555" y="2735"/>
                    <a:pt x="13586" y="2729"/>
                    <a:pt x="13618" y="2722"/>
                  </a:cubicBezTo>
                  <a:close/>
                  <a:moveTo>
                    <a:pt x="13345" y="2773"/>
                  </a:moveTo>
                  <a:cubicBezTo>
                    <a:pt x="13345" y="2773"/>
                    <a:pt x="13345" y="2780"/>
                    <a:pt x="13345" y="2780"/>
                  </a:cubicBezTo>
                  <a:lnTo>
                    <a:pt x="13339" y="2780"/>
                  </a:lnTo>
                  <a:lnTo>
                    <a:pt x="13345" y="2773"/>
                  </a:lnTo>
                  <a:close/>
                  <a:moveTo>
                    <a:pt x="15194" y="3059"/>
                  </a:moveTo>
                  <a:lnTo>
                    <a:pt x="15283" y="3078"/>
                  </a:lnTo>
                  <a:cubicBezTo>
                    <a:pt x="15252" y="3072"/>
                    <a:pt x="15220" y="3066"/>
                    <a:pt x="15194" y="3059"/>
                  </a:cubicBezTo>
                  <a:close/>
                  <a:moveTo>
                    <a:pt x="13269" y="2989"/>
                  </a:moveTo>
                  <a:cubicBezTo>
                    <a:pt x="13320" y="3021"/>
                    <a:pt x="13364" y="3053"/>
                    <a:pt x="13409" y="3085"/>
                  </a:cubicBezTo>
                  <a:cubicBezTo>
                    <a:pt x="13364" y="3053"/>
                    <a:pt x="13313" y="3021"/>
                    <a:pt x="13269" y="2989"/>
                  </a:cubicBezTo>
                  <a:close/>
                  <a:moveTo>
                    <a:pt x="8662" y="3059"/>
                  </a:moveTo>
                  <a:cubicBezTo>
                    <a:pt x="8636" y="3091"/>
                    <a:pt x="8611" y="3123"/>
                    <a:pt x="8585" y="3161"/>
                  </a:cubicBezTo>
                  <a:cubicBezTo>
                    <a:pt x="8604" y="3129"/>
                    <a:pt x="8630" y="3091"/>
                    <a:pt x="8662" y="3059"/>
                  </a:cubicBezTo>
                  <a:close/>
                  <a:moveTo>
                    <a:pt x="13160" y="3092"/>
                  </a:moveTo>
                  <a:cubicBezTo>
                    <a:pt x="13156" y="3096"/>
                    <a:pt x="13152" y="3100"/>
                    <a:pt x="13148" y="3104"/>
                  </a:cubicBezTo>
                  <a:cubicBezTo>
                    <a:pt x="13116" y="3129"/>
                    <a:pt x="13091" y="3148"/>
                    <a:pt x="13059" y="3167"/>
                  </a:cubicBezTo>
                  <a:cubicBezTo>
                    <a:pt x="13085" y="3148"/>
                    <a:pt x="13116" y="3129"/>
                    <a:pt x="13142" y="3104"/>
                  </a:cubicBezTo>
                  <a:cubicBezTo>
                    <a:pt x="13148" y="3100"/>
                    <a:pt x="13154" y="3096"/>
                    <a:pt x="13160" y="3092"/>
                  </a:cubicBezTo>
                  <a:close/>
                  <a:moveTo>
                    <a:pt x="8585" y="3161"/>
                  </a:moveTo>
                  <a:lnTo>
                    <a:pt x="8585" y="3161"/>
                  </a:lnTo>
                  <a:cubicBezTo>
                    <a:pt x="8573" y="3180"/>
                    <a:pt x="8560" y="3199"/>
                    <a:pt x="8541" y="3224"/>
                  </a:cubicBezTo>
                  <a:lnTo>
                    <a:pt x="8585" y="3161"/>
                  </a:lnTo>
                  <a:close/>
                  <a:moveTo>
                    <a:pt x="8579" y="3269"/>
                  </a:moveTo>
                  <a:cubicBezTo>
                    <a:pt x="8531" y="3317"/>
                    <a:pt x="8478" y="3362"/>
                    <a:pt x="8427" y="3408"/>
                  </a:cubicBezTo>
                  <a:lnTo>
                    <a:pt x="8427" y="3408"/>
                  </a:lnTo>
                  <a:cubicBezTo>
                    <a:pt x="8477" y="3361"/>
                    <a:pt x="8528" y="3316"/>
                    <a:pt x="8579" y="3269"/>
                  </a:cubicBezTo>
                  <a:close/>
                  <a:moveTo>
                    <a:pt x="8018" y="3828"/>
                  </a:moveTo>
                  <a:cubicBezTo>
                    <a:pt x="8013" y="3832"/>
                    <a:pt x="8007" y="3837"/>
                    <a:pt x="8001" y="3841"/>
                  </a:cubicBezTo>
                  <a:lnTo>
                    <a:pt x="7994" y="3841"/>
                  </a:lnTo>
                  <a:cubicBezTo>
                    <a:pt x="8003" y="3837"/>
                    <a:pt x="8011" y="3832"/>
                    <a:pt x="8018" y="3828"/>
                  </a:cubicBezTo>
                  <a:close/>
                  <a:moveTo>
                    <a:pt x="11039" y="5385"/>
                  </a:moveTo>
                  <a:lnTo>
                    <a:pt x="11039" y="5385"/>
                  </a:lnTo>
                  <a:cubicBezTo>
                    <a:pt x="11045" y="5385"/>
                    <a:pt x="11051" y="5391"/>
                    <a:pt x="11057" y="5398"/>
                  </a:cubicBezTo>
                  <a:cubicBezTo>
                    <a:pt x="11076" y="5480"/>
                    <a:pt x="11026" y="5588"/>
                    <a:pt x="10994" y="5658"/>
                  </a:cubicBezTo>
                  <a:cubicBezTo>
                    <a:pt x="11026" y="5588"/>
                    <a:pt x="11076" y="5474"/>
                    <a:pt x="11051" y="5398"/>
                  </a:cubicBezTo>
                  <a:cubicBezTo>
                    <a:pt x="11051" y="5391"/>
                    <a:pt x="11045" y="5385"/>
                    <a:pt x="11039" y="5385"/>
                  </a:cubicBezTo>
                  <a:close/>
                  <a:moveTo>
                    <a:pt x="10994" y="5658"/>
                  </a:moveTo>
                  <a:cubicBezTo>
                    <a:pt x="10990" y="5667"/>
                    <a:pt x="10986" y="5676"/>
                    <a:pt x="10982" y="5686"/>
                  </a:cubicBezTo>
                  <a:lnTo>
                    <a:pt x="10982" y="5686"/>
                  </a:lnTo>
                  <a:cubicBezTo>
                    <a:pt x="10986" y="5676"/>
                    <a:pt x="10990" y="5667"/>
                    <a:pt x="10994" y="5658"/>
                  </a:cubicBezTo>
                  <a:close/>
                  <a:moveTo>
                    <a:pt x="9818" y="5925"/>
                  </a:moveTo>
                  <a:lnTo>
                    <a:pt x="9818" y="5925"/>
                  </a:lnTo>
                  <a:cubicBezTo>
                    <a:pt x="9831" y="5925"/>
                    <a:pt x="9844" y="5932"/>
                    <a:pt x="9844" y="5951"/>
                  </a:cubicBezTo>
                  <a:cubicBezTo>
                    <a:pt x="9844" y="5938"/>
                    <a:pt x="9831" y="5925"/>
                    <a:pt x="9818" y="5925"/>
                  </a:cubicBezTo>
                  <a:close/>
                  <a:moveTo>
                    <a:pt x="10467" y="5696"/>
                  </a:moveTo>
                  <a:cubicBezTo>
                    <a:pt x="10473" y="5697"/>
                    <a:pt x="10486" y="5703"/>
                    <a:pt x="10492" y="5709"/>
                  </a:cubicBezTo>
                  <a:cubicBezTo>
                    <a:pt x="10536" y="5862"/>
                    <a:pt x="10530" y="6027"/>
                    <a:pt x="10479" y="6179"/>
                  </a:cubicBezTo>
                  <a:cubicBezTo>
                    <a:pt x="10530" y="6027"/>
                    <a:pt x="10536" y="5862"/>
                    <a:pt x="10485" y="5709"/>
                  </a:cubicBezTo>
                  <a:cubicBezTo>
                    <a:pt x="10485" y="5703"/>
                    <a:pt x="10473" y="5697"/>
                    <a:pt x="10467" y="5696"/>
                  </a:cubicBezTo>
                  <a:close/>
                  <a:moveTo>
                    <a:pt x="10873" y="5877"/>
                  </a:moveTo>
                  <a:cubicBezTo>
                    <a:pt x="10871" y="5880"/>
                    <a:pt x="10869" y="5884"/>
                    <a:pt x="10867" y="5887"/>
                  </a:cubicBezTo>
                  <a:cubicBezTo>
                    <a:pt x="10765" y="6033"/>
                    <a:pt x="10638" y="6154"/>
                    <a:pt x="10485" y="6243"/>
                  </a:cubicBezTo>
                  <a:cubicBezTo>
                    <a:pt x="10482" y="6246"/>
                    <a:pt x="10479" y="6248"/>
                    <a:pt x="10477" y="6248"/>
                  </a:cubicBezTo>
                  <a:cubicBezTo>
                    <a:pt x="10477" y="6248"/>
                    <a:pt x="10476" y="6248"/>
                    <a:pt x="10476" y="6248"/>
                  </a:cubicBezTo>
                  <a:lnTo>
                    <a:pt x="10476" y="6248"/>
                  </a:lnTo>
                  <a:cubicBezTo>
                    <a:pt x="10478" y="6247"/>
                    <a:pt x="10479" y="6246"/>
                    <a:pt x="10479" y="6243"/>
                  </a:cubicBezTo>
                  <a:cubicBezTo>
                    <a:pt x="10635" y="6152"/>
                    <a:pt x="10771" y="6025"/>
                    <a:pt x="10873" y="5877"/>
                  </a:cubicBezTo>
                  <a:close/>
                  <a:moveTo>
                    <a:pt x="9844" y="5951"/>
                  </a:moveTo>
                  <a:cubicBezTo>
                    <a:pt x="9856" y="6072"/>
                    <a:pt x="9850" y="6192"/>
                    <a:pt x="9825" y="6313"/>
                  </a:cubicBezTo>
                  <a:cubicBezTo>
                    <a:pt x="9844" y="6192"/>
                    <a:pt x="9856" y="6072"/>
                    <a:pt x="9844" y="5951"/>
                  </a:cubicBezTo>
                  <a:close/>
                  <a:moveTo>
                    <a:pt x="5478" y="6326"/>
                  </a:moveTo>
                  <a:cubicBezTo>
                    <a:pt x="5478" y="6370"/>
                    <a:pt x="5516" y="6408"/>
                    <a:pt x="5561" y="6421"/>
                  </a:cubicBezTo>
                  <a:cubicBezTo>
                    <a:pt x="5510" y="6408"/>
                    <a:pt x="5478" y="6370"/>
                    <a:pt x="5478" y="6326"/>
                  </a:cubicBezTo>
                  <a:close/>
                  <a:moveTo>
                    <a:pt x="5560" y="6484"/>
                  </a:moveTo>
                  <a:cubicBezTo>
                    <a:pt x="5554" y="6488"/>
                    <a:pt x="5548" y="6489"/>
                    <a:pt x="5541" y="6489"/>
                  </a:cubicBezTo>
                  <a:cubicBezTo>
                    <a:pt x="5541" y="6489"/>
                    <a:pt x="5541" y="6489"/>
                    <a:pt x="5540" y="6489"/>
                  </a:cubicBezTo>
                  <a:lnTo>
                    <a:pt x="5540" y="6489"/>
                  </a:lnTo>
                  <a:cubicBezTo>
                    <a:pt x="5547" y="6489"/>
                    <a:pt x="5555" y="6487"/>
                    <a:pt x="5560" y="6484"/>
                  </a:cubicBezTo>
                  <a:close/>
                  <a:moveTo>
                    <a:pt x="9824" y="6315"/>
                  </a:moveTo>
                  <a:lnTo>
                    <a:pt x="9824" y="6315"/>
                  </a:lnTo>
                  <a:cubicBezTo>
                    <a:pt x="9812" y="6378"/>
                    <a:pt x="9805" y="6434"/>
                    <a:pt x="9793" y="6497"/>
                  </a:cubicBezTo>
                  <a:cubicBezTo>
                    <a:pt x="9786" y="6567"/>
                    <a:pt x="9799" y="6637"/>
                    <a:pt x="9831" y="6700"/>
                  </a:cubicBezTo>
                  <a:cubicBezTo>
                    <a:pt x="9799" y="6637"/>
                    <a:pt x="9780" y="6567"/>
                    <a:pt x="9786" y="6497"/>
                  </a:cubicBezTo>
                  <a:cubicBezTo>
                    <a:pt x="9805" y="6434"/>
                    <a:pt x="9812" y="6378"/>
                    <a:pt x="9824" y="6315"/>
                  </a:cubicBezTo>
                  <a:close/>
                  <a:moveTo>
                    <a:pt x="9831" y="6700"/>
                  </a:moveTo>
                  <a:cubicBezTo>
                    <a:pt x="9850" y="6732"/>
                    <a:pt x="9888" y="6758"/>
                    <a:pt x="9926" y="6764"/>
                  </a:cubicBezTo>
                  <a:cubicBezTo>
                    <a:pt x="9882" y="6758"/>
                    <a:pt x="9850" y="6739"/>
                    <a:pt x="9831" y="6700"/>
                  </a:cubicBezTo>
                  <a:close/>
                  <a:moveTo>
                    <a:pt x="5392" y="6500"/>
                  </a:moveTo>
                  <a:lnTo>
                    <a:pt x="5370" y="6542"/>
                  </a:lnTo>
                  <a:cubicBezTo>
                    <a:pt x="5313" y="6637"/>
                    <a:pt x="5255" y="6732"/>
                    <a:pt x="5205" y="6828"/>
                  </a:cubicBezTo>
                  <a:cubicBezTo>
                    <a:pt x="5255" y="6732"/>
                    <a:pt x="5313" y="6637"/>
                    <a:pt x="5364" y="6542"/>
                  </a:cubicBezTo>
                  <a:cubicBezTo>
                    <a:pt x="5374" y="6529"/>
                    <a:pt x="5383" y="6514"/>
                    <a:pt x="5392" y="6500"/>
                  </a:cubicBezTo>
                  <a:close/>
                  <a:moveTo>
                    <a:pt x="14293" y="6755"/>
                  </a:moveTo>
                  <a:lnTo>
                    <a:pt x="14293" y="6755"/>
                  </a:lnTo>
                  <a:cubicBezTo>
                    <a:pt x="14296" y="6784"/>
                    <a:pt x="14297" y="6814"/>
                    <a:pt x="14297" y="6843"/>
                  </a:cubicBezTo>
                  <a:lnTo>
                    <a:pt x="14297" y="6843"/>
                  </a:lnTo>
                  <a:cubicBezTo>
                    <a:pt x="14297" y="6814"/>
                    <a:pt x="14295" y="6784"/>
                    <a:pt x="14293" y="6755"/>
                  </a:cubicBezTo>
                  <a:close/>
                  <a:moveTo>
                    <a:pt x="10269" y="6618"/>
                  </a:moveTo>
                  <a:cubicBezTo>
                    <a:pt x="10194" y="6712"/>
                    <a:pt x="10077" y="6860"/>
                    <a:pt x="9941" y="6860"/>
                  </a:cubicBezTo>
                  <a:cubicBezTo>
                    <a:pt x="9938" y="6860"/>
                    <a:pt x="9935" y="6859"/>
                    <a:pt x="9933" y="6859"/>
                  </a:cubicBezTo>
                  <a:cubicBezTo>
                    <a:pt x="10072" y="6859"/>
                    <a:pt x="10193" y="6713"/>
                    <a:pt x="10269" y="6618"/>
                  </a:cubicBezTo>
                  <a:close/>
                  <a:moveTo>
                    <a:pt x="9074" y="6507"/>
                  </a:moveTo>
                  <a:cubicBezTo>
                    <a:pt x="9068" y="6608"/>
                    <a:pt x="9062" y="6708"/>
                    <a:pt x="9062" y="6809"/>
                  </a:cubicBezTo>
                  <a:cubicBezTo>
                    <a:pt x="9056" y="6885"/>
                    <a:pt x="9056" y="6967"/>
                    <a:pt x="9062" y="7050"/>
                  </a:cubicBezTo>
                  <a:lnTo>
                    <a:pt x="9062" y="7056"/>
                  </a:lnTo>
                  <a:cubicBezTo>
                    <a:pt x="9056" y="7114"/>
                    <a:pt x="9081" y="7177"/>
                    <a:pt x="9132" y="7215"/>
                  </a:cubicBezTo>
                  <a:cubicBezTo>
                    <a:pt x="9081" y="7177"/>
                    <a:pt x="9056" y="7114"/>
                    <a:pt x="9056" y="7056"/>
                  </a:cubicBezTo>
                  <a:cubicBezTo>
                    <a:pt x="9056" y="6974"/>
                    <a:pt x="9056" y="6891"/>
                    <a:pt x="9056" y="6809"/>
                  </a:cubicBezTo>
                  <a:cubicBezTo>
                    <a:pt x="9062" y="6708"/>
                    <a:pt x="9068" y="6608"/>
                    <a:pt x="9074" y="6507"/>
                  </a:cubicBezTo>
                  <a:close/>
                  <a:moveTo>
                    <a:pt x="8846" y="7431"/>
                  </a:moveTo>
                  <a:lnTo>
                    <a:pt x="8846" y="7431"/>
                  </a:lnTo>
                  <a:cubicBezTo>
                    <a:pt x="8821" y="7476"/>
                    <a:pt x="8801" y="7514"/>
                    <a:pt x="8776" y="7552"/>
                  </a:cubicBezTo>
                  <a:cubicBezTo>
                    <a:pt x="8801" y="7514"/>
                    <a:pt x="8821" y="7469"/>
                    <a:pt x="8846" y="7431"/>
                  </a:cubicBezTo>
                  <a:close/>
                  <a:moveTo>
                    <a:pt x="10666" y="6347"/>
                  </a:moveTo>
                  <a:cubicBezTo>
                    <a:pt x="10565" y="6566"/>
                    <a:pt x="10439" y="6773"/>
                    <a:pt x="10288" y="6961"/>
                  </a:cubicBezTo>
                  <a:cubicBezTo>
                    <a:pt x="10022" y="7311"/>
                    <a:pt x="9723" y="7635"/>
                    <a:pt x="9392" y="7921"/>
                  </a:cubicBezTo>
                  <a:cubicBezTo>
                    <a:pt x="9723" y="7635"/>
                    <a:pt x="10022" y="7311"/>
                    <a:pt x="10282" y="6961"/>
                  </a:cubicBezTo>
                  <a:cubicBezTo>
                    <a:pt x="10439" y="6773"/>
                    <a:pt x="10565" y="6566"/>
                    <a:pt x="10666" y="6347"/>
                  </a:cubicBezTo>
                  <a:close/>
                  <a:moveTo>
                    <a:pt x="9710" y="7971"/>
                  </a:moveTo>
                  <a:lnTo>
                    <a:pt x="9710" y="7971"/>
                  </a:lnTo>
                  <a:cubicBezTo>
                    <a:pt x="9735" y="7971"/>
                    <a:pt x="9756" y="7991"/>
                    <a:pt x="9755" y="8014"/>
                  </a:cubicBezTo>
                  <a:lnTo>
                    <a:pt x="9755" y="8014"/>
                  </a:lnTo>
                  <a:cubicBezTo>
                    <a:pt x="9754" y="7993"/>
                    <a:pt x="9734" y="7971"/>
                    <a:pt x="9710" y="7971"/>
                  </a:cubicBezTo>
                  <a:close/>
                  <a:moveTo>
                    <a:pt x="9056" y="7647"/>
                  </a:moveTo>
                  <a:cubicBezTo>
                    <a:pt x="8929" y="7876"/>
                    <a:pt x="8770" y="8092"/>
                    <a:pt x="8585" y="8289"/>
                  </a:cubicBezTo>
                  <a:cubicBezTo>
                    <a:pt x="8503" y="8385"/>
                    <a:pt x="8414" y="8473"/>
                    <a:pt x="8318" y="8556"/>
                  </a:cubicBezTo>
                  <a:cubicBezTo>
                    <a:pt x="8407" y="8473"/>
                    <a:pt x="8496" y="8378"/>
                    <a:pt x="8579" y="8283"/>
                  </a:cubicBezTo>
                  <a:lnTo>
                    <a:pt x="8579" y="8289"/>
                  </a:lnTo>
                  <a:cubicBezTo>
                    <a:pt x="8763" y="8092"/>
                    <a:pt x="8922" y="7876"/>
                    <a:pt x="9056" y="7647"/>
                  </a:cubicBezTo>
                  <a:close/>
                  <a:moveTo>
                    <a:pt x="5008" y="8581"/>
                  </a:moveTo>
                  <a:cubicBezTo>
                    <a:pt x="5032" y="8588"/>
                    <a:pt x="5045" y="8618"/>
                    <a:pt x="5028" y="8637"/>
                  </a:cubicBezTo>
                  <a:lnTo>
                    <a:pt x="5028" y="8637"/>
                  </a:lnTo>
                  <a:cubicBezTo>
                    <a:pt x="5042" y="8617"/>
                    <a:pt x="5030" y="8588"/>
                    <a:pt x="5008" y="8588"/>
                  </a:cubicBezTo>
                  <a:lnTo>
                    <a:pt x="5008" y="8581"/>
                  </a:lnTo>
                  <a:close/>
                  <a:moveTo>
                    <a:pt x="7500" y="7676"/>
                  </a:moveTo>
                  <a:lnTo>
                    <a:pt x="7500" y="7676"/>
                  </a:lnTo>
                  <a:cubicBezTo>
                    <a:pt x="7399" y="7882"/>
                    <a:pt x="7267" y="8070"/>
                    <a:pt x="7111" y="8238"/>
                  </a:cubicBezTo>
                  <a:cubicBezTo>
                    <a:pt x="7017" y="8357"/>
                    <a:pt x="6948" y="8494"/>
                    <a:pt x="6910" y="8637"/>
                  </a:cubicBezTo>
                  <a:lnTo>
                    <a:pt x="6910" y="8637"/>
                  </a:lnTo>
                  <a:cubicBezTo>
                    <a:pt x="6948" y="8494"/>
                    <a:pt x="7017" y="8357"/>
                    <a:pt x="7111" y="8232"/>
                  </a:cubicBezTo>
                  <a:cubicBezTo>
                    <a:pt x="7267" y="8069"/>
                    <a:pt x="7399" y="7882"/>
                    <a:pt x="7500" y="7676"/>
                  </a:cubicBezTo>
                  <a:close/>
                  <a:moveTo>
                    <a:pt x="8611" y="8505"/>
                  </a:moveTo>
                  <a:lnTo>
                    <a:pt x="8611" y="8505"/>
                  </a:lnTo>
                  <a:cubicBezTo>
                    <a:pt x="8515" y="8569"/>
                    <a:pt x="8414" y="8620"/>
                    <a:pt x="8312" y="8670"/>
                  </a:cubicBezTo>
                  <a:cubicBezTo>
                    <a:pt x="8414" y="8620"/>
                    <a:pt x="8515" y="8562"/>
                    <a:pt x="8611" y="8505"/>
                  </a:cubicBezTo>
                  <a:close/>
                  <a:moveTo>
                    <a:pt x="5022" y="8644"/>
                  </a:moveTo>
                  <a:cubicBezTo>
                    <a:pt x="4995" y="8673"/>
                    <a:pt x="4968" y="8701"/>
                    <a:pt x="4939" y="8729"/>
                  </a:cubicBezTo>
                  <a:lnTo>
                    <a:pt x="4939" y="8729"/>
                  </a:lnTo>
                  <a:cubicBezTo>
                    <a:pt x="4967" y="8702"/>
                    <a:pt x="4994" y="8674"/>
                    <a:pt x="5020" y="8645"/>
                  </a:cubicBezTo>
                  <a:cubicBezTo>
                    <a:pt x="5021" y="8645"/>
                    <a:pt x="5022" y="8644"/>
                    <a:pt x="5022" y="8644"/>
                  </a:cubicBezTo>
                  <a:close/>
                  <a:moveTo>
                    <a:pt x="13180" y="8829"/>
                  </a:moveTo>
                  <a:lnTo>
                    <a:pt x="13180" y="8829"/>
                  </a:lnTo>
                  <a:cubicBezTo>
                    <a:pt x="13186" y="8829"/>
                    <a:pt x="13199" y="8842"/>
                    <a:pt x="13193" y="8848"/>
                  </a:cubicBezTo>
                  <a:cubicBezTo>
                    <a:pt x="13193" y="8842"/>
                    <a:pt x="13186" y="8829"/>
                    <a:pt x="13180" y="8829"/>
                  </a:cubicBezTo>
                  <a:close/>
                  <a:moveTo>
                    <a:pt x="5605" y="8944"/>
                  </a:moveTo>
                  <a:lnTo>
                    <a:pt x="5605" y="8950"/>
                  </a:lnTo>
                  <a:cubicBezTo>
                    <a:pt x="5593" y="8974"/>
                    <a:pt x="5586" y="9001"/>
                    <a:pt x="5586" y="9029"/>
                  </a:cubicBezTo>
                  <a:lnTo>
                    <a:pt x="5586" y="9029"/>
                  </a:lnTo>
                  <a:cubicBezTo>
                    <a:pt x="5586" y="8999"/>
                    <a:pt x="5593" y="8969"/>
                    <a:pt x="5605" y="8944"/>
                  </a:cubicBezTo>
                  <a:close/>
                  <a:moveTo>
                    <a:pt x="4896" y="8771"/>
                  </a:moveTo>
                  <a:cubicBezTo>
                    <a:pt x="4784" y="8876"/>
                    <a:pt x="4664" y="8970"/>
                    <a:pt x="4537" y="9052"/>
                  </a:cubicBezTo>
                  <a:cubicBezTo>
                    <a:pt x="4493" y="9077"/>
                    <a:pt x="4448" y="9109"/>
                    <a:pt x="4404" y="9128"/>
                  </a:cubicBezTo>
                  <a:cubicBezTo>
                    <a:pt x="4448" y="9103"/>
                    <a:pt x="4493" y="9077"/>
                    <a:pt x="4531" y="9052"/>
                  </a:cubicBezTo>
                  <a:cubicBezTo>
                    <a:pt x="4663" y="8970"/>
                    <a:pt x="4785" y="8875"/>
                    <a:pt x="4896" y="8771"/>
                  </a:cubicBezTo>
                  <a:close/>
                  <a:moveTo>
                    <a:pt x="4217" y="8294"/>
                  </a:moveTo>
                  <a:cubicBezTo>
                    <a:pt x="3973" y="8621"/>
                    <a:pt x="3717" y="8939"/>
                    <a:pt x="3451" y="9249"/>
                  </a:cubicBezTo>
                  <a:lnTo>
                    <a:pt x="3444" y="9249"/>
                  </a:lnTo>
                  <a:cubicBezTo>
                    <a:pt x="3714" y="8939"/>
                    <a:pt x="3972" y="8620"/>
                    <a:pt x="4217" y="8294"/>
                  </a:cubicBezTo>
                  <a:close/>
                  <a:moveTo>
                    <a:pt x="3826" y="9312"/>
                  </a:moveTo>
                  <a:lnTo>
                    <a:pt x="3826" y="9312"/>
                  </a:lnTo>
                  <a:cubicBezTo>
                    <a:pt x="3768" y="9344"/>
                    <a:pt x="3705" y="9370"/>
                    <a:pt x="3641" y="9389"/>
                  </a:cubicBezTo>
                  <a:cubicBezTo>
                    <a:pt x="3705" y="9363"/>
                    <a:pt x="3768" y="9344"/>
                    <a:pt x="3826" y="9312"/>
                  </a:cubicBezTo>
                  <a:close/>
                  <a:moveTo>
                    <a:pt x="13193" y="8848"/>
                  </a:moveTo>
                  <a:cubicBezTo>
                    <a:pt x="13174" y="8982"/>
                    <a:pt x="13123" y="9103"/>
                    <a:pt x="13046" y="9211"/>
                  </a:cubicBezTo>
                  <a:cubicBezTo>
                    <a:pt x="13008" y="9281"/>
                    <a:pt x="12964" y="9344"/>
                    <a:pt x="12913" y="9408"/>
                  </a:cubicBezTo>
                  <a:cubicBezTo>
                    <a:pt x="12964" y="9344"/>
                    <a:pt x="13008" y="9274"/>
                    <a:pt x="13046" y="9204"/>
                  </a:cubicBezTo>
                  <a:cubicBezTo>
                    <a:pt x="13123" y="9103"/>
                    <a:pt x="13174" y="8975"/>
                    <a:pt x="13193" y="8848"/>
                  </a:cubicBezTo>
                  <a:close/>
                  <a:moveTo>
                    <a:pt x="3355" y="9406"/>
                  </a:moveTo>
                  <a:cubicBezTo>
                    <a:pt x="3355" y="9415"/>
                    <a:pt x="3357" y="9425"/>
                    <a:pt x="3362" y="9433"/>
                  </a:cubicBezTo>
                  <a:cubicBezTo>
                    <a:pt x="3357" y="9425"/>
                    <a:pt x="3355" y="9415"/>
                    <a:pt x="3355" y="9406"/>
                  </a:cubicBezTo>
                  <a:close/>
                  <a:moveTo>
                    <a:pt x="4283" y="9325"/>
                  </a:moveTo>
                  <a:lnTo>
                    <a:pt x="4283" y="9325"/>
                  </a:lnTo>
                  <a:cubicBezTo>
                    <a:pt x="4258" y="9363"/>
                    <a:pt x="4232" y="9408"/>
                    <a:pt x="4207" y="9452"/>
                  </a:cubicBezTo>
                  <a:cubicBezTo>
                    <a:pt x="4226" y="9408"/>
                    <a:pt x="4258" y="9363"/>
                    <a:pt x="4283" y="9325"/>
                  </a:cubicBezTo>
                  <a:close/>
                  <a:moveTo>
                    <a:pt x="6215" y="9160"/>
                  </a:moveTo>
                  <a:lnTo>
                    <a:pt x="6215" y="9166"/>
                  </a:lnTo>
                  <a:cubicBezTo>
                    <a:pt x="6158" y="9287"/>
                    <a:pt x="6082" y="9395"/>
                    <a:pt x="5986" y="9490"/>
                  </a:cubicBezTo>
                  <a:cubicBezTo>
                    <a:pt x="6075" y="9395"/>
                    <a:pt x="6158" y="9281"/>
                    <a:pt x="6215" y="9160"/>
                  </a:cubicBezTo>
                  <a:close/>
                  <a:moveTo>
                    <a:pt x="12958" y="9465"/>
                  </a:moveTo>
                  <a:lnTo>
                    <a:pt x="12913" y="9497"/>
                  </a:lnTo>
                  <a:cubicBezTo>
                    <a:pt x="12926" y="9484"/>
                    <a:pt x="12938" y="9478"/>
                    <a:pt x="12958" y="9465"/>
                  </a:cubicBezTo>
                  <a:close/>
                  <a:moveTo>
                    <a:pt x="4207" y="9452"/>
                  </a:moveTo>
                  <a:cubicBezTo>
                    <a:pt x="4169" y="9522"/>
                    <a:pt x="4131" y="9586"/>
                    <a:pt x="4093" y="9655"/>
                  </a:cubicBezTo>
                  <a:cubicBezTo>
                    <a:pt x="4131" y="9586"/>
                    <a:pt x="4169" y="9516"/>
                    <a:pt x="4207" y="9452"/>
                  </a:cubicBezTo>
                  <a:close/>
                  <a:moveTo>
                    <a:pt x="9084" y="8723"/>
                  </a:moveTo>
                  <a:cubicBezTo>
                    <a:pt x="8676" y="9085"/>
                    <a:pt x="8230" y="9398"/>
                    <a:pt x="7753" y="9662"/>
                  </a:cubicBezTo>
                  <a:lnTo>
                    <a:pt x="7702" y="9687"/>
                  </a:lnTo>
                  <a:lnTo>
                    <a:pt x="7747" y="9662"/>
                  </a:lnTo>
                  <a:cubicBezTo>
                    <a:pt x="8230" y="9398"/>
                    <a:pt x="8676" y="9085"/>
                    <a:pt x="9084" y="8723"/>
                  </a:cubicBezTo>
                  <a:close/>
                  <a:moveTo>
                    <a:pt x="7480" y="9795"/>
                  </a:moveTo>
                  <a:cubicBezTo>
                    <a:pt x="7466" y="9804"/>
                    <a:pt x="7456" y="9810"/>
                    <a:pt x="7444" y="9815"/>
                  </a:cubicBezTo>
                  <a:lnTo>
                    <a:pt x="7444" y="9815"/>
                  </a:lnTo>
                  <a:lnTo>
                    <a:pt x="7480" y="9795"/>
                  </a:lnTo>
                  <a:close/>
                  <a:moveTo>
                    <a:pt x="4074" y="9770"/>
                  </a:moveTo>
                  <a:cubicBezTo>
                    <a:pt x="4093" y="9777"/>
                    <a:pt x="4099" y="9796"/>
                    <a:pt x="4093" y="9814"/>
                  </a:cubicBezTo>
                  <a:cubicBezTo>
                    <a:pt x="4086" y="9821"/>
                    <a:pt x="4086" y="9821"/>
                    <a:pt x="4080" y="9827"/>
                  </a:cubicBezTo>
                  <a:lnTo>
                    <a:pt x="4086" y="9814"/>
                  </a:lnTo>
                  <a:cubicBezTo>
                    <a:pt x="4099" y="9796"/>
                    <a:pt x="4093" y="9777"/>
                    <a:pt x="4074" y="9770"/>
                  </a:cubicBezTo>
                  <a:close/>
                  <a:moveTo>
                    <a:pt x="5178" y="9395"/>
                  </a:moveTo>
                  <a:cubicBezTo>
                    <a:pt x="4983" y="9570"/>
                    <a:pt x="4763" y="9708"/>
                    <a:pt x="4525" y="9814"/>
                  </a:cubicBezTo>
                  <a:cubicBezTo>
                    <a:pt x="4477" y="9835"/>
                    <a:pt x="4429" y="9854"/>
                    <a:pt x="4380" y="9870"/>
                  </a:cubicBezTo>
                  <a:lnTo>
                    <a:pt x="4380" y="9870"/>
                  </a:lnTo>
                  <a:cubicBezTo>
                    <a:pt x="4428" y="9854"/>
                    <a:pt x="4474" y="9835"/>
                    <a:pt x="4518" y="9814"/>
                  </a:cubicBezTo>
                  <a:cubicBezTo>
                    <a:pt x="4763" y="9708"/>
                    <a:pt x="4983" y="9570"/>
                    <a:pt x="5178" y="9395"/>
                  </a:cubicBezTo>
                  <a:close/>
                  <a:moveTo>
                    <a:pt x="2720" y="9986"/>
                  </a:moveTo>
                  <a:lnTo>
                    <a:pt x="2688" y="10018"/>
                  </a:lnTo>
                  <a:lnTo>
                    <a:pt x="2682" y="10018"/>
                  </a:lnTo>
                  <a:lnTo>
                    <a:pt x="2720" y="9986"/>
                  </a:lnTo>
                  <a:close/>
                  <a:moveTo>
                    <a:pt x="6482" y="9973"/>
                  </a:moveTo>
                  <a:lnTo>
                    <a:pt x="6310" y="10113"/>
                  </a:lnTo>
                  <a:lnTo>
                    <a:pt x="6253" y="10157"/>
                  </a:lnTo>
                  <a:lnTo>
                    <a:pt x="6482" y="9973"/>
                  </a:lnTo>
                  <a:close/>
                  <a:moveTo>
                    <a:pt x="6183" y="10208"/>
                  </a:moveTo>
                  <a:cubicBezTo>
                    <a:pt x="6145" y="10240"/>
                    <a:pt x="6107" y="10272"/>
                    <a:pt x="6063" y="10304"/>
                  </a:cubicBezTo>
                  <a:lnTo>
                    <a:pt x="5961" y="10380"/>
                  </a:lnTo>
                  <a:cubicBezTo>
                    <a:pt x="6037" y="10323"/>
                    <a:pt x="6107" y="10266"/>
                    <a:pt x="6183" y="10208"/>
                  </a:cubicBezTo>
                  <a:close/>
                  <a:moveTo>
                    <a:pt x="10390" y="10329"/>
                  </a:moveTo>
                  <a:cubicBezTo>
                    <a:pt x="10416" y="10329"/>
                    <a:pt x="10428" y="10374"/>
                    <a:pt x="10409" y="10393"/>
                  </a:cubicBezTo>
                  <a:cubicBezTo>
                    <a:pt x="10422" y="10374"/>
                    <a:pt x="10416" y="10335"/>
                    <a:pt x="10390" y="10329"/>
                  </a:cubicBezTo>
                  <a:close/>
                  <a:moveTo>
                    <a:pt x="5878" y="10443"/>
                  </a:moveTo>
                  <a:lnTo>
                    <a:pt x="5719" y="10564"/>
                  </a:lnTo>
                  <a:lnTo>
                    <a:pt x="5681" y="10590"/>
                  </a:lnTo>
                  <a:lnTo>
                    <a:pt x="5681" y="10590"/>
                  </a:lnTo>
                  <a:lnTo>
                    <a:pt x="5878" y="10443"/>
                  </a:lnTo>
                  <a:close/>
                  <a:moveTo>
                    <a:pt x="7741" y="10406"/>
                  </a:moveTo>
                  <a:cubicBezTo>
                    <a:pt x="7753" y="10412"/>
                    <a:pt x="7753" y="10431"/>
                    <a:pt x="7747" y="10437"/>
                  </a:cubicBezTo>
                  <a:cubicBezTo>
                    <a:pt x="7613" y="10532"/>
                    <a:pt x="7467" y="10602"/>
                    <a:pt x="7308" y="10647"/>
                  </a:cubicBezTo>
                  <a:cubicBezTo>
                    <a:pt x="7461" y="10602"/>
                    <a:pt x="7607" y="10532"/>
                    <a:pt x="7740" y="10437"/>
                  </a:cubicBezTo>
                  <a:cubicBezTo>
                    <a:pt x="7753" y="10431"/>
                    <a:pt x="7753" y="10412"/>
                    <a:pt x="7741" y="10406"/>
                  </a:cubicBezTo>
                  <a:close/>
                  <a:moveTo>
                    <a:pt x="8899" y="10231"/>
                  </a:moveTo>
                  <a:cubicBezTo>
                    <a:pt x="8779" y="10331"/>
                    <a:pt x="8641" y="10412"/>
                    <a:pt x="8503" y="10469"/>
                  </a:cubicBezTo>
                  <a:cubicBezTo>
                    <a:pt x="8325" y="10545"/>
                    <a:pt x="8147" y="10609"/>
                    <a:pt x="7963" y="10660"/>
                  </a:cubicBezTo>
                  <a:cubicBezTo>
                    <a:pt x="8147" y="10609"/>
                    <a:pt x="8325" y="10545"/>
                    <a:pt x="8496" y="10469"/>
                  </a:cubicBezTo>
                  <a:cubicBezTo>
                    <a:pt x="8641" y="10412"/>
                    <a:pt x="8779" y="10331"/>
                    <a:pt x="8899" y="10231"/>
                  </a:cubicBezTo>
                  <a:close/>
                  <a:moveTo>
                    <a:pt x="6005" y="10660"/>
                  </a:moveTo>
                  <a:cubicBezTo>
                    <a:pt x="6024" y="10660"/>
                    <a:pt x="6050" y="10666"/>
                    <a:pt x="6075" y="10672"/>
                  </a:cubicBezTo>
                  <a:cubicBezTo>
                    <a:pt x="6050" y="10672"/>
                    <a:pt x="6024" y="10666"/>
                    <a:pt x="5999" y="10660"/>
                  </a:cubicBezTo>
                  <a:close/>
                  <a:moveTo>
                    <a:pt x="10161" y="10564"/>
                  </a:moveTo>
                  <a:lnTo>
                    <a:pt x="10161" y="10564"/>
                  </a:lnTo>
                  <a:cubicBezTo>
                    <a:pt x="10072" y="10615"/>
                    <a:pt x="9977" y="10653"/>
                    <a:pt x="9888" y="10691"/>
                  </a:cubicBezTo>
                  <a:cubicBezTo>
                    <a:pt x="9873" y="10696"/>
                    <a:pt x="9858" y="10702"/>
                    <a:pt x="9842" y="10707"/>
                  </a:cubicBezTo>
                  <a:lnTo>
                    <a:pt x="9842" y="10707"/>
                  </a:lnTo>
                  <a:cubicBezTo>
                    <a:pt x="9856" y="10702"/>
                    <a:pt x="9869" y="10697"/>
                    <a:pt x="9882" y="10691"/>
                  </a:cubicBezTo>
                  <a:cubicBezTo>
                    <a:pt x="9977" y="10653"/>
                    <a:pt x="10072" y="10609"/>
                    <a:pt x="10161" y="10564"/>
                  </a:cubicBezTo>
                  <a:close/>
                  <a:moveTo>
                    <a:pt x="9737" y="10745"/>
                  </a:moveTo>
                  <a:lnTo>
                    <a:pt x="9737" y="10745"/>
                  </a:lnTo>
                  <a:cubicBezTo>
                    <a:pt x="9711" y="10753"/>
                    <a:pt x="9685" y="10761"/>
                    <a:pt x="9659" y="10768"/>
                  </a:cubicBezTo>
                  <a:cubicBezTo>
                    <a:pt x="9684" y="10761"/>
                    <a:pt x="9710" y="10753"/>
                    <a:pt x="9737" y="10745"/>
                  </a:cubicBezTo>
                  <a:close/>
                  <a:moveTo>
                    <a:pt x="4487" y="10494"/>
                  </a:moveTo>
                  <a:cubicBezTo>
                    <a:pt x="4283" y="10596"/>
                    <a:pt x="4073" y="10691"/>
                    <a:pt x="3870" y="10787"/>
                  </a:cubicBezTo>
                  <a:cubicBezTo>
                    <a:pt x="4073" y="10691"/>
                    <a:pt x="4277" y="10596"/>
                    <a:pt x="4487" y="10494"/>
                  </a:cubicBezTo>
                  <a:close/>
                  <a:moveTo>
                    <a:pt x="10229" y="10819"/>
                  </a:moveTo>
                  <a:cubicBezTo>
                    <a:pt x="10166" y="10825"/>
                    <a:pt x="10097" y="10831"/>
                    <a:pt x="10034" y="10831"/>
                  </a:cubicBezTo>
                  <a:cubicBezTo>
                    <a:pt x="10028" y="10837"/>
                    <a:pt x="10028" y="10837"/>
                    <a:pt x="10022" y="10837"/>
                  </a:cubicBezTo>
                  <a:cubicBezTo>
                    <a:pt x="10028" y="10837"/>
                    <a:pt x="10028" y="10837"/>
                    <a:pt x="10028" y="10831"/>
                  </a:cubicBezTo>
                  <a:cubicBezTo>
                    <a:pt x="10097" y="10831"/>
                    <a:pt x="10166" y="10825"/>
                    <a:pt x="10229" y="10819"/>
                  </a:cubicBezTo>
                  <a:close/>
                  <a:moveTo>
                    <a:pt x="10397" y="10876"/>
                  </a:moveTo>
                  <a:lnTo>
                    <a:pt x="10403" y="10882"/>
                  </a:lnTo>
                  <a:lnTo>
                    <a:pt x="10397" y="10888"/>
                  </a:lnTo>
                  <a:cubicBezTo>
                    <a:pt x="10397" y="10888"/>
                    <a:pt x="10397" y="10882"/>
                    <a:pt x="10397" y="10882"/>
                  </a:cubicBezTo>
                  <a:lnTo>
                    <a:pt x="10397" y="10876"/>
                  </a:lnTo>
                  <a:close/>
                  <a:moveTo>
                    <a:pt x="9875" y="10876"/>
                  </a:moveTo>
                  <a:lnTo>
                    <a:pt x="9875" y="10876"/>
                  </a:lnTo>
                  <a:cubicBezTo>
                    <a:pt x="9825" y="10888"/>
                    <a:pt x="9780" y="10901"/>
                    <a:pt x="9729" y="10926"/>
                  </a:cubicBezTo>
                  <a:cubicBezTo>
                    <a:pt x="9774" y="10901"/>
                    <a:pt x="9825" y="10888"/>
                    <a:pt x="9875" y="10876"/>
                  </a:cubicBezTo>
                  <a:close/>
                  <a:moveTo>
                    <a:pt x="9729" y="10926"/>
                  </a:moveTo>
                  <a:cubicBezTo>
                    <a:pt x="9704" y="10939"/>
                    <a:pt x="9609" y="10971"/>
                    <a:pt x="9609" y="11002"/>
                  </a:cubicBezTo>
                  <a:lnTo>
                    <a:pt x="9609" y="11002"/>
                  </a:lnTo>
                  <a:cubicBezTo>
                    <a:pt x="9609" y="10971"/>
                    <a:pt x="9704" y="10933"/>
                    <a:pt x="9729" y="10926"/>
                  </a:cubicBezTo>
                  <a:close/>
                  <a:moveTo>
                    <a:pt x="9609" y="11003"/>
                  </a:moveTo>
                  <a:lnTo>
                    <a:pt x="9609" y="11003"/>
                  </a:lnTo>
                  <a:cubicBezTo>
                    <a:pt x="9609" y="11009"/>
                    <a:pt x="9615" y="11015"/>
                    <a:pt x="9621" y="11022"/>
                  </a:cubicBezTo>
                  <a:cubicBezTo>
                    <a:pt x="9615" y="11015"/>
                    <a:pt x="9609" y="11015"/>
                    <a:pt x="9609" y="11003"/>
                  </a:cubicBezTo>
                  <a:close/>
                  <a:moveTo>
                    <a:pt x="3870" y="10787"/>
                  </a:moveTo>
                  <a:cubicBezTo>
                    <a:pt x="3616" y="11066"/>
                    <a:pt x="3413" y="11397"/>
                    <a:pt x="3266" y="11746"/>
                  </a:cubicBezTo>
                  <a:cubicBezTo>
                    <a:pt x="3406" y="11397"/>
                    <a:pt x="3610" y="11066"/>
                    <a:pt x="3870" y="10787"/>
                  </a:cubicBezTo>
                  <a:close/>
                  <a:moveTo>
                    <a:pt x="3228" y="11969"/>
                  </a:moveTo>
                  <a:cubicBezTo>
                    <a:pt x="3235" y="11981"/>
                    <a:pt x="3241" y="11981"/>
                    <a:pt x="3254" y="11988"/>
                  </a:cubicBezTo>
                  <a:cubicBezTo>
                    <a:pt x="3241" y="11988"/>
                    <a:pt x="3235" y="11981"/>
                    <a:pt x="3228" y="11969"/>
                  </a:cubicBezTo>
                  <a:close/>
                  <a:moveTo>
                    <a:pt x="1508" y="11129"/>
                  </a:moveTo>
                  <a:cubicBezTo>
                    <a:pt x="1325" y="11309"/>
                    <a:pt x="1139" y="11486"/>
                    <a:pt x="960" y="11670"/>
                  </a:cubicBezTo>
                  <a:lnTo>
                    <a:pt x="604" y="12019"/>
                  </a:lnTo>
                  <a:lnTo>
                    <a:pt x="960" y="11664"/>
                  </a:lnTo>
                  <a:cubicBezTo>
                    <a:pt x="1138" y="11485"/>
                    <a:pt x="1324" y="11307"/>
                    <a:pt x="1508" y="11129"/>
                  </a:cubicBezTo>
                  <a:close/>
                  <a:moveTo>
                    <a:pt x="488" y="12130"/>
                  </a:moveTo>
                  <a:cubicBezTo>
                    <a:pt x="412" y="12207"/>
                    <a:pt x="339" y="12288"/>
                    <a:pt x="267" y="12369"/>
                  </a:cubicBezTo>
                  <a:cubicBezTo>
                    <a:pt x="335" y="12284"/>
                    <a:pt x="411" y="12205"/>
                    <a:pt x="488" y="12130"/>
                  </a:cubicBezTo>
                  <a:close/>
                  <a:moveTo>
                    <a:pt x="267" y="12369"/>
                  </a:moveTo>
                  <a:cubicBezTo>
                    <a:pt x="242" y="12401"/>
                    <a:pt x="216" y="12433"/>
                    <a:pt x="197" y="12464"/>
                  </a:cubicBezTo>
                  <a:cubicBezTo>
                    <a:pt x="216" y="12426"/>
                    <a:pt x="242" y="12394"/>
                    <a:pt x="267" y="12369"/>
                  </a:cubicBezTo>
                  <a:close/>
                  <a:moveTo>
                    <a:pt x="12000" y="0"/>
                  </a:moveTo>
                  <a:cubicBezTo>
                    <a:pt x="11880" y="0"/>
                    <a:pt x="11761" y="7"/>
                    <a:pt x="11642" y="22"/>
                  </a:cubicBezTo>
                  <a:cubicBezTo>
                    <a:pt x="11515" y="34"/>
                    <a:pt x="11388" y="66"/>
                    <a:pt x="11267" y="104"/>
                  </a:cubicBezTo>
                  <a:cubicBezTo>
                    <a:pt x="11185" y="136"/>
                    <a:pt x="11108" y="174"/>
                    <a:pt x="11032" y="212"/>
                  </a:cubicBezTo>
                  <a:cubicBezTo>
                    <a:pt x="10962" y="250"/>
                    <a:pt x="10892" y="295"/>
                    <a:pt x="10835" y="352"/>
                  </a:cubicBezTo>
                  <a:cubicBezTo>
                    <a:pt x="10784" y="371"/>
                    <a:pt x="10740" y="390"/>
                    <a:pt x="10689" y="416"/>
                  </a:cubicBezTo>
                  <a:cubicBezTo>
                    <a:pt x="10613" y="454"/>
                    <a:pt x="10543" y="498"/>
                    <a:pt x="10473" y="543"/>
                  </a:cubicBezTo>
                  <a:cubicBezTo>
                    <a:pt x="10435" y="568"/>
                    <a:pt x="10403" y="593"/>
                    <a:pt x="10365" y="625"/>
                  </a:cubicBezTo>
                  <a:cubicBezTo>
                    <a:pt x="10333" y="651"/>
                    <a:pt x="10301" y="676"/>
                    <a:pt x="10276" y="714"/>
                  </a:cubicBezTo>
                  <a:cubicBezTo>
                    <a:pt x="10269" y="721"/>
                    <a:pt x="10276" y="733"/>
                    <a:pt x="10282" y="740"/>
                  </a:cubicBezTo>
                  <a:cubicBezTo>
                    <a:pt x="10263" y="759"/>
                    <a:pt x="10244" y="771"/>
                    <a:pt x="10219" y="790"/>
                  </a:cubicBezTo>
                  <a:cubicBezTo>
                    <a:pt x="10155" y="841"/>
                    <a:pt x="10098" y="905"/>
                    <a:pt x="10047" y="968"/>
                  </a:cubicBezTo>
                  <a:cubicBezTo>
                    <a:pt x="10015" y="1013"/>
                    <a:pt x="9983" y="1064"/>
                    <a:pt x="9952" y="1115"/>
                  </a:cubicBezTo>
                  <a:cubicBezTo>
                    <a:pt x="9894" y="1165"/>
                    <a:pt x="9844" y="1210"/>
                    <a:pt x="9793" y="1267"/>
                  </a:cubicBezTo>
                  <a:cubicBezTo>
                    <a:pt x="9729" y="1331"/>
                    <a:pt x="9672" y="1401"/>
                    <a:pt x="9621" y="1477"/>
                  </a:cubicBezTo>
                  <a:cubicBezTo>
                    <a:pt x="9596" y="1515"/>
                    <a:pt x="9577" y="1553"/>
                    <a:pt x="9551" y="1591"/>
                  </a:cubicBezTo>
                  <a:cubicBezTo>
                    <a:pt x="9532" y="1623"/>
                    <a:pt x="9520" y="1655"/>
                    <a:pt x="9513" y="1687"/>
                  </a:cubicBezTo>
                  <a:cubicBezTo>
                    <a:pt x="9386" y="1820"/>
                    <a:pt x="9272" y="1960"/>
                    <a:pt x="9183" y="2119"/>
                  </a:cubicBezTo>
                  <a:cubicBezTo>
                    <a:pt x="9119" y="2214"/>
                    <a:pt x="9068" y="2309"/>
                    <a:pt x="9024" y="2411"/>
                  </a:cubicBezTo>
                  <a:cubicBezTo>
                    <a:pt x="8998" y="2462"/>
                    <a:pt x="8973" y="2519"/>
                    <a:pt x="8954" y="2563"/>
                  </a:cubicBezTo>
                  <a:cubicBezTo>
                    <a:pt x="8948" y="2583"/>
                    <a:pt x="8941" y="2602"/>
                    <a:pt x="8935" y="2621"/>
                  </a:cubicBezTo>
                  <a:cubicBezTo>
                    <a:pt x="8903" y="2659"/>
                    <a:pt x="8878" y="2703"/>
                    <a:pt x="8852" y="2741"/>
                  </a:cubicBezTo>
                  <a:cubicBezTo>
                    <a:pt x="8789" y="2799"/>
                    <a:pt x="8732" y="2856"/>
                    <a:pt x="8674" y="2919"/>
                  </a:cubicBezTo>
                  <a:cubicBezTo>
                    <a:pt x="8624" y="2983"/>
                    <a:pt x="8573" y="3046"/>
                    <a:pt x="8528" y="3116"/>
                  </a:cubicBezTo>
                  <a:cubicBezTo>
                    <a:pt x="8509" y="3148"/>
                    <a:pt x="8484" y="3186"/>
                    <a:pt x="8465" y="3218"/>
                  </a:cubicBezTo>
                  <a:cubicBezTo>
                    <a:pt x="8446" y="3256"/>
                    <a:pt x="8433" y="3288"/>
                    <a:pt x="8420" y="3326"/>
                  </a:cubicBezTo>
                  <a:cubicBezTo>
                    <a:pt x="8382" y="3364"/>
                    <a:pt x="8338" y="3402"/>
                    <a:pt x="8293" y="3434"/>
                  </a:cubicBezTo>
                  <a:cubicBezTo>
                    <a:pt x="8230" y="3498"/>
                    <a:pt x="8166" y="3561"/>
                    <a:pt x="8102" y="3625"/>
                  </a:cubicBezTo>
                  <a:cubicBezTo>
                    <a:pt x="8071" y="3657"/>
                    <a:pt x="8039" y="3695"/>
                    <a:pt x="8013" y="3726"/>
                  </a:cubicBezTo>
                  <a:lnTo>
                    <a:pt x="7988" y="3758"/>
                  </a:lnTo>
                  <a:cubicBezTo>
                    <a:pt x="7569" y="3955"/>
                    <a:pt x="7181" y="4197"/>
                    <a:pt x="6819" y="4476"/>
                  </a:cubicBezTo>
                  <a:cubicBezTo>
                    <a:pt x="6584" y="4654"/>
                    <a:pt x="6361" y="4845"/>
                    <a:pt x="6158" y="5042"/>
                  </a:cubicBezTo>
                  <a:cubicBezTo>
                    <a:pt x="5935" y="5245"/>
                    <a:pt x="5751" y="5474"/>
                    <a:pt x="5592" y="5722"/>
                  </a:cubicBezTo>
                  <a:cubicBezTo>
                    <a:pt x="5503" y="5862"/>
                    <a:pt x="5446" y="6014"/>
                    <a:pt x="5408" y="6173"/>
                  </a:cubicBezTo>
                  <a:cubicBezTo>
                    <a:pt x="5389" y="6237"/>
                    <a:pt x="5383" y="6300"/>
                    <a:pt x="5395" y="6364"/>
                  </a:cubicBezTo>
                  <a:cubicBezTo>
                    <a:pt x="5370" y="6408"/>
                    <a:pt x="5344" y="6453"/>
                    <a:pt x="5319" y="6497"/>
                  </a:cubicBezTo>
                  <a:cubicBezTo>
                    <a:pt x="5262" y="6592"/>
                    <a:pt x="5205" y="6681"/>
                    <a:pt x="5154" y="6770"/>
                  </a:cubicBezTo>
                  <a:cubicBezTo>
                    <a:pt x="5046" y="6948"/>
                    <a:pt x="4931" y="7120"/>
                    <a:pt x="4817" y="7291"/>
                  </a:cubicBezTo>
                  <a:cubicBezTo>
                    <a:pt x="4588" y="7641"/>
                    <a:pt x="4353" y="7978"/>
                    <a:pt x="4099" y="8308"/>
                  </a:cubicBezTo>
                  <a:cubicBezTo>
                    <a:pt x="3972" y="8473"/>
                    <a:pt x="3845" y="8639"/>
                    <a:pt x="3711" y="8798"/>
                  </a:cubicBezTo>
                  <a:cubicBezTo>
                    <a:pt x="3641" y="8874"/>
                    <a:pt x="3578" y="8963"/>
                    <a:pt x="3502" y="9045"/>
                  </a:cubicBezTo>
                  <a:cubicBezTo>
                    <a:pt x="3432" y="9128"/>
                    <a:pt x="3374" y="9185"/>
                    <a:pt x="3317" y="9261"/>
                  </a:cubicBezTo>
                  <a:cubicBezTo>
                    <a:pt x="3292" y="9306"/>
                    <a:pt x="3273" y="9350"/>
                    <a:pt x="3266" y="9401"/>
                  </a:cubicBezTo>
                  <a:cubicBezTo>
                    <a:pt x="3006" y="9617"/>
                    <a:pt x="2764" y="9846"/>
                    <a:pt x="2517" y="10075"/>
                  </a:cubicBezTo>
                  <a:cubicBezTo>
                    <a:pt x="2269" y="10304"/>
                    <a:pt x="2002" y="10551"/>
                    <a:pt x="1748" y="10793"/>
                  </a:cubicBezTo>
                  <a:cubicBezTo>
                    <a:pt x="1493" y="11028"/>
                    <a:pt x="1239" y="11270"/>
                    <a:pt x="985" y="11511"/>
                  </a:cubicBezTo>
                  <a:cubicBezTo>
                    <a:pt x="858" y="11638"/>
                    <a:pt x="731" y="11759"/>
                    <a:pt x="610" y="11886"/>
                  </a:cubicBezTo>
                  <a:cubicBezTo>
                    <a:pt x="483" y="12007"/>
                    <a:pt x="369" y="12115"/>
                    <a:pt x="254" y="12242"/>
                  </a:cubicBezTo>
                  <a:cubicBezTo>
                    <a:pt x="184" y="12318"/>
                    <a:pt x="0" y="12496"/>
                    <a:pt x="134" y="12591"/>
                  </a:cubicBezTo>
                  <a:cubicBezTo>
                    <a:pt x="162" y="12611"/>
                    <a:pt x="194" y="12619"/>
                    <a:pt x="227" y="12619"/>
                  </a:cubicBezTo>
                  <a:cubicBezTo>
                    <a:pt x="313" y="12619"/>
                    <a:pt x="408" y="12568"/>
                    <a:pt x="477" y="12541"/>
                  </a:cubicBezTo>
                  <a:cubicBezTo>
                    <a:pt x="744" y="12433"/>
                    <a:pt x="1004" y="12312"/>
                    <a:pt x="1265" y="12178"/>
                  </a:cubicBezTo>
                  <a:cubicBezTo>
                    <a:pt x="1779" y="11905"/>
                    <a:pt x="2269" y="11581"/>
                    <a:pt x="2726" y="11212"/>
                  </a:cubicBezTo>
                  <a:cubicBezTo>
                    <a:pt x="2796" y="11155"/>
                    <a:pt x="2872" y="11098"/>
                    <a:pt x="2942" y="11034"/>
                  </a:cubicBezTo>
                  <a:cubicBezTo>
                    <a:pt x="2942" y="11047"/>
                    <a:pt x="2955" y="11054"/>
                    <a:pt x="2968" y="11060"/>
                  </a:cubicBezTo>
                  <a:cubicBezTo>
                    <a:pt x="3011" y="11072"/>
                    <a:pt x="3055" y="11077"/>
                    <a:pt x="3098" y="11077"/>
                  </a:cubicBezTo>
                  <a:cubicBezTo>
                    <a:pt x="3308" y="11077"/>
                    <a:pt x="3514" y="10954"/>
                    <a:pt x="3699" y="10869"/>
                  </a:cubicBezTo>
                  <a:lnTo>
                    <a:pt x="3737" y="10850"/>
                  </a:lnTo>
                  <a:lnTo>
                    <a:pt x="3737" y="10850"/>
                  </a:lnTo>
                  <a:cubicBezTo>
                    <a:pt x="3533" y="11073"/>
                    <a:pt x="3362" y="11327"/>
                    <a:pt x="3235" y="11606"/>
                  </a:cubicBezTo>
                  <a:cubicBezTo>
                    <a:pt x="3197" y="11689"/>
                    <a:pt x="3165" y="11772"/>
                    <a:pt x="3139" y="11861"/>
                  </a:cubicBezTo>
                  <a:cubicBezTo>
                    <a:pt x="3108" y="11930"/>
                    <a:pt x="3133" y="12013"/>
                    <a:pt x="3197" y="12058"/>
                  </a:cubicBezTo>
                  <a:cubicBezTo>
                    <a:pt x="3224" y="12068"/>
                    <a:pt x="3253" y="12073"/>
                    <a:pt x="3282" y="12073"/>
                  </a:cubicBezTo>
                  <a:cubicBezTo>
                    <a:pt x="3325" y="12073"/>
                    <a:pt x="3368" y="12061"/>
                    <a:pt x="3406" y="12039"/>
                  </a:cubicBezTo>
                  <a:cubicBezTo>
                    <a:pt x="3495" y="11994"/>
                    <a:pt x="3578" y="11943"/>
                    <a:pt x="3667" y="11892"/>
                  </a:cubicBezTo>
                  <a:cubicBezTo>
                    <a:pt x="4334" y="11505"/>
                    <a:pt x="4995" y="11085"/>
                    <a:pt x="5624" y="10628"/>
                  </a:cubicBezTo>
                  <a:cubicBezTo>
                    <a:pt x="5675" y="10653"/>
                    <a:pt x="5732" y="10672"/>
                    <a:pt x="5796" y="10691"/>
                  </a:cubicBezTo>
                  <a:cubicBezTo>
                    <a:pt x="5866" y="10710"/>
                    <a:pt x="5942" y="10723"/>
                    <a:pt x="6012" y="10736"/>
                  </a:cubicBezTo>
                  <a:cubicBezTo>
                    <a:pt x="6158" y="10761"/>
                    <a:pt x="6298" y="10774"/>
                    <a:pt x="6444" y="10774"/>
                  </a:cubicBezTo>
                  <a:cubicBezTo>
                    <a:pt x="6469" y="10775"/>
                    <a:pt x="6493" y="10776"/>
                    <a:pt x="6518" y="10776"/>
                  </a:cubicBezTo>
                  <a:cubicBezTo>
                    <a:pt x="6633" y="10776"/>
                    <a:pt x="6748" y="10764"/>
                    <a:pt x="6863" y="10748"/>
                  </a:cubicBezTo>
                  <a:cubicBezTo>
                    <a:pt x="6870" y="10755"/>
                    <a:pt x="6870" y="10755"/>
                    <a:pt x="6876" y="10755"/>
                  </a:cubicBezTo>
                  <a:cubicBezTo>
                    <a:pt x="6970" y="10764"/>
                    <a:pt x="7063" y="10768"/>
                    <a:pt x="7156" y="10768"/>
                  </a:cubicBezTo>
                  <a:cubicBezTo>
                    <a:pt x="7399" y="10768"/>
                    <a:pt x="7641" y="10738"/>
                    <a:pt x="7880" y="10679"/>
                  </a:cubicBezTo>
                  <a:cubicBezTo>
                    <a:pt x="8205" y="10812"/>
                    <a:pt x="8551" y="10880"/>
                    <a:pt x="8898" y="10880"/>
                  </a:cubicBezTo>
                  <a:cubicBezTo>
                    <a:pt x="9115" y="10880"/>
                    <a:pt x="9332" y="10853"/>
                    <a:pt x="9545" y="10799"/>
                  </a:cubicBezTo>
                  <a:cubicBezTo>
                    <a:pt x="9551" y="10799"/>
                    <a:pt x="9558" y="10806"/>
                    <a:pt x="9564" y="10806"/>
                  </a:cubicBezTo>
                  <a:cubicBezTo>
                    <a:pt x="9634" y="10818"/>
                    <a:pt x="9710" y="10825"/>
                    <a:pt x="9786" y="10831"/>
                  </a:cubicBezTo>
                  <a:cubicBezTo>
                    <a:pt x="9742" y="10844"/>
                    <a:pt x="9697" y="10857"/>
                    <a:pt x="9659" y="10876"/>
                  </a:cubicBezTo>
                  <a:cubicBezTo>
                    <a:pt x="9609" y="10901"/>
                    <a:pt x="9551" y="10926"/>
                    <a:pt x="9532" y="10984"/>
                  </a:cubicBezTo>
                  <a:cubicBezTo>
                    <a:pt x="9526" y="11034"/>
                    <a:pt x="9558" y="11085"/>
                    <a:pt x="9609" y="11092"/>
                  </a:cubicBezTo>
                  <a:cubicBezTo>
                    <a:pt x="9624" y="11093"/>
                    <a:pt x="9640" y="11094"/>
                    <a:pt x="9656" y="11094"/>
                  </a:cubicBezTo>
                  <a:cubicBezTo>
                    <a:pt x="9699" y="11094"/>
                    <a:pt x="9745" y="11088"/>
                    <a:pt x="9786" y="11079"/>
                  </a:cubicBezTo>
                  <a:cubicBezTo>
                    <a:pt x="9856" y="11066"/>
                    <a:pt x="9920" y="11047"/>
                    <a:pt x="9990" y="11034"/>
                  </a:cubicBezTo>
                  <a:cubicBezTo>
                    <a:pt x="10047" y="11022"/>
                    <a:pt x="10098" y="11009"/>
                    <a:pt x="10149" y="10990"/>
                  </a:cubicBezTo>
                  <a:lnTo>
                    <a:pt x="10149" y="10990"/>
                  </a:lnTo>
                  <a:cubicBezTo>
                    <a:pt x="9500" y="11371"/>
                    <a:pt x="8827" y="11721"/>
                    <a:pt x="8141" y="12032"/>
                  </a:cubicBezTo>
                  <a:cubicBezTo>
                    <a:pt x="8128" y="12039"/>
                    <a:pt x="8122" y="12058"/>
                    <a:pt x="8134" y="12070"/>
                  </a:cubicBezTo>
                  <a:cubicBezTo>
                    <a:pt x="7956" y="12185"/>
                    <a:pt x="7791" y="12312"/>
                    <a:pt x="7645" y="12452"/>
                  </a:cubicBezTo>
                  <a:cubicBezTo>
                    <a:pt x="7615" y="12475"/>
                    <a:pt x="7630" y="12516"/>
                    <a:pt x="7663" y="12516"/>
                  </a:cubicBezTo>
                  <a:cubicBezTo>
                    <a:pt x="7665" y="12516"/>
                    <a:pt x="7668" y="12516"/>
                    <a:pt x="7670" y="12515"/>
                  </a:cubicBezTo>
                  <a:cubicBezTo>
                    <a:pt x="7867" y="12490"/>
                    <a:pt x="8064" y="12439"/>
                    <a:pt x="8249" y="12356"/>
                  </a:cubicBezTo>
                  <a:lnTo>
                    <a:pt x="8249" y="12356"/>
                  </a:lnTo>
                  <a:lnTo>
                    <a:pt x="7931" y="12604"/>
                  </a:lnTo>
                  <a:cubicBezTo>
                    <a:pt x="7888" y="12631"/>
                    <a:pt x="7913" y="12694"/>
                    <a:pt x="7956" y="12694"/>
                  </a:cubicBezTo>
                  <a:cubicBezTo>
                    <a:pt x="7964" y="12694"/>
                    <a:pt x="7973" y="12692"/>
                    <a:pt x="7982" y="12687"/>
                  </a:cubicBezTo>
                  <a:lnTo>
                    <a:pt x="8350" y="12566"/>
                  </a:lnTo>
                  <a:lnTo>
                    <a:pt x="8350" y="12566"/>
                  </a:lnTo>
                  <a:lnTo>
                    <a:pt x="8242" y="12661"/>
                  </a:lnTo>
                  <a:cubicBezTo>
                    <a:pt x="8210" y="12693"/>
                    <a:pt x="8232" y="12751"/>
                    <a:pt x="8269" y="12751"/>
                  </a:cubicBezTo>
                  <a:cubicBezTo>
                    <a:pt x="8277" y="12751"/>
                    <a:pt x="8285" y="12749"/>
                    <a:pt x="8293" y="12744"/>
                  </a:cubicBezTo>
                  <a:cubicBezTo>
                    <a:pt x="9106" y="12305"/>
                    <a:pt x="9920" y="11854"/>
                    <a:pt x="10727" y="11390"/>
                  </a:cubicBezTo>
                  <a:lnTo>
                    <a:pt x="10727" y="11390"/>
                  </a:lnTo>
                  <a:cubicBezTo>
                    <a:pt x="10727" y="11448"/>
                    <a:pt x="10721" y="11498"/>
                    <a:pt x="10708" y="11549"/>
                  </a:cubicBezTo>
                  <a:cubicBezTo>
                    <a:pt x="10697" y="11575"/>
                    <a:pt x="10717" y="11597"/>
                    <a:pt x="10742" y="11597"/>
                  </a:cubicBezTo>
                  <a:cubicBezTo>
                    <a:pt x="10747" y="11597"/>
                    <a:pt x="10753" y="11596"/>
                    <a:pt x="10759" y="11594"/>
                  </a:cubicBezTo>
                  <a:cubicBezTo>
                    <a:pt x="10892" y="11511"/>
                    <a:pt x="10988" y="11378"/>
                    <a:pt x="11019" y="11225"/>
                  </a:cubicBezTo>
                  <a:lnTo>
                    <a:pt x="11083" y="11187"/>
                  </a:lnTo>
                  <a:cubicBezTo>
                    <a:pt x="11096" y="11225"/>
                    <a:pt x="11108" y="11270"/>
                    <a:pt x="11121" y="11308"/>
                  </a:cubicBezTo>
                  <a:cubicBezTo>
                    <a:pt x="11125" y="11325"/>
                    <a:pt x="11141" y="11333"/>
                    <a:pt x="11156" y="11333"/>
                  </a:cubicBezTo>
                  <a:cubicBezTo>
                    <a:pt x="11164" y="11333"/>
                    <a:pt x="11172" y="11331"/>
                    <a:pt x="11178" y="11327"/>
                  </a:cubicBezTo>
                  <a:cubicBezTo>
                    <a:pt x="11254" y="11257"/>
                    <a:pt x="11305" y="11162"/>
                    <a:pt x="11312" y="11060"/>
                  </a:cubicBezTo>
                  <a:cubicBezTo>
                    <a:pt x="11903" y="10717"/>
                    <a:pt x="12494" y="10374"/>
                    <a:pt x="13078" y="10024"/>
                  </a:cubicBezTo>
                  <a:cubicBezTo>
                    <a:pt x="13078" y="10030"/>
                    <a:pt x="13078" y="10037"/>
                    <a:pt x="13078" y="10043"/>
                  </a:cubicBezTo>
                  <a:cubicBezTo>
                    <a:pt x="13078" y="10075"/>
                    <a:pt x="13078" y="10100"/>
                    <a:pt x="13091" y="10126"/>
                  </a:cubicBezTo>
                  <a:cubicBezTo>
                    <a:pt x="13104" y="10151"/>
                    <a:pt x="13123" y="10164"/>
                    <a:pt x="13155" y="10164"/>
                  </a:cubicBezTo>
                  <a:cubicBezTo>
                    <a:pt x="13180" y="10157"/>
                    <a:pt x="13205" y="10138"/>
                    <a:pt x="13218" y="10113"/>
                  </a:cubicBezTo>
                  <a:cubicBezTo>
                    <a:pt x="13256" y="10062"/>
                    <a:pt x="13282" y="10011"/>
                    <a:pt x="13301" y="9954"/>
                  </a:cubicBezTo>
                  <a:cubicBezTo>
                    <a:pt x="13307" y="9929"/>
                    <a:pt x="13313" y="9903"/>
                    <a:pt x="13313" y="9878"/>
                  </a:cubicBezTo>
                  <a:cubicBezTo>
                    <a:pt x="13536" y="9751"/>
                    <a:pt x="13752" y="9617"/>
                    <a:pt x="13968" y="9484"/>
                  </a:cubicBezTo>
                  <a:cubicBezTo>
                    <a:pt x="14489" y="9166"/>
                    <a:pt x="15010" y="8829"/>
                    <a:pt x="15531" y="8499"/>
                  </a:cubicBezTo>
                  <a:cubicBezTo>
                    <a:pt x="15566" y="8482"/>
                    <a:pt x="15538" y="8434"/>
                    <a:pt x="15504" y="8434"/>
                  </a:cubicBezTo>
                  <a:cubicBezTo>
                    <a:pt x="15501" y="8434"/>
                    <a:pt x="15497" y="8434"/>
                    <a:pt x="15493" y="8435"/>
                  </a:cubicBezTo>
                  <a:lnTo>
                    <a:pt x="14902" y="8651"/>
                  </a:lnTo>
                  <a:lnTo>
                    <a:pt x="15023" y="8569"/>
                  </a:lnTo>
                  <a:cubicBezTo>
                    <a:pt x="15051" y="8546"/>
                    <a:pt x="15029" y="8503"/>
                    <a:pt x="14997" y="8503"/>
                  </a:cubicBezTo>
                  <a:cubicBezTo>
                    <a:pt x="14993" y="8503"/>
                    <a:pt x="14989" y="8504"/>
                    <a:pt x="14985" y="8505"/>
                  </a:cubicBezTo>
                  <a:lnTo>
                    <a:pt x="14819" y="8569"/>
                  </a:lnTo>
                  <a:cubicBezTo>
                    <a:pt x="14811" y="8557"/>
                    <a:pt x="14801" y="8552"/>
                    <a:pt x="14791" y="8552"/>
                  </a:cubicBezTo>
                  <a:cubicBezTo>
                    <a:pt x="14785" y="8552"/>
                    <a:pt x="14780" y="8554"/>
                    <a:pt x="14775" y="8556"/>
                  </a:cubicBezTo>
                  <a:cubicBezTo>
                    <a:pt x="14762" y="8562"/>
                    <a:pt x="14743" y="8575"/>
                    <a:pt x="14730" y="8581"/>
                  </a:cubicBezTo>
                  <a:cubicBezTo>
                    <a:pt x="14756" y="8537"/>
                    <a:pt x="14769" y="8486"/>
                    <a:pt x="14775" y="8435"/>
                  </a:cubicBezTo>
                  <a:cubicBezTo>
                    <a:pt x="14775" y="8408"/>
                    <a:pt x="14752" y="8387"/>
                    <a:pt x="14727" y="8387"/>
                  </a:cubicBezTo>
                  <a:cubicBezTo>
                    <a:pt x="14717" y="8387"/>
                    <a:pt x="14708" y="8390"/>
                    <a:pt x="14699" y="8397"/>
                  </a:cubicBezTo>
                  <a:cubicBezTo>
                    <a:pt x="14228" y="8702"/>
                    <a:pt x="13758" y="8995"/>
                    <a:pt x="13282" y="9281"/>
                  </a:cubicBezTo>
                  <a:cubicBezTo>
                    <a:pt x="13263" y="9274"/>
                    <a:pt x="13243" y="9268"/>
                    <a:pt x="13218" y="9261"/>
                  </a:cubicBezTo>
                  <a:cubicBezTo>
                    <a:pt x="13212" y="9255"/>
                    <a:pt x="13205" y="9255"/>
                    <a:pt x="13193" y="9255"/>
                  </a:cubicBezTo>
                  <a:cubicBezTo>
                    <a:pt x="13282" y="9172"/>
                    <a:pt x="13358" y="9084"/>
                    <a:pt x="13434" y="8988"/>
                  </a:cubicBezTo>
                  <a:cubicBezTo>
                    <a:pt x="13612" y="8759"/>
                    <a:pt x="13752" y="8505"/>
                    <a:pt x="13847" y="8232"/>
                  </a:cubicBezTo>
                  <a:cubicBezTo>
                    <a:pt x="14019" y="7991"/>
                    <a:pt x="14139" y="7724"/>
                    <a:pt x="14209" y="7438"/>
                  </a:cubicBezTo>
                  <a:cubicBezTo>
                    <a:pt x="14241" y="7311"/>
                    <a:pt x="14260" y="7183"/>
                    <a:pt x="14273" y="7056"/>
                  </a:cubicBezTo>
                  <a:cubicBezTo>
                    <a:pt x="14275" y="7058"/>
                    <a:pt x="14277" y="7059"/>
                    <a:pt x="14280" y="7059"/>
                  </a:cubicBezTo>
                  <a:cubicBezTo>
                    <a:pt x="14286" y="7059"/>
                    <a:pt x="14292" y="7054"/>
                    <a:pt x="14292" y="7050"/>
                  </a:cubicBezTo>
                  <a:cubicBezTo>
                    <a:pt x="14324" y="6936"/>
                    <a:pt x="14349" y="6821"/>
                    <a:pt x="14375" y="6707"/>
                  </a:cubicBezTo>
                  <a:cubicBezTo>
                    <a:pt x="14394" y="6624"/>
                    <a:pt x="14406" y="6548"/>
                    <a:pt x="14425" y="6465"/>
                  </a:cubicBezTo>
                  <a:cubicBezTo>
                    <a:pt x="14432" y="6478"/>
                    <a:pt x="14445" y="6491"/>
                    <a:pt x="14457" y="6497"/>
                  </a:cubicBezTo>
                  <a:cubicBezTo>
                    <a:pt x="14466" y="6501"/>
                    <a:pt x="14474" y="6503"/>
                    <a:pt x="14482" y="6503"/>
                  </a:cubicBezTo>
                  <a:cubicBezTo>
                    <a:pt x="14497" y="6503"/>
                    <a:pt x="14510" y="6495"/>
                    <a:pt x="14514" y="6478"/>
                  </a:cubicBezTo>
                  <a:cubicBezTo>
                    <a:pt x="14661" y="5779"/>
                    <a:pt x="14661" y="5055"/>
                    <a:pt x="14508" y="4356"/>
                  </a:cubicBezTo>
                  <a:cubicBezTo>
                    <a:pt x="14489" y="4254"/>
                    <a:pt x="14470" y="4159"/>
                    <a:pt x="14445" y="4063"/>
                  </a:cubicBezTo>
                  <a:lnTo>
                    <a:pt x="14445" y="4063"/>
                  </a:lnTo>
                  <a:cubicBezTo>
                    <a:pt x="14451" y="4082"/>
                    <a:pt x="14464" y="4101"/>
                    <a:pt x="14476" y="4120"/>
                  </a:cubicBezTo>
                  <a:cubicBezTo>
                    <a:pt x="14483" y="4139"/>
                    <a:pt x="14502" y="4171"/>
                    <a:pt x="14514" y="4203"/>
                  </a:cubicBezTo>
                  <a:cubicBezTo>
                    <a:pt x="14533" y="4228"/>
                    <a:pt x="14546" y="4254"/>
                    <a:pt x="14572" y="4267"/>
                  </a:cubicBezTo>
                  <a:cubicBezTo>
                    <a:pt x="14575" y="4268"/>
                    <a:pt x="14578" y="4269"/>
                    <a:pt x="14582" y="4269"/>
                  </a:cubicBezTo>
                  <a:cubicBezTo>
                    <a:pt x="14591" y="4269"/>
                    <a:pt x="14599" y="4263"/>
                    <a:pt x="14603" y="4254"/>
                  </a:cubicBezTo>
                  <a:cubicBezTo>
                    <a:pt x="14616" y="4228"/>
                    <a:pt x="14616" y="4197"/>
                    <a:pt x="14603" y="4165"/>
                  </a:cubicBezTo>
                  <a:cubicBezTo>
                    <a:pt x="14591" y="4139"/>
                    <a:pt x="14578" y="4108"/>
                    <a:pt x="14565" y="4082"/>
                  </a:cubicBezTo>
                  <a:cubicBezTo>
                    <a:pt x="14540" y="4025"/>
                    <a:pt x="14508" y="3974"/>
                    <a:pt x="14470" y="3923"/>
                  </a:cubicBezTo>
                  <a:cubicBezTo>
                    <a:pt x="14432" y="3873"/>
                    <a:pt x="14394" y="3822"/>
                    <a:pt x="14356" y="3777"/>
                  </a:cubicBezTo>
                  <a:lnTo>
                    <a:pt x="14356" y="3771"/>
                  </a:lnTo>
                  <a:lnTo>
                    <a:pt x="14356" y="3765"/>
                  </a:lnTo>
                  <a:cubicBezTo>
                    <a:pt x="14349" y="3745"/>
                    <a:pt x="14330" y="3733"/>
                    <a:pt x="14311" y="3726"/>
                  </a:cubicBezTo>
                  <a:lnTo>
                    <a:pt x="14267" y="3695"/>
                  </a:lnTo>
                  <a:cubicBezTo>
                    <a:pt x="14267" y="3669"/>
                    <a:pt x="14260" y="3644"/>
                    <a:pt x="14260" y="3612"/>
                  </a:cubicBezTo>
                  <a:cubicBezTo>
                    <a:pt x="14241" y="3536"/>
                    <a:pt x="14222" y="3460"/>
                    <a:pt x="14190" y="3390"/>
                  </a:cubicBezTo>
                  <a:cubicBezTo>
                    <a:pt x="14190" y="3383"/>
                    <a:pt x="14190" y="3383"/>
                    <a:pt x="14190" y="3383"/>
                  </a:cubicBezTo>
                  <a:cubicBezTo>
                    <a:pt x="14184" y="3364"/>
                    <a:pt x="14184" y="3345"/>
                    <a:pt x="14178" y="3332"/>
                  </a:cubicBezTo>
                  <a:lnTo>
                    <a:pt x="14178" y="3332"/>
                  </a:lnTo>
                  <a:cubicBezTo>
                    <a:pt x="14215" y="3333"/>
                    <a:pt x="14252" y="3334"/>
                    <a:pt x="14289" y="3334"/>
                  </a:cubicBezTo>
                  <a:cubicBezTo>
                    <a:pt x="14476" y="3334"/>
                    <a:pt x="14666" y="3321"/>
                    <a:pt x="14851" y="3294"/>
                  </a:cubicBezTo>
                  <a:cubicBezTo>
                    <a:pt x="15029" y="3282"/>
                    <a:pt x="15207" y="3250"/>
                    <a:pt x="15372" y="3205"/>
                  </a:cubicBezTo>
                  <a:cubicBezTo>
                    <a:pt x="15398" y="3199"/>
                    <a:pt x="15410" y="3180"/>
                    <a:pt x="15410" y="3161"/>
                  </a:cubicBezTo>
                  <a:cubicBezTo>
                    <a:pt x="15423" y="3154"/>
                    <a:pt x="15423" y="3148"/>
                    <a:pt x="15430" y="3148"/>
                  </a:cubicBezTo>
                  <a:cubicBezTo>
                    <a:pt x="15506" y="3053"/>
                    <a:pt x="15366" y="2957"/>
                    <a:pt x="15302" y="2913"/>
                  </a:cubicBezTo>
                  <a:cubicBezTo>
                    <a:pt x="15201" y="2843"/>
                    <a:pt x="15093" y="2773"/>
                    <a:pt x="14985" y="2710"/>
                  </a:cubicBezTo>
                  <a:cubicBezTo>
                    <a:pt x="14750" y="2570"/>
                    <a:pt x="14502" y="2455"/>
                    <a:pt x="14241" y="2366"/>
                  </a:cubicBezTo>
                  <a:cubicBezTo>
                    <a:pt x="14273" y="2316"/>
                    <a:pt x="14298" y="2265"/>
                    <a:pt x="14311" y="2208"/>
                  </a:cubicBezTo>
                  <a:cubicBezTo>
                    <a:pt x="14387" y="1947"/>
                    <a:pt x="14292" y="1680"/>
                    <a:pt x="14152" y="1458"/>
                  </a:cubicBezTo>
                  <a:cubicBezTo>
                    <a:pt x="14089" y="1235"/>
                    <a:pt x="13968" y="1032"/>
                    <a:pt x="13796" y="873"/>
                  </a:cubicBezTo>
                  <a:cubicBezTo>
                    <a:pt x="13663" y="670"/>
                    <a:pt x="13479" y="498"/>
                    <a:pt x="13263" y="377"/>
                  </a:cubicBezTo>
                  <a:cubicBezTo>
                    <a:pt x="13174" y="327"/>
                    <a:pt x="13078" y="282"/>
                    <a:pt x="12983" y="244"/>
                  </a:cubicBezTo>
                  <a:cubicBezTo>
                    <a:pt x="12881" y="199"/>
                    <a:pt x="12780" y="155"/>
                    <a:pt x="12672" y="130"/>
                  </a:cubicBezTo>
                  <a:cubicBezTo>
                    <a:pt x="12672" y="117"/>
                    <a:pt x="12665" y="104"/>
                    <a:pt x="12659" y="104"/>
                  </a:cubicBezTo>
                  <a:lnTo>
                    <a:pt x="12608" y="91"/>
                  </a:lnTo>
                  <a:cubicBezTo>
                    <a:pt x="12602" y="85"/>
                    <a:pt x="12602" y="79"/>
                    <a:pt x="12595" y="79"/>
                  </a:cubicBezTo>
                  <a:cubicBezTo>
                    <a:pt x="12519" y="53"/>
                    <a:pt x="12436" y="34"/>
                    <a:pt x="12354" y="28"/>
                  </a:cubicBezTo>
                  <a:cubicBezTo>
                    <a:pt x="12278" y="15"/>
                    <a:pt x="12195" y="9"/>
                    <a:pt x="12119" y="2"/>
                  </a:cubicBezTo>
                  <a:cubicBezTo>
                    <a:pt x="12079" y="1"/>
                    <a:pt x="12039" y="0"/>
                    <a:pt x="120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25" name="Google Shape;1625;p45"/>
            <p:cNvGrpSpPr/>
            <p:nvPr/>
          </p:nvGrpSpPr>
          <p:grpSpPr>
            <a:xfrm>
              <a:off x="6641668" y="173556"/>
              <a:ext cx="2659257" cy="2178552"/>
              <a:chOff x="6641668" y="173556"/>
              <a:chExt cx="2659257" cy="2178552"/>
            </a:xfrm>
          </p:grpSpPr>
          <p:sp>
            <p:nvSpPr>
              <p:cNvPr id="1626" name="Google Shape;1626;p45"/>
              <p:cNvSpPr/>
              <p:nvPr/>
            </p:nvSpPr>
            <p:spPr>
              <a:xfrm flipH="1">
                <a:off x="7586742" y="2134458"/>
                <a:ext cx="74485" cy="44248"/>
              </a:xfrm>
              <a:custGeom>
                <a:rect b="b" l="l" r="r" t="t"/>
                <a:pathLst>
                  <a:path extrusionOk="0" h="259" w="436">
                    <a:moveTo>
                      <a:pt x="417" y="0"/>
                    </a:moveTo>
                    <a:cubicBezTo>
                      <a:pt x="415" y="0"/>
                      <a:pt x="413" y="1"/>
                      <a:pt x="412" y="2"/>
                    </a:cubicBezTo>
                    <a:cubicBezTo>
                      <a:pt x="342" y="33"/>
                      <a:pt x="272" y="72"/>
                      <a:pt x="208" y="110"/>
                    </a:cubicBezTo>
                    <a:lnTo>
                      <a:pt x="11" y="230"/>
                    </a:lnTo>
                    <a:cubicBezTo>
                      <a:pt x="1" y="236"/>
                      <a:pt x="8" y="259"/>
                      <a:pt x="22" y="259"/>
                    </a:cubicBezTo>
                    <a:cubicBezTo>
                      <a:pt x="24" y="259"/>
                      <a:pt x="27" y="258"/>
                      <a:pt x="30" y="256"/>
                    </a:cubicBezTo>
                    <a:lnTo>
                      <a:pt x="227" y="141"/>
                    </a:lnTo>
                    <a:cubicBezTo>
                      <a:pt x="297" y="110"/>
                      <a:pt x="361" y="72"/>
                      <a:pt x="424" y="27"/>
                    </a:cubicBezTo>
                    <a:cubicBezTo>
                      <a:pt x="435" y="16"/>
                      <a:pt x="427" y="0"/>
                      <a:pt x="417" y="0"/>
                    </a:cubicBezTo>
                    <a:close/>
                  </a:path>
                </a:pathLst>
              </a:custGeom>
              <a:solidFill>
                <a:srgbClr val="682E1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45"/>
              <p:cNvSpPr/>
              <p:nvPr/>
            </p:nvSpPr>
            <p:spPr>
              <a:xfrm flipH="1">
                <a:off x="6641668" y="1607417"/>
                <a:ext cx="1359696" cy="744692"/>
              </a:xfrm>
              <a:custGeom>
                <a:rect b="b" l="l" r="r" t="t"/>
                <a:pathLst>
                  <a:path extrusionOk="0" h="4359" w="7959">
                    <a:moveTo>
                      <a:pt x="7042" y="144"/>
                    </a:moveTo>
                    <a:cubicBezTo>
                      <a:pt x="7023" y="189"/>
                      <a:pt x="6991" y="233"/>
                      <a:pt x="6946" y="271"/>
                    </a:cubicBezTo>
                    <a:lnTo>
                      <a:pt x="6914" y="278"/>
                    </a:lnTo>
                    <a:cubicBezTo>
                      <a:pt x="6902" y="284"/>
                      <a:pt x="6895" y="297"/>
                      <a:pt x="6895" y="310"/>
                    </a:cubicBezTo>
                    <a:cubicBezTo>
                      <a:pt x="6889" y="316"/>
                      <a:pt x="6883" y="335"/>
                      <a:pt x="6889" y="348"/>
                    </a:cubicBezTo>
                    <a:cubicBezTo>
                      <a:pt x="6845" y="373"/>
                      <a:pt x="6813" y="399"/>
                      <a:pt x="6775" y="430"/>
                    </a:cubicBezTo>
                    <a:cubicBezTo>
                      <a:pt x="6758" y="447"/>
                      <a:pt x="6770" y="477"/>
                      <a:pt x="6790" y="477"/>
                    </a:cubicBezTo>
                    <a:cubicBezTo>
                      <a:pt x="6793" y="477"/>
                      <a:pt x="6797" y="477"/>
                      <a:pt x="6800" y="475"/>
                    </a:cubicBezTo>
                    <a:lnTo>
                      <a:pt x="6838" y="456"/>
                    </a:lnTo>
                    <a:lnTo>
                      <a:pt x="6838" y="456"/>
                    </a:lnTo>
                    <a:cubicBezTo>
                      <a:pt x="6635" y="596"/>
                      <a:pt x="6438" y="735"/>
                      <a:pt x="6235" y="869"/>
                    </a:cubicBezTo>
                    <a:cubicBezTo>
                      <a:pt x="6213" y="885"/>
                      <a:pt x="6228" y="910"/>
                      <a:pt x="6252" y="910"/>
                    </a:cubicBezTo>
                    <a:cubicBezTo>
                      <a:pt x="6256" y="910"/>
                      <a:pt x="6261" y="909"/>
                      <a:pt x="6266" y="907"/>
                    </a:cubicBezTo>
                    <a:cubicBezTo>
                      <a:pt x="6527" y="748"/>
                      <a:pt x="6787" y="589"/>
                      <a:pt x="7048" y="430"/>
                    </a:cubicBezTo>
                    <a:lnTo>
                      <a:pt x="7054" y="430"/>
                    </a:lnTo>
                    <a:cubicBezTo>
                      <a:pt x="7226" y="367"/>
                      <a:pt x="7391" y="310"/>
                      <a:pt x="7563" y="246"/>
                    </a:cubicBezTo>
                    <a:lnTo>
                      <a:pt x="7563" y="246"/>
                    </a:lnTo>
                    <a:cubicBezTo>
                      <a:pt x="6743" y="754"/>
                      <a:pt x="5917" y="1256"/>
                      <a:pt x="5084" y="1752"/>
                    </a:cubicBezTo>
                    <a:cubicBezTo>
                      <a:pt x="4150" y="2311"/>
                      <a:pt x="3203" y="2852"/>
                      <a:pt x="2250" y="3385"/>
                    </a:cubicBezTo>
                    <a:cubicBezTo>
                      <a:pt x="1818" y="3620"/>
                      <a:pt x="1392" y="3856"/>
                      <a:pt x="960" y="4091"/>
                    </a:cubicBezTo>
                    <a:cubicBezTo>
                      <a:pt x="966" y="4078"/>
                      <a:pt x="973" y="4065"/>
                      <a:pt x="966" y="4046"/>
                    </a:cubicBezTo>
                    <a:cubicBezTo>
                      <a:pt x="1100" y="3964"/>
                      <a:pt x="1227" y="3881"/>
                      <a:pt x="1354" y="3798"/>
                    </a:cubicBezTo>
                    <a:cubicBezTo>
                      <a:pt x="1532" y="3684"/>
                      <a:pt x="1710" y="3576"/>
                      <a:pt x="1881" y="3455"/>
                    </a:cubicBezTo>
                    <a:cubicBezTo>
                      <a:pt x="1898" y="3444"/>
                      <a:pt x="1886" y="3415"/>
                      <a:pt x="1866" y="3415"/>
                    </a:cubicBezTo>
                    <a:cubicBezTo>
                      <a:pt x="1863" y="3415"/>
                      <a:pt x="1860" y="3415"/>
                      <a:pt x="1856" y="3417"/>
                    </a:cubicBezTo>
                    <a:cubicBezTo>
                      <a:pt x="1678" y="3519"/>
                      <a:pt x="1507" y="3640"/>
                      <a:pt x="1335" y="3754"/>
                    </a:cubicBezTo>
                    <a:cubicBezTo>
                      <a:pt x="1202" y="3843"/>
                      <a:pt x="1068" y="3925"/>
                      <a:pt x="935" y="4014"/>
                    </a:cubicBezTo>
                    <a:lnTo>
                      <a:pt x="909" y="4014"/>
                    </a:lnTo>
                    <a:lnTo>
                      <a:pt x="566" y="4129"/>
                    </a:lnTo>
                    <a:cubicBezTo>
                      <a:pt x="693" y="4027"/>
                      <a:pt x="814" y="3919"/>
                      <a:pt x="935" y="3817"/>
                    </a:cubicBezTo>
                    <a:cubicBezTo>
                      <a:pt x="947" y="3811"/>
                      <a:pt x="954" y="3798"/>
                      <a:pt x="947" y="3779"/>
                    </a:cubicBezTo>
                    <a:cubicBezTo>
                      <a:pt x="1074" y="3728"/>
                      <a:pt x="1202" y="3665"/>
                      <a:pt x="1322" y="3595"/>
                    </a:cubicBezTo>
                    <a:cubicBezTo>
                      <a:pt x="1392" y="3557"/>
                      <a:pt x="1462" y="3519"/>
                      <a:pt x="1532" y="3468"/>
                    </a:cubicBezTo>
                    <a:cubicBezTo>
                      <a:pt x="1608" y="3430"/>
                      <a:pt x="1678" y="3379"/>
                      <a:pt x="1735" y="3315"/>
                    </a:cubicBezTo>
                    <a:cubicBezTo>
                      <a:pt x="1746" y="3300"/>
                      <a:pt x="1735" y="3280"/>
                      <a:pt x="1720" y="3280"/>
                    </a:cubicBezTo>
                    <a:cubicBezTo>
                      <a:pt x="1717" y="3280"/>
                      <a:pt x="1713" y="3281"/>
                      <a:pt x="1710" y="3284"/>
                    </a:cubicBezTo>
                    <a:cubicBezTo>
                      <a:pt x="1634" y="3315"/>
                      <a:pt x="1564" y="3360"/>
                      <a:pt x="1494" y="3404"/>
                    </a:cubicBezTo>
                    <a:cubicBezTo>
                      <a:pt x="1424" y="3449"/>
                      <a:pt x="1348" y="3493"/>
                      <a:pt x="1278" y="3531"/>
                    </a:cubicBezTo>
                    <a:cubicBezTo>
                      <a:pt x="1202" y="3576"/>
                      <a:pt x="1132" y="3614"/>
                      <a:pt x="1055" y="3646"/>
                    </a:cubicBezTo>
                    <a:cubicBezTo>
                      <a:pt x="1005" y="3671"/>
                      <a:pt x="960" y="3690"/>
                      <a:pt x="909" y="3716"/>
                    </a:cubicBezTo>
                    <a:cubicBezTo>
                      <a:pt x="905" y="3703"/>
                      <a:pt x="893" y="3696"/>
                      <a:pt x="882" y="3696"/>
                    </a:cubicBezTo>
                    <a:cubicBezTo>
                      <a:pt x="875" y="3696"/>
                      <a:pt x="869" y="3699"/>
                      <a:pt x="865" y="3703"/>
                    </a:cubicBezTo>
                    <a:cubicBezTo>
                      <a:pt x="846" y="3728"/>
                      <a:pt x="827" y="3748"/>
                      <a:pt x="814" y="3767"/>
                    </a:cubicBezTo>
                    <a:cubicBezTo>
                      <a:pt x="801" y="3779"/>
                      <a:pt x="801" y="3792"/>
                      <a:pt x="814" y="3805"/>
                    </a:cubicBezTo>
                    <a:cubicBezTo>
                      <a:pt x="611" y="3906"/>
                      <a:pt x="394" y="3983"/>
                      <a:pt x="178" y="4027"/>
                    </a:cubicBezTo>
                    <a:cubicBezTo>
                      <a:pt x="356" y="3868"/>
                      <a:pt x="560" y="3735"/>
                      <a:pt x="776" y="3627"/>
                    </a:cubicBezTo>
                    <a:cubicBezTo>
                      <a:pt x="788" y="3620"/>
                      <a:pt x="801" y="3601"/>
                      <a:pt x="801" y="3582"/>
                    </a:cubicBezTo>
                    <a:cubicBezTo>
                      <a:pt x="1443" y="3309"/>
                      <a:pt x="2066" y="2998"/>
                      <a:pt x="2669" y="2648"/>
                    </a:cubicBezTo>
                    <a:cubicBezTo>
                      <a:pt x="2676" y="2642"/>
                      <a:pt x="2682" y="2629"/>
                      <a:pt x="2689" y="2623"/>
                    </a:cubicBezTo>
                    <a:cubicBezTo>
                      <a:pt x="2822" y="2566"/>
                      <a:pt x="2949" y="2502"/>
                      <a:pt x="3076" y="2438"/>
                    </a:cubicBezTo>
                    <a:cubicBezTo>
                      <a:pt x="3229" y="2356"/>
                      <a:pt x="3381" y="2286"/>
                      <a:pt x="3527" y="2203"/>
                    </a:cubicBezTo>
                    <a:cubicBezTo>
                      <a:pt x="3832" y="2044"/>
                      <a:pt x="4131" y="1886"/>
                      <a:pt x="4423" y="1720"/>
                    </a:cubicBezTo>
                    <a:cubicBezTo>
                      <a:pt x="5014" y="1396"/>
                      <a:pt x="5599" y="1053"/>
                      <a:pt x="6171" y="697"/>
                    </a:cubicBezTo>
                    <a:cubicBezTo>
                      <a:pt x="6463" y="519"/>
                      <a:pt x="6756" y="335"/>
                      <a:pt x="7042" y="144"/>
                    </a:cubicBezTo>
                    <a:close/>
                    <a:moveTo>
                      <a:pt x="7121" y="1"/>
                    </a:moveTo>
                    <a:cubicBezTo>
                      <a:pt x="7111" y="1"/>
                      <a:pt x="7101" y="4"/>
                      <a:pt x="7092" y="11"/>
                    </a:cubicBezTo>
                    <a:cubicBezTo>
                      <a:pt x="6520" y="379"/>
                      <a:pt x="5949" y="735"/>
                      <a:pt x="5364" y="1079"/>
                    </a:cubicBezTo>
                    <a:cubicBezTo>
                      <a:pt x="4779" y="1422"/>
                      <a:pt x="4188" y="1752"/>
                      <a:pt x="3597" y="2070"/>
                    </a:cubicBezTo>
                    <a:cubicBezTo>
                      <a:pt x="3426" y="2159"/>
                      <a:pt x="3254" y="2248"/>
                      <a:pt x="3083" y="2337"/>
                    </a:cubicBezTo>
                    <a:cubicBezTo>
                      <a:pt x="2949" y="2407"/>
                      <a:pt x="2809" y="2470"/>
                      <a:pt x="2676" y="2553"/>
                    </a:cubicBezTo>
                    <a:cubicBezTo>
                      <a:pt x="2669" y="2546"/>
                      <a:pt x="2660" y="2543"/>
                      <a:pt x="2650" y="2543"/>
                    </a:cubicBezTo>
                    <a:cubicBezTo>
                      <a:pt x="2641" y="2543"/>
                      <a:pt x="2631" y="2546"/>
                      <a:pt x="2625" y="2553"/>
                    </a:cubicBezTo>
                    <a:cubicBezTo>
                      <a:pt x="1945" y="2947"/>
                      <a:pt x="1246" y="3309"/>
                      <a:pt x="528" y="3640"/>
                    </a:cubicBezTo>
                    <a:cubicBezTo>
                      <a:pt x="515" y="3646"/>
                      <a:pt x="509" y="3665"/>
                      <a:pt x="522" y="3678"/>
                    </a:cubicBezTo>
                    <a:cubicBezTo>
                      <a:pt x="344" y="3792"/>
                      <a:pt x="178" y="3919"/>
                      <a:pt x="32" y="4059"/>
                    </a:cubicBezTo>
                    <a:cubicBezTo>
                      <a:pt x="0" y="4084"/>
                      <a:pt x="20" y="4129"/>
                      <a:pt x="58" y="4129"/>
                    </a:cubicBezTo>
                    <a:cubicBezTo>
                      <a:pt x="255" y="4097"/>
                      <a:pt x="452" y="4046"/>
                      <a:pt x="636" y="3970"/>
                    </a:cubicBezTo>
                    <a:lnTo>
                      <a:pt x="636" y="3970"/>
                    </a:lnTo>
                    <a:lnTo>
                      <a:pt x="318" y="4218"/>
                    </a:lnTo>
                    <a:cubicBezTo>
                      <a:pt x="275" y="4239"/>
                      <a:pt x="300" y="4301"/>
                      <a:pt x="343" y="4301"/>
                    </a:cubicBezTo>
                    <a:cubicBezTo>
                      <a:pt x="351" y="4301"/>
                      <a:pt x="360" y="4299"/>
                      <a:pt x="369" y="4294"/>
                    </a:cubicBezTo>
                    <a:lnTo>
                      <a:pt x="738" y="4173"/>
                    </a:lnTo>
                    <a:lnTo>
                      <a:pt x="630" y="4275"/>
                    </a:lnTo>
                    <a:cubicBezTo>
                      <a:pt x="598" y="4301"/>
                      <a:pt x="619" y="4359"/>
                      <a:pt x="656" y="4359"/>
                    </a:cubicBezTo>
                    <a:cubicBezTo>
                      <a:pt x="664" y="4359"/>
                      <a:pt x="672" y="4357"/>
                      <a:pt x="680" y="4351"/>
                    </a:cubicBezTo>
                    <a:cubicBezTo>
                      <a:pt x="1640" y="3837"/>
                      <a:pt x="2593" y="3309"/>
                      <a:pt x="3540" y="2763"/>
                    </a:cubicBezTo>
                    <a:cubicBezTo>
                      <a:pt x="4481" y="2222"/>
                      <a:pt x="5421" y="1663"/>
                      <a:pt x="6349" y="1104"/>
                    </a:cubicBezTo>
                    <a:cubicBezTo>
                      <a:pt x="6876" y="786"/>
                      <a:pt x="7397" y="449"/>
                      <a:pt x="7919" y="119"/>
                    </a:cubicBezTo>
                    <a:cubicBezTo>
                      <a:pt x="7959" y="96"/>
                      <a:pt x="7932" y="47"/>
                      <a:pt x="7893" y="47"/>
                    </a:cubicBezTo>
                    <a:cubicBezTo>
                      <a:pt x="7889" y="47"/>
                      <a:pt x="7885" y="48"/>
                      <a:pt x="7880" y="49"/>
                    </a:cubicBezTo>
                    <a:lnTo>
                      <a:pt x="7296" y="265"/>
                    </a:lnTo>
                    <a:lnTo>
                      <a:pt x="7410" y="182"/>
                    </a:lnTo>
                    <a:cubicBezTo>
                      <a:pt x="7444" y="160"/>
                      <a:pt x="7418" y="117"/>
                      <a:pt x="7389" y="117"/>
                    </a:cubicBezTo>
                    <a:cubicBezTo>
                      <a:pt x="7385" y="117"/>
                      <a:pt x="7382" y="118"/>
                      <a:pt x="7378" y="119"/>
                    </a:cubicBezTo>
                    <a:lnTo>
                      <a:pt x="7213" y="182"/>
                    </a:lnTo>
                    <a:cubicBezTo>
                      <a:pt x="7205" y="170"/>
                      <a:pt x="7194" y="163"/>
                      <a:pt x="7182" y="163"/>
                    </a:cubicBezTo>
                    <a:cubicBezTo>
                      <a:pt x="7176" y="163"/>
                      <a:pt x="7169" y="165"/>
                      <a:pt x="7162" y="170"/>
                    </a:cubicBezTo>
                    <a:cubicBezTo>
                      <a:pt x="7150" y="176"/>
                      <a:pt x="7137" y="189"/>
                      <a:pt x="7124" y="195"/>
                    </a:cubicBezTo>
                    <a:cubicBezTo>
                      <a:pt x="7143" y="151"/>
                      <a:pt x="7156" y="100"/>
                      <a:pt x="7162" y="49"/>
                    </a:cubicBezTo>
                    <a:cubicBezTo>
                      <a:pt x="7167" y="22"/>
                      <a:pt x="7145" y="1"/>
                      <a:pt x="7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45"/>
              <p:cNvSpPr/>
              <p:nvPr/>
            </p:nvSpPr>
            <p:spPr>
              <a:xfrm flipH="1">
                <a:off x="6709320" y="1632017"/>
                <a:ext cx="1261635" cy="680797"/>
              </a:xfrm>
              <a:custGeom>
                <a:rect b="b" l="l" r="r" t="t"/>
                <a:pathLst>
                  <a:path extrusionOk="0" h="3985" w="7385">
                    <a:moveTo>
                      <a:pt x="6864" y="0"/>
                    </a:moveTo>
                    <a:lnTo>
                      <a:pt x="6864" y="0"/>
                    </a:lnTo>
                    <a:cubicBezTo>
                      <a:pt x="6578" y="191"/>
                      <a:pt x="6285" y="375"/>
                      <a:pt x="5993" y="553"/>
                    </a:cubicBezTo>
                    <a:cubicBezTo>
                      <a:pt x="5421" y="909"/>
                      <a:pt x="4836" y="1252"/>
                      <a:pt x="4245" y="1576"/>
                    </a:cubicBezTo>
                    <a:cubicBezTo>
                      <a:pt x="3953" y="1742"/>
                      <a:pt x="3654" y="1900"/>
                      <a:pt x="3349" y="2059"/>
                    </a:cubicBezTo>
                    <a:cubicBezTo>
                      <a:pt x="3203" y="2142"/>
                      <a:pt x="3051" y="2212"/>
                      <a:pt x="2898" y="2294"/>
                    </a:cubicBezTo>
                    <a:cubicBezTo>
                      <a:pt x="2771" y="2358"/>
                      <a:pt x="2644" y="2422"/>
                      <a:pt x="2511" y="2479"/>
                    </a:cubicBezTo>
                    <a:cubicBezTo>
                      <a:pt x="2504" y="2485"/>
                      <a:pt x="2498" y="2498"/>
                      <a:pt x="2491" y="2504"/>
                    </a:cubicBezTo>
                    <a:cubicBezTo>
                      <a:pt x="1888" y="2854"/>
                      <a:pt x="1265" y="3165"/>
                      <a:pt x="617" y="3438"/>
                    </a:cubicBezTo>
                    <a:cubicBezTo>
                      <a:pt x="623" y="3457"/>
                      <a:pt x="610" y="3476"/>
                      <a:pt x="598" y="3483"/>
                    </a:cubicBezTo>
                    <a:cubicBezTo>
                      <a:pt x="382" y="3591"/>
                      <a:pt x="178" y="3724"/>
                      <a:pt x="0" y="3883"/>
                    </a:cubicBezTo>
                    <a:cubicBezTo>
                      <a:pt x="216" y="3839"/>
                      <a:pt x="433" y="3762"/>
                      <a:pt x="636" y="3661"/>
                    </a:cubicBezTo>
                    <a:cubicBezTo>
                      <a:pt x="623" y="3648"/>
                      <a:pt x="623" y="3635"/>
                      <a:pt x="636" y="3623"/>
                    </a:cubicBezTo>
                    <a:cubicBezTo>
                      <a:pt x="649" y="3604"/>
                      <a:pt x="668" y="3584"/>
                      <a:pt x="687" y="3559"/>
                    </a:cubicBezTo>
                    <a:cubicBezTo>
                      <a:pt x="691" y="3555"/>
                      <a:pt x="697" y="3552"/>
                      <a:pt x="704" y="3552"/>
                    </a:cubicBezTo>
                    <a:cubicBezTo>
                      <a:pt x="715" y="3552"/>
                      <a:pt x="727" y="3559"/>
                      <a:pt x="731" y="3572"/>
                    </a:cubicBezTo>
                    <a:cubicBezTo>
                      <a:pt x="776" y="3546"/>
                      <a:pt x="827" y="3527"/>
                      <a:pt x="877" y="3502"/>
                    </a:cubicBezTo>
                    <a:cubicBezTo>
                      <a:pt x="954" y="3470"/>
                      <a:pt x="1024" y="3432"/>
                      <a:pt x="1100" y="3387"/>
                    </a:cubicBezTo>
                    <a:cubicBezTo>
                      <a:pt x="1170" y="3349"/>
                      <a:pt x="1246" y="3305"/>
                      <a:pt x="1316" y="3260"/>
                    </a:cubicBezTo>
                    <a:cubicBezTo>
                      <a:pt x="1386" y="3216"/>
                      <a:pt x="1456" y="3171"/>
                      <a:pt x="1532" y="3140"/>
                    </a:cubicBezTo>
                    <a:cubicBezTo>
                      <a:pt x="1535" y="3137"/>
                      <a:pt x="1539" y="3136"/>
                      <a:pt x="1542" y="3136"/>
                    </a:cubicBezTo>
                    <a:cubicBezTo>
                      <a:pt x="1557" y="3136"/>
                      <a:pt x="1568" y="3156"/>
                      <a:pt x="1557" y="3171"/>
                    </a:cubicBezTo>
                    <a:cubicBezTo>
                      <a:pt x="1500" y="3235"/>
                      <a:pt x="1430" y="3286"/>
                      <a:pt x="1354" y="3324"/>
                    </a:cubicBezTo>
                    <a:cubicBezTo>
                      <a:pt x="1284" y="3375"/>
                      <a:pt x="1214" y="3413"/>
                      <a:pt x="1144" y="3451"/>
                    </a:cubicBezTo>
                    <a:cubicBezTo>
                      <a:pt x="1024" y="3521"/>
                      <a:pt x="896" y="3584"/>
                      <a:pt x="769" y="3635"/>
                    </a:cubicBezTo>
                    <a:cubicBezTo>
                      <a:pt x="776" y="3654"/>
                      <a:pt x="769" y="3667"/>
                      <a:pt x="757" y="3673"/>
                    </a:cubicBezTo>
                    <a:cubicBezTo>
                      <a:pt x="636" y="3775"/>
                      <a:pt x="509" y="3883"/>
                      <a:pt x="388" y="3985"/>
                    </a:cubicBezTo>
                    <a:lnTo>
                      <a:pt x="725" y="3870"/>
                    </a:lnTo>
                    <a:lnTo>
                      <a:pt x="757" y="3870"/>
                    </a:lnTo>
                    <a:cubicBezTo>
                      <a:pt x="890" y="3781"/>
                      <a:pt x="1024" y="3699"/>
                      <a:pt x="1151" y="3610"/>
                    </a:cubicBezTo>
                    <a:cubicBezTo>
                      <a:pt x="1329" y="3496"/>
                      <a:pt x="1500" y="3375"/>
                      <a:pt x="1678" y="3273"/>
                    </a:cubicBezTo>
                    <a:cubicBezTo>
                      <a:pt x="1682" y="3271"/>
                      <a:pt x="1685" y="3271"/>
                      <a:pt x="1688" y="3271"/>
                    </a:cubicBezTo>
                    <a:cubicBezTo>
                      <a:pt x="1708" y="3271"/>
                      <a:pt x="1720" y="3300"/>
                      <a:pt x="1703" y="3311"/>
                    </a:cubicBezTo>
                    <a:cubicBezTo>
                      <a:pt x="1532" y="3432"/>
                      <a:pt x="1354" y="3540"/>
                      <a:pt x="1176" y="3654"/>
                    </a:cubicBezTo>
                    <a:cubicBezTo>
                      <a:pt x="1049" y="3737"/>
                      <a:pt x="922" y="3820"/>
                      <a:pt x="788" y="3902"/>
                    </a:cubicBezTo>
                    <a:cubicBezTo>
                      <a:pt x="795" y="3921"/>
                      <a:pt x="788" y="3934"/>
                      <a:pt x="782" y="3947"/>
                    </a:cubicBezTo>
                    <a:cubicBezTo>
                      <a:pt x="1214" y="3712"/>
                      <a:pt x="1640" y="3476"/>
                      <a:pt x="2072" y="3241"/>
                    </a:cubicBezTo>
                    <a:cubicBezTo>
                      <a:pt x="3025" y="2708"/>
                      <a:pt x="3972" y="2167"/>
                      <a:pt x="4906" y="1608"/>
                    </a:cubicBezTo>
                    <a:cubicBezTo>
                      <a:pt x="5739" y="1112"/>
                      <a:pt x="6565" y="610"/>
                      <a:pt x="7385" y="102"/>
                    </a:cubicBezTo>
                    <a:lnTo>
                      <a:pt x="7385" y="102"/>
                    </a:lnTo>
                    <a:cubicBezTo>
                      <a:pt x="7213" y="166"/>
                      <a:pt x="7048" y="223"/>
                      <a:pt x="6876" y="286"/>
                    </a:cubicBezTo>
                    <a:lnTo>
                      <a:pt x="6870" y="286"/>
                    </a:lnTo>
                    <a:cubicBezTo>
                      <a:pt x="6609" y="445"/>
                      <a:pt x="6349" y="604"/>
                      <a:pt x="6088" y="763"/>
                    </a:cubicBezTo>
                    <a:cubicBezTo>
                      <a:pt x="6083" y="765"/>
                      <a:pt x="6078" y="766"/>
                      <a:pt x="6074" y="766"/>
                    </a:cubicBezTo>
                    <a:cubicBezTo>
                      <a:pt x="6050" y="766"/>
                      <a:pt x="6035" y="741"/>
                      <a:pt x="6057" y="725"/>
                    </a:cubicBezTo>
                    <a:cubicBezTo>
                      <a:pt x="6260" y="591"/>
                      <a:pt x="6457" y="452"/>
                      <a:pt x="6660" y="312"/>
                    </a:cubicBezTo>
                    <a:lnTo>
                      <a:pt x="6660" y="312"/>
                    </a:lnTo>
                    <a:lnTo>
                      <a:pt x="6622" y="331"/>
                    </a:lnTo>
                    <a:cubicBezTo>
                      <a:pt x="6619" y="333"/>
                      <a:pt x="6615" y="333"/>
                      <a:pt x="6612" y="333"/>
                    </a:cubicBezTo>
                    <a:cubicBezTo>
                      <a:pt x="6592" y="333"/>
                      <a:pt x="6580" y="303"/>
                      <a:pt x="6597" y="286"/>
                    </a:cubicBezTo>
                    <a:cubicBezTo>
                      <a:pt x="6635" y="255"/>
                      <a:pt x="6667" y="229"/>
                      <a:pt x="6711" y="204"/>
                    </a:cubicBezTo>
                    <a:cubicBezTo>
                      <a:pt x="6705" y="191"/>
                      <a:pt x="6711" y="172"/>
                      <a:pt x="6717" y="166"/>
                    </a:cubicBezTo>
                    <a:cubicBezTo>
                      <a:pt x="6717" y="153"/>
                      <a:pt x="6724" y="140"/>
                      <a:pt x="6736" y="134"/>
                    </a:cubicBezTo>
                    <a:lnTo>
                      <a:pt x="6768" y="127"/>
                    </a:lnTo>
                    <a:cubicBezTo>
                      <a:pt x="6813" y="89"/>
                      <a:pt x="6845" y="45"/>
                      <a:pt x="68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45"/>
              <p:cNvSpPr/>
              <p:nvPr/>
            </p:nvSpPr>
            <p:spPr>
              <a:xfrm flipH="1">
                <a:off x="7211924" y="606294"/>
                <a:ext cx="15888" cy="19647"/>
              </a:xfrm>
              <a:custGeom>
                <a:rect b="b" l="l" r="r" t="t"/>
                <a:pathLst>
                  <a:path extrusionOk="0" h="115" w="93">
                    <a:moveTo>
                      <a:pt x="70" y="1"/>
                    </a:moveTo>
                    <a:cubicBezTo>
                      <a:pt x="67" y="1"/>
                      <a:pt x="64" y="2"/>
                      <a:pt x="61" y="5"/>
                    </a:cubicBezTo>
                    <a:cubicBezTo>
                      <a:pt x="54" y="5"/>
                      <a:pt x="48" y="18"/>
                      <a:pt x="42" y="24"/>
                    </a:cubicBezTo>
                    <a:cubicBezTo>
                      <a:pt x="35" y="31"/>
                      <a:pt x="35" y="37"/>
                      <a:pt x="29" y="44"/>
                    </a:cubicBezTo>
                    <a:lnTo>
                      <a:pt x="10" y="82"/>
                    </a:lnTo>
                    <a:cubicBezTo>
                      <a:pt x="1" y="100"/>
                      <a:pt x="14" y="115"/>
                      <a:pt x="30" y="115"/>
                    </a:cubicBezTo>
                    <a:cubicBezTo>
                      <a:pt x="36" y="115"/>
                      <a:pt x="43" y="113"/>
                      <a:pt x="48" y="107"/>
                    </a:cubicBezTo>
                    <a:cubicBezTo>
                      <a:pt x="54" y="94"/>
                      <a:pt x="61" y="82"/>
                      <a:pt x="67" y="69"/>
                    </a:cubicBezTo>
                    <a:cubicBezTo>
                      <a:pt x="73" y="63"/>
                      <a:pt x="73" y="56"/>
                      <a:pt x="80" y="50"/>
                    </a:cubicBezTo>
                    <a:cubicBezTo>
                      <a:pt x="80" y="37"/>
                      <a:pt x="92" y="31"/>
                      <a:pt x="86" y="18"/>
                    </a:cubicBezTo>
                    <a:cubicBezTo>
                      <a:pt x="86" y="12"/>
                      <a:pt x="80" y="5"/>
                      <a:pt x="80" y="5"/>
                    </a:cubicBezTo>
                    <a:cubicBezTo>
                      <a:pt x="77" y="2"/>
                      <a:pt x="73" y="1"/>
                      <a:pt x="70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45"/>
              <p:cNvSpPr/>
              <p:nvPr/>
            </p:nvSpPr>
            <p:spPr>
              <a:xfrm flipH="1">
                <a:off x="7090288" y="553505"/>
                <a:ext cx="13325" cy="56206"/>
              </a:xfrm>
              <a:custGeom>
                <a:rect b="b" l="l" r="r" t="t"/>
                <a:pathLst>
                  <a:path extrusionOk="0" h="329" w="78">
                    <a:moveTo>
                      <a:pt x="30" y="0"/>
                    </a:moveTo>
                    <a:cubicBezTo>
                      <a:pt x="16" y="0"/>
                      <a:pt x="1" y="10"/>
                      <a:pt x="1" y="28"/>
                    </a:cubicBezTo>
                    <a:cubicBezTo>
                      <a:pt x="14" y="73"/>
                      <a:pt x="20" y="124"/>
                      <a:pt x="20" y="168"/>
                    </a:cubicBezTo>
                    <a:lnTo>
                      <a:pt x="20" y="238"/>
                    </a:lnTo>
                    <a:cubicBezTo>
                      <a:pt x="20" y="264"/>
                      <a:pt x="20" y="289"/>
                      <a:pt x="26" y="314"/>
                    </a:cubicBezTo>
                    <a:cubicBezTo>
                      <a:pt x="29" y="324"/>
                      <a:pt x="39" y="329"/>
                      <a:pt x="49" y="329"/>
                    </a:cubicBezTo>
                    <a:cubicBezTo>
                      <a:pt x="58" y="329"/>
                      <a:pt x="68" y="324"/>
                      <a:pt x="71" y="314"/>
                    </a:cubicBezTo>
                    <a:cubicBezTo>
                      <a:pt x="77" y="289"/>
                      <a:pt x="77" y="264"/>
                      <a:pt x="77" y="238"/>
                    </a:cubicBezTo>
                    <a:cubicBezTo>
                      <a:pt x="77" y="213"/>
                      <a:pt x="77" y="187"/>
                      <a:pt x="71" y="162"/>
                    </a:cubicBezTo>
                    <a:cubicBezTo>
                      <a:pt x="71" y="117"/>
                      <a:pt x="58" y="67"/>
                      <a:pt x="52" y="16"/>
                    </a:cubicBezTo>
                    <a:cubicBezTo>
                      <a:pt x="49" y="5"/>
                      <a:pt x="40" y="0"/>
                      <a:pt x="30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45"/>
              <p:cNvSpPr/>
              <p:nvPr/>
            </p:nvSpPr>
            <p:spPr>
              <a:xfrm flipH="1">
                <a:off x="7106688" y="486706"/>
                <a:ext cx="39634" cy="127447"/>
              </a:xfrm>
              <a:custGeom>
                <a:rect b="b" l="l" r="r" t="t"/>
                <a:pathLst>
                  <a:path extrusionOk="0" h="746" w="232">
                    <a:moveTo>
                      <a:pt x="29" y="1"/>
                    </a:moveTo>
                    <a:cubicBezTo>
                      <a:pt x="15" y="1"/>
                      <a:pt x="1" y="15"/>
                      <a:pt x="9" y="32"/>
                    </a:cubicBezTo>
                    <a:cubicBezTo>
                      <a:pt x="60" y="146"/>
                      <a:pt x="98" y="261"/>
                      <a:pt x="124" y="381"/>
                    </a:cubicBezTo>
                    <a:cubicBezTo>
                      <a:pt x="136" y="439"/>
                      <a:pt x="143" y="502"/>
                      <a:pt x="149" y="559"/>
                    </a:cubicBezTo>
                    <a:lnTo>
                      <a:pt x="149" y="648"/>
                    </a:lnTo>
                    <a:cubicBezTo>
                      <a:pt x="143" y="680"/>
                      <a:pt x="149" y="705"/>
                      <a:pt x="162" y="731"/>
                    </a:cubicBezTo>
                    <a:cubicBezTo>
                      <a:pt x="165" y="740"/>
                      <a:pt x="173" y="745"/>
                      <a:pt x="182" y="745"/>
                    </a:cubicBezTo>
                    <a:cubicBezTo>
                      <a:pt x="191" y="745"/>
                      <a:pt x="200" y="740"/>
                      <a:pt x="206" y="731"/>
                    </a:cubicBezTo>
                    <a:cubicBezTo>
                      <a:pt x="225" y="680"/>
                      <a:pt x="232" y="616"/>
                      <a:pt x="219" y="553"/>
                    </a:cubicBezTo>
                    <a:cubicBezTo>
                      <a:pt x="213" y="489"/>
                      <a:pt x="206" y="426"/>
                      <a:pt x="194" y="362"/>
                    </a:cubicBezTo>
                    <a:cubicBezTo>
                      <a:pt x="162" y="242"/>
                      <a:pt x="111" y="121"/>
                      <a:pt x="48" y="13"/>
                    </a:cubicBezTo>
                    <a:cubicBezTo>
                      <a:pt x="43" y="4"/>
                      <a:pt x="36" y="1"/>
                      <a:pt x="29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45"/>
              <p:cNvSpPr/>
              <p:nvPr/>
            </p:nvSpPr>
            <p:spPr>
              <a:xfrm flipH="1">
                <a:off x="7138122" y="512674"/>
                <a:ext cx="19646" cy="44418"/>
              </a:xfrm>
              <a:custGeom>
                <a:rect b="b" l="l" r="r" t="t"/>
                <a:pathLst>
                  <a:path extrusionOk="0" h="260" w="115">
                    <a:moveTo>
                      <a:pt x="19" y="1"/>
                    </a:moveTo>
                    <a:cubicBezTo>
                      <a:pt x="6" y="7"/>
                      <a:pt x="0" y="20"/>
                      <a:pt x="6" y="32"/>
                    </a:cubicBezTo>
                    <a:cubicBezTo>
                      <a:pt x="13" y="70"/>
                      <a:pt x="26" y="102"/>
                      <a:pt x="38" y="140"/>
                    </a:cubicBezTo>
                    <a:cubicBezTo>
                      <a:pt x="45" y="159"/>
                      <a:pt x="51" y="178"/>
                      <a:pt x="51" y="198"/>
                    </a:cubicBezTo>
                    <a:cubicBezTo>
                      <a:pt x="57" y="217"/>
                      <a:pt x="64" y="236"/>
                      <a:pt x="76" y="248"/>
                    </a:cubicBezTo>
                    <a:cubicBezTo>
                      <a:pt x="82" y="256"/>
                      <a:pt x="89" y="260"/>
                      <a:pt x="96" y="260"/>
                    </a:cubicBezTo>
                    <a:cubicBezTo>
                      <a:pt x="106" y="260"/>
                      <a:pt x="115" y="253"/>
                      <a:pt x="115" y="242"/>
                    </a:cubicBezTo>
                    <a:cubicBezTo>
                      <a:pt x="115" y="223"/>
                      <a:pt x="108" y="204"/>
                      <a:pt x="102" y="185"/>
                    </a:cubicBezTo>
                    <a:lnTo>
                      <a:pt x="83" y="128"/>
                    </a:lnTo>
                    <a:lnTo>
                      <a:pt x="51" y="20"/>
                    </a:lnTo>
                    <a:cubicBezTo>
                      <a:pt x="45" y="7"/>
                      <a:pt x="32" y="1"/>
                      <a:pt x="19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45"/>
              <p:cNvSpPr/>
              <p:nvPr/>
            </p:nvSpPr>
            <p:spPr>
              <a:xfrm flipH="1">
                <a:off x="7155548" y="480214"/>
                <a:ext cx="51593" cy="82345"/>
              </a:xfrm>
              <a:custGeom>
                <a:rect b="b" l="l" r="r" t="t"/>
                <a:pathLst>
                  <a:path extrusionOk="0" h="482" w="302">
                    <a:moveTo>
                      <a:pt x="29" y="0"/>
                    </a:moveTo>
                    <a:cubicBezTo>
                      <a:pt x="13" y="0"/>
                      <a:pt x="1" y="23"/>
                      <a:pt x="16" y="38"/>
                    </a:cubicBezTo>
                    <a:cubicBezTo>
                      <a:pt x="73" y="95"/>
                      <a:pt x="124" y="165"/>
                      <a:pt x="162" y="241"/>
                    </a:cubicBezTo>
                    <a:cubicBezTo>
                      <a:pt x="181" y="280"/>
                      <a:pt x="194" y="318"/>
                      <a:pt x="200" y="356"/>
                    </a:cubicBezTo>
                    <a:cubicBezTo>
                      <a:pt x="207" y="375"/>
                      <a:pt x="213" y="394"/>
                      <a:pt x="213" y="419"/>
                    </a:cubicBezTo>
                    <a:cubicBezTo>
                      <a:pt x="213" y="438"/>
                      <a:pt x="226" y="464"/>
                      <a:pt x="245" y="477"/>
                    </a:cubicBezTo>
                    <a:cubicBezTo>
                      <a:pt x="248" y="480"/>
                      <a:pt x="253" y="481"/>
                      <a:pt x="257" y="481"/>
                    </a:cubicBezTo>
                    <a:cubicBezTo>
                      <a:pt x="262" y="481"/>
                      <a:pt x="267" y="480"/>
                      <a:pt x="270" y="477"/>
                    </a:cubicBezTo>
                    <a:cubicBezTo>
                      <a:pt x="302" y="445"/>
                      <a:pt x="283" y="381"/>
                      <a:pt x="270" y="343"/>
                    </a:cubicBezTo>
                    <a:cubicBezTo>
                      <a:pt x="257" y="292"/>
                      <a:pt x="238" y="254"/>
                      <a:pt x="219" y="210"/>
                    </a:cubicBezTo>
                    <a:cubicBezTo>
                      <a:pt x="175" y="127"/>
                      <a:pt x="118" y="57"/>
                      <a:pt x="41" y="6"/>
                    </a:cubicBezTo>
                    <a:cubicBezTo>
                      <a:pt x="37" y="2"/>
                      <a:pt x="33" y="0"/>
                      <a:pt x="29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45"/>
              <p:cNvSpPr/>
              <p:nvPr/>
            </p:nvSpPr>
            <p:spPr>
              <a:xfrm flipH="1">
                <a:off x="7193474" y="484314"/>
                <a:ext cx="52276" cy="107629"/>
              </a:xfrm>
              <a:custGeom>
                <a:rect b="b" l="l" r="r" t="t"/>
                <a:pathLst>
                  <a:path extrusionOk="0" h="630" w="306">
                    <a:moveTo>
                      <a:pt x="55" y="1"/>
                    </a:moveTo>
                    <a:cubicBezTo>
                      <a:pt x="40" y="1"/>
                      <a:pt x="26" y="5"/>
                      <a:pt x="13" y="14"/>
                    </a:cubicBezTo>
                    <a:cubicBezTo>
                      <a:pt x="0" y="27"/>
                      <a:pt x="0" y="39"/>
                      <a:pt x="7" y="52"/>
                    </a:cubicBezTo>
                    <a:cubicBezTo>
                      <a:pt x="13" y="71"/>
                      <a:pt x="39" y="84"/>
                      <a:pt x="58" y="97"/>
                    </a:cubicBezTo>
                    <a:cubicBezTo>
                      <a:pt x="77" y="109"/>
                      <a:pt x="96" y="122"/>
                      <a:pt x="115" y="141"/>
                    </a:cubicBezTo>
                    <a:cubicBezTo>
                      <a:pt x="147" y="173"/>
                      <a:pt x="172" y="211"/>
                      <a:pt x="185" y="256"/>
                    </a:cubicBezTo>
                    <a:cubicBezTo>
                      <a:pt x="216" y="370"/>
                      <a:pt x="216" y="484"/>
                      <a:pt x="185" y="599"/>
                    </a:cubicBezTo>
                    <a:cubicBezTo>
                      <a:pt x="181" y="618"/>
                      <a:pt x="195" y="630"/>
                      <a:pt x="209" y="630"/>
                    </a:cubicBezTo>
                    <a:cubicBezTo>
                      <a:pt x="218" y="630"/>
                      <a:pt x="227" y="624"/>
                      <a:pt x="229" y="611"/>
                    </a:cubicBezTo>
                    <a:cubicBezTo>
                      <a:pt x="261" y="548"/>
                      <a:pt x="286" y="484"/>
                      <a:pt x="293" y="414"/>
                    </a:cubicBezTo>
                    <a:cubicBezTo>
                      <a:pt x="305" y="351"/>
                      <a:pt x="299" y="281"/>
                      <a:pt x="274" y="217"/>
                    </a:cubicBezTo>
                    <a:cubicBezTo>
                      <a:pt x="255" y="160"/>
                      <a:pt x="223" y="103"/>
                      <a:pt x="178" y="65"/>
                    </a:cubicBezTo>
                    <a:cubicBezTo>
                      <a:pt x="150" y="36"/>
                      <a:pt x="100" y="1"/>
                      <a:pt x="55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45"/>
              <p:cNvSpPr/>
              <p:nvPr/>
            </p:nvSpPr>
            <p:spPr>
              <a:xfrm flipH="1">
                <a:off x="7202186" y="501398"/>
                <a:ext cx="135816" cy="121467"/>
              </a:xfrm>
              <a:custGeom>
                <a:rect b="b" l="l" r="r" t="t"/>
                <a:pathLst>
                  <a:path extrusionOk="0" h="711" w="795">
                    <a:moveTo>
                      <a:pt x="388" y="123"/>
                    </a:moveTo>
                    <a:cubicBezTo>
                      <a:pt x="457" y="123"/>
                      <a:pt x="519" y="154"/>
                      <a:pt x="566" y="206"/>
                    </a:cubicBezTo>
                    <a:cubicBezTo>
                      <a:pt x="610" y="264"/>
                      <a:pt x="629" y="340"/>
                      <a:pt x="610" y="416"/>
                    </a:cubicBezTo>
                    <a:cubicBezTo>
                      <a:pt x="591" y="473"/>
                      <a:pt x="553" y="524"/>
                      <a:pt x="502" y="556"/>
                    </a:cubicBezTo>
                    <a:cubicBezTo>
                      <a:pt x="591" y="473"/>
                      <a:pt x="604" y="346"/>
                      <a:pt x="547" y="251"/>
                    </a:cubicBezTo>
                    <a:cubicBezTo>
                      <a:pt x="502" y="181"/>
                      <a:pt x="432" y="136"/>
                      <a:pt x="350" y="130"/>
                    </a:cubicBezTo>
                    <a:lnTo>
                      <a:pt x="331" y="130"/>
                    </a:lnTo>
                    <a:cubicBezTo>
                      <a:pt x="343" y="124"/>
                      <a:pt x="356" y="124"/>
                      <a:pt x="375" y="124"/>
                    </a:cubicBezTo>
                    <a:lnTo>
                      <a:pt x="369" y="124"/>
                    </a:lnTo>
                    <a:cubicBezTo>
                      <a:pt x="375" y="123"/>
                      <a:pt x="382" y="123"/>
                      <a:pt x="388" y="123"/>
                    </a:cubicBezTo>
                    <a:close/>
                    <a:moveTo>
                      <a:pt x="384" y="0"/>
                    </a:moveTo>
                    <a:cubicBezTo>
                      <a:pt x="285" y="0"/>
                      <a:pt x="185" y="42"/>
                      <a:pt x="115" y="130"/>
                    </a:cubicBezTo>
                    <a:cubicBezTo>
                      <a:pt x="64" y="175"/>
                      <a:pt x="32" y="232"/>
                      <a:pt x="26" y="295"/>
                    </a:cubicBezTo>
                    <a:cubicBezTo>
                      <a:pt x="0" y="441"/>
                      <a:pt x="70" y="594"/>
                      <a:pt x="204" y="664"/>
                    </a:cubicBezTo>
                    <a:cubicBezTo>
                      <a:pt x="260" y="696"/>
                      <a:pt x="319" y="711"/>
                      <a:pt x="376" y="711"/>
                    </a:cubicBezTo>
                    <a:cubicBezTo>
                      <a:pt x="600" y="711"/>
                      <a:pt x="794" y="488"/>
                      <a:pt x="718" y="244"/>
                    </a:cubicBezTo>
                    <a:cubicBezTo>
                      <a:pt x="670" y="87"/>
                      <a:pt x="528" y="0"/>
                      <a:pt x="384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45"/>
              <p:cNvSpPr/>
              <p:nvPr/>
            </p:nvSpPr>
            <p:spPr>
              <a:xfrm flipH="1">
                <a:off x="7195694" y="476797"/>
                <a:ext cx="30580" cy="37072"/>
              </a:xfrm>
              <a:custGeom>
                <a:rect b="b" l="l" r="r" t="t"/>
                <a:pathLst>
                  <a:path extrusionOk="0" h="217" w="179">
                    <a:moveTo>
                      <a:pt x="39" y="1"/>
                    </a:moveTo>
                    <a:cubicBezTo>
                      <a:pt x="33" y="1"/>
                      <a:pt x="20" y="1"/>
                      <a:pt x="13" y="7"/>
                    </a:cubicBezTo>
                    <a:cubicBezTo>
                      <a:pt x="1" y="20"/>
                      <a:pt x="7" y="45"/>
                      <a:pt x="26" y="45"/>
                    </a:cubicBezTo>
                    <a:cubicBezTo>
                      <a:pt x="39" y="52"/>
                      <a:pt x="52" y="64"/>
                      <a:pt x="71" y="77"/>
                    </a:cubicBezTo>
                    <a:cubicBezTo>
                      <a:pt x="71" y="83"/>
                      <a:pt x="77" y="90"/>
                      <a:pt x="83" y="96"/>
                    </a:cubicBezTo>
                    <a:lnTo>
                      <a:pt x="96" y="109"/>
                    </a:lnTo>
                    <a:cubicBezTo>
                      <a:pt x="109" y="128"/>
                      <a:pt x="115" y="141"/>
                      <a:pt x="128" y="160"/>
                    </a:cubicBezTo>
                    <a:cubicBezTo>
                      <a:pt x="128" y="166"/>
                      <a:pt x="128" y="166"/>
                      <a:pt x="134" y="172"/>
                    </a:cubicBezTo>
                    <a:lnTo>
                      <a:pt x="134" y="179"/>
                    </a:lnTo>
                    <a:cubicBezTo>
                      <a:pt x="134" y="185"/>
                      <a:pt x="134" y="191"/>
                      <a:pt x="141" y="198"/>
                    </a:cubicBezTo>
                    <a:cubicBezTo>
                      <a:pt x="141" y="198"/>
                      <a:pt x="141" y="204"/>
                      <a:pt x="147" y="204"/>
                    </a:cubicBezTo>
                    <a:cubicBezTo>
                      <a:pt x="147" y="211"/>
                      <a:pt x="153" y="217"/>
                      <a:pt x="160" y="217"/>
                    </a:cubicBezTo>
                    <a:cubicBezTo>
                      <a:pt x="166" y="211"/>
                      <a:pt x="172" y="211"/>
                      <a:pt x="179" y="204"/>
                    </a:cubicBezTo>
                    <a:lnTo>
                      <a:pt x="179" y="185"/>
                    </a:lnTo>
                    <a:cubicBezTo>
                      <a:pt x="179" y="179"/>
                      <a:pt x="179" y="172"/>
                      <a:pt x="179" y="166"/>
                    </a:cubicBezTo>
                    <a:cubicBezTo>
                      <a:pt x="172" y="160"/>
                      <a:pt x="172" y="147"/>
                      <a:pt x="166" y="141"/>
                    </a:cubicBezTo>
                    <a:cubicBezTo>
                      <a:pt x="160" y="122"/>
                      <a:pt x="147" y="103"/>
                      <a:pt x="134" y="83"/>
                    </a:cubicBezTo>
                    <a:cubicBezTo>
                      <a:pt x="109" y="45"/>
                      <a:pt x="77" y="20"/>
                      <a:pt x="39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45"/>
              <p:cNvSpPr/>
              <p:nvPr/>
            </p:nvSpPr>
            <p:spPr>
              <a:xfrm flipH="1">
                <a:off x="7238575" y="625428"/>
                <a:ext cx="84052" cy="29726"/>
              </a:xfrm>
              <a:custGeom>
                <a:rect b="b" l="l" r="r" t="t"/>
                <a:pathLst>
                  <a:path extrusionOk="0" h="174" w="492">
                    <a:moveTo>
                      <a:pt x="31" y="0"/>
                    </a:moveTo>
                    <a:cubicBezTo>
                      <a:pt x="15" y="0"/>
                      <a:pt x="1" y="22"/>
                      <a:pt x="12" y="33"/>
                    </a:cubicBezTo>
                    <a:cubicBezTo>
                      <a:pt x="44" y="65"/>
                      <a:pt x="69" y="84"/>
                      <a:pt x="101" y="109"/>
                    </a:cubicBezTo>
                    <a:cubicBezTo>
                      <a:pt x="133" y="129"/>
                      <a:pt x="164" y="148"/>
                      <a:pt x="203" y="160"/>
                    </a:cubicBezTo>
                    <a:cubicBezTo>
                      <a:pt x="232" y="169"/>
                      <a:pt x="263" y="174"/>
                      <a:pt x="294" y="174"/>
                    </a:cubicBezTo>
                    <a:cubicBezTo>
                      <a:pt x="330" y="174"/>
                      <a:pt x="366" y="168"/>
                      <a:pt x="400" y="154"/>
                    </a:cubicBezTo>
                    <a:cubicBezTo>
                      <a:pt x="431" y="141"/>
                      <a:pt x="457" y="122"/>
                      <a:pt x="476" y="97"/>
                    </a:cubicBezTo>
                    <a:cubicBezTo>
                      <a:pt x="492" y="70"/>
                      <a:pt x="476" y="43"/>
                      <a:pt x="448" y="43"/>
                    </a:cubicBezTo>
                    <a:cubicBezTo>
                      <a:pt x="443" y="43"/>
                      <a:pt x="437" y="44"/>
                      <a:pt x="431" y="46"/>
                    </a:cubicBezTo>
                    <a:cubicBezTo>
                      <a:pt x="419" y="52"/>
                      <a:pt x="406" y="59"/>
                      <a:pt x="393" y="71"/>
                    </a:cubicBezTo>
                    <a:cubicBezTo>
                      <a:pt x="380" y="78"/>
                      <a:pt x="368" y="84"/>
                      <a:pt x="355" y="90"/>
                    </a:cubicBezTo>
                    <a:cubicBezTo>
                      <a:pt x="333" y="95"/>
                      <a:pt x="310" y="99"/>
                      <a:pt x="290" y="99"/>
                    </a:cubicBezTo>
                    <a:cubicBezTo>
                      <a:pt x="282" y="99"/>
                      <a:pt x="274" y="99"/>
                      <a:pt x="266" y="97"/>
                    </a:cubicBezTo>
                    <a:cubicBezTo>
                      <a:pt x="228" y="97"/>
                      <a:pt x="190" y="84"/>
                      <a:pt x="152" y="65"/>
                    </a:cubicBezTo>
                    <a:cubicBezTo>
                      <a:pt x="114" y="46"/>
                      <a:pt x="75" y="27"/>
                      <a:pt x="37" y="1"/>
                    </a:cubicBezTo>
                    <a:cubicBezTo>
                      <a:pt x="35" y="1"/>
                      <a:pt x="33" y="0"/>
                      <a:pt x="31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45"/>
              <p:cNvSpPr/>
              <p:nvPr/>
            </p:nvSpPr>
            <p:spPr>
              <a:xfrm flipH="1">
                <a:off x="7200307" y="613811"/>
                <a:ext cx="10763" cy="11959"/>
              </a:xfrm>
              <a:custGeom>
                <a:rect b="b" l="l" r="r" t="t"/>
                <a:pathLst>
                  <a:path extrusionOk="0" h="70" w="63">
                    <a:moveTo>
                      <a:pt x="50" y="1"/>
                    </a:moveTo>
                    <a:cubicBezTo>
                      <a:pt x="46" y="1"/>
                      <a:pt x="43" y="2"/>
                      <a:pt x="39" y="6"/>
                    </a:cubicBezTo>
                    <a:lnTo>
                      <a:pt x="39" y="12"/>
                    </a:lnTo>
                    <a:lnTo>
                      <a:pt x="13" y="44"/>
                    </a:lnTo>
                    <a:cubicBezTo>
                      <a:pt x="1" y="50"/>
                      <a:pt x="1" y="63"/>
                      <a:pt x="13" y="69"/>
                    </a:cubicBezTo>
                    <a:lnTo>
                      <a:pt x="26" y="69"/>
                    </a:lnTo>
                    <a:cubicBezTo>
                      <a:pt x="33" y="69"/>
                      <a:pt x="33" y="63"/>
                      <a:pt x="39" y="63"/>
                    </a:cubicBezTo>
                    <a:cubicBezTo>
                      <a:pt x="45" y="44"/>
                      <a:pt x="52" y="31"/>
                      <a:pt x="58" y="19"/>
                    </a:cubicBezTo>
                    <a:cubicBezTo>
                      <a:pt x="62" y="10"/>
                      <a:pt x="57" y="1"/>
                      <a:pt x="50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45"/>
              <p:cNvSpPr/>
              <p:nvPr/>
            </p:nvSpPr>
            <p:spPr>
              <a:xfrm flipH="1">
                <a:off x="7076279" y="568880"/>
                <a:ext cx="9909" cy="51081"/>
              </a:xfrm>
              <a:custGeom>
                <a:rect b="b" l="l" r="r" t="t"/>
                <a:pathLst>
                  <a:path extrusionOk="0" h="299" w="58">
                    <a:moveTo>
                      <a:pt x="26" y="0"/>
                    </a:moveTo>
                    <a:cubicBezTo>
                      <a:pt x="16" y="0"/>
                      <a:pt x="7" y="5"/>
                      <a:pt x="7" y="15"/>
                    </a:cubicBezTo>
                    <a:cubicBezTo>
                      <a:pt x="13" y="66"/>
                      <a:pt x="13" y="110"/>
                      <a:pt x="13" y="155"/>
                    </a:cubicBezTo>
                    <a:cubicBezTo>
                      <a:pt x="13" y="174"/>
                      <a:pt x="13" y="199"/>
                      <a:pt x="7" y="218"/>
                    </a:cubicBezTo>
                    <a:cubicBezTo>
                      <a:pt x="1" y="243"/>
                      <a:pt x="7" y="263"/>
                      <a:pt x="13" y="288"/>
                    </a:cubicBezTo>
                    <a:cubicBezTo>
                      <a:pt x="13" y="295"/>
                      <a:pt x="20" y="298"/>
                      <a:pt x="27" y="298"/>
                    </a:cubicBezTo>
                    <a:cubicBezTo>
                      <a:pt x="31" y="298"/>
                      <a:pt x="36" y="297"/>
                      <a:pt x="39" y="294"/>
                    </a:cubicBezTo>
                    <a:cubicBezTo>
                      <a:pt x="51" y="275"/>
                      <a:pt x="58" y="250"/>
                      <a:pt x="58" y="224"/>
                    </a:cubicBezTo>
                    <a:lnTo>
                      <a:pt x="58" y="155"/>
                    </a:lnTo>
                    <a:cubicBezTo>
                      <a:pt x="58" y="110"/>
                      <a:pt x="51" y="59"/>
                      <a:pt x="45" y="15"/>
                    </a:cubicBezTo>
                    <a:cubicBezTo>
                      <a:pt x="45" y="5"/>
                      <a:pt x="36" y="0"/>
                      <a:pt x="26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45"/>
              <p:cNvSpPr/>
              <p:nvPr/>
            </p:nvSpPr>
            <p:spPr>
              <a:xfrm flipH="1">
                <a:off x="7055608" y="595190"/>
                <a:ext cx="9909" cy="44077"/>
              </a:xfrm>
              <a:custGeom>
                <a:rect b="b" l="l" r="r" t="t"/>
                <a:pathLst>
                  <a:path extrusionOk="0" h="258" w="58">
                    <a:moveTo>
                      <a:pt x="38" y="1"/>
                    </a:moveTo>
                    <a:cubicBezTo>
                      <a:pt x="26" y="1"/>
                      <a:pt x="19" y="7"/>
                      <a:pt x="19" y="20"/>
                    </a:cubicBezTo>
                    <a:cubicBezTo>
                      <a:pt x="19" y="51"/>
                      <a:pt x="19" y="89"/>
                      <a:pt x="19" y="128"/>
                    </a:cubicBezTo>
                    <a:cubicBezTo>
                      <a:pt x="13" y="147"/>
                      <a:pt x="7" y="166"/>
                      <a:pt x="7" y="178"/>
                    </a:cubicBezTo>
                    <a:cubicBezTo>
                      <a:pt x="0" y="198"/>
                      <a:pt x="0" y="217"/>
                      <a:pt x="0" y="236"/>
                    </a:cubicBezTo>
                    <a:cubicBezTo>
                      <a:pt x="0" y="248"/>
                      <a:pt x="8" y="258"/>
                      <a:pt x="18" y="258"/>
                    </a:cubicBezTo>
                    <a:cubicBezTo>
                      <a:pt x="22" y="258"/>
                      <a:pt x="28" y="255"/>
                      <a:pt x="32" y="248"/>
                    </a:cubicBezTo>
                    <a:cubicBezTo>
                      <a:pt x="45" y="210"/>
                      <a:pt x="51" y="172"/>
                      <a:pt x="51" y="134"/>
                    </a:cubicBezTo>
                    <a:cubicBezTo>
                      <a:pt x="57" y="96"/>
                      <a:pt x="57" y="58"/>
                      <a:pt x="51" y="20"/>
                    </a:cubicBezTo>
                    <a:cubicBezTo>
                      <a:pt x="51" y="7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45"/>
              <p:cNvSpPr/>
              <p:nvPr/>
            </p:nvSpPr>
            <p:spPr>
              <a:xfrm flipH="1">
                <a:off x="7038182" y="592798"/>
                <a:ext cx="19817" cy="57915"/>
              </a:xfrm>
              <a:custGeom>
                <a:rect b="b" l="l" r="r" t="t"/>
                <a:pathLst>
                  <a:path extrusionOk="0" h="339" w="116">
                    <a:moveTo>
                      <a:pt x="90" y="0"/>
                    </a:moveTo>
                    <a:cubicBezTo>
                      <a:pt x="82" y="0"/>
                      <a:pt x="74" y="5"/>
                      <a:pt x="71" y="15"/>
                    </a:cubicBezTo>
                    <a:cubicBezTo>
                      <a:pt x="64" y="21"/>
                      <a:pt x="58" y="34"/>
                      <a:pt x="58" y="46"/>
                    </a:cubicBezTo>
                    <a:cubicBezTo>
                      <a:pt x="58" y="59"/>
                      <a:pt x="52" y="72"/>
                      <a:pt x="52" y="84"/>
                    </a:cubicBezTo>
                    <a:cubicBezTo>
                      <a:pt x="45" y="110"/>
                      <a:pt x="39" y="135"/>
                      <a:pt x="33" y="161"/>
                    </a:cubicBezTo>
                    <a:cubicBezTo>
                      <a:pt x="26" y="212"/>
                      <a:pt x="13" y="262"/>
                      <a:pt x="1" y="313"/>
                    </a:cubicBezTo>
                    <a:cubicBezTo>
                      <a:pt x="5" y="326"/>
                      <a:pt x="17" y="338"/>
                      <a:pt x="29" y="338"/>
                    </a:cubicBezTo>
                    <a:cubicBezTo>
                      <a:pt x="35" y="338"/>
                      <a:pt x="41" y="335"/>
                      <a:pt x="45" y="326"/>
                    </a:cubicBezTo>
                    <a:cubicBezTo>
                      <a:pt x="71" y="281"/>
                      <a:pt x="90" y="231"/>
                      <a:pt x="102" y="173"/>
                    </a:cubicBezTo>
                    <a:cubicBezTo>
                      <a:pt x="109" y="148"/>
                      <a:pt x="115" y="116"/>
                      <a:pt x="115" y="91"/>
                    </a:cubicBezTo>
                    <a:lnTo>
                      <a:pt x="115" y="53"/>
                    </a:lnTo>
                    <a:cubicBezTo>
                      <a:pt x="115" y="40"/>
                      <a:pt x="115" y="21"/>
                      <a:pt x="109" y="15"/>
                    </a:cubicBezTo>
                    <a:cubicBezTo>
                      <a:pt x="106" y="5"/>
                      <a:pt x="98" y="0"/>
                      <a:pt x="90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45"/>
              <p:cNvSpPr/>
              <p:nvPr/>
            </p:nvSpPr>
            <p:spPr>
              <a:xfrm flipH="1">
                <a:off x="7446484" y="488756"/>
                <a:ext cx="76194" cy="37756"/>
              </a:xfrm>
              <a:custGeom>
                <a:rect b="b" l="l" r="r" t="t"/>
                <a:pathLst>
                  <a:path extrusionOk="0" h="221" w="446">
                    <a:moveTo>
                      <a:pt x="408" y="1"/>
                    </a:moveTo>
                    <a:cubicBezTo>
                      <a:pt x="389" y="7"/>
                      <a:pt x="370" y="13"/>
                      <a:pt x="350" y="20"/>
                    </a:cubicBezTo>
                    <a:cubicBezTo>
                      <a:pt x="338" y="26"/>
                      <a:pt x="319" y="39"/>
                      <a:pt x="300" y="45"/>
                    </a:cubicBezTo>
                    <a:cubicBezTo>
                      <a:pt x="268" y="64"/>
                      <a:pt x="236" y="83"/>
                      <a:pt x="198" y="102"/>
                    </a:cubicBezTo>
                    <a:cubicBezTo>
                      <a:pt x="160" y="115"/>
                      <a:pt x="128" y="134"/>
                      <a:pt x="90" y="147"/>
                    </a:cubicBezTo>
                    <a:cubicBezTo>
                      <a:pt x="71" y="153"/>
                      <a:pt x="1" y="179"/>
                      <a:pt x="26" y="210"/>
                    </a:cubicBezTo>
                    <a:cubicBezTo>
                      <a:pt x="30" y="218"/>
                      <a:pt x="40" y="221"/>
                      <a:pt x="51" y="221"/>
                    </a:cubicBezTo>
                    <a:cubicBezTo>
                      <a:pt x="58" y="221"/>
                      <a:pt x="66" y="219"/>
                      <a:pt x="71" y="217"/>
                    </a:cubicBezTo>
                    <a:cubicBezTo>
                      <a:pt x="90" y="210"/>
                      <a:pt x="109" y="204"/>
                      <a:pt x="128" y="198"/>
                    </a:cubicBezTo>
                    <a:cubicBezTo>
                      <a:pt x="166" y="185"/>
                      <a:pt x="204" y="172"/>
                      <a:pt x="236" y="153"/>
                    </a:cubicBezTo>
                    <a:cubicBezTo>
                      <a:pt x="274" y="141"/>
                      <a:pt x="306" y="128"/>
                      <a:pt x="338" y="109"/>
                    </a:cubicBezTo>
                    <a:cubicBezTo>
                      <a:pt x="376" y="90"/>
                      <a:pt x="408" y="71"/>
                      <a:pt x="433" y="39"/>
                    </a:cubicBezTo>
                    <a:cubicBezTo>
                      <a:pt x="446" y="20"/>
                      <a:pt x="427" y="1"/>
                      <a:pt x="408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45"/>
              <p:cNvSpPr/>
              <p:nvPr/>
            </p:nvSpPr>
            <p:spPr>
              <a:xfrm flipH="1">
                <a:off x="7387887" y="499519"/>
                <a:ext cx="54326" cy="31776"/>
              </a:xfrm>
              <a:custGeom>
                <a:rect b="b" l="l" r="r" t="t"/>
                <a:pathLst>
                  <a:path extrusionOk="0" h="186" w="318">
                    <a:moveTo>
                      <a:pt x="278" y="0"/>
                    </a:moveTo>
                    <a:cubicBezTo>
                      <a:pt x="272" y="0"/>
                      <a:pt x="266" y="2"/>
                      <a:pt x="261" y="8"/>
                    </a:cubicBezTo>
                    <a:cubicBezTo>
                      <a:pt x="223" y="39"/>
                      <a:pt x="184" y="58"/>
                      <a:pt x="140" y="84"/>
                    </a:cubicBezTo>
                    <a:cubicBezTo>
                      <a:pt x="102" y="103"/>
                      <a:pt x="57" y="122"/>
                      <a:pt x="19" y="141"/>
                    </a:cubicBezTo>
                    <a:cubicBezTo>
                      <a:pt x="7" y="141"/>
                      <a:pt x="0" y="154"/>
                      <a:pt x="0" y="167"/>
                    </a:cubicBezTo>
                    <a:cubicBezTo>
                      <a:pt x="7" y="179"/>
                      <a:pt x="19" y="186"/>
                      <a:pt x="32" y="186"/>
                    </a:cubicBezTo>
                    <a:cubicBezTo>
                      <a:pt x="76" y="173"/>
                      <a:pt x="127" y="154"/>
                      <a:pt x="172" y="128"/>
                    </a:cubicBezTo>
                    <a:cubicBezTo>
                      <a:pt x="216" y="109"/>
                      <a:pt x="254" y="78"/>
                      <a:pt x="293" y="52"/>
                    </a:cubicBezTo>
                    <a:cubicBezTo>
                      <a:pt x="318" y="32"/>
                      <a:pt x="299" y="0"/>
                      <a:pt x="278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45"/>
              <p:cNvSpPr/>
              <p:nvPr/>
            </p:nvSpPr>
            <p:spPr>
              <a:xfrm flipH="1">
                <a:off x="7319381" y="490465"/>
                <a:ext cx="43051" cy="30580"/>
              </a:xfrm>
              <a:custGeom>
                <a:rect b="b" l="l" r="r" t="t"/>
                <a:pathLst>
                  <a:path extrusionOk="0" h="179" w="252">
                    <a:moveTo>
                      <a:pt x="238" y="1"/>
                    </a:moveTo>
                    <a:cubicBezTo>
                      <a:pt x="236" y="1"/>
                      <a:pt x="234" y="2"/>
                      <a:pt x="232" y="3"/>
                    </a:cubicBezTo>
                    <a:cubicBezTo>
                      <a:pt x="213" y="10"/>
                      <a:pt x="188" y="16"/>
                      <a:pt x="169" y="29"/>
                    </a:cubicBezTo>
                    <a:cubicBezTo>
                      <a:pt x="150" y="35"/>
                      <a:pt x="131" y="48"/>
                      <a:pt x="118" y="61"/>
                    </a:cubicBezTo>
                    <a:cubicBezTo>
                      <a:pt x="80" y="86"/>
                      <a:pt x="48" y="111"/>
                      <a:pt x="16" y="143"/>
                    </a:cubicBezTo>
                    <a:cubicBezTo>
                      <a:pt x="1" y="159"/>
                      <a:pt x="19" y="178"/>
                      <a:pt x="36" y="178"/>
                    </a:cubicBezTo>
                    <a:cubicBezTo>
                      <a:pt x="40" y="178"/>
                      <a:pt x="44" y="177"/>
                      <a:pt x="48" y="175"/>
                    </a:cubicBezTo>
                    <a:cubicBezTo>
                      <a:pt x="73" y="143"/>
                      <a:pt x="105" y="124"/>
                      <a:pt x="143" y="99"/>
                    </a:cubicBezTo>
                    <a:lnTo>
                      <a:pt x="194" y="67"/>
                    </a:lnTo>
                    <a:cubicBezTo>
                      <a:pt x="207" y="54"/>
                      <a:pt x="226" y="42"/>
                      <a:pt x="245" y="29"/>
                    </a:cubicBezTo>
                    <a:cubicBezTo>
                      <a:pt x="251" y="29"/>
                      <a:pt x="251" y="16"/>
                      <a:pt x="251" y="10"/>
                    </a:cubicBezTo>
                    <a:cubicBezTo>
                      <a:pt x="247" y="5"/>
                      <a:pt x="242" y="1"/>
                      <a:pt x="238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45"/>
              <p:cNvSpPr/>
              <p:nvPr/>
            </p:nvSpPr>
            <p:spPr>
              <a:xfrm flipH="1">
                <a:off x="7851369" y="1241306"/>
                <a:ext cx="624240" cy="369185"/>
              </a:xfrm>
              <a:custGeom>
                <a:rect b="b" l="l" r="r" t="t"/>
                <a:pathLst>
                  <a:path extrusionOk="0" h="2161" w="3654">
                    <a:moveTo>
                      <a:pt x="3631" y="1"/>
                    </a:moveTo>
                    <a:cubicBezTo>
                      <a:pt x="3626" y="1"/>
                      <a:pt x="3621" y="2"/>
                      <a:pt x="3615" y="6"/>
                    </a:cubicBezTo>
                    <a:cubicBezTo>
                      <a:pt x="3564" y="76"/>
                      <a:pt x="3520" y="152"/>
                      <a:pt x="3488" y="228"/>
                    </a:cubicBezTo>
                    <a:cubicBezTo>
                      <a:pt x="3444" y="311"/>
                      <a:pt x="3406" y="381"/>
                      <a:pt x="3361" y="457"/>
                    </a:cubicBezTo>
                    <a:cubicBezTo>
                      <a:pt x="3278" y="610"/>
                      <a:pt x="3177" y="750"/>
                      <a:pt x="3062" y="883"/>
                    </a:cubicBezTo>
                    <a:cubicBezTo>
                      <a:pt x="2948" y="1016"/>
                      <a:pt x="2808" y="1118"/>
                      <a:pt x="2649" y="1182"/>
                    </a:cubicBezTo>
                    <a:cubicBezTo>
                      <a:pt x="2599" y="1201"/>
                      <a:pt x="2546" y="1211"/>
                      <a:pt x="2494" y="1211"/>
                    </a:cubicBezTo>
                    <a:cubicBezTo>
                      <a:pt x="2395" y="1211"/>
                      <a:pt x="2298" y="1176"/>
                      <a:pt x="2224" y="1105"/>
                    </a:cubicBezTo>
                    <a:cubicBezTo>
                      <a:pt x="2338" y="1004"/>
                      <a:pt x="2446" y="896"/>
                      <a:pt x="2541" y="775"/>
                    </a:cubicBezTo>
                    <a:cubicBezTo>
                      <a:pt x="2637" y="654"/>
                      <a:pt x="2751" y="514"/>
                      <a:pt x="2789" y="368"/>
                    </a:cubicBezTo>
                    <a:cubicBezTo>
                      <a:pt x="2794" y="346"/>
                      <a:pt x="2776" y="326"/>
                      <a:pt x="2756" y="326"/>
                    </a:cubicBezTo>
                    <a:cubicBezTo>
                      <a:pt x="2748" y="326"/>
                      <a:pt x="2739" y="329"/>
                      <a:pt x="2732" y="336"/>
                    </a:cubicBezTo>
                    <a:cubicBezTo>
                      <a:pt x="2649" y="438"/>
                      <a:pt x="2567" y="546"/>
                      <a:pt x="2497" y="661"/>
                    </a:cubicBezTo>
                    <a:cubicBezTo>
                      <a:pt x="2414" y="769"/>
                      <a:pt x="2319" y="864"/>
                      <a:pt x="2217" y="959"/>
                    </a:cubicBezTo>
                    <a:cubicBezTo>
                      <a:pt x="2020" y="1144"/>
                      <a:pt x="1791" y="1296"/>
                      <a:pt x="1544" y="1410"/>
                    </a:cubicBezTo>
                    <a:cubicBezTo>
                      <a:pt x="1474" y="1442"/>
                      <a:pt x="1404" y="1474"/>
                      <a:pt x="1334" y="1499"/>
                    </a:cubicBezTo>
                    <a:cubicBezTo>
                      <a:pt x="1283" y="1512"/>
                      <a:pt x="1232" y="1531"/>
                      <a:pt x="1188" y="1550"/>
                    </a:cubicBezTo>
                    <a:cubicBezTo>
                      <a:pt x="1226" y="1512"/>
                      <a:pt x="1264" y="1468"/>
                      <a:pt x="1302" y="1429"/>
                    </a:cubicBezTo>
                    <a:cubicBezTo>
                      <a:pt x="1410" y="1309"/>
                      <a:pt x="1506" y="1182"/>
                      <a:pt x="1588" y="1048"/>
                    </a:cubicBezTo>
                    <a:cubicBezTo>
                      <a:pt x="1633" y="978"/>
                      <a:pt x="1671" y="908"/>
                      <a:pt x="1709" y="832"/>
                    </a:cubicBezTo>
                    <a:cubicBezTo>
                      <a:pt x="1747" y="762"/>
                      <a:pt x="1772" y="686"/>
                      <a:pt x="1791" y="610"/>
                    </a:cubicBezTo>
                    <a:cubicBezTo>
                      <a:pt x="1787" y="588"/>
                      <a:pt x="1771" y="575"/>
                      <a:pt x="1755" y="575"/>
                    </a:cubicBezTo>
                    <a:cubicBezTo>
                      <a:pt x="1748" y="575"/>
                      <a:pt x="1740" y="578"/>
                      <a:pt x="1734" y="584"/>
                    </a:cubicBezTo>
                    <a:cubicBezTo>
                      <a:pt x="1696" y="629"/>
                      <a:pt x="1664" y="680"/>
                      <a:pt x="1639" y="737"/>
                    </a:cubicBezTo>
                    <a:cubicBezTo>
                      <a:pt x="1601" y="794"/>
                      <a:pt x="1569" y="851"/>
                      <a:pt x="1531" y="908"/>
                    </a:cubicBezTo>
                    <a:cubicBezTo>
                      <a:pt x="1461" y="1023"/>
                      <a:pt x="1385" y="1124"/>
                      <a:pt x="1302" y="1226"/>
                    </a:cubicBezTo>
                    <a:cubicBezTo>
                      <a:pt x="1143" y="1436"/>
                      <a:pt x="953" y="1614"/>
                      <a:pt x="737" y="1773"/>
                    </a:cubicBezTo>
                    <a:cubicBezTo>
                      <a:pt x="635" y="1849"/>
                      <a:pt x="521" y="1919"/>
                      <a:pt x="406" y="1982"/>
                    </a:cubicBezTo>
                    <a:cubicBezTo>
                      <a:pt x="355" y="2020"/>
                      <a:pt x="292" y="2040"/>
                      <a:pt x="228" y="2046"/>
                    </a:cubicBezTo>
                    <a:cubicBezTo>
                      <a:pt x="165" y="2046"/>
                      <a:pt x="120" y="1976"/>
                      <a:pt x="146" y="1919"/>
                    </a:cubicBezTo>
                    <a:cubicBezTo>
                      <a:pt x="165" y="1855"/>
                      <a:pt x="190" y="1792"/>
                      <a:pt x="228" y="1735"/>
                    </a:cubicBezTo>
                    <a:cubicBezTo>
                      <a:pt x="266" y="1665"/>
                      <a:pt x="311" y="1601"/>
                      <a:pt x="343" y="1531"/>
                    </a:cubicBezTo>
                    <a:cubicBezTo>
                      <a:pt x="419" y="1398"/>
                      <a:pt x="501" y="1271"/>
                      <a:pt x="584" y="1137"/>
                    </a:cubicBezTo>
                    <a:cubicBezTo>
                      <a:pt x="673" y="997"/>
                      <a:pt x="768" y="858"/>
                      <a:pt x="864" y="718"/>
                    </a:cubicBezTo>
                    <a:cubicBezTo>
                      <a:pt x="965" y="578"/>
                      <a:pt x="1067" y="444"/>
                      <a:pt x="1162" y="298"/>
                    </a:cubicBezTo>
                    <a:cubicBezTo>
                      <a:pt x="1172" y="284"/>
                      <a:pt x="1157" y="263"/>
                      <a:pt x="1141" y="263"/>
                    </a:cubicBezTo>
                    <a:cubicBezTo>
                      <a:pt x="1135" y="263"/>
                      <a:pt x="1129" y="266"/>
                      <a:pt x="1124" y="273"/>
                    </a:cubicBezTo>
                    <a:cubicBezTo>
                      <a:pt x="895" y="514"/>
                      <a:pt x="692" y="775"/>
                      <a:pt x="521" y="1061"/>
                    </a:cubicBezTo>
                    <a:cubicBezTo>
                      <a:pt x="425" y="1201"/>
                      <a:pt x="336" y="1341"/>
                      <a:pt x="254" y="1487"/>
                    </a:cubicBezTo>
                    <a:cubicBezTo>
                      <a:pt x="215" y="1557"/>
                      <a:pt x="171" y="1626"/>
                      <a:pt x="133" y="1696"/>
                    </a:cubicBezTo>
                    <a:cubicBezTo>
                      <a:pt x="95" y="1760"/>
                      <a:pt x="63" y="1830"/>
                      <a:pt x="38" y="1906"/>
                    </a:cubicBezTo>
                    <a:cubicBezTo>
                      <a:pt x="0" y="2036"/>
                      <a:pt x="102" y="2161"/>
                      <a:pt x="237" y="2161"/>
                    </a:cubicBezTo>
                    <a:cubicBezTo>
                      <a:pt x="241" y="2161"/>
                      <a:pt x="244" y="2160"/>
                      <a:pt x="247" y="2160"/>
                    </a:cubicBezTo>
                    <a:cubicBezTo>
                      <a:pt x="387" y="2160"/>
                      <a:pt x="527" y="2059"/>
                      <a:pt x="648" y="1982"/>
                    </a:cubicBezTo>
                    <a:cubicBezTo>
                      <a:pt x="813" y="1874"/>
                      <a:pt x="965" y="1754"/>
                      <a:pt x="1112" y="1620"/>
                    </a:cubicBezTo>
                    <a:cubicBezTo>
                      <a:pt x="1118" y="1626"/>
                      <a:pt x="1124" y="1626"/>
                      <a:pt x="1131" y="1626"/>
                    </a:cubicBezTo>
                    <a:cubicBezTo>
                      <a:pt x="1200" y="1626"/>
                      <a:pt x="1270" y="1614"/>
                      <a:pt x="1334" y="1588"/>
                    </a:cubicBezTo>
                    <a:cubicBezTo>
                      <a:pt x="1397" y="1569"/>
                      <a:pt x="1467" y="1550"/>
                      <a:pt x="1531" y="1525"/>
                    </a:cubicBezTo>
                    <a:cubicBezTo>
                      <a:pt x="1658" y="1474"/>
                      <a:pt x="1785" y="1410"/>
                      <a:pt x="1906" y="1334"/>
                    </a:cubicBezTo>
                    <a:cubicBezTo>
                      <a:pt x="2001" y="1277"/>
                      <a:pt x="2084" y="1213"/>
                      <a:pt x="2166" y="1144"/>
                    </a:cubicBezTo>
                    <a:cubicBezTo>
                      <a:pt x="2230" y="1252"/>
                      <a:pt x="2376" y="1296"/>
                      <a:pt x="2484" y="1302"/>
                    </a:cubicBezTo>
                    <a:cubicBezTo>
                      <a:pt x="2630" y="1302"/>
                      <a:pt x="2764" y="1252"/>
                      <a:pt x="2878" y="1169"/>
                    </a:cubicBezTo>
                    <a:cubicBezTo>
                      <a:pt x="3120" y="985"/>
                      <a:pt x="3310" y="756"/>
                      <a:pt x="3450" y="489"/>
                    </a:cubicBezTo>
                    <a:cubicBezTo>
                      <a:pt x="3488" y="413"/>
                      <a:pt x="3526" y="336"/>
                      <a:pt x="3564" y="260"/>
                    </a:cubicBezTo>
                    <a:cubicBezTo>
                      <a:pt x="3603" y="184"/>
                      <a:pt x="3634" y="108"/>
                      <a:pt x="3653" y="25"/>
                    </a:cubicBezTo>
                    <a:cubicBezTo>
                      <a:pt x="3653" y="11"/>
                      <a:pt x="3644" y="1"/>
                      <a:pt x="3631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45"/>
              <p:cNvSpPr/>
              <p:nvPr/>
            </p:nvSpPr>
            <p:spPr>
              <a:xfrm flipH="1">
                <a:off x="7702569" y="631066"/>
                <a:ext cx="46126" cy="43906"/>
              </a:xfrm>
              <a:custGeom>
                <a:rect b="b" l="l" r="r" t="t"/>
                <a:pathLst>
                  <a:path extrusionOk="0" h="257" w="270">
                    <a:moveTo>
                      <a:pt x="244" y="0"/>
                    </a:moveTo>
                    <a:cubicBezTo>
                      <a:pt x="231" y="0"/>
                      <a:pt x="218" y="7"/>
                      <a:pt x="205" y="19"/>
                    </a:cubicBezTo>
                    <a:lnTo>
                      <a:pt x="180" y="45"/>
                    </a:lnTo>
                    <a:cubicBezTo>
                      <a:pt x="161" y="64"/>
                      <a:pt x="142" y="83"/>
                      <a:pt x="123" y="102"/>
                    </a:cubicBezTo>
                    <a:lnTo>
                      <a:pt x="15" y="216"/>
                    </a:lnTo>
                    <a:cubicBezTo>
                      <a:pt x="0" y="231"/>
                      <a:pt x="15" y="257"/>
                      <a:pt x="32" y="257"/>
                    </a:cubicBezTo>
                    <a:cubicBezTo>
                      <a:pt x="37" y="257"/>
                      <a:pt x="42" y="254"/>
                      <a:pt x="47" y="248"/>
                    </a:cubicBezTo>
                    <a:lnTo>
                      <a:pt x="167" y="146"/>
                    </a:lnTo>
                    <a:lnTo>
                      <a:pt x="218" y="96"/>
                    </a:lnTo>
                    <a:cubicBezTo>
                      <a:pt x="231" y="83"/>
                      <a:pt x="237" y="76"/>
                      <a:pt x="250" y="64"/>
                    </a:cubicBezTo>
                    <a:cubicBezTo>
                      <a:pt x="263" y="57"/>
                      <a:pt x="269" y="38"/>
                      <a:pt x="269" y="26"/>
                    </a:cubicBezTo>
                    <a:cubicBezTo>
                      <a:pt x="269" y="13"/>
                      <a:pt x="256" y="0"/>
                      <a:pt x="244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45"/>
              <p:cNvSpPr/>
              <p:nvPr/>
            </p:nvSpPr>
            <p:spPr>
              <a:xfrm flipH="1">
                <a:off x="7705474" y="573664"/>
                <a:ext cx="35363" cy="29043"/>
              </a:xfrm>
              <a:custGeom>
                <a:rect b="b" l="l" r="r" t="t"/>
                <a:pathLst>
                  <a:path extrusionOk="0" h="170" w="207">
                    <a:moveTo>
                      <a:pt x="168" y="1"/>
                    </a:moveTo>
                    <a:cubicBezTo>
                      <a:pt x="163" y="1"/>
                      <a:pt x="158" y="2"/>
                      <a:pt x="153" y="6"/>
                    </a:cubicBezTo>
                    <a:lnTo>
                      <a:pt x="83" y="63"/>
                    </a:lnTo>
                    <a:cubicBezTo>
                      <a:pt x="58" y="82"/>
                      <a:pt x="32" y="101"/>
                      <a:pt x="13" y="120"/>
                    </a:cubicBezTo>
                    <a:cubicBezTo>
                      <a:pt x="1" y="127"/>
                      <a:pt x="1" y="152"/>
                      <a:pt x="13" y="165"/>
                    </a:cubicBezTo>
                    <a:cubicBezTo>
                      <a:pt x="20" y="168"/>
                      <a:pt x="26" y="169"/>
                      <a:pt x="32" y="169"/>
                    </a:cubicBezTo>
                    <a:cubicBezTo>
                      <a:pt x="39" y="169"/>
                      <a:pt x="45" y="168"/>
                      <a:pt x="51" y="165"/>
                    </a:cubicBezTo>
                    <a:cubicBezTo>
                      <a:pt x="77" y="146"/>
                      <a:pt x="102" y="127"/>
                      <a:pt x="121" y="107"/>
                    </a:cubicBezTo>
                    <a:lnTo>
                      <a:pt x="191" y="50"/>
                    </a:lnTo>
                    <a:cubicBezTo>
                      <a:pt x="207" y="30"/>
                      <a:pt x="189" y="1"/>
                      <a:pt x="168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45"/>
              <p:cNvSpPr/>
              <p:nvPr/>
            </p:nvSpPr>
            <p:spPr>
              <a:xfrm flipH="1">
                <a:off x="6913471" y="817282"/>
                <a:ext cx="40318" cy="87470"/>
              </a:xfrm>
              <a:custGeom>
                <a:rect b="b" l="l" r="r" t="t"/>
                <a:pathLst>
                  <a:path extrusionOk="0" h="512" w="236">
                    <a:moveTo>
                      <a:pt x="186" y="0"/>
                    </a:moveTo>
                    <a:cubicBezTo>
                      <a:pt x="173" y="0"/>
                      <a:pt x="160" y="10"/>
                      <a:pt x="160" y="22"/>
                    </a:cubicBezTo>
                    <a:cubicBezTo>
                      <a:pt x="153" y="67"/>
                      <a:pt x="153" y="105"/>
                      <a:pt x="147" y="149"/>
                    </a:cubicBezTo>
                    <a:cubicBezTo>
                      <a:pt x="141" y="188"/>
                      <a:pt x="128" y="232"/>
                      <a:pt x="115" y="270"/>
                    </a:cubicBezTo>
                    <a:cubicBezTo>
                      <a:pt x="103" y="308"/>
                      <a:pt x="83" y="346"/>
                      <a:pt x="64" y="378"/>
                    </a:cubicBezTo>
                    <a:cubicBezTo>
                      <a:pt x="52" y="397"/>
                      <a:pt x="39" y="410"/>
                      <a:pt x="26" y="429"/>
                    </a:cubicBezTo>
                    <a:cubicBezTo>
                      <a:pt x="14" y="448"/>
                      <a:pt x="7" y="467"/>
                      <a:pt x="1" y="486"/>
                    </a:cubicBezTo>
                    <a:cubicBezTo>
                      <a:pt x="1" y="499"/>
                      <a:pt x="14" y="512"/>
                      <a:pt x="26" y="512"/>
                    </a:cubicBezTo>
                    <a:cubicBezTo>
                      <a:pt x="52" y="512"/>
                      <a:pt x="71" y="499"/>
                      <a:pt x="90" y="486"/>
                    </a:cubicBezTo>
                    <a:cubicBezTo>
                      <a:pt x="103" y="467"/>
                      <a:pt x="122" y="448"/>
                      <a:pt x="134" y="423"/>
                    </a:cubicBezTo>
                    <a:cubicBezTo>
                      <a:pt x="160" y="385"/>
                      <a:pt x="179" y="340"/>
                      <a:pt x="198" y="296"/>
                    </a:cubicBezTo>
                    <a:cubicBezTo>
                      <a:pt x="230" y="200"/>
                      <a:pt x="236" y="105"/>
                      <a:pt x="204" y="10"/>
                    </a:cubicBezTo>
                    <a:cubicBezTo>
                      <a:pt x="200" y="3"/>
                      <a:pt x="193" y="0"/>
                      <a:pt x="186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45"/>
              <p:cNvSpPr/>
              <p:nvPr/>
            </p:nvSpPr>
            <p:spPr>
              <a:xfrm flipH="1">
                <a:off x="6948151" y="835561"/>
                <a:ext cx="21867" cy="67653"/>
              </a:xfrm>
              <a:custGeom>
                <a:rect b="b" l="l" r="r" t="t"/>
                <a:pathLst>
                  <a:path extrusionOk="0" h="396" w="128">
                    <a:moveTo>
                      <a:pt x="104" y="1"/>
                    </a:moveTo>
                    <a:cubicBezTo>
                      <a:pt x="95" y="1"/>
                      <a:pt x="86" y="6"/>
                      <a:pt x="83" y="17"/>
                    </a:cubicBezTo>
                    <a:cubicBezTo>
                      <a:pt x="64" y="74"/>
                      <a:pt x="45" y="131"/>
                      <a:pt x="32" y="195"/>
                    </a:cubicBezTo>
                    <a:cubicBezTo>
                      <a:pt x="13" y="252"/>
                      <a:pt x="1" y="316"/>
                      <a:pt x="1" y="379"/>
                    </a:cubicBezTo>
                    <a:cubicBezTo>
                      <a:pt x="1" y="387"/>
                      <a:pt x="11" y="395"/>
                      <a:pt x="21" y="395"/>
                    </a:cubicBezTo>
                    <a:cubicBezTo>
                      <a:pt x="28" y="395"/>
                      <a:pt x="34" y="393"/>
                      <a:pt x="39" y="386"/>
                    </a:cubicBezTo>
                    <a:cubicBezTo>
                      <a:pt x="64" y="328"/>
                      <a:pt x="83" y="271"/>
                      <a:pt x="96" y="208"/>
                    </a:cubicBezTo>
                    <a:cubicBezTo>
                      <a:pt x="109" y="150"/>
                      <a:pt x="115" y="87"/>
                      <a:pt x="128" y="23"/>
                    </a:cubicBezTo>
                    <a:cubicBezTo>
                      <a:pt x="128" y="9"/>
                      <a:pt x="116" y="1"/>
                      <a:pt x="104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45"/>
              <p:cNvSpPr/>
              <p:nvPr/>
            </p:nvSpPr>
            <p:spPr>
              <a:xfrm flipH="1">
                <a:off x="6985052" y="841712"/>
                <a:ext cx="12129" cy="50910"/>
              </a:xfrm>
              <a:custGeom>
                <a:rect b="b" l="l" r="r" t="t"/>
                <a:pathLst>
                  <a:path extrusionOk="0" h="298" w="71">
                    <a:moveTo>
                      <a:pt x="51" y="0"/>
                    </a:moveTo>
                    <a:cubicBezTo>
                      <a:pt x="39" y="0"/>
                      <a:pt x="32" y="6"/>
                      <a:pt x="32" y="19"/>
                    </a:cubicBezTo>
                    <a:cubicBezTo>
                      <a:pt x="26" y="64"/>
                      <a:pt x="13" y="108"/>
                      <a:pt x="7" y="153"/>
                    </a:cubicBezTo>
                    <a:cubicBezTo>
                      <a:pt x="7" y="178"/>
                      <a:pt x="7" y="197"/>
                      <a:pt x="1" y="222"/>
                    </a:cubicBezTo>
                    <a:lnTo>
                      <a:pt x="1" y="254"/>
                    </a:lnTo>
                    <a:cubicBezTo>
                      <a:pt x="1" y="267"/>
                      <a:pt x="1" y="280"/>
                      <a:pt x="1" y="292"/>
                    </a:cubicBezTo>
                    <a:cubicBezTo>
                      <a:pt x="4" y="296"/>
                      <a:pt x="10" y="297"/>
                      <a:pt x="17" y="297"/>
                    </a:cubicBezTo>
                    <a:cubicBezTo>
                      <a:pt x="23" y="297"/>
                      <a:pt x="29" y="296"/>
                      <a:pt x="32" y="292"/>
                    </a:cubicBezTo>
                    <a:cubicBezTo>
                      <a:pt x="32" y="280"/>
                      <a:pt x="39" y="267"/>
                      <a:pt x="39" y="254"/>
                    </a:cubicBezTo>
                    <a:lnTo>
                      <a:pt x="45" y="222"/>
                    </a:lnTo>
                    <a:cubicBezTo>
                      <a:pt x="51" y="203"/>
                      <a:pt x="51" y="184"/>
                      <a:pt x="58" y="159"/>
                    </a:cubicBezTo>
                    <a:cubicBezTo>
                      <a:pt x="58" y="114"/>
                      <a:pt x="64" y="64"/>
                      <a:pt x="71" y="19"/>
                    </a:cubicBezTo>
                    <a:cubicBezTo>
                      <a:pt x="71" y="6"/>
                      <a:pt x="58" y="0"/>
                      <a:pt x="51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45"/>
              <p:cNvSpPr/>
              <p:nvPr/>
            </p:nvSpPr>
            <p:spPr>
              <a:xfrm flipH="1">
                <a:off x="7032716" y="813011"/>
                <a:ext cx="26309" cy="73461"/>
              </a:xfrm>
              <a:custGeom>
                <a:rect b="b" l="l" r="r" t="t"/>
                <a:pathLst>
                  <a:path extrusionOk="0" h="430" w="154">
                    <a:moveTo>
                      <a:pt x="121" y="1"/>
                    </a:moveTo>
                    <a:cubicBezTo>
                      <a:pt x="114" y="1"/>
                      <a:pt x="106" y="5"/>
                      <a:pt x="102" y="16"/>
                    </a:cubicBezTo>
                    <a:cubicBezTo>
                      <a:pt x="64" y="79"/>
                      <a:pt x="32" y="143"/>
                      <a:pt x="19" y="219"/>
                    </a:cubicBezTo>
                    <a:cubicBezTo>
                      <a:pt x="0" y="282"/>
                      <a:pt x="7" y="359"/>
                      <a:pt x="39" y="422"/>
                    </a:cubicBezTo>
                    <a:cubicBezTo>
                      <a:pt x="43" y="427"/>
                      <a:pt x="48" y="429"/>
                      <a:pt x="53" y="429"/>
                    </a:cubicBezTo>
                    <a:cubicBezTo>
                      <a:pt x="60" y="429"/>
                      <a:pt x="66" y="424"/>
                      <a:pt x="70" y="416"/>
                    </a:cubicBezTo>
                    <a:cubicBezTo>
                      <a:pt x="83" y="384"/>
                      <a:pt x="83" y="352"/>
                      <a:pt x="83" y="321"/>
                    </a:cubicBezTo>
                    <a:cubicBezTo>
                      <a:pt x="83" y="289"/>
                      <a:pt x="83" y="257"/>
                      <a:pt x="89" y="225"/>
                    </a:cubicBezTo>
                    <a:cubicBezTo>
                      <a:pt x="96" y="162"/>
                      <a:pt x="115" y="105"/>
                      <a:pt x="140" y="41"/>
                    </a:cubicBezTo>
                    <a:cubicBezTo>
                      <a:pt x="153" y="20"/>
                      <a:pt x="137" y="1"/>
                      <a:pt x="121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45"/>
              <p:cNvSpPr/>
              <p:nvPr/>
            </p:nvSpPr>
            <p:spPr>
              <a:xfrm flipH="1">
                <a:off x="7005040" y="829753"/>
                <a:ext cx="17084" cy="63552"/>
              </a:xfrm>
              <a:custGeom>
                <a:rect b="b" l="l" r="r" t="t"/>
                <a:pathLst>
                  <a:path extrusionOk="0" h="372" w="100">
                    <a:moveTo>
                      <a:pt x="69" y="0"/>
                    </a:moveTo>
                    <a:cubicBezTo>
                      <a:pt x="58" y="0"/>
                      <a:pt x="48" y="6"/>
                      <a:pt x="45" y="19"/>
                    </a:cubicBezTo>
                    <a:cubicBezTo>
                      <a:pt x="20" y="127"/>
                      <a:pt x="0" y="242"/>
                      <a:pt x="0" y="356"/>
                    </a:cubicBezTo>
                    <a:cubicBezTo>
                      <a:pt x="0" y="367"/>
                      <a:pt x="6" y="371"/>
                      <a:pt x="13" y="371"/>
                    </a:cubicBezTo>
                    <a:cubicBezTo>
                      <a:pt x="18" y="371"/>
                      <a:pt x="23" y="368"/>
                      <a:pt x="26" y="362"/>
                    </a:cubicBezTo>
                    <a:cubicBezTo>
                      <a:pt x="58" y="254"/>
                      <a:pt x="83" y="140"/>
                      <a:pt x="96" y="26"/>
                    </a:cubicBezTo>
                    <a:cubicBezTo>
                      <a:pt x="99" y="11"/>
                      <a:pt x="84" y="0"/>
                      <a:pt x="69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45"/>
              <p:cNvSpPr/>
              <p:nvPr/>
            </p:nvSpPr>
            <p:spPr>
              <a:xfrm flipH="1">
                <a:off x="7149056" y="1474161"/>
                <a:ext cx="36388" cy="50398"/>
              </a:xfrm>
              <a:custGeom>
                <a:rect b="b" l="l" r="r" t="t"/>
                <a:pathLst>
                  <a:path extrusionOk="0" h="295" w="213">
                    <a:moveTo>
                      <a:pt x="194" y="0"/>
                    </a:moveTo>
                    <a:cubicBezTo>
                      <a:pt x="192" y="0"/>
                      <a:pt x="189" y="1"/>
                      <a:pt x="188" y="3"/>
                    </a:cubicBezTo>
                    <a:cubicBezTo>
                      <a:pt x="181" y="16"/>
                      <a:pt x="175" y="22"/>
                      <a:pt x="168" y="35"/>
                    </a:cubicBezTo>
                    <a:cubicBezTo>
                      <a:pt x="162" y="41"/>
                      <a:pt x="162" y="47"/>
                      <a:pt x="156" y="54"/>
                    </a:cubicBezTo>
                    <a:cubicBezTo>
                      <a:pt x="156" y="54"/>
                      <a:pt x="149" y="60"/>
                      <a:pt x="149" y="73"/>
                    </a:cubicBezTo>
                    <a:cubicBezTo>
                      <a:pt x="137" y="92"/>
                      <a:pt x="130" y="117"/>
                      <a:pt x="118" y="136"/>
                    </a:cubicBezTo>
                    <a:cubicBezTo>
                      <a:pt x="86" y="181"/>
                      <a:pt x="54" y="219"/>
                      <a:pt x="16" y="257"/>
                    </a:cubicBezTo>
                    <a:cubicBezTo>
                      <a:pt x="1" y="267"/>
                      <a:pt x="14" y="294"/>
                      <a:pt x="30" y="294"/>
                    </a:cubicBezTo>
                    <a:cubicBezTo>
                      <a:pt x="34" y="294"/>
                      <a:pt x="38" y="293"/>
                      <a:pt x="41" y="289"/>
                    </a:cubicBezTo>
                    <a:cubicBezTo>
                      <a:pt x="92" y="257"/>
                      <a:pt x="130" y="219"/>
                      <a:pt x="162" y="168"/>
                    </a:cubicBezTo>
                    <a:cubicBezTo>
                      <a:pt x="175" y="143"/>
                      <a:pt x="188" y="117"/>
                      <a:pt x="200" y="92"/>
                    </a:cubicBezTo>
                    <a:cubicBezTo>
                      <a:pt x="207" y="79"/>
                      <a:pt x="213" y="66"/>
                      <a:pt x="213" y="54"/>
                    </a:cubicBezTo>
                    <a:cubicBezTo>
                      <a:pt x="213" y="41"/>
                      <a:pt x="213" y="22"/>
                      <a:pt x="207" y="9"/>
                    </a:cubicBezTo>
                    <a:cubicBezTo>
                      <a:pt x="207" y="5"/>
                      <a:pt x="200" y="0"/>
                      <a:pt x="194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45"/>
              <p:cNvSpPr/>
              <p:nvPr/>
            </p:nvSpPr>
            <p:spPr>
              <a:xfrm flipH="1">
                <a:off x="7116426" y="1481337"/>
                <a:ext cx="31605" cy="42027"/>
              </a:xfrm>
              <a:custGeom>
                <a:rect b="b" l="l" r="r" t="t"/>
                <a:pathLst>
                  <a:path extrusionOk="0" h="246" w="185">
                    <a:moveTo>
                      <a:pt x="165" y="1"/>
                    </a:moveTo>
                    <a:cubicBezTo>
                      <a:pt x="158" y="1"/>
                      <a:pt x="152" y="4"/>
                      <a:pt x="146" y="12"/>
                    </a:cubicBezTo>
                    <a:cubicBezTo>
                      <a:pt x="127" y="50"/>
                      <a:pt x="115" y="82"/>
                      <a:pt x="89" y="120"/>
                    </a:cubicBezTo>
                    <a:cubicBezTo>
                      <a:pt x="70" y="152"/>
                      <a:pt x="45" y="183"/>
                      <a:pt x="13" y="209"/>
                    </a:cubicBezTo>
                    <a:cubicBezTo>
                      <a:pt x="0" y="215"/>
                      <a:pt x="0" y="234"/>
                      <a:pt x="13" y="241"/>
                    </a:cubicBezTo>
                    <a:cubicBezTo>
                      <a:pt x="16" y="244"/>
                      <a:pt x="21" y="245"/>
                      <a:pt x="27" y="245"/>
                    </a:cubicBezTo>
                    <a:cubicBezTo>
                      <a:pt x="32" y="245"/>
                      <a:pt x="38" y="244"/>
                      <a:pt x="45" y="241"/>
                    </a:cubicBezTo>
                    <a:cubicBezTo>
                      <a:pt x="77" y="215"/>
                      <a:pt x="108" y="183"/>
                      <a:pt x="134" y="145"/>
                    </a:cubicBezTo>
                    <a:cubicBezTo>
                      <a:pt x="166" y="113"/>
                      <a:pt x="185" y="69"/>
                      <a:pt x="185" y="24"/>
                    </a:cubicBezTo>
                    <a:cubicBezTo>
                      <a:pt x="185" y="9"/>
                      <a:pt x="175" y="1"/>
                      <a:pt x="165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45"/>
              <p:cNvSpPr/>
              <p:nvPr/>
            </p:nvSpPr>
            <p:spPr>
              <a:xfrm flipH="1">
                <a:off x="6976339" y="1431451"/>
                <a:ext cx="46126" cy="100625"/>
              </a:xfrm>
              <a:custGeom>
                <a:rect b="b" l="l" r="r" t="t"/>
                <a:pathLst>
                  <a:path extrusionOk="0" h="589" w="270">
                    <a:moveTo>
                      <a:pt x="209" y="0"/>
                    </a:moveTo>
                    <a:cubicBezTo>
                      <a:pt x="201" y="0"/>
                      <a:pt x="193" y="2"/>
                      <a:pt x="187" y="5"/>
                    </a:cubicBezTo>
                    <a:cubicBezTo>
                      <a:pt x="155" y="37"/>
                      <a:pt x="155" y="94"/>
                      <a:pt x="149" y="139"/>
                    </a:cubicBezTo>
                    <a:cubicBezTo>
                      <a:pt x="142" y="189"/>
                      <a:pt x="130" y="234"/>
                      <a:pt x="117" y="285"/>
                    </a:cubicBezTo>
                    <a:cubicBezTo>
                      <a:pt x="85" y="374"/>
                      <a:pt x="53" y="463"/>
                      <a:pt x="9" y="552"/>
                    </a:cubicBezTo>
                    <a:cubicBezTo>
                      <a:pt x="0" y="573"/>
                      <a:pt x="15" y="589"/>
                      <a:pt x="31" y="589"/>
                    </a:cubicBezTo>
                    <a:cubicBezTo>
                      <a:pt x="39" y="589"/>
                      <a:pt x="47" y="585"/>
                      <a:pt x="53" y="577"/>
                    </a:cubicBezTo>
                    <a:cubicBezTo>
                      <a:pt x="117" y="494"/>
                      <a:pt x="161" y="405"/>
                      <a:pt x="199" y="304"/>
                    </a:cubicBezTo>
                    <a:cubicBezTo>
                      <a:pt x="212" y="259"/>
                      <a:pt x="225" y="208"/>
                      <a:pt x="238" y="158"/>
                    </a:cubicBezTo>
                    <a:cubicBezTo>
                      <a:pt x="250" y="113"/>
                      <a:pt x="269" y="50"/>
                      <a:pt x="231" y="5"/>
                    </a:cubicBezTo>
                    <a:cubicBezTo>
                      <a:pt x="225" y="2"/>
                      <a:pt x="217" y="0"/>
                      <a:pt x="209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45"/>
              <p:cNvSpPr/>
              <p:nvPr/>
            </p:nvSpPr>
            <p:spPr>
              <a:xfrm flipH="1">
                <a:off x="6958914" y="1440164"/>
                <a:ext cx="19305" cy="49031"/>
              </a:xfrm>
              <a:custGeom>
                <a:rect b="b" l="l" r="r" t="t"/>
                <a:pathLst>
                  <a:path extrusionOk="0" h="287" w="113">
                    <a:moveTo>
                      <a:pt x="87" y="0"/>
                    </a:moveTo>
                    <a:cubicBezTo>
                      <a:pt x="82" y="0"/>
                      <a:pt x="77" y="2"/>
                      <a:pt x="74" y="5"/>
                    </a:cubicBezTo>
                    <a:cubicBezTo>
                      <a:pt x="49" y="18"/>
                      <a:pt x="49" y="49"/>
                      <a:pt x="42" y="68"/>
                    </a:cubicBezTo>
                    <a:cubicBezTo>
                      <a:pt x="36" y="88"/>
                      <a:pt x="29" y="113"/>
                      <a:pt x="29" y="132"/>
                    </a:cubicBezTo>
                    <a:cubicBezTo>
                      <a:pt x="17" y="177"/>
                      <a:pt x="10" y="221"/>
                      <a:pt x="4" y="265"/>
                    </a:cubicBezTo>
                    <a:cubicBezTo>
                      <a:pt x="0" y="277"/>
                      <a:pt x="10" y="286"/>
                      <a:pt x="20" y="286"/>
                    </a:cubicBezTo>
                    <a:cubicBezTo>
                      <a:pt x="27" y="286"/>
                      <a:pt x="33" y="282"/>
                      <a:pt x="36" y="272"/>
                    </a:cubicBezTo>
                    <a:cubicBezTo>
                      <a:pt x="49" y="227"/>
                      <a:pt x="68" y="183"/>
                      <a:pt x="80" y="138"/>
                    </a:cubicBezTo>
                    <a:cubicBezTo>
                      <a:pt x="87" y="119"/>
                      <a:pt x="93" y="100"/>
                      <a:pt x="99" y="75"/>
                    </a:cubicBezTo>
                    <a:cubicBezTo>
                      <a:pt x="106" y="56"/>
                      <a:pt x="112" y="30"/>
                      <a:pt x="99" y="5"/>
                    </a:cubicBezTo>
                    <a:cubicBezTo>
                      <a:pt x="96" y="2"/>
                      <a:pt x="91" y="0"/>
                      <a:pt x="87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45"/>
              <p:cNvSpPr/>
              <p:nvPr/>
            </p:nvSpPr>
            <p:spPr>
              <a:xfrm flipH="1">
                <a:off x="6929700" y="1406850"/>
                <a:ext cx="15375" cy="59794"/>
              </a:xfrm>
              <a:custGeom>
                <a:rect b="b" l="l" r="r" t="t"/>
                <a:pathLst>
                  <a:path extrusionOk="0" h="350" w="90">
                    <a:moveTo>
                      <a:pt x="74" y="0"/>
                    </a:moveTo>
                    <a:cubicBezTo>
                      <a:pt x="67" y="0"/>
                      <a:pt x="61" y="4"/>
                      <a:pt x="58" y="9"/>
                    </a:cubicBezTo>
                    <a:cubicBezTo>
                      <a:pt x="52" y="22"/>
                      <a:pt x="52" y="41"/>
                      <a:pt x="45" y="54"/>
                    </a:cubicBezTo>
                    <a:lnTo>
                      <a:pt x="39" y="92"/>
                    </a:lnTo>
                    <a:cubicBezTo>
                      <a:pt x="32" y="117"/>
                      <a:pt x="32" y="143"/>
                      <a:pt x="26" y="168"/>
                    </a:cubicBezTo>
                    <a:cubicBezTo>
                      <a:pt x="20" y="225"/>
                      <a:pt x="7" y="276"/>
                      <a:pt x="1" y="327"/>
                    </a:cubicBezTo>
                    <a:cubicBezTo>
                      <a:pt x="1" y="341"/>
                      <a:pt x="13" y="350"/>
                      <a:pt x="23" y="350"/>
                    </a:cubicBezTo>
                    <a:cubicBezTo>
                      <a:pt x="31" y="350"/>
                      <a:pt x="39" y="345"/>
                      <a:pt x="39" y="333"/>
                    </a:cubicBezTo>
                    <a:cubicBezTo>
                      <a:pt x="52" y="283"/>
                      <a:pt x="64" y="232"/>
                      <a:pt x="71" y="175"/>
                    </a:cubicBezTo>
                    <a:cubicBezTo>
                      <a:pt x="77" y="149"/>
                      <a:pt x="83" y="124"/>
                      <a:pt x="83" y="98"/>
                    </a:cubicBezTo>
                    <a:lnTo>
                      <a:pt x="90" y="60"/>
                    </a:lnTo>
                    <a:cubicBezTo>
                      <a:pt x="90" y="47"/>
                      <a:pt x="90" y="28"/>
                      <a:pt x="90" y="16"/>
                    </a:cubicBezTo>
                    <a:cubicBezTo>
                      <a:pt x="90" y="5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45"/>
              <p:cNvSpPr/>
              <p:nvPr/>
            </p:nvSpPr>
            <p:spPr>
              <a:xfrm flipH="1">
                <a:off x="7403262" y="1254974"/>
                <a:ext cx="31434" cy="35022"/>
              </a:xfrm>
              <a:custGeom>
                <a:rect b="b" l="l" r="r" t="t"/>
                <a:pathLst>
                  <a:path extrusionOk="0" h="205" w="184">
                    <a:moveTo>
                      <a:pt x="157" y="1"/>
                    </a:moveTo>
                    <a:cubicBezTo>
                      <a:pt x="154" y="1"/>
                      <a:pt x="150" y="1"/>
                      <a:pt x="147" y="2"/>
                    </a:cubicBezTo>
                    <a:cubicBezTo>
                      <a:pt x="121" y="21"/>
                      <a:pt x="96" y="47"/>
                      <a:pt x="77" y="79"/>
                    </a:cubicBezTo>
                    <a:cubicBezTo>
                      <a:pt x="52" y="104"/>
                      <a:pt x="32" y="129"/>
                      <a:pt x="13" y="155"/>
                    </a:cubicBezTo>
                    <a:cubicBezTo>
                      <a:pt x="1" y="167"/>
                      <a:pt x="1" y="187"/>
                      <a:pt x="13" y="199"/>
                    </a:cubicBezTo>
                    <a:cubicBezTo>
                      <a:pt x="17" y="202"/>
                      <a:pt x="23" y="204"/>
                      <a:pt x="30" y="204"/>
                    </a:cubicBezTo>
                    <a:cubicBezTo>
                      <a:pt x="37" y="204"/>
                      <a:pt x="45" y="202"/>
                      <a:pt x="52" y="199"/>
                    </a:cubicBezTo>
                    <a:lnTo>
                      <a:pt x="121" y="117"/>
                    </a:lnTo>
                    <a:cubicBezTo>
                      <a:pt x="134" y="104"/>
                      <a:pt x="140" y="91"/>
                      <a:pt x="153" y="79"/>
                    </a:cubicBezTo>
                    <a:lnTo>
                      <a:pt x="166" y="53"/>
                    </a:lnTo>
                    <a:cubicBezTo>
                      <a:pt x="172" y="47"/>
                      <a:pt x="179" y="40"/>
                      <a:pt x="179" y="28"/>
                    </a:cubicBezTo>
                    <a:cubicBezTo>
                      <a:pt x="184" y="12"/>
                      <a:pt x="172" y="1"/>
                      <a:pt x="157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45"/>
              <p:cNvSpPr/>
              <p:nvPr/>
            </p:nvSpPr>
            <p:spPr>
              <a:xfrm flipH="1">
                <a:off x="7352352" y="1283675"/>
                <a:ext cx="29555" cy="40147"/>
              </a:xfrm>
              <a:custGeom>
                <a:rect b="b" l="l" r="r" t="t"/>
                <a:pathLst>
                  <a:path extrusionOk="0" h="235" w="173">
                    <a:moveTo>
                      <a:pt x="157" y="1"/>
                    </a:moveTo>
                    <a:cubicBezTo>
                      <a:pt x="154" y="1"/>
                      <a:pt x="151" y="2"/>
                      <a:pt x="149" y="6"/>
                    </a:cubicBezTo>
                    <a:cubicBezTo>
                      <a:pt x="137" y="12"/>
                      <a:pt x="130" y="19"/>
                      <a:pt x="130" y="31"/>
                    </a:cubicBezTo>
                    <a:cubicBezTo>
                      <a:pt x="124" y="38"/>
                      <a:pt x="117" y="44"/>
                      <a:pt x="117" y="57"/>
                    </a:cubicBezTo>
                    <a:cubicBezTo>
                      <a:pt x="111" y="63"/>
                      <a:pt x="98" y="88"/>
                      <a:pt x="86" y="108"/>
                    </a:cubicBezTo>
                    <a:cubicBezTo>
                      <a:pt x="67" y="139"/>
                      <a:pt x="48" y="171"/>
                      <a:pt x="16" y="196"/>
                    </a:cubicBezTo>
                    <a:cubicBezTo>
                      <a:pt x="1" y="211"/>
                      <a:pt x="17" y="234"/>
                      <a:pt x="34" y="234"/>
                    </a:cubicBezTo>
                    <a:cubicBezTo>
                      <a:pt x="39" y="234"/>
                      <a:pt x="43" y="232"/>
                      <a:pt x="48" y="228"/>
                    </a:cubicBezTo>
                    <a:cubicBezTo>
                      <a:pt x="79" y="203"/>
                      <a:pt x="105" y="171"/>
                      <a:pt x="130" y="133"/>
                    </a:cubicBezTo>
                    <a:cubicBezTo>
                      <a:pt x="137" y="120"/>
                      <a:pt x="149" y="101"/>
                      <a:pt x="156" y="82"/>
                    </a:cubicBezTo>
                    <a:cubicBezTo>
                      <a:pt x="162" y="69"/>
                      <a:pt x="168" y="63"/>
                      <a:pt x="168" y="50"/>
                    </a:cubicBezTo>
                    <a:cubicBezTo>
                      <a:pt x="168" y="44"/>
                      <a:pt x="168" y="31"/>
                      <a:pt x="168" y="19"/>
                    </a:cubicBezTo>
                    <a:cubicBezTo>
                      <a:pt x="173" y="10"/>
                      <a:pt x="165" y="1"/>
                      <a:pt x="157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45"/>
              <p:cNvSpPr/>
              <p:nvPr/>
            </p:nvSpPr>
            <p:spPr>
              <a:xfrm flipH="1">
                <a:off x="7353377" y="1232081"/>
                <a:ext cx="96865" cy="93279"/>
              </a:xfrm>
              <a:custGeom>
                <a:rect b="b" l="l" r="r" t="t"/>
                <a:pathLst>
                  <a:path extrusionOk="0" h="546" w="567">
                    <a:moveTo>
                      <a:pt x="523" y="0"/>
                    </a:moveTo>
                    <a:cubicBezTo>
                      <a:pt x="513" y="0"/>
                      <a:pt x="504" y="3"/>
                      <a:pt x="498" y="9"/>
                    </a:cubicBezTo>
                    <a:cubicBezTo>
                      <a:pt x="479" y="28"/>
                      <a:pt x="460" y="54"/>
                      <a:pt x="448" y="79"/>
                    </a:cubicBezTo>
                    <a:cubicBezTo>
                      <a:pt x="435" y="104"/>
                      <a:pt x="416" y="130"/>
                      <a:pt x="403" y="155"/>
                    </a:cubicBezTo>
                    <a:cubicBezTo>
                      <a:pt x="371" y="200"/>
                      <a:pt x="333" y="244"/>
                      <a:pt x="295" y="282"/>
                    </a:cubicBezTo>
                    <a:cubicBezTo>
                      <a:pt x="212" y="365"/>
                      <a:pt x="123" y="441"/>
                      <a:pt x="28" y="505"/>
                    </a:cubicBezTo>
                    <a:cubicBezTo>
                      <a:pt x="1" y="516"/>
                      <a:pt x="16" y="546"/>
                      <a:pt x="37" y="546"/>
                    </a:cubicBezTo>
                    <a:cubicBezTo>
                      <a:pt x="40" y="546"/>
                      <a:pt x="44" y="545"/>
                      <a:pt x="47" y="543"/>
                    </a:cubicBezTo>
                    <a:cubicBezTo>
                      <a:pt x="162" y="498"/>
                      <a:pt x="263" y="429"/>
                      <a:pt x="352" y="340"/>
                    </a:cubicBezTo>
                    <a:cubicBezTo>
                      <a:pt x="390" y="301"/>
                      <a:pt x="435" y="251"/>
                      <a:pt x="467" y="206"/>
                    </a:cubicBezTo>
                    <a:cubicBezTo>
                      <a:pt x="486" y="181"/>
                      <a:pt x="505" y="155"/>
                      <a:pt x="524" y="130"/>
                    </a:cubicBezTo>
                    <a:cubicBezTo>
                      <a:pt x="543" y="104"/>
                      <a:pt x="556" y="73"/>
                      <a:pt x="562" y="41"/>
                    </a:cubicBezTo>
                    <a:cubicBezTo>
                      <a:pt x="566" y="15"/>
                      <a:pt x="543" y="0"/>
                      <a:pt x="523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45"/>
              <p:cNvSpPr/>
              <p:nvPr/>
            </p:nvSpPr>
            <p:spPr>
              <a:xfrm flipH="1">
                <a:off x="7280259" y="1022460"/>
                <a:ext cx="23746" cy="53985"/>
              </a:xfrm>
              <a:custGeom>
                <a:rect b="b" l="l" r="r" t="t"/>
                <a:pathLst>
                  <a:path extrusionOk="0" h="316" w="139">
                    <a:moveTo>
                      <a:pt x="114" y="1"/>
                    </a:moveTo>
                    <a:cubicBezTo>
                      <a:pt x="111" y="1"/>
                      <a:pt x="108" y="2"/>
                      <a:pt x="106" y="3"/>
                    </a:cubicBezTo>
                    <a:cubicBezTo>
                      <a:pt x="87" y="10"/>
                      <a:pt x="87" y="22"/>
                      <a:pt x="81" y="35"/>
                    </a:cubicBezTo>
                    <a:cubicBezTo>
                      <a:pt x="74" y="48"/>
                      <a:pt x="68" y="61"/>
                      <a:pt x="62" y="73"/>
                    </a:cubicBezTo>
                    <a:cubicBezTo>
                      <a:pt x="55" y="99"/>
                      <a:pt x="49" y="124"/>
                      <a:pt x="43" y="143"/>
                    </a:cubicBezTo>
                    <a:cubicBezTo>
                      <a:pt x="30" y="194"/>
                      <a:pt x="17" y="245"/>
                      <a:pt x="5" y="289"/>
                    </a:cubicBezTo>
                    <a:cubicBezTo>
                      <a:pt x="1" y="305"/>
                      <a:pt x="14" y="316"/>
                      <a:pt x="26" y="316"/>
                    </a:cubicBezTo>
                    <a:cubicBezTo>
                      <a:pt x="33" y="316"/>
                      <a:pt x="40" y="312"/>
                      <a:pt x="43" y="302"/>
                    </a:cubicBezTo>
                    <a:cubicBezTo>
                      <a:pt x="62" y="258"/>
                      <a:pt x="81" y="207"/>
                      <a:pt x="100" y="162"/>
                    </a:cubicBezTo>
                    <a:lnTo>
                      <a:pt x="125" y="92"/>
                    </a:lnTo>
                    <a:cubicBezTo>
                      <a:pt x="132" y="80"/>
                      <a:pt x="132" y="67"/>
                      <a:pt x="138" y="54"/>
                    </a:cubicBezTo>
                    <a:cubicBezTo>
                      <a:pt x="138" y="41"/>
                      <a:pt x="138" y="29"/>
                      <a:pt x="138" y="16"/>
                    </a:cubicBezTo>
                    <a:cubicBezTo>
                      <a:pt x="133" y="7"/>
                      <a:pt x="122" y="1"/>
                      <a:pt x="114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45"/>
              <p:cNvSpPr/>
              <p:nvPr/>
            </p:nvSpPr>
            <p:spPr>
              <a:xfrm flipH="1">
                <a:off x="7256513" y="1040228"/>
                <a:ext cx="19646" cy="38610"/>
              </a:xfrm>
              <a:custGeom>
                <a:rect b="b" l="l" r="r" t="t"/>
                <a:pathLst>
                  <a:path extrusionOk="0" h="226" w="115">
                    <a:moveTo>
                      <a:pt x="95" y="1"/>
                    </a:moveTo>
                    <a:cubicBezTo>
                      <a:pt x="90" y="1"/>
                      <a:pt x="85" y="3"/>
                      <a:pt x="83" y="7"/>
                    </a:cubicBezTo>
                    <a:cubicBezTo>
                      <a:pt x="70" y="20"/>
                      <a:pt x="64" y="39"/>
                      <a:pt x="58" y="58"/>
                    </a:cubicBezTo>
                    <a:cubicBezTo>
                      <a:pt x="51" y="71"/>
                      <a:pt x="45" y="90"/>
                      <a:pt x="39" y="103"/>
                    </a:cubicBezTo>
                    <a:lnTo>
                      <a:pt x="7" y="204"/>
                    </a:lnTo>
                    <a:cubicBezTo>
                      <a:pt x="0" y="211"/>
                      <a:pt x="7" y="223"/>
                      <a:pt x="20" y="223"/>
                    </a:cubicBezTo>
                    <a:cubicBezTo>
                      <a:pt x="21" y="225"/>
                      <a:pt x="23" y="226"/>
                      <a:pt x="26" y="226"/>
                    </a:cubicBezTo>
                    <a:cubicBezTo>
                      <a:pt x="32" y="226"/>
                      <a:pt x="39" y="220"/>
                      <a:pt x="39" y="211"/>
                    </a:cubicBezTo>
                    <a:lnTo>
                      <a:pt x="83" y="115"/>
                    </a:lnTo>
                    <a:cubicBezTo>
                      <a:pt x="89" y="103"/>
                      <a:pt x="96" y="84"/>
                      <a:pt x="102" y="71"/>
                    </a:cubicBezTo>
                    <a:lnTo>
                      <a:pt x="108" y="45"/>
                    </a:lnTo>
                    <a:cubicBezTo>
                      <a:pt x="108" y="39"/>
                      <a:pt x="115" y="26"/>
                      <a:pt x="115" y="20"/>
                    </a:cubicBezTo>
                    <a:cubicBezTo>
                      <a:pt x="115" y="8"/>
                      <a:pt x="104" y="1"/>
                      <a:pt x="95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45"/>
              <p:cNvSpPr/>
              <p:nvPr/>
            </p:nvSpPr>
            <p:spPr>
              <a:xfrm flipH="1">
                <a:off x="7569487" y="761246"/>
                <a:ext cx="62527" cy="24259"/>
              </a:xfrm>
              <a:custGeom>
                <a:rect b="b" l="l" r="r" t="t"/>
                <a:pathLst>
                  <a:path extrusionOk="0" h="142" w="366">
                    <a:moveTo>
                      <a:pt x="341" y="0"/>
                    </a:moveTo>
                    <a:cubicBezTo>
                      <a:pt x="340" y="0"/>
                      <a:pt x="338" y="0"/>
                      <a:pt x="336" y="1"/>
                    </a:cubicBezTo>
                    <a:cubicBezTo>
                      <a:pt x="285" y="20"/>
                      <a:pt x="228" y="39"/>
                      <a:pt x="171" y="58"/>
                    </a:cubicBezTo>
                    <a:cubicBezTo>
                      <a:pt x="120" y="71"/>
                      <a:pt x="63" y="96"/>
                      <a:pt x="12" y="122"/>
                    </a:cubicBezTo>
                    <a:cubicBezTo>
                      <a:pt x="1" y="127"/>
                      <a:pt x="9" y="142"/>
                      <a:pt x="19" y="142"/>
                    </a:cubicBezTo>
                    <a:cubicBezTo>
                      <a:pt x="21" y="142"/>
                      <a:pt x="23" y="141"/>
                      <a:pt x="25" y="141"/>
                    </a:cubicBezTo>
                    <a:cubicBezTo>
                      <a:pt x="75" y="134"/>
                      <a:pt x="133" y="115"/>
                      <a:pt x="183" y="96"/>
                    </a:cubicBezTo>
                    <a:cubicBezTo>
                      <a:pt x="241" y="77"/>
                      <a:pt x="291" y="58"/>
                      <a:pt x="342" y="39"/>
                    </a:cubicBezTo>
                    <a:cubicBezTo>
                      <a:pt x="366" y="33"/>
                      <a:pt x="362" y="0"/>
                      <a:pt x="341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45"/>
              <p:cNvSpPr/>
              <p:nvPr/>
            </p:nvSpPr>
            <p:spPr>
              <a:xfrm flipH="1">
                <a:off x="7088238" y="1790557"/>
                <a:ext cx="171" cy="171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45"/>
              <p:cNvSpPr/>
              <p:nvPr/>
            </p:nvSpPr>
            <p:spPr>
              <a:xfrm flipH="1">
                <a:off x="8573328" y="1746993"/>
                <a:ext cx="698213" cy="562576"/>
              </a:xfrm>
              <a:custGeom>
                <a:rect b="b" l="l" r="r" t="t"/>
                <a:pathLst>
                  <a:path extrusionOk="0" h="3293" w="4087">
                    <a:moveTo>
                      <a:pt x="4086" y="1"/>
                    </a:moveTo>
                    <a:lnTo>
                      <a:pt x="4086" y="1"/>
                    </a:lnTo>
                    <a:cubicBezTo>
                      <a:pt x="3998" y="45"/>
                      <a:pt x="3896" y="96"/>
                      <a:pt x="3813" y="134"/>
                    </a:cubicBezTo>
                    <a:cubicBezTo>
                      <a:pt x="3724" y="173"/>
                      <a:pt x="3642" y="211"/>
                      <a:pt x="3553" y="242"/>
                    </a:cubicBezTo>
                    <a:cubicBezTo>
                      <a:pt x="3470" y="281"/>
                      <a:pt x="3381" y="306"/>
                      <a:pt x="3292" y="325"/>
                    </a:cubicBezTo>
                    <a:cubicBezTo>
                      <a:pt x="3275" y="331"/>
                      <a:pt x="3257" y="334"/>
                      <a:pt x="3239" y="334"/>
                    </a:cubicBezTo>
                    <a:cubicBezTo>
                      <a:pt x="3180" y="334"/>
                      <a:pt x="3124" y="303"/>
                      <a:pt x="3095" y="249"/>
                    </a:cubicBezTo>
                    <a:lnTo>
                      <a:pt x="2974" y="363"/>
                    </a:lnTo>
                    <a:cubicBezTo>
                      <a:pt x="2479" y="814"/>
                      <a:pt x="1989" y="1272"/>
                      <a:pt x="1513" y="1736"/>
                    </a:cubicBezTo>
                    <a:cubicBezTo>
                      <a:pt x="1271" y="1971"/>
                      <a:pt x="1023" y="2206"/>
                      <a:pt x="788" y="2441"/>
                    </a:cubicBezTo>
                    <a:lnTo>
                      <a:pt x="432" y="2797"/>
                    </a:lnTo>
                    <a:cubicBezTo>
                      <a:pt x="312" y="2905"/>
                      <a:pt x="204" y="3026"/>
                      <a:pt x="96" y="3147"/>
                    </a:cubicBezTo>
                    <a:cubicBezTo>
                      <a:pt x="70" y="3172"/>
                      <a:pt x="45" y="3204"/>
                      <a:pt x="26" y="3242"/>
                    </a:cubicBezTo>
                    <a:cubicBezTo>
                      <a:pt x="13" y="3267"/>
                      <a:pt x="0" y="3286"/>
                      <a:pt x="32" y="3293"/>
                    </a:cubicBezTo>
                    <a:cubicBezTo>
                      <a:pt x="96" y="3293"/>
                      <a:pt x="153" y="3280"/>
                      <a:pt x="204" y="3248"/>
                    </a:cubicBezTo>
                    <a:cubicBezTo>
                      <a:pt x="331" y="3204"/>
                      <a:pt x="458" y="3147"/>
                      <a:pt x="585" y="3089"/>
                    </a:cubicBezTo>
                    <a:cubicBezTo>
                      <a:pt x="839" y="2975"/>
                      <a:pt x="1087" y="2848"/>
                      <a:pt x="1328" y="2708"/>
                    </a:cubicBezTo>
                    <a:cubicBezTo>
                      <a:pt x="1811" y="2429"/>
                      <a:pt x="2269" y="2104"/>
                      <a:pt x="2695" y="1742"/>
                    </a:cubicBezTo>
                    <a:cubicBezTo>
                      <a:pt x="2904" y="1564"/>
                      <a:pt x="3108" y="1374"/>
                      <a:pt x="3298" y="1170"/>
                    </a:cubicBezTo>
                    <a:cubicBezTo>
                      <a:pt x="3470" y="992"/>
                      <a:pt x="3623" y="802"/>
                      <a:pt x="3794" y="624"/>
                    </a:cubicBezTo>
                    <a:cubicBezTo>
                      <a:pt x="3781" y="598"/>
                      <a:pt x="3775" y="560"/>
                      <a:pt x="3781" y="528"/>
                    </a:cubicBezTo>
                    <a:cubicBezTo>
                      <a:pt x="3794" y="471"/>
                      <a:pt x="3820" y="414"/>
                      <a:pt x="3851" y="363"/>
                    </a:cubicBezTo>
                    <a:cubicBezTo>
                      <a:pt x="3889" y="293"/>
                      <a:pt x="3928" y="217"/>
                      <a:pt x="3966" y="160"/>
                    </a:cubicBezTo>
                    <a:cubicBezTo>
                      <a:pt x="4004" y="103"/>
                      <a:pt x="4042" y="52"/>
                      <a:pt x="4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45"/>
              <p:cNvSpPr/>
              <p:nvPr/>
            </p:nvSpPr>
            <p:spPr>
              <a:xfrm flipH="1">
                <a:off x="7538736" y="2020678"/>
                <a:ext cx="121807" cy="34339"/>
              </a:xfrm>
              <a:custGeom>
                <a:rect b="b" l="l" r="r" t="t"/>
                <a:pathLst>
                  <a:path extrusionOk="0" h="201" w="713">
                    <a:moveTo>
                      <a:pt x="630" y="0"/>
                    </a:moveTo>
                    <a:cubicBezTo>
                      <a:pt x="560" y="7"/>
                      <a:pt x="497" y="13"/>
                      <a:pt x="427" y="13"/>
                    </a:cubicBezTo>
                    <a:cubicBezTo>
                      <a:pt x="427" y="19"/>
                      <a:pt x="420" y="19"/>
                      <a:pt x="420" y="19"/>
                    </a:cubicBezTo>
                    <a:cubicBezTo>
                      <a:pt x="369" y="39"/>
                      <a:pt x="325" y="51"/>
                      <a:pt x="274" y="58"/>
                    </a:cubicBezTo>
                    <a:cubicBezTo>
                      <a:pt x="223" y="70"/>
                      <a:pt x="172" y="83"/>
                      <a:pt x="128" y="108"/>
                    </a:cubicBezTo>
                    <a:cubicBezTo>
                      <a:pt x="103" y="115"/>
                      <a:pt x="1" y="153"/>
                      <a:pt x="1" y="185"/>
                    </a:cubicBezTo>
                    <a:cubicBezTo>
                      <a:pt x="3" y="197"/>
                      <a:pt x="18" y="201"/>
                      <a:pt x="36" y="201"/>
                    </a:cubicBezTo>
                    <a:cubicBezTo>
                      <a:pt x="65" y="201"/>
                      <a:pt x="104" y="191"/>
                      <a:pt x="115" y="191"/>
                    </a:cubicBezTo>
                    <a:cubicBezTo>
                      <a:pt x="223" y="172"/>
                      <a:pt x="338" y="147"/>
                      <a:pt x="446" y="115"/>
                    </a:cubicBezTo>
                    <a:cubicBezTo>
                      <a:pt x="497" y="102"/>
                      <a:pt x="554" y="83"/>
                      <a:pt x="605" y="70"/>
                    </a:cubicBezTo>
                    <a:cubicBezTo>
                      <a:pt x="630" y="58"/>
                      <a:pt x="662" y="51"/>
                      <a:pt x="687" y="39"/>
                    </a:cubicBezTo>
                    <a:lnTo>
                      <a:pt x="713" y="32"/>
                    </a:lnTo>
                    <a:cubicBezTo>
                      <a:pt x="681" y="26"/>
                      <a:pt x="655" y="13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45"/>
              <p:cNvSpPr/>
              <p:nvPr/>
            </p:nvSpPr>
            <p:spPr>
              <a:xfrm flipH="1">
                <a:off x="7425813" y="2004449"/>
                <a:ext cx="103357" cy="131376"/>
              </a:xfrm>
              <a:custGeom>
                <a:rect b="b" l="l" r="r" t="t"/>
                <a:pathLst>
                  <a:path extrusionOk="0" h="769" w="605">
                    <a:moveTo>
                      <a:pt x="287" y="0"/>
                    </a:moveTo>
                    <a:cubicBezTo>
                      <a:pt x="204" y="25"/>
                      <a:pt x="122" y="45"/>
                      <a:pt x="39" y="64"/>
                    </a:cubicBezTo>
                    <a:lnTo>
                      <a:pt x="1" y="70"/>
                    </a:lnTo>
                    <a:cubicBezTo>
                      <a:pt x="287" y="172"/>
                      <a:pt x="458" y="464"/>
                      <a:pt x="420" y="769"/>
                    </a:cubicBezTo>
                    <a:cubicBezTo>
                      <a:pt x="541" y="667"/>
                      <a:pt x="605" y="515"/>
                      <a:pt x="592" y="362"/>
                    </a:cubicBezTo>
                    <a:cubicBezTo>
                      <a:pt x="579" y="273"/>
                      <a:pt x="547" y="191"/>
                      <a:pt x="496" y="121"/>
                    </a:cubicBezTo>
                    <a:cubicBezTo>
                      <a:pt x="471" y="89"/>
                      <a:pt x="446" y="57"/>
                      <a:pt x="408" y="32"/>
                    </a:cubicBezTo>
                    <a:lnTo>
                      <a:pt x="382" y="13"/>
                    </a:lnTo>
                    <a:cubicBezTo>
                      <a:pt x="350" y="13"/>
                      <a:pt x="319" y="0"/>
                      <a:pt x="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45"/>
              <p:cNvSpPr/>
              <p:nvPr/>
            </p:nvSpPr>
            <p:spPr>
              <a:xfrm flipH="1">
                <a:off x="7376953" y="2006499"/>
                <a:ext cx="64235" cy="85933"/>
              </a:xfrm>
              <a:custGeom>
                <a:rect b="b" l="l" r="r" t="t"/>
                <a:pathLst>
                  <a:path extrusionOk="0" h="503" w="376">
                    <a:moveTo>
                      <a:pt x="178" y="1"/>
                    </a:moveTo>
                    <a:cubicBezTo>
                      <a:pt x="121" y="7"/>
                      <a:pt x="64" y="7"/>
                      <a:pt x="1" y="7"/>
                    </a:cubicBezTo>
                    <a:cubicBezTo>
                      <a:pt x="20" y="26"/>
                      <a:pt x="39" y="52"/>
                      <a:pt x="58" y="77"/>
                    </a:cubicBezTo>
                    <a:cubicBezTo>
                      <a:pt x="64" y="90"/>
                      <a:pt x="70" y="96"/>
                      <a:pt x="70" y="109"/>
                    </a:cubicBezTo>
                    <a:lnTo>
                      <a:pt x="77" y="115"/>
                    </a:lnTo>
                    <a:cubicBezTo>
                      <a:pt x="128" y="179"/>
                      <a:pt x="172" y="249"/>
                      <a:pt x="210" y="325"/>
                    </a:cubicBezTo>
                    <a:cubicBezTo>
                      <a:pt x="236" y="382"/>
                      <a:pt x="261" y="446"/>
                      <a:pt x="280" y="503"/>
                    </a:cubicBezTo>
                    <a:cubicBezTo>
                      <a:pt x="369" y="395"/>
                      <a:pt x="375" y="236"/>
                      <a:pt x="299" y="122"/>
                    </a:cubicBezTo>
                    <a:cubicBezTo>
                      <a:pt x="267" y="83"/>
                      <a:pt x="236" y="45"/>
                      <a:pt x="191" y="20"/>
                    </a:cubicBezTo>
                    <a:cubicBezTo>
                      <a:pt x="185" y="13"/>
                      <a:pt x="178" y="7"/>
                      <a:pt x="1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45"/>
              <p:cNvSpPr/>
              <p:nvPr/>
            </p:nvSpPr>
            <p:spPr>
              <a:xfrm flipH="1">
                <a:off x="7037157" y="1788336"/>
                <a:ext cx="66456" cy="103358"/>
              </a:xfrm>
              <a:custGeom>
                <a:rect b="b" l="l" r="r" t="t"/>
                <a:pathLst>
                  <a:path extrusionOk="0" h="605" w="389">
                    <a:moveTo>
                      <a:pt x="90" y="0"/>
                    </a:moveTo>
                    <a:lnTo>
                      <a:pt x="45" y="32"/>
                    </a:lnTo>
                    <a:lnTo>
                      <a:pt x="1" y="70"/>
                    </a:lnTo>
                    <a:cubicBezTo>
                      <a:pt x="83" y="121"/>
                      <a:pt x="153" y="191"/>
                      <a:pt x="204" y="274"/>
                    </a:cubicBezTo>
                    <a:cubicBezTo>
                      <a:pt x="249" y="356"/>
                      <a:pt x="280" y="445"/>
                      <a:pt x="293" y="541"/>
                    </a:cubicBezTo>
                    <a:cubicBezTo>
                      <a:pt x="300" y="560"/>
                      <a:pt x="300" y="579"/>
                      <a:pt x="300" y="604"/>
                    </a:cubicBezTo>
                    <a:cubicBezTo>
                      <a:pt x="331" y="560"/>
                      <a:pt x="350" y="509"/>
                      <a:pt x="363" y="458"/>
                    </a:cubicBezTo>
                    <a:cubicBezTo>
                      <a:pt x="389" y="363"/>
                      <a:pt x="369" y="255"/>
                      <a:pt x="319" y="166"/>
                    </a:cubicBezTo>
                    <a:cubicBezTo>
                      <a:pt x="261" y="96"/>
                      <a:pt x="198" y="39"/>
                      <a:pt x="1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45"/>
              <p:cNvSpPr/>
              <p:nvPr/>
            </p:nvSpPr>
            <p:spPr>
              <a:xfrm flipH="1">
                <a:off x="7011019" y="1763393"/>
                <a:ext cx="60989" cy="63040"/>
              </a:xfrm>
              <a:custGeom>
                <a:rect b="b" l="l" r="r" t="t"/>
                <a:pathLst>
                  <a:path extrusionOk="0" h="369" w="357">
                    <a:moveTo>
                      <a:pt x="95" y="0"/>
                    </a:moveTo>
                    <a:cubicBezTo>
                      <a:pt x="76" y="13"/>
                      <a:pt x="64" y="26"/>
                      <a:pt x="51" y="38"/>
                    </a:cubicBezTo>
                    <a:lnTo>
                      <a:pt x="0" y="77"/>
                    </a:lnTo>
                    <a:cubicBezTo>
                      <a:pt x="13" y="83"/>
                      <a:pt x="26" y="89"/>
                      <a:pt x="38" y="89"/>
                    </a:cubicBezTo>
                    <a:cubicBezTo>
                      <a:pt x="95" y="102"/>
                      <a:pt x="146" y="127"/>
                      <a:pt x="197" y="166"/>
                    </a:cubicBezTo>
                    <a:cubicBezTo>
                      <a:pt x="261" y="216"/>
                      <a:pt x="312" y="286"/>
                      <a:pt x="343" y="369"/>
                    </a:cubicBezTo>
                    <a:cubicBezTo>
                      <a:pt x="356" y="299"/>
                      <a:pt x="350" y="223"/>
                      <a:pt x="318" y="159"/>
                    </a:cubicBezTo>
                    <a:cubicBezTo>
                      <a:pt x="292" y="121"/>
                      <a:pt x="254" y="83"/>
                      <a:pt x="216" y="57"/>
                    </a:cubicBezTo>
                    <a:cubicBezTo>
                      <a:pt x="197" y="45"/>
                      <a:pt x="172" y="32"/>
                      <a:pt x="153" y="26"/>
                    </a:cubicBezTo>
                    <a:lnTo>
                      <a:pt x="121" y="13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45"/>
              <p:cNvSpPr/>
              <p:nvPr/>
            </p:nvSpPr>
            <p:spPr>
              <a:xfrm flipH="1">
                <a:off x="6816777" y="185857"/>
                <a:ext cx="1967365" cy="2034534"/>
              </a:xfrm>
              <a:custGeom>
                <a:rect b="b" l="l" r="r" t="t"/>
                <a:pathLst>
                  <a:path extrusionOk="0" h="11909" w="11516">
                    <a:moveTo>
                      <a:pt x="8567" y="1"/>
                    </a:moveTo>
                    <a:cubicBezTo>
                      <a:pt x="8459" y="20"/>
                      <a:pt x="8357" y="45"/>
                      <a:pt x="8256" y="77"/>
                    </a:cubicBezTo>
                    <a:cubicBezTo>
                      <a:pt x="8173" y="109"/>
                      <a:pt x="8097" y="147"/>
                      <a:pt x="8020" y="191"/>
                    </a:cubicBezTo>
                    <a:lnTo>
                      <a:pt x="7982" y="210"/>
                    </a:lnTo>
                    <a:cubicBezTo>
                      <a:pt x="7995" y="210"/>
                      <a:pt x="8001" y="204"/>
                      <a:pt x="8014" y="204"/>
                    </a:cubicBezTo>
                    <a:cubicBezTo>
                      <a:pt x="8037" y="195"/>
                      <a:pt x="8064" y="189"/>
                      <a:pt x="8092" y="189"/>
                    </a:cubicBezTo>
                    <a:cubicBezTo>
                      <a:pt x="8102" y="189"/>
                      <a:pt x="8112" y="190"/>
                      <a:pt x="8122" y="191"/>
                    </a:cubicBezTo>
                    <a:cubicBezTo>
                      <a:pt x="8135" y="191"/>
                      <a:pt x="8141" y="210"/>
                      <a:pt x="8128" y="223"/>
                    </a:cubicBezTo>
                    <a:cubicBezTo>
                      <a:pt x="8097" y="242"/>
                      <a:pt x="8065" y="255"/>
                      <a:pt x="8027" y="261"/>
                    </a:cubicBezTo>
                    <a:cubicBezTo>
                      <a:pt x="7989" y="274"/>
                      <a:pt x="7944" y="287"/>
                      <a:pt x="7906" y="299"/>
                    </a:cubicBezTo>
                    <a:cubicBezTo>
                      <a:pt x="7830" y="331"/>
                      <a:pt x="7747" y="363"/>
                      <a:pt x="7677" y="401"/>
                    </a:cubicBezTo>
                    <a:cubicBezTo>
                      <a:pt x="7601" y="439"/>
                      <a:pt x="7531" y="484"/>
                      <a:pt x="7461" y="528"/>
                    </a:cubicBezTo>
                    <a:lnTo>
                      <a:pt x="7448" y="541"/>
                    </a:lnTo>
                    <a:cubicBezTo>
                      <a:pt x="7506" y="515"/>
                      <a:pt x="7563" y="490"/>
                      <a:pt x="7626" y="477"/>
                    </a:cubicBezTo>
                    <a:cubicBezTo>
                      <a:pt x="7628" y="477"/>
                      <a:pt x="7630" y="477"/>
                      <a:pt x="7631" y="477"/>
                    </a:cubicBezTo>
                    <a:cubicBezTo>
                      <a:pt x="7647" y="477"/>
                      <a:pt x="7656" y="504"/>
                      <a:pt x="7639" y="515"/>
                    </a:cubicBezTo>
                    <a:cubicBezTo>
                      <a:pt x="7487" y="573"/>
                      <a:pt x="7347" y="655"/>
                      <a:pt x="7232" y="763"/>
                    </a:cubicBezTo>
                    <a:cubicBezTo>
                      <a:pt x="7175" y="808"/>
                      <a:pt x="7124" y="865"/>
                      <a:pt x="7080" y="922"/>
                    </a:cubicBezTo>
                    <a:cubicBezTo>
                      <a:pt x="7112" y="903"/>
                      <a:pt x="7150" y="878"/>
                      <a:pt x="7188" y="865"/>
                    </a:cubicBezTo>
                    <a:cubicBezTo>
                      <a:pt x="7193" y="861"/>
                      <a:pt x="7197" y="860"/>
                      <a:pt x="7202" y="860"/>
                    </a:cubicBezTo>
                    <a:cubicBezTo>
                      <a:pt x="7219" y="860"/>
                      <a:pt x="7228" y="888"/>
                      <a:pt x="7207" y="903"/>
                    </a:cubicBezTo>
                    <a:cubicBezTo>
                      <a:pt x="7131" y="954"/>
                      <a:pt x="7054" y="1005"/>
                      <a:pt x="6985" y="1068"/>
                    </a:cubicBezTo>
                    <a:cubicBezTo>
                      <a:pt x="6966" y="1094"/>
                      <a:pt x="6953" y="1113"/>
                      <a:pt x="6934" y="1138"/>
                    </a:cubicBezTo>
                    <a:cubicBezTo>
                      <a:pt x="6929" y="1143"/>
                      <a:pt x="6918" y="1147"/>
                      <a:pt x="6910" y="1147"/>
                    </a:cubicBezTo>
                    <a:cubicBezTo>
                      <a:pt x="6907" y="1147"/>
                      <a:pt x="6904" y="1146"/>
                      <a:pt x="6902" y="1145"/>
                    </a:cubicBezTo>
                    <a:cubicBezTo>
                      <a:pt x="6870" y="1170"/>
                      <a:pt x="6838" y="1202"/>
                      <a:pt x="6807" y="1240"/>
                    </a:cubicBezTo>
                    <a:cubicBezTo>
                      <a:pt x="6769" y="1284"/>
                      <a:pt x="6724" y="1335"/>
                      <a:pt x="6692" y="1386"/>
                    </a:cubicBezTo>
                    <a:cubicBezTo>
                      <a:pt x="6718" y="1361"/>
                      <a:pt x="6743" y="1342"/>
                      <a:pt x="6769" y="1323"/>
                    </a:cubicBezTo>
                    <a:cubicBezTo>
                      <a:pt x="6774" y="1318"/>
                      <a:pt x="6780" y="1317"/>
                      <a:pt x="6785" y="1317"/>
                    </a:cubicBezTo>
                    <a:cubicBezTo>
                      <a:pt x="6805" y="1317"/>
                      <a:pt x="6820" y="1339"/>
                      <a:pt x="6800" y="1354"/>
                    </a:cubicBezTo>
                    <a:cubicBezTo>
                      <a:pt x="6730" y="1418"/>
                      <a:pt x="6660" y="1494"/>
                      <a:pt x="6603" y="1577"/>
                    </a:cubicBezTo>
                    <a:cubicBezTo>
                      <a:pt x="6578" y="1621"/>
                      <a:pt x="6552" y="1659"/>
                      <a:pt x="6527" y="1710"/>
                    </a:cubicBezTo>
                    <a:cubicBezTo>
                      <a:pt x="6514" y="1729"/>
                      <a:pt x="6502" y="1748"/>
                      <a:pt x="6502" y="1774"/>
                    </a:cubicBezTo>
                    <a:cubicBezTo>
                      <a:pt x="6502" y="1793"/>
                      <a:pt x="6514" y="1806"/>
                      <a:pt x="6527" y="1818"/>
                    </a:cubicBezTo>
                    <a:cubicBezTo>
                      <a:pt x="6527" y="1831"/>
                      <a:pt x="6527" y="1844"/>
                      <a:pt x="6514" y="1850"/>
                    </a:cubicBezTo>
                    <a:cubicBezTo>
                      <a:pt x="6505" y="1855"/>
                      <a:pt x="6496" y="1857"/>
                      <a:pt x="6488" y="1857"/>
                    </a:cubicBezTo>
                    <a:cubicBezTo>
                      <a:pt x="6453" y="1857"/>
                      <a:pt x="6431" y="1816"/>
                      <a:pt x="6425" y="1780"/>
                    </a:cubicBezTo>
                    <a:lnTo>
                      <a:pt x="6400" y="1812"/>
                    </a:lnTo>
                    <a:cubicBezTo>
                      <a:pt x="6336" y="1901"/>
                      <a:pt x="6273" y="1996"/>
                      <a:pt x="6222" y="2091"/>
                    </a:cubicBezTo>
                    <a:cubicBezTo>
                      <a:pt x="6165" y="2187"/>
                      <a:pt x="6108" y="2282"/>
                      <a:pt x="6063" y="2384"/>
                    </a:cubicBezTo>
                    <a:cubicBezTo>
                      <a:pt x="6044" y="2428"/>
                      <a:pt x="6025" y="2466"/>
                      <a:pt x="6006" y="2511"/>
                    </a:cubicBezTo>
                    <a:cubicBezTo>
                      <a:pt x="6010" y="2509"/>
                      <a:pt x="6014" y="2508"/>
                      <a:pt x="6017" y="2508"/>
                    </a:cubicBezTo>
                    <a:cubicBezTo>
                      <a:pt x="6036" y="2508"/>
                      <a:pt x="6047" y="2533"/>
                      <a:pt x="6031" y="2549"/>
                    </a:cubicBezTo>
                    <a:lnTo>
                      <a:pt x="5961" y="2619"/>
                    </a:lnTo>
                    <a:cubicBezTo>
                      <a:pt x="5949" y="2638"/>
                      <a:pt x="5936" y="2657"/>
                      <a:pt x="5923" y="2670"/>
                    </a:cubicBezTo>
                    <a:cubicBezTo>
                      <a:pt x="5917" y="2682"/>
                      <a:pt x="5904" y="2682"/>
                      <a:pt x="5898" y="2682"/>
                    </a:cubicBezTo>
                    <a:cubicBezTo>
                      <a:pt x="5828" y="2746"/>
                      <a:pt x="5758" y="2816"/>
                      <a:pt x="5701" y="2892"/>
                    </a:cubicBezTo>
                    <a:cubicBezTo>
                      <a:pt x="5650" y="2949"/>
                      <a:pt x="5599" y="3019"/>
                      <a:pt x="5555" y="3083"/>
                    </a:cubicBezTo>
                    <a:cubicBezTo>
                      <a:pt x="5542" y="3108"/>
                      <a:pt x="5523" y="3127"/>
                      <a:pt x="5510" y="3146"/>
                    </a:cubicBezTo>
                    <a:cubicBezTo>
                      <a:pt x="5567" y="3108"/>
                      <a:pt x="5625" y="3064"/>
                      <a:pt x="5682" y="3026"/>
                    </a:cubicBezTo>
                    <a:cubicBezTo>
                      <a:pt x="5685" y="3024"/>
                      <a:pt x="5688" y="3023"/>
                      <a:pt x="5691" y="3023"/>
                    </a:cubicBezTo>
                    <a:cubicBezTo>
                      <a:pt x="5706" y="3023"/>
                      <a:pt x="5717" y="3048"/>
                      <a:pt x="5701" y="3064"/>
                    </a:cubicBezTo>
                    <a:cubicBezTo>
                      <a:pt x="5567" y="3178"/>
                      <a:pt x="5434" y="3293"/>
                      <a:pt x="5307" y="3413"/>
                    </a:cubicBezTo>
                    <a:cubicBezTo>
                      <a:pt x="5243" y="3477"/>
                      <a:pt x="5186" y="3534"/>
                      <a:pt x="5129" y="3598"/>
                    </a:cubicBezTo>
                    <a:cubicBezTo>
                      <a:pt x="5173" y="3579"/>
                      <a:pt x="5218" y="3559"/>
                      <a:pt x="5269" y="3540"/>
                    </a:cubicBezTo>
                    <a:cubicBezTo>
                      <a:pt x="5270" y="3540"/>
                      <a:pt x="5272" y="3540"/>
                      <a:pt x="5273" y="3540"/>
                    </a:cubicBezTo>
                    <a:cubicBezTo>
                      <a:pt x="5290" y="3540"/>
                      <a:pt x="5299" y="3573"/>
                      <a:pt x="5281" y="3579"/>
                    </a:cubicBezTo>
                    <a:cubicBezTo>
                      <a:pt x="5193" y="3623"/>
                      <a:pt x="5104" y="3674"/>
                      <a:pt x="5015" y="3718"/>
                    </a:cubicBezTo>
                    <a:cubicBezTo>
                      <a:pt x="5002" y="3731"/>
                      <a:pt x="4989" y="3750"/>
                      <a:pt x="4976" y="3763"/>
                    </a:cubicBezTo>
                    <a:cubicBezTo>
                      <a:pt x="4964" y="3769"/>
                      <a:pt x="4951" y="3782"/>
                      <a:pt x="4938" y="3788"/>
                    </a:cubicBezTo>
                    <a:cubicBezTo>
                      <a:pt x="4926" y="3788"/>
                      <a:pt x="4913" y="3788"/>
                      <a:pt x="4907" y="3776"/>
                    </a:cubicBezTo>
                    <a:cubicBezTo>
                      <a:pt x="4767" y="3858"/>
                      <a:pt x="4627" y="3934"/>
                      <a:pt x="4487" y="4017"/>
                    </a:cubicBezTo>
                    <a:cubicBezTo>
                      <a:pt x="4030" y="4297"/>
                      <a:pt x="3604" y="4627"/>
                      <a:pt x="3216" y="5002"/>
                    </a:cubicBezTo>
                    <a:cubicBezTo>
                      <a:pt x="3019" y="5186"/>
                      <a:pt x="2835" y="5396"/>
                      <a:pt x="2682" y="5618"/>
                    </a:cubicBezTo>
                    <a:cubicBezTo>
                      <a:pt x="2606" y="5733"/>
                      <a:pt x="2549" y="5860"/>
                      <a:pt x="2504" y="5987"/>
                    </a:cubicBezTo>
                    <a:cubicBezTo>
                      <a:pt x="2485" y="6038"/>
                      <a:pt x="2466" y="6095"/>
                      <a:pt x="2454" y="6152"/>
                    </a:cubicBezTo>
                    <a:cubicBezTo>
                      <a:pt x="2466" y="6152"/>
                      <a:pt x="2485" y="6152"/>
                      <a:pt x="2479" y="6178"/>
                    </a:cubicBezTo>
                    <a:cubicBezTo>
                      <a:pt x="2473" y="6197"/>
                      <a:pt x="2460" y="6222"/>
                      <a:pt x="2447" y="6241"/>
                    </a:cubicBezTo>
                    <a:cubicBezTo>
                      <a:pt x="2454" y="6292"/>
                      <a:pt x="2485" y="6330"/>
                      <a:pt x="2530" y="6337"/>
                    </a:cubicBezTo>
                    <a:cubicBezTo>
                      <a:pt x="2562" y="6349"/>
                      <a:pt x="2562" y="6394"/>
                      <a:pt x="2530" y="6406"/>
                    </a:cubicBezTo>
                    <a:cubicBezTo>
                      <a:pt x="2519" y="6409"/>
                      <a:pt x="2509" y="6410"/>
                      <a:pt x="2498" y="6410"/>
                    </a:cubicBezTo>
                    <a:cubicBezTo>
                      <a:pt x="2459" y="6410"/>
                      <a:pt x="2422" y="6392"/>
                      <a:pt x="2396" y="6362"/>
                    </a:cubicBezTo>
                    <a:lnTo>
                      <a:pt x="2339" y="6464"/>
                    </a:lnTo>
                    <a:cubicBezTo>
                      <a:pt x="2282" y="6559"/>
                      <a:pt x="2231" y="6654"/>
                      <a:pt x="2174" y="6750"/>
                    </a:cubicBezTo>
                    <a:cubicBezTo>
                      <a:pt x="2066" y="6940"/>
                      <a:pt x="1945" y="7125"/>
                      <a:pt x="1824" y="7309"/>
                    </a:cubicBezTo>
                    <a:cubicBezTo>
                      <a:pt x="1399" y="7957"/>
                      <a:pt x="928" y="8580"/>
                      <a:pt x="420" y="9171"/>
                    </a:cubicBezTo>
                    <a:cubicBezTo>
                      <a:pt x="388" y="9209"/>
                      <a:pt x="293" y="9298"/>
                      <a:pt x="325" y="9355"/>
                    </a:cubicBezTo>
                    <a:cubicBezTo>
                      <a:pt x="336" y="9373"/>
                      <a:pt x="356" y="9380"/>
                      <a:pt x="381" y="9380"/>
                    </a:cubicBezTo>
                    <a:cubicBezTo>
                      <a:pt x="444" y="9380"/>
                      <a:pt x="536" y="9337"/>
                      <a:pt x="573" y="9323"/>
                    </a:cubicBezTo>
                    <a:cubicBezTo>
                      <a:pt x="738" y="9266"/>
                      <a:pt x="903" y="9196"/>
                      <a:pt x="1062" y="9114"/>
                    </a:cubicBezTo>
                    <a:cubicBezTo>
                      <a:pt x="1221" y="9031"/>
                      <a:pt x="1373" y="8942"/>
                      <a:pt x="1519" y="8840"/>
                    </a:cubicBezTo>
                    <a:cubicBezTo>
                      <a:pt x="1666" y="8739"/>
                      <a:pt x="1799" y="8624"/>
                      <a:pt x="1945" y="8523"/>
                    </a:cubicBezTo>
                    <a:cubicBezTo>
                      <a:pt x="1952" y="8515"/>
                      <a:pt x="1960" y="8512"/>
                      <a:pt x="1968" y="8512"/>
                    </a:cubicBezTo>
                    <a:cubicBezTo>
                      <a:pt x="1993" y="8512"/>
                      <a:pt x="2014" y="8547"/>
                      <a:pt x="1990" y="8567"/>
                    </a:cubicBezTo>
                    <a:cubicBezTo>
                      <a:pt x="1844" y="8726"/>
                      <a:pt x="1678" y="8866"/>
                      <a:pt x="1500" y="8980"/>
                    </a:cubicBezTo>
                    <a:cubicBezTo>
                      <a:pt x="1456" y="9006"/>
                      <a:pt x="1411" y="9031"/>
                      <a:pt x="1367" y="9056"/>
                    </a:cubicBezTo>
                    <a:cubicBezTo>
                      <a:pt x="1297" y="9158"/>
                      <a:pt x="1233" y="9266"/>
                      <a:pt x="1170" y="9374"/>
                    </a:cubicBezTo>
                    <a:cubicBezTo>
                      <a:pt x="1132" y="9444"/>
                      <a:pt x="1094" y="9508"/>
                      <a:pt x="1062" y="9577"/>
                    </a:cubicBezTo>
                    <a:cubicBezTo>
                      <a:pt x="1043" y="9616"/>
                      <a:pt x="1024" y="9654"/>
                      <a:pt x="1017" y="9692"/>
                    </a:cubicBezTo>
                    <a:cubicBezTo>
                      <a:pt x="1020" y="9691"/>
                      <a:pt x="1023" y="9691"/>
                      <a:pt x="1025" y="9691"/>
                    </a:cubicBezTo>
                    <a:cubicBezTo>
                      <a:pt x="1052" y="9691"/>
                      <a:pt x="1067" y="9720"/>
                      <a:pt x="1056" y="9743"/>
                    </a:cubicBezTo>
                    <a:cubicBezTo>
                      <a:pt x="1049" y="9743"/>
                      <a:pt x="1049" y="9749"/>
                      <a:pt x="1049" y="9749"/>
                    </a:cubicBezTo>
                    <a:cubicBezTo>
                      <a:pt x="1061" y="9757"/>
                      <a:pt x="1075" y="9760"/>
                      <a:pt x="1090" y="9760"/>
                    </a:cubicBezTo>
                    <a:cubicBezTo>
                      <a:pt x="1124" y="9760"/>
                      <a:pt x="1163" y="9745"/>
                      <a:pt x="1189" y="9736"/>
                    </a:cubicBezTo>
                    <a:cubicBezTo>
                      <a:pt x="1240" y="9724"/>
                      <a:pt x="1291" y="9705"/>
                      <a:pt x="1342" y="9685"/>
                    </a:cubicBezTo>
                    <a:cubicBezTo>
                      <a:pt x="1443" y="9647"/>
                      <a:pt x="1545" y="9603"/>
                      <a:pt x="1647" y="9546"/>
                    </a:cubicBezTo>
                    <a:cubicBezTo>
                      <a:pt x="1837" y="9438"/>
                      <a:pt x="2015" y="9304"/>
                      <a:pt x="2174" y="9152"/>
                    </a:cubicBezTo>
                    <a:cubicBezTo>
                      <a:pt x="2314" y="9012"/>
                      <a:pt x="2441" y="8853"/>
                      <a:pt x="2543" y="8688"/>
                    </a:cubicBezTo>
                    <a:cubicBezTo>
                      <a:pt x="2587" y="8586"/>
                      <a:pt x="2632" y="8497"/>
                      <a:pt x="2676" y="8402"/>
                    </a:cubicBezTo>
                    <a:cubicBezTo>
                      <a:pt x="2701" y="8338"/>
                      <a:pt x="2740" y="8281"/>
                      <a:pt x="2765" y="8211"/>
                    </a:cubicBezTo>
                    <a:cubicBezTo>
                      <a:pt x="2790" y="8141"/>
                      <a:pt x="2809" y="8078"/>
                      <a:pt x="2835" y="8008"/>
                    </a:cubicBezTo>
                    <a:cubicBezTo>
                      <a:pt x="2840" y="7994"/>
                      <a:pt x="2852" y="7986"/>
                      <a:pt x="2865" y="7986"/>
                    </a:cubicBezTo>
                    <a:cubicBezTo>
                      <a:pt x="2870" y="7986"/>
                      <a:pt x="2875" y="7987"/>
                      <a:pt x="2879" y="7989"/>
                    </a:cubicBezTo>
                    <a:cubicBezTo>
                      <a:pt x="2886" y="7989"/>
                      <a:pt x="2886" y="7982"/>
                      <a:pt x="2886" y="7982"/>
                    </a:cubicBezTo>
                    <a:cubicBezTo>
                      <a:pt x="2890" y="7976"/>
                      <a:pt x="2897" y="7973"/>
                      <a:pt x="2904" y="7973"/>
                    </a:cubicBezTo>
                    <a:cubicBezTo>
                      <a:pt x="2916" y="7973"/>
                      <a:pt x="2928" y="7983"/>
                      <a:pt x="2924" y="7995"/>
                    </a:cubicBezTo>
                    <a:cubicBezTo>
                      <a:pt x="2911" y="8046"/>
                      <a:pt x="2892" y="8084"/>
                      <a:pt x="2879" y="8122"/>
                    </a:cubicBezTo>
                    <a:cubicBezTo>
                      <a:pt x="2829" y="8357"/>
                      <a:pt x="2733" y="8573"/>
                      <a:pt x="2606" y="8777"/>
                    </a:cubicBezTo>
                    <a:cubicBezTo>
                      <a:pt x="2593" y="8802"/>
                      <a:pt x="2581" y="8834"/>
                      <a:pt x="2568" y="8866"/>
                    </a:cubicBezTo>
                    <a:cubicBezTo>
                      <a:pt x="2549" y="8904"/>
                      <a:pt x="2549" y="8955"/>
                      <a:pt x="2555" y="8993"/>
                    </a:cubicBezTo>
                    <a:cubicBezTo>
                      <a:pt x="2567" y="9016"/>
                      <a:pt x="2587" y="9023"/>
                      <a:pt x="2610" y="9023"/>
                    </a:cubicBezTo>
                    <a:cubicBezTo>
                      <a:pt x="2638" y="9023"/>
                      <a:pt x="2668" y="9012"/>
                      <a:pt x="2689" y="9006"/>
                    </a:cubicBezTo>
                    <a:cubicBezTo>
                      <a:pt x="2797" y="8961"/>
                      <a:pt x="2898" y="8910"/>
                      <a:pt x="3000" y="8859"/>
                    </a:cubicBezTo>
                    <a:cubicBezTo>
                      <a:pt x="3197" y="8758"/>
                      <a:pt x="3381" y="8637"/>
                      <a:pt x="3553" y="8497"/>
                    </a:cubicBezTo>
                    <a:cubicBezTo>
                      <a:pt x="3731" y="8357"/>
                      <a:pt x="3890" y="8205"/>
                      <a:pt x="4036" y="8040"/>
                    </a:cubicBezTo>
                    <a:cubicBezTo>
                      <a:pt x="4182" y="7868"/>
                      <a:pt x="4303" y="7684"/>
                      <a:pt x="4443" y="7506"/>
                    </a:cubicBezTo>
                    <a:cubicBezTo>
                      <a:pt x="4449" y="7500"/>
                      <a:pt x="4457" y="7497"/>
                      <a:pt x="4466" y="7497"/>
                    </a:cubicBezTo>
                    <a:cubicBezTo>
                      <a:pt x="4484" y="7497"/>
                      <a:pt x="4502" y="7510"/>
                      <a:pt x="4493" y="7531"/>
                    </a:cubicBezTo>
                    <a:cubicBezTo>
                      <a:pt x="4392" y="7760"/>
                      <a:pt x="4246" y="7976"/>
                      <a:pt x="4074" y="8154"/>
                    </a:cubicBezTo>
                    <a:cubicBezTo>
                      <a:pt x="3979" y="8281"/>
                      <a:pt x="3909" y="8421"/>
                      <a:pt x="3871" y="8567"/>
                    </a:cubicBezTo>
                    <a:cubicBezTo>
                      <a:pt x="4061" y="8548"/>
                      <a:pt x="4246" y="8503"/>
                      <a:pt x="4424" y="8440"/>
                    </a:cubicBezTo>
                    <a:cubicBezTo>
                      <a:pt x="4964" y="8249"/>
                      <a:pt x="5409" y="7868"/>
                      <a:pt x="5688" y="7366"/>
                    </a:cubicBezTo>
                    <a:cubicBezTo>
                      <a:pt x="5739" y="7283"/>
                      <a:pt x="5777" y="7194"/>
                      <a:pt x="5822" y="7112"/>
                    </a:cubicBezTo>
                    <a:cubicBezTo>
                      <a:pt x="5860" y="7023"/>
                      <a:pt x="5892" y="6934"/>
                      <a:pt x="5930" y="6851"/>
                    </a:cubicBezTo>
                    <a:cubicBezTo>
                      <a:pt x="5930" y="6800"/>
                      <a:pt x="5930" y="6756"/>
                      <a:pt x="5930" y="6705"/>
                    </a:cubicBezTo>
                    <a:cubicBezTo>
                      <a:pt x="5936" y="6603"/>
                      <a:pt x="5942" y="6495"/>
                      <a:pt x="5961" y="6394"/>
                    </a:cubicBezTo>
                    <a:cubicBezTo>
                      <a:pt x="5974" y="6292"/>
                      <a:pt x="6006" y="6197"/>
                      <a:pt x="6057" y="6108"/>
                    </a:cubicBezTo>
                    <a:cubicBezTo>
                      <a:pt x="6062" y="6102"/>
                      <a:pt x="6069" y="6099"/>
                      <a:pt x="6076" y="6099"/>
                    </a:cubicBezTo>
                    <a:cubicBezTo>
                      <a:pt x="6086" y="6099"/>
                      <a:pt x="6095" y="6106"/>
                      <a:pt x="6095" y="6120"/>
                    </a:cubicBezTo>
                    <a:cubicBezTo>
                      <a:pt x="6089" y="6165"/>
                      <a:pt x="6076" y="6216"/>
                      <a:pt x="6063" y="6260"/>
                    </a:cubicBezTo>
                    <a:cubicBezTo>
                      <a:pt x="6050" y="6317"/>
                      <a:pt x="6044" y="6368"/>
                      <a:pt x="6038" y="6425"/>
                    </a:cubicBezTo>
                    <a:cubicBezTo>
                      <a:pt x="6025" y="6527"/>
                      <a:pt x="6019" y="6622"/>
                      <a:pt x="6019" y="6724"/>
                    </a:cubicBezTo>
                    <a:cubicBezTo>
                      <a:pt x="6012" y="6807"/>
                      <a:pt x="6012" y="6896"/>
                      <a:pt x="6019" y="6972"/>
                    </a:cubicBezTo>
                    <a:cubicBezTo>
                      <a:pt x="6019" y="7036"/>
                      <a:pt x="6044" y="7093"/>
                      <a:pt x="6089" y="7131"/>
                    </a:cubicBezTo>
                    <a:cubicBezTo>
                      <a:pt x="6104" y="7139"/>
                      <a:pt x="6119" y="7143"/>
                      <a:pt x="6135" y="7143"/>
                    </a:cubicBezTo>
                    <a:cubicBezTo>
                      <a:pt x="6192" y="7143"/>
                      <a:pt x="6252" y="7096"/>
                      <a:pt x="6292" y="7061"/>
                    </a:cubicBezTo>
                    <a:cubicBezTo>
                      <a:pt x="6349" y="7010"/>
                      <a:pt x="6400" y="6947"/>
                      <a:pt x="6451" y="6883"/>
                    </a:cubicBezTo>
                    <a:cubicBezTo>
                      <a:pt x="6540" y="6737"/>
                      <a:pt x="6603" y="6584"/>
                      <a:pt x="6641" y="6419"/>
                    </a:cubicBezTo>
                    <a:cubicBezTo>
                      <a:pt x="6660" y="6330"/>
                      <a:pt x="6680" y="6235"/>
                      <a:pt x="6692" y="6140"/>
                    </a:cubicBezTo>
                    <a:cubicBezTo>
                      <a:pt x="6699" y="6051"/>
                      <a:pt x="6718" y="5962"/>
                      <a:pt x="6743" y="5873"/>
                    </a:cubicBezTo>
                    <a:cubicBezTo>
                      <a:pt x="6750" y="5856"/>
                      <a:pt x="6765" y="5846"/>
                      <a:pt x="6779" y="5846"/>
                    </a:cubicBezTo>
                    <a:cubicBezTo>
                      <a:pt x="6792" y="5846"/>
                      <a:pt x="6804" y="5854"/>
                      <a:pt x="6807" y="5873"/>
                    </a:cubicBezTo>
                    <a:cubicBezTo>
                      <a:pt x="6813" y="5993"/>
                      <a:pt x="6807" y="6114"/>
                      <a:pt x="6788" y="6235"/>
                    </a:cubicBezTo>
                    <a:cubicBezTo>
                      <a:pt x="6775" y="6298"/>
                      <a:pt x="6762" y="6356"/>
                      <a:pt x="6749" y="6419"/>
                    </a:cubicBezTo>
                    <a:cubicBezTo>
                      <a:pt x="6743" y="6489"/>
                      <a:pt x="6756" y="6559"/>
                      <a:pt x="6794" y="6622"/>
                    </a:cubicBezTo>
                    <a:cubicBezTo>
                      <a:pt x="6811" y="6666"/>
                      <a:pt x="6852" y="6688"/>
                      <a:pt x="6897" y="6688"/>
                    </a:cubicBezTo>
                    <a:cubicBezTo>
                      <a:pt x="6917" y="6688"/>
                      <a:pt x="6939" y="6683"/>
                      <a:pt x="6959" y="6673"/>
                    </a:cubicBezTo>
                    <a:cubicBezTo>
                      <a:pt x="7010" y="6648"/>
                      <a:pt x="7061" y="6603"/>
                      <a:pt x="7099" y="6553"/>
                    </a:cubicBezTo>
                    <a:cubicBezTo>
                      <a:pt x="7143" y="6502"/>
                      <a:pt x="7182" y="6445"/>
                      <a:pt x="7213" y="6387"/>
                    </a:cubicBezTo>
                    <a:cubicBezTo>
                      <a:pt x="7283" y="6273"/>
                      <a:pt x="7328" y="6152"/>
                      <a:pt x="7360" y="6025"/>
                    </a:cubicBezTo>
                    <a:cubicBezTo>
                      <a:pt x="7385" y="5898"/>
                      <a:pt x="7379" y="5765"/>
                      <a:pt x="7404" y="5637"/>
                    </a:cubicBezTo>
                    <a:cubicBezTo>
                      <a:pt x="7407" y="5628"/>
                      <a:pt x="7417" y="5623"/>
                      <a:pt x="7426" y="5623"/>
                    </a:cubicBezTo>
                    <a:cubicBezTo>
                      <a:pt x="7436" y="5623"/>
                      <a:pt x="7445" y="5628"/>
                      <a:pt x="7448" y="5637"/>
                    </a:cubicBezTo>
                    <a:cubicBezTo>
                      <a:pt x="7493" y="5790"/>
                      <a:pt x="7493" y="5955"/>
                      <a:pt x="7442" y="6101"/>
                    </a:cubicBezTo>
                    <a:lnTo>
                      <a:pt x="7442" y="6108"/>
                    </a:lnTo>
                    <a:cubicBezTo>
                      <a:pt x="7576" y="6012"/>
                      <a:pt x="7684" y="5892"/>
                      <a:pt x="7779" y="5758"/>
                    </a:cubicBezTo>
                    <a:cubicBezTo>
                      <a:pt x="7823" y="5688"/>
                      <a:pt x="7862" y="5612"/>
                      <a:pt x="7893" y="5529"/>
                    </a:cubicBezTo>
                    <a:cubicBezTo>
                      <a:pt x="7906" y="5485"/>
                      <a:pt x="7919" y="5447"/>
                      <a:pt x="7931" y="5409"/>
                    </a:cubicBezTo>
                    <a:cubicBezTo>
                      <a:pt x="7944" y="5371"/>
                      <a:pt x="7957" y="5339"/>
                      <a:pt x="7976" y="5313"/>
                    </a:cubicBezTo>
                    <a:cubicBezTo>
                      <a:pt x="7981" y="5306"/>
                      <a:pt x="7987" y="5304"/>
                      <a:pt x="7994" y="5304"/>
                    </a:cubicBezTo>
                    <a:cubicBezTo>
                      <a:pt x="8005" y="5304"/>
                      <a:pt x="8016" y="5312"/>
                      <a:pt x="8020" y="5320"/>
                    </a:cubicBezTo>
                    <a:cubicBezTo>
                      <a:pt x="8039" y="5402"/>
                      <a:pt x="7989" y="5510"/>
                      <a:pt x="7957" y="5580"/>
                    </a:cubicBezTo>
                    <a:cubicBezTo>
                      <a:pt x="7925" y="5657"/>
                      <a:pt x="7881" y="5733"/>
                      <a:pt x="7830" y="5809"/>
                    </a:cubicBezTo>
                    <a:cubicBezTo>
                      <a:pt x="7728" y="5955"/>
                      <a:pt x="7595" y="6076"/>
                      <a:pt x="7442" y="6171"/>
                    </a:cubicBezTo>
                    <a:lnTo>
                      <a:pt x="7423" y="6171"/>
                    </a:lnTo>
                    <a:cubicBezTo>
                      <a:pt x="7379" y="6305"/>
                      <a:pt x="7315" y="6425"/>
                      <a:pt x="7232" y="6540"/>
                    </a:cubicBezTo>
                    <a:cubicBezTo>
                      <a:pt x="7158" y="6631"/>
                      <a:pt x="7048" y="6774"/>
                      <a:pt x="6915" y="6774"/>
                    </a:cubicBezTo>
                    <a:cubicBezTo>
                      <a:pt x="6901" y="6774"/>
                      <a:pt x="6885" y="6772"/>
                      <a:pt x="6870" y="6769"/>
                    </a:cubicBezTo>
                    <a:cubicBezTo>
                      <a:pt x="6781" y="6743"/>
                      <a:pt x="6718" y="6667"/>
                      <a:pt x="6711" y="6572"/>
                    </a:cubicBezTo>
                    <a:lnTo>
                      <a:pt x="6705" y="6591"/>
                    </a:lnTo>
                    <a:cubicBezTo>
                      <a:pt x="6654" y="6769"/>
                      <a:pt x="6559" y="6940"/>
                      <a:pt x="6432" y="7080"/>
                    </a:cubicBezTo>
                    <a:cubicBezTo>
                      <a:pt x="6360" y="7160"/>
                      <a:pt x="6242" y="7253"/>
                      <a:pt x="6132" y="7253"/>
                    </a:cubicBezTo>
                    <a:cubicBezTo>
                      <a:pt x="6085" y="7253"/>
                      <a:pt x="6039" y="7236"/>
                      <a:pt x="6000" y="7194"/>
                    </a:cubicBezTo>
                    <a:cubicBezTo>
                      <a:pt x="5968" y="7150"/>
                      <a:pt x="5942" y="7099"/>
                      <a:pt x="5936" y="7048"/>
                    </a:cubicBezTo>
                    <a:cubicBezTo>
                      <a:pt x="5892" y="7194"/>
                      <a:pt x="5822" y="7341"/>
                      <a:pt x="5739" y="7474"/>
                    </a:cubicBezTo>
                    <a:cubicBezTo>
                      <a:pt x="5326" y="8160"/>
                      <a:pt x="4608" y="8605"/>
                      <a:pt x="3814" y="8669"/>
                    </a:cubicBezTo>
                    <a:cubicBezTo>
                      <a:pt x="3782" y="8669"/>
                      <a:pt x="3763" y="8637"/>
                      <a:pt x="3769" y="8612"/>
                    </a:cubicBezTo>
                    <a:cubicBezTo>
                      <a:pt x="3788" y="8535"/>
                      <a:pt x="3814" y="8459"/>
                      <a:pt x="3845" y="8389"/>
                    </a:cubicBezTo>
                    <a:lnTo>
                      <a:pt x="3845" y="8389"/>
                    </a:lnTo>
                    <a:cubicBezTo>
                      <a:pt x="3553" y="8669"/>
                      <a:pt x="3210" y="8891"/>
                      <a:pt x="2841" y="9056"/>
                    </a:cubicBezTo>
                    <a:cubicBezTo>
                      <a:pt x="2778" y="9086"/>
                      <a:pt x="2692" y="9129"/>
                      <a:pt x="2612" y="9129"/>
                    </a:cubicBezTo>
                    <a:cubicBezTo>
                      <a:pt x="2572" y="9129"/>
                      <a:pt x="2532" y="9118"/>
                      <a:pt x="2498" y="9088"/>
                    </a:cubicBezTo>
                    <a:cubicBezTo>
                      <a:pt x="2473" y="9063"/>
                      <a:pt x="2454" y="9031"/>
                      <a:pt x="2454" y="8993"/>
                    </a:cubicBezTo>
                    <a:cubicBezTo>
                      <a:pt x="2199" y="9317"/>
                      <a:pt x="1869" y="9577"/>
                      <a:pt x="1488" y="9743"/>
                    </a:cubicBezTo>
                    <a:cubicBezTo>
                      <a:pt x="1373" y="9794"/>
                      <a:pt x="1259" y="9832"/>
                      <a:pt x="1138" y="9851"/>
                    </a:cubicBezTo>
                    <a:cubicBezTo>
                      <a:pt x="1121" y="9855"/>
                      <a:pt x="1104" y="9857"/>
                      <a:pt x="1088" y="9857"/>
                    </a:cubicBezTo>
                    <a:cubicBezTo>
                      <a:pt x="1054" y="9857"/>
                      <a:pt x="1022" y="9849"/>
                      <a:pt x="992" y="9832"/>
                    </a:cubicBezTo>
                    <a:cubicBezTo>
                      <a:pt x="973" y="9863"/>
                      <a:pt x="954" y="9889"/>
                      <a:pt x="928" y="9914"/>
                    </a:cubicBezTo>
                    <a:cubicBezTo>
                      <a:pt x="655" y="10251"/>
                      <a:pt x="357" y="10562"/>
                      <a:pt x="32" y="10848"/>
                    </a:cubicBezTo>
                    <a:cubicBezTo>
                      <a:pt x="20" y="10867"/>
                      <a:pt x="13" y="10893"/>
                      <a:pt x="1" y="10912"/>
                    </a:cubicBezTo>
                    <a:cubicBezTo>
                      <a:pt x="134" y="10912"/>
                      <a:pt x="255" y="10887"/>
                      <a:pt x="369" y="10823"/>
                    </a:cubicBezTo>
                    <a:cubicBezTo>
                      <a:pt x="509" y="10759"/>
                      <a:pt x="649" y="10696"/>
                      <a:pt x="789" y="10632"/>
                    </a:cubicBezTo>
                    <a:cubicBezTo>
                      <a:pt x="1240" y="10429"/>
                      <a:pt x="1678" y="10200"/>
                      <a:pt x="2110" y="9952"/>
                    </a:cubicBezTo>
                    <a:cubicBezTo>
                      <a:pt x="2307" y="9832"/>
                      <a:pt x="2492" y="9698"/>
                      <a:pt x="2670" y="9546"/>
                    </a:cubicBezTo>
                    <a:cubicBezTo>
                      <a:pt x="2752" y="9476"/>
                      <a:pt x="2829" y="9393"/>
                      <a:pt x="2905" y="9317"/>
                    </a:cubicBezTo>
                    <a:cubicBezTo>
                      <a:pt x="2981" y="9228"/>
                      <a:pt x="3051" y="9133"/>
                      <a:pt x="3127" y="9050"/>
                    </a:cubicBezTo>
                    <a:cubicBezTo>
                      <a:pt x="3134" y="9044"/>
                      <a:pt x="3141" y="9041"/>
                      <a:pt x="3149" y="9041"/>
                    </a:cubicBezTo>
                    <a:cubicBezTo>
                      <a:pt x="3172" y="9041"/>
                      <a:pt x="3194" y="9064"/>
                      <a:pt x="3184" y="9088"/>
                    </a:cubicBezTo>
                    <a:cubicBezTo>
                      <a:pt x="3127" y="9203"/>
                      <a:pt x="3045" y="9317"/>
                      <a:pt x="2956" y="9412"/>
                    </a:cubicBezTo>
                    <a:cubicBezTo>
                      <a:pt x="2937" y="9431"/>
                      <a:pt x="2918" y="9450"/>
                      <a:pt x="2898" y="9469"/>
                    </a:cubicBezTo>
                    <a:cubicBezTo>
                      <a:pt x="2898" y="9469"/>
                      <a:pt x="2898" y="9476"/>
                      <a:pt x="2892" y="9476"/>
                    </a:cubicBezTo>
                    <a:lnTo>
                      <a:pt x="2886" y="9482"/>
                    </a:lnTo>
                    <a:lnTo>
                      <a:pt x="2867" y="9501"/>
                    </a:lnTo>
                    <a:cubicBezTo>
                      <a:pt x="2835" y="9546"/>
                      <a:pt x="2841" y="9603"/>
                      <a:pt x="2886" y="9628"/>
                    </a:cubicBezTo>
                    <a:cubicBezTo>
                      <a:pt x="2910" y="9648"/>
                      <a:pt x="2939" y="9655"/>
                      <a:pt x="2969" y="9655"/>
                    </a:cubicBezTo>
                    <a:cubicBezTo>
                      <a:pt x="3016" y="9655"/>
                      <a:pt x="3065" y="9637"/>
                      <a:pt x="3108" y="9622"/>
                    </a:cubicBezTo>
                    <a:cubicBezTo>
                      <a:pt x="3254" y="9558"/>
                      <a:pt x="3407" y="9495"/>
                      <a:pt x="3553" y="9431"/>
                    </a:cubicBezTo>
                    <a:cubicBezTo>
                      <a:pt x="4074" y="9196"/>
                      <a:pt x="4582" y="8942"/>
                      <a:pt x="5027" y="8580"/>
                    </a:cubicBezTo>
                    <a:cubicBezTo>
                      <a:pt x="5231" y="8402"/>
                      <a:pt x="5415" y="8211"/>
                      <a:pt x="5587" y="8008"/>
                    </a:cubicBezTo>
                    <a:cubicBezTo>
                      <a:pt x="5758" y="7798"/>
                      <a:pt x="5904" y="7563"/>
                      <a:pt x="6063" y="7347"/>
                    </a:cubicBezTo>
                    <a:cubicBezTo>
                      <a:pt x="6068" y="7338"/>
                      <a:pt x="6077" y="7333"/>
                      <a:pt x="6086" y="7333"/>
                    </a:cubicBezTo>
                    <a:cubicBezTo>
                      <a:pt x="6101" y="7333"/>
                      <a:pt x="6116" y="7346"/>
                      <a:pt x="6108" y="7366"/>
                    </a:cubicBezTo>
                    <a:cubicBezTo>
                      <a:pt x="5968" y="7671"/>
                      <a:pt x="5777" y="7951"/>
                      <a:pt x="5548" y="8198"/>
                    </a:cubicBezTo>
                    <a:cubicBezTo>
                      <a:pt x="5459" y="8294"/>
                      <a:pt x="5370" y="8383"/>
                      <a:pt x="5275" y="8465"/>
                    </a:cubicBezTo>
                    <a:cubicBezTo>
                      <a:pt x="5281" y="8484"/>
                      <a:pt x="5281" y="8497"/>
                      <a:pt x="5281" y="8510"/>
                    </a:cubicBezTo>
                    <a:cubicBezTo>
                      <a:pt x="5377" y="8446"/>
                      <a:pt x="5466" y="8402"/>
                      <a:pt x="5561" y="8332"/>
                    </a:cubicBezTo>
                    <a:cubicBezTo>
                      <a:pt x="5663" y="8268"/>
                      <a:pt x="5764" y="8198"/>
                      <a:pt x="5860" y="8129"/>
                    </a:cubicBezTo>
                    <a:cubicBezTo>
                      <a:pt x="6203" y="7868"/>
                      <a:pt x="6521" y="7582"/>
                      <a:pt x="6813" y="7264"/>
                    </a:cubicBezTo>
                    <a:cubicBezTo>
                      <a:pt x="6953" y="7099"/>
                      <a:pt x="7093" y="6934"/>
                      <a:pt x="7220" y="6756"/>
                    </a:cubicBezTo>
                    <a:cubicBezTo>
                      <a:pt x="7340" y="6584"/>
                      <a:pt x="7448" y="6394"/>
                      <a:pt x="7588" y="6228"/>
                    </a:cubicBezTo>
                    <a:cubicBezTo>
                      <a:pt x="7593" y="6222"/>
                      <a:pt x="7600" y="6219"/>
                      <a:pt x="7608" y="6219"/>
                    </a:cubicBezTo>
                    <a:cubicBezTo>
                      <a:pt x="7624" y="6219"/>
                      <a:pt x="7641" y="6231"/>
                      <a:pt x="7633" y="6248"/>
                    </a:cubicBezTo>
                    <a:cubicBezTo>
                      <a:pt x="7537" y="6476"/>
                      <a:pt x="7404" y="6680"/>
                      <a:pt x="7251" y="6870"/>
                    </a:cubicBezTo>
                    <a:cubicBezTo>
                      <a:pt x="6985" y="7226"/>
                      <a:pt x="6686" y="7544"/>
                      <a:pt x="6355" y="7836"/>
                    </a:cubicBezTo>
                    <a:cubicBezTo>
                      <a:pt x="6190" y="7982"/>
                      <a:pt x="6019" y="8116"/>
                      <a:pt x="5841" y="8243"/>
                    </a:cubicBezTo>
                    <a:cubicBezTo>
                      <a:pt x="5752" y="8300"/>
                      <a:pt x="5663" y="8357"/>
                      <a:pt x="5574" y="8415"/>
                    </a:cubicBezTo>
                    <a:cubicBezTo>
                      <a:pt x="5478" y="8478"/>
                      <a:pt x="5383" y="8535"/>
                      <a:pt x="5281" y="8580"/>
                    </a:cubicBezTo>
                    <a:cubicBezTo>
                      <a:pt x="5277" y="8583"/>
                      <a:pt x="5272" y="8584"/>
                      <a:pt x="5267" y="8584"/>
                    </a:cubicBezTo>
                    <a:cubicBezTo>
                      <a:pt x="5250" y="8584"/>
                      <a:pt x="5232" y="8569"/>
                      <a:pt x="5237" y="8554"/>
                    </a:cubicBezTo>
                    <a:cubicBezTo>
                      <a:pt x="5243" y="8542"/>
                      <a:pt x="5243" y="8523"/>
                      <a:pt x="5243" y="8503"/>
                    </a:cubicBezTo>
                    <a:lnTo>
                      <a:pt x="5243" y="8503"/>
                    </a:lnTo>
                    <a:cubicBezTo>
                      <a:pt x="4881" y="8821"/>
                      <a:pt x="4474" y="9088"/>
                      <a:pt x="4042" y="9291"/>
                    </a:cubicBezTo>
                    <a:cubicBezTo>
                      <a:pt x="3750" y="9438"/>
                      <a:pt x="3451" y="9565"/>
                      <a:pt x="3153" y="9685"/>
                    </a:cubicBezTo>
                    <a:cubicBezTo>
                      <a:pt x="3097" y="9707"/>
                      <a:pt x="3031" y="9726"/>
                      <a:pt x="2970" y="9726"/>
                    </a:cubicBezTo>
                    <a:cubicBezTo>
                      <a:pt x="2906" y="9726"/>
                      <a:pt x="2845" y="9706"/>
                      <a:pt x="2803" y="9647"/>
                    </a:cubicBezTo>
                    <a:cubicBezTo>
                      <a:pt x="2784" y="9628"/>
                      <a:pt x="2778" y="9603"/>
                      <a:pt x="2778" y="9577"/>
                    </a:cubicBezTo>
                    <a:cubicBezTo>
                      <a:pt x="2740" y="9609"/>
                      <a:pt x="2701" y="9641"/>
                      <a:pt x="2663" y="9673"/>
                    </a:cubicBezTo>
                    <a:cubicBezTo>
                      <a:pt x="2295" y="9978"/>
                      <a:pt x="1875" y="10200"/>
                      <a:pt x="1450" y="10410"/>
                    </a:cubicBezTo>
                    <a:cubicBezTo>
                      <a:pt x="1246" y="10512"/>
                      <a:pt x="1043" y="10607"/>
                      <a:pt x="833" y="10702"/>
                    </a:cubicBezTo>
                    <a:cubicBezTo>
                      <a:pt x="579" y="10982"/>
                      <a:pt x="376" y="11312"/>
                      <a:pt x="236" y="11662"/>
                    </a:cubicBezTo>
                    <a:cubicBezTo>
                      <a:pt x="210" y="11713"/>
                      <a:pt x="140" y="11827"/>
                      <a:pt x="191" y="11891"/>
                    </a:cubicBezTo>
                    <a:cubicBezTo>
                      <a:pt x="204" y="11903"/>
                      <a:pt x="220" y="11909"/>
                      <a:pt x="239" y="11909"/>
                    </a:cubicBezTo>
                    <a:cubicBezTo>
                      <a:pt x="302" y="11909"/>
                      <a:pt x="387" y="11847"/>
                      <a:pt x="426" y="11827"/>
                    </a:cubicBezTo>
                    <a:cubicBezTo>
                      <a:pt x="585" y="11732"/>
                      <a:pt x="751" y="11643"/>
                      <a:pt x="909" y="11541"/>
                    </a:cubicBezTo>
                    <a:cubicBezTo>
                      <a:pt x="1227" y="11350"/>
                      <a:pt x="1539" y="11160"/>
                      <a:pt x="1844" y="10944"/>
                    </a:cubicBezTo>
                    <a:cubicBezTo>
                      <a:pt x="2155" y="10734"/>
                      <a:pt x="2460" y="10512"/>
                      <a:pt x="2759" y="10289"/>
                    </a:cubicBezTo>
                    <a:cubicBezTo>
                      <a:pt x="2911" y="10175"/>
                      <a:pt x="3057" y="10060"/>
                      <a:pt x="3203" y="9946"/>
                    </a:cubicBezTo>
                    <a:cubicBezTo>
                      <a:pt x="3280" y="9889"/>
                      <a:pt x="3350" y="9832"/>
                      <a:pt x="3426" y="9774"/>
                    </a:cubicBezTo>
                    <a:cubicBezTo>
                      <a:pt x="3489" y="9711"/>
                      <a:pt x="3566" y="9654"/>
                      <a:pt x="3648" y="9616"/>
                    </a:cubicBezTo>
                    <a:cubicBezTo>
                      <a:pt x="3653" y="9612"/>
                      <a:pt x="3658" y="9610"/>
                      <a:pt x="3664" y="9610"/>
                    </a:cubicBezTo>
                    <a:cubicBezTo>
                      <a:pt x="3688" y="9610"/>
                      <a:pt x="3713" y="9641"/>
                      <a:pt x="3693" y="9666"/>
                    </a:cubicBezTo>
                    <a:cubicBezTo>
                      <a:pt x="3623" y="9749"/>
                      <a:pt x="3540" y="9825"/>
                      <a:pt x="3445" y="9889"/>
                    </a:cubicBezTo>
                    <a:lnTo>
                      <a:pt x="3273" y="10029"/>
                    </a:lnTo>
                    <a:lnTo>
                      <a:pt x="3216" y="10073"/>
                    </a:lnTo>
                    <a:lnTo>
                      <a:pt x="3216" y="10124"/>
                    </a:lnTo>
                    <a:cubicBezTo>
                      <a:pt x="3312" y="10086"/>
                      <a:pt x="3413" y="10054"/>
                      <a:pt x="3508" y="10016"/>
                    </a:cubicBezTo>
                    <a:cubicBezTo>
                      <a:pt x="3686" y="9952"/>
                      <a:pt x="3864" y="9882"/>
                      <a:pt x="4036" y="9806"/>
                    </a:cubicBezTo>
                    <a:cubicBezTo>
                      <a:pt x="4258" y="9705"/>
                      <a:pt x="4481" y="9590"/>
                      <a:pt x="4703" y="9463"/>
                    </a:cubicBezTo>
                    <a:cubicBezTo>
                      <a:pt x="4957" y="9323"/>
                      <a:pt x="5205" y="9164"/>
                      <a:pt x="5440" y="8986"/>
                    </a:cubicBezTo>
                    <a:cubicBezTo>
                      <a:pt x="5656" y="8828"/>
                      <a:pt x="5866" y="8656"/>
                      <a:pt x="6063" y="8472"/>
                    </a:cubicBezTo>
                    <a:cubicBezTo>
                      <a:pt x="6266" y="8287"/>
                      <a:pt x="6451" y="8084"/>
                      <a:pt x="6648" y="7900"/>
                    </a:cubicBezTo>
                    <a:cubicBezTo>
                      <a:pt x="6655" y="7892"/>
                      <a:pt x="6665" y="7889"/>
                      <a:pt x="6674" y="7889"/>
                    </a:cubicBezTo>
                    <a:cubicBezTo>
                      <a:pt x="6705" y="7889"/>
                      <a:pt x="6735" y="7922"/>
                      <a:pt x="6711" y="7951"/>
                    </a:cubicBezTo>
                    <a:cubicBezTo>
                      <a:pt x="6521" y="8198"/>
                      <a:pt x="6305" y="8421"/>
                      <a:pt x="6063" y="8624"/>
                    </a:cubicBezTo>
                    <a:cubicBezTo>
                      <a:pt x="5650" y="8993"/>
                      <a:pt x="5199" y="9311"/>
                      <a:pt x="4710" y="9577"/>
                    </a:cubicBezTo>
                    <a:cubicBezTo>
                      <a:pt x="4608" y="9635"/>
                      <a:pt x="4500" y="9692"/>
                      <a:pt x="4392" y="9743"/>
                    </a:cubicBezTo>
                    <a:cubicBezTo>
                      <a:pt x="4004" y="9940"/>
                      <a:pt x="3597" y="10092"/>
                      <a:pt x="3184" y="10207"/>
                    </a:cubicBezTo>
                    <a:cubicBezTo>
                      <a:pt x="3181" y="10208"/>
                      <a:pt x="3178" y="10208"/>
                      <a:pt x="3174" y="10208"/>
                    </a:cubicBezTo>
                    <a:cubicBezTo>
                      <a:pt x="3159" y="10208"/>
                      <a:pt x="3146" y="10197"/>
                      <a:pt x="3146" y="10181"/>
                    </a:cubicBezTo>
                    <a:cubicBezTo>
                      <a:pt x="3140" y="10175"/>
                      <a:pt x="3140" y="10168"/>
                      <a:pt x="3146" y="10162"/>
                    </a:cubicBezTo>
                    <a:lnTo>
                      <a:pt x="3153" y="10130"/>
                    </a:lnTo>
                    <a:lnTo>
                      <a:pt x="3032" y="10226"/>
                    </a:lnTo>
                    <a:cubicBezTo>
                      <a:pt x="2911" y="10308"/>
                      <a:pt x="2797" y="10397"/>
                      <a:pt x="2682" y="10480"/>
                    </a:cubicBezTo>
                    <a:lnTo>
                      <a:pt x="2644" y="10512"/>
                    </a:lnTo>
                    <a:lnTo>
                      <a:pt x="2651" y="10512"/>
                    </a:lnTo>
                    <a:cubicBezTo>
                      <a:pt x="2701" y="10518"/>
                      <a:pt x="2752" y="10537"/>
                      <a:pt x="2803" y="10550"/>
                    </a:cubicBezTo>
                    <a:cubicBezTo>
                      <a:pt x="2886" y="10569"/>
                      <a:pt x="2962" y="10582"/>
                      <a:pt x="3045" y="10588"/>
                    </a:cubicBezTo>
                    <a:cubicBezTo>
                      <a:pt x="3174" y="10606"/>
                      <a:pt x="3306" y="10615"/>
                      <a:pt x="3437" y="10615"/>
                    </a:cubicBezTo>
                    <a:cubicBezTo>
                      <a:pt x="3590" y="10615"/>
                      <a:pt x="3743" y="10602"/>
                      <a:pt x="3896" y="10575"/>
                    </a:cubicBezTo>
                    <a:cubicBezTo>
                      <a:pt x="4030" y="10550"/>
                      <a:pt x="4169" y="10518"/>
                      <a:pt x="4303" y="10473"/>
                    </a:cubicBezTo>
                    <a:cubicBezTo>
                      <a:pt x="4436" y="10429"/>
                      <a:pt x="4557" y="10365"/>
                      <a:pt x="4690" y="10321"/>
                    </a:cubicBezTo>
                    <a:cubicBezTo>
                      <a:pt x="4692" y="10320"/>
                      <a:pt x="4694" y="10320"/>
                      <a:pt x="4696" y="10320"/>
                    </a:cubicBezTo>
                    <a:cubicBezTo>
                      <a:pt x="4713" y="10320"/>
                      <a:pt x="4727" y="10348"/>
                      <a:pt x="4710" y="10359"/>
                    </a:cubicBezTo>
                    <a:cubicBezTo>
                      <a:pt x="4576" y="10448"/>
                      <a:pt x="4430" y="10518"/>
                      <a:pt x="4277" y="10562"/>
                    </a:cubicBezTo>
                    <a:cubicBezTo>
                      <a:pt x="4214" y="10588"/>
                      <a:pt x="4150" y="10607"/>
                      <a:pt x="4087" y="10620"/>
                    </a:cubicBezTo>
                    <a:cubicBezTo>
                      <a:pt x="4354" y="10607"/>
                      <a:pt x="4621" y="10569"/>
                      <a:pt x="4881" y="10499"/>
                    </a:cubicBezTo>
                    <a:cubicBezTo>
                      <a:pt x="5053" y="10461"/>
                      <a:pt x="5218" y="10404"/>
                      <a:pt x="5383" y="10334"/>
                    </a:cubicBezTo>
                    <a:cubicBezTo>
                      <a:pt x="5542" y="10264"/>
                      <a:pt x="5688" y="10188"/>
                      <a:pt x="5847" y="10118"/>
                    </a:cubicBezTo>
                    <a:cubicBezTo>
                      <a:pt x="5849" y="10117"/>
                      <a:pt x="5851" y="10117"/>
                      <a:pt x="5853" y="10117"/>
                    </a:cubicBezTo>
                    <a:cubicBezTo>
                      <a:pt x="5870" y="10117"/>
                      <a:pt x="5884" y="10138"/>
                      <a:pt x="5872" y="10149"/>
                    </a:cubicBezTo>
                    <a:cubicBezTo>
                      <a:pt x="5745" y="10251"/>
                      <a:pt x="5612" y="10327"/>
                      <a:pt x="5466" y="10391"/>
                    </a:cubicBezTo>
                    <a:cubicBezTo>
                      <a:pt x="5294" y="10467"/>
                      <a:pt x="5110" y="10531"/>
                      <a:pt x="4932" y="10575"/>
                    </a:cubicBezTo>
                    <a:cubicBezTo>
                      <a:pt x="5206" y="10664"/>
                      <a:pt x="5493" y="10710"/>
                      <a:pt x="5782" y="10710"/>
                    </a:cubicBezTo>
                    <a:cubicBezTo>
                      <a:pt x="5989" y="10710"/>
                      <a:pt x="6196" y="10686"/>
                      <a:pt x="6400" y="10639"/>
                    </a:cubicBezTo>
                    <a:cubicBezTo>
                      <a:pt x="6565" y="10607"/>
                      <a:pt x="6730" y="10550"/>
                      <a:pt x="6883" y="10480"/>
                    </a:cubicBezTo>
                    <a:cubicBezTo>
                      <a:pt x="6966" y="10448"/>
                      <a:pt x="7035" y="10410"/>
                      <a:pt x="7118" y="10365"/>
                    </a:cubicBezTo>
                    <a:cubicBezTo>
                      <a:pt x="7188" y="10321"/>
                      <a:pt x="7264" y="10283"/>
                      <a:pt x="7340" y="10251"/>
                    </a:cubicBezTo>
                    <a:cubicBezTo>
                      <a:pt x="7345" y="10250"/>
                      <a:pt x="7348" y="10249"/>
                      <a:pt x="7352" y="10249"/>
                    </a:cubicBezTo>
                    <a:cubicBezTo>
                      <a:pt x="7381" y="10249"/>
                      <a:pt x="7389" y="10292"/>
                      <a:pt x="7372" y="10315"/>
                    </a:cubicBezTo>
                    <a:cubicBezTo>
                      <a:pt x="7302" y="10385"/>
                      <a:pt x="7220" y="10442"/>
                      <a:pt x="7124" y="10486"/>
                    </a:cubicBezTo>
                    <a:cubicBezTo>
                      <a:pt x="7035" y="10531"/>
                      <a:pt x="6946" y="10575"/>
                      <a:pt x="6851" y="10607"/>
                    </a:cubicBezTo>
                    <a:cubicBezTo>
                      <a:pt x="6775" y="10639"/>
                      <a:pt x="6705" y="10664"/>
                      <a:pt x="6622" y="10690"/>
                    </a:cubicBezTo>
                    <a:cubicBezTo>
                      <a:pt x="6648" y="10690"/>
                      <a:pt x="6673" y="10691"/>
                      <a:pt x="6698" y="10691"/>
                    </a:cubicBezTo>
                    <a:cubicBezTo>
                      <a:pt x="6921" y="10691"/>
                      <a:pt x="7143" y="10666"/>
                      <a:pt x="7360" y="10626"/>
                    </a:cubicBezTo>
                    <a:cubicBezTo>
                      <a:pt x="7493" y="10594"/>
                      <a:pt x="7626" y="10556"/>
                      <a:pt x="7760" y="10512"/>
                    </a:cubicBezTo>
                    <a:cubicBezTo>
                      <a:pt x="7887" y="10454"/>
                      <a:pt x="8014" y="10404"/>
                      <a:pt x="8148" y="10365"/>
                    </a:cubicBezTo>
                    <a:cubicBezTo>
                      <a:pt x="8150" y="10365"/>
                      <a:pt x="8152" y="10365"/>
                      <a:pt x="8154" y="10365"/>
                    </a:cubicBezTo>
                    <a:cubicBezTo>
                      <a:pt x="8175" y="10365"/>
                      <a:pt x="8184" y="10392"/>
                      <a:pt x="8173" y="10404"/>
                    </a:cubicBezTo>
                    <a:cubicBezTo>
                      <a:pt x="8059" y="10493"/>
                      <a:pt x="7931" y="10556"/>
                      <a:pt x="7798" y="10594"/>
                    </a:cubicBezTo>
                    <a:lnTo>
                      <a:pt x="7811" y="10607"/>
                    </a:lnTo>
                    <a:cubicBezTo>
                      <a:pt x="7938" y="10607"/>
                      <a:pt x="8065" y="10594"/>
                      <a:pt x="8192" y="10575"/>
                    </a:cubicBezTo>
                    <a:cubicBezTo>
                      <a:pt x="8522" y="10518"/>
                      <a:pt x="8827" y="10378"/>
                      <a:pt x="9094" y="10175"/>
                    </a:cubicBezTo>
                    <a:cubicBezTo>
                      <a:pt x="9177" y="10111"/>
                      <a:pt x="9260" y="10035"/>
                      <a:pt x="9336" y="9959"/>
                    </a:cubicBezTo>
                    <a:cubicBezTo>
                      <a:pt x="9368" y="9921"/>
                      <a:pt x="9399" y="9882"/>
                      <a:pt x="9431" y="9851"/>
                    </a:cubicBezTo>
                    <a:cubicBezTo>
                      <a:pt x="9457" y="9819"/>
                      <a:pt x="9488" y="9774"/>
                      <a:pt x="9514" y="9736"/>
                    </a:cubicBezTo>
                    <a:lnTo>
                      <a:pt x="9514" y="9736"/>
                    </a:lnTo>
                    <a:cubicBezTo>
                      <a:pt x="9469" y="9774"/>
                      <a:pt x="9425" y="9813"/>
                      <a:pt x="9380" y="9851"/>
                    </a:cubicBezTo>
                    <a:cubicBezTo>
                      <a:pt x="9329" y="9889"/>
                      <a:pt x="9279" y="9921"/>
                      <a:pt x="9221" y="9940"/>
                    </a:cubicBezTo>
                    <a:cubicBezTo>
                      <a:pt x="9202" y="9940"/>
                      <a:pt x="9190" y="9921"/>
                      <a:pt x="9196" y="9908"/>
                    </a:cubicBezTo>
                    <a:cubicBezTo>
                      <a:pt x="9234" y="9863"/>
                      <a:pt x="9279" y="9819"/>
                      <a:pt x="9329" y="9787"/>
                    </a:cubicBezTo>
                    <a:cubicBezTo>
                      <a:pt x="9380" y="9749"/>
                      <a:pt x="9425" y="9711"/>
                      <a:pt x="9469" y="9666"/>
                    </a:cubicBezTo>
                    <a:cubicBezTo>
                      <a:pt x="9565" y="9584"/>
                      <a:pt x="9647" y="9488"/>
                      <a:pt x="9723" y="9393"/>
                    </a:cubicBezTo>
                    <a:cubicBezTo>
                      <a:pt x="9806" y="9291"/>
                      <a:pt x="9876" y="9190"/>
                      <a:pt x="9940" y="9082"/>
                    </a:cubicBezTo>
                    <a:cubicBezTo>
                      <a:pt x="9990" y="8967"/>
                      <a:pt x="10054" y="8859"/>
                      <a:pt x="10124" y="8758"/>
                    </a:cubicBezTo>
                    <a:cubicBezTo>
                      <a:pt x="10129" y="8752"/>
                      <a:pt x="10137" y="8749"/>
                      <a:pt x="10143" y="8749"/>
                    </a:cubicBezTo>
                    <a:cubicBezTo>
                      <a:pt x="10153" y="8749"/>
                      <a:pt x="10162" y="8756"/>
                      <a:pt x="10162" y="8770"/>
                    </a:cubicBezTo>
                    <a:cubicBezTo>
                      <a:pt x="10143" y="8904"/>
                      <a:pt x="10092" y="9025"/>
                      <a:pt x="10016" y="9133"/>
                    </a:cubicBezTo>
                    <a:cubicBezTo>
                      <a:pt x="9978" y="9203"/>
                      <a:pt x="9933" y="9266"/>
                      <a:pt x="9882" y="9336"/>
                    </a:cubicBezTo>
                    <a:cubicBezTo>
                      <a:pt x="9952" y="9285"/>
                      <a:pt x="10016" y="9228"/>
                      <a:pt x="10079" y="9171"/>
                    </a:cubicBezTo>
                    <a:cubicBezTo>
                      <a:pt x="10308" y="8955"/>
                      <a:pt x="10499" y="8694"/>
                      <a:pt x="10639" y="8415"/>
                    </a:cubicBezTo>
                    <a:cubicBezTo>
                      <a:pt x="10708" y="8275"/>
                      <a:pt x="10766" y="8122"/>
                      <a:pt x="10810" y="7976"/>
                    </a:cubicBezTo>
                    <a:cubicBezTo>
                      <a:pt x="10855" y="7824"/>
                      <a:pt x="10874" y="7665"/>
                      <a:pt x="10912" y="7512"/>
                    </a:cubicBezTo>
                    <a:cubicBezTo>
                      <a:pt x="10915" y="7504"/>
                      <a:pt x="10922" y="7501"/>
                      <a:pt x="10929" y="7501"/>
                    </a:cubicBezTo>
                    <a:cubicBezTo>
                      <a:pt x="10939" y="7501"/>
                      <a:pt x="10950" y="7507"/>
                      <a:pt x="10950" y="7519"/>
                    </a:cubicBezTo>
                    <a:cubicBezTo>
                      <a:pt x="10950" y="7671"/>
                      <a:pt x="10931" y="7824"/>
                      <a:pt x="10893" y="7963"/>
                    </a:cubicBezTo>
                    <a:cubicBezTo>
                      <a:pt x="10994" y="7773"/>
                      <a:pt x="11071" y="7569"/>
                      <a:pt x="11122" y="7360"/>
                    </a:cubicBezTo>
                    <a:cubicBezTo>
                      <a:pt x="11153" y="7213"/>
                      <a:pt x="11179" y="7074"/>
                      <a:pt x="11185" y="6928"/>
                    </a:cubicBezTo>
                    <a:cubicBezTo>
                      <a:pt x="11198" y="6788"/>
                      <a:pt x="11185" y="6642"/>
                      <a:pt x="11198" y="6502"/>
                    </a:cubicBezTo>
                    <a:cubicBezTo>
                      <a:pt x="11198" y="6489"/>
                      <a:pt x="11206" y="6483"/>
                      <a:pt x="11214" y="6483"/>
                    </a:cubicBezTo>
                    <a:cubicBezTo>
                      <a:pt x="11222" y="6483"/>
                      <a:pt x="11230" y="6489"/>
                      <a:pt x="11230" y="6502"/>
                    </a:cubicBezTo>
                    <a:cubicBezTo>
                      <a:pt x="11261" y="6616"/>
                      <a:pt x="11274" y="6743"/>
                      <a:pt x="11261" y="6864"/>
                    </a:cubicBezTo>
                    <a:cubicBezTo>
                      <a:pt x="11274" y="6788"/>
                      <a:pt x="11287" y="6711"/>
                      <a:pt x="11306" y="6635"/>
                    </a:cubicBezTo>
                    <a:cubicBezTo>
                      <a:pt x="11331" y="6521"/>
                      <a:pt x="11350" y="6400"/>
                      <a:pt x="11369" y="6286"/>
                    </a:cubicBezTo>
                    <a:cubicBezTo>
                      <a:pt x="11366" y="6263"/>
                      <a:pt x="11384" y="6252"/>
                      <a:pt x="11402" y="6252"/>
                    </a:cubicBezTo>
                    <a:cubicBezTo>
                      <a:pt x="11420" y="6252"/>
                      <a:pt x="11439" y="6263"/>
                      <a:pt x="11439" y="6286"/>
                    </a:cubicBezTo>
                    <a:cubicBezTo>
                      <a:pt x="11439" y="6292"/>
                      <a:pt x="11439" y="6292"/>
                      <a:pt x="11439" y="6298"/>
                    </a:cubicBezTo>
                    <a:cubicBezTo>
                      <a:pt x="11465" y="6127"/>
                      <a:pt x="11484" y="5955"/>
                      <a:pt x="11496" y="5784"/>
                    </a:cubicBezTo>
                    <a:cubicBezTo>
                      <a:pt x="11516" y="5434"/>
                      <a:pt x="11503" y="5085"/>
                      <a:pt x="11458" y="4735"/>
                    </a:cubicBezTo>
                    <a:cubicBezTo>
                      <a:pt x="11433" y="4564"/>
                      <a:pt x="11401" y="4392"/>
                      <a:pt x="11363" y="4220"/>
                    </a:cubicBezTo>
                    <a:cubicBezTo>
                      <a:pt x="11331" y="4081"/>
                      <a:pt x="11287" y="3941"/>
                      <a:pt x="11242" y="3801"/>
                    </a:cubicBezTo>
                    <a:cubicBezTo>
                      <a:pt x="11236" y="3820"/>
                      <a:pt x="11230" y="3833"/>
                      <a:pt x="11211" y="3833"/>
                    </a:cubicBezTo>
                    <a:cubicBezTo>
                      <a:pt x="11172" y="3833"/>
                      <a:pt x="11172" y="3776"/>
                      <a:pt x="11172" y="3750"/>
                    </a:cubicBezTo>
                    <a:cubicBezTo>
                      <a:pt x="11172" y="3706"/>
                      <a:pt x="11172" y="3661"/>
                      <a:pt x="11166" y="3617"/>
                    </a:cubicBezTo>
                    <a:lnTo>
                      <a:pt x="11160" y="3617"/>
                    </a:lnTo>
                    <a:cubicBezTo>
                      <a:pt x="11153" y="3604"/>
                      <a:pt x="11153" y="3591"/>
                      <a:pt x="11160" y="3585"/>
                    </a:cubicBezTo>
                    <a:cubicBezTo>
                      <a:pt x="11160" y="3553"/>
                      <a:pt x="11153" y="3515"/>
                      <a:pt x="11147" y="3483"/>
                    </a:cubicBezTo>
                    <a:lnTo>
                      <a:pt x="11147" y="3496"/>
                    </a:lnTo>
                    <a:cubicBezTo>
                      <a:pt x="11141" y="3534"/>
                      <a:pt x="11128" y="3579"/>
                      <a:pt x="11109" y="3617"/>
                    </a:cubicBezTo>
                    <a:cubicBezTo>
                      <a:pt x="11096" y="3648"/>
                      <a:pt x="11071" y="3712"/>
                      <a:pt x="11033" y="3712"/>
                    </a:cubicBezTo>
                    <a:cubicBezTo>
                      <a:pt x="11020" y="3712"/>
                      <a:pt x="11014" y="3706"/>
                      <a:pt x="11007" y="3699"/>
                    </a:cubicBezTo>
                    <a:cubicBezTo>
                      <a:pt x="11001" y="3680"/>
                      <a:pt x="11007" y="3661"/>
                      <a:pt x="11014" y="3642"/>
                    </a:cubicBezTo>
                    <a:cubicBezTo>
                      <a:pt x="11020" y="3623"/>
                      <a:pt x="11033" y="3604"/>
                      <a:pt x="11039" y="3585"/>
                    </a:cubicBezTo>
                    <a:cubicBezTo>
                      <a:pt x="11052" y="3553"/>
                      <a:pt x="11064" y="3515"/>
                      <a:pt x="11071" y="3477"/>
                    </a:cubicBezTo>
                    <a:cubicBezTo>
                      <a:pt x="11077" y="3445"/>
                      <a:pt x="11083" y="3407"/>
                      <a:pt x="11083" y="3369"/>
                    </a:cubicBezTo>
                    <a:lnTo>
                      <a:pt x="11083" y="3305"/>
                    </a:lnTo>
                    <a:cubicBezTo>
                      <a:pt x="11083" y="3293"/>
                      <a:pt x="11083" y="3273"/>
                      <a:pt x="11083" y="3261"/>
                    </a:cubicBezTo>
                    <a:cubicBezTo>
                      <a:pt x="11020" y="3254"/>
                      <a:pt x="10950" y="3254"/>
                      <a:pt x="10886" y="3248"/>
                    </a:cubicBezTo>
                    <a:cubicBezTo>
                      <a:pt x="10734" y="3235"/>
                      <a:pt x="10581" y="3197"/>
                      <a:pt x="10442" y="3140"/>
                    </a:cubicBezTo>
                    <a:cubicBezTo>
                      <a:pt x="10378" y="3115"/>
                      <a:pt x="10314" y="3076"/>
                      <a:pt x="10264" y="3038"/>
                    </a:cubicBezTo>
                    <a:cubicBezTo>
                      <a:pt x="10226" y="3013"/>
                      <a:pt x="10200" y="2988"/>
                      <a:pt x="10175" y="2962"/>
                    </a:cubicBezTo>
                    <a:cubicBezTo>
                      <a:pt x="10156" y="2988"/>
                      <a:pt x="10137" y="3007"/>
                      <a:pt x="10117" y="3026"/>
                    </a:cubicBezTo>
                    <a:cubicBezTo>
                      <a:pt x="10086" y="3045"/>
                      <a:pt x="10060" y="3070"/>
                      <a:pt x="10029" y="3089"/>
                    </a:cubicBezTo>
                    <a:cubicBezTo>
                      <a:pt x="9971" y="3127"/>
                      <a:pt x="9908" y="3153"/>
                      <a:pt x="9844" y="3178"/>
                    </a:cubicBezTo>
                    <a:cubicBezTo>
                      <a:pt x="9774" y="3197"/>
                      <a:pt x="9704" y="3210"/>
                      <a:pt x="9628" y="3216"/>
                    </a:cubicBezTo>
                    <a:cubicBezTo>
                      <a:pt x="9620" y="3217"/>
                      <a:pt x="9612" y="3217"/>
                      <a:pt x="9604" y="3217"/>
                    </a:cubicBezTo>
                    <a:cubicBezTo>
                      <a:pt x="9549" y="3217"/>
                      <a:pt x="9495" y="3198"/>
                      <a:pt x="9450" y="3159"/>
                    </a:cubicBezTo>
                    <a:cubicBezTo>
                      <a:pt x="9402" y="3170"/>
                      <a:pt x="9354" y="3177"/>
                      <a:pt x="9305" y="3177"/>
                    </a:cubicBezTo>
                    <a:cubicBezTo>
                      <a:pt x="9269" y="3177"/>
                      <a:pt x="9233" y="3173"/>
                      <a:pt x="9196" y="3165"/>
                    </a:cubicBezTo>
                    <a:cubicBezTo>
                      <a:pt x="9152" y="3165"/>
                      <a:pt x="9113" y="3146"/>
                      <a:pt x="9082" y="3115"/>
                    </a:cubicBezTo>
                    <a:cubicBezTo>
                      <a:pt x="9069" y="3102"/>
                      <a:pt x="9075" y="3083"/>
                      <a:pt x="9088" y="3083"/>
                    </a:cubicBezTo>
                    <a:cubicBezTo>
                      <a:pt x="9132" y="3083"/>
                      <a:pt x="9171" y="3083"/>
                      <a:pt x="9209" y="3096"/>
                    </a:cubicBezTo>
                    <a:lnTo>
                      <a:pt x="9329" y="3096"/>
                    </a:lnTo>
                    <a:cubicBezTo>
                      <a:pt x="9368" y="3089"/>
                      <a:pt x="9406" y="3083"/>
                      <a:pt x="9444" y="3070"/>
                    </a:cubicBezTo>
                    <a:lnTo>
                      <a:pt x="9501" y="3057"/>
                    </a:lnTo>
                    <a:cubicBezTo>
                      <a:pt x="9512" y="3050"/>
                      <a:pt x="9523" y="3047"/>
                      <a:pt x="9535" y="3047"/>
                    </a:cubicBezTo>
                    <a:cubicBezTo>
                      <a:pt x="9542" y="3047"/>
                      <a:pt x="9550" y="3048"/>
                      <a:pt x="9558" y="3051"/>
                    </a:cubicBezTo>
                    <a:cubicBezTo>
                      <a:pt x="9565" y="3051"/>
                      <a:pt x="9571" y="3064"/>
                      <a:pt x="9571" y="3076"/>
                    </a:cubicBezTo>
                    <a:cubicBezTo>
                      <a:pt x="9565" y="3102"/>
                      <a:pt x="9546" y="3108"/>
                      <a:pt x="9526" y="3121"/>
                    </a:cubicBezTo>
                    <a:lnTo>
                      <a:pt x="9520" y="3127"/>
                    </a:lnTo>
                    <a:lnTo>
                      <a:pt x="9552" y="3134"/>
                    </a:lnTo>
                    <a:cubicBezTo>
                      <a:pt x="9568" y="3137"/>
                      <a:pt x="9585" y="3138"/>
                      <a:pt x="9603" y="3138"/>
                    </a:cubicBezTo>
                    <a:cubicBezTo>
                      <a:pt x="9620" y="3138"/>
                      <a:pt x="9638" y="3137"/>
                      <a:pt x="9654" y="3134"/>
                    </a:cubicBezTo>
                    <a:cubicBezTo>
                      <a:pt x="9717" y="3127"/>
                      <a:pt x="9774" y="3115"/>
                      <a:pt x="9832" y="3089"/>
                    </a:cubicBezTo>
                    <a:cubicBezTo>
                      <a:pt x="9889" y="3070"/>
                      <a:pt x="9946" y="3038"/>
                      <a:pt x="9997" y="3007"/>
                    </a:cubicBezTo>
                    <a:cubicBezTo>
                      <a:pt x="10022" y="2988"/>
                      <a:pt x="10048" y="2968"/>
                      <a:pt x="10073" y="2949"/>
                    </a:cubicBezTo>
                    <a:cubicBezTo>
                      <a:pt x="10086" y="2930"/>
                      <a:pt x="10105" y="2918"/>
                      <a:pt x="10124" y="2911"/>
                    </a:cubicBezTo>
                    <a:lnTo>
                      <a:pt x="10105" y="2911"/>
                    </a:lnTo>
                    <a:cubicBezTo>
                      <a:pt x="10086" y="2911"/>
                      <a:pt x="10067" y="2886"/>
                      <a:pt x="10073" y="2860"/>
                    </a:cubicBezTo>
                    <a:cubicBezTo>
                      <a:pt x="10105" y="2784"/>
                      <a:pt x="10162" y="2721"/>
                      <a:pt x="10232" y="2682"/>
                    </a:cubicBezTo>
                    <a:cubicBezTo>
                      <a:pt x="10245" y="2651"/>
                      <a:pt x="10251" y="2625"/>
                      <a:pt x="10264" y="2594"/>
                    </a:cubicBezTo>
                    <a:cubicBezTo>
                      <a:pt x="10264" y="2581"/>
                      <a:pt x="10270" y="2568"/>
                      <a:pt x="10283" y="2555"/>
                    </a:cubicBezTo>
                    <a:lnTo>
                      <a:pt x="10289" y="2530"/>
                    </a:lnTo>
                    <a:cubicBezTo>
                      <a:pt x="10295" y="2524"/>
                      <a:pt x="10302" y="2517"/>
                      <a:pt x="10308" y="2517"/>
                    </a:cubicBezTo>
                    <a:cubicBezTo>
                      <a:pt x="10311" y="2512"/>
                      <a:pt x="10315" y="2510"/>
                      <a:pt x="10319" y="2510"/>
                    </a:cubicBezTo>
                    <a:cubicBezTo>
                      <a:pt x="10326" y="2510"/>
                      <a:pt x="10334" y="2516"/>
                      <a:pt x="10334" y="2524"/>
                    </a:cubicBezTo>
                    <a:cubicBezTo>
                      <a:pt x="10334" y="2536"/>
                      <a:pt x="10334" y="2543"/>
                      <a:pt x="10334" y="2549"/>
                    </a:cubicBezTo>
                    <a:cubicBezTo>
                      <a:pt x="10334" y="2555"/>
                      <a:pt x="10334" y="2555"/>
                      <a:pt x="10327" y="2574"/>
                    </a:cubicBezTo>
                    <a:cubicBezTo>
                      <a:pt x="10321" y="2587"/>
                      <a:pt x="10314" y="2600"/>
                      <a:pt x="10308" y="2613"/>
                    </a:cubicBezTo>
                    <a:cubicBezTo>
                      <a:pt x="10302" y="2632"/>
                      <a:pt x="10295" y="2644"/>
                      <a:pt x="10289" y="2657"/>
                    </a:cubicBezTo>
                    <a:cubicBezTo>
                      <a:pt x="10346" y="2638"/>
                      <a:pt x="10397" y="2619"/>
                      <a:pt x="10448" y="2581"/>
                    </a:cubicBezTo>
                    <a:cubicBezTo>
                      <a:pt x="10467" y="2562"/>
                      <a:pt x="10492" y="2543"/>
                      <a:pt x="10511" y="2524"/>
                    </a:cubicBezTo>
                    <a:cubicBezTo>
                      <a:pt x="10518" y="2511"/>
                      <a:pt x="10531" y="2498"/>
                      <a:pt x="10537" y="2492"/>
                    </a:cubicBezTo>
                    <a:cubicBezTo>
                      <a:pt x="10543" y="2479"/>
                      <a:pt x="10550" y="2473"/>
                      <a:pt x="10556" y="2466"/>
                    </a:cubicBezTo>
                    <a:lnTo>
                      <a:pt x="10562" y="2454"/>
                    </a:lnTo>
                    <a:cubicBezTo>
                      <a:pt x="10568" y="2448"/>
                      <a:pt x="10577" y="2445"/>
                      <a:pt x="10584" y="2445"/>
                    </a:cubicBezTo>
                    <a:cubicBezTo>
                      <a:pt x="10601" y="2445"/>
                      <a:pt x="10615" y="2458"/>
                      <a:pt x="10607" y="2479"/>
                    </a:cubicBezTo>
                    <a:cubicBezTo>
                      <a:pt x="10607" y="2492"/>
                      <a:pt x="10594" y="2511"/>
                      <a:pt x="10588" y="2530"/>
                    </a:cubicBezTo>
                    <a:cubicBezTo>
                      <a:pt x="10575" y="2543"/>
                      <a:pt x="10562" y="2562"/>
                      <a:pt x="10556" y="2568"/>
                    </a:cubicBezTo>
                    <a:cubicBezTo>
                      <a:pt x="10550" y="2574"/>
                      <a:pt x="10543" y="2581"/>
                      <a:pt x="10531" y="2587"/>
                    </a:cubicBezTo>
                    <a:cubicBezTo>
                      <a:pt x="10543" y="2587"/>
                      <a:pt x="10556" y="2581"/>
                      <a:pt x="10569" y="2581"/>
                    </a:cubicBezTo>
                    <a:cubicBezTo>
                      <a:pt x="10626" y="2562"/>
                      <a:pt x="10683" y="2543"/>
                      <a:pt x="10734" y="2517"/>
                    </a:cubicBezTo>
                    <a:cubicBezTo>
                      <a:pt x="10791" y="2485"/>
                      <a:pt x="10842" y="2454"/>
                      <a:pt x="10886" y="2416"/>
                    </a:cubicBezTo>
                    <a:cubicBezTo>
                      <a:pt x="10912" y="2397"/>
                      <a:pt x="10931" y="2377"/>
                      <a:pt x="10950" y="2358"/>
                    </a:cubicBezTo>
                    <a:cubicBezTo>
                      <a:pt x="10969" y="2333"/>
                      <a:pt x="10994" y="2314"/>
                      <a:pt x="11026" y="2308"/>
                    </a:cubicBezTo>
                    <a:cubicBezTo>
                      <a:pt x="11028" y="2306"/>
                      <a:pt x="11031" y="2306"/>
                      <a:pt x="11033" y="2306"/>
                    </a:cubicBezTo>
                    <a:cubicBezTo>
                      <a:pt x="11045" y="2306"/>
                      <a:pt x="11058" y="2317"/>
                      <a:pt x="11058" y="2333"/>
                    </a:cubicBezTo>
                    <a:cubicBezTo>
                      <a:pt x="11045" y="2365"/>
                      <a:pt x="11033" y="2390"/>
                      <a:pt x="11007" y="2416"/>
                    </a:cubicBezTo>
                    <a:cubicBezTo>
                      <a:pt x="10988" y="2428"/>
                      <a:pt x="10969" y="2447"/>
                      <a:pt x="10956" y="2460"/>
                    </a:cubicBezTo>
                    <a:cubicBezTo>
                      <a:pt x="11020" y="2422"/>
                      <a:pt x="11077" y="2371"/>
                      <a:pt x="11122" y="2314"/>
                    </a:cubicBezTo>
                    <a:cubicBezTo>
                      <a:pt x="11128" y="2308"/>
                      <a:pt x="11134" y="2295"/>
                      <a:pt x="11141" y="2295"/>
                    </a:cubicBezTo>
                    <a:cubicBezTo>
                      <a:pt x="11217" y="2161"/>
                      <a:pt x="11249" y="2009"/>
                      <a:pt x="11223" y="1863"/>
                    </a:cubicBezTo>
                    <a:cubicBezTo>
                      <a:pt x="11198" y="1704"/>
                      <a:pt x="11134" y="1551"/>
                      <a:pt x="11045" y="1424"/>
                    </a:cubicBezTo>
                    <a:cubicBezTo>
                      <a:pt x="10956" y="1284"/>
                      <a:pt x="10836" y="1170"/>
                      <a:pt x="10759" y="1030"/>
                    </a:cubicBezTo>
                    <a:cubicBezTo>
                      <a:pt x="10750" y="1016"/>
                      <a:pt x="10762" y="998"/>
                      <a:pt x="10776" y="998"/>
                    </a:cubicBezTo>
                    <a:cubicBezTo>
                      <a:pt x="10781" y="998"/>
                      <a:pt x="10786" y="1000"/>
                      <a:pt x="10791" y="1005"/>
                    </a:cubicBezTo>
                    <a:cubicBezTo>
                      <a:pt x="10842" y="1043"/>
                      <a:pt x="10893" y="1087"/>
                      <a:pt x="10944" y="1145"/>
                    </a:cubicBezTo>
                    <a:cubicBezTo>
                      <a:pt x="10867" y="1030"/>
                      <a:pt x="10778" y="929"/>
                      <a:pt x="10683" y="840"/>
                    </a:cubicBezTo>
                    <a:cubicBezTo>
                      <a:pt x="10594" y="757"/>
                      <a:pt x="10499" y="687"/>
                      <a:pt x="10397" y="636"/>
                    </a:cubicBezTo>
                    <a:cubicBezTo>
                      <a:pt x="10295" y="579"/>
                      <a:pt x="10187" y="541"/>
                      <a:pt x="10079" y="490"/>
                    </a:cubicBezTo>
                    <a:cubicBezTo>
                      <a:pt x="10067" y="484"/>
                      <a:pt x="10073" y="458"/>
                      <a:pt x="10086" y="458"/>
                    </a:cubicBezTo>
                    <a:cubicBezTo>
                      <a:pt x="10213" y="471"/>
                      <a:pt x="10334" y="503"/>
                      <a:pt x="10442" y="566"/>
                    </a:cubicBezTo>
                    <a:lnTo>
                      <a:pt x="10480" y="592"/>
                    </a:lnTo>
                    <a:cubicBezTo>
                      <a:pt x="10391" y="509"/>
                      <a:pt x="10295" y="446"/>
                      <a:pt x="10194" y="382"/>
                    </a:cubicBezTo>
                    <a:cubicBezTo>
                      <a:pt x="10079" y="318"/>
                      <a:pt x="9965" y="268"/>
                      <a:pt x="9838" y="223"/>
                    </a:cubicBezTo>
                    <a:cubicBezTo>
                      <a:pt x="9781" y="210"/>
                      <a:pt x="9717" y="191"/>
                      <a:pt x="9660" y="179"/>
                    </a:cubicBezTo>
                    <a:cubicBezTo>
                      <a:pt x="9596" y="172"/>
                      <a:pt x="9533" y="160"/>
                      <a:pt x="9476" y="141"/>
                    </a:cubicBezTo>
                    <a:cubicBezTo>
                      <a:pt x="9457" y="128"/>
                      <a:pt x="9457" y="109"/>
                      <a:pt x="9463" y="96"/>
                    </a:cubicBezTo>
                    <a:lnTo>
                      <a:pt x="9399" y="83"/>
                    </a:lnTo>
                    <a:cubicBezTo>
                      <a:pt x="9290" y="68"/>
                      <a:pt x="9184" y="56"/>
                      <a:pt x="9079" y="56"/>
                    </a:cubicBezTo>
                    <a:cubicBezTo>
                      <a:pt x="9057" y="56"/>
                      <a:pt x="9034" y="57"/>
                      <a:pt x="9012" y="58"/>
                    </a:cubicBezTo>
                    <a:cubicBezTo>
                      <a:pt x="8948" y="58"/>
                      <a:pt x="8885" y="58"/>
                      <a:pt x="8821" y="64"/>
                    </a:cubicBezTo>
                    <a:cubicBezTo>
                      <a:pt x="8789" y="67"/>
                      <a:pt x="8759" y="69"/>
                      <a:pt x="8730" y="69"/>
                    </a:cubicBezTo>
                    <a:cubicBezTo>
                      <a:pt x="8700" y="69"/>
                      <a:pt x="8672" y="67"/>
                      <a:pt x="8643" y="64"/>
                    </a:cubicBezTo>
                    <a:cubicBezTo>
                      <a:pt x="8637" y="64"/>
                      <a:pt x="8630" y="58"/>
                      <a:pt x="8630" y="52"/>
                    </a:cubicBezTo>
                    <a:cubicBezTo>
                      <a:pt x="8554" y="64"/>
                      <a:pt x="8472" y="83"/>
                      <a:pt x="8395" y="102"/>
                    </a:cubicBezTo>
                    <a:cubicBezTo>
                      <a:pt x="8376" y="102"/>
                      <a:pt x="8364" y="77"/>
                      <a:pt x="8383" y="64"/>
                    </a:cubicBezTo>
                    <a:cubicBezTo>
                      <a:pt x="8440" y="39"/>
                      <a:pt x="8503" y="13"/>
                      <a:pt x="85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45"/>
              <p:cNvSpPr/>
              <p:nvPr/>
            </p:nvSpPr>
            <p:spPr>
              <a:xfrm flipH="1">
                <a:off x="6714787" y="680951"/>
                <a:ext cx="320320" cy="45785"/>
              </a:xfrm>
              <a:custGeom>
                <a:rect b="b" l="l" r="r" t="t"/>
                <a:pathLst>
                  <a:path extrusionOk="0" h="268" w="1875">
                    <a:moveTo>
                      <a:pt x="1525" y="229"/>
                    </a:moveTo>
                    <a:cubicBezTo>
                      <a:pt x="1335" y="248"/>
                      <a:pt x="1150" y="261"/>
                      <a:pt x="960" y="261"/>
                    </a:cubicBezTo>
                    <a:cubicBezTo>
                      <a:pt x="763" y="267"/>
                      <a:pt x="572" y="248"/>
                      <a:pt x="382" y="198"/>
                    </a:cubicBezTo>
                    <a:cubicBezTo>
                      <a:pt x="299" y="178"/>
                      <a:pt x="216" y="147"/>
                      <a:pt x="140" y="109"/>
                    </a:cubicBezTo>
                    <a:cubicBezTo>
                      <a:pt x="96" y="77"/>
                      <a:pt x="45" y="45"/>
                      <a:pt x="0" y="13"/>
                    </a:cubicBezTo>
                    <a:cubicBezTo>
                      <a:pt x="89" y="13"/>
                      <a:pt x="178" y="7"/>
                      <a:pt x="267" y="1"/>
                    </a:cubicBezTo>
                    <a:cubicBezTo>
                      <a:pt x="401" y="1"/>
                      <a:pt x="534" y="1"/>
                      <a:pt x="667" y="7"/>
                    </a:cubicBezTo>
                    <a:cubicBezTo>
                      <a:pt x="934" y="20"/>
                      <a:pt x="1201" y="51"/>
                      <a:pt x="1468" y="90"/>
                    </a:cubicBezTo>
                    <a:cubicBezTo>
                      <a:pt x="1602" y="115"/>
                      <a:pt x="1729" y="140"/>
                      <a:pt x="1862" y="166"/>
                    </a:cubicBezTo>
                    <a:lnTo>
                      <a:pt x="1875" y="166"/>
                    </a:lnTo>
                    <a:cubicBezTo>
                      <a:pt x="1761" y="191"/>
                      <a:pt x="1640" y="217"/>
                      <a:pt x="1525" y="22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45"/>
              <p:cNvSpPr/>
              <p:nvPr/>
            </p:nvSpPr>
            <p:spPr>
              <a:xfrm flipH="1">
                <a:off x="6678911" y="595190"/>
                <a:ext cx="368155" cy="108654"/>
              </a:xfrm>
              <a:custGeom>
                <a:rect b="b" l="l" r="r" t="t"/>
                <a:pathLst>
                  <a:path extrusionOk="0" h="636" w="2155">
                    <a:moveTo>
                      <a:pt x="2155" y="623"/>
                    </a:moveTo>
                    <a:cubicBezTo>
                      <a:pt x="2142" y="630"/>
                      <a:pt x="2104" y="611"/>
                      <a:pt x="2091" y="611"/>
                    </a:cubicBezTo>
                    <a:lnTo>
                      <a:pt x="1996" y="585"/>
                    </a:lnTo>
                    <a:cubicBezTo>
                      <a:pt x="1939" y="572"/>
                      <a:pt x="1881" y="560"/>
                      <a:pt x="1818" y="553"/>
                    </a:cubicBezTo>
                    <a:cubicBezTo>
                      <a:pt x="1697" y="528"/>
                      <a:pt x="1583" y="509"/>
                      <a:pt x="1462" y="490"/>
                    </a:cubicBezTo>
                    <a:cubicBezTo>
                      <a:pt x="1220" y="458"/>
                      <a:pt x="985" y="439"/>
                      <a:pt x="737" y="433"/>
                    </a:cubicBezTo>
                    <a:cubicBezTo>
                      <a:pt x="604" y="426"/>
                      <a:pt x="471" y="426"/>
                      <a:pt x="343" y="433"/>
                    </a:cubicBezTo>
                    <a:cubicBezTo>
                      <a:pt x="229" y="433"/>
                      <a:pt x="115" y="433"/>
                      <a:pt x="0" y="445"/>
                    </a:cubicBezTo>
                    <a:cubicBezTo>
                      <a:pt x="26" y="395"/>
                      <a:pt x="70" y="350"/>
                      <a:pt x="121" y="318"/>
                    </a:cubicBezTo>
                    <a:lnTo>
                      <a:pt x="121" y="318"/>
                    </a:lnTo>
                    <a:lnTo>
                      <a:pt x="121" y="318"/>
                    </a:lnTo>
                    <a:lnTo>
                      <a:pt x="121" y="318"/>
                    </a:lnTo>
                    <a:lnTo>
                      <a:pt x="121" y="318"/>
                    </a:lnTo>
                    <a:lnTo>
                      <a:pt x="127" y="318"/>
                    </a:lnTo>
                    <a:lnTo>
                      <a:pt x="134" y="318"/>
                    </a:lnTo>
                    <a:lnTo>
                      <a:pt x="134" y="318"/>
                    </a:lnTo>
                    <a:lnTo>
                      <a:pt x="134" y="318"/>
                    </a:lnTo>
                    <a:cubicBezTo>
                      <a:pt x="134" y="318"/>
                      <a:pt x="134" y="318"/>
                      <a:pt x="134" y="312"/>
                    </a:cubicBezTo>
                    <a:cubicBezTo>
                      <a:pt x="159" y="312"/>
                      <a:pt x="185" y="306"/>
                      <a:pt x="210" y="299"/>
                    </a:cubicBezTo>
                    <a:cubicBezTo>
                      <a:pt x="223" y="293"/>
                      <a:pt x="235" y="286"/>
                      <a:pt x="248" y="280"/>
                    </a:cubicBezTo>
                    <a:cubicBezTo>
                      <a:pt x="267" y="286"/>
                      <a:pt x="293" y="286"/>
                      <a:pt x="312" y="280"/>
                    </a:cubicBezTo>
                    <a:cubicBezTo>
                      <a:pt x="350" y="280"/>
                      <a:pt x="382" y="274"/>
                      <a:pt x="413" y="261"/>
                    </a:cubicBezTo>
                    <a:cubicBezTo>
                      <a:pt x="471" y="248"/>
                      <a:pt x="534" y="229"/>
                      <a:pt x="591" y="198"/>
                    </a:cubicBezTo>
                    <a:cubicBezTo>
                      <a:pt x="610" y="191"/>
                      <a:pt x="629" y="178"/>
                      <a:pt x="649" y="166"/>
                    </a:cubicBezTo>
                    <a:cubicBezTo>
                      <a:pt x="776" y="153"/>
                      <a:pt x="890" y="96"/>
                      <a:pt x="973" y="1"/>
                    </a:cubicBezTo>
                    <a:cubicBezTo>
                      <a:pt x="1195" y="77"/>
                      <a:pt x="1411" y="166"/>
                      <a:pt x="1614" y="274"/>
                    </a:cubicBezTo>
                    <a:cubicBezTo>
                      <a:pt x="1716" y="331"/>
                      <a:pt x="1818" y="388"/>
                      <a:pt x="1913" y="452"/>
                    </a:cubicBezTo>
                    <a:cubicBezTo>
                      <a:pt x="1958" y="477"/>
                      <a:pt x="2008" y="509"/>
                      <a:pt x="2053" y="541"/>
                    </a:cubicBezTo>
                    <a:cubicBezTo>
                      <a:pt x="2072" y="553"/>
                      <a:pt x="2097" y="572"/>
                      <a:pt x="2116" y="585"/>
                    </a:cubicBezTo>
                    <a:cubicBezTo>
                      <a:pt x="2129" y="598"/>
                      <a:pt x="2136" y="604"/>
                      <a:pt x="2142" y="617"/>
                    </a:cubicBezTo>
                    <a:cubicBezTo>
                      <a:pt x="2148" y="623"/>
                      <a:pt x="2148" y="630"/>
                      <a:pt x="2155" y="63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45"/>
              <p:cNvSpPr/>
              <p:nvPr/>
            </p:nvSpPr>
            <p:spPr>
              <a:xfrm flipH="1">
                <a:off x="7287947" y="1007256"/>
                <a:ext cx="63552" cy="92766"/>
              </a:xfrm>
              <a:custGeom>
                <a:rect b="b" l="l" r="r" t="t"/>
                <a:pathLst>
                  <a:path extrusionOk="0" h="543" w="372">
                    <a:moveTo>
                      <a:pt x="319" y="1"/>
                    </a:moveTo>
                    <a:cubicBezTo>
                      <a:pt x="315" y="1"/>
                      <a:pt x="311" y="2"/>
                      <a:pt x="308" y="3"/>
                    </a:cubicBezTo>
                    <a:cubicBezTo>
                      <a:pt x="270" y="22"/>
                      <a:pt x="257" y="92"/>
                      <a:pt x="238" y="130"/>
                    </a:cubicBezTo>
                    <a:cubicBezTo>
                      <a:pt x="219" y="175"/>
                      <a:pt x="200" y="219"/>
                      <a:pt x="175" y="258"/>
                    </a:cubicBezTo>
                    <a:cubicBezTo>
                      <a:pt x="130" y="347"/>
                      <a:pt x="79" y="423"/>
                      <a:pt x="16" y="499"/>
                    </a:cubicBezTo>
                    <a:cubicBezTo>
                      <a:pt x="1" y="519"/>
                      <a:pt x="21" y="543"/>
                      <a:pt x="43" y="543"/>
                    </a:cubicBezTo>
                    <a:cubicBezTo>
                      <a:pt x="49" y="543"/>
                      <a:pt x="55" y="541"/>
                      <a:pt x="60" y="537"/>
                    </a:cubicBezTo>
                    <a:cubicBezTo>
                      <a:pt x="130" y="467"/>
                      <a:pt x="200" y="385"/>
                      <a:pt x="251" y="296"/>
                    </a:cubicBezTo>
                    <a:cubicBezTo>
                      <a:pt x="276" y="251"/>
                      <a:pt x="295" y="207"/>
                      <a:pt x="321" y="162"/>
                    </a:cubicBezTo>
                    <a:cubicBezTo>
                      <a:pt x="333" y="124"/>
                      <a:pt x="372" y="61"/>
                      <a:pt x="352" y="16"/>
                    </a:cubicBezTo>
                    <a:cubicBezTo>
                      <a:pt x="343" y="7"/>
                      <a:pt x="330" y="1"/>
                      <a:pt x="319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45"/>
              <p:cNvSpPr/>
              <p:nvPr/>
            </p:nvSpPr>
            <p:spPr>
              <a:xfrm flipH="1">
                <a:off x="7165285" y="1463228"/>
                <a:ext cx="88835" cy="89862"/>
              </a:xfrm>
              <a:custGeom>
                <a:rect b="b" l="l" r="r" t="t"/>
                <a:pathLst>
                  <a:path extrusionOk="0" h="526" w="520">
                    <a:moveTo>
                      <a:pt x="498" y="1"/>
                    </a:moveTo>
                    <a:cubicBezTo>
                      <a:pt x="495" y="1"/>
                      <a:pt x="491" y="2"/>
                      <a:pt x="488" y="3"/>
                    </a:cubicBezTo>
                    <a:cubicBezTo>
                      <a:pt x="443" y="35"/>
                      <a:pt x="412" y="80"/>
                      <a:pt x="386" y="130"/>
                    </a:cubicBezTo>
                    <a:cubicBezTo>
                      <a:pt x="354" y="175"/>
                      <a:pt x="316" y="226"/>
                      <a:pt x="278" y="264"/>
                    </a:cubicBezTo>
                    <a:cubicBezTo>
                      <a:pt x="196" y="347"/>
                      <a:pt x="113" y="423"/>
                      <a:pt x="18" y="486"/>
                    </a:cubicBezTo>
                    <a:cubicBezTo>
                      <a:pt x="0" y="498"/>
                      <a:pt x="15" y="525"/>
                      <a:pt x="32" y="525"/>
                    </a:cubicBezTo>
                    <a:cubicBezTo>
                      <a:pt x="33" y="525"/>
                      <a:pt x="35" y="525"/>
                      <a:pt x="37" y="524"/>
                    </a:cubicBezTo>
                    <a:cubicBezTo>
                      <a:pt x="151" y="480"/>
                      <a:pt x="246" y="404"/>
                      <a:pt x="329" y="315"/>
                    </a:cubicBezTo>
                    <a:cubicBezTo>
                      <a:pt x="373" y="270"/>
                      <a:pt x="412" y="226"/>
                      <a:pt x="450" y="181"/>
                    </a:cubicBezTo>
                    <a:cubicBezTo>
                      <a:pt x="488" y="137"/>
                      <a:pt x="513" y="73"/>
                      <a:pt x="520" y="16"/>
                    </a:cubicBezTo>
                    <a:cubicBezTo>
                      <a:pt x="515" y="7"/>
                      <a:pt x="507" y="1"/>
                      <a:pt x="498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45"/>
              <p:cNvSpPr/>
              <p:nvPr/>
            </p:nvSpPr>
            <p:spPr>
              <a:xfrm flipH="1">
                <a:off x="7722216" y="623207"/>
                <a:ext cx="66968" cy="57915"/>
              </a:xfrm>
              <a:custGeom>
                <a:rect b="b" l="l" r="r" t="t"/>
                <a:pathLst>
                  <a:path extrusionOk="0" h="339" w="392">
                    <a:moveTo>
                      <a:pt x="362" y="0"/>
                    </a:moveTo>
                    <a:cubicBezTo>
                      <a:pt x="346" y="0"/>
                      <a:pt x="331" y="9"/>
                      <a:pt x="315" y="14"/>
                    </a:cubicBezTo>
                    <a:cubicBezTo>
                      <a:pt x="296" y="27"/>
                      <a:pt x="277" y="40"/>
                      <a:pt x="265" y="53"/>
                    </a:cubicBezTo>
                    <a:cubicBezTo>
                      <a:pt x="233" y="72"/>
                      <a:pt x="201" y="97"/>
                      <a:pt x="169" y="122"/>
                    </a:cubicBezTo>
                    <a:cubicBezTo>
                      <a:pt x="137" y="148"/>
                      <a:pt x="112" y="180"/>
                      <a:pt x="87" y="205"/>
                    </a:cubicBezTo>
                    <a:cubicBezTo>
                      <a:pt x="55" y="237"/>
                      <a:pt x="29" y="269"/>
                      <a:pt x="10" y="307"/>
                    </a:cubicBezTo>
                    <a:cubicBezTo>
                      <a:pt x="1" y="321"/>
                      <a:pt x="16" y="339"/>
                      <a:pt x="33" y="339"/>
                    </a:cubicBezTo>
                    <a:cubicBezTo>
                      <a:pt x="38" y="339"/>
                      <a:pt x="44" y="337"/>
                      <a:pt x="48" y="332"/>
                    </a:cubicBezTo>
                    <a:cubicBezTo>
                      <a:pt x="68" y="319"/>
                      <a:pt x="106" y="288"/>
                      <a:pt x="137" y="256"/>
                    </a:cubicBezTo>
                    <a:lnTo>
                      <a:pt x="226" y="173"/>
                    </a:lnTo>
                    <a:cubicBezTo>
                      <a:pt x="252" y="154"/>
                      <a:pt x="284" y="129"/>
                      <a:pt x="315" y="103"/>
                    </a:cubicBezTo>
                    <a:cubicBezTo>
                      <a:pt x="328" y="97"/>
                      <a:pt x="341" y="84"/>
                      <a:pt x="360" y="72"/>
                    </a:cubicBezTo>
                    <a:cubicBezTo>
                      <a:pt x="373" y="59"/>
                      <a:pt x="392" y="46"/>
                      <a:pt x="392" y="27"/>
                    </a:cubicBezTo>
                    <a:cubicBezTo>
                      <a:pt x="392" y="14"/>
                      <a:pt x="385" y="8"/>
                      <a:pt x="373" y="2"/>
                    </a:cubicBezTo>
                    <a:cubicBezTo>
                      <a:pt x="369" y="1"/>
                      <a:pt x="365" y="0"/>
                      <a:pt x="362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45"/>
              <p:cNvSpPr/>
              <p:nvPr/>
            </p:nvSpPr>
            <p:spPr>
              <a:xfrm flipH="1">
                <a:off x="7227129" y="694618"/>
                <a:ext cx="395318" cy="68678"/>
              </a:xfrm>
              <a:custGeom>
                <a:rect b="b" l="l" r="r" t="t"/>
                <a:pathLst>
                  <a:path extrusionOk="0" h="402" w="2314">
                    <a:moveTo>
                      <a:pt x="2025" y="1"/>
                    </a:moveTo>
                    <a:cubicBezTo>
                      <a:pt x="2022" y="1"/>
                      <a:pt x="2018" y="2"/>
                      <a:pt x="2015" y="3"/>
                    </a:cubicBezTo>
                    <a:cubicBezTo>
                      <a:pt x="1958" y="29"/>
                      <a:pt x="1919" y="86"/>
                      <a:pt x="1869" y="124"/>
                    </a:cubicBezTo>
                    <a:cubicBezTo>
                      <a:pt x="1818" y="168"/>
                      <a:pt x="1761" y="207"/>
                      <a:pt x="1697" y="226"/>
                    </a:cubicBezTo>
                    <a:cubicBezTo>
                      <a:pt x="1621" y="254"/>
                      <a:pt x="1537" y="268"/>
                      <a:pt x="1452" y="268"/>
                    </a:cubicBezTo>
                    <a:cubicBezTo>
                      <a:pt x="1424" y="268"/>
                      <a:pt x="1395" y="267"/>
                      <a:pt x="1367" y="264"/>
                    </a:cubicBezTo>
                    <a:cubicBezTo>
                      <a:pt x="1456" y="245"/>
                      <a:pt x="1538" y="207"/>
                      <a:pt x="1608" y="156"/>
                    </a:cubicBezTo>
                    <a:cubicBezTo>
                      <a:pt x="1621" y="143"/>
                      <a:pt x="1614" y="111"/>
                      <a:pt x="1589" y="111"/>
                    </a:cubicBezTo>
                    <a:cubicBezTo>
                      <a:pt x="1506" y="130"/>
                      <a:pt x="1424" y="162"/>
                      <a:pt x="1341" y="194"/>
                    </a:cubicBezTo>
                    <a:cubicBezTo>
                      <a:pt x="1252" y="219"/>
                      <a:pt x="1163" y="238"/>
                      <a:pt x="1068" y="251"/>
                    </a:cubicBezTo>
                    <a:cubicBezTo>
                      <a:pt x="985" y="264"/>
                      <a:pt x="899" y="270"/>
                      <a:pt x="813" y="270"/>
                    </a:cubicBezTo>
                    <a:cubicBezTo>
                      <a:pt x="726" y="270"/>
                      <a:pt x="639" y="264"/>
                      <a:pt x="553" y="251"/>
                    </a:cubicBezTo>
                    <a:cubicBezTo>
                      <a:pt x="585" y="238"/>
                      <a:pt x="610" y="226"/>
                      <a:pt x="636" y="207"/>
                    </a:cubicBezTo>
                    <a:cubicBezTo>
                      <a:pt x="653" y="195"/>
                      <a:pt x="639" y="168"/>
                      <a:pt x="622" y="168"/>
                    </a:cubicBezTo>
                    <a:cubicBezTo>
                      <a:pt x="620" y="168"/>
                      <a:pt x="618" y="168"/>
                      <a:pt x="617" y="168"/>
                    </a:cubicBezTo>
                    <a:cubicBezTo>
                      <a:pt x="521" y="213"/>
                      <a:pt x="426" y="251"/>
                      <a:pt x="324" y="270"/>
                    </a:cubicBezTo>
                    <a:cubicBezTo>
                      <a:pt x="274" y="289"/>
                      <a:pt x="223" y="295"/>
                      <a:pt x="172" y="308"/>
                    </a:cubicBezTo>
                    <a:cubicBezTo>
                      <a:pt x="121" y="315"/>
                      <a:pt x="70" y="321"/>
                      <a:pt x="26" y="340"/>
                    </a:cubicBezTo>
                    <a:cubicBezTo>
                      <a:pt x="0" y="353"/>
                      <a:pt x="7" y="391"/>
                      <a:pt x="32" y="397"/>
                    </a:cubicBezTo>
                    <a:cubicBezTo>
                      <a:pt x="53" y="400"/>
                      <a:pt x="75" y="401"/>
                      <a:pt x="98" y="401"/>
                    </a:cubicBezTo>
                    <a:cubicBezTo>
                      <a:pt x="129" y="401"/>
                      <a:pt x="161" y="398"/>
                      <a:pt x="191" y="391"/>
                    </a:cubicBezTo>
                    <a:cubicBezTo>
                      <a:pt x="242" y="378"/>
                      <a:pt x="299" y="365"/>
                      <a:pt x="350" y="346"/>
                    </a:cubicBezTo>
                    <a:cubicBezTo>
                      <a:pt x="401" y="327"/>
                      <a:pt x="451" y="308"/>
                      <a:pt x="496" y="283"/>
                    </a:cubicBezTo>
                    <a:cubicBezTo>
                      <a:pt x="502" y="289"/>
                      <a:pt x="502" y="289"/>
                      <a:pt x="509" y="295"/>
                    </a:cubicBezTo>
                    <a:cubicBezTo>
                      <a:pt x="623" y="323"/>
                      <a:pt x="741" y="339"/>
                      <a:pt x="859" y="339"/>
                    </a:cubicBezTo>
                    <a:cubicBezTo>
                      <a:pt x="930" y="339"/>
                      <a:pt x="1002" y="333"/>
                      <a:pt x="1074" y="321"/>
                    </a:cubicBezTo>
                    <a:cubicBezTo>
                      <a:pt x="1138" y="315"/>
                      <a:pt x="1201" y="308"/>
                      <a:pt x="1259" y="289"/>
                    </a:cubicBezTo>
                    <a:cubicBezTo>
                      <a:pt x="1342" y="328"/>
                      <a:pt x="1430" y="347"/>
                      <a:pt x="1516" y="347"/>
                    </a:cubicBezTo>
                    <a:cubicBezTo>
                      <a:pt x="1587" y="347"/>
                      <a:pt x="1657" y="334"/>
                      <a:pt x="1722" y="308"/>
                    </a:cubicBezTo>
                    <a:cubicBezTo>
                      <a:pt x="1786" y="283"/>
                      <a:pt x="1843" y="251"/>
                      <a:pt x="1894" y="213"/>
                    </a:cubicBezTo>
                    <a:cubicBezTo>
                      <a:pt x="1913" y="219"/>
                      <a:pt x="1926" y="226"/>
                      <a:pt x="1945" y="226"/>
                    </a:cubicBezTo>
                    <a:lnTo>
                      <a:pt x="2008" y="226"/>
                    </a:lnTo>
                    <a:cubicBezTo>
                      <a:pt x="2040" y="219"/>
                      <a:pt x="2078" y="207"/>
                      <a:pt x="2116" y="200"/>
                    </a:cubicBezTo>
                    <a:cubicBezTo>
                      <a:pt x="2155" y="187"/>
                      <a:pt x="2186" y="168"/>
                      <a:pt x="2218" y="149"/>
                    </a:cubicBezTo>
                    <a:cubicBezTo>
                      <a:pt x="2237" y="143"/>
                      <a:pt x="2250" y="130"/>
                      <a:pt x="2269" y="118"/>
                    </a:cubicBezTo>
                    <a:cubicBezTo>
                      <a:pt x="2282" y="105"/>
                      <a:pt x="2294" y="92"/>
                      <a:pt x="2307" y="73"/>
                    </a:cubicBezTo>
                    <a:cubicBezTo>
                      <a:pt x="2313" y="60"/>
                      <a:pt x="2313" y="48"/>
                      <a:pt x="2307" y="41"/>
                    </a:cubicBezTo>
                    <a:cubicBezTo>
                      <a:pt x="2307" y="35"/>
                      <a:pt x="2301" y="29"/>
                      <a:pt x="2301" y="29"/>
                    </a:cubicBezTo>
                    <a:cubicBezTo>
                      <a:pt x="2294" y="25"/>
                      <a:pt x="2288" y="24"/>
                      <a:pt x="2282" y="24"/>
                    </a:cubicBezTo>
                    <a:cubicBezTo>
                      <a:pt x="2275" y="24"/>
                      <a:pt x="2269" y="25"/>
                      <a:pt x="2263" y="29"/>
                    </a:cubicBezTo>
                    <a:cubicBezTo>
                      <a:pt x="2212" y="67"/>
                      <a:pt x="2148" y="98"/>
                      <a:pt x="2091" y="130"/>
                    </a:cubicBezTo>
                    <a:cubicBezTo>
                      <a:pt x="2059" y="143"/>
                      <a:pt x="2027" y="149"/>
                      <a:pt x="1996" y="156"/>
                    </a:cubicBezTo>
                    <a:lnTo>
                      <a:pt x="1964" y="162"/>
                    </a:lnTo>
                    <a:cubicBezTo>
                      <a:pt x="2008" y="130"/>
                      <a:pt x="2040" y="79"/>
                      <a:pt x="2047" y="22"/>
                    </a:cubicBezTo>
                    <a:cubicBezTo>
                      <a:pt x="2047" y="8"/>
                      <a:pt x="2036" y="1"/>
                      <a:pt x="2025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45"/>
              <p:cNvSpPr/>
              <p:nvPr/>
            </p:nvSpPr>
            <p:spPr>
              <a:xfrm flipH="1">
                <a:off x="7499102" y="489269"/>
                <a:ext cx="44589" cy="37585"/>
              </a:xfrm>
              <a:custGeom>
                <a:rect b="b" l="l" r="r" t="t"/>
                <a:pathLst>
                  <a:path extrusionOk="0" h="220" w="261">
                    <a:moveTo>
                      <a:pt x="225" y="1"/>
                    </a:moveTo>
                    <a:cubicBezTo>
                      <a:pt x="220" y="1"/>
                      <a:pt x="216" y="2"/>
                      <a:pt x="213" y="4"/>
                    </a:cubicBezTo>
                    <a:cubicBezTo>
                      <a:pt x="181" y="30"/>
                      <a:pt x="143" y="55"/>
                      <a:pt x="111" y="87"/>
                    </a:cubicBezTo>
                    <a:lnTo>
                      <a:pt x="16" y="176"/>
                    </a:lnTo>
                    <a:cubicBezTo>
                      <a:pt x="1" y="196"/>
                      <a:pt x="17" y="220"/>
                      <a:pt x="37" y="220"/>
                    </a:cubicBezTo>
                    <a:cubicBezTo>
                      <a:pt x="43" y="220"/>
                      <a:pt x="49" y="218"/>
                      <a:pt x="54" y="214"/>
                    </a:cubicBezTo>
                    <a:lnTo>
                      <a:pt x="149" y="131"/>
                    </a:lnTo>
                    <a:cubicBezTo>
                      <a:pt x="187" y="99"/>
                      <a:pt x="219" y="74"/>
                      <a:pt x="245" y="36"/>
                    </a:cubicBezTo>
                    <a:cubicBezTo>
                      <a:pt x="260" y="20"/>
                      <a:pt x="242" y="1"/>
                      <a:pt x="225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45"/>
              <p:cNvSpPr/>
              <p:nvPr/>
            </p:nvSpPr>
            <p:spPr>
              <a:xfrm flipH="1">
                <a:off x="7517382" y="482777"/>
                <a:ext cx="68164" cy="31093"/>
              </a:xfrm>
              <a:custGeom>
                <a:rect b="b" l="l" r="r" t="t"/>
                <a:pathLst>
                  <a:path extrusionOk="0" h="182" w="399">
                    <a:moveTo>
                      <a:pt x="367" y="1"/>
                    </a:moveTo>
                    <a:cubicBezTo>
                      <a:pt x="364" y="1"/>
                      <a:pt x="360" y="2"/>
                      <a:pt x="356" y="4"/>
                    </a:cubicBezTo>
                    <a:cubicBezTo>
                      <a:pt x="331" y="10"/>
                      <a:pt x="305" y="36"/>
                      <a:pt x="280" y="48"/>
                    </a:cubicBezTo>
                    <a:cubicBezTo>
                      <a:pt x="255" y="61"/>
                      <a:pt x="229" y="74"/>
                      <a:pt x="197" y="87"/>
                    </a:cubicBezTo>
                    <a:cubicBezTo>
                      <a:pt x="147" y="112"/>
                      <a:pt x="89" y="125"/>
                      <a:pt x="32" y="131"/>
                    </a:cubicBezTo>
                    <a:cubicBezTo>
                      <a:pt x="0" y="137"/>
                      <a:pt x="7" y="182"/>
                      <a:pt x="32" y="182"/>
                    </a:cubicBezTo>
                    <a:cubicBezTo>
                      <a:pt x="102" y="182"/>
                      <a:pt x="166" y="169"/>
                      <a:pt x="223" y="144"/>
                    </a:cubicBezTo>
                    <a:cubicBezTo>
                      <a:pt x="255" y="131"/>
                      <a:pt x="280" y="118"/>
                      <a:pt x="305" y="99"/>
                    </a:cubicBezTo>
                    <a:cubicBezTo>
                      <a:pt x="337" y="87"/>
                      <a:pt x="363" y="61"/>
                      <a:pt x="388" y="36"/>
                    </a:cubicBezTo>
                    <a:cubicBezTo>
                      <a:pt x="398" y="20"/>
                      <a:pt x="383" y="1"/>
                      <a:pt x="367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45"/>
              <p:cNvSpPr/>
              <p:nvPr/>
            </p:nvSpPr>
            <p:spPr>
              <a:xfrm flipH="1">
                <a:off x="7560433" y="475089"/>
                <a:ext cx="102502" cy="32289"/>
              </a:xfrm>
              <a:custGeom>
                <a:rect b="b" l="l" r="r" t="t"/>
                <a:pathLst>
                  <a:path extrusionOk="0" h="189" w="600">
                    <a:moveTo>
                      <a:pt x="45" y="0"/>
                    </a:moveTo>
                    <a:cubicBezTo>
                      <a:pt x="19" y="0"/>
                      <a:pt x="1" y="39"/>
                      <a:pt x="28" y="55"/>
                    </a:cubicBezTo>
                    <a:cubicBezTo>
                      <a:pt x="72" y="87"/>
                      <a:pt x="117" y="113"/>
                      <a:pt x="174" y="125"/>
                    </a:cubicBezTo>
                    <a:cubicBezTo>
                      <a:pt x="186" y="125"/>
                      <a:pt x="206" y="132"/>
                      <a:pt x="225" y="132"/>
                    </a:cubicBezTo>
                    <a:cubicBezTo>
                      <a:pt x="218" y="138"/>
                      <a:pt x="218" y="151"/>
                      <a:pt x="231" y="157"/>
                    </a:cubicBezTo>
                    <a:lnTo>
                      <a:pt x="263" y="176"/>
                    </a:lnTo>
                    <a:cubicBezTo>
                      <a:pt x="282" y="182"/>
                      <a:pt x="301" y="189"/>
                      <a:pt x="320" y="189"/>
                    </a:cubicBezTo>
                    <a:lnTo>
                      <a:pt x="415" y="189"/>
                    </a:lnTo>
                    <a:cubicBezTo>
                      <a:pt x="441" y="182"/>
                      <a:pt x="472" y="176"/>
                      <a:pt x="504" y="170"/>
                    </a:cubicBezTo>
                    <a:cubicBezTo>
                      <a:pt x="536" y="163"/>
                      <a:pt x="568" y="144"/>
                      <a:pt x="587" y="125"/>
                    </a:cubicBezTo>
                    <a:cubicBezTo>
                      <a:pt x="600" y="113"/>
                      <a:pt x="593" y="93"/>
                      <a:pt x="580" y="93"/>
                    </a:cubicBezTo>
                    <a:cubicBezTo>
                      <a:pt x="549" y="93"/>
                      <a:pt x="517" y="93"/>
                      <a:pt x="491" y="106"/>
                    </a:cubicBezTo>
                    <a:cubicBezTo>
                      <a:pt x="460" y="113"/>
                      <a:pt x="434" y="113"/>
                      <a:pt x="403" y="119"/>
                    </a:cubicBezTo>
                    <a:lnTo>
                      <a:pt x="345" y="119"/>
                    </a:lnTo>
                    <a:cubicBezTo>
                      <a:pt x="345" y="113"/>
                      <a:pt x="345" y="106"/>
                      <a:pt x="345" y="106"/>
                    </a:cubicBezTo>
                    <a:cubicBezTo>
                      <a:pt x="345" y="93"/>
                      <a:pt x="339" y="87"/>
                      <a:pt x="333" y="81"/>
                    </a:cubicBezTo>
                    <a:cubicBezTo>
                      <a:pt x="307" y="81"/>
                      <a:pt x="288" y="74"/>
                      <a:pt x="263" y="74"/>
                    </a:cubicBezTo>
                    <a:cubicBezTo>
                      <a:pt x="237" y="68"/>
                      <a:pt x="212" y="62"/>
                      <a:pt x="193" y="62"/>
                    </a:cubicBezTo>
                    <a:cubicBezTo>
                      <a:pt x="142" y="49"/>
                      <a:pt x="97" y="30"/>
                      <a:pt x="59" y="4"/>
                    </a:cubicBezTo>
                    <a:cubicBezTo>
                      <a:pt x="54" y="2"/>
                      <a:pt x="50" y="0"/>
                      <a:pt x="45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" name="Google Shape;1681;p45"/>
              <p:cNvSpPr/>
              <p:nvPr/>
            </p:nvSpPr>
            <p:spPr>
              <a:xfrm flipH="1">
                <a:off x="7680873" y="778159"/>
                <a:ext cx="53130" cy="30068"/>
              </a:xfrm>
              <a:custGeom>
                <a:rect b="b" l="l" r="r" t="t"/>
                <a:pathLst>
                  <a:path extrusionOk="0" h="176" w="311">
                    <a:moveTo>
                      <a:pt x="276" y="1"/>
                    </a:moveTo>
                    <a:cubicBezTo>
                      <a:pt x="265" y="1"/>
                      <a:pt x="256" y="5"/>
                      <a:pt x="247" y="10"/>
                    </a:cubicBezTo>
                    <a:cubicBezTo>
                      <a:pt x="234" y="16"/>
                      <a:pt x="221" y="23"/>
                      <a:pt x="215" y="29"/>
                    </a:cubicBezTo>
                    <a:cubicBezTo>
                      <a:pt x="196" y="42"/>
                      <a:pt x="170" y="54"/>
                      <a:pt x="151" y="67"/>
                    </a:cubicBezTo>
                    <a:cubicBezTo>
                      <a:pt x="107" y="92"/>
                      <a:pt x="62" y="112"/>
                      <a:pt x="24" y="131"/>
                    </a:cubicBezTo>
                    <a:cubicBezTo>
                      <a:pt x="1" y="142"/>
                      <a:pt x="10" y="176"/>
                      <a:pt x="31" y="176"/>
                    </a:cubicBezTo>
                    <a:cubicBezTo>
                      <a:pt x="33" y="176"/>
                      <a:pt x="35" y="176"/>
                      <a:pt x="37" y="175"/>
                    </a:cubicBezTo>
                    <a:cubicBezTo>
                      <a:pt x="88" y="162"/>
                      <a:pt x="139" y="150"/>
                      <a:pt x="183" y="131"/>
                    </a:cubicBezTo>
                    <a:cubicBezTo>
                      <a:pt x="202" y="118"/>
                      <a:pt x="228" y="105"/>
                      <a:pt x="247" y="92"/>
                    </a:cubicBezTo>
                    <a:lnTo>
                      <a:pt x="278" y="73"/>
                    </a:lnTo>
                    <a:cubicBezTo>
                      <a:pt x="291" y="67"/>
                      <a:pt x="310" y="48"/>
                      <a:pt x="310" y="29"/>
                    </a:cubicBezTo>
                    <a:cubicBezTo>
                      <a:pt x="310" y="16"/>
                      <a:pt x="297" y="10"/>
                      <a:pt x="291" y="3"/>
                    </a:cubicBezTo>
                    <a:cubicBezTo>
                      <a:pt x="285" y="2"/>
                      <a:pt x="280" y="1"/>
                      <a:pt x="2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45"/>
              <p:cNvSpPr/>
              <p:nvPr/>
            </p:nvSpPr>
            <p:spPr>
              <a:xfrm flipH="1">
                <a:off x="7658152" y="793364"/>
                <a:ext cx="27334" cy="22893"/>
              </a:xfrm>
              <a:custGeom>
                <a:rect b="b" l="l" r="r" t="t"/>
                <a:pathLst>
                  <a:path extrusionOk="0" h="134" w="160">
                    <a:moveTo>
                      <a:pt x="135" y="1"/>
                    </a:moveTo>
                    <a:cubicBezTo>
                      <a:pt x="132" y="1"/>
                      <a:pt x="130" y="2"/>
                      <a:pt x="128" y="3"/>
                    </a:cubicBezTo>
                    <a:lnTo>
                      <a:pt x="96" y="23"/>
                    </a:lnTo>
                    <a:cubicBezTo>
                      <a:pt x="90" y="29"/>
                      <a:pt x="77" y="42"/>
                      <a:pt x="64" y="48"/>
                    </a:cubicBezTo>
                    <a:lnTo>
                      <a:pt x="13" y="92"/>
                    </a:lnTo>
                    <a:cubicBezTo>
                      <a:pt x="1" y="105"/>
                      <a:pt x="1" y="118"/>
                      <a:pt x="13" y="124"/>
                    </a:cubicBezTo>
                    <a:cubicBezTo>
                      <a:pt x="17" y="131"/>
                      <a:pt x="21" y="134"/>
                      <a:pt x="27" y="134"/>
                    </a:cubicBezTo>
                    <a:cubicBezTo>
                      <a:pt x="32" y="134"/>
                      <a:pt x="39" y="131"/>
                      <a:pt x="45" y="124"/>
                    </a:cubicBezTo>
                    <a:lnTo>
                      <a:pt x="102" y="86"/>
                    </a:lnTo>
                    <a:cubicBezTo>
                      <a:pt x="109" y="80"/>
                      <a:pt x="121" y="73"/>
                      <a:pt x="128" y="61"/>
                    </a:cubicBezTo>
                    <a:lnTo>
                      <a:pt x="153" y="42"/>
                    </a:lnTo>
                    <a:cubicBezTo>
                      <a:pt x="160" y="29"/>
                      <a:pt x="160" y="16"/>
                      <a:pt x="153" y="10"/>
                    </a:cubicBezTo>
                    <a:cubicBezTo>
                      <a:pt x="149" y="5"/>
                      <a:pt x="141" y="1"/>
                      <a:pt x="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45"/>
              <p:cNvSpPr/>
              <p:nvPr/>
            </p:nvSpPr>
            <p:spPr>
              <a:xfrm flipH="1">
                <a:off x="7135901" y="726053"/>
                <a:ext cx="28359" cy="40489"/>
              </a:xfrm>
              <a:custGeom>
                <a:rect b="b" l="l" r="r" t="t"/>
                <a:pathLst>
                  <a:path extrusionOk="0" h="237" w="166">
                    <a:moveTo>
                      <a:pt x="144" y="1"/>
                    </a:moveTo>
                    <a:cubicBezTo>
                      <a:pt x="140" y="1"/>
                      <a:pt x="137" y="2"/>
                      <a:pt x="133" y="3"/>
                    </a:cubicBezTo>
                    <a:cubicBezTo>
                      <a:pt x="121" y="16"/>
                      <a:pt x="102" y="29"/>
                      <a:pt x="95" y="48"/>
                    </a:cubicBezTo>
                    <a:lnTo>
                      <a:pt x="70" y="99"/>
                    </a:lnTo>
                    <a:cubicBezTo>
                      <a:pt x="51" y="131"/>
                      <a:pt x="32" y="162"/>
                      <a:pt x="6" y="194"/>
                    </a:cubicBezTo>
                    <a:cubicBezTo>
                      <a:pt x="0" y="207"/>
                      <a:pt x="6" y="226"/>
                      <a:pt x="13" y="232"/>
                    </a:cubicBezTo>
                    <a:cubicBezTo>
                      <a:pt x="19" y="235"/>
                      <a:pt x="25" y="237"/>
                      <a:pt x="32" y="237"/>
                    </a:cubicBezTo>
                    <a:cubicBezTo>
                      <a:pt x="38" y="237"/>
                      <a:pt x="44" y="235"/>
                      <a:pt x="51" y="232"/>
                    </a:cubicBezTo>
                    <a:cubicBezTo>
                      <a:pt x="76" y="200"/>
                      <a:pt x="102" y="169"/>
                      <a:pt x="121" y="131"/>
                    </a:cubicBezTo>
                    <a:cubicBezTo>
                      <a:pt x="133" y="118"/>
                      <a:pt x="140" y="99"/>
                      <a:pt x="146" y="80"/>
                    </a:cubicBezTo>
                    <a:cubicBezTo>
                      <a:pt x="159" y="61"/>
                      <a:pt x="165" y="42"/>
                      <a:pt x="165" y="16"/>
                    </a:cubicBezTo>
                    <a:cubicBezTo>
                      <a:pt x="161" y="7"/>
                      <a:pt x="153" y="1"/>
                      <a:pt x="144" y="1"/>
                    </a:cubicBezTo>
                    <a:close/>
                  </a:path>
                </a:pathLst>
              </a:custGeom>
              <a:solidFill>
                <a:srgbClr val="F2D2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45"/>
              <p:cNvSpPr/>
              <p:nvPr/>
            </p:nvSpPr>
            <p:spPr>
              <a:xfrm flipH="1">
                <a:off x="7346544" y="447584"/>
                <a:ext cx="12129" cy="35876"/>
              </a:xfrm>
              <a:custGeom>
                <a:rect b="b" l="l" r="r" t="t"/>
                <a:pathLst>
                  <a:path extrusionOk="0" h="210" w="71">
                    <a:moveTo>
                      <a:pt x="32" y="0"/>
                    </a:moveTo>
                    <a:cubicBezTo>
                      <a:pt x="20" y="7"/>
                      <a:pt x="7" y="13"/>
                      <a:pt x="7" y="32"/>
                    </a:cubicBezTo>
                    <a:cubicBezTo>
                      <a:pt x="7" y="57"/>
                      <a:pt x="1" y="89"/>
                      <a:pt x="1" y="115"/>
                    </a:cubicBezTo>
                    <a:cubicBezTo>
                      <a:pt x="1" y="127"/>
                      <a:pt x="1" y="140"/>
                      <a:pt x="1" y="159"/>
                    </a:cubicBezTo>
                    <a:cubicBezTo>
                      <a:pt x="1" y="172"/>
                      <a:pt x="1" y="185"/>
                      <a:pt x="13" y="191"/>
                    </a:cubicBezTo>
                    <a:cubicBezTo>
                      <a:pt x="20" y="204"/>
                      <a:pt x="26" y="210"/>
                      <a:pt x="39" y="210"/>
                    </a:cubicBezTo>
                    <a:cubicBezTo>
                      <a:pt x="51" y="204"/>
                      <a:pt x="58" y="197"/>
                      <a:pt x="64" y="191"/>
                    </a:cubicBezTo>
                    <a:cubicBezTo>
                      <a:pt x="70" y="178"/>
                      <a:pt x="70" y="165"/>
                      <a:pt x="70" y="153"/>
                    </a:cubicBezTo>
                    <a:lnTo>
                      <a:pt x="70" y="115"/>
                    </a:lnTo>
                    <a:cubicBezTo>
                      <a:pt x="70" y="83"/>
                      <a:pt x="64" y="51"/>
                      <a:pt x="64" y="26"/>
                    </a:cubicBezTo>
                    <a:cubicBezTo>
                      <a:pt x="58" y="7"/>
                      <a:pt x="45" y="0"/>
                      <a:pt x="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5" name="Google Shape;1685;p45"/>
              <p:cNvSpPr/>
              <p:nvPr/>
            </p:nvSpPr>
            <p:spPr>
              <a:xfrm flipH="1">
                <a:off x="7335781" y="444338"/>
                <a:ext cx="8713" cy="17255"/>
              </a:xfrm>
              <a:custGeom>
                <a:rect b="b" l="l" r="r" t="t"/>
                <a:pathLst>
                  <a:path extrusionOk="0" h="101" w="51">
                    <a:moveTo>
                      <a:pt x="26" y="0"/>
                    </a:moveTo>
                    <a:cubicBezTo>
                      <a:pt x="13" y="7"/>
                      <a:pt x="0" y="13"/>
                      <a:pt x="0" y="26"/>
                    </a:cubicBezTo>
                    <a:lnTo>
                      <a:pt x="0" y="57"/>
                    </a:lnTo>
                    <a:lnTo>
                      <a:pt x="13" y="76"/>
                    </a:lnTo>
                    <a:cubicBezTo>
                      <a:pt x="13" y="76"/>
                      <a:pt x="13" y="76"/>
                      <a:pt x="13" y="83"/>
                    </a:cubicBezTo>
                    <a:cubicBezTo>
                      <a:pt x="13" y="89"/>
                      <a:pt x="13" y="89"/>
                      <a:pt x="19" y="96"/>
                    </a:cubicBezTo>
                    <a:lnTo>
                      <a:pt x="26" y="96"/>
                    </a:lnTo>
                    <a:cubicBezTo>
                      <a:pt x="29" y="99"/>
                      <a:pt x="32" y="100"/>
                      <a:pt x="35" y="100"/>
                    </a:cubicBezTo>
                    <a:cubicBezTo>
                      <a:pt x="38" y="100"/>
                      <a:pt x="41" y="99"/>
                      <a:pt x="45" y="96"/>
                    </a:cubicBezTo>
                    <a:cubicBezTo>
                      <a:pt x="45" y="96"/>
                      <a:pt x="51" y="89"/>
                      <a:pt x="51" y="89"/>
                    </a:cubicBezTo>
                    <a:cubicBezTo>
                      <a:pt x="51" y="83"/>
                      <a:pt x="51" y="76"/>
                      <a:pt x="51" y="76"/>
                    </a:cubicBezTo>
                    <a:lnTo>
                      <a:pt x="51" y="57"/>
                    </a:lnTo>
                    <a:lnTo>
                      <a:pt x="51" y="32"/>
                    </a:lnTo>
                    <a:cubicBezTo>
                      <a:pt x="51" y="26"/>
                      <a:pt x="51" y="19"/>
                      <a:pt x="45" y="13"/>
                    </a:cubicBezTo>
                    <a:cubicBezTo>
                      <a:pt x="38" y="7"/>
                      <a:pt x="32" y="7"/>
                      <a:pt x="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45"/>
              <p:cNvSpPr/>
              <p:nvPr/>
            </p:nvSpPr>
            <p:spPr>
              <a:xfrm flipH="1">
                <a:off x="7089263" y="488415"/>
                <a:ext cx="17596" cy="36389"/>
              </a:xfrm>
              <a:custGeom>
                <a:rect b="b" l="l" r="r" t="t"/>
                <a:pathLst>
                  <a:path extrusionOk="0" h="213" w="103">
                    <a:moveTo>
                      <a:pt x="35" y="1"/>
                    </a:moveTo>
                    <a:cubicBezTo>
                      <a:pt x="21" y="1"/>
                      <a:pt x="7" y="11"/>
                      <a:pt x="7" y="28"/>
                    </a:cubicBezTo>
                    <a:cubicBezTo>
                      <a:pt x="1" y="35"/>
                      <a:pt x="7" y="47"/>
                      <a:pt x="7" y="60"/>
                    </a:cubicBezTo>
                    <a:lnTo>
                      <a:pt x="7" y="92"/>
                    </a:lnTo>
                    <a:lnTo>
                      <a:pt x="7" y="130"/>
                    </a:lnTo>
                    <a:cubicBezTo>
                      <a:pt x="7" y="143"/>
                      <a:pt x="7" y="155"/>
                      <a:pt x="14" y="174"/>
                    </a:cubicBezTo>
                    <a:cubicBezTo>
                      <a:pt x="14" y="193"/>
                      <a:pt x="33" y="206"/>
                      <a:pt x="58" y="212"/>
                    </a:cubicBezTo>
                    <a:cubicBezTo>
                      <a:pt x="64" y="206"/>
                      <a:pt x="71" y="206"/>
                      <a:pt x="83" y="206"/>
                    </a:cubicBezTo>
                    <a:cubicBezTo>
                      <a:pt x="90" y="200"/>
                      <a:pt x="102" y="187"/>
                      <a:pt x="102" y="174"/>
                    </a:cubicBezTo>
                    <a:cubicBezTo>
                      <a:pt x="102" y="168"/>
                      <a:pt x="102" y="168"/>
                      <a:pt x="102" y="162"/>
                    </a:cubicBezTo>
                    <a:cubicBezTo>
                      <a:pt x="102" y="155"/>
                      <a:pt x="102" y="149"/>
                      <a:pt x="102" y="143"/>
                    </a:cubicBezTo>
                    <a:cubicBezTo>
                      <a:pt x="102" y="136"/>
                      <a:pt x="96" y="123"/>
                      <a:pt x="96" y="117"/>
                    </a:cubicBezTo>
                    <a:cubicBezTo>
                      <a:pt x="90" y="104"/>
                      <a:pt x="90" y="92"/>
                      <a:pt x="83" y="79"/>
                    </a:cubicBezTo>
                    <a:lnTo>
                      <a:pt x="71" y="47"/>
                    </a:lnTo>
                    <a:lnTo>
                      <a:pt x="71" y="41"/>
                    </a:lnTo>
                    <a:lnTo>
                      <a:pt x="64" y="22"/>
                    </a:lnTo>
                    <a:cubicBezTo>
                      <a:pt x="59" y="7"/>
                      <a:pt x="46" y="1"/>
                      <a:pt x="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45"/>
              <p:cNvSpPr/>
              <p:nvPr/>
            </p:nvSpPr>
            <p:spPr>
              <a:xfrm flipH="1">
                <a:off x="7058854" y="513357"/>
                <a:ext cx="15375" cy="26651"/>
              </a:xfrm>
              <a:custGeom>
                <a:rect b="b" l="l" r="r" t="t"/>
                <a:pathLst>
                  <a:path extrusionOk="0" h="156" w="90">
                    <a:moveTo>
                      <a:pt x="30" y="1"/>
                    </a:moveTo>
                    <a:cubicBezTo>
                      <a:pt x="26" y="1"/>
                      <a:pt x="23" y="1"/>
                      <a:pt x="20" y="3"/>
                    </a:cubicBezTo>
                    <a:cubicBezTo>
                      <a:pt x="7" y="16"/>
                      <a:pt x="0" y="35"/>
                      <a:pt x="7" y="47"/>
                    </a:cubicBezTo>
                    <a:cubicBezTo>
                      <a:pt x="7" y="54"/>
                      <a:pt x="13" y="54"/>
                      <a:pt x="13" y="60"/>
                    </a:cubicBezTo>
                    <a:cubicBezTo>
                      <a:pt x="20" y="73"/>
                      <a:pt x="20" y="86"/>
                      <a:pt x="20" y="98"/>
                    </a:cubicBezTo>
                    <a:lnTo>
                      <a:pt x="20" y="92"/>
                    </a:lnTo>
                    <a:cubicBezTo>
                      <a:pt x="20" y="105"/>
                      <a:pt x="26" y="111"/>
                      <a:pt x="26" y="124"/>
                    </a:cubicBezTo>
                    <a:cubicBezTo>
                      <a:pt x="26" y="130"/>
                      <a:pt x="32" y="136"/>
                      <a:pt x="39" y="143"/>
                    </a:cubicBezTo>
                    <a:cubicBezTo>
                      <a:pt x="39" y="149"/>
                      <a:pt x="45" y="149"/>
                      <a:pt x="51" y="155"/>
                    </a:cubicBezTo>
                    <a:cubicBezTo>
                      <a:pt x="64" y="155"/>
                      <a:pt x="83" y="149"/>
                      <a:pt x="83" y="130"/>
                    </a:cubicBezTo>
                    <a:cubicBezTo>
                      <a:pt x="89" y="124"/>
                      <a:pt x="89" y="111"/>
                      <a:pt x="83" y="105"/>
                    </a:cubicBezTo>
                    <a:cubicBezTo>
                      <a:pt x="83" y="92"/>
                      <a:pt x="83" y="79"/>
                      <a:pt x="83" y="73"/>
                    </a:cubicBezTo>
                    <a:cubicBezTo>
                      <a:pt x="77" y="54"/>
                      <a:pt x="70" y="35"/>
                      <a:pt x="58" y="22"/>
                    </a:cubicBezTo>
                    <a:cubicBezTo>
                      <a:pt x="53" y="8"/>
                      <a:pt x="41" y="1"/>
                      <a:pt x="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45"/>
              <p:cNvSpPr/>
              <p:nvPr/>
            </p:nvSpPr>
            <p:spPr>
              <a:xfrm flipH="1">
                <a:off x="7075083" y="704698"/>
                <a:ext cx="90373" cy="72265"/>
              </a:xfrm>
              <a:custGeom>
                <a:rect b="b" l="l" r="r" t="t"/>
                <a:pathLst>
                  <a:path extrusionOk="0" h="423" w="529">
                    <a:moveTo>
                      <a:pt x="494" y="1"/>
                    </a:moveTo>
                    <a:cubicBezTo>
                      <a:pt x="488" y="1"/>
                      <a:pt x="482" y="3"/>
                      <a:pt x="477" y="8"/>
                    </a:cubicBezTo>
                    <a:lnTo>
                      <a:pt x="420" y="39"/>
                    </a:lnTo>
                    <a:cubicBezTo>
                      <a:pt x="415" y="37"/>
                      <a:pt x="410" y="35"/>
                      <a:pt x="405" y="35"/>
                    </a:cubicBezTo>
                    <a:cubicBezTo>
                      <a:pt x="398" y="35"/>
                      <a:pt x="392" y="38"/>
                      <a:pt x="388" y="46"/>
                    </a:cubicBezTo>
                    <a:lnTo>
                      <a:pt x="337" y="90"/>
                    </a:lnTo>
                    <a:lnTo>
                      <a:pt x="299" y="109"/>
                    </a:lnTo>
                    <a:cubicBezTo>
                      <a:pt x="274" y="128"/>
                      <a:pt x="242" y="148"/>
                      <a:pt x="223" y="160"/>
                    </a:cubicBezTo>
                    <a:cubicBezTo>
                      <a:pt x="191" y="179"/>
                      <a:pt x="160" y="205"/>
                      <a:pt x="140" y="236"/>
                    </a:cubicBezTo>
                    <a:cubicBezTo>
                      <a:pt x="140" y="243"/>
                      <a:pt x="140" y="249"/>
                      <a:pt x="140" y="249"/>
                    </a:cubicBezTo>
                    <a:lnTo>
                      <a:pt x="134" y="256"/>
                    </a:lnTo>
                    <a:cubicBezTo>
                      <a:pt x="121" y="268"/>
                      <a:pt x="109" y="275"/>
                      <a:pt x="90" y="287"/>
                    </a:cubicBezTo>
                    <a:cubicBezTo>
                      <a:pt x="58" y="306"/>
                      <a:pt x="1" y="338"/>
                      <a:pt x="20" y="389"/>
                    </a:cubicBezTo>
                    <a:cubicBezTo>
                      <a:pt x="30" y="410"/>
                      <a:pt x="54" y="422"/>
                      <a:pt x="76" y="422"/>
                    </a:cubicBezTo>
                    <a:cubicBezTo>
                      <a:pt x="81" y="422"/>
                      <a:pt x="85" y="422"/>
                      <a:pt x="90" y="421"/>
                    </a:cubicBezTo>
                    <a:cubicBezTo>
                      <a:pt x="109" y="421"/>
                      <a:pt x="128" y="408"/>
                      <a:pt x="147" y="402"/>
                    </a:cubicBezTo>
                    <a:cubicBezTo>
                      <a:pt x="204" y="364"/>
                      <a:pt x="261" y="319"/>
                      <a:pt x="312" y="275"/>
                    </a:cubicBezTo>
                    <a:cubicBezTo>
                      <a:pt x="363" y="224"/>
                      <a:pt x="407" y="173"/>
                      <a:pt x="439" y="109"/>
                    </a:cubicBezTo>
                    <a:lnTo>
                      <a:pt x="515" y="59"/>
                    </a:lnTo>
                    <a:cubicBezTo>
                      <a:pt x="522" y="46"/>
                      <a:pt x="528" y="27"/>
                      <a:pt x="515" y="14"/>
                    </a:cubicBezTo>
                    <a:cubicBezTo>
                      <a:pt x="511" y="6"/>
                      <a:pt x="503" y="1"/>
                      <a:pt x="4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45"/>
              <p:cNvSpPr/>
              <p:nvPr/>
            </p:nvSpPr>
            <p:spPr>
              <a:xfrm flipH="1">
                <a:off x="7016486" y="428962"/>
                <a:ext cx="862217" cy="345609"/>
              </a:xfrm>
              <a:custGeom>
                <a:rect b="b" l="l" r="r" t="t"/>
                <a:pathLst>
                  <a:path extrusionOk="0" h="2023" w="5047">
                    <a:moveTo>
                      <a:pt x="1741" y="1"/>
                    </a:moveTo>
                    <a:cubicBezTo>
                      <a:pt x="1740" y="1"/>
                      <a:pt x="1738" y="1"/>
                      <a:pt x="1735" y="1"/>
                    </a:cubicBezTo>
                    <a:cubicBezTo>
                      <a:pt x="1557" y="52"/>
                      <a:pt x="1392" y="147"/>
                      <a:pt x="1252" y="274"/>
                    </a:cubicBezTo>
                    <a:cubicBezTo>
                      <a:pt x="1227" y="306"/>
                      <a:pt x="1202" y="332"/>
                      <a:pt x="1176" y="357"/>
                    </a:cubicBezTo>
                    <a:cubicBezTo>
                      <a:pt x="1246" y="262"/>
                      <a:pt x="1322" y="173"/>
                      <a:pt x="1411" y="97"/>
                    </a:cubicBezTo>
                    <a:cubicBezTo>
                      <a:pt x="1433" y="86"/>
                      <a:pt x="1418" y="62"/>
                      <a:pt x="1398" y="62"/>
                    </a:cubicBezTo>
                    <a:cubicBezTo>
                      <a:pt x="1394" y="62"/>
                      <a:pt x="1390" y="63"/>
                      <a:pt x="1386" y="65"/>
                    </a:cubicBezTo>
                    <a:cubicBezTo>
                      <a:pt x="1233" y="147"/>
                      <a:pt x="1100" y="274"/>
                      <a:pt x="1011" y="427"/>
                    </a:cubicBezTo>
                    <a:cubicBezTo>
                      <a:pt x="966" y="497"/>
                      <a:pt x="928" y="580"/>
                      <a:pt x="903" y="662"/>
                    </a:cubicBezTo>
                    <a:cubicBezTo>
                      <a:pt x="897" y="688"/>
                      <a:pt x="884" y="713"/>
                      <a:pt x="878" y="745"/>
                    </a:cubicBezTo>
                    <a:cubicBezTo>
                      <a:pt x="579" y="1126"/>
                      <a:pt x="1" y="1920"/>
                      <a:pt x="363" y="2003"/>
                    </a:cubicBezTo>
                    <a:cubicBezTo>
                      <a:pt x="375" y="2006"/>
                      <a:pt x="388" y="2007"/>
                      <a:pt x="400" y="2007"/>
                    </a:cubicBezTo>
                    <a:cubicBezTo>
                      <a:pt x="532" y="2007"/>
                      <a:pt x="644" y="1847"/>
                      <a:pt x="781" y="1847"/>
                    </a:cubicBezTo>
                    <a:cubicBezTo>
                      <a:pt x="792" y="1847"/>
                      <a:pt x="803" y="1848"/>
                      <a:pt x="814" y="1850"/>
                    </a:cubicBezTo>
                    <a:cubicBezTo>
                      <a:pt x="789" y="1939"/>
                      <a:pt x="865" y="2009"/>
                      <a:pt x="954" y="2022"/>
                    </a:cubicBezTo>
                    <a:cubicBezTo>
                      <a:pt x="1036" y="2016"/>
                      <a:pt x="1125" y="1997"/>
                      <a:pt x="1202" y="1959"/>
                    </a:cubicBezTo>
                    <a:cubicBezTo>
                      <a:pt x="1316" y="1920"/>
                      <a:pt x="1437" y="1901"/>
                      <a:pt x="1557" y="1901"/>
                    </a:cubicBezTo>
                    <a:lnTo>
                      <a:pt x="2905" y="1819"/>
                    </a:lnTo>
                    <a:cubicBezTo>
                      <a:pt x="2949" y="1850"/>
                      <a:pt x="2999" y="1868"/>
                      <a:pt x="3051" y="1868"/>
                    </a:cubicBezTo>
                    <a:cubicBezTo>
                      <a:pt x="3074" y="1868"/>
                      <a:pt x="3097" y="1865"/>
                      <a:pt x="3121" y="1857"/>
                    </a:cubicBezTo>
                    <a:cubicBezTo>
                      <a:pt x="3197" y="1831"/>
                      <a:pt x="3267" y="1806"/>
                      <a:pt x="3337" y="1768"/>
                    </a:cubicBezTo>
                    <a:cubicBezTo>
                      <a:pt x="3464" y="1727"/>
                      <a:pt x="3595" y="1707"/>
                      <a:pt x="3730" y="1707"/>
                    </a:cubicBezTo>
                    <a:cubicBezTo>
                      <a:pt x="3764" y="1707"/>
                      <a:pt x="3798" y="1708"/>
                      <a:pt x="3832" y="1711"/>
                    </a:cubicBezTo>
                    <a:lnTo>
                      <a:pt x="3801" y="1730"/>
                    </a:lnTo>
                    <a:lnTo>
                      <a:pt x="3788" y="1736"/>
                    </a:lnTo>
                    <a:cubicBezTo>
                      <a:pt x="3756" y="1755"/>
                      <a:pt x="3731" y="1774"/>
                      <a:pt x="3699" y="1787"/>
                    </a:cubicBezTo>
                    <a:cubicBezTo>
                      <a:pt x="3667" y="1800"/>
                      <a:pt x="3635" y="1806"/>
                      <a:pt x="3604" y="1819"/>
                    </a:cubicBezTo>
                    <a:cubicBezTo>
                      <a:pt x="3572" y="1825"/>
                      <a:pt x="3540" y="1838"/>
                      <a:pt x="3508" y="1844"/>
                    </a:cubicBezTo>
                    <a:cubicBezTo>
                      <a:pt x="3483" y="1850"/>
                      <a:pt x="3483" y="1882"/>
                      <a:pt x="3508" y="1889"/>
                    </a:cubicBezTo>
                    <a:cubicBezTo>
                      <a:pt x="3540" y="1901"/>
                      <a:pt x="3578" y="1901"/>
                      <a:pt x="3616" y="1901"/>
                    </a:cubicBezTo>
                    <a:cubicBezTo>
                      <a:pt x="3655" y="1901"/>
                      <a:pt x="3693" y="1895"/>
                      <a:pt x="3731" y="1882"/>
                    </a:cubicBezTo>
                    <a:cubicBezTo>
                      <a:pt x="3769" y="1870"/>
                      <a:pt x="3801" y="1850"/>
                      <a:pt x="3839" y="1831"/>
                    </a:cubicBezTo>
                    <a:cubicBezTo>
                      <a:pt x="3877" y="1812"/>
                      <a:pt x="3909" y="1787"/>
                      <a:pt x="3928" y="1749"/>
                    </a:cubicBezTo>
                    <a:cubicBezTo>
                      <a:pt x="3928" y="1736"/>
                      <a:pt x="3928" y="1723"/>
                      <a:pt x="3928" y="1711"/>
                    </a:cubicBezTo>
                    <a:lnTo>
                      <a:pt x="3972" y="1711"/>
                    </a:lnTo>
                    <a:cubicBezTo>
                      <a:pt x="4030" y="1714"/>
                      <a:pt x="4089" y="1717"/>
                      <a:pt x="4147" y="1717"/>
                    </a:cubicBezTo>
                    <a:cubicBezTo>
                      <a:pt x="4308" y="1717"/>
                      <a:pt x="4468" y="1698"/>
                      <a:pt x="4608" y="1628"/>
                    </a:cubicBezTo>
                    <a:cubicBezTo>
                      <a:pt x="4722" y="1571"/>
                      <a:pt x="4811" y="1469"/>
                      <a:pt x="4856" y="1355"/>
                    </a:cubicBezTo>
                    <a:cubicBezTo>
                      <a:pt x="4881" y="1336"/>
                      <a:pt x="4900" y="1317"/>
                      <a:pt x="4919" y="1291"/>
                    </a:cubicBezTo>
                    <a:cubicBezTo>
                      <a:pt x="4945" y="1253"/>
                      <a:pt x="4970" y="1209"/>
                      <a:pt x="4989" y="1164"/>
                    </a:cubicBezTo>
                    <a:cubicBezTo>
                      <a:pt x="5034" y="1082"/>
                      <a:pt x="5046" y="980"/>
                      <a:pt x="5040" y="885"/>
                    </a:cubicBezTo>
                    <a:cubicBezTo>
                      <a:pt x="5037" y="868"/>
                      <a:pt x="5024" y="861"/>
                      <a:pt x="5009" y="861"/>
                    </a:cubicBezTo>
                    <a:cubicBezTo>
                      <a:pt x="4990" y="861"/>
                      <a:pt x="4970" y="873"/>
                      <a:pt x="4970" y="891"/>
                    </a:cubicBezTo>
                    <a:cubicBezTo>
                      <a:pt x="4957" y="974"/>
                      <a:pt x="4938" y="1056"/>
                      <a:pt x="4900" y="1132"/>
                    </a:cubicBezTo>
                    <a:cubicBezTo>
                      <a:pt x="4894" y="1139"/>
                      <a:pt x="4894" y="1151"/>
                      <a:pt x="4887" y="1158"/>
                    </a:cubicBezTo>
                    <a:cubicBezTo>
                      <a:pt x="4887" y="1139"/>
                      <a:pt x="4881" y="1120"/>
                      <a:pt x="4875" y="1094"/>
                    </a:cubicBezTo>
                    <a:lnTo>
                      <a:pt x="4849" y="1094"/>
                    </a:lnTo>
                    <a:cubicBezTo>
                      <a:pt x="4849" y="1088"/>
                      <a:pt x="4856" y="1075"/>
                      <a:pt x="4862" y="1062"/>
                    </a:cubicBezTo>
                    <a:cubicBezTo>
                      <a:pt x="4875" y="986"/>
                      <a:pt x="4881" y="910"/>
                      <a:pt x="4875" y="827"/>
                    </a:cubicBezTo>
                    <a:cubicBezTo>
                      <a:pt x="4875" y="808"/>
                      <a:pt x="4860" y="799"/>
                      <a:pt x="4846" y="799"/>
                    </a:cubicBezTo>
                    <a:cubicBezTo>
                      <a:pt x="4832" y="799"/>
                      <a:pt x="4817" y="808"/>
                      <a:pt x="4817" y="827"/>
                    </a:cubicBezTo>
                    <a:cubicBezTo>
                      <a:pt x="4817" y="904"/>
                      <a:pt x="4811" y="974"/>
                      <a:pt x="4786" y="1043"/>
                    </a:cubicBezTo>
                    <a:cubicBezTo>
                      <a:pt x="4786" y="1062"/>
                      <a:pt x="4779" y="1075"/>
                      <a:pt x="4773" y="1088"/>
                    </a:cubicBezTo>
                    <a:cubicBezTo>
                      <a:pt x="4754" y="1082"/>
                      <a:pt x="4741" y="1075"/>
                      <a:pt x="4722" y="1069"/>
                    </a:cubicBezTo>
                    <a:lnTo>
                      <a:pt x="4722" y="1031"/>
                    </a:lnTo>
                    <a:cubicBezTo>
                      <a:pt x="4722" y="993"/>
                      <a:pt x="4722" y="954"/>
                      <a:pt x="4722" y="916"/>
                    </a:cubicBezTo>
                    <a:cubicBezTo>
                      <a:pt x="4716" y="834"/>
                      <a:pt x="4703" y="757"/>
                      <a:pt x="4678" y="675"/>
                    </a:cubicBezTo>
                    <a:cubicBezTo>
                      <a:pt x="4675" y="659"/>
                      <a:pt x="4663" y="652"/>
                      <a:pt x="4651" y="652"/>
                    </a:cubicBezTo>
                    <a:cubicBezTo>
                      <a:pt x="4632" y="652"/>
                      <a:pt x="4613" y="667"/>
                      <a:pt x="4620" y="694"/>
                    </a:cubicBezTo>
                    <a:cubicBezTo>
                      <a:pt x="4627" y="764"/>
                      <a:pt x="4633" y="840"/>
                      <a:pt x="4633" y="916"/>
                    </a:cubicBezTo>
                    <a:lnTo>
                      <a:pt x="4633" y="999"/>
                    </a:lnTo>
                    <a:cubicBezTo>
                      <a:pt x="4614" y="980"/>
                      <a:pt x="4589" y="954"/>
                      <a:pt x="4576" y="929"/>
                    </a:cubicBezTo>
                    <a:lnTo>
                      <a:pt x="4570" y="923"/>
                    </a:lnTo>
                    <a:lnTo>
                      <a:pt x="4570" y="916"/>
                    </a:lnTo>
                    <a:cubicBezTo>
                      <a:pt x="4563" y="859"/>
                      <a:pt x="4563" y="802"/>
                      <a:pt x="4551" y="745"/>
                    </a:cubicBezTo>
                    <a:cubicBezTo>
                      <a:pt x="4538" y="637"/>
                      <a:pt x="4500" y="535"/>
                      <a:pt x="4455" y="440"/>
                    </a:cubicBezTo>
                    <a:cubicBezTo>
                      <a:pt x="4451" y="428"/>
                      <a:pt x="4441" y="423"/>
                      <a:pt x="4431" y="423"/>
                    </a:cubicBezTo>
                    <a:cubicBezTo>
                      <a:pt x="4413" y="423"/>
                      <a:pt x="4394" y="438"/>
                      <a:pt x="4398" y="459"/>
                    </a:cubicBezTo>
                    <a:cubicBezTo>
                      <a:pt x="4411" y="535"/>
                      <a:pt x="4423" y="611"/>
                      <a:pt x="4436" y="688"/>
                    </a:cubicBezTo>
                    <a:cubicBezTo>
                      <a:pt x="4423" y="668"/>
                      <a:pt x="4411" y="643"/>
                      <a:pt x="4398" y="624"/>
                    </a:cubicBezTo>
                    <a:cubicBezTo>
                      <a:pt x="4335" y="522"/>
                      <a:pt x="4233" y="452"/>
                      <a:pt x="4112" y="440"/>
                    </a:cubicBezTo>
                    <a:cubicBezTo>
                      <a:pt x="4084" y="443"/>
                      <a:pt x="4055" y="444"/>
                      <a:pt x="4026" y="444"/>
                    </a:cubicBezTo>
                    <a:cubicBezTo>
                      <a:pt x="3998" y="444"/>
                      <a:pt x="3969" y="443"/>
                      <a:pt x="3941" y="440"/>
                    </a:cubicBezTo>
                    <a:cubicBezTo>
                      <a:pt x="3839" y="421"/>
                      <a:pt x="3788" y="313"/>
                      <a:pt x="3699" y="262"/>
                    </a:cubicBezTo>
                    <a:cubicBezTo>
                      <a:pt x="3660" y="239"/>
                      <a:pt x="3618" y="230"/>
                      <a:pt x="3575" y="230"/>
                    </a:cubicBezTo>
                    <a:cubicBezTo>
                      <a:pt x="3484" y="230"/>
                      <a:pt x="3389" y="272"/>
                      <a:pt x="3311" y="319"/>
                    </a:cubicBezTo>
                    <a:cubicBezTo>
                      <a:pt x="3197" y="395"/>
                      <a:pt x="3083" y="484"/>
                      <a:pt x="2949" y="503"/>
                    </a:cubicBezTo>
                    <a:cubicBezTo>
                      <a:pt x="3019" y="446"/>
                      <a:pt x="2968" y="319"/>
                      <a:pt x="2879" y="281"/>
                    </a:cubicBezTo>
                    <a:cubicBezTo>
                      <a:pt x="2849" y="274"/>
                      <a:pt x="2817" y="271"/>
                      <a:pt x="2785" y="271"/>
                    </a:cubicBezTo>
                    <a:cubicBezTo>
                      <a:pt x="2725" y="271"/>
                      <a:pt x="2664" y="283"/>
                      <a:pt x="2606" y="313"/>
                    </a:cubicBezTo>
                    <a:lnTo>
                      <a:pt x="2326" y="408"/>
                    </a:lnTo>
                    <a:cubicBezTo>
                      <a:pt x="2333" y="395"/>
                      <a:pt x="2345" y="389"/>
                      <a:pt x="2352" y="376"/>
                    </a:cubicBezTo>
                    <a:cubicBezTo>
                      <a:pt x="2403" y="313"/>
                      <a:pt x="2466" y="249"/>
                      <a:pt x="2523" y="192"/>
                    </a:cubicBezTo>
                    <a:cubicBezTo>
                      <a:pt x="2549" y="166"/>
                      <a:pt x="2529" y="128"/>
                      <a:pt x="2503" y="128"/>
                    </a:cubicBezTo>
                    <a:cubicBezTo>
                      <a:pt x="2498" y="128"/>
                      <a:pt x="2491" y="130"/>
                      <a:pt x="2485" y="135"/>
                    </a:cubicBezTo>
                    <a:cubicBezTo>
                      <a:pt x="2396" y="173"/>
                      <a:pt x="2326" y="230"/>
                      <a:pt x="2263" y="300"/>
                    </a:cubicBezTo>
                    <a:cubicBezTo>
                      <a:pt x="2231" y="338"/>
                      <a:pt x="2206" y="376"/>
                      <a:pt x="2180" y="414"/>
                    </a:cubicBezTo>
                    <a:cubicBezTo>
                      <a:pt x="2168" y="433"/>
                      <a:pt x="2155" y="452"/>
                      <a:pt x="2148" y="471"/>
                    </a:cubicBezTo>
                    <a:cubicBezTo>
                      <a:pt x="2117" y="476"/>
                      <a:pt x="2089" y="480"/>
                      <a:pt x="2059" y="480"/>
                    </a:cubicBezTo>
                    <a:cubicBezTo>
                      <a:pt x="2047" y="480"/>
                      <a:pt x="2034" y="480"/>
                      <a:pt x="2021" y="478"/>
                    </a:cubicBezTo>
                    <a:cubicBezTo>
                      <a:pt x="2040" y="465"/>
                      <a:pt x="2053" y="446"/>
                      <a:pt x="2072" y="427"/>
                    </a:cubicBezTo>
                    <a:cubicBezTo>
                      <a:pt x="2136" y="370"/>
                      <a:pt x="2206" y="313"/>
                      <a:pt x="2282" y="262"/>
                    </a:cubicBezTo>
                    <a:cubicBezTo>
                      <a:pt x="2309" y="251"/>
                      <a:pt x="2295" y="213"/>
                      <a:pt x="2267" y="213"/>
                    </a:cubicBezTo>
                    <a:cubicBezTo>
                      <a:pt x="2262" y="213"/>
                      <a:pt x="2256" y="214"/>
                      <a:pt x="2250" y="217"/>
                    </a:cubicBezTo>
                    <a:cubicBezTo>
                      <a:pt x="2168" y="249"/>
                      <a:pt x="2085" y="300"/>
                      <a:pt x="2015" y="370"/>
                    </a:cubicBezTo>
                    <a:cubicBezTo>
                      <a:pt x="1983" y="395"/>
                      <a:pt x="1958" y="421"/>
                      <a:pt x="1932" y="452"/>
                    </a:cubicBezTo>
                    <a:cubicBezTo>
                      <a:pt x="1831" y="395"/>
                      <a:pt x="1754" y="268"/>
                      <a:pt x="1640" y="217"/>
                    </a:cubicBezTo>
                    <a:cubicBezTo>
                      <a:pt x="1608" y="205"/>
                      <a:pt x="1570" y="198"/>
                      <a:pt x="1538" y="198"/>
                    </a:cubicBezTo>
                    <a:cubicBezTo>
                      <a:pt x="1608" y="147"/>
                      <a:pt x="1678" y="97"/>
                      <a:pt x="1754" y="52"/>
                    </a:cubicBezTo>
                    <a:cubicBezTo>
                      <a:pt x="1778" y="40"/>
                      <a:pt x="1769" y="1"/>
                      <a:pt x="17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45"/>
              <p:cNvSpPr/>
              <p:nvPr/>
            </p:nvSpPr>
            <p:spPr>
              <a:xfrm flipH="1">
                <a:off x="7147006" y="722294"/>
                <a:ext cx="71581" cy="47835"/>
              </a:xfrm>
              <a:custGeom>
                <a:rect b="b" l="l" r="r" t="t"/>
                <a:pathLst>
                  <a:path extrusionOk="0" h="280" w="419">
                    <a:moveTo>
                      <a:pt x="370" y="1"/>
                    </a:moveTo>
                    <a:cubicBezTo>
                      <a:pt x="363" y="1"/>
                      <a:pt x="356" y="2"/>
                      <a:pt x="350" y="6"/>
                    </a:cubicBezTo>
                    <a:cubicBezTo>
                      <a:pt x="337" y="13"/>
                      <a:pt x="318" y="25"/>
                      <a:pt x="305" y="38"/>
                    </a:cubicBezTo>
                    <a:cubicBezTo>
                      <a:pt x="299" y="51"/>
                      <a:pt x="286" y="64"/>
                      <a:pt x="274" y="76"/>
                    </a:cubicBezTo>
                    <a:lnTo>
                      <a:pt x="235" y="108"/>
                    </a:lnTo>
                    <a:lnTo>
                      <a:pt x="229" y="108"/>
                    </a:lnTo>
                    <a:lnTo>
                      <a:pt x="223" y="121"/>
                    </a:lnTo>
                    <a:lnTo>
                      <a:pt x="216" y="121"/>
                    </a:lnTo>
                    <a:lnTo>
                      <a:pt x="204" y="127"/>
                    </a:lnTo>
                    <a:cubicBezTo>
                      <a:pt x="153" y="159"/>
                      <a:pt x="96" y="191"/>
                      <a:pt x="32" y="203"/>
                    </a:cubicBezTo>
                    <a:cubicBezTo>
                      <a:pt x="13" y="210"/>
                      <a:pt x="0" y="229"/>
                      <a:pt x="7" y="248"/>
                    </a:cubicBezTo>
                    <a:cubicBezTo>
                      <a:pt x="7" y="261"/>
                      <a:pt x="19" y="280"/>
                      <a:pt x="38" y="280"/>
                    </a:cubicBezTo>
                    <a:cubicBezTo>
                      <a:pt x="115" y="273"/>
                      <a:pt x="185" y="248"/>
                      <a:pt x="248" y="216"/>
                    </a:cubicBezTo>
                    <a:cubicBezTo>
                      <a:pt x="280" y="197"/>
                      <a:pt x="312" y="172"/>
                      <a:pt x="343" y="146"/>
                    </a:cubicBezTo>
                    <a:cubicBezTo>
                      <a:pt x="375" y="127"/>
                      <a:pt x="401" y="89"/>
                      <a:pt x="413" y="57"/>
                    </a:cubicBezTo>
                    <a:cubicBezTo>
                      <a:pt x="418" y="27"/>
                      <a:pt x="395" y="1"/>
                      <a:pt x="3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45"/>
              <p:cNvSpPr/>
              <p:nvPr/>
            </p:nvSpPr>
            <p:spPr>
              <a:xfrm flipH="1">
                <a:off x="7223883" y="503619"/>
                <a:ext cx="68506" cy="73290"/>
              </a:xfrm>
              <a:custGeom>
                <a:rect b="b" l="l" r="r" t="t"/>
                <a:pathLst>
                  <a:path extrusionOk="0" h="429" w="401">
                    <a:moveTo>
                      <a:pt x="183" y="1"/>
                    </a:moveTo>
                    <a:cubicBezTo>
                      <a:pt x="136" y="1"/>
                      <a:pt x="88" y="18"/>
                      <a:pt x="51" y="47"/>
                    </a:cubicBezTo>
                    <a:cubicBezTo>
                      <a:pt x="19" y="79"/>
                      <a:pt x="0" y="123"/>
                      <a:pt x="0" y="174"/>
                    </a:cubicBezTo>
                    <a:cubicBezTo>
                      <a:pt x="0" y="187"/>
                      <a:pt x="6" y="200"/>
                      <a:pt x="6" y="212"/>
                    </a:cubicBezTo>
                    <a:cubicBezTo>
                      <a:pt x="13" y="231"/>
                      <a:pt x="19" y="244"/>
                      <a:pt x="32" y="263"/>
                    </a:cubicBezTo>
                    <a:cubicBezTo>
                      <a:pt x="45" y="276"/>
                      <a:pt x="64" y="282"/>
                      <a:pt x="83" y="289"/>
                    </a:cubicBezTo>
                    <a:lnTo>
                      <a:pt x="108" y="289"/>
                    </a:lnTo>
                    <a:cubicBezTo>
                      <a:pt x="108" y="314"/>
                      <a:pt x="108" y="333"/>
                      <a:pt x="115" y="352"/>
                    </a:cubicBezTo>
                    <a:cubicBezTo>
                      <a:pt x="127" y="390"/>
                      <a:pt x="159" y="416"/>
                      <a:pt x="191" y="422"/>
                    </a:cubicBezTo>
                    <a:cubicBezTo>
                      <a:pt x="204" y="427"/>
                      <a:pt x="218" y="429"/>
                      <a:pt x="231" y="429"/>
                    </a:cubicBezTo>
                    <a:cubicBezTo>
                      <a:pt x="255" y="429"/>
                      <a:pt x="278" y="422"/>
                      <a:pt x="299" y="409"/>
                    </a:cubicBezTo>
                    <a:cubicBezTo>
                      <a:pt x="337" y="384"/>
                      <a:pt x="369" y="346"/>
                      <a:pt x="381" y="308"/>
                    </a:cubicBezTo>
                    <a:cubicBezTo>
                      <a:pt x="394" y="270"/>
                      <a:pt x="400" y="231"/>
                      <a:pt x="394" y="193"/>
                    </a:cubicBezTo>
                    <a:cubicBezTo>
                      <a:pt x="388" y="162"/>
                      <a:pt x="375" y="136"/>
                      <a:pt x="362" y="111"/>
                    </a:cubicBezTo>
                    <a:cubicBezTo>
                      <a:pt x="337" y="79"/>
                      <a:pt x="312" y="47"/>
                      <a:pt x="280" y="28"/>
                    </a:cubicBezTo>
                    <a:cubicBezTo>
                      <a:pt x="251" y="10"/>
                      <a:pt x="217" y="1"/>
                      <a:pt x="1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45"/>
              <p:cNvSpPr/>
              <p:nvPr/>
            </p:nvSpPr>
            <p:spPr>
              <a:xfrm flipH="1">
                <a:off x="6766892" y="599461"/>
                <a:ext cx="172717" cy="81662"/>
              </a:xfrm>
              <a:custGeom>
                <a:rect b="b" l="l" r="r" t="t"/>
                <a:pathLst>
                  <a:path extrusionOk="0" h="478" w="1011">
                    <a:moveTo>
                      <a:pt x="223" y="1"/>
                    </a:moveTo>
                    <a:lnTo>
                      <a:pt x="0" y="147"/>
                    </a:lnTo>
                    <a:cubicBezTo>
                      <a:pt x="172" y="185"/>
                      <a:pt x="331" y="255"/>
                      <a:pt x="477" y="350"/>
                    </a:cubicBezTo>
                    <a:cubicBezTo>
                      <a:pt x="528" y="389"/>
                      <a:pt x="579" y="420"/>
                      <a:pt x="642" y="439"/>
                    </a:cubicBezTo>
                    <a:cubicBezTo>
                      <a:pt x="689" y="454"/>
                      <a:pt x="737" y="457"/>
                      <a:pt x="785" y="457"/>
                    </a:cubicBezTo>
                    <a:cubicBezTo>
                      <a:pt x="810" y="457"/>
                      <a:pt x="834" y="456"/>
                      <a:pt x="859" y="456"/>
                    </a:cubicBezTo>
                    <a:cubicBezTo>
                      <a:pt x="911" y="456"/>
                      <a:pt x="963" y="459"/>
                      <a:pt x="1011" y="478"/>
                    </a:cubicBezTo>
                    <a:cubicBezTo>
                      <a:pt x="814" y="223"/>
                      <a:pt x="534" y="52"/>
                      <a:pt x="2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45"/>
              <p:cNvSpPr/>
              <p:nvPr/>
            </p:nvSpPr>
            <p:spPr>
              <a:xfrm flipH="1">
                <a:off x="8325785" y="1977285"/>
                <a:ext cx="5638" cy="4442"/>
              </a:xfrm>
              <a:custGeom>
                <a:rect b="b" l="l" r="r" t="t"/>
                <a:pathLst>
                  <a:path extrusionOk="0" h="26" w="33">
                    <a:moveTo>
                      <a:pt x="32" y="0"/>
                    </a:moveTo>
                    <a:lnTo>
                      <a:pt x="1" y="26"/>
                    </a:lnTo>
                    <a:lnTo>
                      <a:pt x="7" y="26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A843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45"/>
              <p:cNvSpPr/>
              <p:nvPr/>
            </p:nvSpPr>
            <p:spPr>
              <a:xfrm flipH="1">
                <a:off x="7286922" y="828386"/>
                <a:ext cx="1497220" cy="1393029"/>
              </a:xfrm>
              <a:custGeom>
                <a:rect b="b" l="l" r="r" t="t"/>
                <a:pathLst>
                  <a:path extrusionOk="0" h="8154" w="8764">
                    <a:moveTo>
                      <a:pt x="5060" y="0"/>
                    </a:moveTo>
                    <a:cubicBezTo>
                      <a:pt x="5032" y="0"/>
                      <a:pt x="5004" y="1"/>
                      <a:pt x="4976" y="2"/>
                    </a:cubicBezTo>
                    <a:cubicBezTo>
                      <a:pt x="4964" y="8"/>
                      <a:pt x="4951" y="21"/>
                      <a:pt x="4938" y="27"/>
                    </a:cubicBezTo>
                    <a:cubicBezTo>
                      <a:pt x="4926" y="27"/>
                      <a:pt x="4913" y="27"/>
                      <a:pt x="4907" y="15"/>
                    </a:cubicBezTo>
                    <a:cubicBezTo>
                      <a:pt x="4767" y="97"/>
                      <a:pt x="4627" y="173"/>
                      <a:pt x="4487" y="256"/>
                    </a:cubicBezTo>
                    <a:cubicBezTo>
                      <a:pt x="4030" y="536"/>
                      <a:pt x="3604" y="866"/>
                      <a:pt x="3216" y="1241"/>
                    </a:cubicBezTo>
                    <a:cubicBezTo>
                      <a:pt x="3019" y="1425"/>
                      <a:pt x="2835" y="1635"/>
                      <a:pt x="2682" y="1857"/>
                    </a:cubicBezTo>
                    <a:cubicBezTo>
                      <a:pt x="2606" y="1972"/>
                      <a:pt x="2549" y="2099"/>
                      <a:pt x="2504" y="2226"/>
                    </a:cubicBezTo>
                    <a:cubicBezTo>
                      <a:pt x="2485" y="2277"/>
                      <a:pt x="2466" y="2334"/>
                      <a:pt x="2454" y="2391"/>
                    </a:cubicBezTo>
                    <a:cubicBezTo>
                      <a:pt x="2466" y="2391"/>
                      <a:pt x="2485" y="2391"/>
                      <a:pt x="2479" y="2417"/>
                    </a:cubicBezTo>
                    <a:cubicBezTo>
                      <a:pt x="2473" y="2436"/>
                      <a:pt x="2460" y="2461"/>
                      <a:pt x="2447" y="2480"/>
                    </a:cubicBezTo>
                    <a:cubicBezTo>
                      <a:pt x="2454" y="2531"/>
                      <a:pt x="2485" y="2569"/>
                      <a:pt x="2530" y="2576"/>
                    </a:cubicBezTo>
                    <a:cubicBezTo>
                      <a:pt x="2562" y="2588"/>
                      <a:pt x="2562" y="2633"/>
                      <a:pt x="2530" y="2645"/>
                    </a:cubicBezTo>
                    <a:cubicBezTo>
                      <a:pt x="2519" y="2648"/>
                      <a:pt x="2509" y="2649"/>
                      <a:pt x="2498" y="2649"/>
                    </a:cubicBezTo>
                    <a:cubicBezTo>
                      <a:pt x="2459" y="2649"/>
                      <a:pt x="2422" y="2631"/>
                      <a:pt x="2396" y="2601"/>
                    </a:cubicBezTo>
                    <a:lnTo>
                      <a:pt x="2339" y="2703"/>
                    </a:lnTo>
                    <a:cubicBezTo>
                      <a:pt x="2282" y="2798"/>
                      <a:pt x="2231" y="2893"/>
                      <a:pt x="2174" y="2989"/>
                    </a:cubicBezTo>
                    <a:cubicBezTo>
                      <a:pt x="2066" y="3179"/>
                      <a:pt x="1945" y="3364"/>
                      <a:pt x="1824" y="3548"/>
                    </a:cubicBezTo>
                    <a:cubicBezTo>
                      <a:pt x="1399" y="4196"/>
                      <a:pt x="928" y="4819"/>
                      <a:pt x="420" y="5410"/>
                    </a:cubicBezTo>
                    <a:cubicBezTo>
                      <a:pt x="388" y="5448"/>
                      <a:pt x="293" y="5537"/>
                      <a:pt x="325" y="5594"/>
                    </a:cubicBezTo>
                    <a:cubicBezTo>
                      <a:pt x="336" y="5612"/>
                      <a:pt x="356" y="5619"/>
                      <a:pt x="381" y="5619"/>
                    </a:cubicBezTo>
                    <a:cubicBezTo>
                      <a:pt x="444" y="5619"/>
                      <a:pt x="536" y="5576"/>
                      <a:pt x="573" y="5562"/>
                    </a:cubicBezTo>
                    <a:cubicBezTo>
                      <a:pt x="738" y="5505"/>
                      <a:pt x="903" y="5435"/>
                      <a:pt x="1062" y="5353"/>
                    </a:cubicBezTo>
                    <a:cubicBezTo>
                      <a:pt x="1221" y="5270"/>
                      <a:pt x="1373" y="5181"/>
                      <a:pt x="1519" y="5079"/>
                    </a:cubicBezTo>
                    <a:cubicBezTo>
                      <a:pt x="1666" y="4978"/>
                      <a:pt x="1799" y="4863"/>
                      <a:pt x="1945" y="4762"/>
                    </a:cubicBezTo>
                    <a:cubicBezTo>
                      <a:pt x="1952" y="4754"/>
                      <a:pt x="1960" y="4751"/>
                      <a:pt x="1968" y="4751"/>
                    </a:cubicBezTo>
                    <a:cubicBezTo>
                      <a:pt x="1993" y="4751"/>
                      <a:pt x="2014" y="4786"/>
                      <a:pt x="1990" y="4806"/>
                    </a:cubicBezTo>
                    <a:cubicBezTo>
                      <a:pt x="1844" y="4965"/>
                      <a:pt x="1678" y="5105"/>
                      <a:pt x="1500" y="5219"/>
                    </a:cubicBezTo>
                    <a:cubicBezTo>
                      <a:pt x="1456" y="5245"/>
                      <a:pt x="1411" y="5270"/>
                      <a:pt x="1367" y="5295"/>
                    </a:cubicBezTo>
                    <a:cubicBezTo>
                      <a:pt x="1297" y="5397"/>
                      <a:pt x="1233" y="5505"/>
                      <a:pt x="1170" y="5613"/>
                    </a:cubicBezTo>
                    <a:cubicBezTo>
                      <a:pt x="1132" y="5683"/>
                      <a:pt x="1094" y="5747"/>
                      <a:pt x="1062" y="5816"/>
                    </a:cubicBezTo>
                    <a:cubicBezTo>
                      <a:pt x="1043" y="5855"/>
                      <a:pt x="1024" y="5893"/>
                      <a:pt x="1017" y="5931"/>
                    </a:cubicBezTo>
                    <a:cubicBezTo>
                      <a:pt x="1020" y="5930"/>
                      <a:pt x="1023" y="5930"/>
                      <a:pt x="1025" y="5930"/>
                    </a:cubicBezTo>
                    <a:cubicBezTo>
                      <a:pt x="1052" y="5930"/>
                      <a:pt x="1067" y="5959"/>
                      <a:pt x="1056" y="5982"/>
                    </a:cubicBezTo>
                    <a:cubicBezTo>
                      <a:pt x="1049" y="5982"/>
                      <a:pt x="1049" y="5988"/>
                      <a:pt x="1049" y="5988"/>
                    </a:cubicBezTo>
                    <a:cubicBezTo>
                      <a:pt x="1061" y="5996"/>
                      <a:pt x="1075" y="5999"/>
                      <a:pt x="1090" y="5999"/>
                    </a:cubicBezTo>
                    <a:cubicBezTo>
                      <a:pt x="1124" y="5999"/>
                      <a:pt x="1163" y="5984"/>
                      <a:pt x="1189" y="5975"/>
                    </a:cubicBezTo>
                    <a:cubicBezTo>
                      <a:pt x="1240" y="5963"/>
                      <a:pt x="1291" y="5944"/>
                      <a:pt x="1342" y="5924"/>
                    </a:cubicBezTo>
                    <a:cubicBezTo>
                      <a:pt x="1443" y="5886"/>
                      <a:pt x="1545" y="5842"/>
                      <a:pt x="1647" y="5785"/>
                    </a:cubicBezTo>
                    <a:cubicBezTo>
                      <a:pt x="1837" y="5677"/>
                      <a:pt x="2015" y="5543"/>
                      <a:pt x="2174" y="5391"/>
                    </a:cubicBezTo>
                    <a:cubicBezTo>
                      <a:pt x="2314" y="5251"/>
                      <a:pt x="2441" y="5092"/>
                      <a:pt x="2543" y="4927"/>
                    </a:cubicBezTo>
                    <a:cubicBezTo>
                      <a:pt x="2587" y="4825"/>
                      <a:pt x="2632" y="4736"/>
                      <a:pt x="2676" y="4641"/>
                    </a:cubicBezTo>
                    <a:cubicBezTo>
                      <a:pt x="2701" y="4577"/>
                      <a:pt x="2740" y="4520"/>
                      <a:pt x="2765" y="4450"/>
                    </a:cubicBezTo>
                    <a:cubicBezTo>
                      <a:pt x="2790" y="4380"/>
                      <a:pt x="2809" y="4317"/>
                      <a:pt x="2835" y="4247"/>
                    </a:cubicBezTo>
                    <a:cubicBezTo>
                      <a:pt x="2840" y="4233"/>
                      <a:pt x="2852" y="4225"/>
                      <a:pt x="2865" y="4225"/>
                    </a:cubicBezTo>
                    <a:cubicBezTo>
                      <a:pt x="2870" y="4225"/>
                      <a:pt x="2875" y="4226"/>
                      <a:pt x="2879" y="4228"/>
                    </a:cubicBezTo>
                    <a:cubicBezTo>
                      <a:pt x="2886" y="4228"/>
                      <a:pt x="2886" y="4221"/>
                      <a:pt x="2886" y="4221"/>
                    </a:cubicBezTo>
                    <a:cubicBezTo>
                      <a:pt x="2890" y="4215"/>
                      <a:pt x="2897" y="4212"/>
                      <a:pt x="2904" y="4212"/>
                    </a:cubicBezTo>
                    <a:cubicBezTo>
                      <a:pt x="2916" y="4212"/>
                      <a:pt x="2928" y="4222"/>
                      <a:pt x="2924" y="4234"/>
                    </a:cubicBezTo>
                    <a:cubicBezTo>
                      <a:pt x="2911" y="4285"/>
                      <a:pt x="2892" y="4323"/>
                      <a:pt x="2879" y="4361"/>
                    </a:cubicBezTo>
                    <a:cubicBezTo>
                      <a:pt x="2829" y="4596"/>
                      <a:pt x="2733" y="4812"/>
                      <a:pt x="2606" y="5016"/>
                    </a:cubicBezTo>
                    <a:cubicBezTo>
                      <a:pt x="2593" y="5041"/>
                      <a:pt x="2581" y="5073"/>
                      <a:pt x="2568" y="5105"/>
                    </a:cubicBezTo>
                    <a:cubicBezTo>
                      <a:pt x="2549" y="5143"/>
                      <a:pt x="2549" y="5194"/>
                      <a:pt x="2555" y="5232"/>
                    </a:cubicBezTo>
                    <a:cubicBezTo>
                      <a:pt x="2567" y="5255"/>
                      <a:pt x="2587" y="5262"/>
                      <a:pt x="2610" y="5262"/>
                    </a:cubicBezTo>
                    <a:cubicBezTo>
                      <a:pt x="2638" y="5262"/>
                      <a:pt x="2668" y="5251"/>
                      <a:pt x="2689" y="5245"/>
                    </a:cubicBezTo>
                    <a:cubicBezTo>
                      <a:pt x="2797" y="5200"/>
                      <a:pt x="2898" y="5149"/>
                      <a:pt x="3000" y="5098"/>
                    </a:cubicBezTo>
                    <a:cubicBezTo>
                      <a:pt x="3197" y="4997"/>
                      <a:pt x="3381" y="4876"/>
                      <a:pt x="3553" y="4736"/>
                    </a:cubicBezTo>
                    <a:cubicBezTo>
                      <a:pt x="3731" y="4596"/>
                      <a:pt x="3890" y="4444"/>
                      <a:pt x="4036" y="4279"/>
                    </a:cubicBezTo>
                    <a:cubicBezTo>
                      <a:pt x="4182" y="4107"/>
                      <a:pt x="4303" y="3923"/>
                      <a:pt x="4443" y="3745"/>
                    </a:cubicBezTo>
                    <a:cubicBezTo>
                      <a:pt x="4449" y="3739"/>
                      <a:pt x="4457" y="3736"/>
                      <a:pt x="4466" y="3736"/>
                    </a:cubicBezTo>
                    <a:cubicBezTo>
                      <a:pt x="4484" y="3736"/>
                      <a:pt x="4502" y="3749"/>
                      <a:pt x="4493" y="3770"/>
                    </a:cubicBezTo>
                    <a:cubicBezTo>
                      <a:pt x="4392" y="3999"/>
                      <a:pt x="4246" y="4215"/>
                      <a:pt x="4074" y="4393"/>
                    </a:cubicBezTo>
                    <a:cubicBezTo>
                      <a:pt x="3979" y="4520"/>
                      <a:pt x="3909" y="4660"/>
                      <a:pt x="3871" y="4806"/>
                    </a:cubicBezTo>
                    <a:cubicBezTo>
                      <a:pt x="4061" y="4787"/>
                      <a:pt x="4246" y="4742"/>
                      <a:pt x="4424" y="4679"/>
                    </a:cubicBezTo>
                    <a:cubicBezTo>
                      <a:pt x="4964" y="4488"/>
                      <a:pt x="5409" y="4107"/>
                      <a:pt x="5688" y="3605"/>
                    </a:cubicBezTo>
                    <a:cubicBezTo>
                      <a:pt x="5739" y="3522"/>
                      <a:pt x="5777" y="3433"/>
                      <a:pt x="5822" y="3351"/>
                    </a:cubicBezTo>
                    <a:cubicBezTo>
                      <a:pt x="5860" y="3262"/>
                      <a:pt x="5892" y="3173"/>
                      <a:pt x="5930" y="3090"/>
                    </a:cubicBezTo>
                    <a:cubicBezTo>
                      <a:pt x="5930" y="3039"/>
                      <a:pt x="5930" y="2995"/>
                      <a:pt x="5930" y="2944"/>
                    </a:cubicBezTo>
                    <a:cubicBezTo>
                      <a:pt x="5936" y="2842"/>
                      <a:pt x="5942" y="2734"/>
                      <a:pt x="5961" y="2633"/>
                    </a:cubicBezTo>
                    <a:cubicBezTo>
                      <a:pt x="5974" y="2531"/>
                      <a:pt x="6006" y="2436"/>
                      <a:pt x="6057" y="2347"/>
                    </a:cubicBezTo>
                    <a:cubicBezTo>
                      <a:pt x="6062" y="2341"/>
                      <a:pt x="6069" y="2338"/>
                      <a:pt x="6076" y="2338"/>
                    </a:cubicBezTo>
                    <a:cubicBezTo>
                      <a:pt x="6086" y="2338"/>
                      <a:pt x="6095" y="2345"/>
                      <a:pt x="6095" y="2359"/>
                    </a:cubicBezTo>
                    <a:cubicBezTo>
                      <a:pt x="6089" y="2404"/>
                      <a:pt x="6076" y="2455"/>
                      <a:pt x="6063" y="2499"/>
                    </a:cubicBezTo>
                    <a:cubicBezTo>
                      <a:pt x="6050" y="2556"/>
                      <a:pt x="6044" y="2607"/>
                      <a:pt x="6038" y="2664"/>
                    </a:cubicBezTo>
                    <a:cubicBezTo>
                      <a:pt x="6025" y="2766"/>
                      <a:pt x="6019" y="2861"/>
                      <a:pt x="6019" y="2963"/>
                    </a:cubicBezTo>
                    <a:cubicBezTo>
                      <a:pt x="6012" y="3046"/>
                      <a:pt x="6012" y="3135"/>
                      <a:pt x="6019" y="3211"/>
                    </a:cubicBezTo>
                    <a:cubicBezTo>
                      <a:pt x="6019" y="3275"/>
                      <a:pt x="6044" y="3332"/>
                      <a:pt x="6089" y="3370"/>
                    </a:cubicBezTo>
                    <a:cubicBezTo>
                      <a:pt x="6104" y="3378"/>
                      <a:pt x="6119" y="3382"/>
                      <a:pt x="6135" y="3382"/>
                    </a:cubicBezTo>
                    <a:cubicBezTo>
                      <a:pt x="6192" y="3382"/>
                      <a:pt x="6252" y="3335"/>
                      <a:pt x="6292" y="3300"/>
                    </a:cubicBezTo>
                    <a:cubicBezTo>
                      <a:pt x="6349" y="3249"/>
                      <a:pt x="6400" y="3186"/>
                      <a:pt x="6451" y="3122"/>
                    </a:cubicBezTo>
                    <a:cubicBezTo>
                      <a:pt x="6540" y="2976"/>
                      <a:pt x="6603" y="2823"/>
                      <a:pt x="6641" y="2658"/>
                    </a:cubicBezTo>
                    <a:cubicBezTo>
                      <a:pt x="6660" y="2569"/>
                      <a:pt x="6680" y="2474"/>
                      <a:pt x="6692" y="2379"/>
                    </a:cubicBezTo>
                    <a:cubicBezTo>
                      <a:pt x="6699" y="2290"/>
                      <a:pt x="6718" y="2201"/>
                      <a:pt x="6743" y="2112"/>
                    </a:cubicBezTo>
                    <a:cubicBezTo>
                      <a:pt x="6750" y="2095"/>
                      <a:pt x="6765" y="2085"/>
                      <a:pt x="6779" y="2085"/>
                    </a:cubicBezTo>
                    <a:cubicBezTo>
                      <a:pt x="6792" y="2085"/>
                      <a:pt x="6804" y="2093"/>
                      <a:pt x="6807" y="2112"/>
                    </a:cubicBezTo>
                    <a:cubicBezTo>
                      <a:pt x="6813" y="2232"/>
                      <a:pt x="6807" y="2353"/>
                      <a:pt x="6788" y="2474"/>
                    </a:cubicBezTo>
                    <a:cubicBezTo>
                      <a:pt x="6775" y="2537"/>
                      <a:pt x="6762" y="2595"/>
                      <a:pt x="6749" y="2658"/>
                    </a:cubicBezTo>
                    <a:cubicBezTo>
                      <a:pt x="6743" y="2728"/>
                      <a:pt x="6756" y="2798"/>
                      <a:pt x="6794" y="2861"/>
                    </a:cubicBezTo>
                    <a:cubicBezTo>
                      <a:pt x="6811" y="2905"/>
                      <a:pt x="6852" y="2927"/>
                      <a:pt x="6897" y="2927"/>
                    </a:cubicBezTo>
                    <a:cubicBezTo>
                      <a:pt x="6917" y="2927"/>
                      <a:pt x="6939" y="2922"/>
                      <a:pt x="6959" y="2912"/>
                    </a:cubicBezTo>
                    <a:cubicBezTo>
                      <a:pt x="7010" y="2887"/>
                      <a:pt x="7061" y="2842"/>
                      <a:pt x="7099" y="2792"/>
                    </a:cubicBezTo>
                    <a:cubicBezTo>
                      <a:pt x="7143" y="2741"/>
                      <a:pt x="7182" y="2684"/>
                      <a:pt x="7213" y="2626"/>
                    </a:cubicBezTo>
                    <a:cubicBezTo>
                      <a:pt x="7283" y="2512"/>
                      <a:pt x="7328" y="2391"/>
                      <a:pt x="7360" y="2264"/>
                    </a:cubicBezTo>
                    <a:cubicBezTo>
                      <a:pt x="7385" y="2137"/>
                      <a:pt x="7379" y="2004"/>
                      <a:pt x="7404" y="1876"/>
                    </a:cubicBezTo>
                    <a:cubicBezTo>
                      <a:pt x="7407" y="1867"/>
                      <a:pt x="7417" y="1862"/>
                      <a:pt x="7426" y="1862"/>
                    </a:cubicBezTo>
                    <a:cubicBezTo>
                      <a:pt x="7436" y="1862"/>
                      <a:pt x="7445" y="1867"/>
                      <a:pt x="7448" y="1876"/>
                    </a:cubicBezTo>
                    <a:cubicBezTo>
                      <a:pt x="7493" y="2029"/>
                      <a:pt x="7493" y="2194"/>
                      <a:pt x="7442" y="2340"/>
                    </a:cubicBezTo>
                    <a:lnTo>
                      <a:pt x="7442" y="2347"/>
                    </a:lnTo>
                    <a:cubicBezTo>
                      <a:pt x="7576" y="2251"/>
                      <a:pt x="7684" y="2131"/>
                      <a:pt x="7779" y="1997"/>
                    </a:cubicBezTo>
                    <a:cubicBezTo>
                      <a:pt x="7823" y="1927"/>
                      <a:pt x="7862" y="1851"/>
                      <a:pt x="7893" y="1768"/>
                    </a:cubicBezTo>
                    <a:cubicBezTo>
                      <a:pt x="7906" y="1724"/>
                      <a:pt x="7919" y="1686"/>
                      <a:pt x="7931" y="1648"/>
                    </a:cubicBezTo>
                    <a:cubicBezTo>
                      <a:pt x="7944" y="1610"/>
                      <a:pt x="7957" y="1578"/>
                      <a:pt x="7976" y="1552"/>
                    </a:cubicBezTo>
                    <a:cubicBezTo>
                      <a:pt x="7981" y="1545"/>
                      <a:pt x="7987" y="1543"/>
                      <a:pt x="7994" y="1543"/>
                    </a:cubicBezTo>
                    <a:cubicBezTo>
                      <a:pt x="8005" y="1543"/>
                      <a:pt x="8016" y="1551"/>
                      <a:pt x="8020" y="1559"/>
                    </a:cubicBezTo>
                    <a:cubicBezTo>
                      <a:pt x="8039" y="1641"/>
                      <a:pt x="7989" y="1749"/>
                      <a:pt x="7957" y="1819"/>
                    </a:cubicBezTo>
                    <a:cubicBezTo>
                      <a:pt x="7925" y="1896"/>
                      <a:pt x="7881" y="1972"/>
                      <a:pt x="7830" y="2048"/>
                    </a:cubicBezTo>
                    <a:cubicBezTo>
                      <a:pt x="7728" y="2194"/>
                      <a:pt x="7595" y="2315"/>
                      <a:pt x="7442" y="2410"/>
                    </a:cubicBezTo>
                    <a:lnTo>
                      <a:pt x="7423" y="2410"/>
                    </a:lnTo>
                    <a:cubicBezTo>
                      <a:pt x="7379" y="2544"/>
                      <a:pt x="7315" y="2664"/>
                      <a:pt x="7232" y="2779"/>
                    </a:cubicBezTo>
                    <a:cubicBezTo>
                      <a:pt x="7158" y="2870"/>
                      <a:pt x="7048" y="3013"/>
                      <a:pt x="6915" y="3013"/>
                    </a:cubicBezTo>
                    <a:cubicBezTo>
                      <a:pt x="6901" y="3013"/>
                      <a:pt x="6885" y="3011"/>
                      <a:pt x="6870" y="3008"/>
                    </a:cubicBezTo>
                    <a:cubicBezTo>
                      <a:pt x="6781" y="2982"/>
                      <a:pt x="6718" y="2906"/>
                      <a:pt x="6711" y="2811"/>
                    </a:cubicBezTo>
                    <a:lnTo>
                      <a:pt x="6705" y="2830"/>
                    </a:lnTo>
                    <a:cubicBezTo>
                      <a:pt x="6654" y="3008"/>
                      <a:pt x="6559" y="3179"/>
                      <a:pt x="6432" y="3319"/>
                    </a:cubicBezTo>
                    <a:cubicBezTo>
                      <a:pt x="6360" y="3399"/>
                      <a:pt x="6242" y="3492"/>
                      <a:pt x="6132" y="3492"/>
                    </a:cubicBezTo>
                    <a:cubicBezTo>
                      <a:pt x="6085" y="3492"/>
                      <a:pt x="6039" y="3475"/>
                      <a:pt x="6000" y="3433"/>
                    </a:cubicBezTo>
                    <a:cubicBezTo>
                      <a:pt x="5968" y="3389"/>
                      <a:pt x="5942" y="3338"/>
                      <a:pt x="5936" y="3287"/>
                    </a:cubicBezTo>
                    <a:cubicBezTo>
                      <a:pt x="5892" y="3433"/>
                      <a:pt x="5822" y="3580"/>
                      <a:pt x="5739" y="3713"/>
                    </a:cubicBezTo>
                    <a:cubicBezTo>
                      <a:pt x="5326" y="4399"/>
                      <a:pt x="4608" y="4844"/>
                      <a:pt x="3814" y="4908"/>
                    </a:cubicBezTo>
                    <a:cubicBezTo>
                      <a:pt x="3782" y="4908"/>
                      <a:pt x="3763" y="4876"/>
                      <a:pt x="3769" y="4851"/>
                    </a:cubicBezTo>
                    <a:cubicBezTo>
                      <a:pt x="3788" y="4774"/>
                      <a:pt x="3814" y="4698"/>
                      <a:pt x="3845" y="4628"/>
                    </a:cubicBezTo>
                    <a:lnTo>
                      <a:pt x="3845" y="4628"/>
                    </a:lnTo>
                    <a:cubicBezTo>
                      <a:pt x="3553" y="4908"/>
                      <a:pt x="3210" y="5130"/>
                      <a:pt x="2841" y="5295"/>
                    </a:cubicBezTo>
                    <a:cubicBezTo>
                      <a:pt x="2778" y="5325"/>
                      <a:pt x="2692" y="5368"/>
                      <a:pt x="2612" y="5368"/>
                    </a:cubicBezTo>
                    <a:cubicBezTo>
                      <a:pt x="2572" y="5368"/>
                      <a:pt x="2532" y="5357"/>
                      <a:pt x="2498" y="5327"/>
                    </a:cubicBezTo>
                    <a:cubicBezTo>
                      <a:pt x="2473" y="5302"/>
                      <a:pt x="2454" y="5270"/>
                      <a:pt x="2454" y="5232"/>
                    </a:cubicBezTo>
                    <a:cubicBezTo>
                      <a:pt x="2199" y="5556"/>
                      <a:pt x="1869" y="5816"/>
                      <a:pt x="1488" y="5982"/>
                    </a:cubicBezTo>
                    <a:cubicBezTo>
                      <a:pt x="1373" y="6033"/>
                      <a:pt x="1259" y="6071"/>
                      <a:pt x="1138" y="6090"/>
                    </a:cubicBezTo>
                    <a:cubicBezTo>
                      <a:pt x="1121" y="6094"/>
                      <a:pt x="1104" y="6096"/>
                      <a:pt x="1088" y="6096"/>
                    </a:cubicBezTo>
                    <a:cubicBezTo>
                      <a:pt x="1054" y="6096"/>
                      <a:pt x="1022" y="6088"/>
                      <a:pt x="992" y="6071"/>
                    </a:cubicBezTo>
                    <a:cubicBezTo>
                      <a:pt x="973" y="6102"/>
                      <a:pt x="954" y="6128"/>
                      <a:pt x="928" y="6153"/>
                    </a:cubicBezTo>
                    <a:cubicBezTo>
                      <a:pt x="655" y="6490"/>
                      <a:pt x="357" y="6801"/>
                      <a:pt x="32" y="7087"/>
                    </a:cubicBezTo>
                    <a:cubicBezTo>
                      <a:pt x="20" y="7106"/>
                      <a:pt x="13" y="7132"/>
                      <a:pt x="1" y="7151"/>
                    </a:cubicBezTo>
                    <a:cubicBezTo>
                      <a:pt x="134" y="7151"/>
                      <a:pt x="255" y="7126"/>
                      <a:pt x="369" y="7062"/>
                    </a:cubicBezTo>
                    <a:cubicBezTo>
                      <a:pt x="509" y="6998"/>
                      <a:pt x="649" y="6935"/>
                      <a:pt x="789" y="6871"/>
                    </a:cubicBezTo>
                    <a:cubicBezTo>
                      <a:pt x="1240" y="6668"/>
                      <a:pt x="1678" y="6439"/>
                      <a:pt x="2110" y="6191"/>
                    </a:cubicBezTo>
                    <a:cubicBezTo>
                      <a:pt x="2307" y="6071"/>
                      <a:pt x="2492" y="5937"/>
                      <a:pt x="2670" y="5785"/>
                    </a:cubicBezTo>
                    <a:cubicBezTo>
                      <a:pt x="2752" y="5715"/>
                      <a:pt x="2829" y="5632"/>
                      <a:pt x="2905" y="5556"/>
                    </a:cubicBezTo>
                    <a:cubicBezTo>
                      <a:pt x="2981" y="5467"/>
                      <a:pt x="3051" y="5372"/>
                      <a:pt x="3127" y="5289"/>
                    </a:cubicBezTo>
                    <a:cubicBezTo>
                      <a:pt x="3134" y="5283"/>
                      <a:pt x="3141" y="5280"/>
                      <a:pt x="3149" y="5280"/>
                    </a:cubicBezTo>
                    <a:cubicBezTo>
                      <a:pt x="3172" y="5280"/>
                      <a:pt x="3194" y="5303"/>
                      <a:pt x="3184" y="5327"/>
                    </a:cubicBezTo>
                    <a:cubicBezTo>
                      <a:pt x="3127" y="5442"/>
                      <a:pt x="3045" y="5556"/>
                      <a:pt x="2956" y="5651"/>
                    </a:cubicBezTo>
                    <a:cubicBezTo>
                      <a:pt x="2937" y="5670"/>
                      <a:pt x="2918" y="5689"/>
                      <a:pt x="2898" y="5708"/>
                    </a:cubicBezTo>
                    <a:cubicBezTo>
                      <a:pt x="2898" y="5708"/>
                      <a:pt x="2898" y="5715"/>
                      <a:pt x="2892" y="5715"/>
                    </a:cubicBezTo>
                    <a:lnTo>
                      <a:pt x="2886" y="5721"/>
                    </a:lnTo>
                    <a:lnTo>
                      <a:pt x="2867" y="5740"/>
                    </a:lnTo>
                    <a:cubicBezTo>
                      <a:pt x="2835" y="5785"/>
                      <a:pt x="2841" y="5842"/>
                      <a:pt x="2886" y="5867"/>
                    </a:cubicBezTo>
                    <a:cubicBezTo>
                      <a:pt x="2910" y="5887"/>
                      <a:pt x="2939" y="5894"/>
                      <a:pt x="2969" y="5894"/>
                    </a:cubicBezTo>
                    <a:cubicBezTo>
                      <a:pt x="3016" y="5894"/>
                      <a:pt x="3065" y="5876"/>
                      <a:pt x="3108" y="5861"/>
                    </a:cubicBezTo>
                    <a:cubicBezTo>
                      <a:pt x="3254" y="5797"/>
                      <a:pt x="3407" y="5734"/>
                      <a:pt x="3553" y="5670"/>
                    </a:cubicBezTo>
                    <a:cubicBezTo>
                      <a:pt x="4074" y="5435"/>
                      <a:pt x="4582" y="5181"/>
                      <a:pt x="5027" y="4819"/>
                    </a:cubicBezTo>
                    <a:cubicBezTo>
                      <a:pt x="5231" y="4647"/>
                      <a:pt x="5415" y="4457"/>
                      <a:pt x="5587" y="4253"/>
                    </a:cubicBezTo>
                    <a:cubicBezTo>
                      <a:pt x="5758" y="4043"/>
                      <a:pt x="5904" y="3808"/>
                      <a:pt x="6063" y="3592"/>
                    </a:cubicBezTo>
                    <a:cubicBezTo>
                      <a:pt x="6070" y="3583"/>
                      <a:pt x="6081" y="3579"/>
                      <a:pt x="6090" y="3579"/>
                    </a:cubicBezTo>
                    <a:cubicBezTo>
                      <a:pt x="6107" y="3579"/>
                      <a:pt x="6122" y="3591"/>
                      <a:pt x="6114" y="3611"/>
                    </a:cubicBezTo>
                    <a:cubicBezTo>
                      <a:pt x="5974" y="3916"/>
                      <a:pt x="5784" y="4196"/>
                      <a:pt x="5548" y="4444"/>
                    </a:cubicBezTo>
                    <a:cubicBezTo>
                      <a:pt x="5466" y="4539"/>
                      <a:pt x="5370" y="4628"/>
                      <a:pt x="5281" y="4711"/>
                    </a:cubicBezTo>
                    <a:cubicBezTo>
                      <a:pt x="5288" y="4730"/>
                      <a:pt x="5288" y="4742"/>
                      <a:pt x="5288" y="4755"/>
                    </a:cubicBezTo>
                    <a:cubicBezTo>
                      <a:pt x="5377" y="4692"/>
                      <a:pt x="5466" y="4647"/>
                      <a:pt x="5567" y="4577"/>
                    </a:cubicBezTo>
                    <a:cubicBezTo>
                      <a:pt x="5663" y="4514"/>
                      <a:pt x="5764" y="4444"/>
                      <a:pt x="5860" y="4374"/>
                    </a:cubicBezTo>
                    <a:cubicBezTo>
                      <a:pt x="6203" y="4113"/>
                      <a:pt x="6527" y="3827"/>
                      <a:pt x="6813" y="3510"/>
                    </a:cubicBezTo>
                    <a:cubicBezTo>
                      <a:pt x="6959" y="3344"/>
                      <a:pt x="7093" y="3179"/>
                      <a:pt x="7220" y="3001"/>
                    </a:cubicBezTo>
                    <a:cubicBezTo>
                      <a:pt x="7347" y="2830"/>
                      <a:pt x="7455" y="2639"/>
                      <a:pt x="7588" y="2474"/>
                    </a:cubicBezTo>
                    <a:cubicBezTo>
                      <a:pt x="7595" y="2467"/>
                      <a:pt x="7603" y="2465"/>
                      <a:pt x="7611" y="2465"/>
                    </a:cubicBezTo>
                    <a:cubicBezTo>
                      <a:pt x="7628" y="2465"/>
                      <a:pt x="7643" y="2476"/>
                      <a:pt x="7639" y="2493"/>
                    </a:cubicBezTo>
                    <a:cubicBezTo>
                      <a:pt x="7537" y="2722"/>
                      <a:pt x="7410" y="2925"/>
                      <a:pt x="7251" y="3116"/>
                    </a:cubicBezTo>
                    <a:cubicBezTo>
                      <a:pt x="6991" y="3472"/>
                      <a:pt x="6692" y="3789"/>
                      <a:pt x="6355" y="4082"/>
                    </a:cubicBezTo>
                    <a:cubicBezTo>
                      <a:pt x="6197" y="4228"/>
                      <a:pt x="6025" y="4361"/>
                      <a:pt x="5841" y="4488"/>
                    </a:cubicBezTo>
                    <a:cubicBezTo>
                      <a:pt x="5758" y="4546"/>
                      <a:pt x="5663" y="4603"/>
                      <a:pt x="5574" y="4660"/>
                    </a:cubicBezTo>
                    <a:cubicBezTo>
                      <a:pt x="5478" y="4723"/>
                      <a:pt x="5383" y="4781"/>
                      <a:pt x="5281" y="4825"/>
                    </a:cubicBezTo>
                    <a:cubicBezTo>
                      <a:pt x="5277" y="4828"/>
                      <a:pt x="5273" y="4829"/>
                      <a:pt x="5268" y="4829"/>
                    </a:cubicBezTo>
                    <a:cubicBezTo>
                      <a:pt x="5252" y="4829"/>
                      <a:pt x="5237" y="4814"/>
                      <a:pt x="5237" y="4800"/>
                    </a:cubicBezTo>
                    <a:cubicBezTo>
                      <a:pt x="5243" y="4787"/>
                      <a:pt x="5243" y="4768"/>
                      <a:pt x="5243" y="4749"/>
                    </a:cubicBezTo>
                    <a:lnTo>
                      <a:pt x="5243" y="4749"/>
                    </a:lnTo>
                    <a:cubicBezTo>
                      <a:pt x="4881" y="5067"/>
                      <a:pt x="4481" y="5333"/>
                      <a:pt x="4042" y="5537"/>
                    </a:cubicBezTo>
                    <a:cubicBezTo>
                      <a:pt x="3756" y="5683"/>
                      <a:pt x="3458" y="5810"/>
                      <a:pt x="3153" y="5931"/>
                    </a:cubicBezTo>
                    <a:cubicBezTo>
                      <a:pt x="3100" y="5953"/>
                      <a:pt x="3036" y="5971"/>
                      <a:pt x="2975" y="5971"/>
                    </a:cubicBezTo>
                    <a:cubicBezTo>
                      <a:pt x="2910" y="5971"/>
                      <a:pt x="2848" y="5951"/>
                      <a:pt x="2803" y="5893"/>
                    </a:cubicBezTo>
                    <a:cubicBezTo>
                      <a:pt x="2790" y="5874"/>
                      <a:pt x="2778" y="5848"/>
                      <a:pt x="2778" y="5823"/>
                    </a:cubicBezTo>
                    <a:cubicBezTo>
                      <a:pt x="2746" y="5855"/>
                      <a:pt x="2701" y="5886"/>
                      <a:pt x="2663" y="5918"/>
                    </a:cubicBezTo>
                    <a:cubicBezTo>
                      <a:pt x="2301" y="6223"/>
                      <a:pt x="1875" y="6446"/>
                      <a:pt x="1450" y="6655"/>
                    </a:cubicBezTo>
                    <a:cubicBezTo>
                      <a:pt x="1246" y="6757"/>
                      <a:pt x="1043" y="6852"/>
                      <a:pt x="833" y="6948"/>
                    </a:cubicBezTo>
                    <a:cubicBezTo>
                      <a:pt x="579" y="7227"/>
                      <a:pt x="376" y="7558"/>
                      <a:pt x="236" y="7907"/>
                    </a:cubicBezTo>
                    <a:cubicBezTo>
                      <a:pt x="217" y="7958"/>
                      <a:pt x="140" y="8072"/>
                      <a:pt x="191" y="8136"/>
                    </a:cubicBezTo>
                    <a:cubicBezTo>
                      <a:pt x="204" y="8149"/>
                      <a:pt x="220" y="8154"/>
                      <a:pt x="239" y="8154"/>
                    </a:cubicBezTo>
                    <a:cubicBezTo>
                      <a:pt x="302" y="8154"/>
                      <a:pt x="387" y="8092"/>
                      <a:pt x="426" y="8072"/>
                    </a:cubicBezTo>
                    <a:cubicBezTo>
                      <a:pt x="592" y="7977"/>
                      <a:pt x="751" y="7888"/>
                      <a:pt x="909" y="7786"/>
                    </a:cubicBezTo>
                    <a:cubicBezTo>
                      <a:pt x="1227" y="7596"/>
                      <a:pt x="1539" y="7405"/>
                      <a:pt x="1850" y="7189"/>
                    </a:cubicBezTo>
                    <a:cubicBezTo>
                      <a:pt x="2155" y="6973"/>
                      <a:pt x="2460" y="6757"/>
                      <a:pt x="2765" y="6535"/>
                    </a:cubicBezTo>
                    <a:cubicBezTo>
                      <a:pt x="2911" y="6420"/>
                      <a:pt x="3064" y="6306"/>
                      <a:pt x="3210" y="6191"/>
                    </a:cubicBezTo>
                    <a:cubicBezTo>
                      <a:pt x="3280" y="6134"/>
                      <a:pt x="3356" y="6077"/>
                      <a:pt x="3426" y="6020"/>
                    </a:cubicBezTo>
                    <a:cubicBezTo>
                      <a:pt x="3496" y="5956"/>
                      <a:pt x="3566" y="5899"/>
                      <a:pt x="3648" y="5861"/>
                    </a:cubicBezTo>
                    <a:cubicBezTo>
                      <a:pt x="3654" y="5857"/>
                      <a:pt x="3660" y="5856"/>
                      <a:pt x="3666" y="5856"/>
                    </a:cubicBezTo>
                    <a:cubicBezTo>
                      <a:pt x="3692" y="5856"/>
                      <a:pt x="3715" y="5886"/>
                      <a:pt x="3699" y="5912"/>
                    </a:cubicBezTo>
                    <a:cubicBezTo>
                      <a:pt x="3623" y="5994"/>
                      <a:pt x="3540" y="6071"/>
                      <a:pt x="3451" y="6134"/>
                    </a:cubicBezTo>
                    <a:lnTo>
                      <a:pt x="3280" y="6274"/>
                    </a:lnTo>
                    <a:cubicBezTo>
                      <a:pt x="3300" y="6276"/>
                      <a:pt x="3321" y="6277"/>
                      <a:pt x="3342" y="6277"/>
                    </a:cubicBezTo>
                    <a:cubicBezTo>
                      <a:pt x="3400" y="6277"/>
                      <a:pt x="3459" y="6271"/>
                      <a:pt x="3515" y="6261"/>
                    </a:cubicBezTo>
                    <a:cubicBezTo>
                      <a:pt x="3807" y="6223"/>
                      <a:pt x="4093" y="6077"/>
                      <a:pt x="4354" y="5924"/>
                    </a:cubicBezTo>
                    <a:cubicBezTo>
                      <a:pt x="4474" y="5855"/>
                      <a:pt x="4589" y="5785"/>
                      <a:pt x="4703" y="5708"/>
                    </a:cubicBezTo>
                    <a:cubicBezTo>
                      <a:pt x="6508" y="4546"/>
                      <a:pt x="7925" y="2874"/>
                      <a:pt x="8764" y="898"/>
                    </a:cubicBezTo>
                    <a:lnTo>
                      <a:pt x="8764" y="898"/>
                    </a:lnTo>
                    <a:cubicBezTo>
                      <a:pt x="8419" y="1035"/>
                      <a:pt x="8044" y="1175"/>
                      <a:pt x="7678" y="1175"/>
                    </a:cubicBezTo>
                    <a:cubicBezTo>
                      <a:pt x="7518" y="1175"/>
                      <a:pt x="7360" y="1148"/>
                      <a:pt x="7207" y="1082"/>
                    </a:cubicBezTo>
                    <a:cubicBezTo>
                      <a:pt x="6889" y="942"/>
                      <a:pt x="6667" y="650"/>
                      <a:pt x="6394" y="434"/>
                    </a:cubicBezTo>
                    <a:cubicBezTo>
                      <a:pt x="6004" y="152"/>
                      <a:pt x="5534" y="0"/>
                      <a:pt x="5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45"/>
              <p:cNvSpPr/>
              <p:nvPr/>
            </p:nvSpPr>
            <p:spPr>
              <a:xfrm flipH="1">
                <a:off x="7189203" y="1830704"/>
                <a:ext cx="1143245" cy="185532"/>
              </a:xfrm>
              <a:custGeom>
                <a:rect b="b" l="l" r="r" t="t"/>
                <a:pathLst>
                  <a:path extrusionOk="0" h="1086" w="6692">
                    <a:moveTo>
                      <a:pt x="2135" y="0"/>
                    </a:moveTo>
                    <a:cubicBezTo>
                      <a:pt x="2021" y="0"/>
                      <a:pt x="1869" y="77"/>
                      <a:pt x="1748" y="121"/>
                    </a:cubicBezTo>
                    <a:lnTo>
                      <a:pt x="1716" y="134"/>
                    </a:lnTo>
                    <a:lnTo>
                      <a:pt x="1278" y="286"/>
                    </a:lnTo>
                    <a:lnTo>
                      <a:pt x="502" y="560"/>
                    </a:lnTo>
                    <a:lnTo>
                      <a:pt x="394" y="598"/>
                    </a:lnTo>
                    <a:lnTo>
                      <a:pt x="382" y="598"/>
                    </a:lnTo>
                    <a:cubicBezTo>
                      <a:pt x="267" y="687"/>
                      <a:pt x="153" y="769"/>
                      <a:pt x="38" y="858"/>
                    </a:cubicBezTo>
                    <a:lnTo>
                      <a:pt x="0" y="884"/>
                    </a:lnTo>
                    <a:lnTo>
                      <a:pt x="7" y="884"/>
                    </a:lnTo>
                    <a:cubicBezTo>
                      <a:pt x="57" y="896"/>
                      <a:pt x="108" y="909"/>
                      <a:pt x="159" y="922"/>
                    </a:cubicBezTo>
                    <a:cubicBezTo>
                      <a:pt x="242" y="941"/>
                      <a:pt x="318" y="954"/>
                      <a:pt x="401" y="966"/>
                    </a:cubicBezTo>
                    <a:cubicBezTo>
                      <a:pt x="520" y="983"/>
                      <a:pt x="641" y="991"/>
                      <a:pt x="763" y="991"/>
                    </a:cubicBezTo>
                    <a:cubicBezTo>
                      <a:pt x="925" y="991"/>
                      <a:pt x="1089" y="976"/>
                      <a:pt x="1252" y="947"/>
                    </a:cubicBezTo>
                    <a:cubicBezTo>
                      <a:pt x="1386" y="922"/>
                      <a:pt x="1525" y="890"/>
                      <a:pt x="1659" y="845"/>
                    </a:cubicBezTo>
                    <a:cubicBezTo>
                      <a:pt x="1792" y="801"/>
                      <a:pt x="1913" y="737"/>
                      <a:pt x="2046" y="699"/>
                    </a:cubicBezTo>
                    <a:cubicBezTo>
                      <a:pt x="2049" y="699"/>
                      <a:pt x="2051" y="698"/>
                      <a:pt x="2053" y="698"/>
                    </a:cubicBezTo>
                    <a:cubicBezTo>
                      <a:pt x="2069" y="698"/>
                      <a:pt x="2083" y="720"/>
                      <a:pt x="2066" y="731"/>
                    </a:cubicBezTo>
                    <a:cubicBezTo>
                      <a:pt x="1932" y="826"/>
                      <a:pt x="1786" y="896"/>
                      <a:pt x="1627" y="941"/>
                    </a:cubicBezTo>
                    <a:cubicBezTo>
                      <a:pt x="1570" y="960"/>
                      <a:pt x="1506" y="979"/>
                      <a:pt x="1443" y="992"/>
                    </a:cubicBezTo>
                    <a:cubicBezTo>
                      <a:pt x="1710" y="979"/>
                      <a:pt x="1977" y="941"/>
                      <a:pt x="2237" y="877"/>
                    </a:cubicBezTo>
                    <a:cubicBezTo>
                      <a:pt x="2402" y="833"/>
                      <a:pt x="2574" y="776"/>
                      <a:pt x="2733" y="706"/>
                    </a:cubicBezTo>
                    <a:cubicBezTo>
                      <a:pt x="2892" y="642"/>
                      <a:pt x="3044" y="560"/>
                      <a:pt x="3203" y="496"/>
                    </a:cubicBezTo>
                    <a:cubicBezTo>
                      <a:pt x="3206" y="495"/>
                      <a:pt x="3208" y="495"/>
                      <a:pt x="3211" y="495"/>
                    </a:cubicBezTo>
                    <a:cubicBezTo>
                      <a:pt x="3227" y="495"/>
                      <a:pt x="3239" y="510"/>
                      <a:pt x="3222" y="521"/>
                    </a:cubicBezTo>
                    <a:cubicBezTo>
                      <a:pt x="3101" y="623"/>
                      <a:pt x="2968" y="706"/>
                      <a:pt x="2822" y="763"/>
                    </a:cubicBezTo>
                    <a:cubicBezTo>
                      <a:pt x="2644" y="839"/>
                      <a:pt x="2466" y="903"/>
                      <a:pt x="2282" y="954"/>
                    </a:cubicBezTo>
                    <a:cubicBezTo>
                      <a:pt x="2558" y="1042"/>
                      <a:pt x="2845" y="1085"/>
                      <a:pt x="3132" y="1085"/>
                    </a:cubicBezTo>
                    <a:cubicBezTo>
                      <a:pt x="3341" y="1085"/>
                      <a:pt x="3550" y="1063"/>
                      <a:pt x="3756" y="1017"/>
                    </a:cubicBezTo>
                    <a:cubicBezTo>
                      <a:pt x="3921" y="979"/>
                      <a:pt x="4080" y="928"/>
                      <a:pt x="4239" y="858"/>
                    </a:cubicBezTo>
                    <a:cubicBezTo>
                      <a:pt x="4322" y="820"/>
                      <a:pt x="4391" y="782"/>
                      <a:pt x="4474" y="744"/>
                    </a:cubicBezTo>
                    <a:cubicBezTo>
                      <a:pt x="4544" y="699"/>
                      <a:pt x="4620" y="661"/>
                      <a:pt x="4696" y="623"/>
                    </a:cubicBezTo>
                    <a:cubicBezTo>
                      <a:pt x="4701" y="622"/>
                      <a:pt x="4704" y="621"/>
                      <a:pt x="4708" y="621"/>
                    </a:cubicBezTo>
                    <a:cubicBezTo>
                      <a:pt x="4737" y="621"/>
                      <a:pt x="4745" y="664"/>
                      <a:pt x="4728" y="687"/>
                    </a:cubicBezTo>
                    <a:cubicBezTo>
                      <a:pt x="4658" y="757"/>
                      <a:pt x="4576" y="814"/>
                      <a:pt x="4480" y="858"/>
                    </a:cubicBezTo>
                    <a:cubicBezTo>
                      <a:pt x="4391" y="903"/>
                      <a:pt x="4302" y="947"/>
                      <a:pt x="4207" y="985"/>
                    </a:cubicBezTo>
                    <a:cubicBezTo>
                      <a:pt x="4131" y="1017"/>
                      <a:pt x="4055" y="1042"/>
                      <a:pt x="3978" y="1062"/>
                    </a:cubicBezTo>
                    <a:cubicBezTo>
                      <a:pt x="4009" y="1062"/>
                      <a:pt x="4039" y="1063"/>
                      <a:pt x="4070" y="1063"/>
                    </a:cubicBezTo>
                    <a:cubicBezTo>
                      <a:pt x="4287" y="1063"/>
                      <a:pt x="4504" y="1043"/>
                      <a:pt x="4716" y="998"/>
                    </a:cubicBezTo>
                    <a:cubicBezTo>
                      <a:pt x="4849" y="973"/>
                      <a:pt x="4982" y="934"/>
                      <a:pt x="5116" y="884"/>
                    </a:cubicBezTo>
                    <a:cubicBezTo>
                      <a:pt x="5237" y="826"/>
                      <a:pt x="5370" y="782"/>
                      <a:pt x="5504" y="737"/>
                    </a:cubicBezTo>
                    <a:cubicBezTo>
                      <a:pt x="5529" y="737"/>
                      <a:pt x="5542" y="763"/>
                      <a:pt x="5523" y="782"/>
                    </a:cubicBezTo>
                    <a:cubicBezTo>
                      <a:pt x="5415" y="871"/>
                      <a:pt x="5287" y="934"/>
                      <a:pt x="5148" y="973"/>
                    </a:cubicBezTo>
                    <a:lnTo>
                      <a:pt x="5167" y="985"/>
                    </a:lnTo>
                    <a:cubicBezTo>
                      <a:pt x="5294" y="985"/>
                      <a:pt x="5421" y="973"/>
                      <a:pt x="5548" y="947"/>
                    </a:cubicBezTo>
                    <a:cubicBezTo>
                      <a:pt x="5878" y="890"/>
                      <a:pt x="6183" y="757"/>
                      <a:pt x="6444" y="553"/>
                    </a:cubicBezTo>
                    <a:cubicBezTo>
                      <a:pt x="6533" y="483"/>
                      <a:pt x="6616" y="413"/>
                      <a:pt x="6692" y="331"/>
                    </a:cubicBezTo>
                    <a:lnTo>
                      <a:pt x="6692" y="331"/>
                    </a:lnTo>
                    <a:cubicBezTo>
                      <a:pt x="6438" y="458"/>
                      <a:pt x="6177" y="553"/>
                      <a:pt x="5904" y="629"/>
                    </a:cubicBezTo>
                    <a:cubicBezTo>
                      <a:pt x="5797" y="662"/>
                      <a:pt x="5685" y="690"/>
                      <a:pt x="5575" y="690"/>
                    </a:cubicBezTo>
                    <a:cubicBezTo>
                      <a:pt x="5514" y="690"/>
                      <a:pt x="5454" y="681"/>
                      <a:pt x="5395" y="661"/>
                    </a:cubicBezTo>
                    <a:cubicBezTo>
                      <a:pt x="5230" y="598"/>
                      <a:pt x="5103" y="413"/>
                      <a:pt x="5167" y="254"/>
                    </a:cubicBezTo>
                    <a:lnTo>
                      <a:pt x="5167" y="254"/>
                    </a:lnTo>
                    <a:lnTo>
                      <a:pt x="4131" y="757"/>
                    </a:lnTo>
                    <a:cubicBezTo>
                      <a:pt x="4027" y="808"/>
                      <a:pt x="3912" y="857"/>
                      <a:pt x="3802" y="857"/>
                    </a:cubicBezTo>
                    <a:cubicBezTo>
                      <a:pt x="3751" y="857"/>
                      <a:pt x="3701" y="846"/>
                      <a:pt x="3654" y="820"/>
                    </a:cubicBezTo>
                    <a:cubicBezTo>
                      <a:pt x="3546" y="750"/>
                      <a:pt x="3483" y="623"/>
                      <a:pt x="3495" y="496"/>
                    </a:cubicBezTo>
                    <a:cubicBezTo>
                      <a:pt x="3508" y="369"/>
                      <a:pt x="3540" y="242"/>
                      <a:pt x="3597" y="127"/>
                    </a:cubicBezTo>
                    <a:lnTo>
                      <a:pt x="3597" y="127"/>
                    </a:lnTo>
                    <a:cubicBezTo>
                      <a:pt x="3432" y="146"/>
                      <a:pt x="3273" y="204"/>
                      <a:pt x="3133" y="286"/>
                    </a:cubicBezTo>
                    <a:cubicBezTo>
                      <a:pt x="2987" y="369"/>
                      <a:pt x="2834" y="432"/>
                      <a:pt x="2676" y="471"/>
                    </a:cubicBezTo>
                    <a:cubicBezTo>
                      <a:pt x="2637" y="480"/>
                      <a:pt x="2598" y="484"/>
                      <a:pt x="2559" y="484"/>
                    </a:cubicBezTo>
                    <a:cubicBezTo>
                      <a:pt x="2433" y="484"/>
                      <a:pt x="2310" y="437"/>
                      <a:pt x="2218" y="350"/>
                    </a:cubicBezTo>
                    <a:cubicBezTo>
                      <a:pt x="2110" y="235"/>
                      <a:pt x="2148" y="127"/>
                      <a:pt x="2135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45"/>
              <p:cNvSpPr/>
              <p:nvPr/>
            </p:nvSpPr>
            <p:spPr>
              <a:xfrm flipH="1">
                <a:off x="7871357" y="1551381"/>
                <a:ext cx="550097" cy="262581"/>
              </a:xfrm>
              <a:custGeom>
                <a:rect b="b" l="l" r="r" t="t"/>
                <a:pathLst>
                  <a:path extrusionOk="0" h="1537" w="3220">
                    <a:moveTo>
                      <a:pt x="2224" y="663"/>
                    </a:moveTo>
                    <a:lnTo>
                      <a:pt x="2224" y="663"/>
                    </a:lnTo>
                    <a:cubicBezTo>
                      <a:pt x="2180" y="682"/>
                      <a:pt x="2135" y="701"/>
                      <a:pt x="2091" y="720"/>
                    </a:cubicBezTo>
                    <a:lnTo>
                      <a:pt x="2072" y="733"/>
                    </a:lnTo>
                    <a:cubicBezTo>
                      <a:pt x="2078" y="727"/>
                      <a:pt x="2078" y="720"/>
                      <a:pt x="2078" y="714"/>
                    </a:cubicBezTo>
                    <a:cubicBezTo>
                      <a:pt x="2129" y="701"/>
                      <a:pt x="2173" y="682"/>
                      <a:pt x="2224" y="663"/>
                    </a:cubicBezTo>
                    <a:close/>
                    <a:moveTo>
                      <a:pt x="3128" y="0"/>
                    </a:moveTo>
                    <a:cubicBezTo>
                      <a:pt x="3113" y="0"/>
                      <a:pt x="3097" y="6"/>
                      <a:pt x="3082" y="21"/>
                    </a:cubicBezTo>
                    <a:cubicBezTo>
                      <a:pt x="2771" y="269"/>
                      <a:pt x="2415" y="460"/>
                      <a:pt x="2040" y="593"/>
                    </a:cubicBezTo>
                    <a:cubicBezTo>
                      <a:pt x="1975" y="613"/>
                      <a:pt x="1881" y="653"/>
                      <a:pt x="1801" y="653"/>
                    </a:cubicBezTo>
                    <a:cubicBezTo>
                      <a:pt x="1780" y="653"/>
                      <a:pt x="1760" y="651"/>
                      <a:pt x="1741" y="644"/>
                    </a:cubicBezTo>
                    <a:cubicBezTo>
                      <a:pt x="1729" y="631"/>
                      <a:pt x="1716" y="619"/>
                      <a:pt x="1716" y="606"/>
                    </a:cubicBezTo>
                    <a:cubicBezTo>
                      <a:pt x="1703" y="584"/>
                      <a:pt x="1681" y="569"/>
                      <a:pt x="1659" y="569"/>
                    </a:cubicBezTo>
                    <a:cubicBezTo>
                      <a:pt x="1648" y="569"/>
                      <a:pt x="1637" y="572"/>
                      <a:pt x="1627" y="580"/>
                    </a:cubicBezTo>
                    <a:cubicBezTo>
                      <a:pt x="1646" y="536"/>
                      <a:pt x="1671" y="491"/>
                      <a:pt x="1691" y="453"/>
                    </a:cubicBezTo>
                    <a:cubicBezTo>
                      <a:pt x="1705" y="420"/>
                      <a:pt x="1684" y="391"/>
                      <a:pt x="1659" y="391"/>
                    </a:cubicBezTo>
                    <a:cubicBezTo>
                      <a:pt x="1651" y="391"/>
                      <a:pt x="1642" y="394"/>
                      <a:pt x="1633" y="402"/>
                    </a:cubicBezTo>
                    <a:cubicBezTo>
                      <a:pt x="1614" y="428"/>
                      <a:pt x="1589" y="453"/>
                      <a:pt x="1576" y="485"/>
                    </a:cubicBezTo>
                    <a:cubicBezTo>
                      <a:pt x="1563" y="485"/>
                      <a:pt x="1551" y="485"/>
                      <a:pt x="1538" y="491"/>
                    </a:cubicBezTo>
                    <a:cubicBezTo>
                      <a:pt x="1316" y="669"/>
                      <a:pt x="1068" y="816"/>
                      <a:pt x="807" y="949"/>
                    </a:cubicBezTo>
                    <a:cubicBezTo>
                      <a:pt x="693" y="1000"/>
                      <a:pt x="566" y="1044"/>
                      <a:pt x="439" y="1076"/>
                    </a:cubicBezTo>
                    <a:cubicBezTo>
                      <a:pt x="417" y="1044"/>
                      <a:pt x="383" y="1030"/>
                      <a:pt x="350" y="1030"/>
                    </a:cubicBezTo>
                    <a:cubicBezTo>
                      <a:pt x="343" y="1030"/>
                      <a:pt x="337" y="1031"/>
                      <a:pt x="331" y="1032"/>
                    </a:cubicBezTo>
                    <a:cubicBezTo>
                      <a:pt x="324" y="1025"/>
                      <a:pt x="318" y="1025"/>
                      <a:pt x="312" y="1025"/>
                    </a:cubicBezTo>
                    <a:lnTo>
                      <a:pt x="324" y="1000"/>
                    </a:lnTo>
                    <a:cubicBezTo>
                      <a:pt x="334" y="981"/>
                      <a:pt x="319" y="969"/>
                      <a:pt x="303" y="969"/>
                    </a:cubicBezTo>
                    <a:cubicBezTo>
                      <a:pt x="297" y="969"/>
                      <a:pt x="291" y="971"/>
                      <a:pt x="286" y="974"/>
                    </a:cubicBezTo>
                    <a:cubicBezTo>
                      <a:pt x="267" y="993"/>
                      <a:pt x="242" y="1013"/>
                      <a:pt x="223" y="1032"/>
                    </a:cubicBezTo>
                    <a:cubicBezTo>
                      <a:pt x="172" y="1057"/>
                      <a:pt x="134" y="1095"/>
                      <a:pt x="102" y="1146"/>
                    </a:cubicBezTo>
                    <a:cubicBezTo>
                      <a:pt x="76" y="1184"/>
                      <a:pt x="57" y="1229"/>
                      <a:pt x="51" y="1273"/>
                    </a:cubicBezTo>
                    <a:cubicBezTo>
                      <a:pt x="38" y="1305"/>
                      <a:pt x="26" y="1330"/>
                      <a:pt x="19" y="1362"/>
                    </a:cubicBezTo>
                    <a:cubicBezTo>
                      <a:pt x="0" y="1432"/>
                      <a:pt x="32" y="1495"/>
                      <a:pt x="95" y="1521"/>
                    </a:cubicBezTo>
                    <a:cubicBezTo>
                      <a:pt x="121" y="1531"/>
                      <a:pt x="147" y="1536"/>
                      <a:pt x="174" y="1536"/>
                    </a:cubicBezTo>
                    <a:cubicBezTo>
                      <a:pt x="213" y="1536"/>
                      <a:pt x="252" y="1525"/>
                      <a:pt x="286" y="1502"/>
                    </a:cubicBezTo>
                    <a:cubicBezTo>
                      <a:pt x="439" y="1426"/>
                      <a:pt x="578" y="1324"/>
                      <a:pt x="718" y="1235"/>
                    </a:cubicBezTo>
                    <a:cubicBezTo>
                      <a:pt x="864" y="1140"/>
                      <a:pt x="1004" y="1032"/>
                      <a:pt x="1144" y="936"/>
                    </a:cubicBezTo>
                    <a:cubicBezTo>
                      <a:pt x="1265" y="847"/>
                      <a:pt x="1385" y="758"/>
                      <a:pt x="1494" y="669"/>
                    </a:cubicBezTo>
                    <a:lnTo>
                      <a:pt x="1494" y="669"/>
                    </a:lnTo>
                    <a:cubicBezTo>
                      <a:pt x="1487" y="720"/>
                      <a:pt x="1494" y="777"/>
                      <a:pt x="1519" y="822"/>
                    </a:cubicBezTo>
                    <a:cubicBezTo>
                      <a:pt x="1562" y="920"/>
                      <a:pt x="1652" y="953"/>
                      <a:pt x="1747" y="953"/>
                    </a:cubicBezTo>
                    <a:cubicBezTo>
                      <a:pt x="1805" y="953"/>
                      <a:pt x="1866" y="941"/>
                      <a:pt x="1919" y="924"/>
                    </a:cubicBezTo>
                    <a:cubicBezTo>
                      <a:pt x="2224" y="822"/>
                      <a:pt x="2510" y="676"/>
                      <a:pt x="2764" y="479"/>
                    </a:cubicBezTo>
                    <a:cubicBezTo>
                      <a:pt x="2911" y="371"/>
                      <a:pt x="3050" y="250"/>
                      <a:pt x="3171" y="117"/>
                    </a:cubicBezTo>
                    <a:cubicBezTo>
                      <a:pt x="3220" y="68"/>
                      <a:pt x="3179" y="0"/>
                      <a:pt x="312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45"/>
              <p:cNvSpPr/>
              <p:nvPr/>
            </p:nvSpPr>
            <p:spPr>
              <a:xfrm flipH="1">
                <a:off x="7880924" y="1642439"/>
                <a:ext cx="483128" cy="256773"/>
              </a:xfrm>
              <a:custGeom>
                <a:rect b="b" l="l" r="r" t="t"/>
                <a:pathLst>
                  <a:path extrusionOk="0" h="1503" w="2828">
                    <a:moveTo>
                      <a:pt x="2774" y="0"/>
                    </a:moveTo>
                    <a:cubicBezTo>
                      <a:pt x="2769" y="0"/>
                      <a:pt x="2764" y="1"/>
                      <a:pt x="2759" y="3"/>
                    </a:cubicBezTo>
                    <a:cubicBezTo>
                      <a:pt x="2734" y="16"/>
                      <a:pt x="2708" y="28"/>
                      <a:pt x="2689" y="54"/>
                    </a:cubicBezTo>
                    <a:cubicBezTo>
                      <a:pt x="2676" y="44"/>
                      <a:pt x="2662" y="39"/>
                      <a:pt x="2648" y="39"/>
                    </a:cubicBezTo>
                    <a:cubicBezTo>
                      <a:pt x="2633" y="39"/>
                      <a:pt x="2619" y="44"/>
                      <a:pt x="2606" y="54"/>
                    </a:cubicBezTo>
                    <a:cubicBezTo>
                      <a:pt x="2346" y="289"/>
                      <a:pt x="2060" y="486"/>
                      <a:pt x="1755" y="651"/>
                    </a:cubicBezTo>
                    <a:cubicBezTo>
                      <a:pt x="1602" y="734"/>
                      <a:pt x="1443" y="804"/>
                      <a:pt x="1285" y="867"/>
                    </a:cubicBezTo>
                    <a:cubicBezTo>
                      <a:pt x="1119" y="937"/>
                      <a:pt x="954" y="982"/>
                      <a:pt x="789" y="1039"/>
                    </a:cubicBezTo>
                    <a:cubicBezTo>
                      <a:pt x="764" y="1051"/>
                      <a:pt x="744" y="1077"/>
                      <a:pt x="744" y="1102"/>
                    </a:cubicBezTo>
                    <a:lnTo>
                      <a:pt x="694" y="1115"/>
                    </a:lnTo>
                    <a:lnTo>
                      <a:pt x="528" y="1159"/>
                    </a:lnTo>
                    <a:cubicBezTo>
                      <a:pt x="484" y="1166"/>
                      <a:pt x="446" y="1179"/>
                      <a:pt x="401" y="1185"/>
                    </a:cubicBezTo>
                    <a:cubicBezTo>
                      <a:pt x="401" y="1153"/>
                      <a:pt x="389" y="1115"/>
                      <a:pt x="363" y="1090"/>
                    </a:cubicBezTo>
                    <a:lnTo>
                      <a:pt x="370" y="1083"/>
                    </a:lnTo>
                    <a:cubicBezTo>
                      <a:pt x="392" y="1061"/>
                      <a:pt x="374" y="1018"/>
                      <a:pt x="348" y="1018"/>
                    </a:cubicBezTo>
                    <a:cubicBezTo>
                      <a:pt x="345" y="1018"/>
                      <a:pt x="341" y="1018"/>
                      <a:pt x="338" y="1020"/>
                    </a:cubicBezTo>
                    <a:cubicBezTo>
                      <a:pt x="242" y="1045"/>
                      <a:pt x="166" y="1121"/>
                      <a:pt x="134" y="1217"/>
                    </a:cubicBezTo>
                    <a:lnTo>
                      <a:pt x="134" y="1229"/>
                    </a:lnTo>
                    <a:cubicBezTo>
                      <a:pt x="125" y="1228"/>
                      <a:pt x="116" y="1227"/>
                      <a:pt x="106" y="1227"/>
                    </a:cubicBezTo>
                    <a:cubicBezTo>
                      <a:pt x="64" y="1227"/>
                      <a:pt x="24" y="1242"/>
                      <a:pt x="14" y="1299"/>
                    </a:cubicBezTo>
                    <a:cubicBezTo>
                      <a:pt x="1" y="1369"/>
                      <a:pt x="71" y="1433"/>
                      <a:pt x="128" y="1465"/>
                    </a:cubicBezTo>
                    <a:cubicBezTo>
                      <a:pt x="188" y="1492"/>
                      <a:pt x="251" y="1503"/>
                      <a:pt x="316" y="1503"/>
                    </a:cubicBezTo>
                    <a:cubicBezTo>
                      <a:pt x="416" y="1503"/>
                      <a:pt x="518" y="1476"/>
                      <a:pt x="611" y="1445"/>
                    </a:cubicBezTo>
                    <a:cubicBezTo>
                      <a:pt x="770" y="1388"/>
                      <a:pt x="910" y="1299"/>
                      <a:pt x="1037" y="1191"/>
                    </a:cubicBezTo>
                    <a:cubicBezTo>
                      <a:pt x="1482" y="1045"/>
                      <a:pt x="1901" y="842"/>
                      <a:pt x="2282" y="581"/>
                    </a:cubicBezTo>
                    <a:cubicBezTo>
                      <a:pt x="2390" y="511"/>
                      <a:pt x="2486" y="429"/>
                      <a:pt x="2581" y="346"/>
                    </a:cubicBezTo>
                    <a:cubicBezTo>
                      <a:pt x="2632" y="302"/>
                      <a:pt x="2676" y="257"/>
                      <a:pt x="2721" y="206"/>
                    </a:cubicBezTo>
                    <a:cubicBezTo>
                      <a:pt x="2746" y="181"/>
                      <a:pt x="2765" y="155"/>
                      <a:pt x="2791" y="136"/>
                    </a:cubicBezTo>
                    <a:cubicBezTo>
                      <a:pt x="2810" y="111"/>
                      <a:pt x="2822" y="86"/>
                      <a:pt x="2822" y="54"/>
                    </a:cubicBezTo>
                    <a:cubicBezTo>
                      <a:pt x="2828" y="27"/>
                      <a:pt x="2801" y="0"/>
                      <a:pt x="2774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45"/>
              <p:cNvSpPr/>
              <p:nvPr/>
            </p:nvSpPr>
            <p:spPr>
              <a:xfrm flipH="1">
                <a:off x="7848123" y="1257536"/>
                <a:ext cx="613477" cy="369698"/>
              </a:xfrm>
              <a:custGeom>
                <a:rect b="b" l="l" r="r" t="t"/>
                <a:pathLst>
                  <a:path extrusionOk="0" h="2164" w="3591">
                    <a:moveTo>
                      <a:pt x="3524" y="1"/>
                    </a:moveTo>
                    <a:cubicBezTo>
                      <a:pt x="3500" y="1"/>
                      <a:pt x="3474" y="14"/>
                      <a:pt x="3463" y="44"/>
                    </a:cubicBezTo>
                    <a:cubicBezTo>
                      <a:pt x="3406" y="254"/>
                      <a:pt x="3311" y="458"/>
                      <a:pt x="3196" y="648"/>
                    </a:cubicBezTo>
                    <a:cubicBezTo>
                      <a:pt x="3165" y="686"/>
                      <a:pt x="3133" y="731"/>
                      <a:pt x="3095" y="769"/>
                    </a:cubicBezTo>
                    <a:cubicBezTo>
                      <a:pt x="2993" y="890"/>
                      <a:pt x="2866" y="991"/>
                      <a:pt x="2733" y="1080"/>
                    </a:cubicBezTo>
                    <a:cubicBezTo>
                      <a:pt x="2555" y="1150"/>
                      <a:pt x="2370" y="1182"/>
                      <a:pt x="2180" y="1182"/>
                    </a:cubicBezTo>
                    <a:cubicBezTo>
                      <a:pt x="2199" y="1157"/>
                      <a:pt x="2211" y="1131"/>
                      <a:pt x="2224" y="1106"/>
                    </a:cubicBezTo>
                    <a:cubicBezTo>
                      <a:pt x="2250" y="1065"/>
                      <a:pt x="2218" y="1004"/>
                      <a:pt x="2175" y="1004"/>
                    </a:cubicBezTo>
                    <a:cubicBezTo>
                      <a:pt x="2164" y="1004"/>
                      <a:pt x="2153" y="1008"/>
                      <a:pt x="2142" y="1017"/>
                    </a:cubicBezTo>
                    <a:cubicBezTo>
                      <a:pt x="2065" y="1068"/>
                      <a:pt x="1989" y="1112"/>
                      <a:pt x="1913" y="1157"/>
                    </a:cubicBezTo>
                    <a:cubicBezTo>
                      <a:pt x="1849" y="1182"/>
                      <a:pt x="1786" y="1214"/>
                      <a:pt x="1722" y="1239"/>
                    </a:cubicBezTo>
                    <a:lnTo>
                      <a:pt x="1487" y="1341"/>
                    </a:lnTo>
                    <a:lnTo>
                      <a:pt x="1036" y="1544"/>
                    </a:lnTo>
                    <a:cubicBezTo>
                      <a:pt x="1036" y="1538"/>
                      <a:pt x="1036" y="1531"/>
                      <a:pt x="1036" y="1525"/>
                    </a:cubicBezTo>
                    <a:cubicBezTo>
                      <a:pt x="1025" y="1497"/>
                      <a:pt x="998" y="1480"/>
                      <a:pt x="971" y="1480"/>
                    </a:cubicBezTo>
                    <a:cubicBezTo>
                      <a:pt x="950" y="1480"/>
                      <a:pt x="929" y="1490"/>
                      <a:pt x="915" y="1512"/>
                    </a:cubicBezTo>
                    <a:cubicBezTo>
                      <a:pt x="737" y="1843"/>
                      <a:pt x="400" y="2027"/>
                      <a:pt x="38" y="2091"/>
                    </a:cubicBezTo>
                    <a:cubicBezTo>
                      <a:pt x="0" y="2097"/>
                      <a:pt x="6" y="2161"/>
                      <a:pt x="45" y="2161"/>
                    </a:cubicBezTo>
                    <a:cubicBezTo>
                      <a:pt x="68" y="2163"/>
                      <a:pt x="92" y="2164"/>
                      <a:pt x="116" y="2164"/>
                    </a:cubicBezTo>
                    <a:cubicBezTo>
                      <a:pt x="452" y="2164"/>
                      <a:pt x="770" y="1957"/>
                      <a:pt x="966" y="1684"/>
                    </a:cubicBezTo>
                    <a:cubicBezTo>
                      <a:pt x="1019" y="1726"/>
                      <a:pt x="1089" y="1751"/>
                      <a:pt x="1158" y="1751"/>
                    </a:cubicBezTo>
                    <a:cubicBezTo>
                      <a:pt x="1173" y="1751"/>
                      <a:pt x="1187" y="1750"/>
                      <a:pt x="1201" y="1748"/>
                    </a:cubicBezTo>
                    <a:cubicBezTo>
                      <a:pt x="1277" y="1728"/>
                      <a:pt x="1347" y="1709"/>
                      <a:pt x="1417" y="1678"/>
                    </a:cubicBezTo>
                    <a:cubicBezTo>
                      <a:pt x="1481" y="1652"/>
                      <a:pt x="1544" y="1627"/>
                      <a:pt x="1608" y="1601"/>
                    </a:cubicBezTo>
                    <a:cubicBezTo>
                      <a:pt x="1748" y="1538"/>
                      <a:pt x="1881" y="1462"/>
                      <a:pt x="2002" y="1373"/>
                    </a:cubicBezTo>
                    <a:cubicBezTo>
                      <a:pt x="2021" y="1385"/>
                      <a:pt x="2034" y="1398"/>
                      <a:pt x="2053" y="1404"/>
                    </a:cubicBezTo>
                    <a:cubicBezTo>
                      <a:pt x="2097" y="1420"/>
                      <a:pt x="2142" y="1428"/>
                      <a:pt x="2186" y="1428"/>
                    </a:cubicBezTo>
                    <a:cubicBezTo>
                      <a:pt x="2231" y="1428"/>
                      <a:pt x="2275" y="1420"/>
                      <a:pt x="2320" y="1404"/>
                    </a:cubicBezTo>
                    <a:cubicBezTo>
                      <a:pt x="2459" y="1366"/>
                      <a:pt x="2593" y="1315"/>
                      <a:pt x="2714" y="1246"/>
                    </a:cubicBezTo>
                    <a:cubicBezTo>
                      <a:pt x="2745" y="1233"/>
                      <a:pt x="2771" y="1220"/>
                      <a:pt x="2796" y="1207"/>
                    </a:cubicBezTo>
                    <a:cubicBezTo>
                      <a:pt x="2841" y="1182"/>
                      <a:pt x="2872" y="1157"/>
                      <a:pt x="2911" y="1131"/>
                    </a:cubicBezTo>
                    <a:cubicBezTo>
                      <a:pt x="3279" y="928"/>
                      <a:pt x="3527" y="566"/>
                      <a:pt x="3578" y="146"/>
                    </a:cubicBezTo>
                    <a:cubicBezTo>
                      <a:pt x="3578" y="140"/>
                      <a:pt x="3584" y="127"/>
                      <a:pt x="3584" y="121"/>
                    </a:cubicBezTo>
                    <a:cubicBezTo>
                      <a:pt x="3590" y="108"/>
                      <a:pt x="3590" y="95"/>
                      <a:pt x="3584" y="89"/>
                    </a:cubicBezTo>
                    <a:cubicBezTo>
                      <a:pt x="3590" y="76"/>
                      <a:pt x="3590" y="70"/>
                      <a:pt x="3584" y="64"/>
                    </a:cubicBezTo>
                    <a:cubicBezTo>
                      <a:pt x="3588" y="24"/>
                      <a:pt x="3557" y="1"/>
                      <a:pt x="352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45"/>
              <p:cNvSpPr/>
              <p:nvPr/>
            </p:nvSpPr>
            <p:spPr>
              <a:xfrm flipH="1">
                <a:off x="7633551" y="1300075"/>
                <a:ext cx="168104" cy="178699"/>
              </a:xfrm>
              <a:custGeom>
                <a:rect b="b" l="l" r="r" t="t"/>
                <a:pathLst>
                  <a:path extrusionOk="0" h="1046" w="984">
                    <a:moveTo>
                      <a:pt x="920" y="1"/>
                    </a:moveTo>
                    <a:cubicBezTo>
                      <a:pt x="901" y="1"/>
                      <a:pt x="883" y="10"/>
                      <a:pt x="871" y="31"/>
                    </a:cubicBezTo>
                    <a:cubicBezTo>
                      <a:pt x="801" y="215"/>
                      <a:pt x="712" y="386"/>
                      <a:pt x="598" y="545"/>
                    </a:cubicBezTo>
                    <a:cubicBezTo>
                      <a:pt x="579" y="577"/>
                      <a:pt x="554" y="609"/>
                      <a:pt x="528" y="634"/>
                    </a:cubicBezTo>
                    <a:cubicBezTo>
                      <a:pt x="524" y="633"/>
                      <a:pt x="520" y="633"/>
                      <a:pt x="516" y="633"/>
                    </a:cubicBezTo>
                    <a:cubicBezTo>
                      <a:pt x="489" y="633"/>
                      <a:pt x="464" y="651"/>
                      <a:pt x="458" y="679"/>
                    </a:cubicBezTo>
                    <a:lnTo>
                      <a:pt x="452" y="698"/>
                    </a:lnTo>
                    <a:cubicBezTo>
                      <a:pt x="439" y="685"/>
                      <a:pt x="427" y="672"/>
                      <a:pt x="414" y="666"/>
                    </a:cubicBezTo>
                    <a:cubicBezTo>
                      <a:pt x="392" y="650"/>
                      <a:pt x="366" y="642"/>
                      <a:pt x="341" y="642"/>
                    </a:cubicBezTo>
                    <a:cubicBezTo>
                      <a:pt x="315" y="642"/>
                      <a:pt x="290" y="650"/>
                      <a:pt x="268" y="666"/>
                    </a:cubicBezTo>
                    <a:cubicBezTo>
                      <a:pt x="268" y="628"/>
                      <a:pt x="240" y="600"/>
                      <a:pt x="209" y="600"/>
                    </a:cubicBezTo>
                    <a:cubicBezTo>
                      <a:pt x="203" y="600"/>
                      <a:pt x="197" y="601"/>
                      <a:pt x="191" y="603"/>
                    </a:cubicBezTo>
                    <a:cubicBezTo>
                      <a:pt x="191" y="583"/>
                      <a:pt x="198" y="564"/>
                      <a:pt x="204" y="552"/>
                    </a:cubicBezTo>
                    <a:cubicBezTo>
                      <a:pt x="208" y="530"/>
                      <a:pt x="189" y="512"/>
                      <a:pt x="169" y="512"/>
                    </a:cubicBezTo>
                    <a:cubicBezTo>
                      <a:pt x="159" y="512"/>
                      <a:pt x="149" y="516"/>
                      <a:pt x="141" y="526"/>
                    </a:cubicBezTo>
                    <a:cubicBezTo>
                      <a:pt x="64" y="666"/>
                      <a:pt x="1" y="850"/>
                      <a:pt x="128" y="977"/>
                    </a:cubicBezTo>
                    <a:cubicBezTo>
                      <a:pt x="175" y="1026"/>
                      <a:pt x="224" y="1045"/>
                      <a:pt x="273" y="1045"/>
                    </a:cubicBezTo>
                    <a:cubicBezTo>
                      <a:pt x="357" y="1045"/>
                      <a:pt x="441" y="989"/>
                      <a:pt x="509" y="933"/>
                    </a:cubicBezTo>
                    <a:cubicBezTo>
                      <a:pt x="751" y="698"/>
                      <a:pt x="916" y="393"/>
                      <a:pt x="979" y="69"/>
                    </a:cubicBezTo>
                    <a:cubicBezTo>
                      <a:pt x="983" y="28"/>
                      <a:pt x="951" y="1"/>
                      <a:pt x="92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45"/>
              <p:cNvSpPr/>
              <p:nvPr/>
            </p:nvSpPr>
            <p:spPr>
              <a:xfrm flipH="1">
                <a:off x="8559319" y="1744259"/>
                <a:ext cx="352096" cy="194928"/>
              </a:xfrm>
              <a:custGeom>
                <a:rect b="b" l="l" r="r" t="t"/>
                <a:pathLst>
                  <a:path extrusionOk="0" h="1141" w="2061">
                    <a:moveTo>
                      <a:pt x="962" y="506"/>
                    </a:moveTo>
                    <a:cubicBezTo>
                      <a:pt x="968" y="513"/>
                      <a:pt x="974" y="513"/>
                      <a:pt x="974" y="513"/>
                    </a:cubicBezTo>
                    <a:lnTo>
                      <a:pt x="981" y="513"/>
                    </a:lnTo>
                    <a:cubicBezTo>
                      <a:pt x="962" y="513"/>
                      <a:pt x="943" y="525"/>
                      <a:pt x="924" y="532"/>
                    </a:cubicBezTo>
                    <a:lnTo>
                      <a:pt x="949" y="506"/>
                    </a:lnTo>
                    <a:close/>
                    <a:moveTo>
                      <a:pt x="1980" y="1"/>
                    </a:moveTo>
                    <a:cubicBezTo>
                      <a:pt x="1973" y="1"/>
                      <a:pt x="1967" y="2"/>
                      <a:pt x="1959" y="4"/>
                    </a:cubicBezTo>
                    <a:lnTo>
                      <a:pt x="1839" y="49"/>
                    </a:lnTo>
                    <a:cubicBezTo>
                      <a:pt x="1832" y="46"/>
                      <a:pt x="1828" y="44"/>
                      <a:pt x="1823" y="44"/>
                    </a:cubicBezTo>
                    <a:cubicBezTo>
                      <a:pt x="1818" y="44"/>
                      <a:pt x="1813" y="46"/>
                      <a:pt x="1807" y="49"/>
                    </a:cubicBezTo>
                    <a:cubicBezTo>
                      <a:pt x="1731" y="61"/>
                      <a:pt x="1654" y="93"/>
                      <a:pt x="1584" y="138"/>
                    </a:cubicBezTo>
                    <a:lnTo>
                      <a:pt x="1184" y="265"/>
                    </a:lnTo>
                    <a:cubicBezTo>
                      <a:pt x="1165" y="265"/>
                      <a:pt x="1140" y="258"/>
                      <a:pt x="1121" y="246"/>
                    </a:cubicBezTo>
                    <a:cubicBezTo>
                      <a:pt x="1112" y="240"/>
                      <a:pt x="1101" y="237"/>
                      <a:pt x="1089" y="237"/>
                    </a:cubicBezTo>
                    <a:cubicBezTo>
                      <a:pt x="1076" y="237"/>
                      <a:pt x="1061" y="242"/>
                      <a:pt x="1051" y="252"/>
                    </a:cubicBezTo>
                    <a:lnTo>
                      <a:pt x="955" y="341"/>
                    </a:lnTo>
                    <a:cubicBezTo>
                      <a:pt x="947" y="312"/>
                      <a:pt x="919" y="294"/>
                      <a:pt x="892" y="294"/>
                    </a:cubicBezTo>
                    <a:cubicBezTo>
                      <a:pt x="878" y="294"/>
                      <a:pt x="865" y="298"/>
                      <a:pt x="854" y="309"/>
                    </a:cubicBezTo>
                    <a:lnTo>
                      <a:pt x="434" y="710"/>
                    </a:lnTo>
                    <a:cubicBezTo>
                      <a:pt x="415" y="729"/>
                      <a:pt x="415" y="767"/>
                      <a:pt x="434" y="786"/>
                    </a:cubicBezTo>
                    <a:cubicBezTo>
                      <a:pt x="294" y="894"/>
                      <a:pt x="155" y="996"/>
                      <a:pt x="21" y="1097"/>
                    </a:cubicBezTo>
                    <a:cubicBezTo>
                      <a:pt x="1" y="1113"/>
                      <a:pt x="18" y="1141"/>
                      <a:pt x="38" y="1141"/>
                    </a:cubicBezTo>
                    <a:cubicBezTo>
                      <a:pt x="43" y="1141"/>
                      <a:pt x="48" y="1139"/>
                      <a:pt x="53" y="1135"/>
                    </a:cubicBezTo>
                    <a:cubicBezTo>
                      <a:pt x="244" y="1034"/>
                      <a:pt x="434" y="907"/>
                      <a:pt x="612" y="773"/>
                    </a:cubicBezTo>
                    <a:lnTo>
                      <a:pt x="676" y="722"/>
                    </a:lnTo>
                    <a:lnTo>
                      <a:pt x="695" y="722"/>
                    </a:lnTo>
                    <a:cubicBezTo>
                      <a:pt x="847" y="678"/>
                      <a:pt x="1000" y="640"/>
                      <a:pt x="1159" y="614"/>
                    </a:cubicBezTo>
                    <a:cubicBezTo>
                      <a:pt x="1241" y="595"/>
                      <a:pt x="1318" y="583"/>
                      <a:pt x="1400" y="576"/>
                    </a:cubicBezTo>
                    <a:cubicBezTo>
                      <a:pt x="1413" y="574"/>
                      <a:pt x="1428" y="572"/>
                      <a:pt x="1442" y="572"/>
                    </a:cubicBezTo>
                    <a:cubicBezTo>
                      <a:pt x="1464" y="572"/>
                      <a:pt x="1486" y="575"/>
                      <a:pt x="1508" y="583"/>
                    </a:cubicBezTo>
                    <a:cubicBezTo>
                      <a:pt x="1515" y="583"/>
                      <a:pt x="1521" y="589"/>
                      <a:pt x="1527" y="595"/>
                    </a:cubicBezTo>
                    <a:lnTo>
                      <a:pt x="1527" y="608"/>
                    </a:lnTo>
                    <a:cubicBezTo>
                      <a:pt x="1527" y="614"/>
                      <a:pt x="1527" y="621"/>
                      <a:pt x="1534" y="627"/>
                    </a:cubicBezTo>
                    <a:lnTo>
                      <a:pt x="1534" y="659"/>
                    </a:lnTo>
                    <a:cubicBezTo>
                      <a:pt x="1534" y="699"/>
                      <a:pt x="1564" y="724"/>
                      <a:pt x="1595" y="724"/>
                    </a:cubicBezTo>
                    <a:cubicBezTo>
                      <a:pt x="1612" y="724"/>
                      <a:pt x="1630" y="716"/>
                      <a:pt x="1642" y="697"/>
                    </a:cubicBezTo>
                    <a:cubicBezTo>
                      <a:pt x="1667" y="665"/>
                      <a:pt x="1673" y="621"/>
                      <a:pt x="1661" y="583"/>
                    </a:cubicBezTo>
                    <a:cubicBezTo>
                      <a:pt x="1680" y="494"/>
                      <a:pt x="1718" y="411"/>
                      <a:pt x="1769" y="335"/>
                    </a:cubicBezTo>
                    <a:cubicBezTo>
                      <a:pt x="1820" y="297"/>
                      <a:pt x="1858" y="252"/>
                      <a:pt x="1896" y="201"/>
                    </a:cubicBezTo>
                    <a:lnTo>
                      <a:pt x="1902" y="195"/>
                    </a:lnTo>
                    <a:cubicBezTo>
                      <a:pt x="1915" y="182"/>
                      <a:pt x="1921" y="169"/>
                      <a:pt x="1921" y="157"/>
                    </a:cubicBezTo>
                    <a:lnTo>
                      <a:pt x="1928" y="150"/>
                    </a:lnTo>
                    <a:lnTo>
                      <a:pt x="1991" y="131"/>
                    </a:lnTo>
                    <a:cubicBezTo>
                      <a:pt x="2060" y="103"/>
                      <a:pt x="2041" y="1"/>
                      <a:pt x="198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45"/>
              <p:cNvSpPr/>
              <p:nvPr/>
            </p:nvSpPr>
            <p:spPr>
              <a:xfrm flipH="1">
                <a:off x="6898266" y="446730"/>
                <a:ext cx="11959" cy="21355"/>
              </a:xfrm>
              <a:custGeom>
                <a:rect b="b" l="l" r="r" t="t"/>
                <a:pathLst>
                  <a:path extrusionOk="0" h="125" w="70">
                    <a:moveTo>
                      <a:pt x="28" y="0"/>
                    </a:moveTo>
                    <a:cubicBezTo>
                      <a:pt x="25" y="0"/>
                      <a:pt x="22" y="2"/>
                      <a:pt x="19" y="5"/>
                    </a:cubicBezTo>
                    <a:cubicBezTo>
                      <a:pt x="6" y="5"/>
                      <a:pt x="0" y="12"/>
                      <a:pt x="0" y="24"/>
                    </a:cubicBezTo>
                    <a:cubicBezTo>
                      <a:pt x="0" y="31"/>
                      <a:pt x="0" y="43"/>
                      <a:pt x="0" y="50"/>
                    </a:cubicBezTo>
                    <a:cubicBezTo>
                      <a:pt x="0" y="56"/>
                      <a:pt x="6" y="62"/>
                      <a:pt x="6" y="69"/>
                    </a:cubicBezTo>
                    <a:cubicBezTo>
                      <a:pt x="6" y="82"/>
                      <a:pt x="13" y="94"/>
                      <a:pt x="19" y="107"/>
                    </a:cubicBezTo>
                    <a:cubicBezTo>
                      <a:pt x="19" y="113"/>
                      <a:pt x="25" y="120"/>
                      <a:pt x="32" y="120"/>
                    </a:cubicBezTo>
                    <a:cubicBezTo>
                      <a:pt x="35" y="123"/>
                      <a:pt x="38" y="124"/>
                      <a:pt x="41" y="124"/>
                    </a:cubicBezTo>
                    <a:cubicBezTo>
                      <a:pt x="45" y="124"/>
                      <a:pt x="48" y="123"/>
                      <a:pt x="51" y="120"/>
                    </a:cubicBezTo>
                    <a:cubicBezTo>
                      <a:pt x="57" y="120"/>
                      <a:pt x="64" y="113"/>
                      <a:pt x="70" y="107"/>
                    </a:cubicBezTo>
                    <a:cubicBezTo>
                      <a:pt x="70" y="101"/>
                      <a:pt x="70" y="94"/>
                      <a:pt x="70" y="88"/>
                    </a:cubicBezTo>
                    <a:cubicBezTo>
                      <a:pt x="70" y="75"/>
                      <a:pt x="70" y="62"/>
                      <a:pt x="64" y="50"/>
                    </a:cubicBezTo>
                    <a:lnTo>
                      <a:pt x="57" y="37"/>
                    </a:lnTo>
                    <a:cubicBezTo>
                      <a:pt x="57" y="31"/>
                      <a:pt x="51" y="24"/>
                      <a:pt x="51" y="24"/>
                    </a:cubicBezTo>
                    <a:lnTo>
                      <a:pt x="45" y="12"/>
                    </a:lnTo>
                    <a:cubicBezTo>
                      <a:pt x="45" y="12"/>
                      <a:pt x="38" y="5"/>
                      <a:pt x="32" y="5"/>
                    </a:cubicBezTo>
                    <a:cubicBezTo>
                      <a:pt x="32" y="2"/>
                      <a:pt x="30" y="0"/>
                      <a:pt x="2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45"/>
              <p:cNvSpPr/>
              <p:nvPr/>
            </p:nvSpPr>
            <p:spPr>
              <a:xfrm flipH="1">
                <a:off x="6855899" y="361822"/>
                <a:ext cx="109849" cy="228071"/>
              </a:xfrm>
              <a:custGeom>
                <a:rect b="b" l="l" r="r" t="t"/>
                <a:pathLst>
                  <a:path extrusionOk="0" h="1335" w="643">
                    <a:moveTo>
                      <a:pt x="39" y="0"/>
                    </a:moveTo>
                    <a:cubicBezTo>
                      <a:pt x="20" y="0"/>
                      <a:pt x="1" y="19"/>
                      <a:pt x="20" y="32"/>
                    </a:cubicBezTo>
                    <a:cubicBezTo>
                      <a:pt x="33" y="45"/>
                      <a:pt x="52" y="70"/>
                      <a:pt x="71" y="83"/>
                    </a:cubicBezTo>
                    <a:lnTo>
                      <a:pt x="128" y="134"/>
                    </a:lnTo>
                    <a:cubicBezTo>
                      <a:pt x="166" y="165"/>
                      <a:pt x="204" y="204"/>
                      <a:pt x="236" y="242"/>
                    </a:cubicBezTo>
                    <a:cubicBezTo>
                      <a:pt x="306" y="318"/>
                      <a:pt x="363" y="407"/>
                      <a:pt x="401" y="502"/>
                    </a:cubicBezTo>
                    <a:cubicBezTo>
                      <a:pt x="433" y="572"/>
                      <a:pt x="458" y="642"/>
                      <a:pt x="471" y="718"/>
                    </a:cubicBezTo>
                    <a:cubicBezTo>
                      <a:pt x="462" y="709"/>
                      <a:pt x="451" y="705"/>
                      <a:pt x="440" y="705"/>
                    </a:cubicBezTo>
                    <a:cubicBezTo>
                      <a:pt x="421" y="705"/>
                      <a:pt x="403" y="717"/>
                      <a:pt x="395" y="737"/>
                    </a:cubicBezTo>
                    <a:cubicBezTo>
                      <a:pt x="389" y="782"/>
                      <a:pt x="389" y="833"/>
                      <a:pt x="395" y="884"/>
                    </a:cubicBezTo>
                    <a:cubicBezTo>
                      <a:pt x="395" y="928"/>
                      <a:pt x="395" y="973"/>
                      <a:pt x="389" y="1017"/>
                    </a:cubicBezTo>
                    <a:cubicBezTo>
                      <a:pt x="382" y="1112"/>
                      <a:pt x="363" y="1201"/>
                      <a:pt x="338" y="1290"/>
                    </a:cubicBezTo>
                    <a:cubicBezTo>
                      <a:pt x="333" y="1308"/>
                      <a:pt x="348" y="1323"/>
                      <a:pt x="364" y="1323"/>
                    </a:cubicBezTo>
                    <a:cubicBezTo>
                      <a:pt x="370" y="1323"/>
                      <a:pt x="377" y="1321"/>
                      <a:pt x="382" y="1316"/>
                    </a:cubicBezTo>
                    <a:cubicBezTo>
                      <a:pt x="395" y="1328"/>
                      <a:pt x="414" y="1335"/>
                      <a:pt x="427" y="1335"/>
                    </a:cubicBezTo>
                    <a:cubicBezTo>
                      <a:pt x="484" y="1335"/>
                      <a:pt x="528" y="1278"/>
                      <a:pt x="554" y="1233"/>
                    </a:cubicBezTo>
                    <a:cubicBezTo>
                      <a:pt x="579" y="1182"/>
                      <a:pt x="598" y="1131"/>
                      <a:pt x="605" y="1074"/>
                    </a:cubicBezTo>
                    <a:cubicBezTo>
                      <a:pt x="643" y="864"/>
                      <a:pt x="617" y="648"/>
                      <a:pt x="522" y="458"/>
                    </a:cubicBezTo>
                    <a:cubicBezTo>
                      <a:pt x="471" y="356"/>
                      <a:pt x="408" y="261"/>
                      <a:pt x="331" y="178"/>
                    </a:cubicBezTo>
                    <a:cubicBezTo>
                      <a:pt x="287" y="134"/>
                      <a:pt x="249" y="102"/>
                      <a:pt x="198" y="70"/>
                    </a:cubicBezTo>
                    <a:cubicBezTo>
                      <a:pt x="179" y="51"/>
                      <a:pt x="153" y="38"/>
                      <a:pt x="128" y="26"/>
                    </a:cubicBezTo>
                    <a:cubicBezTo>
                      <a:pt x="96" y="13"/>
                      <a:pt x="64" y="7"/>
                      <a:pt x="3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45"/>
              <p:cNvSpPr/>
              <p:nvPr/>
            </p:nvSpPr>
            <p:spPr>
              <a:xfrm flipH="1">
                <a:off x="6871103" y="861187"/>
                <a:ext cx="17425" cy="59281"/>
              </a:xfrm>
              <a:custGeom>
                <a:rect b="b" l="l" r="r" t="t"/>
                <a:pathLst>
                  <a:path extrusionOk="0" h="347" w="102">
                    <a:moveTo>
                      <a:pt x="23" y="0"/>
                    </a:moveTo>
                    <a:cubicBezTo>
                      <a:pt x="11" y="0"/>
                      <a:pt x="0" y="7"/>
                      <a:pt x="0" y="20"/>
                    </a:cubicBezTo>
                    <a:cubicBezTo>
                      <a:pt x="6" y="77"/>
                      <a:pt x="13" y="128"/>
                      <a:pt x="19" y="178"/>
                    </a:cubicBezTo>
                    <a:lnTo>
                      <a:pt x="26" y="261"/>
                    </a:lnTo>
                    <a:cubicBezTo>
                      <a:pt x="26" y="274"/>
                      <a:pt x="32" y="286"/>
                      <a:pt x="32" y="299"/>
                    </a:cubicBezTo>
                    <a:cubicBezTo>
                      <a:pt x="38" y="312"/>
                      <a:pt x="45" y="325"/>
                      <a:pt x="51" y="337"/>
                    </a:cubicBezTo>
                    <a:cubicBezTo>
                      <a:pt x="56" y="344"/>
                      <a:pt x="62" y="347"/>
                      <a:pt x="69" y="347"/>
                    </a:cubicBezTo>
                    <a:cubicBezTo>
                      <a:pt x="80" y="347"/>
                      <a:pt x="91" y="339"/>
                      <a:pt x="95" y="331"/>
                    </a:cubicBezTo>
                    <a:cubicBezTo>
                      <a:pt x="102" y="299"/>
                      <a:pt x="102" y="274"/>
                      <a:pt x="95" y="242"/>
                    </a:cubicBezTo>
                    <a:cubicBezTo>
                      <a:pt x="89" y="223"/>
                      <a:pt x="89" y="197"/>
                      <a:pt x="83" y="172"/>
                    </a:cubicBezTo>
                    <a:cubicBezTo>
                      <a:pt x="70" y="121"/>
                      <a:pt x="57" y="70"/>
                      <a:pt x="51" y="20"/>
                    </a:cubicBezTo>
                    <a:cubicBezTo>
                      <a:pt x="48" y="7"/>
                      <a:pt x="35" y="0"/>
                      <a:pt x="2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45"/>
              <p:cNvSpPr/>
              <p:nvPr/>
            </p:nvSpPr>
            <p:spPr>
              <a:xfrm flipH="1">
                <a:off x="6864611" y="951220"/>
                <a:ext cx="11959" cy="43052"/>
              </a:xfrm>
              <a:custGeom>
                <a:rect b="b" l="l" r="r" t="t"/>
                <a:pathLst>
                  <a:path extrusionOk="0" h="252" w="70">
                    <a:moveTo>
                      <a:pt x="25" y="1"/>
                    </a:moveTo>
                    <a:cubicBezTo>
                      <a:pt x="13" y="1"/>
                      <a:pt x="0" y="14"/>
                      <a:pt x="0" y="33"/>
                    </a:cubicBezTo>
                    <a:lnTo>
                      <a:pt x="6" y="141"/>
                    </a:lnTo>
                    <a:cubicBezTo>
                      <a:pt x="6" y="172"/>
                      <a:pt x="19" y="211"/>
                      <a:pt x="32" y="242"/>
                    </a:cubicBezTo>
                    <a:cubicBezTo>
                      <a:pt x="35" y="249"/>
                      <a:pt x="40" y="252"/>
                      <a:pt x="45" y="252"/>
                    </a:cubicBezTo>
                    <a:cubicBezTo>
                      <a:pt x="49" y="252"/>
                      <a:pt x="54" y="249"/>
                      <a:pt x="57" y="242"/>
                    </a:cubicBezTo>
                    <a:cubicBezTo>
                      <a:pt x="64" y="211"/>
                      <a:pt x="70" y="179"/>
                      <a:pt x="64" y="141"/>
                    </a:cubicBezTo>
                    <a:lnTo>
                      <a:pt x="57" y="33"/>
                    </a:lnTo>
                    <a:cubicBezTo>
                      <a:pt x="57" y="14"/>
                      <a:pt x="45" y="1"/>
                      <a:pt x="25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45"/>
              <p:cNvSpPr/>
              <p:nvPr/>
            </p:nvSpPr>
            <p:spPr>
              <a:xfrm flipH="1">
                <a:off x="6814556" y="735278"/>
                <a:ext cx="104040" cy="519354"/>
              </a:xfrm>
              <a:custGeom>
                <a:rect b="b" l="l" r="r" t="t"/>
                <a:pathLst>
                  <a:path extrusionOk="0" h="3040" w="609">
                    <a:moveTo>
                      <a:pt x="132" y="0"/>
                    </a:moveTo>
                    <a:cubicBezTo>
                      <a:pt x="100" y="0"/>
                      <a:pt x="81" y="26"/>
                      <a:pt x="74" y="51"/>
                    </a:cubicBezTo>
                    <a:cubicBezTo>
                      <a:pt x="74" y="115"/>
                      <a:pt x="62" y="172"/>
                      <a:pt x="49" y="223"/>
                    </a:cubicBezTo>
                    <a:cubicBezTo>
                      <a:pt x="43" y="254"/>
                      <a:pt x="36" y="280"/>
                      <a:pt x="30" y="312"/>
                    </a:cubicBezTo>
                    <a:cubicBezTo>
                      <a:pt x="24" y="343"/>
                      <a:pt x="17" y="369"/>
                      <a:pt x="5" y="401"/>
                    </a:cubicBezTo>
                    <a:cubicBezTo>
                      <a:pt x="0" y="418"/>
                      <a:pt x="16" y="429"/>
                      <a:pt x="30" y="429"/>
                    </a:cubicBezTo>
                    <a:cubicBezTo>
                      <a:pt x="38" y="429"/>
                      <a:pt x="45" y="426"/>
                      <a:pt x="49" y="420"/>
                    </a:cubicBezTo>
                    <a:cubicBezTo>
                      <a:pt x="62" y="394"/>
                      <a:pt x="87" y="369"/>
                      <a:pt x="106" y="337"/>
                    </a:cubicBezTo>
                    <a:cubicBezTo>
                      <a:pt x="119" y="312"/>
                      <a:pt x="132" y="280"/>
                      <a:pt x="144" y="248"/>
                    </a:cubicBezTo>
                    <a:cubicBezTo>
                      <a:pt x="157" y="216"/>
                      <a:pt x="163" y="185"/>
                      <a:pt x="170" y="153"/>
                    </a:cubicBezTo>
                    <a:lnTo>
                      <a:pt x="170" y="153"/>
                    </a:lnTo>
                    <a:cubicBezTo>
                      <a:pt x="157" y="229"/>
                      <a:pt x="151" y="299"/>
                      <a:pt x="151" y="369"/>
                    </a:cubicBezTo>
                    <a:lnTo>
                      <a:pt x="151" y="375"/>
                    </a:lnTo>
                    <a:lnTo>
                      <a:pt x="144" y="483"/>
                    </a:lnTo>
                    <a:cubicBezTo>
                      <a:pt x="144" y="509"/>
                      <a:pt x="170" y="534"/>
                      <a:pt x="195" y="534"/>
                    </a:cubicBezTo>
                    <a:cubicBezTo>
                      <a:pt x="379" y="1138"/>
                      <a:pt x="475" y="1767"/>
                      <a:pt x="481" y="2402"/>
                    </a:cubicBezTo>
                    <a:cubicBezTo>
                      <a:pt x="481" y="2593"/>
                      <a:pt x="468" y="2790"/>
                      <a:pt x="456" y="2987"/>
                    </a:cubicBezTo>
                    <a:cubicBezTo>
                      <a:pt x="456" y="3022"/>
                      <a:pt x="483" y="3039"/>
                      <a:pt x="511" y="3039"/>
                    </a:cubicBezTo>
                    <a:cubicBezTo>
                      <a:pt x="538" y="3039"/>
                      <a:pt x="567" y="3022"/>
                      <a:pt x="570" y="2987"/>
                    </a:cubicBezTo>
                    <a:cubicBezTo>
                      <a:pt x="608" y="2644"/>
                      <a:pt x="608" y="2294"/>
                      <a:pt x="576" y="1951"/>
                    </a:cubicBezTo>
                    <a:cubicBezTo>
                      <a:pt x="551" y="1608"/>
                      <a:pt x="500" y="1265"/>
                      <a:pt x="418" y="928"/>
                    </a:cubicBezTo>
                    <a:cubicBezTo>
                      <a:pt x="373" y="737"/>
                      <a:pt x="316" y="547"/>
                      <a:pt x="252" y="363"/>
                    </a:cubicBezTo>
                    <a:cubicBezTo>
                      <a:pt x="252" y="356"/>
                      <a:pt x="246" y="350"/>
                      <a:pt x="240" y="343"/>
                    </a:cubicBezTo>
                    <a:cubicBezTo>
                      <a:pt x="240" y="267"/>
                      <a:pt x="233" y="197"/>
                      <a:pt x="227" y="127"/>
                    </a:cubicBezTo>
                    <a:cubicBezTo>
                      <a:pt x="224" y="112"/>
                      <a:pt x="214" y="106"/>
                      <a:pt x="203" y="106"/>
                    </a:cubicBezTo>
                    <a:cubicBezTo>
                      <a:pt x="192" y="106"/>
                      <a:pt x="179" y="114"/>
                      <a:pt x="176" y="127"/>
                    </a:cubicBezTo>
                    <a:cubicBezTo>
                      <a:pt x="176" y="102"/>
                      <a:pt x="182" y="83"/>
                      <a:pt x="182" y="57"/>
                    </a:cubicBezTo>
                    <a:cubicBezTo>
                      <a:pt x="182" y="26"/>
                      <a:pt x="157" y="0"/>
                      <a:pt x="132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45"/>
              <p:cNvSpPr/>
              <p:nvPr/>
            </p:nvSpPr>
            <p:spPr>
              <a:xfrm flipH="1">
                <a:off x="7211924" y="606294"/>
                <a:ext cx="15375" cy="19476"/>
              </a:xfrm>
              <a:custGeom>
                <a:rect b="b" l="l" r="r" t="t"/>
                <a:pathLst>
                  <a:path extrusionOk="0" h="114" w="90">
                    <a:moveTo>
                      <a:pt x="67" y="1"/>
                    </a:moveTo>
                    <a:cubicBezTo>
                      <a:pt x="64" y="1"/>
                      <a:pt x="61" y="2"/>
                      <a:pt x="58" y="5"/>
                    </a:cubicBezTo>
                    <a:cubicBezTo>
                      <a:pt x="51" y="5"/>
                      <a:pt x="45" y="18"/>
                      <a:pt x="39" y="24"/>
                    </a:cubicBezTo>
                    <a:cubicBezTo>
                      <a:pt x="32" y="31"/>
                      <a:pt x="32" y="37"/>
                      <a:pt x="26" y="44"/>
                    </a:cubicBezTo>
                    <a:lnTo>
                      <a:pt x="7" y="82"/>
                    </a:lnTo>
                    <a:cubicBezTo>
                      <a:pt x="0" y="88"/>
                      <a:pt x="0" y="101"/>
                      <a:pt x="13" y="113"/>
                    </a:cubicBezTo>
                    <a:cubicBezTo>
                      <a:pt x="26" y="113"/>
                      <a:pt x="39" y="113"/>
                      <a:pt x="45" y="107"/>
                    </a:cubicBezTo>
                    <a:lnTo>
                      <a:pt x="64" y="69"/>
                    </a:lnTo>
                    <a:cubicBezTo>
                      <a:pt x="70" y="63"/>
                      <a:pt x="70" y="56"/>
                      <a:pt x="77" y="50"/>
                    </a:cubicBezTo>
                    <a:cubicBezTo>
                      <a:pt x="77" y="37"/>
                      <a:pt x="89" y="31"/>
                      <a:pt x="83" y="18"/>
                    </a:cubicBezTo>
                    <a:cubicBezTo>
                      <a:pt x="83" y="12"/>
                      <a:pt x="77" y="5"/>
                      <a:pt x="77" y="5"/>
                    </a:cubicBezTo>
                    <a:cubicBezTo>
                      <a:pt x="74" y="2"/>
                      <a:pt x="70" y="1"/>
                      <a:pt x="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45"/>
              <p:cNvSpPr/>
              <p:nvPr/>
            </p:nvSpPr>
            <p:spPr>
              <a:xfrm flipH="1">
                <a:off x="7090288" y="552992"/>
                <a:ext cx="12813" cy="56719"/>
              </a:xfrm>
              <a:custGeom>
                <a:rect b="b" l="l" r="r" t="t"/>
                <a:pathLst>
                  <a:path extrusionOk="0" h="332" w="75">
                    <a:moveTo>
                      <a:pt x="28" y="0"/>
                    </a:moveTo>
                    <a:cubicBezTo>
                      <a:pt x="15" y="0"/>
                      <a:pt x="0" y="13"/>
                      <a:pt x="4" y="31"/>
                    </a:cubicBezTo>
                    <a:cubicBezTo>
                      <a:pt x="11" y="82"/>
                      <a:pt x="17" y="127"/>
                      <a:pt x="17" y="171"/>
                    </a:cubicBezTo>
                    <a:lnTo>
                      <a:pt x="17" y="241"/>
                    </a:lnTo>
                    <a:cubicBezTo>
                      <a:pt x="17" y="267"/>
                      <a:pt x="17" y="292"/>
                      <a:pt x="23" y="317"/>
                    </a:cubicBezTo>
                    <a:cubicBezTo>
                      <a:pt x="26" y="327"/>
                      <a:pt x="36" y="332"/>
                      <a:pt x="46" y="332"/>
                    </a:cubicBezTo>
                    <a:cubicBezTo>
                      <a:pt x="55" y="332"/>
                      <a:pt x="65" y="327"/>
                      <a:pt x="68" y="317"/>
                    </a:cubicBezTo>
                    <a:cubicBezTo>
                      <a:pt x="74" y="292"/>
                      <a:pt x="74" y="267"/>
                      <a:pt x="74" y="241"/>
                    </a:cubicBezTo>
                    <a:lnTo>
                      <a:pt x="74" y="165"/>
                    </a:lnTo>
                    <a:cubicBezTo>
                      <a:pt x="68" y="120"/>
                      <a:pt x="61" y="70"/>
                      <a:pt x="49" y="19"/>
                    </a:cubicBezTo>
                    <a:cubicBezTo>
                      <a:pt x="46" y="6"/>
                      <a:pt x="37" y="0"/>
                      <a:pt x="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45"/>
              <p:cNvSpPr/>
              <p:nvPr/>
            </p:nvSpPr>
            <p:spPr>
              <a:xfrm flipH="1">
                <a:off x="7107713" y="487389"/>
                <a:ext cx="38951" cy="126763"/>
              </a:xfrm>
              <a:custGeom>
                <a:rect b="b" l="l" r="r" t="t"/>
                <a:pathLst>
                  <a:path extrusionOk="0" h="742" w="228">
                    <a:moveTo>
                      <a:pt x="26" y="1"/>
                    </a:moveTo>
                    <a:cubicBezTo>
                      <a:pt x="12" y="1"/>
                      <a:pt x="1" y="14"/>
                      <a:pt x="5" y="28"/>
                    </a:cubicBezTo>
                    <a:cubicBezTo>
                      <a:pt x="56" y="142"/>
                      <a:pt x="94" y="257"/>
                      <a:pt x="119" y="377"/>
                    </a:cubicBezTo>
                    <a:cubicBezTo>
                      <a:pt x="132" y="435"/>
                      <a:pt x="138" y="498"/>
                      <a:pt x="145" y="555"/>
                    </a:cubicBezTo>
                    <a:cubicBezTo>
                      <a:pt x="145" y="587"/>
                      <a:pt x="145" y="612"/>
                      <a:pt x="145" y="644"/>
                    </a:cubicBezTo>
                    <a:cubicBezTo>
                      <a:pt x="138" y="676"/>
                      <a:pt x="145" y="701"/>
                      <a:pt x="158" y="727"/>
                    </a:cubicBezTo>
                    <a:cubicBezTo>
                      <a:pt x="161" y="736"/>
                      <a:pt x="169" y="741"/>
                      <a:pt x="177" y="741"/>
                    </a:cubicBezTo>
                    <a:cubicBezTo>
                      <a:pt x="186" y="741"/>
                      <a:pt x="196" y="736"/>
                      <a:pt x="202" y="727"/>
                    </a:cubicBezTo>
                    <a:cubicBezTo>
                      <a:pt x="221" y="676"/>
                      <a:pt x="227" y="612"/>
                      <a:pt x="215" y="549"/>
                    </a:cubicBezTo>
                    <a:cubicBezTo>
                      <a:pt x="215" y="485"/>
                      <a:pt x="202" y="422"/>
                      <a:pt x="189" y="358"/>
                    </a:cubicBezTo>
                    <a:cubicBezTo>
                      <a:pt x="158" y="238"/>
                      <a:pt x="107" y="117"/>
                      <a:pt x="43" y="9"/>
                    </a:cubicBezTo>
                    <a:cubicBezTo>
                      <a:pt x="38" y="3"/>
                      <a:pt x="31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45"/>
              <p:cNvSpPr/>
              <p:nvPr/>
            </p:nvSpPr>
            <p:spPr>
              <a:xfrm flipH="1">
                <a:off x="7138122" y="512845"/>
                <a:ext cx="19988" cy="44248"/>
              </a:xfrm>
              <a:custGeom>
                <a:rect b="b" l="l" r="r" t="t"/>
                <a:pathLst>
                  <a:path extrusionOk="0" h="259" w="117">
                    <a:moveTo>
                      <a:pt x="31" y="0"/>
                    </a:moveTo>
                    <a:cubicBezTo>
                      <a:pt x="16" y="0"/>
                      <a:pt x="1" y="12"/>
                      <a:pt x="8" y="31"/>
                    </a:cubicBezTo>
                    <a:cubicBezTo>
                      <a:pt x="15" y="69"/>
                      <a:pt x="28" y="101"/>
                      <a:pt x="40" y="139"/>
                    </a:cubicBezTo>
                    <a:lnTo>
                      <a:pt x="53" y="197"/>
                    </a:lnTo>
                    <a:cubicBezTo>
                      <a:pt x="59" y="216"/>
                      <a:pt x="66" y="235"/>
                      <a:pt x="78" y="247"/>
                    </a:cubicBezTo>
                    <a:cubicBezTo>
                      <a:pt x="81" y="255"/>
                      <a:pt x="87" y="259"/>
                      <a:pt x="94" y="259"/>
                    </a:cubicBezTo>
                    <a:cubicBezTo>
                      <a:pt x="103" y="259"/>
                      <a:pt x="113" y="252"/>
                      <a:pt x="117" y="241"/>
                    </a:cubicBezTo>
                    <a:cubicBezTo>
                      <a:pt x="117" y="222"/>
                      <a:pt x="110" y="203"/>
                      <a:pt x="104" y="184"/>
                    </a:cubicBezTo>
                    <a:lnTo>
                      <a:pt x="85" y="127"/>
                    </a:lnTo>
                    <a:cubicBezTo>
                      <a:pt x="78" y="95"/>
                      <a:pt x="66" y="57"/>
                      <a:pt x="53" y="19"/>
                    </a:cubicBezTo>
                    <a:cubicBezTo>
                      <a:pt x="50" y="6"/>
                      <a:pt x="41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45"/>
              <p:cNvSpPr/>
              <p:nvPr/>
            </p:nvSpPr>
            <p:spPr>
              <a:xfrm flipH="1">
                <a:off x="7155548" y="480214"/>
                <a:ext cx="51593" cy="82345"/>
              </a:xfrm>
              <a:custGeom>
                <a:rect b="b" l="l" r="r" t="t"/>
                <a:pathLst>
                  <a:path extrusionOk="0" h="482" w="302">
                    <a:moveTo>
                      <a:pt x="29" y="0"/>
                    </a:moveTo>
                    <a:cubicBezTo>
                      <a:pt x="13" y="0"/>
                      <a:pt x="1" y="23"/>
                      <a:pt x="16" y="38"/>
                    </a:cubicBezTo>
                    <a:cubicBezTo>
                      <a:pt x="73" y="95"/>
                      <a:pt x="124" y="165"/>
                      <a:pt x="162" y="241"/>
                    </a:cubicBezTo>
                    <a:cubicBezTo>
                      <a:pt x="181" y="280"/>
                      <a:pt x="194" y="318"/>
                      <a:pt x="200" y="356"/>
                    </a:cubicBezTo>
                    <a:cubicBezTo>
                      <a:pt x="207" y="375"/>
                      <a:pt x="213" y="394"/>
                      <a:pt x="213" y="419"/>
                    </a:cubicBezTo>
                    <a:cubicBezTo>
                      <a:pt x="213" y="438"/>
                      <a:pt x="226" y="464"/>
                      <a:pt x="245" y="477"/>
                    </a:cubicBezTo>
                    <a:cubicBezTo>
                      <a:pt x="248" y="480"/>
                      <a:pt x="253" y="481"/>
                      <a:pt x="257" y="481"/>
                    </a:cubicBezTo>
                    <a:cubicBezTo>
                      <a:pt x="262" y="481"/>
                      <a:pt x="267" y="480"/>
                      <a:pt x="270" y="477"/>
                    </a:cubicBezTo>
                    <a:cubicBezTo>
                      <a:pt x="302" y="445"/>
                      <a:pt x="283" y="381"/>
                      <a:pt x="270" y="343"/>
                    </a:cubicBezTo>
                    <a:cubicBezTo>
                      <a:pt x="257" y="292"/>
                      <a:pt x="238" y="254"/>
                      <a:pt x="219" y="210"/>
                    </a:cubicBezTo>
                    <a:cubicBezTo>
                      <a:pt x="181" y="127"/>
                      <a:pt x="118" y="57"/>
                      <a:pt x="41" y="6"/>
                    </a:cubicBezTo>
                    <a:cubicBezTo>
                      <a:pt x="37" y="2"/>
                      <a:pt x="33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45"/>
              <p:cNvSpPr/>
              <p:nvPr/>
            </p:nvSpPr>
            <p:spPr>
              <a:xfrm flipH="1">
                <a:off x="7193474" y="484314"/>
                <a:ext cx="52276" cy="106946"/>
              </a:xfrm>
              <a:custGeom>
                <a:rect b="b" l="l" r="r" t="t"/>
                <a:pathLst>
                  <a:path extrusionOk="0" h="626" w="306">
                    <a:moveTo>
                      <a:pt x="55" y="1"/>
                    </a:moveTo>
                    <a:cubicBezTo>
                      <a:pt x="40" y="1"/>
                      <a:pt x="26" y="5"/>
                      <a:pt x="13" y="14"/>
                    </a:cubicBezTo>
                    <a:cubicBezTo>
                      <a:pt x="0" y="27"/>
                      <a:pt x="0" y="39"/>
                      <a:pt x="7" y="52"/>
                    </a:cubicBezTo>
                    <a:cubicBezTo>
                      <a:pt x="13" y="71"/>
                      <a:pt x="39" y="84"/>
                      <a:pt x="58" y="97"/>
                    </a:cubicBezTo>
                    <a:cubicBezTo>
                      <a:pt x="77" y="109"/>
                      <a:pt x="96" y="122"/>
                      <a:pt x="108" y="141"/>
                    </a:cubicBezTo>
                    <a:cubicBezTo>
                      <a:pt x="147" y="173"/>
                      <a:pt x="172" y="211"/>
                      <a:pt x="185" y="256"/>
                    </a:cubicBezTo>
                    <a:cubicBezTo>
                      <a:pt x="216" y="370"/>
                      <a:pt x="216" y="484"/>
                      <a:pt x="185" y="599"/>
                    </a:cubicBezTo>
                    <a:cubicBezTo>
                      <a:pt x="181" y="614"/>
                      <a:pt x="196" y="625"/>
                      <a:pt x="210" y="625"/>
                    </a:cubicBezTo>
                    <a:cubicBezTo>
                      <a:pt x="219" y="625"/>
                      <a:pt x="227" y="621"/>
                      <a:pt x="229" y="611"/>
                    </a:cubicBezTo>
                    <a:cubicBezTo>
                      <a:pt x="248" y="580"/>
                      <a:pt x="261" y="548"/>
                      <a:pt x="274" y="516"/>
                    </a:cubicBezTo>
                    <a:cubicBezTo>
                      <a:pt x="280" y="484"/>
                      <a:pt x="286" y="453"/>
                      <a:pt x="293" y="414"/>
                    </a:cubicBezTo>
                    <a:cubicBezTo>
                      <a:pt x="305" y="351"/>
                      <a:pt x="299" y="281"/>
                      <a:pt x="274" y="217"/>
                    </a:cubicBezTo>
                    <a:cubicBezTo>
                      <a:pt x="255" y="160"/>
                      <a:pt x="223" y="103"/>
                      <a:pt x="178" y="65"/>
                    </a:cubicBezTo>
                    <a:cubicBezTo>
                      <a:pt x="150" y="36"/>
                      <a:pt x="100" y="1"/>
                      <a:pt x="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45"/>
              <p:cNvSpPr/>
              <p:nvPr/>
            </p:nvSpPr>
            <p:spPr>
              <a:xfrm flipH="1">
                <a:off x="7199186" y="489698"/>
                <a:ext cx="135816" cy="121467"/>
              </a:xfrm>
              <a:custGeom>
                <a:rect b="b" l="l" r="r" t="t"/>
                <a:pathLst>
                  <a:path extrusionOk="0" h="711" w="795">
                    <a:moveTo>
                      <a:pt x="388" y="123"/>
                    </a:moveTo>
                    <a:cubicBezTo>
                      <a:pt x="457" y="123"/>
                      <a:pt x="519" y="154"/>
                      <a:pt x="566" y="206"/>
                    </a:cubicBezTo>
                    <a:cubicBezTo>
                      <a:pt x="610" y="264"/>
                      <a:pt x="623" y="340"/>
                      <a:pt x="610" y="416"/>
                    </a:cubicBezTo>
                    <a:cubicBezTo>
                      <a:pt x="591" y="473"/>
                      <a:pt x="553" y="524"/>
                      <a:pt x="502" y="556"/>
                    </a:cubicBezTo>
                    <a:cubicBezTo>
                      <a:pt x="534" y="524"/>
                      <a:pt x="553" y="492"/>
                      <a:pt x="566" y="454"/>
                    </a:cubicBezTo>
                    <a:cubicBezTo>
                      <a:pt x="591" y="384"/>
                      <a:pt x="585" y="308"/>
                      <a:pt x="547" y="251"/>
                    </a:cubicBezTo>
                    <a:cubicBezTo>
                      <a:pt x="502" y="181"/>
                      <a:pt x="426" y="136"/>
                      <a:pt x="350" y="130"/>
                    </a:cubicBezTo>
                    <a:lnTo>
                      <a:pt x="324" y="130"/>
                    </a:lnTo>
                    <a:cubicBezTo>
                      <a:pt x="337" y="124"/>
                      <a:pt x="350" y="124"/>
                      <a:pt x="369" y="124"/>
                    </a:cubicBezTo>
                    <a:cubicBezTo>
                      <a:pt x="375" y="123"/>
                      <a:pt x="382" y="123"/>
                      <a:pt x="388" y="123"/>
                    </a:cubicBezTo>
                    <a:close/>
                    <a:moveTo>
                      <a:pt x="384" y="0"/>
                    </a:moveTo>
                    <a:cubicBezTo>
                      <a:pt x="285" y="0"/>
                      <a:pt x="185" y="42"/>
                      <a:pt x="115" y="130"/>
                    </a:cubicBezTo>
                    <a:cubicBezTo>
                      <a:pt x="64" y="175"/>
                      <a:pt x="32" y="232"/>
                      <a:pt x="26" y="295"/>
                    </a:cubicBezTo>
                    <a:cubicBezTo>
                      <a:pt x="0" y="441"/>
                      <a:pt x="70" y="594"/>
                      <a:pt x="204" y="664"/>
                    </a:cubicBezTo>
                    <a:cubicBezTo>
                      <a:pt x="260" y="696"/>
                      <a:pt x="319" y="711"/>
                      <a:pt x="376" y="711"/>
                    </a:cubicBezTo>
                    <a:cubicBezTo>
                      <a:pt x="600" y="711"/>
                      <a:pt x="794" y="488"/>
                      <a:pt x="718" y="244"/>
                    </a:cubicBezTo>
                    <a:cubicBezTo>
                      <a:pt x="670" y="87"/>
                      <a:pt x="528" y="0"/>
                      <a:pt x="3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45"/>
              <p:cNvSpPr/>
              <p:nvPr/>
            </p:nvSpPr>
            <p:spPr>
              <a:xfrm flipH="1">
                <a:off x="7196720" y="476285"/>
                <a:ext cx="29042" cy="37585"/>
              </a:xfrm>
              <a:custGeom>
                <a:rect b="b" l="l" r="r" t="t"/>
                <a:pathLst>
                  <a:path extrusionOk="0" h="220" w="170">
                    <a:moveTo>
                      <a:pt x="27" y="1"/>
                    </a:moveTo>
                    <a:cubicBezTo>
                      <a:pt x="12" y="1"/>
                      <a:pt x="1" y="25"/>
                      <a:pt x="17" y="36"/>
                    </a:cubicBezTo>
                    <a:lnTo>
                      <a:pt x="23" y="48"/>
                    </a:lnTo>
                    <a:cubicBezTo>
                      <a:pt x="36" y="55"/>
                      <a:pt x="49" y="67"/>
                      <a:pt x="61" y="80"/>
                    </a:cubicBezTo>
                    <a:lnTo>
                      <a:pt x="80" y="99"/>
                    </a:lnTo>
                    <a:lnTo>
                      <a:pt x="93" y="112"/>
                    </a:lnTo>
                    <a:cubicBezTo>
                      <a:pt x="106" y="131"/>
                      <a:pt x="112" y="144"/>
                      <a:pt x="125" y="163"/>
                    </a:cubicBezTo>
                    <a:cubicBezTo>
                      <a:pt x="125" y="163"/>
                      <a:pt x="125" y="169"/>
                      <a:pt x="125" y="175"/>
                    </a:cubicBezTo>
                    <a:lnTo>
                      <a:pt x="125" y="182"/>
                    </a:lnTo>
                    <a:cubicBezTo>
                      <a:pt x="131" y="188"/>
                      <a:pt x="131" y="194"/>
                      <a:pt x="131" y="201"/>
                    </a:cubicBezTo>
                    <a:lnTo>
                      <a:pt x="144" y="207"/>
                    </a:lnTo>
                    <a:cubicBezTo>
                      <a:pt x="144" y="214"/>
                      <a:pt x="150" y="220"/>
                      <a:pt x="157" y="220"/>
                    </a:cubicBezTo>
                    <a:cubicBezTo>
                      <a:pt x="163" y="214"/>
                      <a:pt x="169" y="214"/>
                      <a:pt x="169" y="207"/>
                    </a:cubicBezTo>
                    <a:cubicBezTo>
                      <a:pt x="169" y="201"/>
                      <a:pt x="169" y="194"/>
                      <a:pt x="169" y="188"/>
                    </a:cubicBezTo>
                    <a:cubicBezTo>
                      <a:pt x="169" y="182"/>
                      <a:pt x="169" y="175"/>
                      <a:pt x="169" y="169"/>
                    </a:cubicBezTo>
                    <a:cubicBezTo>
                      <a:pt x="169" y="163"/>
                      <a:pt x="163" y="150"/>
                      <a:pt x="163" y="144"/>
                    </a:cubicBezTo>
                    <a:cubicBezTo>
                      <a:pt x="157" y="125"/>
                      <a:pt x="144" y="106"/>
                      <a:pt x="131" y="86"/>
                    </a:cubicBezTo>
                    <a:cubicBezTo>
                      <a:pt x="106" y="48"/>
                      <a:pt x="74" y="23"/>
                      <a:pt x="36" y="4"/>
                    </a:cubicBezTo>
                    <a:cubicBezTo>
                      <a:pt x="33" y="2"/>
                      <a:pt x="30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45"/>
              <p:cNvSpPr/>
              <p:nvPr/>
            </p:nvSpPr>
            <p:spPr>
              <a:xfrm flipH="1">
                <a:off x="7238575" y="626112"/>
                <a:ext cx="83881" cy="29214"/>
              </a:xfrm>
              <a:custGeom>
                <a:rect b="b" l="l" r="r" t="t"/>
                <a:pathLst>
                  <a:path extrusionOk="0" h="171" w="491">
                    <a:moveTo>
                      <a:pt x="26" y="0"/>
                    </a:moveTo>
                    <a:cubicBezTo>
                      <a:pt x="11" y="0"/>
                      <a:pt x="1" y="19"/>
                      <a:pt x="11" y="29"/>
                    </a:cubicBezTo>
                    <a:cubicBezTo>
                      <a:pt x="36" y="61"/>
                      <a:pt x="68" y="86"/>
                      <a:pt x="100" y="105"/>
                    </a:cubicBezTo>
                    <a:cubicBezTo>
                      <a:pt x="132" y="125"/>
                      <a:pt x="163" y="144"/>
                      <a:pt x="202" y="156"/>
                    </a:cubicBezTo>
                    <a:cubicBezTo>
                      <a:pt x="233" y="166"/>
                      <a:pt x="265" y="171"/>
                      <a:pt x="297" y="171"/>
                    </a:cubicBezTo>
                    <a:cubicBezTo>
                      <a:pt x="329" y="171"/>
                      <a:pt x="360" y="166"/>
                      <a:pt x="392" y="156"/>
                    </a:cubicBezTo>
                    <a:cubicBezTo>
                      <a:pt x="424" y="144"/>
                      <a:pt x="456" y="125"/>
                      <a:pt x="475" y="99"/>
                    </a:cubicBezTo>
                    <a:cubicBezTo>
                      <a:pt x="491" y="67"/>
                      <a:pt x="475" y="39"/>
                      <a:pt x="447" y="39"/>
                    </a:cubicBezTo>
                    <a:cubicBezTo>
                      <a:pt x="442" y="39"/>
                      <a:pt x="436" y="40"/>
                      <a:pt x="430" y="42"/>
                    </a:cubicBezTo>
                    <a:cubicBezTo>
                      <a:pt x="418" y="48"/>
                      <a:pt x="405" y="55"/>
                      <a:pt x="392" y="67"/>
                    </a:cubicBezTo>
                    <a:cubicBezTo>
                      <a:pt x="379" y="74"/>
                      <a:pt x="367" y="80"/>
                      <a:pt x="348" y="86"/>
                    </a:cubicBezTo>
                    <a:cubicBezTo>
                      <a:pt x="330" y="91"/>
                      <a:pt x="309" y="95"/>
                      <a:pt x="289" y="95"/>
                    </a:cubicBezTo>
                    <a:cubicBezTo>
                      <a:pt x="281" y="95"/>
                      <a:pt x="273" y="95"/>
                      <a:pt x="265" y="93"/>
                    </a:cubicBezTo>
                    <a:cubicBezTo>
                      <a:pt x="227" y="93"/>
                      <a:pt x="189" y="80"/>
                      <a:pt x="151" y="61"/>
                    </a:cubicBezTo>
                    <a:cubicBezTo>
                      <a:pt x="113" y="48"/>
                      <a:pt x="74" y="23"/>
                      <a:pt x="36" y="4"/>
                    </a:cubicBezTo>
                    <a:cubicBezTo>
                      <a:pt x="33" y="1"/>
                      <a:pt x="29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45"/>
              <p:cNvSpPr/>
              <p:nvPr/>
            </p:nvSpPr>
            <p:spPr>
              <a:xfrm flipH="1">
                <a:off x="7200307" y="613811"/>
                <a:ext cx="10763" cy="11959"/>
              </a:xfrm>
              <a:custGeom>
                <a:rect b="b" l="l" r="r" t="t"/>
                <a:pathLst>
                  <a:path extrusionOk="0" h="70" w="63">
                    <a:moveTo>
                      <a:pt x="50" y="1"/>
                    </a:moveTo>
                    <a:cubicBezTo>
                      <a:pt x="46" y="1"/>
                      <a:pt x="43" y="2"/>
                      <a:pt x="39" y="6"/>
                    </a:cubicBezTo>
                    <a:lnTo>
                      <a:pt x="39" y="12"/>
                    </a:lnTo>
                    <a:lnTo>
                      <a:pt x="7" y="44"/>
                    </a:lnTo>
                    <a:cubicBezTo>
                      <a:pt x="1" y="50"/>
                      <a:pt x="1" y="63"/>
                      <a:pt x="7" y="69"/>
                    </a:cubicBezTo>
                    <a:lnTo>
                      <a:pt x="26" y="69"/>
                    </a:lnTo>
                    <a:cubicBezTo>
                      <a:pt x="26" y="69"/>
                      <a:pt x="33" y="63"/>
                      <a:pt x="39" y="63"/>
                    </a:cubicBezTo>
                    <a:lnTo>
                      <a:pt x="58" y="19"/>
                    </a:lnTo>
                    <a:cubicBezTo>
                      <a:pt x="62" y="10"/>
                      <a:pt x="57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45"/>
              <p:cNvSpPr/>
              <p:nvPr/>
            </p:nvSpPr>
            <p:spPr>
              <a:xfrm flipH="1">
                <a:off x="7076279" y="568880"/>
                <a:ext cx="8884" cy="51081"/>
              </a:xfrm>
              <a:custGeom>
                <a:rect b="b" l="l" r="r" t="t"/>
                <a:pathLst>
                  <a:path extrusionOk="0" h="299" w="52">
                    <a:moveTo>
                      <a:pt x="24" y="0"/>
                    </a:moveTo>
                    <a:cubicBezTo>
                      <a:pt x="15" y="0"/>
                      <a:pt x="7" y="5"/>
                      <a:pt x="7" y="15"/>
                    </a:cubicBezTo>
                    <a:cubicBezTo>
                      <a:pt x="7" y="59"/>
                      <a:pt x="7" y="110"/>
                      <a:pt x="7" y="155"/>
                    </a:cubicBezTo>
                    <a:lnTo>
                      <a:pt x="7" y="218"/>
                    </a:lnTo>
                    <a:cubicBezTo>
                      <a:pt x="1" y="243"/>
                      <a:pt x="1" y="263"/>
                      <a:pt x="7" y="288"/>
                    </a:cubicBezTo>
                    <a:cubicBezTo>
                      <a:pt x="11" y="295"/>
                      <a:pt x="17" y="298"/>
                      <a:pt x="22" y="298"/>
                    </a:cubicBezTo>
                    <a:cubicBezTo>
                      <a:pt x="26" y="298"/>
                      <a:pt x="30" y="297"/>
                      <a:pt x="33" y="294"/>
                    </a:cubicBezTo>
                    <a:cubicBezTo>
                      <a:pt x="45" y="269"/>
                      <a:pt x="52" y="250"/>
                      <a:pt x="52" y="224"/>
                    </a:cubicBezTo>
                    <a:lnTo>
                      <a:pt x="52" y="155"/>
                    </a:lnTo>
                    <a:cubicBezTo>
                      <a:pt x="52" y="110"/>
                      <a:pt x="52" y="59"/>
                      <a:pt x="45" y="15"/>
                    </a:cubicBezTo>
                    <a:cubicBezTo>
                      <a:pt x="42" y="5"/>
                      <a:pt x="33" y="0"/>
                      <a:pt x="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45"/>
              <p:cNvSpPr/>
              <p:nvPr/>
            </p:nvSpPr>
            <p:spPr>
              <a:xfrm flipH="1">
                <a:off x="7055608" y="595190"/>
                <a:ext cx="11104" cy="44077"/>
              </a:xfrm>
              <a:custGeom>
                <a:rect b="b" l="l" r="r" t="t"/>
                <a:pathLst>
                  <a:path extrusionOk="0" h="258" w="65">
                    <a:moveTo>
                      <a:pt x="45" y="1"/>
                    </a:moveTo>
                    <a:cubicBezTo>
                      <a:pt x="33" y="1"/>
                      <a:pt x="26" y="7"/>
                      <a:pt x="26" y="13"/>
                    </a:cubicBezTo>
                    <a:cubicBezTo>
                      <a:pt x="26" y="51"/>
                      <a:pt x="26" y="89"/>
                      <a:pt x="26" y="128"/>
                    </a:cubicBezTo>
                    <a:cubicBezTo>
                      <a:pt x="14" y="147"/>
                      <a:pt x="14" y="166"/>
                      <a:pt x="7" y="178"/>
                    </a:cubicBezTo>
                    <a:cubicBezTo>
                      <a:pt x="7" y="198"/>
                      <a:pt x="1" y="217"/>
                      <a:pt x="1" y="236"/>
                    </a:cubicBezTo>
                    <a:cubicBezTo>
                      <a:pt x="1" y="248"/>
                      <a:pt x="12" y="258"/>
                      <a:pt x="23" y="258"/>
                    </a:cubicBezTo>
                    <a:cubicBezTo>
                      <a:pt x="29" y="258"/>
                      <a:pt x="35" y="255"/>
                      <a:pt x="39" y="248"/>
                    </a:cubicBezTo>
                    <a:cubicBezTo>
                      <a:pt x="52" y="210"/>
                      <a:pt x="58" y="172"/>
                      <a:pt x="58" y="134"/>
                    </a:cubicBezTo>
                    <a:cubicBezTo>
                      <a:pt x="64" y="96"/>
                      <a:pt x="64" y="58"/>
                      <a:pt x="58" y="20"/>
                    </a:cubicBezTo>
                    <a:cubicBezTo>
                      <a:pt x="58" y="7"/>
                      <a:pt x="52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45"/>
              <p:cNvSpPr/>
              <p:nvPr/>
            </p:nvSpPr>
            <p:spPr>
              <a:xfrm flipH="1">
                <a:off x="7038182" y="592456"/>
                <a:ext cx="19817" cy="58256"/>
              </a:xfrm>
              <a:custGeom>
                <a:rect b="b" l="l" r="r" t="t"/>
                <a:pathLst>
                  <a:path extrusionOk="0" h="341" w="116">
                    <a:moveTo>
                      <a:pt x="87" y="1"/>
                    </a:moveTo>
                    <a:cubicBezTo>
                      <a:pt x="80" y="1"/>
                      <a:pt x="74" y="4"/>
                      <a:pt x="71" y="10"/>
                    </a:cubicBezTo>
                    <a:cubicBezTo>
                      <a:pt x="64" y="23"/>
                      <a:pt x="58" y="36"/>
                      <a:pt x="58" y="48"/>
                    </a:cubicBezTo>
                    <a:cubicBezTo>
                      <a:pt x="58" y="61"/>
                      <a:pt x="52" y="74"/>
                      <a:pt x="52" y="86"/>
                    </a:cubicBezTo>
                    <a:cubicBezTo>
                      <a:pt x="45" y="112"/>
                      <a:pt x="39" y="137"/>
                      <a:pt x="33" y="163"/>
                    </a:cubicBezTo>
                    <a:cubicBezTo>
                      <a:pt x="26" y="214"/>
                      <a:pt x="13" y="264"/>
                      <a:pt x="1" y="315"/>
                    </a:cubicBezTo>
                    <a:cubicBezTo>
                      <a:pt x="1" y="328"/>
                      <a:pt x="14" y="340"/>
                      <a:pt x="27" y="340"/>
                    </a:cubicBezTo>
                    <a:cubicBezTo>
                      <a:pt x="34" y="340"/>
                      <a:pt x="41" y="337"/>
                      <a:pt x="45" y="328"/>
                    </a:cubicBezTo>
                    <a:cubicBezTo>
                      <a:pt x="71" y="283"/>
                      <a:pt x="90" y="233"/>
                      <a:pt x="102" y="175"/>
                    </a:cubicBezTo>
                    <a:cubicBezTo>
                      <a:pt x="109" y="150"/>
                      <a:pt x="115" y="118"/>
                      <a:pt x="115" y="93"/>
                    </a:cubicBezTo>
                    <a:cubicBezTo>
                      <a:pt x="115" y="80"/>
                      <a:pt x="115" y="67"/>
                      <a:pt x="115" y="55"/>
                    </a:cubicBezTo>
                    <a:cubicBezTo>
                      <a:pt x="115" y="36"/>
                      <a:pt x="109" y="23"/>
                      <a:pt x="109" y="10"/>
                    </a:cubicBezTo>
                    <a:cubicBezTo>
                      <a:pt x="102" y="4"/>
                      <a:pt x="95" y="1"/>
                      <a:pt x="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45"/>
              <p:cNvSpPr/>
              <p:nvPr/>
            </p:nvSpPr>
            <p:spPr>
              <a:xfrm flipH="1">
                <a:off x="7446484" y="488756"/>
                <a:ext cx="76194" cy="37756"/>
              </a:xfrm>
              <a:custGeom>
                <a:rect b="b" l="l" r="r" t="t"/>
                <a:pathLst>
                  <a:path extrusionOk="0" h="221" w="446">
                    <a:moveTo>
                      <a:pt x="408" y="1"/>
                    </a:moveTo>
                    <a:cubicBezTo>
                      <a:pt x="389" y="7"/>
                      <a:pt x="370" y="13"/>
                      <a:pt x="350" y="20"/>
                    </a:cubicBezTo>
                    <a:cubicBezTo>
                      <a:pt x="331" y="33"/>
                      <a:pt x="319" y="39"/>
                      <a:pt x="300" y="45"/>
                    </a:cubicBezTo>
                    <a:cubicBezTo>
                      <a:pt x="268" y="64"/>
                      <a:pt x="230" y="83"/>
                      <a:pt x="198" y="102"/>
                    </a:cubicBezTo>
                    <a:cubicBezTo>
                      <a:pt x="160" y="115"/>
                      <a:pt x="128" y="134"/>
                      <a:pt x="90" y="147"/>
                    </a:cubicBezTo>
                    <a:cubicBezTo>
                      <a:pt x="71" y="153"/>
                      <a:pt x="1" y="179"/>
                      <a:pt x="26" y="210"/>
                    </a:cubicBezTo>
                    <a:cubicBezTo>
                      <a:pt x="30" y="218"/>
                      <a:pt x="40" y="221"/>
                      <a:pt x="51" y="221"/>
                    </a:cubicBezTo>
                    <a:cubicBezTo>
                      <a:pt x="58" y="221"/>
                      <a:pt x="66" y="219"/>
                      <a:pt x="71" y="217"/>
                    </a:cubicBezTo>
                    <a:cubicBezTo>
                      <a:pt x="90" y="210"/>
                      <a:pt x="109" y="204"/>
                      <a:pt x="128" y="198"/>
                    </a:cubicBezTo>
                    <a:cubicBezTo>
                      <a:pt x="166" y="185"/>
                      <a:pt x="204" y="172"/>
                      <a:pt x="236" y="153"/>
                    </a:cubicBezTo>
                    <a:cubicBezTo>
                      <a:pt x="274" y="141"/>
                      <a:pt x="306" y="128"/>
                      <a:pt x="338" y="109"/>
                    </a:cubicBezTo>
                    <a:cubicBezTo>
                      <a:pt x="376" y="90"/>
                      <a:pt x="408" y="71"/>
                      <a:pt x="433" y="39"/>
                    </a:cubicBezTo>
                    <a:cubicBezTo>
                      <a:pt x="446" y="20"/>
                      <a:pt x="427" y="1"/>
                      <a:pt x="4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45"/>
              <p:cNvSpPr/>
              <p:nvPr/>
            </p:nvSpPr>
            <p:spPr>
              <a:xfrm flipH="1">
                <a:off x="7389937" y="500202"/>
                <a:ext cx="53472" cy="31093"/>
              </a:xfrm>
              <a:custGeom>
                <a:rect b="b" l="l" r="r" t="t"/>
                <a:pathLst>
                  <a:path extrusionOk="0" h="182" w="313">
                    <a:moveTo>
                      <a:pt x="283" y="0"/>
                    </a:moveTo>
                    <a:cubicBezTo>
                      <a:pt x="276" y="0"/>
                      <a:pt x="268" y="4"/>
                      <a:pt x="261" y="10"/>
                    </a:cubicBezTo>
                    <a:cubicBezTo>
                      <a:pt x="230" y="35"/>
                      <a:pt x="185" y="54"/>
                      <a:pt x="147" y="80"/>
                    </a:cubicBezTo>
                    <a:cubicBezTo>
                      <a:pt x="109" y="99"/>
                      <a:pt x="64" y="118"/>
                      <a:pt x="26" y="137"/>
                    </a:cubicBezTo>
                    <a:cubicBezTo>
                      <a:pt x="14" y="143"/>
                      <a:pt x="1" y="156"/>
                      <a:pt x="7" y="169"/>
                    </a:cubicBezTo>
                    <a:cubicBezTo>
                      <a:pt x="14" y="175"/>
                      <a:pt x="26" y="182"/>
                      <a:pt x="39" y="182"/>
                    </a:cubicBezTo>
                    <a:cubicBezTo>
                      <a:pt x="83" y="163"/>
                      <a:pt x="134" y="150"/>
                      <a:pt x="179" y="124"/>
                    </a:cubicBezTo>
                    <a:cubicBezTo>
                      <a:pt x="223" y="105"/>
                      <a:pt x="261" y="74"/>
                      <a:pt x="300" y="48"/>
                    </a:cubicBezTo>
                    <a:cubicBezTo>
                      <a:pt x="312" y="35"/>
                      <a:pt x="312" y="16"/>
                      <a:pt x="300" y="10"/>
                    </a:cubicBezTo>
                    <a:cubicBezTo>
                      <a:pt x="296" y="4"/>
                      <a:pt x="290" y="0"/>
                      <a:pt x="2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45"/>
              <p:cNvSpPr/>
              <p:nvPr/>
            </p:nvSpPr>
            <p:spPr>
              <a:xfrm flipH="1">
                <a:off x="7318697" y="490806"/>
                <a:ext cx="43734" cy="30068"/>
              </a:xfrm>
              <a:custGeom>
                <a:rect b="b" l="l" r="r" t="t"/>
                <a:pathLst>
                  <a:path extrusionOk="0" h="176" w="256">
                    <a:moveTo>
                      <a:pt x="236" y="0"/>
                    </a:moveTo>
                    <a:cubicBezTo>
                      <a:pt x="235" y="0"/>
                      <a:pt x="234" y="1"/>
                      <a:pt x="232" y="1"/>
                    </a:cubicBezTo>
                    <a:cubicBezTo>
                      <a:pt x="207" y="8"/>
                      <a:pt x="188" y="14"/>
                      <a:pt x="169" y="21"/>
                    </a:cubicBezTo>
                    <a:cubicBezTo>
                      <a:pt x="150" y="33"/>
                      <a:pt x="131" y="46"/>
                      <a:pt x="118" y="59"/>
                    </a:cubicBezTo>
                    <a:cubicBezTo>
                      <a:pt x="80" y="84"/>
                      <a:pt x="48" y="109"/>
                      <a:pt x="16" y="141"/>
                    </a:cubicBezTo>
                    <a:cubicBezTo>
                      <a:pt x="0" y="152"/>
                      <a:pt x="15" y="176"/>
                      <a:pt x="36" y="176"/>
                    </a:cubicBezTo>
                    <a:cubicBezTo>
                      <a:pt x="40" y="176"/>
                      <a:pt x="44" y="175"/>
                      <a:pt x="48" y="173"/>
                    </a:cubicBezTo>
                    <a:cubicBezTo>
                      <a:pt x="73" y="141"/>
                      <a:pt x="105" y="122"/>
                      <a:pt x="143" y="97"/>
                    </a:cubicBezTo>
                    <a:cubicBezTo>
                      <a:pt x="156" y="84"/>
                      <a:pt x="175" y="78"/>
                      <a:pt x="188" y="65"/>
                    </a:cubicBezTo>
                    <a:cubicBezTo>
                      <a:pt x="207" y="52"/>
                      <a:pt x="226" y="40"/>
                      <a:pt x="239" y="27"/>
                    </a:cubicBezTo>
                    <a:cubicBezTo>
                      <a:pt x="256" y="21"/>
                      <a:pt x="247" y="0"/>
                      <a:pt x="2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45"/>
              <p:cNvSpPr/>
              <p:nvPr/>
            </p:nvSpPr>
            <p:spPr>
              <a:xfrm flipH="1">
                <a:off x="7851369" y="1241136"/>
                <a:ext cx="624240" cy="369356"/>
              </a:xfrm>
              <a:custGeom>
                <a:rect b="b" l="l" r="r" t="t"/>
                <a:pathLst>
                  <a:path extrusionOk="0" h="2162" w="3654">
                    <a:moveTo>
                      <a:pt x="3629" y="1"/>
                    </a:moveTo>
                    <a:cubicBezTo>
                      <a:pt x="3622" y="1"/>
                      <a:pt x="3615" y="3"/>
                      <a:pt x="3609" y="7"/>
                    </a:cubicBezTo>
                    <a:cubicBezTo>
                      <a:pt x="3558" y="77"/>
                      <a:pt x="3520" y="153"/>
                      <a:pt x="3482" y="229"/>
                    </a:cubicBezTo>
                    <a:cubicBezTo>
                      <a:pt x="3437" y="312"/>
                      <a:pt x="3399" y="382"/>
                      <a:pt x="3355" y="458"/>
                    </a:cubicBezTo>
                    <a:cubicBezTo>
                      <a:pt x="3272" y="611"/>
                      <a:pt x="3170" y="751"/>
                      <a:pt x="3056" y="884"/>
                    </a:cubicBezTo>
                    <a:cubicBezTo>
                      <a:pt x="2942" y="1017"/>
                      <a:pt x="2802" y="1119"/>
                      <a:pt x="2643" y="1183"/>
                    </a:cubicBezTo>
                    <a:cubicBezTo>
                      <a:pt x="2595" y="1202"/>
                      <a:pt x="2543" y="1212"/>
                      <a:pt x="2491" y="1212"/>
                    </a:cubicBezTo>
                    <a:cubicBezTo>
                      <a:pt x="2461" y="1212"/>
                      <a:pt x="2430" y="1209"/>
                      <a:pt x="2402" y="1202"/>
                    </a:cubicBezTo>
                    <a:cubicBezTo>
                      <a:pt x="2332" y="1183"/>
                      <a:pt x="2268" y="1151"/>
                      <a:pt x="2217" y="1106"/>
                    </a:cubicBezTo>
                    <a:cubicBezTo>
                      <a:pt x="2332" y="1005"/>
                      <a:pt x="2440" y="897"/>
                      <a:pt x="2535" y="776"/>
                    </a:cubicBezTo>
                    <a:cubicBezTo>
                      <a:pt x="2630" y="655"/>
                      <a:pt x="2751" y="515"/>
                      <a:pt x="2783" y="369"/>
                    </a:cubicBezTo>
                    <a:cubicBezTo>
                      <a:pt x="2787" y="347"/>
                      <a:pt x="2769" y="327"/>
                      <a:pt x="2752" y="327"/>
                    </a:cubicBezTo>
                    <a:cubicBezTo>
                      <a:pt x="2744" y="327"/>
                      <a:pt x="2737" y="330"/>
                      <a:pt x="2732" y="337"/>
                    </a:cubicBezTo>
                    <a:cubicBezTo>
                      <a:pt x="2643" y="439"/>
                      <a:pt x="2567" y="547"/>
                      <a:pt x="2490" y="662"/>
                    </a:cubicBezTo>
                    <a:cubicBezTo>
                      <a:pt x="2408" y="770"/>
                      <a:pt x="2313" y="865"/>
                      <a:pt x="2217" y="960"/>
                    </a:cubicBezTo>
                    <a:cubicBezTo>
                      <a:pt x="2014" y="1145"/>
                      <a:pt x="1785" y="1297"/>
                      <a:pt x="1537" y="1411"/>
                    </a:cubicBezTo>
                    <a:cubicBezTo>
                      <a:pt x="1467" y="1443"/>
                      <a:pt x="1397" y="1475"/>
                      <a:pt x="1328" y="1500"/>
                    </a:cubicBezTo>
                    <a:cubicBezTo>
                      <a:pt x="1283" y="1513"/>
                      <a:pt x="1232" y="1532"/>
                      <a:pt x="1181" y="1551"/>
                    </a:cubicBezTo>
                    <a:cubicBezTo>
                      <a:pt x="1220" y="1513"/>
                      <a:pt x="1264" y="1469"/>
                      <a:pt x="1296" y="1430"/>
                    </a:cubicBezTo>
                    <a:cubicBezTo>
                      <a:pt x="1404" y="1310"/>
                      <a:pt x="1499" y="1183"/>
                      <a:pt x="1582" y="1049"/>
                    </a:cubicBezTo>
                    <a:cubicBezTo>
                      <a:pt x="1626" y="979"/>
                      <a:pt x="1671" y="909"/>
                      <a:pt x="1702" y="833"/>
                    </a:cubicBezTo>
                    <a:cubicBezTo>
                      <a:pt x="1747" y="763"/>
                      <a:pt x="1772" y="687"/>
                      <a:pt x="1785" y="611"/>
                    </a:cubicBezTo>
                    <a:cubicBezTo>
                      <a:pt x="1785" y="589"/>
                      <a:pt x="1768" y="576"/>
                      <a:pt x="1750" y="576"/>
                    </a:cubicBezTo>
                    <a:cubicBezTo>
                      <a:pt x="1742" y="576"/>
                      <a:pt x="1734" y="579"/>
                      <a:pt x="1728" y="585"/>
                    </a:cubicBezTo>
                    <a:cubicBezTo>
                      <a:pt x="1690" y="630"/>
                      <a:pt x="1658" y="681"/>
                      <a:pt x="1633" y="738"/>
                    </a:cubicBezTo>
                    <a:cubicBezTo>
                      <a:pt x="1601" y="795"/>
                      <a:pt x="1563" y="852"/>
                      <a:pt x="1531" y="909"/>
                    </a:cubicBezTo>
                    <a:cubicBezTo>
                      <a:pt x="1461" y="1024"/>
                      <a:pt x="1385" y="1125"/>
                      <a:pt x="1302" y="1227"/>
                    </a:cubicBezTo>
                    <a:cubicBezTo>
                      <a:pt x="1137" y="1437"/>
                      <a:pt x="946" y="1615"/>
                      <a:pt x="737" y="1774"/>
                    </a:cubicBezTo>
                    <a:cubicBezTo>
                      <a:pt x="629" y="1850"/>
                      <a:pt x="521" y="1920"/>
                      <a:pt x="406" y="1983"/>
                    </a:cubicBezTo>
                    <a:cubicBezTo>
                      <a:pt x="349" y="2021"/>
                      <a:pt x="285" y="2041"/>
                      <a:pt x="222" y="2047"/>
                    </a:cubicBezTo>
                    <a:cubicBezTo>
                      <a:pt x="158" y="2047"/>
                      <a:pt x="114" y="1977"/>
                      <a:pt x="139" y="1920"/>
                    </a:cubicBezTo>
                    <a:cubicBezTo>
                      <a:pt x="158" y="1856"/>
                      <a:pt x="190" y="1793"/>
                      <a:pt x="228" y="1736"/>
                    </a:cubicBezTo>
                    <a:cubicBezTo>
                      <a:pt x="260" y="1666"/>
                      <a:pt x="298" y="1602"/>
                      <a:pt x="343" y="1532"/>
                    </a:cubicBezTo>
                    <a:cubicBezTo>
                      <a:pt x="419" y="1399"/>
                      <a:pt x="495" y="1272"/>
                      <a:pt x="578" y="1138"/>
                    </a:cubicBezTo>
                    <a:cubicBezTo>
                      <a:pt x="667" y="998"/>
                      <a:pt x="762" y="859"/>
                      <a:pt x="864" y="719"/>
                    </a:cubicBezTo>
                    <a:cubicBezTo>
                      <a:pt x="959" y="579"/>
                      <a:pt x="1067" y="445"/>
                      <a:pt x="1156" y="299"/>
                    </a:cubicBezTo>
                    <a:cubicBezTo>
                      <a:pt x="1170" y="285"/>
                      <a:pt x="1157" y="264"/>
                      <a:pt x="1141" y="264"/>
                    </a:cubicBezTo>
                    <a:cubicBezTo>
                      <a:pt x="1135" y="264"/>
                      <a:pt x="1129" y="267"/>
                      <a:pt x="1124" y="274"/>
                    </a:cubicBezTo>
                    <a:cubicBezTo>
                      <a:pt x="895" y="515"/>
                      <a:pt x="692" y="776"/>
                      <a:pt x="514" y="1062"/>
                    </a:cubicBezTo>
                    <a:cubicBezTo>
                      <a:pt x="425" y="1202"/>
                      <a:pt x="336" y="1342"/>
                      <a:pt x="254" y="1488"/>
                    </a:cubicBezTo>
                    <a:cubicBezTo>
                      <a:pt x="209" y="1558"/>
                      <a:pt x="171" y="1627"/>
                      <a:pt x="133" y="1697"/>
                    </a:cubicBezTo>
                    <a:cubicBezTo>
                      <a:pt x="88" y="1761"/>
                      <a:pt x="57" y="1831"/>
                      <a:pt x="38" y="1907"/>
                    </a:cubicBezTo>
                    <a:cubicBezTo>
                      <a:pt x="0" y="2037"/>
                      <a:pt x="96" y="2162"/>
                      <a:pt x="231" y="2162"/>
                    </a:cubicBezTo>
                    <a:cubicBezTo>
                      <a:pt x="234" y="2162"/>
                      <a:pt x="238" y="2161"/>
                      <a:pt x="241" y="2161"/>
                    </a:cubicBezTo>
                    <a:cubicBezTo>
                      <a:pt x="387" y="2161"/>
                      <a:pt x="521" y="2060"/>
                      <a:pt x="641" y="1983"/>
                    </a:cubicBezTo>
                    <a:cubicBezTo>
                      <a:pt x="806" y="1875"/>
                      <a:pt x="965" y="1755"/>
                      <a:pt x="1112" y="1621"/>
                    </a:cubicBezTo>
                    <a:cubicBezTo>
                      <a:pt x="1112" y="1621"/>
                      <a:pt x="1118" y="1627"/>
                      <a:pt x="1124" y="1627"/>
                    </a:cubicBezTo>
                    <a:cubicBezTo>
                      <a:pt x="1194" y="1627"/>
                      <a:pt x="1264" y="1615"/>
                      <a:pt x="1328" y="1589"/>
                    </a:cubicBezTo>
                    <a:cubicBezTo>
                      <a:pt x="1397" y="1570"/>
                      <a:pt x="1461" y="1551"/>
                      <a:pt x="1525" y="1526"/>
                    </a:cubicBezTo>
                    <a:cubicBezTo>
                      <a:pt x="1658" y="1475"/>
                      <a:pt x="1785" y="1411"/>
                      <a:pt x="1899" y="1335"/>
                    </a:cubicBezTo>
                    <a:cubicBezTo>
                      <a:pt x="1995" y="1278"/>
                      <a:pt x="2084" y="1214"/>
                      <a:pt x="2166" y="1145"/>
                    </a:cubicBezTo>
                    <a:cubicBezTo>
                      <a:pt x="2224" y="1253"/>
                      <a:pt x="2376" y="1297"/>
                      <a:pt x="2484" y="1303"/>
                    </a:cubicBezTo>
                    <a:cubicBezTo>
                      <a:pt x="2624" y="1303"/>
                      <a:pt x="2764" y="1253"/>
                      <a:pt x="2878" y="1170"/>
                    </a:cubicBezTo>
                    <a:cubicBezTo>
                      <a:pt x="3113" y="986"/>
                      <a:pt x="3310" y="757"/>
                      <a:pt x="3444" y="490"/>
                    </a:cubicBezTo>
                    <a:cubicBezTo>
                      <a:pt x="3488" y="414"/>
                      <a:pt x="3526" y="337"/>
                      <a:pt x="3558" y="261"/>
                    </a:cubicBezTo>
                    <a:cubicBezTo>
                      <a:pt x="3596" y="185"/>
                      <a:pt x="3628" y="109"/>
                      <a:pt x="3653" y="26"/>
                    </a:cubicBezTo>
                    <a:cubicBezTo>
                      <a:pt x="3653" y="9"/>
                      <a:pt x="3642" y="1"/>
                      <a:pt x="3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45"/>
              <p:cNvSpPr/>
              <p:nvPr/>
            </p:nvSpPr>
            <p:spPr>
              <a:xfrm flipH="1">
                <a:off x="7702569" y="631066"/>
                <a:ext cx="46297" cy="43393"/>
              </a:xfrm>
              <a:custGeom>
                <a:rect b="b" l="l" r="r" t="t"/>
                <a:pathLst>
                  <a:path extrusionOk="0" h="254" w="271">
                    <a:moveTo>
                      <a:pt x="245" y="0"/>
                    </a:moveTo>
                    <a:cubicBezTo>
                      <a:pt x="232" y="0"/>
                      <a:pt x="219" y="7"/>
                      <a:pt x="206" y="19"/>
                    </a:cubicBezTo>
                    <a:cubicBezTo>
                      <a:pt x="200" y="26"/>
                      <a:pt x="187" y="32"/>
                      <a:pt x="181" y="45"/>
                    </a:cubicBezTo>
                    <a:cubicBezTo>
                      <a:pt x="168" y="51"/>
                      <a:pt x="143" y="83"/>
                      <a:pt x="124" y="102"/>
                    </a:cubicBezTo>
                    <a:lnTo>
                      <a:pt x="16" y="216"/>
                    </a:lnTo>
                    <a:cubicBezTo>
                      <a:pt x="1" y="231"/>
                      <a:pt x="17" y="254"/>
                      <a:pt x="34" y="254"/>
                    </a:cubicBezTo>
                    <a:cubicBezTo>
                      <a:pt x="39" y="254"/>
                      <a:pt x="43" y="252"/>
                      <a:pt x="48" y="248"/>
                    </a:cubicBezTo>
                    <a:lnTo>
                      <a:pt x="162" y="146"/>
                    </a:lnTo>
                    <a:lnTo>
                      <a:pt x="219" y="96"/>
                    </a:lnTo>
                    <a:lnTo>
                      <a:pt x="245" y="64"/>
                    </a:lnTo>
                    <a:cubicBezTo>
                      <a:pt x="257" y="51"/>
                      <a:pt x="270" y="38"/>
                      <a:pt x="264" y="26"/>
                    </a:cubicBezTo>
                    <a:cubicBezTo>
                      <a:pt x="270" y="13"/>
                      <a:pt x="257" y="0"/>
                      <a:pt x="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45"/>
              <p:cNvSpPr/>
              <p:nvPr/>
            </p:nvSpPr>
            <p:spPr>
              <a:xfrm flipH="1">
                <a:off x="7705986" y="574005"/>
                <a:ext cx="35876" cy="29555"/>
              </a:xfrm>
              <a:custGeom>
                <a:rect b="b" l="l" r="r" t="t"/>
                <a:pathLst>
                  <a:path extrusionOk="0" h="173" w="210">
                    <a:moveTo>
                      <a:pt x="178" y="1"/>
                    </a:moveTo>
                    <a:cubicBezTo>
                      <a:pt x="172" y="1"/>
                      <a:pt x="165" y="4"/>
                      <a:pt x="159" y="10"/>
                    </a:cubicBezTo>
                    <a:lnTo>
                      <a:pt x="89" y="61"/>
                    </a:lnTo>
                    <a:cubicBezTo>
                      <a:pt x="64" y="80"/>
                      <a:pt x="38" y="99"/>
                      <a:pt x="13" y="118"/>
                    </a:cubicBezTo>
                    <a:cubicBezTo>
                      <a:pt x="0" y="131"/>
                      <a:pt x="0" y="150"/>
                      <a:pt x="13" y="163"/>
                    </a:cubicBezTo>
                    <a:cubicBezTo>
                      <a:pt x="19" y="169"/>
                      <a:pt x="27" y="172"/>
                      <a:pt x="35" y="172"/>
                    </a:cubicBezTo>
                    <a:cubicBezTo>
                      <a:pt x="43" y="172"/>
                      <a:pt x="51" y="169"/>
                      <a:pt x="57" y="163"/>
                    </a:cubicBezTo>
                    <a:cubicBezTo>
                      <a:pt x="83" y="144"/>
                      <a:pt x="108" y="125"/>
                      <a:pt x="127" y="105"/>
                    </a:cubicBezTo>
                    <a:lnTo>
                      <a:pt x="197" y="48"/>
                    </a:lnTo>
                    <a:cubicBezTo>
                      <a:pt x="210" y="36"/>
                      <a:pt x="210" y="16"/>
                      <a:pt x="197" y="10"/>
                    </a:cubicBezTo>
                    <a:cubicBezTo>
                      <a:pt x="191" y="4"/>
                      <a:pt x="185" y="1"/>
                      <a:pt x="1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45"/>
              <p:cNvSpPr/>
              <p:nvPr/>
            </p:nvSpPr>
            <p:spPr>
              <a:xfrm flipH="1">
                <a:off x="6914496" y="817282"/>
                <a:ext cx="39293" cy="87470"/>
              </a:xfrm>
              <a:custGeom>
                <a:rect b="b" l="l" r="r" t="t"/>
                <a:pathLst>
                  <a:path extrusionOk="0" h="512" w="230">
                    <a:moveTo>
                      <a:pt x="184" y="0"/>
                    </a:moveTo>
                    <a:cubicBezTo>
                      <a:pt x="172" y="0"/>
                      <a:pt x="157" y="10"/>
                      <a:pt x="153" y="22"/>
                    </a:cubicBezTo>
                    <a:cubicBezTo>
                      <a:pt x="153" y="67"/>
                      <a:pt x="153" y="105"/>
                      <a:pt x="147" y="149"/>
                    </a:cubicBezTo>
                    <a:cubicBezTo>
                      <a:pt x="141" y="188"/>
                      <a:pt x="128" y="232"/>
                      <a:pt x="115" y="270"/>
                    </a:cubicBezTo>
                    <a:cubicBezTo>
                      <a:pt x="103" y="308"/>
                      <a:pt x="83" y="346"/>
                      <a:pt x="64" y="378"/>
                    </a:cubicBezTo>
                    <a:cubicBezTo>
                      <a:pt x="52" y="397"/>
                      <a:pt x="39" y="410"/>
                      <a:pt x="26" y="429"/>
                    </a:cubicBezTo>
                    <a:cubicBezTo>
                      <a:pt x="14" y="448"/>
                      <a:pt x="7" y="467"/>
                      <a:pt x="1" y="486"/>
                    </a:cubicBezTo>
                    <a:cubicBezTo>
                      <a:pt x="1" y="499"/>
                      <a:pt x="14" y="512"/>
                      <a:pt x="26" y="512"/>
                    </a:cubicBezTo>
                    <a:cubicBezTo>
                      <a:pt x="52" y="512"/>
                      <a:pt x="71" y="499"/>
                      <a:pt x="83" y="486"/>
                    </a:cubicBezTo>
                    <a:cubicBezTo>
                      <a:pt x="103" y="467"/>
                      <a:pt x="122" y="448"/>
                      <a:pt x="134" y="423"/>
                    </a:cubicBezTo>
                    <a:cubicBezTo>
                      <a:pt x="160" y="385"/>
                      <a:pt x="179" y="340"/>
                      <a:pt x="191" y="296"/>
                    </a:cubicBezTo>
                    <a:cubicBezTo>
                      <a:pt x="230" y="207"/>
                      <a:pt x="230" y="105"/>
                      <a:pt x="198" y="10"/>
                    </a:cubicBezTo>
                    <a:cubicBezTo>
                      <a:pt x="196" y="3"/>
                      <a:pt x="190" y="0"/>
                      <a:pt x="1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45"/>
              <p:cNvSpPr/>
              <p:nvPr/>
            </p:nvSpPr>
            <p:spPr>
              <a:xfrm flipH="1">
                <a:off x="6948151" y="835561"/>
                <a:ext cx="21867" cy="67653"/>
              </a:xfrm>
              <a:custGeom>
                <a:rect b="b" l="l" r="r" t="t"/>
                <a:pathLst>
                  <a:path extrusionOk="0" h="396" w="128">
                    <a:moveTo>
                      <a:pt x="104" y="1"/>
                    </a:moveTo>
                    <a:cubicBezTo>
                      <a:pt x="95" y="1"/>
                      <a:pt x="86" y="6"/>
                      <a:pt x="83" y="17"/>
                    </a:cubicBezTo>
                    <a:cubicBezTo>
                      <a:pt x="58" y="74"/>
                      <a:pt x="45" y="131"/>
                      <a:pt x="32" y="195"/>
                    </a:cubicBezTo>
                    <a:cubicBezTo>
                      <a:pt x="13" y="252"/>
                      <a:pt x="1" y="316"/>
                      <a:pt x="1" y="379"/>
                    </a:cubicBezTo>
                    <a:cubicBezTo>
                      <a:pt x="1" y="387"/>
                      <a:pt x="11" y="395"/>
                      <a:pt x="21" y="395"/>
                    </a:cubicBezTo>
                    <a:cubicBezTo>
                      <a:pt x="28" y="395"/>
                      <a:pt x="34" y="393"/>
                      <a:pt x="39" y="386"/>
                    </a:cubicBezTo>
                    <a:cubicBezTo>
                      <a:pt x="64" y="328"/>
                      <a:pt x="83" y="271"/>
                      <a:pt x="89" y="208"/>
                    </a:cubicBezTo>
                    <a:cubicBezTo>
                      <a:pt x="109" y="150"/>
                      <a:pt x="115" y="87"/>
                      <a:pt x="128" y="23"/>
                    </a:cubicBezTo>
                    <a:cubicBezTo>
                      <a:pt x="128" y="9"/>
                      <a:pt x="116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45"/>
              <p:cNvSpPr/>
              <p:nvPr/>
            </p:nvSpPr>
            <p:spPr>
              <a:xfrm flipH="1">
                <a:off x="6985052" y="841712"/>
                <a:ext cx="12129" cy="51252"/>
              </a:xfrm>
              <a:custGeom>
                <a:rect b="b" l="l" r="r" t="t"/>
                <a:pathLst>
                  <a:path extrusionOk="0" h="300" w="71">
                    <a:moveTo>
                      <a:pt x="51" y="0"/>
                    </a:moveTo>
                    <a:cubicBezTo>
                      <a:pt x="39" y="0"/>
                      <a:pt x="26" y="6"/>
                      <a:pt x="26" y="19"/>
                    </a:cubicBezTo>
                    <a:lnTo>
                      <a:pt x="7" y="153"/>
                    </a:lnTo>
                    <a:cubicBezTo>
                      <a:pt x="7" y="178"/>
                      <a:pt x="1" y="197"/>
                      <a:pt x="1" y="222"/>
                    </a:cubicBezTo>
                    <a:lnTo>
                      <a:pt x="1" y="254"/>
                    </a:lnTo>
                    <a:cubicBezTo>
                      <a:pt x="1" y="267"/>
                      <a:pt x="1" y="280"/>
                      <a:pt x="1" y="286"/>
                    </a:cubicBezTo>
                    <a:cubicBezTo>
                      <a:pt x="5" y="294"/>
                      <a:pt x="11" y="299"/>
                      <a:pt x="18" y="299"/>
                    </a:cubicBezTo>
                    <a:cubicBezTo>
                      <a:pt x="23" y="299"/>
                      <a:pt x="28" y="297"/>
                      <a:pt x="32" y="292"/>
                    </a:cubicBezTo>
                    <a:cubicBezTo>
                      <a:pt x="32" y="280"/>
                      <a:pt x="39" y="273"/>
                      <a:pt x="39" y="261"/>
                    </a:cubicBezTo>
                    <a:lnTo>
                      <a:pt x="45" y="229"/>
                    </a:lnTo>
                    <a:cubicBezTo>
                      <a:pt x="51" y="203"/>
                      <a:pt x="51" y="184"/>
                      <a:pt x="51" y="159"/>
                    </a:cubicBezTo>
                    <a:cubicBezTo>
                      <a:pt x="58" y="114"/>
                      <a:pt x="64" y="64"/>
                      <a:pt x="71" y="19"/>
                    </a:cubicBezTo>
                    <a:cubicBezTo>
                      <a:pt x="71" y="6"/>
                      <a:pt x="58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45"/>
              <p:cNvSpPr/>
              <p:nvPr/>
            </p:nvSpPr>
            <p:spPr>
              <a:xfrm flipH="1">
                <a:off x="7032374" y="813011"/>
                <a:ext cx="26651" cy="73461"/>
              </a:xfrm>
              <a:custGeom>
                <a:rect b="b" l="l" r="r" t="t"/>
                <a:pathLst>
                  <a:path extrusionOk="0" h="430" w="156">
                    <a:moveTo>
                      <a:pt x="120" y="1"/>
                    </a:moveTo>
                    <a:cubicBezTo>
                      <a:pt x="111" y="1"/>
                      <a:pt x="102" y="5"/>
                      <a:pt x="96" y="16"/>
                    </a:cubicBezTo>
                    <a:cubicBezTo>
                      <a:pt x="64" y="79"/>
                      <a:pt x="39" y="143"/>
                      <a:pt x="26" y="219"/>
                    </a:cubicBezTo>
                    <a:cubicBezTo>
                      <a:pt x="0" y="282"/>
                      <a:pt x="7" y="359"/>
                      <a:pt x="45" y="422"/>
                    </a:cubicBezTo>
                    <a:cubicBezTo>
                      <a:pt x="47" y="427"/>
                      <a:pt x="52" y="429"/>
                      <a:pt x="56" y="429"/>
                    </a:cubicBezTo>
                    <a:cubicBezTo>
                      <a:pt x="63" y="429"/>
                      <a:pt x="70" y="424"/>
                      <a:pt x="70" y="416"/>
                    </a:cubicBezTo>
                    <a:cubicBezTo>
                      <a:pt x="83" y="384"/>
                      <a:pt x="89" y="352"/>
                      <a:pt x="83" y="321"/>
                    </a:cubicBezTo>
                    <a:cubicBezTo>
                      <a:pt x="83" y="289"/>
                      <a:pt x="89" y="257"/>
                      <a:pt x="89" y="225"/>
                    </a:cubicBezTo>
                    <a:cubicBezTo>
                      <a:pt x="102" y="162"/>
                      <a:pt x="121" y="105"/>
                      <a:pt x="147" y="41"/>
                    </a:cubicBezTo>
                    <a:cubicBezTo>
                      <a:pt x="155" y="20"/>
                      <a:pt x="138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45"/>
              <p:cNvSpPr/>
              <p:nvPr/>
            </p:nvSpPr>
            <p:spPr>
              <a:xfrm flipH="1">
                <a:off x="7005723" y="829753"/>
                <a:ext cx="17425" cy="63382"/>
              </a:xfrm>
              <a:custGeom>
                <a:rect b="b" l="l" r="r" t="t"/>
                <a:pathLst>
                  <a:path extrusionOk="0" h="371" w="102">
                    <a:moveTo>
                      <a:pt x="70" y="0"/>
                    </a:moveTo>
                    <a:cubicBezTo>
                      <a:pt x="60" y="0"/>
                      <a:pt x="51" y="6"/>
                      <a:pt x="51" y="19"/>
                    </a:cubicBezTo>
                    <a:cubicBezTo>
                      <a:pt x="19" y="127"/>
                      <a:pt x="6" y="242"/>
                      <a:pt x="0" y="356"/>
                    </a:cubicBezTo>
                    <a:cubicBezTo>
                      <a:pt x="3" y="366"/>
                      <a:pt x="10" y="370"/>
                      <a:pt x="16" y="370"/>
                    </a:cubicBezTo>
                    <a:cubicBezTo>
                      <a:pt x="22" y="370"/>
                      <a:pt x="29" y="366"/>
                      <a:pt x="32" y="356"/>
                    </a:cubicBezTo>
                    <a:cubicBezTo>
                      <a:pt x="64" y="248"/>
                      <a:pt x="89" y="134"/>
                      <a:pt x="102" y="26"/>
                    </a:cubicBezTo>
                    <a:cubicBezTo>
                      <a:pt x="102" y="11"/>
                      <a:pt x="85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45"/>
              <p:cNvSpPr/>
              <p:nvPr/>
            </p:nvSpPr>
            <p:spPr>
              <a:xfrm flipH="1">
                <a:off x="7149056" y="1474161"/>
                <a:ext cx="36388" cy="50398"/>
              </a:xfrm>
              <a:custGeom>
                <a:rect b="b" l="l" r="r" t="t"/>
                <a:pathLst>
                  <a:path extrusionOk="0" h="295" w="213">
                    <a:moveTo>
                      <a:pt x="194" y="0"/>
                    </a:moveTo>
                    <a:cubicBezTo>
                      <a:pt x="192" y="0"/>
                      <a:pt x="189" y="1"/>
                      <a:pt x="188" y="3"/>
                    </a:cubicBezTo>
                    <a:cubicBezTo>
                      <a:pt x="181" y="16"/>
                      <a:pt x="175" y="22"/>
                      <a:pt x="168" y="35"/>
                    </a:cubicBezTo>
                    <a:cubicBezTo>
                      <a:pt x="162" y="41"/>
                      <a:pt x="156" y="47"/>
                      <a:pt x="156" y="54"/>
                    </a:cubicBezTo>
                    <a:lnTo>
                      <a:pt x="149" y="66"/>
                    </a:lnTo>
                    <a:cubicBezTo>
                      <a:pt x="137" y="92"/>
                      <a:pt x="124" y="117"/>
                      <a:pt x="111" y="136"/>
                    </a:cubicBezTo>
                    <a:cubicBezTo>
                      <a:pt x="86" y="181"/>
                      <a:pt x="54" y="219"/>
                      <a:pt x="16" y="257"/>
                    </a:cubicBezTo>
                    <a:cubicBezTo>
                      <a:pt x="1" y="267"/>
                      <a:pt x="14" y="294"/>
                      <a:pt x="30" y="294"/>
                    </a:cubicBezTo>
                    <a:cubicBezTo>
                      <a:pt x="34" y="294"/>
                      <a:pt x="38" y="293"/>
                      <a:pt x="41" y="289"/>
                    </a:cubicBezTo>
                    <a:cubicBezTo>
                      <a:pt x="86" y="257"/>
                      <a:pt x="130" y="219"/>
                      <a:pt x="162" y="168"/>
                    </a:cubicBezTo>
                    <a:cubicBezTo>
                      <a:pt x="175" y="143"/>
                      <a:pt x="188" y="117"/>
                      <a:pt x="200" y="92"/>
                    </a:cubicBezTo>
                    <a:cubicBezTo>
                      <a:pt x="207" y="79"/>
                      <a:pt x="207" y="66"/>
                      <a:pt x="213" y="54"/>
                    </a:cubicBezTo>
                    <a:cubicBezTo>
                      <a:pt x="213" y="35"/>
                      <a:pt x="213" y="22"/>
                      <a:pt x="207" y="9"/>
                    </a:cubicBezTo>
                    <a:cubicBezTo>
                      <a:pt x="207" y="5"/>
                      <a:pt x="200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45"/>
              <p:cNvSpPr/>
              <p:nvPr/>
            </p:nvSpPr>
            <p:spPr>
              <a:xfrm flipH="1">
                <a:off x="7116426" y="1481678"/>
                <a:ext cx="32801" cy="42197"/>
              </a:xfrm>
              <a:custGeom>
                <a:rect b="b" l="l" r="r" t="t"/>
                <a:pathLst>
                  <a:path extrusionOk="0" h="247" w="192">
                    <a:moveTo>
                      <a:pt x="170" y="0"/>
                    </a:moveTo>
                    <a:cubicBezTo>
                      <a:pt x="164" y="0"/>
                      <a:pt x="158" y="3"/>
                      <a:pt x="153" y="10"/>
                    </a:cubicBezTo>
                    <a:cubicBezTo>
                      <a:pt x="134" y="48"/>
                      <a:pt x="115" y="80"/>
                      <a:pt x="96" y="118"/>
                    </a:cubicBezTo>
                    <a:cubicBezTo>
                      <a:pt x="77" y="150"/>
                      <a:pt x="45" y="181"/>
                      <a:pt x="20" y="207"/>
                    </a:cubicBezTo>
                    <a:cubicBezTo>
                      <a:pt x="1" y="221"/>
                      <a:pt x="15" y="247"/>
                      <a:pt x="31" y="247"/>
                    </a:cubicBezTo>
                    <a:cubicBezTo>
                      <a:pt x="36" y="247"/>
                      <a:pt x="41" y="245"/>
                      <a:pt x="45" y="239"/>
                    </a:cubicBezTo>
                    <a:cubicBezTo>
                      <a:pt x="84" y="213"/>
                      <a:pt x="115" y="181"/>
                      <a:pt x="141" y="143"/>
                    </a:cubicBezTo>
                    <a:cubicBezTo>
                      <a:pt x="166" y="111"/>
                      <a:pt x="185" y="67"/>
                      <a:pt x="192" y="22"/>
                    </a:cubicBezTo>
                    <a:cubicBezTo>
                      <a:pt x="192" y="10"/>
                      <a:pt x="181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45"/>
              <p:cNvSpPr/>
              <p:nvPr/>
            </p:nvSpPr>
            <p:spPr>
              <a:xfrm flipH="1">
                <a:off x="6976339" y="1431451"/>
                <a:ext cx="46297" cy="100454"/>
              </a:xfrm>
              <a:custGeom>
                <a:rect b="b" l="l" r="r" t="t"/>
                <a:pathLst>
                  <a:path extrusionOk="0" h="588" w="271">
                    <a:moveTo>
                      <a:pt x="210" y="0"/>
                    </a:moveTo>
                    <a:cubicBezTo>
                      <a:pt x="202" y="0"/>
                      <a:pt x="194" y="2"/>
                      <a:pt x="188" y="5"/>
                    </a:cubicBezTo>
                    <a:cubicBezTo>
                      <a:pt x="150" y="37"/>
                      <a:pt x="156" y="100"/>
                      <a:pt x="150" y="139"/>
                    </a:cubicBezTo>
                    <a:cubicBezTo>
                      <a:pt x="143" y="177"/>
                      <a:pt x="131" y="234"/>
                      <a:pt x="118" y="285"/>
                    </a:cubicBezTo>
                    <a:cubicBezTo>
                      <a:pt x="86" y="374"/>
                      <a:pt x="54" y="463"/>
                      <a:pt x="10" y="552"/>
                    </a:cubicBezTo>
                    <a:cubicBezTo>
                      <a:pt x="1" y="570"/>
                      <a:pt x="17" y="588"/>
                      <a:pt x="34" y="588"/>
                    </a:cubicBezTo>
                    <a:cubicBezTo>
                      <a:pt x="42" y="588"/>
                      <a:pt x="49" y="584"/>
                      <a:pt x="54" y="577"/>
                    </a:cubicBezTo>
                    <a:cubicBezTo>
                      <a:pt x="112" y="494"/>
                      <a:pt x="162" y="405"/>
                      <a:pt x="194" y="304"/>
                    </a:cubicBezTo>
                    <a:cubicBezTo>
                      <a:pt x="213" y="259"/>
                      <a:pt x="226" y="208"/>
                      <a:pt x="239" y="158"/>
                    </a:cubicBezTo>
                    <a:cubicBezTo>
                      <a:pt x="251" y="113"/>
                      <a:pt x="270" y="50"/>
                      <a:pt x="232" y="5"/>
                    </a:cubicBezTo>
                    <a:cubicBezTo>
                      <a:pt x="226" y="2"/>
                      <a:pt x="218" y="0"/>
                      <a:pt x="2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45"/>
              <p:cNvSpPr/>
              <p:nvPr/>
            </p:nvSpPr>
            <p:spPr>
              <a:xfrm flipH="1">
                <a:off x="6958914" y="1440164"/>
                <a:ext cx="19305" cy="49031"/>
              </a:xfrm>
              <a:custGeom>
                <a:rect b="b" l="l" r="r" t="t"/>
                <a:pathLst>
                  <a:path extrusionOk="0" h="287" w="113">
                    <a:moveTo>
                      <a:pt x="87" y="0"/>
                    </a:moveTo>
                    <a:cubicBezTo>
                      <a:pt x="82" y="0"/>
                      <a:pt x="77" y="2"/>
                      <a:pt x="74" y="5"/>
                    </a:cubicBezTo>
                    <a:cubicBezTo>
                      <a:pt x="49" y="18"/>
                      <a:pt x="49" y="49"/>
                      <a:pt x="42" y="68"/>
                    </a:cubicBezTo>
                    <a:cubicBezTo>
                      <a:pt x="36" y="88"/>
                      <a:pt x="29" y="113"/>
                      <a:pt x="23" y="132"/>
                    </a:cubicBezTo>
                    <a:cubicBezTo>
                      <a:pt x="17" y="177"/>
                      <a:pt x="10" y="221"/>
                      <a:pt x="4" y="265"/>
                    </a:cubicBezTo>
                    <a:cubicBezTo>
                      <a:pt x="0" y="277"/>
                      <a:pt x="10" y="286"/>
                      <a:pt x="20" y="286"/>
                    </a:cubicBezTo>
                    <a:cubicBezTo>
                      <a:pt x="27" y="286"/>
                      <a:pt x="33" y="282"/>
                      <a:pt x="36" y="272"/>
                    </a:cubicBezTo>
                    <a:cubicBezTo>
                      <a:pt x="49" y="227"/>
                      <a:pt x="68" y="183"/>
                      <a:pt x="80" y="145"/>
                    </a:cubicBezTo>
                    <a:cubicBezTo>
                      <a:pt x="87" y="119"/>
                      <a:pt x="93" y="100"/>
                      <a:pt x="99" y="75"/>
                    </a:cubicBezTo>
                    <a:cubicBezTo>
                      <a:pt x="99" y="56"/>
                      <a:pt x="112" y="30"/>
                      <a:pt x="99" y="5"/>
                    </a:cubicBezTo>
                    <a:cubicBezTo>
                      <a:pt x="96" y="2"/>
                      <a:pt x="91" y="0"/>
                      <a:pt x="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45"/>
              <p:cNvSpPr/>
              <p:nvPr/>
            </p:nvSpPr>
            <p:spPr>
              <a:xfrm flipH="1">
                <a:off x="6929701" y="1406850"/>
                <a:ext cx="15888" cy="59794"/>
              </a:xfrm>
              <a:custGeom>
                <a:rect b="b" l="l" r="r" t="t"/>
                <a:pathLst>
                  <a:path extrusionOk="0" h="350" w="93">
                    <a:moveTo>
                      <a:pt x="77" y="0"/>
                    </a:moveTo>
                    <a:cubicBezTo>
                      <a:pt x="70" y="0"/>
                      <a:pt x="64" y="4"/>
                      <a:pt x="61" y="9"/>
                    </a:cubicBezTo>
                    <a:cubicBezTo>
                      <a:pt x="55" y="22"/>
                      <a:pt x="48" y="41"/>
                      <a:pt x="48" y="54"/>
                    </a:cubicBezTo>
                    <a:lnTo>
                      <a:pt x="42" y="92"/>
                    </a:lnTo>
                    <a:cubicBezTo>
                      <a:pt x="35" y="117"/>
                      <a:pt x="29" y="143"/>
                      <a:pt x="29" y="168"/>
                    </a:cubicBezTo>
                    <a:lnTo>
                      <a:pt x="4" y="327"/>
                    </a:lnTo>
                    <a:cubicBezTo>
                      <a:pt x="0" y="341"/>
                      <a:pt x="13" y="350"/>
                      <a:pt x="24" y="350"/>
                    </a:cubicBezTo>
                    <a:cubicBezTo>
                      <a:pt x="33" y="350"/>
                      <a:pt x="42" y="345"/>
                      <a:pt x="42" y="333"/>
                    </a:cubicBezTo>
                    <a:lnTo>
                      <a:pt x="74" y="175"/>
                    </a:lnTo>
                    <a:cubicBezTo>
                      <a:pt x="80" y="149"/>
                      <a:pt x="86" y="124"/>
                      <a:pt x="86" y="98"/>
                    </a:cubicBezTo>
                    <a:lnTo>
                      <a:pt x="93" y="60"/>
                    </a:lnTo>
                    <a:cubicBezTo>
                      <a:pt x="93" y="47"/>
                      <a:pt x="93" y="28"/>
                      <a:pt x="93" y="16"/>
                    </a:cubicBezTo>
                    <a:cubicBezTo>
                      <a:pt x="93" y="5"/>
                      <a:pt x="85" y="0"/>
                      <a:pt x="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45"/>
              <p:cNvSpPr/>
              <p:nvPr/>
            </p:nvSpPr>
            <p:spPr>
              <a:xfrm flipH="1">
                <a:off x="7403091" y="1254974"/>
                <a:ext cx="31605" cy="35022"/>
              </a:xfrm>
              <a:custGeom>
                <a:rect b="b" l="l" r="r" t="t"/>
                <a:pathLst>
                  <a:path extrusionOk="0" h="205" w="185">
                    <a:moveTo>
                      <a:pt x="155" y="1"/>
                    </a:moveTo>
                    <a:cubicBezTo>
                      <a:pt x="152" y="1"/>
                      <a:pt x="149" y="1"/>
                      <a:pt x="147" y="2"/>
                    </a:cubicBezTo>
                    <a:cubicBezTo>
                      <a:pt x="121" y="21"/>
                      <a:pt x="96" y="47"/>
                      <a:pt x="77" y="79"/>
                    </a:cubicBezTo>
                    <a:lnTo>
                      <a:pt x="13" y="155"/>
                    </a:lnTo>
                    <a:cubicBezTo>
                      <a:pt x="1" y="167"/>
                      <a:pt x="1" y="187"/>
                      <a:pt x="13" y="199"/>
                    </a:cubicBezTo>
                    <a:cubicBezTo>
                      <a:pt x="17" y="202"/>
                      <a:pt x="23" y="204"/>
                      <a:pt x="30" y="204"/>
                    </a:cubicBezTo>
                    <a:cubicBezTo>
                      <a:pt x="37" y="204"/>
                      <a:pt x="45" y="202"/>
                      <a:pt x="52" y="199"/>
                    </a:cubicBezTo>
                    <a:lnTo>
                      <a:pt x="115" y="117"/>
                    </a:lnTo>
                    <a:cubicBezTo>
                      <a:pt x="128" y="104"/>
                      <a:pt x="140" y="91"/>
                      <a:pt x="153" y="79"/>
                    </a:cubicBezTo>
                    <a:lnTo>
                      <a:pt x="166" y="53"/>
                    </a:lnTo>
                    <a:cubicBezTo>
                      <a:pt x="172" y="47"/>
                      <a:pt x="179" y="40"/>
                      <a:pt x="179" y="28"/>
                    </a:cubicBezTo>
                    <a:cubicBezTo>
                      <a:pt x="184" y="17"/>
                      <a:pt x="171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45"/>
              <p:cNvSpPr/>
              <p:nvPr/>
            </p:nvSpPr>
            <p:spPr>
              <a:xfrm flipH="1">
                <a:off x="7352352" y="1283675"/>
                <a:ext cx="28701" cy="39635"/>
              </a:xfrm>
              <a:custGeom>
                <a:rect b="b" l="l" r="r" t="t"/>
                <a:pathLst>
                  <a:path extrusionOk="0" h="232" w="168">
                    <a:moveTo>
                      <a:pt x="150" y="1"/>
                    </a:moveTo>
                    <a:cubicBezTo>
                      <a:pt x="146" y="1"/>
                      <a:pt x="142" y="2"/>
                      <a:pt x="138" y="6"/>
                    </a:cubicBezTo>
                    <a:cubicBezTo>
                      <a:pt x="132" y="12"/>
                      <a:pt x="125" y="19"/>
                      <a:pt x="125" y="31"/>
                    </a:cubicBezTo>
                    <a:cubicBezTo>
                      <a:pt x="119" y="38"/>
                      <a:pt x="112" y="44"/>
                      <a:pt x="106" y="57"/>
                    </a:cubicBezTo>
                    <a:cubicBezTo>
                      <a:pt x="106" y="63"/>
                      <a:pt x="93" y="88"/>
                      <a:pt x="81" y="108"/>
                    </a:cubicBezTo>
                    <a:cubicBezTo>
                      <a:pt x="62" y="139"/>
                      <a:pt x="36" y="171"/>
                      <a:pt x="11" y="196"/>
                    </a:cubicBezTo>
                    <a:cubicBezTo>
                      <a:pt x="0" y="212"/>
                      <a:pt x="15" y="232"/>
                      <a:pt x="31" y="232"/>
                    </a:cubicBezTo>
                    <a:cubicBezTo>
                      <a:pt x="35" y="232"/>
                      <a:pt x="39" y="231"/>
                      <a:pt x="43" y="228"/>
                    </a:cubicBezTo>
                    <a:cubicBezTo>
                      <a:pt x="74" y="203"/>
                      <a:pt x="100" y="171"/>
                      <a:pt x="119" y="133"/>
                    </a:cubicBezTo>
                    <a:cubicBezTo>
                      <a:pt x="132" y="120"/>
                      <a:pt x="144" y="101"/>
                      <a:pt x="151" y="82"/>
                    </a:cubicBezTo>
                    <a:lnTo>
                      <a:pt x="163" y="50"/>
                    </a:lnTo>
                    <a:cubicBezTo>
                      <a:pt x="163" y="44"/>
                      <a:pt x="163" y="31"/>
                      <a:pt x="163" y="19"/>
                    </a:cubicBezTo>
                    <a:cubicBezTo>
                      <a:pt x="168" y="10"/>
                      <a:pt x="16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45"/>
              <p:cNvSpPr/>
              <p:nvPr/>
            </p:nvSpPr>
            <p:spPr>
              <a:xfrm flipH="1">
                <a:off x="7353377" y="1232081"/>
                <a:ext cx="95840" cy="93279"/>
              </a:xfrm>
              <a:custGeom>
                <a:rect b="b" l="l" r="r" t="t"/>
                <a:pathLst>
                  <a:path extrusionOk="0" h="546" w="561">
                    <a:moveTo>
                      <a:pt x="514" y="0"/>
                    </a:moveTo>
                    <a:cubicBezTo>
                      <a:pt x="504" y="0"/>
                      <a:pt x="494" y="3"/>
                      <a:pt x="486" y="9"/>
                    </a:cubicBezTo>
                    <a:cubicBezTo>
                      <a:pt x="467" y="28"/>
                      <a:pt x="454" y="54"/>
                      <a:pt x="442" y="79"/>
                    </a:cubicBezTo>
                    <a:cubicBezTo>
                      <a:pt x="429" y="104"/>
                      <a:pt x="410" y="130"/>
                      <a:pt x="397" y="155"/>
                    </a:cubicBezTo>
                    <a:cubicBezTo>
                      <a:pt x="359" y="200"/>
                      <a:pt x="327" y="244"/>
                      <a:pt x="283" y="282"/>
                    </a:cubicBezTo>
                    <a:cubicBezTo>
                      <a:pt x="206" y="365"/>
                      <a:pt x="117" y="441"/>
                      <a:pt x="22" y="505"/>
                    </a:cubicBezTo>
                    <a:cubicBezTo>
                      <a:pt x="0" y="516"/>
                      <a:pt x="11" y="546"/>
                      <a:pt x="31" y="546"/>
                    </a:cubicBezTo>
                    <a:cubicBezTo>
                      <a:pt x="34" y="546"/>
                      <a:pt x="38" y="545"/>
                      <a:pt x="41" y="543"/>
                    </a:cubicBezTo>
                    <a:cubicBezTo>
                      <a:pt x="156" y="498"/>
                      <a:pt x="257" y="429"/>
                      <a:pt x="346" y="340"/>
                    </a:cubicBezTo>
                    <a:cubicBezTo>
                      <a:pt x="384" y="301"/>
                      <a:pt x="429" y="251"/>
                      <a:pt x="461" y="206"/>
                    </a:cubicBezTo>
                    <a:cubicBezTo>
                      <a:pt x="480" y="181"/>
                      <a:pt x="499" y="155"/>
                      <a:pt x="518" y="130"/>
                    </a:cubicBezTo>
                    <a:cubicBezTo>
                      <a:pt x="537" y="104"/>
                      <a:pt x="550" y="73"/>
                      <a:pt x="556" y="41"/>
                    </a:cubicBezTo>
                    <a:cubicBezTo>
                      <a:pt x="560" y="15"/>
                      <a:pt x="537" y="0"/>
                      <a:pt x="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45"/>
              <p:cNvSpPr/>
              <p:nvPr/>
            </p:nvSpPr>
            <p:spPr>
              <a:xfrm flipH="1">
                <a:off x="7280259" y="1022460"/>
                <a:ext cx="24771" cy="54840"/>
              </a:xfrm>
              <a:custGeom>
                <a:rect b="b" l="l" r="r" t="t"/>
                <a:pathLst>
                  <a:path extrusionOk="0" h="321" w="145">
                    <a:moveTo>
                      <a:pt x="116" y="1"/>
                    </a:moveTo>
                    <a:cubicBezTo>
                      <a:pt x="113" y="1"/>
                      <a:pt x="109" y="2"/>
                      <a:pt x="106" y="3"/>
                    </a:cubicBezTo>
                    <a:cubicBezTo>
                      <a:pt x="93" y="10"/>
                      <a:pt x="93" y="22"/>
                      <a:pt x="87" y="35"/>
                    </a:cubicBezTo>
                    <a:cubicBezTo>
                      <a:pt x="80" y="48"/>
                      <a:pt x="74" y="61"/>
                      <a:pt x="68" y="73"/>
                    </a:cubicBezTo>
                    <a:cubicBezTo>
                      <a:pt x="61" y="86"/>
                      <a:pt x="55" y="124"/>
                      <a:pt x="49" y="143"/>
                    </a:cubicBezTo>
                    <a:cubicBezTo>
                      <a:pt x="30" y="194"/>
                      <a:pt x="23" y="245"/>
                      <a:pt x="4" y="289"/>
                    </a:cubicBezTo>
                    <a:cubicBezTo>
                      <a:pt x="0" y="308"/>
                      <a:pt x="15" y="320"/>
                      <a:pt x="28" y="320"/>
                    </a:cubicBezTo>
                    <a:cubicBezTo>
                      <a:pt x="37" y="320"/>
                      <a:pt x="46" y="315"/>
                      <a:pt x="49" y="302"/>
                    </a:cubicBezTo>
                    <a:cubicBezTo>
                      <a:pt x="68" y="258"/>
                      <a:pt x="87" y="207"/>
                      <a:pt x="106" y="162"/>
                    </a:cubicBezTo>
                    <a:cubicBezTo>
                      <a:pt x="112" y="137"/>
                      <a:pt x="125" y="118"/>
                      <a:pt x="131" y="92"/>
                    </a:cubicBezTo>
                    <a:cubicBezTo>
                      <a:pt x="131" y="80"/>
                      <a:pt x="138" y="67"/>
                      <a:pt x="138" y="54"/>
                    </a:cubicBezTo>
                    <a:cubicBezTo>
                      <a:pt x="144" y="41"/>
                      <a:pt x="144" y="29"/>
                      <a:pt x="138" y="16"/>
                    </a:cubicBezTo>
                    <a:cubicBezTo>
                      <a:pt x="133" y="7"/>
                      <a:pt x="125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45"/>
              <p:cNvSpPr/>
              <p:nvPr/>
            </p:nvSpPr>
            <p:spPr>
              <a:xfrm flipH="1">
                <a:off x="7256513" y="1040228"/>
                <a:ext cx="19646" cy="38610"/>
              </a:xfrm>
              <a:custGeom>
                <a:rect b="b" l="l" r="r" t="t"/>
                <a:pathLst>
                  <a:path extrusionOk="0" h="226" w="115">
                    <a:moveTo>
                      <a:pt x="95" y="1"/>
                    </a:moveTo>
                    <a:cubicBezTo>
                      <a:pt x="90" y="1"/>
                      <a:pt x="85" y="3"/>
                      <a:pt x="83" y="7"/>
                    </a:cubicBezTo>
                    <a:cubicBezTo>
                      <a:pt x="70" y="20"/>
                      <a:pt x="64" y="39"/>
                      <a:pt x="58" y="58"/>
                    </a:cubicBezTo>
                    <a:cubicBezTo>
                      <a:pt x="51" y="71"/>
                      <a:pt x="45" y="90"/>
                      <a:pt x="39" y="103"/>
                    </a:cubicBezTo>
                    <a:lnTo>
                      <a:pt x="7" y="204"/>
                    </a:lnTo>
                    <a:cubicBezTo>
                      <a:pt x="0" y="211"/>
                      <a:pt x="7" y="223"/>
                      <a:pt x="20" y="223"/>
                    </a:cubicBezTo>
                    <a:cubicBezTo>
                      <a:pt x="21" y="225"/>
                      <a:pt x="23" y="226"/>
                      <a:pt x="26" y="226"/>
                    </a:cubicBezTo>
                    <a:cubicBezTo>
                      <a:pt x="32" y="226"/>
                      <a:pt x="39" y="220"/>
                      <a:pt x="39" y="211"/>
                    </a:cubicBezTo>
                    <a:lnTo>
                      <a:pt x="77" y="115"/>
                    </a:lnTo>
                    <a:cubicBezTo>
                      <a:pt x="83" y="103"/>
                      <a:pt x="96" y="84"/>
                      <a:pt x="102" y="71"/>
                    </a:cubicBezTo>
                    <a:lnTo>
                      <a:pt x="108" y="45"/>
                    </a:lnTo>
                    <a:cubicBezTo>
                      <a:pt x="108" y="39"/>
                      <a:pt x="115" y="26"/>
                      <a:pt x="115" y="20"/>
                    </a:cubicBezTo>
                    <a:cubicBezTo>
                      <a:pt x="115" y="8"/>
                      <a:pt x="104" y="1"/>
                      <a:pt x="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45"/>
              <p:cNvSpPr/>
              <p:nvPr/>
            </p:nvSpPr>
            <p:spPr>
              <a:xfrm flipH="1">
                <a:off x="7569487" y="761246"/>
                <a:ext cx="62697" cy="24088"/>
              </a:xfrm>
              <a:custGeom>
                <a:rect b="b" l="l" r="r" t="t"/>
                <a:pathLst>
                  <a:path extrusionOk="0" h="141" w="367">
                    <a:moveTo>
                      <a:pt x="342" y="0"/>
                    </a:moveTo>
                    <a:cubicBezTo>
                      <a:pt x="341" y="0"/>
                      <a:pt x="339" y="0"/>
                      <a:pt x="337" y="1"/>
                    </a:cubicBezTo>
                    <a:cubicBezTo>
                      <a:pt x="280" y="20"/>
                      <a:pt x="229" y="39"/>
                      <a:pt x="172" y="58"/>
                    </a:cubicBezTo>
                    <a:cubicBezTo>
                      <a:pt x="114" y="71"/>
                      <a:pt x="64" y="96"/>
                      <a:pt x="13" y="122"/>
                    </a:cubicBezTo>
                    <a:cubicBezTo>
                      <a:pt x="0" y="128"/>
                      <a:pt x="6" y="141"/>
                      <a:pt x="19" y="141"/>
                    </a:cubicBezTo>
                    <a:cubicBezTo>
                      <a:pt x="76" y="128"/>
                      <a:pt x="134" y="115"/>
                      <a:pt x="184" y="96"/>
                    </a:cubicBezTo>
                    <a:cubicBezTo>
                      <a:pt x="242" y="77"/>
                      <a:pt x="292" y="58"/>
                      <a:pt x="343" y="39"/>
                    </a:cubicBezTo>
                    <a:cubicBezTo>
                      <a:pt x="367" y="33"/>
                      <a:pt x="363" y="0"/>
                      <a:pt x="3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45"/>
              <p:cNvSpPr/>
              <p:nvPr/>
            </p:nvSpPr>
            <p:spPr>
              <a:xfrm flipH="1">
                <a:off x="7088238" y="1790557"/>
                <a:ext cx="171" cy="171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682E1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45"/>
              <p:cNvSpPr/>
              <p:nvPr/>
            </p:nvSpPr>
            <p:spPr>
              <a:xfrm flipH="1">
                <a:off x="6652773" y="173556"/>
                <a:ext cx="2648152" cy="2154805"/>
              </a:xfrm>
              <a:custGeom>
                <a:rect b="b" l="l" r="r" t="t"/>
                <a:pathLst>
                  <a:path extrusionOk="0" h="12613" w="15501">
                    <a:moveTo>
                      <a:pt x="14166" y="2462"/>
                    </a:moveTo>
                    <a:cubicBezTo>
                      <a:pt x="14388" y="2538"/>
                      <a:pt x="14604" y="2634"/>
                      <a:pt x="14807" y="2742"/>
                    </a:cubicBezTo>
                    <a:cubicBezTo>
                      <a:pt x="14909" y="2793"/>
                      <a:pt x="15011" y="2856"/>
                      <a:pt x="15106" y="2913"/>
                    </a:cubicBezTo>
                    <a:cubicBezTo>
                      <a:pt x="15151" y="2945"/>
                      <a:pt x="15195" y="2977"/>
                      <a:pt x="15240" y="3002"/>
                    </a:cubicBezTo>
                    <a:cubicBezTo>
                      <a:pt x="15265" y="3021"/>
                      <a:pt x="15284" y="3034"/>
                      <a:pt x="15309" y="3053"/>
                    </a:cubicBezTo>
                    <a:cubicBezTo>
                      <a:pt x="15316" y="3060"/>
                      <a:pt x="15329" y="3072"/>
                      <a:pt x="15335" y="3079"/>
                    </a:cubicBezTo>
                    <a:cubicBezTo>
                      <a:pt x="15340" y="3083"/>
                      <a:pt x="15341" y="3088"/>
                      <a:pt x="15341" y="3093"/>
                    </a:cubicBezTo>
                    <a:lnTo>
                      <a:pt x="15341" y="3093"/>
                    </a:lnTo>
                    <a:cubicBezTo>
                      <a:pt x="15341" y="3093"/>
                      <a:pt x="15341" y="3093"/>
                      <a:pt x="15340" y="3093"/>
                    </a:cubicBezTo>
                    <a:cubicBezTo>
                      <a:pt x="15323" y="3093"/>
                      <a:pt x="15289" y="3079"/>
                      <a:pt x="15278" y="3079"/>
                    </a:cubicBezTo>
                    <a:cubicBezTo>
                      <a:pt x="15252" y="3066"/>
                      <a:pt x="15221" y="3060"/>
                      <a:pt x="15189" y="3053"/>
                    </a:cubicBezTo>
                    <a:cubicBezTo>
                      <a:pt x="15132" y="3040"/>
                      <a:pt x="15068" y="3028"/>
                      <a:pt x="15011" y="3021"/>
                    </a:cubicBezTo>
                    <a:cubicBezTo>
                      <a:pt x="14890" y="2996"/>
                      <a:pt x="14769" y="2977"/>
                      <a:pt x="14649" y="2958"/>
                    </a:cubicBezTo>
                    <a:cubicBezTo>
                      <a:pt x="14413" y="2926"/>
                      <a:pt x="14172" y="2907"/>
                      <a:pt x="13930" y="2901"/>
                    </a:cubicBezTo>
                    <a:cubicBezTo>
                      <a:pt x="13864" y="2897"/>
                      <a:pt x="13797" y="2896"/>
                      <a:pt x="13731" y="2896"/>
                    </a:cubicBezTo>
                    <a:cubicBezTo>
                      <a:pt x="13665" y="2896"/>
                      <a:pt x="13600" y="2897"/>
                      <a:pt x="13536" y="2901"/>
                    </a:cubicBezTo>
                    <a:cubicBezTo>
                      <a:pt x="13422" y="2901"/>
                      <a:pt x="13308" y="2901"/>
                      <a:pt x="13193" y="2913"/>
                    </a:cubicBezTo>
                    <a:cubicBezTo>
                      <a:pt x="13219" y="2863"/>
                      <a:pt x="13263" y="2818"/>
                      <a:pt x="13308" y="2786"/>
                    </a:cubicBezTo>
                    <a:lnTo>
                      <a:pt x="13320" y="2786"/>
                    </a:lnTo>
                    <a:lnTo>
                      <a:pt x="13327" y="2780"/>
                    </a:lnTo>
                    <a:cubicBezTo>
                      <a:pt x="13352" y="2780"/>
                      <a:pt x="13378" y="2774"/>
                      <a:pt x="13403" y="2767"/>
                    </a:cubicBezTo>
                    <a:cubicBezTo>
                      <a:pt x="13427" y="2753"/>
                      <a:pt x="13451" y="2746"/>
                      <a:pt x="13477" y="2746"/>
                    </a:cubicBezTo>
                    <a:cubicBezTo>
                      <a:pt x="13486" y="2746"/>
                      <a:pt x="13495" y="2747"/>
                      <a:pt x="13505" y="2748"/>
                    </a:cubicBezTo>
                    <a:cubicBezTo>
                      <a:pt x="13536" y="2742"/>
                      <a:pt x="13568" y="2735"/>
                      <a:pt x="13600" y="2729"/>
                    </a:cubicBezTo>
                    <a:cubicBezTo>
                      <a:pt x="13664" y="2716"/>
                      <a:pt x="13727" y="2691"/>
                      <a:pt x="13784" y="2666"/>
                    </a:cubicBezTo>
                    <a:cubicBezTo>
                      <a:pt x="13803" y="2653"/>
                      <a:pt x="13822" y="2640"/>
                      <a:pt x="13842" y="2634"/>
                    </a:cubicBezTo>
                    <a:cubicBezTo>
                      <a:pt x="13969" y="2621"/>
                      <a:pt x="14083" y="2557"/>
                      <a:pt x="14166" y="2462"/>
                    </a:cubicBezTo>
                    <a:close/>
                    <a:moveTo>
                      <a:pt x="13530" y="2977"/>
                    </a:moveTo>
                    <a:cubicBezTo>
                      <a:pt x="13664" y="2977"/>
                      <a:pt x="13797" y="2977"/>
                      <a:pt x="13930" y="2983"/>
                    </a:cubicBezTo>
                    <a:cubicBezTo>
                      <a:pt x="14197" y="2996"/>
                      <a:pt x="14464" y="3021"/>
                      <a:pt x="14731" y="3066"/>
                    </a:cubicBezTo>
                    <a:cubicBezTo>
                      <a:pt x="14858" y="3085"/>
                      <a:pt x="14992" y="3110"/>
                      <a:pt x="15125" y="3142"/>
                    </a:cubicBezTo>
                    <a:lnTo>
                      <a:pt x="15138" y="3142"/>
                    </a:lnTo>
                    <a:cubicBezTo>
                      <a:pt x="15024" y="3161"/>
                      <a:pt x="14903" y="3187"/>
                      <a:pt x="14788" y="3199"/>
                    </a:cubicBezTo>
                    <a:cubicBezTo>
                      <a:pt x="14598" y="3225"/>
                      <a:pt x="14413" y="3237"/>
                      <a:pt x="14223" y="3237"/>
                    </a:cubicBezTo>
                    <a:cubicBezTo>
                      <a:pt x="14026" y="3237"/>
                      <a:pt x="13835" y="3218"/>
                      <a:pt x="13645" y="3174"/>
                    </a:cubicBezTo>
                    <a:cubicBezTo>
                      <a:pt x="13562" y="3155"/>
                      <a:pt x="13479" y="3123"/>
                      <a:pt x="13403" y="3079"/>
                    </a:cubicBezTo>
                    <a:cubicBezTo>
                      <a:pt x="13359" y="3053"/>
                      <a:pt x="13308" y="3021"/>
                      <a:pt x="13263" y="2990"/>
                    </a:cubicBezTo>
                    <a:cubicBezTo>
                      <a:pt x="13352" y="2990"/>
                      <a:pt x="13441" y="2977"/>
                      <a:pt x="13530" y="2977"/>
                    </a:cubicBezTo>
                    <a:close/>
                    <a:moveTo>
                      <a:pt x="13142" y="9306"/>
                    </a:moveTo>
                    <a:cubicBezTo>
                      <a:pt x="13149" y="9313"/>
                      <a:pt x="13155" y="9313"/>
                      <a:pt x="13168" y="9319"/>
                    </a:cubicBezTo>
                    <a:lnTo>
                      <a:pt x="13200" y="9332"/>
                    </a:lnTo>
                    <a:cubicBezTo>
                      <a:pt x="13219" y="9338"/>
                      <a:pt x="13244" y="9351"/>
                      <a:pt x="13263" y="9363"/>
                    </a:cubicBezTo>
                    <a:cubicBezTo>
                      <a:pt x="13301" y="9389"/>
                      <a:pt x="13339" y="9427"/>
                      <a:pt x="13359" y="9472"/>
                    </a:cubicBezTo>
                    <a:cubicBezTo>
                      <a:pt x="13397" y="9529"/>
                      <a:pt x="13403" y="9605"/>
                      <a:pt x="13390" y="9675"/>
                    </a:cubicBezTo>
                    <a:cubicBezTo>
                      <a:pt x="13359" y="9592"/>
                      <a:pt x="13308" y="9522"/>
                      <a:pt x="13238" y="9472"/>
                    </a:cubicBezTo>
                    <a:cubicBezTo>
                      <a:pt x="13193" y="9433"/>
                      <a:pt x="13142" y="9408"/>
                      <a:pt x="13079" y="9402"/>
                    </a:cubicBezTo>
                    <a:cubicBezTo>
                      <a:pt x="13073" y="9395"/>
                      <a:pt x="13060" y="9389"/>
                      <a:pt x="13047" y="9383"/>
                    </a:cubicBezTo>
                    <a:lnTo>
                      <a:pt x="13098" y="9344"/>
                    </a:lnTo>
                    <a:lnTo>
                      <a:pt x="13142" y="9306"/>
                    </a:lnTo>
                    <a:close/>
                    <a:moveTo>
                      <a:pt x="12977" y="9459"/>
                    </a:moveTo>
                    <a:cubicBezTo>
                      <a:pt x="13054" y="9491"/>
                      <a:pt x="13123" y="9548"/>
                      <a:pt x="13174" y="9624"/>
                    </a:cubicBezTo>
                    <a:cubicBezTo>
                      <a:pt x="13231" y="9707"/>
                      <a:pt x="13251" y="9815"/>
                      <a:pt x="13225" y="9910"/>
                    </a:cubicBezTo>
                    <a:cubicBezTo>
                      <a:pt x="13212" y="9961"/>
                      <a:pt x="13193" y="10012"/>
                      <a:pt x="13162" y="10056"/>
                    </a:cubicBezTo>
                    <a:cubicBezTo>
                      <a:pt x="13162" y="10037"/>
                      <a:pt x="13162" y="10018"/>
                      <a:pt x="13155" y="9993"/>
                    </a:cubicBezTo>
                    <a:cubicBezTo>
                      <a:pt x="13142" y="9897"/>
                      <a:pt x="13111" y="9808"/>
                      <a:pt x="13060" y="9726"/>
                    </a:cubicBezTo>
                    <a:cubicBezTo>
                      <a:pt x="13015" y="9643"/>
                      <a:pt x="12945" y="9573"/>
                      <a:pt x="12863" y="9522"/>
                    </a:cubicBezTo>
                    <a:lnTo>
                      <a:pt x="12907" y="9491"/>
                    </a:lnTo>
                    <a:cubicBezTo>
                      <a:pt x="12926" y="9478"/>
                      <a:pt x="12939" y="9465"/>
                      <a:pt x="12952" y="9459"/>
                    </a:cubicBezTo>
                    <a:close/>
                    <a:moveTo>
                      <a:pt x="10226" y="10812"/>
                    </a:moveTo>
                    <a:cubicBezTo>
                      <a:pt x="10257" y="10825"/>
                      <a:pt x="10283" y="10838"/>
                      <a:pt x="10315" y="10844"/>
                    </a:cubicBezTo>
                    <a:lnTo>
                      <a:pt x="10289" y="10851"/>
                    </a:lnTo>
                    <a:cubicBezTo>
                      <a:pt x="10257" y="10863"/>
                      <a:pt x="10232" y="10870"/>
                      <a:pt x="10207" y="10882"/>
                    </a:cubicBezTo>
                    <a:cubicBezTo>
                      <a:pt x="10156" y="10895"/>
                      <a:pt x="10099" y="10914"/>
                      <a:pt x="10048" y="10927"/>
                    </a:cubicBezTo>
                    <a:cubicBezTo>
                      <a:pt x="9940" y="10959"/>
                      <a:pt x="9825" y="10978"/>
                      <a:pt x="9711" y="11003"/>
                    </a:cubicBezTo>
                    <a:cubicBezTo>
                      <a:pt x="9703" y="11003"/>
                      <a:pt x="9664" y="11013"/>
                      <a:pt x="9635" y="11013"/>
                    </a:cubicBezTo>
                    <a:cubicBezTo>
                      <a:pt x="9617" y="11013"/>
                      <a:pt x="9603" y="11009"/>
                      <a:pt x="9603" y="10997"/>
                    </a:cubicBezTo>
                    <a:cubicBezTo>
                      <a:pt x="9603" y="10965"/>
                      <a:pt x="9705" y="10927"/>
                      <a:pt x="9724" y="10920"/>
                    </a:cubicBezTo>
                    <a:cubicBezTo>
                      <a:pt x="9774" y="10895"/>
                      <a:pt x="9825" y="10876"/>
                      <a:pt x="9876" y="10863"/>
                    </a:cubicBezTo>
                    <a:cubicBezTo>
                      <a:pt x="9921" y="10857"/>
                      <a:pt x="9971" y="10844"/>
                      <a:pt x="10022" y="10831"/>
                    </a:cubicBezTo>
                    <a:cubicBezTo>
                      <a:pt x="10022" y="10831"/>
                      <a:pt x="10022" y="10831"/>
                      <a:pt x="10029" y="10825"/>
                    </a:cubicBezTo>
                    <a:cubicBezTo>
                      <a:pt x="10092" y="10825"/>
                      <a:pt x="10162" y="10819"/>
                      <a:pt x="10226" y="10812"/>
                    </a:cubicBezTo>
                    <a:close/>
                    <a:moveTo>
                      <a:pt x="11064" y="10730"/>
                    </a:moveTo>
                    <a:cubicBezTo>
                      <a:pt x="11064" y="10736"/>
                      <a:pt x="11071" y="10742"/>
                      <a:pt x="11077" y="10749"/>
                    </a:cubicBezTo>
                    <a:cubicBezTo>
                      <a:pt x="11115" y="10774"/>
                      <a:pt x="11153" y="10812"/>
                      <a:pt x="11185" y="10851"/>
                    </a:cubicBezTo>
                    <a:cubicBezTo>
                      <a:pt x="11261" y="10965"/>
                      <a:pt x="11255" y="11124"/>
                      <a:pt x="11166" y="11238"/>
                    </a:cubicBezTo>
                    <a:cubicBezTo>
                      <a:pt x="11147" y="11175"/>
                      <a:pt x="11122" y="11117"/>
                      <a:pt x="11096" y="11054"/>
                    </a:cubicBezTo>
                    <a:cubicBezTo>
                      <a:pt x="11058" y="10978"/>
                      <a:pt x="11014" y="10908"/>
                      <a:pt x="10963" y="10844"/>
                    </a:cubicBezTo>
                    <a:lnTo>
                      <a:pt x="10956" y="10838"/>
                    </a:lnTo>
                    <a:cubicBezTo>
                      <a:pt x="10950" y="10825"/>
                      <a:pt x="10950" y="10819"/>
                      <a:pt x="10944" y="10806"/>
                    </a:cubicBezTo>
                    <a:cubicBezTo>
                      <a:pt x="10925" y="10781"/>
                      <a:pt x="10906" y="10762"/>
                      <a:pt x="10887" y="10736"/>
                    </a:cubicBezTo>
                    <a:cubicBezTo>
                      <a:pt x="10944" y="10736"/>
                      <a:pt x="11007" y="10736"/>
                      <a:pt x="11064" y="10730"/>
                    </a:cubicBezTo>
                    <a:close/>
                    <a:moveTo>
                      <a:pt x="10658" y="10723"/>
                    </a:moveTo>
                    <a:lnTo>
                      <a:pt x="10753" y="10730"/>
                    </a:lnTo>
                    <a:cubicBezTo>
                      <a:pt x="10759" y="10736"/>
                      <a:pt x="10772" y="10742"/>
                      <a:pt x="10779" y="10749"/>
                    </a:cubicBezTo>
                    <a:cubicBezTo>
                      <a:pt x="10810" y="10774"/>
                      <a:pt x="10842" y="10806"/>
                      <a:pt x="10867" y="10844"/>
                    </a:cubicBezTo>
                    <a:cubicBezTo>
                      <a:pt x="10918" y="10908"/>
                      <a:pt x="10950" y="10990"/>
                      <a:pt x="10963" y="11079"/>
                    </a:cubicBezTo>
                    <a:cubicBezTo>
                      <a:pt x="10969" y="11232"/>
                      <a:pt x="10912" y="11384"/>
                      <a:pt x="10791" y="11486"/>
                    </a:cubicBezTo>
                    <a:cubicBezTo>
                      <a:pt x="10829" y="11232"/>
                      <a:pt x="10709" y="10978"/>
                      <a:pt x="10486" y="10844"/>
                    </a:cubicBezTo>
                    <a:cubicBezTo>
                      <a:pt x="10448" y="10819"/>
                      <a:pt x="10410" y="10800"/>
                      <a:pt x="10372" y="10787"/>
                    </a:cubicBezTo>
                    <a:lnTo>
                      <a:pt x="10410" y="10781"/>
                    </a:lnTo>
                    <a:cubicBezTo>
                      <a:pt x="10493" y="10768"/>
                      <a:pt x="10575" y="10742"/>
                      <a:pt x="10658" y="10723"/>
                    </a:cubicBezTo>
                    <a:close/>
                    <a:moveTo>
                      <a:pt x="11592" y="73"/>
                    </a:moveTo>
                    <a:cubicBezTo>
                      <a:pt x="11522" y="85"/>
                      <a:pt x="11465" y="111"/>
                      <a:pt x="11401" y="136"/>
                    </a:cubicBezTo>
                    <a:cubicBezTo>
                      <a:pt x="11382" y="149"/>
                      <a:pt x="11395" y="174"/>
                      <a:pt x="11420" y="174"/>
                    </a:cubicBezTo>
                    <a:cubicBezTo>
                      <a:pt x="11497" y="155"/>
                      <a:pt x="11579" y="136"/>
                      <a:pt x="11655" y="124"/>
                    </a:cubicBezTo>
                    <a:cubicBezTo>
                      <a:pt x="11655" y="130"/>
                      <a:pt x="11662" y="136"/>
                      <a:pt x="11668" y="136"/>
                    </a:cubicBezTo>
                    <a:cubicBezTo>
                      <a:pt x="11697" y="139"/>
                      <a:pt x="11725" y="141"/>
                      <a:pt x="11754" y="141"/>
                    </a:cubicBezTo>
                    <a:cubicBezTo>
                      <a:pt x="11783" y="141"/>
                      <a:pt x="11811" y="139"/>
                      <a:pt x="11840" y="136"/>
                    </a:cubicBezTo>
                    <a:cubicBezTo>
                      <a:pt x="11903" y="130"/>
                      <a:pt x="11967" y="130"/>
                      <a:pt x="12030" y="130"/>
                    </a:cubicBezTo>
                    <a:cubicBezTo>
                      <a:pt x="12054" y="129"/>
                      <a:pt x="12077" y="128"/>
                      <a:pt x="12101" y="128"/>
                    </a:cubicBezTo>
                    <a:cubicBezTo>
                      <a:pt x="12209" y="128"/>
                      <a:pt x="12313" y="140"/>
                      <a:pt x="12418" y="155"/>
                    </a:cubicBezTo>
                    <a:lnTo>
                      <a:pt x="12488" y="168"/>
                    </a:lnTo>
                    <a:cubicBezTo>
                      <a:pt x="12475" y="181"/>
                      <a:pt x="12482" y="200"/>
                      <a:pt x="12501" y="213"/>
                    </a:cubicBezTo>
                    <a:cubicBezTo>
                      <a:pt x="12558" y="225"/>
                      <a:pt x="12615" y="244"/>
                      <a:pt x="12679" y="251"/>
                    </a:cubicBezTo>
                    <a:cubicBezTo>
                      <a:pt x="12742" y="263"/>
                      <a:pt x="12799" y="276"/>
                      <a:pt x="12863" y="295"/>
                    </a:cubicBezTo>
                    <a:cubicBezTo>
                      <a:pt x="12984" y="340"/>
                      <a:pt x="13104" y="390"/>
                      <a:pt x="13219" y="454"/>
                    </a:cubicBezTo>
                    <a:cubicBezTo>
                      <a:pt x="13320" y="518"/>
                      <a:pt x="13416" y="581"/>
                      <a:pt x="13505" y="664"/>
                    </a:cubicBezTo>
                    <a:cubicBezTo>
                      <a:pt x="13486" y="657"/>
                      <a:pt x="13473" y="645"/>
                      <a:pt x="13460" y="638"/>
                    </a:cubicBezTo>
                    <a:cubicBezTo>
                      <a:pt x="13352" y="575"/>
                      <a:pt x="13231" y="543"/>
                      <a:pt x="13111" y="530"/>
                    </a:cubicBezTo>
                    <a:cubicBezTo>
                      <a:pt x="13098" y="530"/>
                      <a:pt x="13085" y="556"/>
                      <a:pt x="13104" y="562"/>
                    </a:cubicBezTo>
                    <a:cubicBezTo>
                      <a:pt x="13206" y="613"/>
                      <a:pt x="13314" y="651"/>
                      <a:pt x="13422" y="708"/>
                    </a:cubicBezTo>
                    <a:cubicBezTo>
                      <a:pt x="13524" y="759"/>
                      <a:pt x="13619" y="829"/>
                      <a:pt x="13702" y="912"/>
                    </a:cubicBezTo>
                    <a:cubicBezTo>
                      <a:pt x="13803" y="1001"/>
                      <a:pt x="13892" y="1102"/>
                      <a:pt x="13962" y="1217"/>
                    </a:cubicBezTo>
                    <a:cubicBezTo>
                      <a:pt x="13918" y="1159"/>
                      <a:pt x="13867" y="1115"/>
                      <a:pt x="13810" y="1077"/>
                    </a:cubicBezTo>
                    <a:cubicBezTo>
                      <a:pt x="13805" y="1074"/>
                      <a:pt x="13801" y="1073"/>
                      <a:pt x="13797" y="1073"/>
                    </a:cubicBezTo>
                    <a:cubicBezTo>
                      <a:pt x="13783" y="1073"/>
                      <a:pt x="13773" y="1087"/>
                      <a:pt x="13778" y="1102"/>
                    </a:cubicBezTo>
                    <a:cubicBezTo>
                      <a:pt x="13861" y="1242"/>
                      <a:pt x="13981" y="1356"/>
                      <a:pt x="14070" y="1496"/>
                    </a:cubicBezTo>
                    <a:cubicBezTo>
                      <a:pt x="14159" y="1623"/>
                      <a:pt x="14216" y="1776"/>
                      <a:pt x="14248" y="1935"/>
                    </a:cubicBezTo>
                    <a:cubicBezTo>
                      <a:pt x="14267" y="2081"/>
                      <a:pt x="14242" y="2233"/>
                      <a:pt x="14159" y="2367"/>
                    </a:cubicBezTo>
                    <a:cubicBezTo>
                      <a:pt x="14153" y="2367"/>
                      <a:pt x="14147" y="2380"/>
                      <a:pt x="14147" y="2386"/>
                    </a:cubicBezTo>
                    <a:cubicBezTo>
                      <a:pt x="14096" y="2443"/>
                      <a:pt x="14039" y="2494"/>
                      <a:pt x="13975" y="2532"/>
                    </a:cubicBezTo>
                    <a:cubicBezTo>
                      <a:pt x="13994" y="2519"/>
                      <a:pt x="14007" y="2500"/>
                      <a:pt x="14026" y="2488"/>
                    </a:cubicBezTo>
                    <a:cubicBezTo>
                      <a:pt x="14051" y="2462"/>
                      <a:pt x="14070" y="2437"/>
                      <a:pt x="14077" y="2405"/>
                    </a:cubicBezTo>
                    <a:cubicBezTo>
                      <a:pt x="14077" y="2389"/>
                      <a:pt x="14064" y="2378"/>
                      <a:pt x="14052" y="2378"/>
                    </a:cubicBezTo>
                    <a:cubicBezTo>
                      <a:pt x="14050" y="2378"/>
                      <a:pt x="14047" y="2378"/>
                      <a:pt x="14045" y="2380"/>
                    </a:cubicBezTo>
                    <a:cubicBezTo>
                      <a:pt x="14019" y="2386"/>
                      <a:pt x="13994" y="2405"/>
                      <a:pt x="13975" y="2430"/>
                    </a:cubicBezTo>
                    <a:cubicBezTo>
                      <a:pt x="13950" y="2449"/>
                      <a:pt x="13930" y="2469"/>
                      <a:pt x="13911" y="2488"/>
                    </a:cubicBezTo>
                    <a:cubicBezTo>
                      <a:pt x="13816" y="2564"/>
                      <a:pt x="13708" y="2621"/>
                      <a:pt x="13594" y="2653"/>
                    </a:cubicBezTo>
                    <a:lnTo>
                      <a:pt x="13556" y="2659"/>
                    </a:lnTo>
                    <a:cubicBezTo>
                      <a:pt x="13562" y="2653"/>
                      <a:pt x="13568" y="2646"/>
                      <a:pt x="13575" y="2640"/>
                    </a:cubicBezTo>
                    <a:cubicBezTo>
                      <a:pt x="13587" y="2627"/>
                      <a:pt x="13600" y="2615"/>
                      <a:pt x="13606" y="2596"/>
                    </a:cubicBezTo>
                    <a:cubicBezTo>
                      <a:pt x="13619" y="2583"/>
                      <a:pt x="13625" y="2564"/>
                      <a:pt x="13632" y="2551"/>
                    </a:cubicBezTo>
                    <a:cubicBezTo>
                      <a:pt x="13636" y="2530"/>
                      <a:pt x="13620" y="2517"/>
                      <a:pt x="13605" y="2517"/>
                    </a:cubicBezTo>
                    <a:cubicBezTo>
                      <a:pt x="13598" y="2517"/>
                      <a:pt x="13591" y="2520"/>
                      <a:pt x="13587" y="2526"/>
                    </a:cubicBezTo>
                    <a:lnTo>
                      <a:pt x="13575" y="2538"/>
                    </a:lnTo>
                    <a:cubicBezTo>
                      <a:pt x="13568" y="2545"/>
                      <a:pt x="13562" y="2551"/>
                      <a:pt x="13556" y="2564"/>
                    </a:cubicBezTo>
                    <a:cubicBezTo>
                      <a:pt x="13549" y="2570"/>
                      <a:pt x="13543" y="2583"/>
                      <a:pt x="13530" y="2596"/>
                    </a:cubicBezTo>
                    <a:cubicBezTo>
                      <a:pt x="13511" y="2615"/>
                      <a:pt x="13492" y="2640"/>
                      <a:pt x="13467" y="2653"/>
                    </a:cubicBezTo>
                    <a:cubicBezTo>
                      <a:pt x="13416" y="2691"/>
                      <a:pt x="13365" y="2716"/>
                      <a:pt x="13308" y="2729"/>
                    </a:cubicBezTo>
                    <a:lnTo>
                      <a:pt x="13327" y="2691"/>
                    </a:lnTo>
                    <a:cubicBezTo>
                      <a:pt x="13333" y="2672"/>
                      <a:pt x="13339" y="2659"/>
                      <a:pt x="13346" y="2646"/>
                    </a:cubicBezTo>
                    <a:cubicBezTo>
                      <a:pt x="13352" y="2634"/>
                      <a:pt x="13352" y="2634"/>
                      <a:pt x="13352" y="2621"/>
                    </a:cubicBezTo>
                    <a:cubicBezTo>
                      <a:pt x="13352" y="2615"/>
                      <a:pt x="13352" y="2608"/>
                      <a:pt x="13352" y="2602"/>
                    </a:cubicBezTo>
                    <a:cubicBezTo>
                      <a:pt x="13352" y="2590"/>
                      <a:pt x="13347" y="2583"/>
                      <a:pt x="13340" y="2583"/>
                    </a:cubicBezTo>
                    <a:cubicBezTo>
                      <a:pt x="13336" y="2583"/>
                      <a:pt x="13331" y="2585"/>
                      <a:pt x="13327" y="2589"/>
                    </a:cubicBezTo>
                    <a:cubicBezTo>
                      <a:pt x="13320" y="2589"/>
                      <a:pt x="13314" y="2596"/>
                      <a:pt x="13308" y="2602"/>
                    </a:cubicBezTo>
                    <a:cubicBezTo>
                      <a:pt x="13308" y="2608"/>
                      <a:pt x="13301" y="2621"/>
                      <a:pt x="13301" y="2627"/>
                    </a:cubicBezTo>
                    <a:cubicBezTo>
                      <a:pt x="13295" y="2634"/>
                      <a:pt x="13289" y="2653"/>
                      <a:pt x="13282" y="2666"/>
                    </a:cubicBezTo>
                    <a:cubicBezTo>
                      <a:pt x="13270" y="2697"/>
                      <a:pt x="13263" y="2723"/>
                      <a:pt x="13251" y="2754"/>
                    </a:cubicBezTo>
                    <a:cubicBezTo>
                      <a:pt x="13181" y="2799"/>
                      <a:pt x="13123" y="2863"/>
                      <a:pt x="13092" y="2939"/>
                    </a:cubicBezTo>
                    <a:cubicBezTo>
                      <a:pt x="13085" y="2964"/>
                      <a:pt x="13104" y="2983"/>
                      <a:pt x="13130" y="2990"/>
                    </a:cubicBezTo>
                    <a:lnTo>
                      <a:pt x="13142" y="2990"/>
                    </a:lnTo>
                    <a:cubicBezTo>
                      <a:pt x="13123" y="2996"/>
                      <a:pt x="13111" y="3009"/>
                      <a:pt x="13092" y="3028"/>
                    </a:cubicBezTo>
                    <a:cubicBezTo>
                      <a:pt x="13066" y="3047"/>
                      <a:pt x="13041" y="3066"/>
                      <a:pt x="13015" y="3085"/>
                    </a:cubicBezTo>
                    <a:cubicBezTo>
                      <a:pt x="12965" y="3117"/>
                      <a:pt x="12907" y="3148"/>
                      <a:pt x="12850" y="3168"/>
                    </a:cubicBezTo>
                    <a:cubicBezTo>
                      <a:pt x="12793" y="3193"/>
                      <a:pt x="12736" y="3206"/>
                      <a:pt x="12672" y="3212"/>
                    </a:cubicBezTo>
                    <a:lnTo>
                      <a:pt x="12571" y="3212"/>
                    </a:lnTo>
                    <a:cubicBezTo>
                      <a:pt x="12558" y="3206"/>
                      <a:pt x="12551" y="3206"/>
                      <a:pt x="12539" y="3199"/>
                    </a:cubicBezTo>
                    <a:lnTo>
                      <a:pt x="12545" y="3199"/>
                    </a:lnTo>
                    <a:cubicBezTo>
                      <a:pt x="12564" y="3193"/>
                      <a:pt x="12590" y="3180"/>
                      <a:pt x="12590" y="3155"/>
                    </a:cubicBezTo>
                    <a:cubicBezTo>
                      <a:pt x="12596" y="3142"/>
                      <a:pt x="12590" y="3129"/>
                      <a:pt x="12577" y="3129"/>
                    </a:cubicBezTo>
                    <a:cubicBezTo>
                      <a:pt x="12569" y="3127"/>
                      <a:pt x="12561" y="3125"/>
                      <a:pt x="12553" y="3125"/>
                    </a:cubicBezTo>
                    <a:cubicBezTo>
                      <a:pt x="12542" y="3125"/>
                      <a:pt x="12531" y="3128"/>
                      <a:pt x="12520" y="3136"/>
                    </a:cubicBezTo>
                    <a:lnTo>
                      <a:pt x="12463" y="3148"/>
                    </a:lnTo>
                    <a:cubicBezTo>
                      <a:pt x="12424" y="3161"/>
                      <a:pt x="12386" y="3168"/>
                      <a:pt x="12348" y="3174"/>
                    </a:cubicBezTo>
                    <a:lnTo>
                      <a:pt x="12227" y="3174"/>
                    </a:lnTo>
                    <a:cubicBezTo>
                      <a:pt x="12189" y="3168"/>
                      <a:pt x="12151" y="3161"/>
                      <a:pt x="12113" y="3161"/>
                    </a:cubicBezTo>
                    <a:cubicBezTo>
                      <a:pt x="12094" y="3168"/>
                      <a:pt x="12088" y="3187"/>
                      <a:pt x="12100" y="3199"/>
                    </a:cubicBezTo>
                    <a:cubicBezTo>
                      <a:pt x="12132" y="3225"/>
                      <a:pt x="12177" y="3244"/>
                      <a:pt x="12221" y="3250"/>
                    </a:cubicBezTo>
                    <a:cubicBezTo>
                      <a:pt x="12259" y="3257"/>
                      <a:pt x="12310" y="3257"/>
                      <a:pt x="12354" y="3257"/>
                    </a:cubicBezTo>
                    <a:cubicBezTo>
                      <a:pt x="12393" y="3257"/>
                      <a:pt x="12431" y="3250"/>
                      <a:pt x="12469" y="3237"/>
                    </a:cubicBezTo>
                    <a:cubicBezTo>
                      <a:pt x="12513" y="3276"/>
                      <a:pt x="12568" y="3296"/>
                      <a:pt x="12627" y="3296"/>
                    </a:cubicBezTo>
                    <a:cubicBezTo>
                      <a:pt x="12636" y="3296"/>
                      <a:pt x="12644" y="3295"/>
                      <a:pt x="12653" y="3295"/>
                    </a:cubicBezTo>
                    <a:cubicBezTo>
                      <a:pt x="12723" y="3295"/>
                      <a:pt x="12793" y="3282"/>
                      <a:pt x="12863" y="3257"/>
                    </a:cubicBezTo>
                    <a:cubicBezTo>
                      <a:pt x="12926" y="3237"/>
                      <a:pt x="12990" y="3206"/>
                      <a:pt x="13047" y="3168"/>
                    </a:cubicBezTo>
                    <a:cubicBezTo>
                      <a:pt x="13079" y="3148"/>
                      <a:pt x="13104" y="3129"/>
                      <a:pt x="13136" y="3104"/>
                    </a:cubicBezTo>
                    <a:cubicBezTo>
                      <a:pt x="13155" y="3085"/>
                      <a:pt x="13174" y="3066"/>
                      <a:pt x="13193" y="3040"/>
                    </a:cubicBezTo>
                    <a:cubicBezTo>
                      <a:pt x="13219" y="3066"/>
                      <a:pt x="13251" y="3098"/>
                      <a:pt x="13282" y="3117"/>
                    </a:cubicBezTo>
                    <a:cubicBezTo>
                      <a:pt x="13339" y="3161"/>
                      <a:pt x="13397" y="3193"/>
                      <a:pt x="13460" y="3218"/>
                    </a:cubicBezTo>
                    <a:cubicBezTo>
                      <a:pt x="13600" y="3276"/>
                      <a:pt x="13753" y="3314"/>
                      <a:pt x="13905" y="3326"/>
                    </a:cubicBezTo>
                    <a:cubicBezTo>
                      <a:pt x="13975" y="3333"/>
                      <a:pt x="14039" y="3339"/>
                      <a:pt x="14102" y="3339"/>
                    </a:cubicBezTo>
                    <a:cubicBezTo>
                      <a:pt x="14102" y="3358"/>
                      <a:pt x="14102" y="3371"/>
                      <a:pt x="14102" y="3390"/>
                    </a:cubicBezTo>
                    <a:lnTo>
                      <a:pt x="14102" y="3447"/>
                    </a:lnTo>
                    <a:cubicBezTo>
                      <a:pt x="14102" y="3485"/>
                      <a:pt x="14102" y="3523"/>
                      <a:pt x="14089" y="3562"/>
                    </a:cubicBezTo>
                    <a:cubicBezTo>
                      <a:pt x="14083" y="3593"/>
                      <a:pt x="14070" y="3631"/>
                      <a:pt x="14058" y="3670"/>
                    </a:cubicBezTo>
                    <a:cubicBezTo>
                      <a:pt x="14051" y="3682"/>
                      <a:pt x="14045" y="3701"/>
                      <a:pt x="14032" y="3720"/>
                    </a:cubicBezTo>
                    <a:cubicBezTo>
                      <a:pt x="14026" y="3739"/>
                      <a:pt x="14019" y="3759"/>
                      <a:pt x="14032" y="3778"/>
                    </a:cubicBezTo>
                    <a:cubicBezTo>
                      <a:pt x="14032" y="3784"/>
                      <a:pt x="14039" y="3790"/>
                      <a:pt x="14051" y="3790"/>
                    </a:cubicBezTo>
                    <a:cubicBezTo>
                      <a:pt x="14096" y="3778"/>
                      <a:pt x="14121" y="3720"/>
                      <a:pt x="14140" y="3689"/>
                    </a:cubicBezTo>
                    <a:cubicBezTo>
                      <a:pt x="14153" y="3651"/>
                      <a:pt x="14166" y="3612"/>
                      <a:pt x="14178" y="3568"/>
                    </a:cubicBezTo>
                    <a:lnTo>
                      <a:pt x="14178" y="3555"/>
                    </a:lnTo>
                    <a:cubicBezTo>
                      <a:pt x="14178" y="3587"/>
                      <a:pt x="14185" y="3625"/>
                      <a:pt x="14191" y="3657"/>
                    </a:cubicBezTo>
                    <a:cubicBezTo>
                      <a:pt x="14185" y="3670"/>
                      <a:pt x="14185" y="3676"/>
                      <a:pt x="14191" y="3689"/>
                    </a:cubicBezTo>
                    <a:lnTo>
                      <a:pt x="14197" y="3695"/>
                    </a:lnTo>
                    <a:cubicBezTo>
                      <a:pt x="14197" y="3739"/>
                      <a:pt x="14204" y="3778"/>
                      <a:pt x="14204" y="3822"/>
                    </a:cubicBezTo>
                    <a:cubicBezTo>
                      <a:pt x="14204" y="3854"/>
                      <a:pt x="14204" y="3905"/>
                      <a:pt x="14236" y="3905"/>
                    </a:cubicBezTo>
                    <a:cubicBezTo>
                      <a:pt x="14255" y="3905"/>
                      <a:pt x="14267" y="3892"/>
                      <a:pt x="14274" y="3879"/>
                    </a:cubicBezTo>
                    <a:cubicBezTo>
                      <a:pt x="14318" y="4019"/>
                      <a:pt x="14356" y="4153"/>
                      <a:pt x="14394" y="4299"/>
                    </a:cubicBezTo>
                    <a:cubicBezTo>
                      <a:pt x="14433" y="4464"/>
                      <a:pt x="14464" y="4636"/>
                      <a:pt x="14483" y="4807"/>
                    </a:cubicBezTo>
                    <a:cubicBezTo>
                      <a:pt x="14534" y="5157"/>
                      <a:pt x="14547" y="5506"/>
                      <a:pt x="14521" y="5856"/>
                    </a:cubicBezTo>
                    <a:cubicBezTo>
                      <a:pt x="14509" y="6034"/>
                      <a:pt x="14490" y="6205"/>
                      <a:pt x="14458" y="6377"/>
                    </a:cubicBezTo>
                    <a:lnTo>
                      <a:pt x="14458" y="6358"/>
                    </a:lnTo>
                    <a:cubicBezTo>
                      <a:pt x="14455" y="6339"/>
                      <a:pt x="14439" y="6329"/>
                      <a:pt x="14423" y="6329"/>
                    </a:cubicBezTo>
                    <a:cubicBezTo>
                      <a:pt x="14407" y="6329"/>
                      <a:pt x="14391" y="6339"/>
                      <a:pt x="14388" y="6358"/>
                    </a:cubicBezTo>
                    <a:cubicBezTo>
                      <a:pt x="14375" y="6478"/>
                      <a:pt x="14356" y="6593"/>
                      <a:pt x="14324" y="6707"/>
                    </a:cubicBezTo>
                    <a:cubicBezTo>
                      <a:pt x="14312" y="6790"/>
                      <a:pt x="14299" y="6860"/>
                      <a:pt x="14286" y="6936"/>
                    </a:cubicBezTo>
                    <a:cubicBezTo>
                      <a:pt x="14299" y="6815"/>
                      <a:pt x="14286" y="6688"/>
                      <a:pt x="14255" y="6574"/>
                    </a:cubicBezTo>
                    <a:cubicBezTo>
                      <a:pt x="14255" y="6561"/>
                      <a:pt x="14245" y="6555"/>
                      <a:pt x="14236" y="6555"/>
                    </a:cubicBezTo>
                    <a:cubicBezTo>
                      <a:pt x="14226" y="6555"/>
                      <a:pt x="14216" y="6561"/>
                      <a:pt x="14216" y="6574"/>
                    </a:cubicBezTo>
                    <a:cubicBezTo>
                      <a:pt x="14204" y="6714"/>
                      <a:pt x="14216" y="6860"/>
                      <a:pt x="14210" y="7006"/>
                    </a:cubicBezTo>
                    <a:cubicBezTo>
                      <a:pt x="14204" y="7146"/>
                      <a:pt x="14178" y="7292"/>
                      <a:pt x="14147" y="7432"/>
                    </a:cubicBezTo>
                    <a:cubicBezTo>
                      <a:pt x="14096" y="7641"/>
                      <a:pt x="14013" y="7845"/>
                      <a:pt x="13911" y="8042"/>
                    </a:cubicBezTo>
                    <a:cubicBezTo>
                      <a:pt x="13956" y="7896"/>
                      <a:pt x="13975" y="7743"/>
                      <a:pt x="13969" y="7597"/>
                    </a:cubicBezTo>
                    <a:cubicBezTo>
                      <a:pt x="13969" y="7583"/>
                      <a:pt x="13959" y="7574"/>
                      <a:pt x="13949" y="7574"/>
                    </a:cubicBezTo>
                    <a:cubicBezTo>
                      <a:pt x="13941" y="7574"/>
                      <a:pt x="13933" y="7579"/>
                      <a:pt x="13930" y="7591"/>
                    </a:cubicBezTo>
                    <a:cubicBezTo>
                      <a:pt x="13899" y="7743"/>
                      <a:pt x="13873" y="7896"/>
                      <a:pt x="13835" y="8048"/>
                    </a:cubicBezTo>
                    <a:cubicBezTo>
                      <a:pt x="13791" y="8201"/>
                      <a:pt x="13733" y="8347"/>
                      <a:pt x="13664" y="8487"/>
                    </a:cubicBezTo>
                    <a:cubicBezTo>
                      <a:pt x="13524" y="8772"/>
                      <a:pt x="13333" y="9027"/>
                      <a:pt x="13104" y="9243"/>
                    </a:cubicBezTo>
                    <a:cubicBezTo>
                      <a:pt x="13041" y="9300"/>
                      <a:pt x="12977" y="9357"/>
                      <a:pt x="12907" y="9408"/>
                    </a:cubicBezTo>
                    <a:cubicBezTo>
                      <a:pt x="12958" y="9344"/>
                      <a:pt x="13003" y="9275"/>
                      <a:pt x="13041" y="9205"/>
                    </a:cubicBezTo>
                    <a:cubicBezTo>
                      <a:pt x="13117" y="9097"/>
                      <a:pt x="13162" y="8976"/>
                      <a:pt x="13187" y="8849"/>
                    </a:cubicBezTo>
                    <a:cubicBezTo>
                      <a:pt x="13187" y="8833"/>
                      <a:pt x="13175" y="8825"/>
                      <a:pt x="13163" y="8825"/>
                    </a:cubicBezTo>
                    <a:cubicBezTo>
                      <a:pt x="13155" y="8825"/>
                      <a:pt x="13148" y="8829"/>
                      <a:pt x="13142" y="8836"/>
                    </a:cubicBezTo>
                    <a:cubicBezTo>
                      <a:pt x="13079" y="8938"/>
                      <a:pt x="13015" y="9039"/>
                      <a:pt x="12965" y="9154"/>
                    </a:cubicBezTo>
                    <a:cubicBezTo>
                      <a:pt x="12901" y="9262"/>
                      <a:pt x="12825" y="9363"/>
                      <a:pt x="12748" y="9465"/>
                    </a:cubicBezTo>
                    <a:cubicBezTo>
                      <a:pt x="12672" y="9560"/>
                      <a:pt x="12583" y="9656"/>
                      <a:pt x="12494" y="9738"/>
                    </a:cubicBezTo>
                    <a:cubicBezTo>
                      <a:pt x="12450" y="9783"/>
                      <a:pt x="12399" y="9815"/>
                      <a:pt x="12354" y="9859"/>
                    </a:cubicBezTo>
                    <a:cubicBezTo>
                      <a:pt x="12304" y="9891"/>
                      <a:pt x="12259" y="9929"/>
                      <a:pt x="12221" y="9980"/>
                    </a:cubicBezTo>
                    <a:cubicBezTo>
                      <a:pt x="12215" y="9993"/>
                      <a:pt x="12227" y="10012"/>
                      <a:pt x="12240" y="10012"/>
                    </a:cubicBezTo>
                    <a:cubicBezTo>
                      <a:pt x="12297" y="9993"/>
                      <a:pt x="12354" y="9961"/>
                      <a:pt x="12399" y="9923"/>
                    </a:cubicBezTo>
                    <a:cubicBezTo>
                      <a:pt x="12443" y="9885"/>
                      <a:pt x="12494" y="9846"/>
                      <a:pt x="12539" y="9808"/>
                    </a:cubicBezTo>
                    <a:lnTo>
                      <a:pt x="12539" y="9808"/>
                    </a:lnTo>
                    <a:cubicBezTo>
                      <a:pt x="12507" y="9846"/>
                      <a:pt x="12482" y="9891"/>
                      <a:pt x="12450" y="9923"/>
                    </a:cubicBezTo>
                    <a:cubicBezTo>
                      <a:pt x="12354" y="10043"/>
                      <a:pt x="12240" y="10151"/>
                      <a:pt x="12113" y="10247"/>
                    </a:cubicBezTo>
                    <a:cubicBezTo>
                      <a:pt x="11852" y="10450"/>
                      <a:pt x="11541" y="10584"/>
                      <a:pt x="11217" y="10647"/>
                    </a:cubicBezTo>
                    <a:cubicBezTo>
                      <a:pt x="11090" y="10666"/>
                      <a:pt x="10963" y="10679"/>
                      <a:pt x="10836" y="10679"/>
                    </a:cubicBezTo>
                    <a:lnTo>
                      <a:pt x="10817" y="10666"/>
                    </a:lnTo>
                    <a:cubicBezTo>
                      <a:pt x="10956" y="10628"/>
                      <a:pt x="11084" y="10565"/>
                      <a:pt x="11192" y="10476"/>
                    </a:cubicBezTo>
                    <a:cubicBezTo>
                      <a:pt x="11203" y="10464"/>
                      <a:pt x="11194" y="10437"/>
                      <a:pt x="11177" y="10437"/>
                    </a:cubicBezTo>
                    <a:cubicBezTo>
                      <a:pt x="11176" y="10437"/>
                      <a:pt x="11174" y="10437"/>
                      <a:pt x="11173" y="10437"/>
                    </a:cubicBezTo>
                    <a:cubicBezTo>
                      <a:pt x="11039" y="10476"/>
                      <a:pt x="10906" y="10526"/>
                      <a:pt x="10779" y="10584"/>
                    </a:cubicBezTo>
                    <a:cubicBezTo>
                      <a:pt x="10651" y="10628"/>
                      <a:pt x="10518" y="10666"/>
                      <a:pt x="10385" y="10692"/>
                    </a:cubicBezTo>
                    <a:cubicBezTo>
                      <a:pt x="10162" y="10737"/>
                      <a:pt x="9944" y="10763"/>
                      <a:pt x="9722" y="10763"/>
                    </a:cubicBezTo>
                    <a:cubicBezTo>
                      <a:pt x="9697" y="10763"/>
                      <a:pt x="9672" y="10762"/>
                      <a:pt x="9647" y="10762"/>
                    </a:cubicBezTo>
                    <a:cubicBezTo>
                      <a:pt x="9724" y="10736"/>
                      <a:pt x="9800" y="10711"/>
                      <a:pt x="9870" y="10679"/>
                    </a:cubicBezTo>
                    <a:cubicBezTo>
                      <a:pt x="9965" y="10647"/>
                      <a:pt x="10060" y="10603"/>
                      <a:pt x="10149" y="10552"/>
                    </a:cubicBezTo>
                    <a:cubicBezTo>
                      <a:pt x="10238" y="10514"/>
                      <a:pt x="10321" y="10457"/>
                      <a:pt x="10397" y="10380"/>
                    </a:cubicBezTo>
                    <a:cubicBezTo>
                      <a:pt x="10414" y="10363"/>
                      <a:pt x="10401" y="10321"/>
                      <a:pt x="10375" y="10321"/>
                    </a:cubicBezTo>
                    <a:cubicBezTo>
                      <a:pt x="10372" y="10321"/>
                      <a:pt x="10369" y="10322"/>
                      <a:pt x="10365" y="10323"/>
                    </a:cubicBezTo>
                    <a:cubicBezTo>
                      <a:pt x="10283" y="10355"/>
                      <a:pt x="10213" y="10393"/>
                      <a:pt x="10137" y="10437"/>
                    </a:cubicBezTo>
                    <a:cubicBezTo>
                      <a:pt x="10060" y="10482"/>
                      <a:pt x="9984" y="10520"/>
                      <a:pt x="9908" y="10552"/>
                    </a:cubicBezTo>
                    <a:cubicBezTo>
                      <a:pt x="9749" y="10622"/>
                      <a:pt x="9584" y="10673"/>
                      <a:pt x="9419" y="10711"/>
                    </a:cubicBezTo>
                    <a:cubicBezTo>
                      <a:pt x="9216" y="10756"/>
                      <a:pt x="9012" y="10779"/>
                      <a:pt x="8807" y="10779"/>
                    </a:cubicBezTo>
                    <a:cubicBezTo>
                      <a:pt x="8670" y="10779"/>
                      <a:pt x="8533" y="10769"/>
                      <a:pt x="8395" y="10749"/>
                    </a:cubicBezTo>
                    <a:cubicBezTo>
                      <a:pt x="8243" y="10730"/>
                      <a:pt x="8097" y="10692"/>
                      <a:pt x="7951" y="10647"/>
                    </a:cubicBezTo>
                    <a:cubicBezTo>
                      <a:pt x="8135" y="10596"/>
                      <a:pt x="8313" y="10533"/>
                      <a:pt x="8484" y="10457"/>
                    </a:cubicBezTo>
                    <a:cubicBezTo>
                      <a:pt x="8631" y="10399"/>
                      <a:pt x="8770" y="10317"/>
                      <a:pt x="8891" y="10221"/>
                    </a:cubicBezTo>
                    <a:cubicBezTo>
                      <a:pt x="8908" y="10210"/>
                      <a:pt x="8895" y="10189"/>
                      <a:pt x="8878" y="10189"/>
                    </a:cubicBezTo>
                    <a:cubicBezTo>
                      <a:pt x="8876" y="10189"/>
                      <a:pt x="8874" y="10189"/>
                      <a:pt x="8872" y="10190"/>
                    </a:cubicBezTo>
                    <a:cubicBezTo>
                      <a:pt x="8713" y="10253"/>
                      <a:pt x="8561" y="10336"/>
                      <a:pt x="8402" y="10406"/>
                    </a:cubicBezTo>
                    <a:cubicBezTo>
                      <a:pt x="8237" y="10476"/>
                      <a:pt x="8071" y="10526"/>
                      <a:pt x="7900" y="10571"/>
                    </a:cubicBezTo>
                    <a:cubicBezTo>
                      <a:pt x="7639" y="10634"/>
                      <a:pt x="7372" y="10679"/>
                      <a:pt x="7105" y="10692"/>
                    </a:cubicBezTo>
                    <a:cubicBezTo>
                      <a:pt x="7169" y="10673"/>
                      <a:pt x="7233" y="10660"/>
                      <a:pt x="7296" y="10634"/>
                    </a:cubicBezTo>
                    <a:cubicBezTo>
                      <a:pt x="7455" y="10590"/>
                      <a:pt x="7601" y="10520"/>
                      <a:pt x="7735" y="10431"/>
                    </a:cubicBezTo>
                    <a:cubicBezTo>
                      <a:pt x="7746" y="10414"/>
                      <a:pt x="7737" y="10392"/>
                      <a:pt x="7721" y="10392"/>
                    </a:cubicBezTo>
                    <a:cubicBezTo>
                      <a:pt x="7719" y="10392"/>
                      <a:pt x="7718" y="10392"/>
                      <a:pt x="7715" y="10393"/>
                    </a:cubicBezTo>
                    <a:cubicBezTo>
                      <a:pt x="7582" y="10437"/>
                      <a:pt x="7455" y="10501"/>
                      <a:pt x="7321" y="10545"/>
                    </a:cubicBezTo>
                    <a:cubicBezTo>
                      <a:pt x="7188" y="10584"/>
                      <a:pt x="7055" y="10622"/>
                      <a:pt x="6915" y="10647"/>
                    </a:cubicBezTo>
                    <a:cubicBezTo>
                      <a:pt x="6765" y="10674"/>
                      <a:pt x="6613" y="10687"/>
                      <a:pt x="6461" y="10687"/>
                    </a:cubicBezTo>
                    <a:cubicBezTo>
                      <a:pt x="6329" y="10687"/>
                      <a:pt x="6196" y="10678"/>
                      <a:pt x="6063" y="10660"/>
                    </a:cubicBezTo>
                    <a:cubicBezTo>
                      <a:pt x="5987" y="10654"/>
                      <a:pt x="5904" y="10634"/>
                      <a:pt x="5828" y="10622"/>
                    </a:cubicBezTo>
                    <a:cubicBezTo>
                      <a:pt x="5771" y="10609"/>
                      <a:pt x="5720" y="10590"/>
                      <a:pt x="5669" y="10577"/>
                    </a:cubicBezTo>
                    <a:cubicBezTo>
                      <a:pt x="5841" y="10457"/>
                      <a:pt x="6006" y="10329"/>
                      <a:pt x="6171" y="10196"/>
                    </a:cubicBezTo>
                    <a:lnTo>
                      <a:pt x="6171" y="10196"/>
                    </a:lnTo>
                    <a:lnTo>
                      <a:pt x="6165" y="10234"/>
                    </a:lnTo>
                    <a:cubicBezTo>
                      <a:pt x="6159" y="10260"/>
                      <a:pt x="6184" y="10279"/>
                      <a:pt x="6209" y="10279"/>
                    </a:cubicBezTo>
                    <a:cubicBezTo>
                      <a:pt x="6737" y="10126"/>
                      <a:pt x="7252" y="9916"/>
                      <a:pt x="7735" y="9649"/>
                    </a:cubicBezTo>
                    <a:cubicBezTo>
                      <a:pt x="8224" y="9383"/>
                      <a:pt x="8675" y="9065"/>
                      <a:pt x="9088" y="8696"/>
                    </a:cubicBezTo>
                    <a:cubicBezTo>
                      <a:pt x="9330" y="8493"/>
                      <a:pt x="9546" y="8270"/>
                      <a:pt x="9736" y="8023"/>
                    </a:cubicBezTo>
                    <a:cubicBezTo>
                      <a:pt x="9760" y="7994"/>
                      <a:pt x="9730" y="7961"/>
                      <a:pt x="9699" y="7961"/>
                    </a:cubicBezTo>
                    <a:cubicBezTo>
                      <a:pt x="9690" y="7961"/>
                      <a:pt x="9680" y="7964"/>
                      <a:pt x="9673" y="7972"/>
                    </a:cubicBezTo>
                    <a:cubicBezTo>
                      <a:pt x="9476" y="8156"/>
                      <a:pt x="9291" y="8359"/>
                      <a:pt x="9088" y="8544"/>
                    </a:cubicBezTo>
                    <a:cubicBezTo>
                      <a:pt x="8885" y="8728"/>
                      <a:pt x="8681" y="8900"/>
                      <a:pt x="8465" y="9058"/>
                    </a:cubicBezTo>
                    <a:cubicBezTo>
                      <a:pt x="8027" y="9383"/>
                      <a:pt x="7557" y="9656"/>
                      <a:pt x="7055" y="9878"/>
                    </a:cubicBezTo>
                    <a:cubicBezTo>
                      <a:pt x="6788" y="9999"/>
                      <a:pt x="6514" y="10107"/>
                      <a:pt x="6235" y="10196"/>
                    </a:cubicBezTo>
                    <a:lnTo>
                      <a:pt x="6241" y="10145"/>
                    </a:lnTo>
                    <a:lnTo>
                      <a:pt x="6470" y="9967"/>
                    </a:lnTo>
                    <a:cubicBezTo>
                      <a:pt x="6565" y="9904"/>
                      <a:pt x="6648" y="9827"/>
                      <a:pt x="6718" y="9738"/>
                    </a:cubicBezTo>
                    <a:cubicBezTo>
                      <a:pt x="6739" y="9712"/>
                      <a:pt x="6711" y="9685"/>
                      <a:pt x="6686" y="9685"/>
                    </a:cubicBezTo>
                    <a:cubicBezTo>
                      <a:pt x="6682" y="9685"/>
                      <a:pt x="6677" y="9686"/>
                      <a:pt x="6673" y="9688"/>
                    </a:cubicBezTo>
                    <a:cubicBezTo>
                      <a:pt x="6591" y="9732"/>
                      <a:pt x="6514" y="9789"/>
                      <a:pt x="6451" y="9846"/>
                    </a:cubicBezTo>
                    <a:cubicBezTo>
                      <a:pt x="6375" y="9910"/>
                      <a:pt x="6305" y="9967"/>
                      <a:pt x="6228" y="10024"/>
                    </a:cubicBezTo>
                    <a:cubicBezTo>
                      <a:pt x="6082" y="10139"/>
                      <a:pt x="5936" y="10253"/>
                      <a:pt x="5784" y="10368"/>
                    </a:cubicBezTo>
                    <a:cubicBezTo>
                      <a:pt x="5485" y="10590"/>
                      <a:pt x="5180" y="10806"/>
                      <a:pt x="4869" y="11022"/>
                    </a:cubicBezTo>
                    <a:cubicBezTo>
                      <a:pt x="4557" y="11232"/>
                      <a:pt x="4252" y="11429"/>
                      <a:pt x="3934" y="11619"/>
                    </a:cubicBezTo>
                    <a:cubicBezTo>
                      <a:pt x="3776" y="11715"/>
                      <a:pt x="3610" y="11810"/>
                      <a:pt x="3445" y="11905"/>
                    </a:cubicBezTo>
                    <a:cubicBezTo>
                      <a:pt x="3411" y="11925"/>
                      <a:pt x="3327" y="11984"/>
                      <a:pt x="3265" y="11984"/>
                    </a:cubicBezTo>
                    <a:cubicBezTo>
                      <a:pt x="3246" y="11984"/>
                      <a:pt x="3229" y="11978"/>
                      <a:pt x="3216" y="11963"/>
                    </a:cubicBezTo>
                    <a:cubicBezTo>
                      <a:pt x="3159" y="11905"/>
                      <a:pt x="3235" y="11791"/>
                      <a:pt x="3261" y="11740"/>
                    </a:cubicBezTo>
                    <a:cubicBezTo>
                      <a:pt x="3401" y="11384"/>
                      <a:pt x="3604" y="11060"/>
                      <a:pt x="3858" y="10781"/>
                    </a:cubicBezTo>
                    <a:cubicBezTo>
                      <a:pt x="4061" y="10685"/>
                      <a:pt x="4271" y="10584"/>
                      <a:pt x="4475" y="10488"/>
                    </a:cubicBezTo>
                    <a:cubicBezTo>
                      <a:pt x="4900" y="10279"/>
                      <a:pt x="5320" y="10050"/>
                      <a:pt x="5688" y="9751"/>
                    </a:cubicBezTo>
                    <a:cubicBezTo>
                      <a:pt x="5726" y="9719"/>
                      <a:pt x="5765" y="9688"/>
                      <a:pt x="5796" y="9649"/>
                    </a:cubicBezTo>
                    <a:cubicBezTo>
                      <a:pt x="5803" y="9675"/>
                      <a:pt x="5809" y="9700"/>
                      <a:pt x="5828" y="9726"/>
                    </a:cubicBezTo>
                    <a:cubicBezTo>
                      <a:pt x="5869" y="9782"/>
                      <a:pt x="5926" y="9801"/>
                      <a:pt x="5987" y="9801"/>
                    </a:cubicBezTo>
                    <a:cubicBezTo>
                      <a:pt x="6051" y="9801"/>
                      <a:pt x="6119" y="9780"/>
                      <a:pt x="6178" y="9757"/>
                    </a:cubicBezTo>
                    <a:cubicBezTo>
                      <a:pt x="6476" y="9637"/>
                      <a:pt x="6775" y="9510"/>
                      <a:pt x="7067" y="9370"/>
                    </a:cubicBezTo>
                    <a:cubicBezTo>
                      <a:pt x="7499" y="9160"/>
                      <a:pt x="7906" y="8900"/>
                      <a:pt x="8262" y="8582"/>
                    </a:cubicBezTo>
                    <a:lnTo>
                      <a:pt x="8262" y="8633"/>
                    </a:lnTo>
                    <a:cubicBezTo>
                      <a:pt x="8262" y="8648"/>
                      <a:pt x="8279" y="8660"/>
                      <a:pt x="8296" y="8660"/>
                    </a:cubicBezTo>
                    <a:cubicBezTo>
                      <a:pt x="8300" y="8660"/>
                      <a:pt x="8303" y="8659"/>
                      <a:pt x="8306" y="8658"/>
                    </a:cubicBezTo>
                    <a:cubicBezTo>
                      <a:pt x="8408" y="8607"/>
                      <a:pt x="8510" y="8556"/>
                      <a:pt x="8599" y="8493"/>
                    </a:cubicBezTo>
                    <a:cubicBezTo>
                      <a:pt x="8694" y="8436"/>
                      <a:pt x="8783" y="8379"/>
                      <a:pt x="8872" y="8315"/>
                    </a:cubicBezTo>
                    <a:cubicBezTo>
                      <a:pt x="9050" y="8188"/>
                      <a:pt x="9222" y="8054"/>
                      <a:pt x="9387" y="7915"/>
                    </a:cubicBezTo>
                    <a:cubicBezTo>
                      <a:pt x="9717" y="7622"/>
                      <a:pt x="10016" y="7298"/>
                      <a:pt x="10276" y="6949"/>
                    </a:cubicBezTo>
                    <a:cubicBezTo>
                      <a:pt x="10435" y="6758"/>
                      <a:pt x="10562" y="6548"/>
                      <a:pt x="10664" y="6326"/>
                    </a:cubicBezTo>
                    <a:cubicBezTo>
                      <a:pt x="10672" y="6306"/>
                      <a:pt x="10657" y="6293"/>
                      <a:pt x="10640" y="6293"/>
                    </a:cubicBezTo>
                    <a:cubicBezTo>
                      <a:pt x="10631" y="6293"/>
                      <a:pt x="10620" y="6297"/>
                      <a:pt x="10613" y="6307"/>
                    </a:cubicBezTo>
                    <a:cubicBezTo>
                      <a:pt x="10480" y="6472"/>
                      <a:pt x="10372" y="6663"/>
                      <a:pt x="10245" y="6834"/>
                    </a:cubicBezTo>
                    <a:cubicBezTo>
                      <a:pt x="10118" y="7006"/>
                      <a:pt x="9984" y="7177"/>
                      <a:pt x="9838" y="7336"/>
                    </a:cubicBezTo>
                    <a:cubicBezTo>
                      <a:pt x="9552" y="7654"/>
                      <a:pt x="9228" y="7946"/>
                      <a:pt x="8885" y="8201"/>
                    </a:cubicBezTo>
                    <a:cubicBezTo>
                      <a:pt x="8789" y="8277"/>
                      <a:pt x="8694" y="8340"/>
                      <a:pt x="8592" y="8410"/>
                    </a:cubicBezTo>
                    <a:cubicBezTo>
                      <a:pt x="8497" y="8467"/>
                      <a:pt x="8402" y="8525"/>
                      <a:pt x="8313" y="8588"/>
                    </a:cubicBezTo>
                    <a:cubicBezTo>
                      <a:pt x="8313" y="8575"/>
                      <a:pt x="8306" y="8556"/>
                      <a:pt x="8306" y="8544"/>
                    </a:cubicBezTo>
                    <a:cubicBezTo>
                      <a:pt x="8402" y="8461"/>
                      <a:pt x="8491" y="8366"/>
                      <a:pt x="8573" y="8270"/>
                    </a:cubicBezTo>
                    <a:cubicBezTo>
                      <a:pt x="8809" y="8029"/>
                      <a:pt x="8999" y="7749"/>
                      <a:pt x="9139" y="7444"/>
                    </a:cubicBezTo>
                    <a:cubicBezTo>
                      <a:pt x="9148" y="7423"/>
                      <a:pt x="9130" y="7410"/>
                      <a:pt x="9112" y="7410"/>
                    </a:cubicBezTo>
                    <a:cubicBezTo>
                      <a:pt x="9103" y="7410"/>
                      <a:pt x="9094" y="7413"/>
                      <a:pt x="9088" y="7419"/>
                    </a:cubicBezTo>
                    <a:cubicBezTo>
                      <a:pt x="8929" y="7641"/>
                      <a:pt x="8789" y="7876"/>
                      <a:pt x="8612" y="8086"/>
                    </a:cubicBezTo>
                    <a:cubicBezTo>
                      <a:pt x="8446" y="8290"/>
                      <a:pt x="8256" y="8480"/>
                      <a:pt x="8052" y="8652"/>
                    </a:cubicBezTo>
                    <a:cubicBezTo>
                      <a:pt x="7607" y="9014"/>
                      <a:pt x="7099" y="9268"/>
                      <a:pt x="6578" y="9503"/>
                    </a:cubicBezTo>
                    <a:cubicBezTo>
                      <a:pt x="6425" y="9567"/>
                      <a:pt x="6279" y="9630"/>
                      <a:pt x="6133" y="9694"/>
                    </a:cubicBezTo>
                    <a:cubicBezTo>
                      <a:pt x="6090" y="9709"/>
                      <a:pt x="6041" y="9727"/>
                      <a:pt x="5994" y="9727"/>
                    </a:cubicBezTo>
                    <a:cubicBezTo>
                      <a:pt x="5964" y="9727"/>
                      <a:pt x="5935" y="9720"/>
                      <a:pt x="5911" y="9700"/>
                    </a:cubicBezTo>
                    <a:cubicBezTo>
                      <a:pt x="5866" y="9675"/>
                      <a:pt x="5860" y="9618"/>
                      <a:pt x="5892" y="9573"/>
                    </a:cubicBezTo>
                    <a:lnTo>
                      <a:pt x="5911" y="9554"/>
                    </a:lnTo>
                    <a:lnTo>
                      <a:pt x="5917" y="9548"/>
                    </a:lnTo>
                    <a:cubicBezTo>
                      <a:pt x="5923" y="9548"/>
                      <a:pt x="5923" y="9541"/>
                      <a:pt x="5923" y="9541"/>
                    </a:cubicBezTo>
                    <a:cubicBezTo>
                      <a:pt x="5943" y="9522"/>
                      <a:pt x="5962" y="9503"/>
                      <a:pt x="5981" y="9484"/>
                    </a:cubicBezTo>
                    <a:cubicBezTo>
                      <a:pt x="6070" y="9389"/>
                      <a:pt x="6152" y="9275"/>
                      <a:pt x="6209" y="9160"/>
                    </a:cubicBezTo>
                    <a:cubicBezTo>
                      <a:pt x="6219" y="9136"/>
                      <a:pt x="6197" y="9113"/>
                      <a:pt x="6174" y="9113"/>
                    </a:cubicBezTo>
                    <a:cubicBezTo>
                      <a:pt x="6166" y="9113"/>
                      <a:pt x="6159" y="9116"/>
                      <a:pt x="6152" y="9122"/>
                    </a:cubicBezTo>
                    <a:cubicBezTo>
                      <a:pt x="6076" y="9205"/>
                      <a:pt x="6006" y="9300"/>
                      <a:pt x="5930" y="9383"/>
                    </a:cubicBezTo>
                    <a:cubicBezTo>
                      <a:pt x="5854" y="9465"/>
                      <a:pt x="5777" y="9548"/>
                      <a:pt x="5695" y="9618"/>
                    </a:cubicBezTo>
                    <a:cubicBezTo>
                      <a:pt x="5523" y="9770"/>
                      <a:pt x="5332" y="9904"/>
                      <a:pt x="5142" y="10024"/>
                    </a:cubicBezTo>
                    <a:cubicBezTo>
                      <a:pt x="4710" y="10272"/>
                      <a:pt x="4265" y="10501"/>
                      <a:pt x="3814" y="10704"/>
                    </a:cubicBezTo>
                    <a:cubicBezTo>
                      <a:pt x="3674" y="10768"/>
                      <a:pt x="3540" y="10831"/>
                      <a:pt x="3401" y="10895"/>
                    </a:cubicBezTo>
                    <a:cubicBezTo>
                      <a:pt x="3286" y="10959"/>
                      <a:pt x="3159" y="10984"/>
                      <a:pt x="3032" y="10984"/>
                    </a:cubicBezTo>
                    <a:cubicBezTo>
                      <a:pt x="3038" y="10965"/>
                      <a:pt x="3051" y="10939"/>
                      <a:pt x="3057" y="10920"/>
                    </a:cubicBezTo>
                    <a:cubicBezTo>
                      <a:pt x="3382" y="10634"/>
                      <a:pt x="3687" y="10323"/>
                      <a:pt x="3960" y="9986"/>
                    </a:cubicBezTo>
                    <a:cubicBezTo>
                      <a:pt x="3979" y="9961"/>
                      <a:pt x="4004" y="9935"/>
                      <a:pt x="4023" y="9904"/>
                    </a:cubicBezTo>
                    <a:cubicBezTo>
                      <a:pt x="4055" y="9917"/>
                      <a:pt x="4091" y="9928"/>
                      <a:pt x="4125" y="9928"/>
                    </a:cubicBezTo>
                    <a:cubicBezTo>
                      <a:pt x="4138" y="9928"/>
                      <a:pt x="4151" y="9926"/>
                      <a:pt x="4163" y="9923"/>
                    </a:cubicBezTo>
                    <a:cubicBezTo>
                      <a:pt x="4284" y="9904"/>
                      <a:pt x="4405" y="9866"/>
                      <a:pt x="4513" y="9815"/>
                    </a:cubicBezTo>
                    <a:cubicBezTo>
                      <a:pt x="4894" y="9649"/>
                      <a:pt x="5224" y="9389"/>
                      <a:pt x="5479" y="9065"/>
                    </a:cubicBezTo>
                    <a:cubicBezTo>
                      <a:pt x="5485" y="9103"/>
                      <a:pt x="5504" y="9135"/>
                      <a:pt x="5529" y="9160"/>
                    </a:cubicBezTo>
                    <a:cubicBezTo>
                      <a:pt x="5562" y="9190"/>
                      <a:pt x="5599" y="9201"/>
                      <a:pt x="5639" y="9201"/>
                    </a:cubicBezTo>
                    <a:cubicBezTo>
                      <a:pt x="5718" y="9201"/>
                      <a:pt x="5805" y="9158"/>
                      <a:pt x="5873" y="9128"/>
                    </a:cubicBezTo>
                    <a:cubicBezTo>
                      <a:pt x="6241" y="8963"/>
                      <a:pt x="6578" y="8741"/>
                      <a:pt x="6877" y="8461"/>
                    </a:cubicBezTo>
                    <a:lnTo>
                      <a:pt x="6877" y="8461"/>
                    </a:lnTo>
                    <a:cubicBezTo>
                      <a:pt x="6839" y="8531"/>
                      <a:pt x="6813" y="8607"/>
                      <a:pt x="6794" y="8684"/>
                    </a:cubicBezTo>
                    <a:cubicBezTo>
                      <a:pt x="6788" y="8709"/>
                      <a:pt x="6807" y="8741"/>
                      <a:pt x="6839" y="8741"/>
                    </a:cubicBezTo>
                    <a:cubicBezTo>
                      <a:pt x="7639" y="8677"/>
                      <a:pt x="8357" y="8232"/>
                      <a:pt x="8770" y="7546"/>
                    </a:cubicBezTo>
                    <a:cubicBezTo>
                      <a:pt x="8853" y="7413"/>
                      <a:pt x="8917" y="7266"/>
                      <a:pt x="8967" y="7114"/>
                    </a:cubicBezTo>
                    <a:cubicBezTo>
                      <a:pt x="8974" y="7171"/>
                      <a:pt x="8993" y="7222"/>
                      <a:pt x="9031" y="7260"/>
                    </a:cubicBezTo>
                    <a:cubicBezTo>
                      <a:pt x="9071" y="7304"/>
                      <a:pt x="9117" y="7322"/>
                      <a:pt x="9164" y="7322"/>
                    </a:cubicBezTo>
                    <a:cubicBezTo>
                      <a:pt x="9274" y="7322"/>
                      <a:pt x="9390" y="7228"/>
                      <a:pt x="9457" y="7152"/>
                    </a:cubicBezTo>
                    <a:cubicBezTo>
                      <a:pt x="9584" y="7012"/>
                      <a:pt x="9679" y="6841"/>
                      <a:pt x="9736" y="6663"/>
                    </a:cubicBezTo>
                    <a:cubicBezTo>
                      <a:pt x="9736" y="6656"/>
                      <a:pt x="9736" y="6650"/>
                      <a:pt x="9736" y="6644"/>
                    </a:cubicBezTo>
                    <a:cubicBezTo>
                      <a:pt x="9743" y="6739"/>
                      <a:pt x="9806" y="6815"/>
                      <a:pt x="9895" y="6841"/>
                    </a:cubicBezTo>
                    <a:cubicBezTo>
                      <a:pt x="9910" y="6844"/>
                      <a:pt x="9926" y="6846"/>
                      <a:pt x="9940" y="6846"/>
                    </a:cubicBezTo>
                    <a:cubicBezTo>
                      <a:pt x="10073" y="6846"/>
                      <a:pt x="10183" y="6703"/>
                      <a:pt x="10257" y="6612"/>
                    </a:cubicBezTo>
                    <a:cubicBezTo>
                      <a:pt x="10340" y="6497"/>
                      <a:pt x="10410" y="6377"/>
                      <a:pt x="10448" y="6243"/>
                    </a:cubicBezTo>
                    <a:lnTo>
                      <a:pt x="10473" y="6243"/>
                    </a:lnTo>
                    <a:cubicBezTo>
                      <a:pt x="10702" y="6103"/>
                      <a:pt x="10880" y="5894"/>
                      <a:pt x="10982" y="5652"/>
                    </a:cubicBezTo>
                    <a:cubicBezTo>
                      <a:pt x="11014" y="5582"/>
                      <a:pt x="11071" y="5474"/>
                      <a:pt x="11045" y="5392"/>
                    </a:cubicBezTo>
                    <a:cubicBezTo>
                      <a:pt x="11041" y="5384"/>
                      <a:pt x="11033" y="5378"/>
                      <a:pt x="11024" y="5378"/>
                    </a:cubicBezTo>
                    <a:cubicBezTo>
                      <a:pt x="11018" y="5378"/>
                      <a:pt x="11012" y="5381"/>
                      <a:pt x="11007" y="5385"/>
                    </a:cubicBezTo>
                    <a:cubicBezTo>
                      <a:pt x="10982" y="5411"/>
                      <a:pt x="10969" y="5443"/>
                      <a:pt x="10963" y="5481"/>
                    </a:cubicBezTo>
                    <a:cubicBezTo>
                      <a:pt x="10950" y="5519"/>
                      <a:pt x="10937" y="5557"/>
                      <a:pt x="10918" y="5601"/>
                    </a:cubicBezTo>
                    <a:cubicBezTo>
                      <a:pt x="10887" y="5684"/>
                      <a:pt x="10848" y="5754"/>
                      <a:pt x="10804" y="5830"/>
                    </a:cubicBezTo>
                    <a:cubicBezTo>
                      <a:pt x="10715" y="5964"/>
                      <a:pt x="10601" y="6084"/>
                      <a:pt x="10467" y="6180"/>
                    </a:cubicBezTo>
                    <a:lnTo>
                      <a:pt x="10467" y="6173"/>
                    </a:lnTo>
                    <a:cubicBezTo>
                      <a:pt x="10518" y="6021"/>
                      <a:pt x="10518" y="5862"/>
                      <a:pt x="10473" y="5709"/>
                    </a:cubicBezTo>
                    <a:cubicBezTo>
                      <a:pt x="10467" y="5700"/>
                      <a:pt x="10458" y="5695"/>
                      <a:pt x="10449" y="5695"/>
                    </a:cubicBezTo>
                    <a:cubicBezTo>
                      <a:pt x="10440" y="5695"/>
                      <a:pt x="10432" y="5700"/>
                      <a:pt x="10429" y="5709"/>
                    </a:cubicBezTo>
                    <a:cubicBezTo>
                      <a:pt x="10410" y="5843"/>
                      <a:pt x="10410" y="5970"/>
                      <a:pt x="10385" y="6097"/>
                    </a:cubicBezTo>
                    <a:cubicBezTo>
                      <a:pt x="10353" y="6231"/>
                      <a:pt x="10308" y="6351"/>
                      <a:pt x="10238" y="6466"/>
                    </a:cubicBezTo>
                    <a:cubicBezTo>
                      <a:pt x="10207" y="6523"/>
                      <a:pt x="10168" y="6580"/>
                      <a:pt x="10124" y="6631"/>
                    </a:cubicBezTo>
                    <a:cubicBezTo>
                      <a:pt x="10086" y="6682"/>
                      <a:pt x="10035" y="6720"/>
                      <a:pt x="9984" y="6752"/>
                    </a:cubicBezTo>
                    <a:cubicBezTo>
                      <a:pt x="9965" y="6761"/>
                      <a:pt x="9946" y="6766"/>
                      <a:pt x="9927" y="6766"/>
                    </a:cubicBezTo>
                    <a:cubicBezTo>
                      <a:pt x="9882" y="6766"/>
                      <a:pt x="9841" y="6741"/>
                      <a:pt x="9819" y="6701"/>
                    </a:cubicBezTo>
                    <a:cubicBezTo>
                      <a:pt x="9787" y="6637"/>
                      <a:pt x="9768" y="6567"/>
                      <a:pt x="9774" y="6491"/>
                    </a:cubicBezTo>
                    <a:cubicBezTo>
                      <a:pt x="9794" y="6434"/>
                      <a:pt x="9800" y="6370"/>
                      <a:pt x="9813" y="6313"/>
                    </a:cubicBezTo>
                    <a:cubicBezTo>
                      <a:pt x="9832" y="6192"/>
                      <a:pt x="9844" y="6072"/>
                      <a:pt x="9832" y="5945"/>
                    </a:cubicBezTo>
                    <a:cubicBezTo>
                      <a:pt x="9832" y="5930"/>
                      <a:pt x="9820" y="5923"/>
                      <a:pt x="9807" y="5923"/>
                    </a:cubicBezTo>
                    <a:cubicBezTo>
                      <a:pt x="9792" y="5923"/>
                      <a:pt x="9775" y="5931"/>
                      <a:pt x="9768" y="5945"/>
                    </a:cubicBezTo>
                    <a:cubicBezTo>
                      <a:pt x="9743" y="6034"/>
                      <a:pt x="9730" y="6123"/>
                      <a:pt x="9717" y="6218"/>
                    </a:cubicBezTo>
                    <a:cubicBezTo>
                      <a:pt x="9705" y="6313"/>
                      <a:pt x="9685" y="6402"/>
                      <a:pt x="9666" y="6497"/>
                    </a:cubicBezTo>
                    <a:cubicBezTo>
                      <a:pt x="9628" y="6663"/>
                      <a:pt x="9565" y="6815"/>
                      <a:pt x="9476" y="6955"/>
                    </a:cubicBezTo>
                    <a:cubicBezTo>
                      <a:pt x="9431" y="7025"/>
                      <a:pt x="9374" y="7082"/>
                      <a:pt x="9317" y="7139"/>
                    </a:cubicBezTo>
                    <a:cubicBezTo>
                      <a:pt x="9277" y="7174"/>
                      <a:pt x="9217" y="7221"/>
                      <a:pt x="9163" y="7221"/>
                    </a:cubicBezTo>
                    <a:cubicBezTo>
                      <a:pt x="9148" y="7221"/>
                      <a:pt x="9134" y="7217"/>
                      <a:pt x="9120" y="7209"/>
                    </a:cubicBezTo>
                    <a:cubicBezTo>
                      <a:pt x="9069" y="7171"/>
                      <a:pt x="9044" y="7114"/>
                      <a:pt x="9044" y="7050"/>
                    </a:cubicBezTo>
                    <a:cubicBezTo>
                      <a:pt x="9037" y="6968"/>
                      <a:pt x="9037" y="6885"/>
                      <a:pt x="9044" y="6803"/>
                    </a:cubicBezTo>
                    <a:cubicBezTo>
                      <a:pt x="9044" y="6701"/>
                      <a:pt x="9050" y="6599"/>
                      <a:pt x="9056" y="6504"/>
                    </a:cubicBezTo>
                    <a:cubicBezTo>
                      <a:pt x="9063" y="6447"/>
                      <a:pt x="9075" y="6389"/>
                      <a:pt x="9088" y="6339"/>
                    </a:cubicBezTo>
                    <a:cubicBezTo>
                      <a:pt x="9101" y="6288"/>
                      <a:pt x="9114" y="6243"/>
                      <a:pt x="9120" y="6192"/>
                    </a:cubicBezTo>
                    <a:cubicBezTo>
                      <a:pt x="9120" y="6180"/>
                      <a:pt x="9109" y="6173"/>
                      <a:pt x="9098" y="6173"/>
                    </a:cubicBezTo>
                    <a:cubicBezTo>
                      <a:pt x="9092" y="6173"/>
                      <a:pt x="9086" y="6175"/>
                      <a:pt x="9082" y="6180"/>
                    </a:cubicBezTo>
                    <a:cubicBezTo>
                      <a:pt x="9031" y="6269"/>
                      <a:pt x="8993" y="6370"/>
                      <a:pt x="8986" y="6472"/>
                    </a:cubicBezTo>
                    <a:cubicBezTo>
                      <a:pt x="8967" y="6574"/>
                      <a:pt x="8955" y="6675"/>
                      <a:pt x="8955" y="6783"/>
                    </a:cubicBezTo>
                    <a:cubicBezTo>
                      <a:pt x="8955" y="6828"/>
                      <a:pt x="8948" y="6879"/>
                      <a:pt x="8948" y="6930"/>
                    </a:cubicBezTo>
                    <a:cubicBezTo>
                      <a:pt x="8910" y="7012"/>
                      <a:pt x="8885" y="7101"/>
                      <a:pt x="8840" y="7184"/>
                    </a:cubicBezTo>
                    <a:cubicBezTo>
                      <a:pt x="8802" y="7273"/>
                      <a:pt x="8764" y="7362"/>
                      <a:pt x="8713" y="7444"/>
                    </a:cubicBezTo>
                    <a:cubicBezTo>
                      <a:pt x="8434" y="7940"/>
                      <a:pt x="7982" y="8321"/>
                      <a:pt x="7449" y="8518"/>
                    </a:cubicBezTo>
                    <a:cubicBezTo>
                      <a:pt x="7264" y="8582"/>
                      <a:pt x="7080" y="8626"/>
                      <a:pt x="6896" y="8645"/>
                    </a:cubicBezTo>
                    <a:cubicBezTo>
                      <a:pt x="6934" y="8493"/>
                      <a:pt x="7004" y="8353"/>
                      <a:pt x="7093" y="8232"/>
                    </a:cubicBezTo>
                    <a:cubicBezTo>
                      <a:pt x="7271" y="8048"/>
                      <a:pt x="7410" y="7838"/>
                      <a:pt x="7512" y="7610"/>
                    </a:cubicBezTo>
                    <a:cubicBezTo>
                      <a:pt x="7521" y="7588"/>
                      <a:pt x="7503" y="7572"/>
                      <a:pt x="7485" y="7572"/>
                    </a:cubicBezTo>
                    <a:cubicBezTo>
                      <a:pt x="7476" y="7572"/>
                      <a:pt x="7467" y="7576"/>
                      <a:pt x="7461" y="7584"/>
                    </a:cubicBezTo>
                    <a:cubicBezTo>
                      <a:pt x="7328" y="7756"/>
                      <a:pt x="7207" y="7946"/>
                      <a:pt x="7061" y="8112"/>
                    </a:cubicBezTo>
                    <a:cubicBezTo>
                      <a:pt x="6915" y="8283"/>
                      <a:pt x="6750" y="8436"/>
                      <a:pt x="6578" y="8575"/>
                    </a:cubicBezTo>
                    <a:cubicBezTo>
                      <a:pt x="6406" y="8709"/>
                      <a:pt x="6216" y="8830"/>
                      <a:pt x="6019" y="8938"/>
                    </a:cubicBezTo>
                    <a:cubicBezTo>
                      <a:pt x="5923" y="8989"/>
                      <a:pt x="5815" y="9039"/>
                      <a:pt x="5714" y="9078"/>
                    </a:cubicBezTo>
                    <a:cubicBezTo>
                      <a:pt x="5692" y="9088"/>
                      <a:pt x="5661" y="9101"/>
                      <a:pt x="5633" y="9101"/>
                    </a:cubicBezTo>
                    <a:cubicBezTo>
                      <a:pt x="5611" y="9101"/>
                      <a:pt x="5591" y="9093"/>
                      <a:pt x="5580" y="9071"/>
                    </a:cubicBezTo>
                    <a:cubicBezTo>
                      <a:pt x="5568" y="9027"/>
                      <a:pt x="5574" y="8982"/>
                      <a:pt x="5593" y="8944"/>
                    </a:cubicBezTo>
                    <a:cubicBezTo>
                      <a:pt x="5606" y="8912"/>
                      <a:pt x="5618" y="8881"/>
                      <a:pt x="5631" y="8849"/>
                    </a:cubicBezTo>
                    <a:cubicBezTo>
                      <a:pt x="5758" y="8652"/>
                      <a:pt x="5854" y="8429"/>
                      <a:pt x="5904" y="8201"/>
                    </a:cubicBezTo>
                    <a:cubicBezTo>
                      <a:pt x="5917" y="8156"/>
                      <a:pt x="5930" y="8118"/>
                      <a:pt x="5949" y="8073"/>
                    </a:cubicBezTo>
                    <a:cubicBezTo>
                      <a:pt x="5953" y="8057"/>
                      <a:pt x="5940" y="8045"/>
                      <a:pt x="5928" y="8045"/>
                    </a:cubicBezTo>
                    <a:cubicBezTo>
                      <a:pt x="5921" y="8045"/>
                      <a:pt x="5915" y="8048"/>
                      <a:pt x="5911" y="8054"/>
                    </a:cubicBezTo>
                    <a:lnTo>
                      <a:pt x="5904" y="8067"/>
                    </a:lnTo>
                    <a:cubicBezTo>
                      <a:pt x="5899" y="8063"/>
                      <a:pt x="5893" y="8062"/>
                      <a:pt x="5888" y="8062"/>
                    </a:cubicBezTo>
                    <a:cubicBezTo>
                      <a:pt x="5875" y="8062"/>
                      <a:pt x="5864" y="8071"/>
                      <a:pt x="5860" y="8080"/>
                    </a:cubicBezTo>
                    <a:cubicBezTo>
                      <a:pt x="5834" y="8150"/>
                      <a:pt x="5815" y="8220"/>
                      <a:pt x="5790" y="8290"/>
                    </a:cubicBezTo>
                    <a:cubicBezTo>
                      <a:pt x="5765" y="8353"/>
                      <a:pt x="5726" y="8410"/>
                      <a:pt x="5701" y="8474"/>
                    </a:cubicBezTo>
                    <a:cubicBezTo>
                      <a:pt x="5657" y="8569"/>
                      <a:pt x="5606" y="8664"/>
                      <a:pt x="5568" y="8760"/>
                    </a:cubicBezTo>
                    <a:cubicBezTo>
                      <a:pt x="5460" y="8931"/>
                      <a:pt x="5339" y="9084"/>
                      <a:pt x="5199" y="9224"/>
                    </a:cubicBezTo>
                    <a:cubicBezTo>
                      <a:pt x="5040" y="9383"/>
                      <a:pt x="4862" y="9516"/>
                      <a:pt x="4672" y="9624"/>
                    </a:cubicBezTo>
                    <a:cubicBezTo>
                      <a:pt x="4570" y="9675"/>
                      <a:pt x="4468" y="9726"/>
                      <a:pt x="4367" y="9764"/>
                    </a:cubicBezTo>
                    <a:cubicBezTo>
                      <a:pt x="4316" y="9783"/>
                      <a:pt x="4265" y="9796"/>
                      <a:pt x="4214" y="9815"/>
                    </a:cubicBezTo>
                    <a:cubicBezTo>
                      <a:pt x="4186" y="9819"/>
                      <a:pt x="4144" y="9834"/>
                      <a:pt x="4106" y="9834"/>
                    </a:cubicBezTo>
                    <a:cubicBezTo>
                      <a:pt x="4093" y="9834"/>
                      <a:pt x="4080" y="9832"/>
                      <a:pt x="4068" y="9827"/>
                    </a:cubicBezTo>
                    <a:lnTo>
                      <a:pt x="4074" y="9815"/>
                    </a:lnTo>
                    <a:cubicBezTo>
                      <a:pt x="4093" y="9789"/>
                      <a:pt x="4068" y="9764"/>
                      <a:pt x="4042" y="9764"/>
                    </a:cubicBezTo>
                    <a:cubicBezTo>
                      <a:pt x="4049" y="9726"/>
                      <a:pt x="4061" y="9688"/>
                      <a:pt x="4081" y="9656"/>
                    </a:cubicBezTo>
                    <a:cubicBezTo>
                      <a:pt x="4119" y="9586"/>
                      <a:pt x="4157" y="9516"/>
                      <a:pt x="4195" y="9452"/>
                    </a:cubicBezTo>
                    <a:cubicBezTo>
                      <a:pt x="4252" y="9344"/>
                      <a:pt x="4322" y="9236"/>
                      <a:pt x="4392" y="9135"/>
                    </a:cubicBezTo>
                    <a:cubicBezTo>
                      <a:pt x="4436" y="9109"/>
                      <a:pt x="4481" y="9078"/>
                      <a:pt x="4519" y="9052"/>
                    </a:cubicBezTo>
                    <a:cubicBezTo>
                      <a:pt x="4703" y="8938"/>
                      <a:pt x="4869" y="8804"/>
                      <a:pt x="5008" y="8645"/>
                    </a:cubicBezTo>
                    <a:cubicBezTo>
                      <a:pt x="5034" y="8620"/>
                      <a:pt x="5011" y="8587"/>
                      <a:pt x="4984" y="8587"/>
                    </a:cubicBezTo>
                    <a:cubicBezTo>
                      <a:pt x="4978" y="8587"/>
                      <a:pt x="4970" y="8589"/>
                      <a:pt x="4964" y="8595"/>
                    </a:cubicBezTo>
                    <a:cubicBezTo>
                      <a:pt x="4824" y="8703"/>
                      <a:pt x="4691" y="8817"/>
                      <a:pt x="4544" y="8912"/>
                    </a:cubicBezTo>
                    <a:cubicBezTo>
                      <a:pt x="4398" y="9020"/>
                      <a:pt x="4239" y="9109"/>
                      <a:pt x="4081" y="9192"/>
                    </a:cubicBezTo>
                    <a:cubicBezTo>
                      <a:pt x="3928" y="9275"/>
                      <a:pt x="3763" y="9344"/>
                      <a:pt x="3598" y="9402"/>
                    </a:cubicBezTo>
                    <a:cubicBezTo>
                      <a:pt x="3561" y="9411"/>
                      <a:pt x="3466" y="9457"/>
                      <a:pt x="3403" y="9457"/>
                    </a:cubicBezTo>
                    <a:cubicBezTo>
                      <a:pt x="3379" y="9457"/>
                      <a:pt x="3360" y="9451"/>
                      <a:pt x="3350" y="9433"/>
                    </a:cubicBezTo>
                    <a:cubicBezTo>
                      <a:pt x="3312" y="9370"/>
                      <a:pt x="3407" y="9287"/>
                      <a:pt x="3439" y="9249"/>
                    </a:cubicBezTo>
                    <a:cubicBezTo>
                      <a:pt x="3953" y="8658"/>
                      <a:pt x="4424" y="8035"/>
                      <a:pt x="4849" y="7381"/>
                    </a:cubicBezTo>
                    <a:cubicBezTo>
                      <a:pt x="4970" y="7197"/>
                      <a:pt x="5085" y="7012"/>
                      <a:pt x="5199" y="6822"/>
                    </a:cubicBezTo>
                    <a:cubicBezTo>
                      <a:pt x="5250" y="6726"/>
                      <a:pt x="5307" y="6631"/>
                      <a:pt x="5358" y="6536"/>
                    </a:cubicBezTo>
                    <a:cubicBezTo>
                      <a:pt x="5383" y="6504"/>
                      <a:pt x="5402" y="6466"/>
                      <a:pt x="5421" y="6428"/>
                    </a:cubicBezTo>
                    <a:cubicBezTo>
                      <a:pt x="5447" y="6463"/>
                      <a:pt x="5484" y="6482"/>
                      <a:pt x="5524" y="6482"/>
                    </a:cubicBezTo>
                    <a:cubicBezTo>
                      <a:pt x="5534" y="6482"/>
                      <a:pt x="5544" y="6481"/>
                      <a:pt x="5555" y="6478"/>
                    </a:cubicBezTo>
                    <a:cubicBezTo>
                      <a:pt x="5587" y="6466"/>
                      <a:pt x="5587" y="6421"/>
                      <a:pt x="5555" y="6409"/>
                    </a:cubicBezTo>
                    <a:cubicBezTo>
                      <a:pt x="5510" y="6402"/>
                      <a:pt x="5479" y="6364"/>
                      <a:pt x="5472" y="6313"/>
                    </a:cubicBezTo>
                    <a:cubicBezTo>
                      <a:pt x="5485" y="6294"/>
                      <a:pt x="5491" y="6269"/>
                      <a:pt x="5504" y="6250"/>
                    </a:cubicBezTo>
                    <a:cubicBezTo>
                      <a:pt x="5509" y="6230"/>
                      <a:pt x="5499" y="6222"/>
                      <a:pt x="5488" y="6222"/>
                    </a:cubicBezTo>
                    <a:cubicBezTo>
                      <a:pt x="5485" y="6222"/>
                      <a:pt x="5482" y="6223"/>
                      <a:pt x="5479" y="6224"/>
                    </a:cubicBezTo>
                    <a:cubicBezTo>
                      <a:pt x="5491" y="6167"/>
                      <a:pt x="5504" y="6110"/>
                      <a:pt x="5529" y="6059"/>
                    </a:cubicBezTo>
                    <a:cubicBezTo>
                      <a:pt x="5568" y="5932"/>
                      <a:pt x="5631" y="5805"/>
                      <a:pt x="5707" y="5690"/>
                    </a:cubicBezTo>
                    <a:cubicBezTo>
                      <a:pt x="5860" y="5468"/>
                      <a:pt x="6044" y="5258"/>
                      <a:pt x="6241" y="5074"/>
                    </a:cubicBezTo>
                    <a:cubicBezTo>
                      <a:pt x="6629" y="4699"/>
                      <a:pt x="7055" y="4369"/>
                      <a:pt x="7512" y="4089"/>
                    </a:cubicBezTo>
                    <a:cubicBezTo>
                      <a:pt x="7652" y="4006"/>
                      <a:pt x="7792" y="3930"/>
                      <a:pt x="7932" y="3848"/>
                    </a:cubicBezTo>
                    <a:cubicBezTo>
                      <a:pt x="7935" y="3855"/>
                      <a:pt x="7941" y="3858"/>
                      <a:pt x="7948" y="3858"/>
                    </a:cubicBezTo>
                    <a:cubicBezTo>
                      <a:pt x="7953" y="3858"/>
                      <a:pt x="7958" y="3857"/>
                      <a:pt x="7963" y="3854"/>
                    </a:cubicBezTo>
                    <a:cubicBezTo>
                      <a:pt x="7989" y="3841"/>
                      <a:pt x="8021" y="3816"/>
                      <a:pt x="8040" y="3790"/>
                    </a:cubicBezTo>
                    <a:cubicBezTo>
                      <a:pt x="8129" y="3746"/>
                      <a:pt x="8218" y="3695"/>
                      <a:pt x="8306" y="3651"/>
                    </a:cubicBezTo>
                    <a:cubicBezTo>
                      <a:pt x="8324" y="3645"/>
                      <a:pt x="8315" y="3612"/>
                      <a:pt x="8293" y="3612"/>
                    </a:cubicBezTo>
                    <a:cubicBezTo>
                      <a:pt x="8291" y="3612"/>
                      <a:pt x="8289" y="3612"/>
                      <a:pt x="8287" y="3612"/>
                    </a:cubicBezTo>
                    <a:cubicBezTo>
                      <a:pt x="8243" y="3631"/>
                      <a:pt x="8198" y="3651"/>
                      <a:pt x="8154" y="3670"/>
                    </a:cubicBezTo>
                    <a:cubicBezTo>
                      <a:pt x="8211" y="3606"/>
                      <a:pt x="8268" y="3549"/>
                      <a:pt x="8332" y="3485"/>
                    </a:cubicBezTo>
                    <a:cubicBezTo>
                      <a:pt x="8453" y="3365"/>
                      <a:pt x="8586" y="3250"/>
                      <a:pt x="8726" y="3136"/>
                    </a:cubicBezTo>
                    <a:cubicBezTo>
                      <a:pt x="8742" y="3120"/>
                      <a:pt x="8727" y="3095"/>
                      <a:pt x="8710" y="3095"/>
                    </a:cubicBezTo>
                    <a:cubicBezTo>
                      <a:pt x="8707" y="3095"/>
                      <a:pt x="8704" y="3096"/>
                      <a:pt x="8700" y="3098"/>
                    </a:cubicBezTo>
                    <a:cubicBezTo>
                      <a:pt x="8643" y="3136"/>
                      <a:pt x="8586" y="3180"/>
                      <a:pt x="8535" y="3218"/>
                    </a:cubicBezTo>
                    <a:lnTo>
                      <a:pt x="8573" y="3155"/>
                    </a:lnTo>
                    <a:cubicBezTo>
                      <a:pt x="8624" y="3091"/>
                      <a:pt x="8669" y="3021"/>
                      <a:pt x="8720" y="2964"/>
                    </a:cubicBezTo>
                    <a:cubicBezTo>
                      <a:pt x="8783" y="2888"/>
                      <a:pt x="8847" y="2818"/>
                      <a:pt x="8917" y="2754"/>
                    </a:cubicBezTo>
                    <a:cubicBezTo>
                      <a:pt x="8929" y="2754"/>
                      <a:pt x="8942" y="2754"/>
                      <a:pt x="8948" y="2742"/>
                    </a:cubicBezTo>
                    <a:cubicBezTo>
                      <a:pt x="8961" y="2729"/>
                      <a:pt x="8974" y="2710"/>
                      <a:pt x="8980" y="2691"/>
                    </a:cubicBezTo>
                    <a:lnTo>
                      <a:pt x="9056" y="2621"/>
                    </a:lnTo>
                    <a:cubicBezTo>
                      <a:pt x="9072" y="2605"/>
                      <a:pt x="9061" y="2580"/>
                      <a:pt x="9042" y="2580"/>
                    </a:cubicBezTo>
                    <a:cubicBezTo>
                      <a:pt x="9039" y="2580"/>
                      <a:pt x="9035" y="2581"/>
                      <a:pt x="9031" y="2583"/>
                    </a:cubicBezTo>
                    <a:cubicBezTo>
                      <a:pt x="9050" y="2538"/>
                      <a:pt x="9063" y="2500"/>
                      <a:pt x="9082" y="2456"/>
                    </a:cubicBezTo>
                    <a:cubicBezTo>
                      <a:pt x="9133" y="2354"/>
                      <a:pt x="9183" y="2259"/>
                      <a:pt x="9241" y="2163"/>
                    </a:cubicBezTo>
                    <a:cubicBezTo>
                      <a:pt x="9298" y="2068"/>
                      <a:pt x="9361" y="1973"/>
                      <a:pt x="9425" y="1884"/>
                    </a:cubicBezTo>
                    <a:lnTo>
                      <a:pt x="9450" y="1852"/>
                    </a:lnTo>
                    <a:cubicBezTo>
                      <a:pt x="9456" y="1888"/>
                      <a:pt x="9478" y="1929"/>
                      <a:pt x="9513" y="1929"/>
                    </a:cubicBezTo>
                    <a:cubicBezTo>
                      <a:pt x="9521" y="1929"/>
                      <a:pt x="9530" y="1927"/>
                      <a:pt x="9539" y="1922"/>
                    </a:cubicBezTo>
                    <a:cubicBezTo>
                      <a:pt x="9546" y="1916"/>
                      <a:pt x="9552" y="1903"/>
                      <a:pt x="9546" y="1890"/>
                    </a:cubicBezTo>
                    <a:cubicBezTo>
                      <a:pt x="9539" y="1878"/>
                      <a:pt x="9527" y="1865"/>
                      <a:pt x="9520" y="1846"/>
                    </a:cubicBezTo>
                    <a:cubicBezTo>
                      <a:pt x="9527" y="1820"/>
                      <a:pt x="9533" y="1795"/>
                      <a:pt x="9546" y="1776"/>
                    </a:cubicBezTo>
                    <a:cubicBezTo>
                      <a:pt x="9571" y="1731"/>
                      <a:pt x="9597" y="1693"/>
                      <a:pt x="9628" y="1649"/>
                    </a:cubicBezTo>
                    <a:cubicBezTo>
                      <a:pt x="9685" y="1566"/>
                      <a:pt x="9749" y="1490"/>
                      <a:pt x="9825" y="1426"/>
                    </a:cubicBezTo>
                    <a:cubicBezTo>
                      <a:pt x="9841" y="1410"/>
                      <a:pt x="9821" y="1385"/>
                      <a:pt x="9803" y="1385"/>
                    </a:cubicBezTo>
                    <a:cubicBezTo>
                      <a:pt x="9800" y="1385"/>
                      <a:pt x="9797" y="1386"/>
                      <a:pt x="9794" y="1388"/>
                    </a:cubicBezTo>
                    <a:cubicBezTo>
                      <a:pt x="9768" y="1407"/>
                      <a:pt x="9736" y="1433"/>
                      <a:pt x="9711" y="1458"/>
                    </a:cubicBezTo>
                    <a:cubicBezTo>
                      <a:pt x="9749" y="1407"/>
                      <a:pt x="9787" y="1356"/>
                      <a:pt x="9832" y="1312"/>
                    </a:cubicBezTo>
                    <a:cubicBezTo>
                      <a:pt x="9857" y="1274"/>
                      <a:pt x="9889" y="1242"/>
                      <a:pt x="9921" y="1217"/>
                    </a:cubicBezTo>
                    <a:cubicBezTo>
                      <a:pt x="9924" y="1218"/>
                      <a:pt x="9928" y="1219"/>
                      <a:pt x="9932" y="1219"/>
                    </a:cubicBezTo>
                    <a:cubicBezTo>
                      <a:pt x="9941" y="1219"/>
                      <a:pt x="9950" y="1215"/>
                      <a:pt x="9959" y="1210"/>
                    </a:cubicBezTo>
                    <a:cubicBezTo>
                      <a:pt x="9971" y="1185"/>
                      <a:pt x="9991" y="1159"/>
                      <a:pt x="10003" y="1140"/>
                    </a:cubicBezTo>
                    <a:cubicBezTo>
                      <a:pt x="10073" y="1077"/>
                      <a:pt x="10149" y="1026"/>
                      <a:pt x="10232" y="975"/>
                    </a:cubicBezTo>
                    <a:cubicBezTo>
                      <a:pt x="10249" y="958"/>
                      <a:pt x="10235" y="930"/>
                      <a:pt x="10213" y="930"/>
                    </a:cubicBezTo>
                    <a:cubicBezTo>
                      <a:pt x="10211" y="930"/>
                      <a:pt x="10209" y="930"/>
                      <a:pt x="10207" y="931"/>
                    </a:cubicBezTo>
                    <a:cubicBezTo>
                      <a:pt x="10175" y="950"/>
                      <a:pt x="10137" y="975"/>
                      <a:pt x="10099" y="994"/>
                    </a:cubicBezTo>
                    <a:cubicBezTo>
                      <a:pt x="10143" y="937"/>
                      <a:pt x="10194" y="880"/>
                      <a:pt x="10251" y="835"/>
                    </a:cubicBezTo>
                    <a:cubicBezTo>
                      <a:pt x="10372" y="727"/>
                      <a:pt x="10512" y="645"/>
                      <a:pt x="10658" y="587"/>
                    </a:cubicBezTo>
                    <a:cubicBezTo>
                      <a:pt x="10681" y="576"/>
                      <a:pt x="10667" y="549"/>
                      <a:pt x="10650" y="549"/>
                    </a:cubicBezTo>
                    <a:cubicBezTo>
                      <a:pt x="10648" y="549"/>
                      <a:pt x="10647" y="549"/>
                      <a:pt x="10645" y="549"/>
                    </a:cubicBezTo>
                    <a:cubicBezTo>
                      <a:pt x="10588" y="562"/>
                      <a:pt x="10524" y="587"/>
                      <a:pt x="10473" y="613"/>
                    </a:cubicBezTo>
                    <a:lnTo>
                      <a:pt x="10486" y="600"/>
                    </a:lnTo>
                    <a:cubicBezTo>
                      <a:pt x="10556" y="556"/>
                      <a:pt x="10626" y="511"/>
                      <a:pt x="10696" y="473"/>
                    </a:cubicBezTo>
                    <a:cubicBezTo>
                      <a:pt x="10772" y="435"/>
                      <a:pt x="10848" y="403"/>
                      <a:pt x="10931" y="371"/>
                    </a:cubicBezTo>
                    <a:cubicBezTo>
                      <a:pt x="10969" y="359"/>
                      <a:pt x="11007" y="346"/>
                      <a:pt x="11052" y="333"/>
                    </a:cubicBezTo>
                    <a:cubicBezTo>
                      <a:pt x="11084" y="327"/>
                      <a:pt x="11122" y="314"/>
                      <a:pt x="11153" y="295"/>
                    </a:cubicBezTo>
                    <a:cubicBezTo>
                      <a:pt x="11160" y="282"/>
                      <a:pt x="11160" y="270"/>
                      <a:pt x="11147" y="263"/>
                    </a:cubicBezTo>
                    <a:cubicBezTo>
                      <a:pt x="11137" y="262"/>
                      <a:pt x="11127" y="261"/>
                      <a:pt x="11116" y="261"/>
                    </a:cubicBezTo>
                    <a:cubicBezTo>
                      <a:pt x="11089" y="261"/>
                      <a:pt x="11061" y="267"/>
                      <a:pt x="11033" y="276"/>
                    </a:cubicBezTo>
                    <a:lnTo>
                      <a:pt x="11007" y="282"/>
                    </a:lnTo>
                    <a:lnTo>
                      <a:pt x="11007" y="282"/>
                    </a:lnTo>
                    <a:lnTo>
                      <a:pt x="11045" y="263"/>
                    </a:lnTo>
                    <a:cubicBezTo>
                      <a:pt x="11122" y="219"/>
                      <a:pt x="11198" y="181"/>
                      <a:pt x="11281" y="149"/>
                    </a:cubicBezTo>
                    <a:cubicBezTo>
                      <a:pt x="11382" y="117"/>
                      <a:pt x="11484" y="92"/>
                      <a:pt x="11592" y="73"/>
                    </a:cubicBezTo>
                    <a:close/>
                    <a:moveTo>
                      <a:pt x="4252" y="9211"/>
                    </a:moveTo>
                    <a:lnTo>
                      <a:pt x="4252" y="9211"/>
                    </a:lnTo>
                    <a:cubicBezTo>
                      <a:pt x="4214" y="9262"/>
                      <a:pt x="4176" y="9319"/>
                      <a:pt x="4138" y="9376"/>
                    </a:cubicBezTo>
                    <a:cubicBezTo>
                      <a:pt x="4100" y="9433"/>
                      <a:pt x="4055" y="9503"/>
                      <a:pt x="4023" y="9573"/>
                    </a:cubicBezTo>
                    <a:cubicBezTo>
                      <a:pt x="3985" y="9624"/>
                      <a:pt x="3966" y="9681"/>
                      <a:pt x="3953" y="9745"/>
                    </a:cubicBezTo>
                    <a:cubicBezTo>
                      <a:pt x="3947" y="9777"/>
                      <a:pt x="3947" y="9808"/>
                      <a:pt x="3966" y="9834"/>
                    </a:cubicBezTo>
                    <a:cubicBezTo>
                      <a:pt x="3795" y="10012"/>
                      <a:pt x="3642" y="10202"/>
                      <a:pt x="3470" y="10380"/>
                    </a:cubicBezTo>
                    <a:cubicBezTo>
                      <a:pt x="3280" y="10584"/>
                      <a:pt x="3076" y="10774"/>
                      <a:pt x="2867" y="10952"/>
                    </a:cubicBezTo>
                    <a:cubicBezTo>
                      <a:pt x="2441" y="11314"/>
                      <a:pt x="1983" y="11639"/>
                      <a:pt x="1500" y="11918"/>
                    </a:cubicBezTo>
                    <a:cubicBezTo>
                      <a:pt x="1259" y="12058"/>
                      <a:pt x="1011" y="12185"/>
                      <a:pt x="757" y="12299"/>
                    </a:cubicBezTo>
                    <a:cubicBezTo>
                      <a:pt x="630" y="12357"/>
                      <a:pt x="503" y="12414"/>
                      <a:pt x="376" y="12458"/>
                    </a:cubicBezTo>
                    <a:cubicBezTo>
                      <a:pt x="325" y="12490"/>
                      <a:pt x="261" y="12503"/>
                      <a:pt x="204" y="12503"/>
                    </a:cubicBezTo>
                    <a:cubicBezTo>
                      <a:pt x="172" y="12496"/>
                      <a:pt x="179" y="12477"/>
                      <a:pt x="198" y="12452"/>
                    </a:cubicBezTo>
                    <a:cubicBezTo>
                      <a:pt x="217" y="12420"/>
                      <a:pt x="242" y="12388"/>
                      <a:pt x="268" y="12357"/>
                    </a:cubicBezTo>
                    <a:cubicBezTo>
                      <a:pt x="369" y="12230"/>
                      <a:pt x="490" y="12115"/>
                      <a:pt x="604" y="12007"/>
                    </a:cubicBezTo>
                    <a:lnTo>
                      <a:pt x="960" y="11658"/>
                    </a:lnTo>
                    <a:cubicBezTo>
                      <a:pt x="1195" y="11416"/>
                      <a:pt x="1443" y="11181"/>
                      <a:pt x="1685" y="10946"/>
                    </a:cubicBezTo>
                    <a:cubicBezTo>
                      <a:pt x="2161" y="10482"/>
                      <a:pt x="2651" y="10031"/>
                      <a:pt x="3140" y="9573"/>
                    </a:cubicBezTo>
                    <a:cubicBezTo>
                      <a:pt x="3185" y="9535"/>
                      <a:pt x="3223" y="9497"/>
                      <a:pt x="3267" y="9459"/>
                    </a:cubicBezTo>
                    <a:cubicBezTo>
                      <a:pt x="3298" y="9515"/>
                      <a:pt x="3358" y="9547"/>
                      <a:pt x="3420" y="9547"/>
                    </a:cubicBezTo>
                    <a:cubicBezTo>
                      <a:pt x="3435" y="9547"/>
                      <a:pt x="3449" y="9545"/>
                      <a:pt x="3464" y="9541"/>
                    </a:cubicBezTo>
                    <a:cubicBezTo>
                      <a:pt x="3553" y="9516"/>
                      <a:pt x="3642" y="9491"/>
                      <a:pt x="3725" y="9452"/>
                    </a:cubicBezTo>
                    <a:cubicBezTo>
                      <a:pt x="3814" y="9421"/>
                      <a:pt x="3896" y="9383"/>
                      <a:pt x="3979" y="9344"/>
                    </a:cubicBezTo>
                    <a:cubicBezTo>
                      <a:pt x="4068" y="9306"/>
                      <a:pt x="4163" y="9255"/>
                      <a:pt x="4252" y="9211"/>
                    </a:cubicBezTo>
                    <a:close/>
                    <a:moveTo>
                      <a:pt x="11994" y="0"/>
                    </a:moveTo>
                    <a:cubicBezTo>
                      <a:pt x="11875" y="0"/>
                      <a:pt x="11756" y="8"/>
                      <a:pt x="11636" y="22"/>
                    </a:cubicBezTo>
                    <a:cubicBezTo>
                      <a:pt x="11509" y="35"/>
                      <a:pt x="11382" y="60"/>
                      <a:pt x="11261" y="105"/>
                    </a:cubicBezTo>
                    <a:cubicBezTo>
                      <a:pt x="11179" y="136"/>
                      <a:pt x="11103" y="174"/>
                      <a:pt x="11026" y="213"/>
                    </a:cubicBezTo>
                    <a:cubicBezTo>
                      <a:pt x="10956" y="251"/>
                      <a:pt x="10887" y="295"/>
                      <a:pt x="10829" y="352"/>
                    </a:cubicBezTo>
                    <a:cubicBezTo>
                      <a:pt x="10779" y="371"/>
                      <a:pt x="10734" y="390"/>
                      <a:pt x="10683" y="416"/>
                    </a:cubicBezTo>
                    <a:cubicBezTo>
                      <a:pt x="10607" y="454"/>
                      <a:pt x="10537" y="499"/>
                      <a:pt x="10467" y="543"/>
                    </a:cubicBezTo>
                    <a:cubicBezTo>
                      <a:pt x="10429" y="568"/>
                      <a:pt x="10397" y="594"/>
                      <a:pt x="10359" y="626"/>
                    </a:cubicBezTo>
                    <a:cubicBezTo>
                      <a:pt x="10327" y="645"/>
                      <a:pt x="10296" y="676"/>
                      <a:pt x="10270" y="715"/>
                    </a:cubicBezTo>
                    <a:cubicBezTo>
                      <a:pt x="10264" y="721"/>
                      <a:pt x="10270" y="734"/>
                      <a:pt x="10276" y="740"/>
                    </a:cubicBezTo>
                    <a:cubicBezTo>
                      <a:pt x="10257" y="759"/>
                      <a:pt x="10238" y="772"/>
                      <a:pt x="10213" y="791"/>
                    </a:cubicBezTo>
                    <a:cubicBezTo>
                      <a:pt x="10149" y="842"/>
                      <a:pt x="10092" y="905"/>
                      <a:pt x="10041" y="969"/>
                    </a:cubicBezTo>
                    <a:cubicBezTo>
                      <a:pt x="10010" y="1013"/>
                      <a:pt x="9978" y="1064"/>
                      <a:pt x="9946" y="1115"/>
                    </a:cubicBezTo>
                    <a:cubicBezTo>
                      <a:pt x="9889" y="1159"/>
                      <a:pt x="9838" y="1210"/>
                      <a:pt x="9787" y="1267"/>
                    </a:cubicBezTo>
                    <a:cubicBezTo>
                      <a:pt x="9724" y="1331"/>
                      <a:pt x="9666" y="1401"/>
                      <a:pt x="9616" y="1477"/>
                    </a:cubicBezTo>
                    <a:cubicBezTo>
                      <a:pt x="9590" y="1515"/>
                      <a:pt x="9571" y="1553"/>
                      <a:pt x="9546" y="1592"/>
                    </a:cubicBezTo>
                    <a:cubicBezTo>
                      <a:pt x="9527" y="1623"/>
                      <a:pt x="9514" y="1655"/>
                      <a:pt x="9508" y="1687"/>
                    </a:cubicBezTo>
                    <a:cubicBezTo>
                      <a:pt x="9380" y="1820"/>
                      <a:pt x="9266" y="1960"/>
                      <a:pt x="9177" y="2113"/>
                    </a:cubicBezTo>
                    <a:cubicBezTo>
                      <a:pt x="9114" y="2214"/>
                      <a:pt x="9063" y="2310"/>
                      <a:pt x="9018" y="2411"/>
                    </a:cubicBezTo>
                    <a:cubicBezTo>
                      <a:pt x="8993" y="2462"/>
                      <a:pt x="8967" y="2513"/>
                      <a:pt x="8948" y="2564"/>
                    </a:cubicBezTo>
                    <a:cubicBezTo>
                      <a:pt x="8929" y="2602"/>
                      <a:pt x="8917" y="2646"/>
                      <a:pt x="8910" y="2685"/>
                    </a:cubicBezTo>
                    <a:cubicBezTo>
                      <a:pt x="8821" y="2754"/>
                      <a:pt x="8745" y="2831"/>
                      <a:pt x="8669" y="2920"/>
                    </a:cubicBezTo>
                    <a:cubicBezTo>
                      <a:pt x="8618" y="2983"/>
                      <a:pt x="8567" y="3047"/>
                      <a:pt x="8523" y="3110"/>
                    </a:cubicBezTo>
                    <a:cubicBezTo>
                      <a:pt x="8497" y="3148"/>
                      <a:pt x="8478" y="3180"/>
                      <a:pt x="8459" y="3218"/>
                    </a:cubicBezTo>
                    <a:cubicBezTo>
                      <a:pt x="8440" y="3250"/>
                      <a:pt x="8421" y="3288"/>
                      <a:pt x="8415" y="3326"/>
                    </a:cubicBezTo>
                    <a:cubicBezTo>
                      <a:pt x="8370" y="3365"/>
                      <a:pt x="8332" y="3396"/>
                      <a:pt x="8287" y="3434"/>
                    </a:cubicBezTo>
                    <a:cubicBezTo>
                      <a:pt x="8224" y="3498"/>
                      <a:pt x="8160" y="3562"/>
                      <a:pt x="8097" y="3625"/>
                    </a:cubicBezTo>
                    <a:cubicBezTo>
                      <a:pt x="8065" y="3657"/>
                      <a:pt x="8033" y="3689"/>
                      <a:pt x="8008" y="3727"/>
                    </a:cubicBezTo>
                    <a:lnTo>
                      <a:pt x="7982" y="3759"/>
                    </a:lnTo>
                    <a:cubicBezTo>
                      <a:pt x="7563" y="3956"/>
                      <a:pt x="7175" y="4197"/>
                      <a:pt x="6807" y="4477"/>
                    </a:cubicBezTo>
                    <a:cubicBezTo>
                      <a:pt x="6578" y="4655"/>
                      <a:pt x="6356" y="4839"/>
                      <a:pt x="6146" y="5042"/>
                    </a:cubicBezTo>
                    <a:cubicBezTo>
                      <a:pt x="5930" y="5246"/>
                      <a:pt x="5739" y="5468"/>
                      <a:pt x="5587" y="5716"/>
                    </a:cubicBezTo>
                    <a:cubicBezTo>
                      <a:pt x="5498" y="5862"/>
                      <a:pt x="5434" y="6015"/>
                      <a:pt x="5402" y="6173"/>
                    </a:cubicBezTo>
                    <a:cubicBezTo>
                      <a:pt x="5383" y="6237"/>
                      <a:pt x="5377" y="6300"/>
                      <a:pt x="5390" y="6364"/>
                    </a:cubicBezTo>
                    <a:cubicBezTo>
                      <a:pt x="5364" y="6409"/>
                      <a:pt x="5332" y="6453"/>
                      <a:pt x="5307" y="6497"/>
                    </a:cubicBezTo>
                    <a:cubicBezTo>
                      <a:pt x="5256" y="6586"/>
                      <a:pt x="5199" y="6682"/>
                      <a:pt x="5142" y="6771"/>
                    </a:cubicBezTo>
                    <a:cubicBezTo>
                      <a:pt x="5040" y="6949"/>
                      <a:pt x="4926" y="7120"/>
                      <a:pt x="4811" y="7292"/>
                    </a:cubicBezTo>
                    <a:cubicBezTo>
                      <a:pt x="4583" y="7641"/>
                      <a:pt x="4341" y="7978"/>
                      <a:pt x="4093" y="8309"/>
                    </a:cubicBezTo>
                    <a:cubicBezTo>
                      <a:pt x="3966" y="8474"/>
                      <a:pt x="3839" y="8639"/>
                      <a:pt x="3706" y="8798"/>
                    </a:cubicBezTo>
                    <a:cubicBezTo>
                      <a:pt x="3636" y="8874"/>
                      <a:pt x="3572" y="8963"/>
                      <a:pt x="3496" y="9046"/>
                    </a:cubicBezTo>
                    <a:cubicBezTo>
                      <a:pt x="3426" y="9128"/>
                      <a:pt x="3369" y="9186"/>
                      <a:pt x="3312" y="9262"/>
                    </a:cubicBezTo>
                    <a:cubicBezTo>
                      <a:pt x="3280" y="9300"/>
                      <a:pt x="3261" y="9351"/>
                      <a:pt x="3261" y="9402"/>
                    </a:cubicBezTo>
                    <a:cubicBezTo>
                      <a:pt x="3000" y="9618"/>
                      <a:pt x="2759" y="9846"/>
                      <a:pt x="2511" y="10075"/>
                    </a:cubicBezTo>
                    <a:cubicBezTo>
                      <a:pt x="2263" y="10304"/>
                      <a:pt x="1996" y="10552"/>
                      <a:pt x="1742" y="10787"/>
                    </a:cubicBezTo>
                    <a:cubicBezTo>
                      <a:pt x="1488" y="11028"/>
                      <a:pt x="1234" y="11264"/>
                      <a:pt x="979" y="11511"/>
                    </a:cubicBezTo>
                    <a:cubicBezTo>
                      <a:pt x="852" y="11639"/>
                      <a:pt x="725" y="11759"/>
                      <a:pt x="604" y="11886"/>
                    </a:cubicBezTo>
                    <a:cubicBezTo>
                      <a:pt x="477" y="12007"/>
                      <a:pt x="363" y="12115"/>
                      <a:pt x="249" y="12242"/>
                    </a:cubicBezTo>
                    <a:cubicBezTo>
                      <a:pt x="185" y="12318"/>
                      <a:pt x="1" y="12490"/>
                      <a:pt x="134" y="12585"/>
                    </a:cubicBezTo>
                    <a:cubicBezTo>
                      <a:pt x="163" y="12605"/>
                      <a:pt x="195" y="12613"/>
                      <a:pt x="228" y="12613"/>
                    </a:cubicBezTo>
                    <a:cubicBezTo>
                      <a:pt x="314" y="12613"/>
                      <a:pt x="409" y="12562"/>
                      <a:pt x="477" y="12535"/>
                    </a:cubicBezTo>
                    <a:cubicBezTo>
                      <a:pt x="744" y="12427"/>
                      <a:pt x="1005" y="12306"/>
                      <a:pt x="1265" y="12172"/>
                    </a:cubicBezTo>
                    <a:cubicBezTo>
                      <a:pt x="1780" y="11899"/>
                      <a:pt x="2269" y="11581"/>
                      <a:pt x="2727" y="11213"/>
                    </a:cubicBezTo>
                    <a:cubicBezTo>
                      <a:pt x="2797" y="11156"/>
                      <a:pt x="2867" y="11092"/>
                      <a:pt x="2943" y="11028"/>
                    </a:cubicBezTo>
                    <a:cubicBezTo>
                      <a:pt x="2943" y="11041"/>
                      <a:pt x="2956" y="11054"/>
                      <a:pt x="2968" y="11054"/>
                    </a:cubicBezTo>
                    <a:cubicBezTo>
                      <a:pt x="3011" y="11066"/>
                      <a:pt x="3054" y="11071"/>
                      <a:pt x="3097" y="11071"/>
                    </a:cubicBezTo>
                    <a:cubicBezTo>
                      <a:pt x="3304" y="11071"/>
                      <a:pt x="3515" y="10948"/>
                      <a:pt x="3699" y="10863"/>
                    </a:cubicBezTo>
                    <a:lnTo>
                      <a:pt x="3737" y="10844"/>
                    </a:lnTo>
                    <a:lnTo>
                      <a:pt x="3737" y="10844"/>
                    </a:lnTo>
                    <a:cubicBezTo>
                      <a:pt x="3534" y="11073"/>
                      <a:pt x="3362" y="11327"/>
                      <a:pt x="3235" y="11607"/>
                    </a:cubicBezTo>
                    <a:cubicBezTo>
                      <a:pt x="3197" y="11689"/>
                      <a:pt x="3165" y="11772"/>
                      <a:pt x="3140" y="11855"/>
                    </a:cubicBezTo>
                    <a:cubicBezTo>
                      <a:pt x="3108" y="11924"/>
                      <a:pt x="3134" y="12007"/>
                      <a:pt x="3191" y="12052"/>
                    </a:cubicBezTo>
                    <a:cubicBezTo>
                      <a:pt x="3220" y="12065"/>
                      <a:pt x="3251" y="12071"/>
                      <a:pt x="3283" y="12071"/>
                    </a:cubicBezTo>
                    <a:cubicBezTo>
                      <a:pt x="3326" y="12071"/>
                      <a:pt x="3370" y="12058"/>
                      <a:pt x="3407" y="12033"/>
                    </a:cubicBezTo>
                    <a:cubicBezTo>
                      <a:pt x="3496" y="11988"/>
                      <a:pt x="3579" y="11937"/>
                      <a:pt x="3661" y="11886"/>
                    </a:cubicBezTo>
                    <a:cubicBezTo>
                      <a:pt x="4335" y="11499"/>
                      <a:pt x="4989" y="11079"/>
                      <a:pt x="5625" y="10628"/>
                    </a:cubicBezTo>
                    <a:cubicBezTo>
                      <a:pt x="5676" y="10654"/>
                      <a:pt x="5733" y="10673"/>
                      <a:pt x="5796" y="10685"/>
                    </a:cubicBezTo>
                    <a:cubicBezTo>
                      <a:pt x="5866" y="10704"/>
                      <a:pt x="5943" y="10723"/>
                      <a:pt x="6012" y="10736"/>
                    </a:cubicBezTo>
                    <a:cubicBezTo>
                      <a:pt x="6159" y="10762"/>
                      <a:pt x="6298" y="10774"/>
                      <a:pt x="6445" y="10774"/>
                    </a:cubicBezTo>
                    <a:cubicBezTo>
                      <a:pt x="6584" y="10774"/>
                      <a:pt x="6724" y="10768"/>
                      <a:pt x="6864" y="10749"/>
                    </a:cubicBezTo>
                    <a:cubicBezTo>
                      <a:pt x="6864" y="10749"/>
                      <a:pt x="6870" y="10755"/>
                      <a:pt x="6877" y="10755"/>
                    </a:cubicBezTo>
                    <a:cubicBezTo>
                      <a:pt x="6963" y="10763"/>
                      <a:pt x="7049" y="10767"/>
                      <a:pt x="7136" y="10767"/>
                    </a:cubicBezTo>
                    <a:cubicBezTo>
                      <a:pt x="7386" y="10767"/>
                      <a:pt x="7635" y="10734"/>
                      <a:pt x="7881" y="10673"/>
                    </a:cubicBezTo>
                    <a:cubicBezTo>
                      <a:pt x="8203" y="10809"/>
                      <a:pt x="8547" y="10878"/>
                      <a:pt x="8892" y="10878"/>
                    </a:cubicBezTo>
                    <a:cubicBezTo>
                      <a:pt x="9111" y="10878"/>
                      <a:pt x="9331" y="10850"/>
                      <a:pt x="9546" y="10793"/>
                    </a:cubicBezTo>
                    <a:cubicBezTo>
                      <a:pt x="9552" y="10800"/>
                      <a:pt x="9558" y="10806"/>
                      <a:pt x="9565" y="10806"/>
                    </a:cubicBezTo>
                    <a:cubicBezTo>
                      <a:pt x="9635" y="10812"/>
                      <a:pt x="9711" y="10819"/>
                      <a:pt x="9781" y="10825"/>
                    </a:cubicBezTo>
                    <a:cubicBezTo>
                      <a:pt x="9743" y="10838"/>
                      <a:pt x="9698" y="10857"/>
                      <a:pt x="9660" y="10876"/>
                    </a:cubicBezTo>
                    <a:cubicBezTo>
                      <a:pt x="9609" y="10895"/>
                      <a:pt x="9546" y="10927"/>
                      <a:pt x="9533" y="10984"/>
                    </a:cubicBezTo>
                    <a:cubicBezTo>
                      <a:pt x="9527" y="11035"/>
                      <a:pt x="9558" y="11079"/>
                      <a:pt x="9609" y="11086"/>
                    </a:cubicBezTo>
                    <a:cubicBezTo>
                      <a:pt x="9629" y="11090"/>
                      <a:pt x="9651" y="11092"/>
                      <a:pt x="9672" y="11092"/>
                    </a:cubicBezTo>
                    <a:cubicBezTo>
                      <a:pt x="9711" y="11092"/>
                      <a:pt x="9750" y="11085"/>
                      <a:pt x="9787" y="11073"/>
                    </a:cubicBezTo>
                    <a:cubicBezTo>
                      <a:pt x="9857" y="11060"/>
                      <a:pt x="9921" y="11048"/>
                      <a:pt x="9991" y="11028"/>
                    </a:cubicBezTo>
                    <a:cubicBezTo>
                      <a:pt x="10060" y="11016"/>
                      <a:pt x="10124" y="10997"/>
                      <a:pt x="10194" y="10978"/>
                    </a:cubicBezTo>
                    <a:lnTo>
                      <a:pt x="10302" y="10946"/>
                    </a:lnTo>
                    <a:cubicBezTo>
                      <a:pt x="10334" y="10939"/>
                      <a:pt x="10365" y="10927"/>
                      <a:pt x="10391" y="10901"/>
                    </a:cubicBezTo>
                    <a:cubicBezTo>
                      <a:pt x="10397" y="10895"/>
                      <a:pt x="10397" y="10882"/>
                      <a:pt x="10397" y="10876"/>
                    </a:cubicBezTo>
                    <a:cubicBezTo>
                      <a:pt x="10416" y="10882"/>
                      <a:pt x="10429" y="10889"/>
                      <a:pt x="10448" y="10901"/>
                    </a:cubicBezTo>
                    <a:cubicBezTo>
                      <a:pt x="10518" y="10939"/>
                      <a:pt x="10588" y="11003"/>
                      <a:pt x="10632" y="11073"/>
                    </a:cubicBezTo>
                    <a:cubicBezTo>
                      <a:pt x="10728" y="11219"/>
                      <a:pt x="10759" y="11391"/>
                      <a:pt x="10715" y="11556"/>
                    </a:cubicBezTo>
                    <a:cubicBezTo>
                      <a:pt x="10705" y="11582"/>
                      <a:pt x="10724" y="11604"/>
                      <a:pt x="10749" y="11604"/>
                    </a:cubicBezTo>
                    <a:cubicBezTo>
                      <a:pt x="10754" y="11604"/>
                      <a:pt x="10760" y="11603"/>
                      <a:pt x="10766" y="11600"/>
                    </a:cubicBezTo>
                    <a:cubicBezTo>
                      <a:pt x="10944" y="11492"/>
                      <a:pt x="11052" y="11295"/>
                      <a:pt x="11039" y="11079"/>
                    </a:cubicBezTo>
                    <a:cubicBezTo>
                      <a:pt x="11039" y="11079"/>
                      <a:pt x="11039" y="11073"/>
                      <a:pt x="11039" y="11067"/>
                    </a:cubicBezTo>
                    <a:cubicBezTo>
                      <a:pt x="11077" y="11149"/>
                      <a:pt x="11103" y="11232"/>
                      <a:pt x="11128" y="11314"/>
                    </a:cubicBezTo>
                    <a:cubicBezTo>
                      <a:pt x="11132" y="11331"/>
                      <a:pt x="11148" y="11340"/>
                      <a:pt x="11165" y="11340"/>
                    </a:cubicBezTo>
                    <a:cubicBezTo>
                      <a:pt x="11174" y="11340"/>
                      <a:pt x="11183" y="11338"/>
                      <a:pt x="11192" y="11333"/>
                    </a:cubicBezTo>
                    <a:cubicBezTo>
                      <a:pt x="11287" y="11245"/>
                      <a:pt x="11338" y="11111"/>
                      <a:pt x="11319" y="10978"/>
                    </a:cubicBezTo>
                    <a:cubicBezTo>
                      <a:pt x="11306" y="10882"/>
                      <a:pt x="11261" y="10787"/>
                      <a:pt x="11185" y="10723"/>
                    </a:cubicBezTo>
                    <a:cubicBezTo>
                      <a:pt x="11694" y="10654"/>
                      <a:pt x="12151" y="10406"/>
                      <a:pt x="12488" y="10024"/>
                    </a:cubicBezTo>
                    <a:cubicBezTo>
                      <a:pt x="12545" y="9954"/>
                      <a:pt x="12602" y="9885"/>
                      <a:pt x="12653" y="9808"/>
                    </a:cubicBezTo>
                    <a:cubicBezTo>
                      <a:pt x="12704" y="9745"/>
                      <a:pt x="12742" y="9669"/>
                      <a:pt x="12774" y="9592"/>
                    </a:cubicBezTo>
                    <a:lnTo>
                      <a:pt x="12787" y="9580"/>
                    </a:lnTo>
                    <a:lnTo>
                      <a:pt x="12825" y="9554"/>
                    </a:lnTo>
                    <a:cubicBezTo>
                      <a:pt x="12907" y="9624"/>
                      <a:pt x="12977" y="9713"/>
                      <a:pt x="13028" y="9815"/>
                    </a:cubicBezTo>
                    <a:cubicBezTo>
                      <a:pt x="13054" y="9866"/>
                      <a:pt x="13066" y="9916"/>
                      <a:pt x="13079" y="9974"/>
                    </a:cubicBezTo>
                    <a:cubicBezTo>
                      <a:pt x="13085" y="9999"/>
                      <a:pt x="13085" y="10024"/>
                      <a:pt x="13092" y="10050"/>
                    </a:cubicBezTo>
                    <a:cubicBezTo>
                      <a:pt x="13085" y="10082"/>
                      <a:pt x="13092" y="10107"/>
                      <a:pt x="13104" y="10132"/>
                    </a:cubicBezTo>
                    <a:cubicBezTo>
                      <a:pt x="13111" y="10158"/>
                      <a:pt x="13136" y="10171"/>
                      <a:pt x="13162" y="10171"/>
                    </a:cubicBezTo>
                    <a:cubicBezTo>
                      <a:pt x="13193" y="10164"/>
                      <a:pt x="13219" y="10145"/>
                      <a:pt x="13231" y="10120"/>
                    </a:cubicBezTo>
                    <a:cubicBezTo>
                      <a:pt x="13270" y="10075"/>
                      <a:pt x="13295" y="10018"/>
                      <a:pt x="13314" y="9961"/>
                    </a:cubicBezTo>
                    <a:cubicBezTo>
                      <a:pt x="13339" y="9866"/>
                      <a:pt x="13339" y="9764"/>
                      <a:pt x="13308" y="9675"/>
                    </a:cubicBezTo>
                    <a:lnTo>
                      <a:pt x="13308" y="9675"/>
                    </a:lnTo>
                    <a:cubicBezTo>
                      <a:pt x="13327" y="9713"/>
                      <a:pt x="13339" y="9751"/>
                      <a:pt x="13346" y="9796"/>
                    </a:cubicBezTo>
                    <a:cubicBezTo>
                      <a:pt x="13349" y="9816"/>
                      <a:pt x="13366" y="9828"/>
                      <a:pt x="13383" y="9828"/>
                    </a:cubicBezTo>
                    <a:cubicBezTo>
                      <a:pt x="13398" y="9828"/>
                      <a:pt x="13413" y="9819"/>
                      <a:pt x="13422" y="9802"/>
                    </a:cubicBezTo>
                    <a:cubicBezTo>
                      <a:pt x="13428" y="9802"/>
                      <a:pt x="13435" y="9802"/>
                      <a:pt x="13441" y="9796"/>
                    </a:cubicBezTo>
                    <a:cubicBezTo>
                      <a:pt x="13467" y="9770"/>
                      <a:pt x="13479" y="9738"/>
                      <a:pt x="13486" y="9707"/>
                    </a:cubicBezTo>
                    <a:cubicBezTo>
                      <a:pt x="13492" y="9675"/>
                      <a:pt x="13498" y="9643"/>
                      <a:pt x="13498" y="9611"/>
                    </a:cubicBezTo>
                    <a:cubicBezTo>
                      <a:pt x="13498" y="9548"/>
                      <a:pt x="13479" y="9484"/>
                      <a:pt x="13448" y="9433"/>
                    </a:cubicBezTo>
                    <a:cubicBezTo>
                      <a:pt x="13416" y="9376"/>
                      <a:pt x="13371" y="9332"/>
                      <a:pt x="13314" y="9300"/>
                    </a:cubicBezTo>
                    <a:cubicBezTo>
                      <a:pt x="13289" y="9287"/>
                      <a:pt x="13263" y="9275"/>
                      <a:pt x="13238" y="9268"/>
                    </a:cubicBezTo>
                    <a:cubicBezTo>
                      <a:pt x="13225" y="9262"/>
                      <a:pt x="13219" y="9262"/>
                      <a:pt x="13212" y="9262"/>
                    </a:cubicBezTo>
                    <a:cubicBezTo>
                      <a:pt x="13295" y="9179"/>
                      <a:pt x="13371" y="9090"/>
                      <a:pt x="13448" y="8995"/>
                    </a:cubicBezTo>
                    <a:cubicBezTo>
                      <a:pt x="13625" y="8772"/>
                      <a:pt x="13772" y="8512"/>
                      <a:pt x="13867" y="8239"/>
                    </a:cubicBezTo>
                    <a:cubicBezTo>
                      <a:pt x="14032" y="8004"/>
                      <a:pt x="14159" y="7730"/>
                      <a:pt x="14223" y="7444"/>
                    </a:cubicBezTo>
                    <a:cubicBezTo>
                      <a:pt x="14255" y="7324"/>
                      <a:pt x="14280" y="7197"/>
                      <a:pt x="14293" y="7063"/>
                    </a:cubicBezTo>
                    <a:cubicBezTo>
                      <a:pt x="14295" y="7065"/>
                      <a:pt x="14296" y="7066"/>
                      <a:pt x="14298" y="7066"/>
                    </a:cubicBezTo>
                    <a:cubicBezTo>
                      <a:pt x="14303" y="7066"/>
                      <a:pt x="14307" y="7061"/>
                      <a:pt x="14312" y="7057"/>
                    </a:cubicBezTo>
                    <a:cubicBezTo>
                      <a:pt x="14337" y="6942"/>
                      <a:pt x="14369" y="6828"/>
                      <a:pt x="14388" y="6714"/>
                    </a:cubicBezTo>
                    <a:cubicBezTo>
                      <a:pt x="14407" y="6637"/>
                      <a:pt x="14420" y="6555"/>
                      <a:pt x="14439" y="6478"/>
                    </a:cubicBezTo>
                    <a:cubicBezTo>
                      <a:pt x="14452" y="6491"/>
                      <a:pt x="14464" y="6497"/>
                      <a:pt x="14477" y="6504"/>
                    </a:cubicBezTo>
                    <a:cubicBezTo>
                      <a:pt x="14483" y="6510"/>
                      <a:pt x="14491" y="6513"/>
                      <a:pt x="14499" y="6513"/>
                    </a:cubicBezTo>
                    <a:cubicBezTo>
                      <a:pt x="14514" y="6513"/>
                      <a:pt x="14530" y="6502"/>
                      <a:pt x="14534" y="6485"/>
                    </a:cubicBezTo>
                    <a:cubicBezTo>
                      <a:pt x="14680" y="5786"/>
                      <a:pt x="14674" y="5061"/>
                      <a:pt x="14528" y="4362"/>
                    </a:cubicBezTo>
                    <a:cubicBezTo>
                      <a:pt x="14509" y="4267"/>
                      <a:pt x="14483" y="4165"/>
                      <a:pt x="14458" y="4070"/>
                    </a:cubicBezTo>
                    <a:lnTo>
                      <a:pt x="14458" y="4070"/>
                    </a:lnTo>
                    <a:cubicBezTo>
                      <a:pt x="14471" y="4089"/>
                      <a:pt x="14483" y="4108"/>
                      <a:pt x="14490" y="4127"/>
                    </a:cubicBezTo>
                    <a:cubicBezTo>
                      <a:pt x="14502" y="4153"/>
                      <a:pt x="14515" y="4178"/>
                      <a:pt x="14534" y="4210"/>
                    </a:cubicBezTo>
                    <a:cubicBezTo>
                      <a:pt x="14547" y="4235"/>
                      <a:pt x="14560" y="4267"/>
                      <a:pt x="14591" y="4273"/>
                    </a:cubicBezTo>
                    <a:cubicBezTo>
                      <a:pt x="14595" y="4275"/>
                      <a:pt x="14598" y="4276"/>
                      <a:pt x="14601" y="4276"/>
                    </a:cubicBezTo>
                    <a:cubicBezTo>
                      <a:pt x="14610" y="4276"/>
                      <a:pt x="14619" y="4270"/>
                      <a:pt x="14623" y="4261"/>
                    </a:cubicBezTo>
                    <a:cubicBezTo>
                      <a:pt x="14630" y="4235"/>
                      <a:pt x="14630" y="4203"/>
                      <a:pt x="14617" y="4178"/>
                    </a:cubicBezTo>
                    <a:cubicBezTo>
                      <a:pt x="14610" y="4146"/>
                      <a:pt x="14598" y="4114"/>
                      <a:pt x="14579" y="4089"/>
                    </a:cubicBezTo>
                    <a:cubicBezTo>
                      <a:pt x="14553" y="4032"/>
                      <a:pt x="14521" y="3981"/>
                      <a:pt x="14483" y="3930"/>
                    </a:cubicBezTo>
                    <a:cubicBezTo>
                      <a:pt x="14452" y="3879"/>
                      <a:pt x="14413" y="3828"/>
                      <a:pt x="14369" y="3784"/>
                    </a:cubicBezTo>
                    <a:lnTo>
                      <a:pt x="14363" y="3778"/>
                    </a:lnTo>
                    <a:lnTo>
                      <a:pt x="14363" y="3771"/>
                    </a:lnTo>
                    <a:cubicBezTo>
                      <a:pt x="14356" y="3752"/>
                      <a:pt x="14344" y="3739"/>
                      <a:pt x="14324" y="3733"/>
                    </a:cubicBezTo>
                    <a:lnTo>
                      <a:pt x="14280" y="3701"/>
                    </a:lnTo>
                    <a:cubicBezTo>
                      <a:pt x="14280" y="3676"/>
                      <a:pt x="14274" y="3651"/>
                      <a:pt x="14267" y="3625"/>
                    </a:cubicBezTo>
                    <a:cubicBezTo>
                      <a:pt x="14255" y="3542"/>
                      <a:pt x="14229" y="3466"/>
                      <a:pt x="14197" y="3396"/>
                    </a:cubicBezTo>
                    <a:cubicBezTo>
                      <a:pt x="14197" y="3396"/>
                      <a:pt x="14197" y="3390"/>
                      <a:pt x="14197" y="3390"/>
                    </a:cubicBezTo>
                    <a:cubicBezTo>
                      <a:pt x="14197" y="3371"/>
                      <a:pt x="14191" y="3358"/>
                      <a:pt x="14185" y="3339"/>
                    </a:cubicBezTo>
                    <a:lnTo>
                      <a:pt x="14185" y="3339"/>
                    </a:lnTo>
                    <a:cubicBezTo>
                      <a:pt x="14224" y="3340"/>
                      <a:pt x="14263" y="3341"/>
                      <a:pt x="14302" y="3341"/>
                    </a:cubicBezTo>
                    <a:cubicBezTo>
                      <a:pt x="14490" y="3341"/>
                      <a:pt x="14674" y="3328"/>
                      <a:pt x="14858" y="3307"/>
                    </a:cubicBezTo>
                    <a:cubicBezTo>
                      <a:pt x="15036" y="3288"/>
                      <a:pt x="15214" y="3257"/>
                      <a:pt x="15386" y="3212"/>
                    </a:cubicBezTo>
                    <a:cubicBezTo>
                      <a:pt x="15405" y="3206"/>
                      <a:pt x="15418" y="3187"/>
                      <a:pt x="15424" y="3168"/>
                    </a:cubicBezTo>
                    <a:cubicBezTo>
                      <a:pt x="15430" y="3168"/>
                      <a:pt x="15437" y="3161"/>
                      <a:pt x="15437" y="3155"/>
                    </a:cubicBezTo>
                    <a:cubicBezTo>
                      <a:pt x="15500" y="3053"/>
                      <a:pt x="15360" y="2958"/>
                      <a:pt x="15297" y="2913"/>
                    </a:cubicBezTo>
                    <a:cubicBezTo>
                      <a:pt x="15195" y="2843"/>
                      <a:pt x="15087" y="2774"/>
                      <a:pt x="14979" y="2710"/>
                    </a:cubicBezTo>
                    <a:cubicBezTo>
                      <a:pt x="14744" y="2570"/>
                      <a:pt x="14496" y="2456"/>
                      <a:pt x="14236" y="2367"/>
                    </a:cubicBezTo>
                    <a:cubicBezTo>
                      <a:pt x="14267" y="2316"/>
                      <a:pt x="14293" y="2265"/>
                      <a:pt x="14305" y="2208"/>
                    </a:cubicBezTo>
                    <a:cubicBezTo>
                      <a:pt x="14382" y="1947"/>
                      <a:pt x="14293" y="1681"/>
                      <a:pt x="14147" y="1458"/>
                    </a:cubicBezTo>
                    <a:cubicBezTo>
                      <a:pt x="14083" y="1236"/>
                      <a:pt x="13962" y="1032"/>
                      <a:pt x="13791" y="873"/>
                    </a:cubicBezTo>
                    <a:cubicBezTo>
                      <a:pt x="13657" y="670"/>
                      <a:pt x="13473" y="499"/>
                      <a:pt x="13257" y="378"/>
                    </a:cubicBezTo>
                    <a:cubicBezTo>
                      <a:pt x="13168" y="327"/>
                      <a:pt x="13073" y="282"/>
                      <a:pt x="12977" y="244"/>
                    </a:cubicBezTo>
                    <a:cubicBezTo>
                      <a:pt x="12876" y="200"/>
                      <a:pt x="12774" y="155"/>
                      <a:pt x="12666" y="130"/>
                    </a:cubicBezTo>
                    <a:cubicBezTo>
                      <a:pt x="12666" y="117"/>
                      <a:pt x="12660" y="105"/>
                      <a:pt x="12653" y="105"/>
                    </a:cubicBezTo>
                    <a:lnTo>
                      <a:pt x="12602" y="92"/>
                    </a:lnTo>
                    <a:cubicBezTo>
                      <a:pt x="12596" y="85"/>
                      <a:pt x="12596" y="79"/>
                      <a:pt x="12590" y="79"/>
                    </a:cubicBezTo>
                    <a:cubicBezTo>
                      <a:pt x="12513" y="54"/>
                      <a:pt x="12431" y="35"/>
                      <a:pt x="12348" y="28"/>
                    </a:cubicBezTo>
                    <a:cubicBezTo>
                      <a:pt x="12272" y="16"/>
                      <a:pt x="12189" y="9"/>
                      <a:pt x="12113" y="3"/>
                    </a:cubicBezTo>
                    <a:cubicBezTo>
                      <a:pt x="12073" y="1"/>
                      <a:pt x="12034" y="0"/>
                      <a:pt x="119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45"/>
              <p:cNvSpPr/>
              <p:nvPr/>
            </p:nvSpPr>
            <p:spPr>
              <a:xfrm flipH="1">
                <a:off x="7287947" y="1007256"/>
                <a:ext cx="63552" cy="92766"/>
              </a:xfrm>
              <a:custGeom>
                <a:rect b="b" l="l" r="r" t="t"/>
                <a:pathLst>
                  <a:path extrusionOk="0" h="543" w="372">
                    <a:moveTo>
                      <a:pt x="319" y="1"/>
                    </a:moveTo>
                    <a:cubicBezTo>
                      <a:pt x="315" y="1"/>
                      <a:pt x="311" y="2"/>
                      <a:pt x="308" y="3"/>
                    </a:cubicBezTo>
                    <a:cubicBezTo>
                      <a:pt x="264" y="22"/>
                      <a:pt x="257" y="92"/>
                      <a:pt x="238" y="130"/>
                    </a:cubicBezTo>
                    <a:cubicBezTo>
                      <a:pt x="219" y="175"/>
                      <a:pt x="200" y="219"/>
                      <a:pt x="175" y="258"/>
                    </a:cubicBezTo>
                    <a:cubicBezTo>
                      <a:pt x="130" y="347"/>
                      <a:pt x="79" y="423"/>
                      <a:pt x="16" y="499"/>
                    </a:cubicBezTo>
                    <a:cubicBezTo>
                      <a:pt x="1" y="519"/>
                      <a:pt x="21" y="543"/>
                      <a:pt x="43" y="543"/>
                    </a:cubicBezTo>
                    <a:cubicBezTo>
                      <a:pt x="49" y="543"/>
                      <a:pt x="55" y="541"/>
                      <a:pt x="60" y="537"/>
                    </a:cubicBezTo>
                    <a:cubicBezTo>
                      <a:pt x="130" y="467"/>
                      <a:pt x="194" y="385"/>
                      <a:pt x="251" y="296"/>
                    </a:cubicBezTo>
                    <a:cubicBezTo>
                      <a:pt x="276" y="251"/>
                      <a:pt x="295" y="207"/>
                      <a:pt x="314" y="162"/>
                    </a:cubicBezTo>
                    <a:cubicBezTo>
                      <a:pt x="333" y="124"/>
                      <a:pt x="372" y="61"/>
                      <a:pt x="352" y="16"/>
                    </a:cubicBezTo>
                    <a:cubicBezTo>
                      <a:pt x="343" y="7"/>
                      <a:pt x="330" y="1"/>
                      <a:pt x="3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45"/>
              <p:cNvSpPr/>
              <p:nvPr/>
            </p:nvSpPr>
            <p:spPr>
              <a:xfrm flipH="1">
                <a:off x="7165285" y="1463228"/>
                <a:ext cx="88835" cy="89862"/>
              </a:xfrm>
              <a:custGeom>
                <a:rect b="b" l="l" r="r" t="t"/>
                <a:pathLst>
                  <a:path extrusionOk="0" h="526" w="520">
                    <a:moveTo>
                      <a:pt x="498" y="1"/>
                    </a:moveTo>
                    <a:cubicBezTo>
                      <a:pt x="495" y="1"/>
                      <a:pt x="491" y="2"/>
                      <a:pt x="488" y="3"/>
                    </a:cubicBezTo>
                    <a:cubicBezTo>
                      <a:pt x="443" y="35"/>
                      <a:pt x="412" y="80"/>
                      <a:pt x="386" y="130"/>
                    </a:cubicBezTo>
                    <a:cubicBezTo>
                      <a:pt x="354" y="175"/>
                      <a:pt x="316" y="226"/>
                      <a:pt x="278" y="264"/>
                    </a:cubicBezTo>
                    <a:cubicBezTo>
                      <a:pt x="196" y="347"/>
                      <a:pt x="113" y="423"/>
                      <a:pt x="18" y="486"/>
                    </a:cubicBezTo>
                    <a:cubicBezTo>
                      <a:pt x="0" y="498"/>
                      <a:pt x="15" y="525"/>
                      <a:pt x="32" y="525"/>
                    </a:cubicBezTo>
                    <a:cubicBezTo>
                      <a:pt x="33" y="525"/>
                      <a:pt x="35" y="525"/>
                      <a:pt x="37" y="524"/>
                    </a:cubicBezTo>
                    <a:cubicBezTo>
                      <a:pt x="145" y="474"/>
                      <a:pt x="246" y="404"/>
                      <a:pt x="329" y="315"/>
                    </a:cubicBezTo>
                    <a:cubicBezTo>
                      <a:pt x="373" y="270"/>
                      <a:pt x="412" y="226"/>
                      <a:pt x="450" y="181"/>
                    </a:cubicBezTo>
                    <a:cubicBezTo>
                      <a:pt x="488" y="137"/>
                      <a:pt x="513" y="73"/>
                      <a:pt x="520" y="16"/>
                    </a:cubicBezTo>
                    <a:cubicBezTo>
                      <a:pt x="515" y="7"/>
                      <a:pt x="507" y="1"/>
                      <a:pt x="4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45"/>
              <p:cNvSpPr/>
              <p:nvPr/>
            </p:nvSpPr>
            <p:spPr>
              <a:xfrm flipH="1">
                <a:off x="7722216" y="623207"/>
                <a:ext cx="66968" cy="57915"/>
              </a:xfrm>
              <a:custGeom>
                <a:rect b="b" l="l" r="r" t="t"/>
                <a:pathLst>
                  <a:path extrusionOk="0" h="339" w="392">
                    <a:moveTo>
                      <a:pt x="362" y="0"/>
                    </a:moveTo>
                    <a:cubicBezTo>
                      <a:pt x="346" y="0"/>
                      <a:pt x="331" y="9"/>
                      <a:pt x="315" y="14"/>
                    </a:cubicBezTo>
                    <a:cubicBezTo>
                      <a:pt x="296" y="27"/>
                      <a:pt x="277" y="40"/>
                      <a:pt x="265" y="53"/>
                    </a:cubicBezTo>
                    <a:cubicBezTo>
                      <a:pt x="233" y="72"/>
                      <a:pt x="201" y="97"/>
                      <a:pt x="169" y="122"/>
                    </a:cubicBezTo>
                    <a:cubicBezTo>
                      <a:pt x="137" y="148"/>
                      <a:pt x="112" y="180"/>
                      <a:pt x="87" y="205"/>
                    </a:cubicBezTo>
                    <a:cubicBezTo>
                      <a:pt x="55" y="237"/>
                      <a:pt x="29" y="269"/>
                      <a:pt x="10" y="300"/>
                    </a:cubicBezTo>
                    <a:cubicBezTo>
                      <a:pt x="1" y="320"/>
                      <a:pt x="13" y="339"/>
                      <a:pt x="30" y="339"/>
                    </a:cubicBezTo>
                    <a:cubicBezTo>
                      <a:pt x="36" y="339"/>
                      <a:pt x="42" y="337"/>
                      <a:pt x="48" y="332"/>
                    </a:cubicBezTo>
                    <a:cubicBezTo>
                      <a:pt x="80" y="307"/>
                      <a:pt x="106" y="288"/>
                      <a:pt x="137" y="256"/>
                    </a:cubicBezTo>
                    <a:cubicBezTo>
                      <a:pt x="163" y="224"/>
                      <a:pt x="195" y="205"/>
                      <a:pt x="226" y="173"/>
                    </a:cubicBezTo>
                    <a:cubicBezTo>
                      <a:pt x="252" y="148"/>
                      <a:pt x="284" y="129"/>
                      <a:pt x="315" y="103"/>
                    </a:cubicBezTo>
                    <a:cubicBezTo>
                      <a:pt x="328" y="97"/>
                      <a:pt x="341" y="84"/>
                      <a:pt x="354" y="72"/>
                    </a:cubicBezTo>
                    <a:cubicBezTo>
                      <a:pt x="373" y="59"/>
                      <a:pt x="392" y="46"/>
                      <a:pt x="392" y="27"/>
                    </a:cubicBezTo>
                    <a:cubicBezTo>
                      <a:pt x="392" y="14"/>
                      <a:pt x="385" y="8"/>
                      <a:pt x="373" y="2"/>
                    </a:cubicBezTo>
                    <a:cubicBezTo>
                      <a:pt x="369" y="1"/>
                      <a:pt x="365" y="0"/>
                      <a:pt x="3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45"/>
              <p:cNvSpPr/>
              <p:nvPr/>
            </p:nvSpPr>
            <p:spPr>
              <a:xfrm flipH="1">
                <a:off x="7227129" y="694618"/>
                <a:ext cx="395318" cy="68678"/>
              </a:xfrm>
              <a:custGeom>
                <a:rect b="b" l="l" r="r" t="t"/>
                <a:pathLst>
                  <a:path extrusionOk="0" h="402" w="2314">
                    <a:moveTo>
                      <a:pt x="2025" y="1"/>
                    </a:moveTo>
                    <a:cubicBezTo>
                      <a:pt x="2022" y="1"/>
                      <a:pt x="2018" y="2"/>
                      <a:pt x="2015" y="3"/>
                    </a:cubicBezTo>
                    <a:cubicBezTo>
                      <a:pt x="1958" y="29"/>
                      <a:pt x="1919" y="86"/>
                      <a:pt x="1869" y="124"/>
                    </a:cubicBezTo>
                    <a:cubicBezTo>
                      <a:pt x="1818" y="168"/>
                      <a:pt x="1761" y="207"/>
                      <a:pt x="1697" y="226"/>
                    </a:cubicBezTo>
                    <a:cubicBezTo>
                      <a:pt x="1621" y="254"/>
                      <a:pt x="1537" y="268"/>
                      <a:pt x="1452" y="268"/>
                    </a:cubicBezTo>
                    <a:cubicBezTo>
                      <a:pt x="1424" y="268"/>
                      <a:pt x="1395" y="267"/>
                      <a:pt x="1367" y="264"/>
                    </a:cubicBezTo>
                    <a:cubicBezTo>
                      <a:pt x="1456" y="245"/>
                      <a:pt x="1538" y="207"/>
                      <a:pt x="1608" y="156"/>
                    </a:cubicBezTo>
                    <a:cubicBezTo>
                      <a:pt x="1621" y="143"/>
                      <a:pt x="1614" y="111"/>
                      <a:pt x="1589" y="111"/>
                    </a:cubicBezTo>
                    <a:cubicBezTo>
                      <a:pt x="1506" y="130"/>
                      <a:pt x="1424" y="156"/>
                      <a:pt x="1341" y="194"/>
                    </a:cubicBezTo>
                    <a:cubicBezTo>
                      <a:pt x="1252" y="219"/>
                      <a:pt x="1163" y="238"/>
                      <a:pt x="1068" y="251"/>
                    </a:cubicBezTo>
                    <a:cubicBezTo>
                      <a:pt x="985" y="261"/>
                      <a:pt x="899" y="265"/>
                      <a:pt x="813" y="265"/>
                    </a:cubicBezTo>
                    <a:cubicBezTo>
                      <a:pt x="726" y="265"/>
                      <a:pt x="639" y="261"/>
                      <a:pt x="553" y="251"/>
                    </a:cubicBezTo>
                    <a:cubicBezTo>
                      <a:pt x="585" y="238"/>
                      <a:pt x="610" y="226"/>
                      <a:pt x="636" y="207"/>
                    </a:cubicBezTo>
                    <a:cubicBezTo>
                      <a:pt x="658" y="196"/>
                      <a:pt x="647" y="166"/>
                      <a:pt x="627" y="166"/>
                    </a:cubicBezTo>
                    <a:cubicBezTo>
                      <a:pt x="624" y="166"/>
                      <a:pt x="620" y="167"/>
                      <a:pt x="617" y="168"/>
                    </a:cubicBezTo>
                    <a:cubicBezTo>
                      <a:pt x="521" y="213"/>
                      <a:pt x="426" y="245"/>
                      <a:pt x="324" y="270"/>
                    </a:cubicBezTo>
                    <a:cubicBezTo>
                      <a:pt x="274" y="283"/>
                      <a:pt x="223" y="295"/>
                      <a:pt x="172" y="308"/>
                    </a:cubicBezTo>
                    <a:cubicBezTo>
                      <a:pt x="121" y="308"/>
                      <a:pt x="70" y="321"/>
                      <a:pt x="26" y="340"/>
                    </a:cubicBezTo>
                    <a:cubicBezTo>
                      <a:pt x="0" y="353"/>
                      <a:pt x="7" y="391"/>
                      <a:pt x="32" y="397"/>
                    </a:cubicBezTo>
                    <a:cubicBezTo>
                      <a:pt x="53" y="400"/>
                      <a:pt x="75" y="401"/>
                      <a:pt x="98" y="401"/>
                    </a:cubicBezTo>
                    <a:cubicBezTo>
                      <a:pt x="129" y="401"/>
                      <a:pt x="161" y="398"/>
                      <a:pt x="191" y="391"/>
                    </a:cubicBezTo>
                    <a:cubicBezTo>
                      <a:pt x="242" y="378"/>
                      <a:pt x="299" y="365"/>
                      <a:pt x="350" y="346"/>
                    </a:cubicBezTo>
                    <a:cubicBezTo>
                      <a:pt x="401" y="327"/>
                      <a:pt x="451" y="308"/>
                      <a:pt x="496" y="283"/>
                    </a:cubicBezTo>
                    <a:cubicBezTo>
                      <a:pt x="502" y="289"/>
                      <a:pt x="509" y="289"/>
                      <a:pt x="509" y="289"/>
                    </a:cubicBezTo>
                    <a:cubicBezTo>
                      <a:pt x="624" y="321"/>
                      <a:pt x="743" y="335"/>
                      <a:pt x="862" y="335"/>
                    </a:cubicBezTo>
                    <a:cubicBezTo>
                      <a:pt x="932" y="335"/>
                      <a:pt x="1003" y="330"/>
                      <a:pt x="1074" y="321"/>
                    </a:cubicBezTo>
                    <a:cubicBezTo>
                      <a:pt x="1138" y="315"/>
                      <a:pt x="1201" y="302"/>
                      <a:pt x="1265" y="289"/>
                    </a:cubicBezTo>
                    <a:cubicBezTo>
                      <a:pt x="1344" y="327"/>
                      <a:pt x="1428" y="344"/>
                      <a:pt x="1513" y="344"/>
                    </a:cubicBezTo>
                    <a:cubicBezTo>
                      <a:pt x="1586" y="344"/>
                      <a:pt x="1659" y="332"/>
                      <a:pt x="1729" y="308"/>
                    </a:cubicBezTo>
                    <a:cubicBezTo>
                      <a:pt x="1786" y="283"/>
                      <a:pt x="1843" y="251"/>
                      <a:pt x="1894" y="213"/>
                    </a:cubicBezTo>
                    <a:cubicBezTo>
                      <a:pt x="1907" y="219"/>
                      <a:pt x="1926" y="226"/>
                      <a:pt x="1945" y="226"/>
                    </a:cubicBezTo>
                    <a:lnTo>
                      <a:pt x="2002" y="226"/>
                    </a:lnTo>
                    <a:cubicBezTo>
                      <a:pt x="2040" y="219"/>
                      <a:pt x="2078" y="213"/>
                      <a:pt x="2116" y="200"/>
                    </a:cubicBezTo>
                    <a:cubicBezTo>
                      <a:pt x="2148" y="187"/>
                      <a:pt x="2186" y="168"/>
                      <a:pt x="2218" y="149"/>
                    </a:cubicBezTo>
                    <a:cubicBezTo>
                      <a:pt x="2237" y="143"/>
                      <a:pt x="2250" y="130"/>
                      <a:pt x="2269" y="118"/>
                    </a:cubicBezTo>
                    <a:cubicBezTo>
                      <a:pt x="2282" y="105"/>
                      <a:pt x="2294" y="92"/>
                      <a:pt x="2307" y="73"/>
                    </a:cubicBezTo>
                    <a:cubicBezTo>
                      <a:pt x="2313" y="60"/>
                      <a:pt x="2313" y="48"/>
                      <a:pt x="2307" y="41"/>
                    </a:cubicBezTo>
                    <a:cubicBezTo>
                      <a:pt x="2307" y="35"/>
                      <a:pt x="2301" y="29"/>
                      <a:pt x="2301" y="29"/>
                    </a:cubicBezTo>
                    <a:cubicBezTo>
                      <a:pt x="2294" y="25"/>
                      <a:pt x="2288" y="24"/>
                      <a:pt x="2282" y="24"/>
                    </a:cubicBezTo>
                    <a:cubicBezTo>
                      <a:pt x="2275" y="24"/>
                      <a:pt x="2269" y="25"/>
                      <a:pt x="2263" y="29"/>
                    </a:cubicBezTo>
                    <a:cubicBezTo>
                      <a:pt x="2212" y="67"/>
                      <a:pt x="2148" y="98"/>
                      <a:pt x="2091" y="130"/>
                    </a:cubicBezTo>
                    <a:cubicBezTo>
                      <a:pt x="2059" y="143"/>
                      <a:pt x="2027" y="149"/>
                      <a:pt x="1996" y="156"/>
                    </a:cubicBezTo>
                    <a:lnTo>
                      <a:pt x="1964" y="162"/>
                    </a:lnTo>
                    <a:cubicBezTo>
                      <a:pt x="2008" y="130"/>
                      <a:pt x="2040" y="79"/>
                      <a:pt x="2047" y="22"/>
                    </a:cubicBezTo>
                    <a:cubicBezTo>
                      <a:pt x="2047" y="8"/>
                      <a:pt x="2036" y="1"/>
                      <a:pt x="20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45"/>
              <p:cNvSpPr/>
              <p:nvPr/>
            </p:nvSpPr>
            <p:spPr>
              <a:xfrm flipH="1">
                <a:off x="7500127" y="489269"/>
                <a:ext cx="44418" cy="37585"/>
              </a:xfrm>
              <a:custGeom>
                <a:rect b="b" l="l" r="r" t="t"/>
                <a:pathLst>
                  <a:path extrusionOk="0" h="220" w="260">
                    <a:moveTo>
                      <a:pt x="229" y="1"/>
                    </a:moveTo>
                    <a:cubicBezTo>
                      <a:pt x="225" y="1"/>
                      <a:pt x="221" y="2"/>
                      <a:pt x="218" y="4"/>
                    </a:cubicBezTo>
                    <a:cubicBezTo>
                      <a:pt x="180" y="30"/>
                      <a:pt x="148" y="55"/>
                      <a:pt x="116" y="87"/>
                    </a:cubicBezTo>
                    <a:lnTo>
                      <a:pt x="21" y="176"/>
                    </a:lnTo>
                    <a:cubicBezTo>
                      <a:pt x="1" y="196"/>
                      <a:pt x="20" y="220"/>
                      <a:pt x="39" y="220"/>
                    </a:cubicBezTo>
                    <a:cubicBezTo>
                      <a:pt x="44" y="220"/>
                      <a:pt x="49" y="218"/>
                      <a:pt x="53" y="214"/>
                    </a:cubicBezTo>
                    <a:lnTo>
                      <a:pt x="154" y="131"/>
                    </a:lnTo>
                    <a:cubicBezTo>
                      <a:pt x="192" y="99"/>
                      <a:pt x="224" y="74"/>
                      <a:pt x="250" y="36"/>
                    </a:cubicBezTo>
                    <a:cubicBezTo>
                      <a:pt x="260" y="20"/>
                      <a:pt x="245" y="1"/>
                      <a:pt x="2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45"/>
              <p:cNvSpPr/>
              <p:nvPr/>
            </p:nvSpPr>
            <p:spPr>
              <a:xfrm flipH="1">
                <a:off x="7517382" y="482777"/>
                <a:ext cx="68164" cy="31093"/>
              </a:xfrm>
              <a:custGeom>
                <a:rect b="b" l="l" r="r" t="t"/>
                <a:pathLst>
                  <a:path extrusionOk="0" h="182" w="399">
                    <a:moveTo>
                      <a:pt x="364" y="1"/>
                    </a:moveTo>
                    <a:cubicBezTo>
                      <a:pt x="359" y="1"/>
                      <a:pt x="355" y="2"/>
                      <a:pt x="350" y="4"/>
                    </a:cubicBezTo>
                    <a:cubicBezTo>
                      <a:pt x="331" y="10"/>
                      <a:pt x="305" y="36"/>
                      <a:pt x="280" y="48"/>
                    </a:cubicBezTo>
                    <a:cubicBezTo>
                      <a:pt x="255" y="61"/>
                      <a:pt x="223" y="74"/>
                      <a:pt x="197" y="87"/>
                    </a:cubicBezTo>
                    <a:cubicBezTo>
                      <a:pt x="147" y="112"/>
                      <a:pt x="89" y="125"/>
                      <a:pt x="32" y="131"/>
                    </a:cubicBezTo>
                    <a:cubicBezTo>
                      <a:pt x="0" y="137"/>
                      <a:pt x="7" y="182"/>
                      <a:pt x="32" y="182"/>
                    </a:cubicBezTo>
                    <a:cubicBezTo>
                      <a:pt x="96" y="182"/>
                      <a:pt x="159" y="169"/>
                      <a:pt x="223" y="144"/>
                    </a:cubicBezTo>
                    <a:cubicBezTo>
                      <a:pt x="248" y="131"/>
                      <a:pt x="280" y="118"/>
                      <a:pt x="305" y="99"/>
                    </a:cubicBezTo>
                    <a:cubicBezTo>
                      <a:pt x="337" y="87"/>
                      <a:pt x="363" y="61"/>
                      <a:pt x="388" y="36"/>
                    </a:cubicBezTo>
                    <a:cubicBezTo>
                      <a:pt x="398" y="20"/>
                      <a:pt x="383" y="1"/>
                      <a:pt x="3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45"/>
              <p:cNvSpPr/>
              <p:nvPr/>
            </p:nvSpPr>
            <p:spPr>
              <a:xfrm flipH="1">
                <a:off x="7560433" y="475260"/>
                <a:ext cx="102502" cy="31947"/>
              </a:xfrm>
              <a:custGeom>
                <a:rect b="b" l="l" r="r" t="t"/>
                <a:pathLst>
                  <a:path extrusionOk="0" h="187" w="600">
                    <a:moveTo>
                      <a:pt x="46" y="1"/>
                    </a:moveTo>
                    <a:cubicBezTo>
                      <a:pt x="20" y="1"/>
                      <a:pt x="0" y="32"/>
                      <a:pt x="28" y="54"/>
                    </a:cubicBezTo>
                    <a:cubicBezTo>
                      <a:pt x="72" y="86"/>
                      <a:pt x="117" y="112"/>
                      <a:pt x="167" y="124"/>
                    </a:cubicBezTo>
                    <a:cubicBezTo>
                      <a:pt x="186" y="124"/>
                      <a:pt x="206" y="131"/>
                      <a:pt x="225" y="131"/>
                    </a:cubicBezTo>
                    <a:cubicBezTo>
                      <a:pt x="218" y="137"/>
                      <a:pt x="218" y="150"/>
                      <a:pt x="231" y="156"/>
                    </a:cubicBezTo>
                    <a:lnTo>
                      <a:pt x="263" y="175"/>
                    </a:lnTo>
                    <a:cubicBezTo>
                      <a:pt x="276" y="180"/>
                      <a:pt x="290" y="184"/>
                      <a:pt x="303" y="184"/>
                    </a:cubicBezTo>
                    <a:cubicBezTo>
                      <a:pt x="309" y="184"/>
                      <a:pt x="314" y="183"/>
                      <a:pt x="320" y="181"/>
                    </a:cubicBezTo>
                    <a:cubicBezTo>
                      <a:pt x="336" y="185"/>
                      <a:pt x="350" y="186"/>
                      <a:pt x="364" y="186"/>
                    </a:cubicBezTo>
                    <a:cubicBezTo>
                      <a:pt x="379" y="186"/>
                      <a:pt x="393" y="185"/>
                      <a:pt x="409" y="181"/>
                    </a:cubicBezTo>
                    <a:cubicBezTo>
                      <a:pt x="441" y="181"/>
                      <a:pt x="472" y="175"/>
                      <a:pt x="504" y="169"/>
                    </a:cubicBezTo>
                    <a:cubicBezTo>
                      <a:pt x="536" y="162"/>
                      <a:pt x="561" y="143"/>
                      <a:pt x="587" y="124"/>
                    </a:cubicBezTo>
                    <a:cubicBezTo>
                      <a:pt x="600" y="112"/>
                      <a:pt x="593" y="92"/>
                      <a:pt x="574" y="92"/>
                    </a:cubicBezTo>
                    <a:cubicBezTo>
                      <a:pt x="549" y="92"/>
                      <a:pt x="517" y="92"/>
                      <a:pt x="485" y="105"/>
                    </a:cubicBezTo>
                    <a:cubicBezTo>
                      <a:pt x="460" y="112"/>
                      <a:pt x="434" y="112"/>
                      <a:pt x="403" y="118"/>
                    </a:cubicBezTo>
                    <a:lnTo>
                      <a:pt x="345" y="118"/>
                    </a:lnTo>
                    <a:cubicBezTo>
                      <a:pt x="345" y="112"/>
                      <a:pt x="345" y="105"/>
                      <a:pt x="345" y="105"/>
                    </a:cubicBezTo>
                    <a:cubicBezTo>
                      <a:pt x="345" y="92"/>
                      <a:pt x="339" y="86"/>
                      <a:pt x="333" y="80"/>
                    </a:cubicBezTo>
                    <a:cubicBezTo>
                      <a:pt x="307" y="80"/>
                      <a:pt x="288" y="73"/>
                      <a:pt x="263" y="73"/>
                    </a:cubicBezTo>
                    <a:cubicBezTo>
                      <a:pt x="237" y="73"/>
                      <a:pt x="212" y="61"/>
                      <a:pt x="193" y="61"/>
                    </a:cubicBezTo>
                    <a:cubicBezTo>
                      <a:pt x="142" y="48"/>
                      <a:pt x="97" y="29"/>
                      <a:pt x="59" y="3"/>
                    </a:cubicBezTo>
                    <a:cubicBezTo>
                      <a:pt x="55" y="2"/>
                      <a:pt x="51" y="1"/>
                      <a:pt x="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50" name="Google Shape;1750;p45"/>
          <p:cNvGrpSpPr/>
          <p:nvPr/>
        </p:nvGrpSpPr>
        <p:grpSpPr>
          <a:xfrm>
            <a:off x="-113594" y="3320125"/>
            <a:ext cx="1845033" cy="1868062"/>
            <a:chOff x="-113594" y="3320125"/>
            <a:chExt cx="1845033" cy="1868062"/>
          </a:xfrm>
        </p:grpSpPr>
        <p:sp>
          <p:nvSpPr>
            <p:cNvPr id="1751" name="Google Shape;1751;p45"/>
            <p:cNvSpPr/>
            <p:nvPr/>
          </p:nvSpPr>
          <p:spPr>
            <a:xfrm flipH="1">
              <a:off x="-113594" y="3320125"/>
              <a:ext cx="1845033" cy="1868062"/>
            </a:xfrm>
            <a:custGeom>
              <a:rect b="b" l="l" r="r" t="t"/>
              <a:pathLst>
                <a:path extrusionOk="0" h="12168" w="12018">
                  <a:moveTo>
                    <a:pt x="3730" y="229"/>
                  </a:moveTo>
                  <a:lnTo>
                    <a:pt x="3730" y="229"/>
                  </a:lnTo>
                  <a:cubicBezTo>
                    <a:pt x="3800" y="235"/>
                    <a:pt x="3870" y="248"/>
                    <a:pt x="3940" y="261"/>
                  </a:cubicBezTo>
                  <a:cubicBezTo>
                    <a:pt x="3923" y="262"/>
                    <a:pt x="3906" y="263"/>
                    <a:pt x="3888" y="263"/>
                  </a:cubicBezTo>
                  <a:cubicBezTo>
                    <a:pt x="3839" y="263"/>
                    <a:pt x="3788" y="257"/>
                    <a:pt x="3737" y="248"/>
                  </a:cubicBezTo>
                  <a:lnTo>
                    <a:pt x="3730" y="229"/>
                  </a:lnTo>
                  <a:close/>
                  <a:moveTo>
                    <a:pt x="3178" y="254"/>
                  </a:moveTo>
                  <a:lnTo>
                    <a:pt x="3178" y="254"/>
                  </a:lnTo>
                  <a:cubicBezTo>
                    <a:pt x="3095" y="267"/>
                    <a:pt x="3012" y="280"/>
                    <a:pt x="2923" y="299"/>
                  </a:cubicBezTo>
                  <a:cubicBezTo>
                    <a:pt x="3012" y="280"/>
                    <a:pt x="3095" y="261"/>
                    <a:pt x="3178" y="254"/>
                  </a:cubicBezTo>
                  <a:close/>
                  <a:moveTo>
                    <a:pt x="4414" y="459"/>
                  </a:moveTo>
                  <a:lnTo>
                    <a:pt x="4414" y="459"/>
                  </a:lnTo>
                  <a:cubicBezTo>
                    <a:pt x="4533" y="490"/>
                    <a:pt x="4647" y="528"/>
                    <a:pt x="4760" y="578"/>
                  </a:cubicBezTo>
                  <a:lnTo>
                    <a:pt x="4760" y="585"/>
                  </a:lnTo>
                  <a:cubicBezTo>
                    <a:pt x="4647" y="528"/>
                    <a:pt x="4533" y="490"/>
                    <a:pt x="4414" y="459"/>
                  </a:cubicBezTo>
                  <a:close/>
                  <a:moveTo>
                    <a:pt x="4894" y="667"/>
                  </a:moveTo>
                  <a:lnTo>
                    <a:pt x="4894" y="667"/>
                  </a:lnTo>
                  <a:cubicBezTo>
                    <a:pt x="4951" y="706"/>
                    <a:pt x="5014" y="744"/>
                    <a:pt x="5078" y="782"/>
                  </a:cubicBezTo>
                  <a:lnTo>
                    <a:pt x="5078" y="788"/>
                  </a:lnTo>
                  <a:cubicBezTo>
                    <a:pt x="5014" y="750"/>
                    <a:pt x="4951" y="706"/>
                    <a:pt x="4894" y="667"/>
                  </a:cubicBezTo>
                  <a:close/>
                  <a:moveTo>
                    <a:pt x="4696" y="928"/>
                  </a:moveTo>
                  <a:lnTo>
                    <a:pt x="4696" y="934"/>
                  </a:lnTo>
                  <a:cubicBezTo>
                    <a:pt x="4696" y="928"/>
                    <a:pt x="4690" y="928"/>
                    <a:pt x="4690" y="928"/>
                  </a:cubicBezTo>
                  <a:close/>
                  <a:moveTo>
                    <a:pt x="5101" y="959"/>
                  </a:moveTo>
                  <a:cubicBezTo>
                    <a:pt x="5100" y="961"/>
                    <a:pt x="5098" y="963"/>
                    <a:pt x="5097" y="966"/>
                  </a:cubicBezTo>
                  <a:cubicBezTo>
                    <a:pt x="5097" y="964"/>
                    <a:pt x="5098" y="961"/>
                    <a:pt x="5101" y="959"/>
                  </a:cubicBezTo>
                  <a:close/>
                  <a:moveTo>
                    <a:pt x="5192" y="1099"/>
                  </a:moveTo>
                  <a:lnTo>
                    <a:pt x="5198" y="1106"/>
                  </a:lnTo>
                  <a:lnTo>
                    <a:pt x="5186" y="1099"/>
                  </a:lnTo>
                  <a:close/>
                  <a:moveTo>
                    <a:pt x="5370" y="1271"/>
                  </a:moveTo>
                  <a:lnTo>
                    <a:pt x="5370" y="1277"/>
                  </a:lnTo>
                  <a:lnTo>
                    <a:pt x="5364" y="1271"/>
                  </a:lnTo>
                  <a:close/>
                  <a:moveTo>
                    <a:pt x="5218" y="1271"/>
                  </a:moveTo>
                  <a:cubicBezTo>
                    <a:pt x="5237" y="1284"/>
                    <a:pt x="5249" y="1296"/>
                    <a:pt x="5268" y="1315"/>
                  </a:cubicBezTo>
                  <a:lnTo>
                    <a:pt x="5268" y="1322"/>
                  </a:lnTo>
                  <a:cubicBezTo>
                    <a:pt x="5249" y="1303"/>
                    <a:pt x="5237" y="1284"/>
                    <a:pt x="5218" y="1271"/>
                  </a:cubicBezTo>
                  <a:close/>
                  <a:moveTo>
                    <a:pt x="5294" y="1341"/>
                  </a:moveTo>
                  <a:lnTo>
                    <a:pt x="5294" y="1341"/>
                  </a:lnTo>
                  <a:cubicBezTo>
                    <a:pt x="5307" y="1360"/>
                    <a:pt x="5326" y="1373"/>
                    <a:pt x="5338" y="1392"/>
                  </a:cubicBezTo>
                  <a:cubicBezTo>
                    <a:pt x="5326" y="1379"/>
                    <a:pt x="5307" y="1360"/>
                    <a:pt x="5294" y="1341"/>
                  </a:cubicBezTo>
                  <a:close/>
                  <a:moveTo>
                    <a:pt x="5319" y="1487"/>
                  </a:moveTo>
                  <a:cubicBezTo>
                    <a:pt x="5326" y="1487"/>
                    <a:pt x="5326" y="1493"/>
                    <a:pt x="5332" y="1500"/>
                  </a:cubicBezTo>
                  <a:cubicBezTo>
                    <a:pt x="5326" y="1493"/>
                    <a:pt x="5326" y="1493"/>
                    <a:pt x="5319" y="1487"/>
                  </a:cubicBezTo>
                  <a:close/>
                  <a:moveTo>
                    <a:pt x="4512" y="1900"/>
                  </a:moveTo>
                  <a:cubicBezTo>
                    <a:pt x="4468" y="1906"/>
                    <a:pt x="4417" y="1906"/>
                    <a:pt x="4366" y="1913"/>
                  </a:cubicBezTo>
                  <a:lnTo>
                    <a:pt x="4366" y="1900"/>
                  </a:lnTo>
                  <a:close/>
                  <a:moveTo>
                    <a:pt x="4258" y="1919"/>
                  </a:moveTo>
                  <a:lnTo>
                    <a:pt x="4233" y="1926"/>
                  </a:lnTo>
                  <a:lnTo>
                    <a:pt x="4245" y="1919"/>
                  </a:lnTo>
                  <a:close/>
                  <a:moveTo>
                    <a:pt x="5364" y="1627"/>
                  </a:moveTo>
                  <a:cubicBezTo>
                    <a:pt x="5421" y="1722"/>
                    <a:pt x="5472" y="1818"/>
                    <a:pt x="5516" y="1926"/>
                  </a:cubicBezTo>
                  <a:cubicBezTo>
                    <a:pt x="5472" y="1824"/>
                    <a:pt x="5421" y="1729"/>
                    <a:pt x="5364" y="1633"/>
                  </a:cubicBezTo>
                  <a:lnTo>
                    <a:pt x="5364" y="1627"/>
                  </a:lnTo>
                  <a:close/>
                  <a:moveTo>
                    <a:pt x="4773" y="1900"/>
                  </a:moveTo>
                  <a:cubicBezTo>
                    <a:pt x="4811" y="1919"/>
                    <a:pt x="4849" y="1938"/>
                    <a:pt x="4881" y="1964"/>
                  </a:cubicBezTo>
                  <a:cubicBezTo>
                    <a:pt x="4849" y="1951"/>
                    <a:pt x="4811" y="1932"/>
                    <a:pt x="4773" y="1913"/>
                  </a:cubicBezTo>
                  <a:lnTo>
                    <a:pt x="4773" y="1900"/>
                  </a:lnTo>
                  <a:close/>
                  <a:moveTo>
                    <a:pt x="5186" y="1951"/>
                  </a:moveTo>
                  <a:cubicBezTo>
                    <a:pt x="5179" y="1951"/>
                    <a:pt x="5167" y="1957"/>
                    <a:pt x="5167" y="1970"/>
                  </a:cubicBezTo>
                  <a:lnTo>
                    <a:pt x="5167" y="1957"/>
                  </a:lnTo>
                  <a:cubicBezTo>
                    <a:pt x="5167" y="1951"/>
                    <a:pt x="5179" y="1951"/>
                    <a:pt x="5186" y="1951"/>
                  </a:cubicBezTo>
                  <a:close/>
                  <a:moveTo>
                    <a:pt x="5592" y="2205"/>
                  </a:moveTo>
                  <a:lnTo>
                    <a:pt x="5592" y="2212"/>
                  </a:lnTo>
                  <a:cubicBezTo>
                    <a:pt x="5589" y="2208"/>
                    <a:pt x="5584" y="2207"/>
                    <a:pt x="5580" y="2207"/>
                  </a:cubicBezTo>
                  <a:cubicBezTo>
                    <a:pt x="5575" y="2207"/>
                    <a:pt x="5570" y="2208"/>
                    <a:pt x="5567" y="2212"/>
                  </a:cubicBezTo>
                  <a:cubicBezTo>
                    <a:pt x="5561" y="2218"/>
                    <a:pt x="5554" y="2224"/>
                    <a:pt x="5554" y="2237"/>
                  </a:cubicBezTo>
                  <a:cubicBezTo>
                    <a:pt x="5548" y="2224"/>
                    <a:pt x="5554" y="2212"/>
                    <a:pt x="5561" y="2205"/>
                  </a:cubicBezTo>
                  <a:lnTo>
                    <a:pt x="5567" y="2212"/>
                  </a:lnTo>
                  <a:cubicBezTo>
                    <a:pt x="5573" y="2205"/>
                    <a:pt x="5580" y="2205"/>
                    <a:pt x="5592" y="2205"/>
                  </a:cubicBezTo>
                  <a:close/>
                  <a:moveTo>
                    <a:pt x="5402" y="2364"/>
                  </a:moveTo>
                  <a:lnTo>
                    <a:pt x="5440" y="2421"/>
                  </a:lnTo>
                  <a:cubicBezTo>
                    <a:pt x="5427" y="2409"/>
                    <a:pt x="5414" y="2389"/>
                    <a:pt x="5402" y="2377"/>
                  </a:cubicBezTo>
                  <a:lnTo>
                    <a:pt x="5402" y="2364"/>
                  </a:lnTo>
                  <a:close/>
                  <a:moveTo>
                    <a:pt x="5351" y="2447"/>
                  </a:moveTo>
                  <a:lnTo>
                    <a:pt x="5357" y="2453"/>
                  </a:lnTo>
                  <a:cubicBezTo>
                    <a:pt x="5365" y="2461"/>
                    <a:pt x="5371" y="2469"/>
                    <a:pt x="5377" y="2476"/>
                  </a:cubicBezTo>
                  <a:lnTo>
                    <a:pt x="5377" y="2476"/>
                  </a:lnTo>
                  <a:cubicBezTo>
                    <a:pt x="5369" y="2467"/>
                    <a:pt x="5360" y="2455"/>
                    <a:pt x="5351" y="2447"/>
                  </a:cubicBezTo>
                  <a:close/>
                  <a:moveTo>
                    <a:pt x="2174" y="2485"/>
                  </a:moveTo>
                  <a:cubicBezTo>
                    <a:pt x="2180" y="2491"/>
                    <a:pt x="2186" y="2491"/>
                    <a:pt x="2186" y="2497"/>
                  </a:cubicBezTo>
                  <a:cubicBezTo>
                    <a:pt x="2182" y="2493"/>
                    <a:pt x="2178" y="2489"/>
                    <a:pt x="2174" y="2485"/>
                  </a:cubicBezTo>
                  <a:close/>
                  <a:moveTo>
                    <a:pt x="2193" y="2504"/>
                  </a:moveTo>
                  <a:lnTo>
                    <a:pt x="2193" y="2504"/>
                  </a:lnTo>
                  <a:cubicBezTo>
                    <a:pt x="2197" y="2508"/>
                    <a:pt x="2201" y="2515"/>
                    <a:pt x="2203" y="2522"/>
                  </a:cubicBezTo>
                  <a:lnTo>
                    <a:pt x="2203" y="2522"/>
                  </a:lnTo>
                  <a:cubicBezTo>
                    <a:pt x="2200" y="2516"/>
                    <a:pt x="2196" y="2511"/>
                    <a:pt x="2193" y="2504"/>
                  </a:cubicBezTo>
                  <a:close/>
                  <a:moveTo>
                    <a:pt x="2256" y="2567"/>
                  </a:moveTo>
                  <a:cubicBezTo>
                    <a:pt x="2267" y="2567"/>
                    <a:pt x="2278" y="2572"/>
                    <a:pt x="2289" y="2581"/>
                  </a:cubicBezTo>
                  <a:lnTo>
                    <a:pt x="2289" y="2581"/>
                  </a:lnTo>
                  <a:lnTo>
                    <a:pt x="2256" y="2567"/>
                  </a:lnTo>
                  <a:close/>
                  <a:moveTo>
                    <a:pt x="5592" y="2529"/>
                  </a:moveTo>
                  <a:cubicBezTo>
                    <a:pt x="5605" y="2548"/>
                    <a:pt x="5618" y="2574"/>
                    <a:pt x="5631" y="2599"/>
                  </a:cubicBezTo>
                  <a:cubicBezTo>
                    <a:pt x="5618" y="2593"/>
                    <a:pt x="5605" y="2574"/>
                    <a:pt x="5592" y="2548"/>
                  </a:cubicBezTo>
                  <a:lnTo>
                    <a:pt x="5592" y="2529"/>
                  </a:lnTo>
                  <a:close/>
                  <a:moveTo>
                    <a:pt x="1360" y="2974"/>
                  </a:moveTo>
                  <a:cubicBezTo>
                    <a:pt x="1341" y="2987"/>
                    <a:pt x="1309" y="3000"/>
                    <a:pt x="1284" y="3006"/>
                  </a:cubicBezTo>
                  <a:lnTo>
                    <a:pt x="1284" y="3000"/>
                  </a:lnTo>
                  <a:cubicBezTo>
                    <a:pt x="1309" y="2993"/>
                    <a:pt x="1335" y="2987"/>
                    <a:pt x="1360" y="2974"/>
                  </a:cubicBezTo>
                  <a:close/>
                  <a:moveTo>
                    <a:pt x="1182" y="3025"/>
                  </a:moveTo>
                  <a:cubicBezTo>
                    <a:pt x="1157" y="3031"/>
                    <a:pt x="1125" y="3031"/>
                    <a:pt x="1100" y="3031"/>
                  </a:cubicBezTo>
                  <a:cubicBezTo>
                    <a:pt x="1125" y="3031"/>
                    <a:pt x="1157" y="3025"/>
                    <a:pt x="1182" y="3025"/>
                  </a:cubicBezTo>
                  <a:close/>
                  <a:moveTo>
                    <a:pt x="1153" y="3181"/>
                  </a:moveTo>
                  <a:cubicBezTo>
                    <a:pt x="1153" y="3201"/>
                    <a:pt x="1155" y="3221"/>
                    <a:pt x="1157" y="3241"/>
                  </a:cubicBezTo>
                  <a:cubicBezTo>
                    <a:pt x="1154" y="3222"/>
                    <a:pt x="1153" y="3202"/>
                    <a:pt x="1153" y="3181"/>
                  </a:cubicBezTo>
                  <a:close/>
                  <a:moveTo>
                    <a:pt x="1233" y="3165"/>
                  </a:moveTo>
                  <a:cubicBezTo>
                    <a:pt x="1233" y="3177"/>
                    <a:pt x="1233" y="3190"/>
                    <a:pt x="1239" y="3203"/>
                  </a:cubicBezTo>
                  <a:cubicBezTo>
                    <a:pt x="1246" y="3241"/>
                    <a:pt x="1252" y="3285"/>
                    <a:pt x="1265" y="3324"/>
                  </a:cubicBezTo>
                  <a:cubicBezTo>
                    <a:pt x="1265" y="3349"/>
                    <a:pt x="1271" y="3368"/>
                    <a:pt x="1278" y="3387"/>
                  </a:cubicBezTo>
                  <a:cubicBezTo>
                    <a:pt x="1265" y="3362"/>
                    <a:pt x="1258" y="3343"/>
                    <a:pt x="1252" y="3324"/>
                  </a:cubicBezTo>
                  <a:lnTo>
                    <a:pt x="1258" y="3324"/>
                  </a:lnTo>
                  <a:cubicBezTo>
                    <a:pt x="1246" y="3285"/>
                    <a:pt x="1239" y="3247"/>
                    <a:pt x="1233" y="3203"/>
                  </a:cubicBezTo>
                  <a:lnTo>
                    <a:pt x="1233" y="3165"/>
                  </a:lnTo>
                  <a:close/>
                  <a:moveTo>
                    <a:pt x="6291" y="3336"/>
                  </a:moveTo>
                  <a:cubicBezTo>
                    <a:pt x="6304" y="3355"/>
                    <a:pt x="6311" y="3381"/>
                    <a:pt x="6323" y="3400"/>
                  </a:cubicBezTo>
                  <a:cubicBezTo>
                    <a:pt x="6311" y="3381"/>
                    <a:pt x="6304" y="3362"/>
                    <a:pt x="6291" y="3336"/>
                  </a:cubicBezTo>
                  <a:close/>
                  <a:moveTo>
                    <a:pt x="1462" y="3408"/>
                  </a:moveTo>
                  <a:cubicBezTo>
                    <a:pt x="1467" y="3408"/>
                    <a:pt x="1471" y="3409"/>
                    <a:pt x="1475" y="3413"/>
                  </a:cubicBezTo>
                  <a:cubicBezTo>
                    <a:pt x="1468" y="3413"/>
                    <a:pt x="1462" y="3413"/>
                    <a:pt x="1455" y="3419"/>
                  </a:cubicBezTo>
                  <a:lnTo>
                    <a:pt x="1449" y="3413"/>
                  </a:lnTo>
                  <a:cubicBezTo>
                    <a:pt x="1452" y="3409"/>
                    <a:pt x="1457" y="3408"/>
                    <a:pt x="1462" y="3408"/>
                  </a:cubicBezTo>
                  <a:close/>
                  <a:moveTo>
                    <a:pt x="1303" y="3432"/>
                  </a:moveTo>
                  <a:cubicBezTo>
                    <a:pt x="1303" y="3438"/>
                    <a:pt x="1303" y="3451"/>
                    <a:pt x="1297" y="3457"/>
                  </a:cubicBezTo>
                  <a:cubicBezTo>
                    <a:pt x="1303" y="3444"/>
                    <a:pt x="1303" y="3438"/>
                    <a:pt x="1297" y="3432"/>
                  </a:cubicBezTo>
                  <a:close/>
                  <a:moveTo>
                    <a:pt x="6399" y="3565"/>
                  </a:moveTo>
                  <a:lnTo>
                    <a:pt x="6399" y="3565"/>
                  </a:lnTo>
                  <a:cubicBezTo>
                    <a:pt x="6425" y="3622"/>
                    <a:pt x="6444" y="3673"/>
                    <a:pt x="6463" y="3724"/>
                  </a:cubicBezTo>
                  <a:cubicBezTo>
                    <a:pt x="6444" y="3699"/>
                    <a:pt x="6425" y="3641"/>
                    <a:pt x="6406" y="3591"/>
                  </a:cubicBezTo>
                  <a:lnTo>
                    <a:pt x="6399" y="3565"/>
                  </a:lnTo>
                  <a:close/>
                  <a:moveTo>
                    <a:pt x="1468" y="3578"/>
                  </a:moveTo>
                  <a:cubicBezTo>
                    <a:pt x="1481" y="3629"/>
                    <a:pt x="1494" y="3679"/>
                    <a:pt x="1506" y="3730"/>
                  </a:cubicBezTo>
                  <a:cubicBezTo>
                    <a:pt x="1494" y="3679"/>
                    <a:pt x="1475" y="3629"/>
                    <a:pt x="1468" y="3578"/>
                  </a:cubicBezTo>
                  <a:close/>
                  <a:moveTo>
                    <a:pt x="1347" y="3559"/>
                  </a:moveTo>
                  <a:cubicBezTo>
                    <a:pt x="1379" y="3622"/>
                    <a:pt x="1417" y="3679"/>
                    <a:pt x="1468" y="3737"/>
                  </a:cubicBezTo>
                  <a:cubicBezTo>
                    <a:pt x="1417" y="3679"/>
                    <a:pt x="1373" y="3622"/>
                    <a:pt x="1341" y="3559"/>
                  </a:cubicBezTo>
                  <a:close/>
                  <a:moveTo>
                    <a:pt x="1513" y="3514"/>
                  </a:moveTo>
                  <a:lnTo>
                    <a:pt x="1519" y="3521"/>
                  </a:lnTo>
                  <a:cubicBezTo>
                    <a:pt x="1551" y="3616"/>
                    <a:pt x="1583" y="3705"/>
                    <a:pt x="1627" y="3794"/>
                  </a:cubicBezTo>
                  <a:cubicBezTo>
                    <a:pt x="1583" y="3705"/>
                    <a:pt x="1544" y="3610"/>
                    <a:pt x="1513" y="3514"/>
                  </a:cubicBezTo>
                  <a:close/>
                  <a:moveTo>
                    <a:pt x="6495" y="3838"/>
                  </a:moveTo>
                  <a:cubicBezTo>
                    <a:pt x="6501" y="3857"/>
                    <a:pt x="6508" y="3877"/>
                    <a:pt x="6508" y="3896"/>
                  </a:cubicBezTo>
                  <a:cubicBezTo>
                    <a:pt x="6501" y="3870"/>
                    <a:pt x="6501" y="3857"/>
                    <a:pt x="6495" y="3838"/>
                  </a:cubicBezTo>
                  <a:close/>
                  <a:moveTo>
                    <a:pt x="1786" y="3902"/>
                  </a:moveTo>
                  <a:lnTo>
                    <a:pt x="1786" y="3915"/>
                  </a:lnTo>
                  <a:cubicBezTo>
                    <a:pt x="1786" y="3915"/>
                    <a:pt x="1780" y="3908"/>
                    <a:pt x="1780" y="3902"/>
                  </a:cubicBezTo>
                  <a:close/>
                  <a:moveTo>
                    <a:pt x="6521" y="3935"/>
                  </a:moveTo>
                  <a:cubicBezTo>
                    <a:pt x="6527" y="3950"/>
                    <a:pt x="6533" y="3965"/>
                    <a:pt x="6539" y="3978"/>
                  </a:cubicBezTo>
                  <a:lnTo>
                    <a:pt x="6533" y="3985"/>
                  </a:lnTo>
                  <a:cubicBezTo>
                    <a:pt x="6529" y="3967"/>
                    <a:pt x="6526" y="3951"/>
                    <a:pt x="6521" y="3935"/>
                  </a:cubicBezTo>
                  <a:close/>
                  <a:moveTo>
                    <a:pt x="6692" y="4223"/>
                  </a:moveTo>
                  <a:lnTo>
                    <a:pt x="6717" y="4251"/>
                  </a:lnTo>
                  <a:cubicBezTo>
                    <a:pt x="6708" y="4242"/>
                    <a:pt x="6700" y="4232"/>
                    <a:pt x="6692" y="4223"/>
                  </a:cubicBezTo>
                  <a:close/>
                  <a:moveTo>
                    <a:pt x="6774" y="4315"/>
                  </a:moveTo>
                  <a:cubicBezTo>
                    <a:pt x="6793" y="4328"/>
                    <a:pt x="6806" y="4340"/>
                    <a:pt x="6825" y="4359"/>
                  </a:cubicBezTo>
                  <a:cubicBezTo>
                    <a:pt x="6806" y="4347"/>
                    <a:pt x="6787" y="4328"/>
                    <a:pt x="6774" y="4315"/>
                  </a:cubicBezTo>
                  <a:close/>
                  <a:moveTo>
                    <a:pt x="2027" y="4467"/>
                  </a:moveTo>
                  <a:cubicBezTo>
                    <a:pt x="2059" y="4518"/>
                    <a:pt x="2091" y="4563"/>
                    <a:pt x="2142" y="4595"/>
                  </a:cubicBezTo>
                  <a:cubicBezTo>
                    <a:pt x="2097" y="4569"/>
                    <a:pt x="2059" y="4525"/>
                    <a:pt x="2034" y="4480"/>
                  </a:cubicBezTo>
                  <a:lnTo>
                    <a:pt x="2027" y="4467"/>
                  </a:lnTo>
                  <a:close/>
                  <a:moveTo>
                    <a:pt x="1926" y="4493"/>
                  </a:moveTo>
                  <a:cubicBezTo>
                    <a:pt x="1907" y="4556"/>
                    <a:pt x="1894" y="4620"/>
                    <a:pt x="1875" y="4684"/>
                  </a:cubicBezTo>
                  <a:cubicBezTo>
                    <a:pt x="1888" y="4614"/>
                    <a:pt x="1900" y="4550"/>
                    <a:pt x="1919" y="4493"/>
                  </a:cubicBezTo>
                  <a:close/>
                  <a:moveTo>
                    <a:pt x="2078" y="4645"/>
                  </a:moveTo>
                  <a:cubicBezTo>
                    <a:pt x="2097" y="4664"/>
                    <a:pt x="2123" y="4684"/>
                    <a:pt x="2142" y="4696"/>
                  </a:cubicBezTo>
                  <a:cubicBezTo>
                    <a:pt x="2123" y="4690"/>
                    <a:pt x="2104" y="4677"/>
                    <a:pt x="2091" y="4664"/>
                  </a:cubicBezTo>
                  <a:lnTo>
                    <a:pt x="2078" y="4645"/>
                  </a:lnTo>
                  <a:close/>
                  <a:moveTo>
                    <a:pt x="2421" y="4703"/>
                  </a:moveTo>
                  <a:cubicBezTo>
                    <a:pt x="2430" y="4707"/>
                    <a:pt x="2438" y="4711"/>
                    <a:pt x="2445" y="4717"/>
                  </a:cubicBezTo>
                  <a:lnTo>
                    <a:pt x="2445" y="4717"/>
                  </a:lnTo>
                  <a:cubicBezTo>
                    <a:pt x="2437" y="4712"/>
                    <a:pt x="2431" y="4707"/>
                    <a:pt x="2421" y="4703"/>
                  </a:cubicBezTo>
                  <a:close/>
                  <a:moveTo>
                    <a:pt x="2364" y="5637"/>
                  </a:moveTo>
                  <a:lnTo>
                    <a:pt x="2364" y="5637"/>
                  </a:lnTo>
                  <a:cubicBezTo>
                    <a:pt x="2379" y="5672"/>
                    <a:pt x="2392" y="5704"/>
                    <a:pt x="2406" y="5733"/>
                  </a:cubicBezTo>
                  <a:lnTo>
                    <a:pt x="2406" y="5733"/>
                  </a:lnTo>
                  <a:cubicBezTo>
                    <a:pt x="2391" y="5703"/>
                    <a:pt x="2378" y="5671"/>
                    <a:pt x="2364" y="5637"/>
                  </a:cubicBezTo>
                  <a:close/>
                  <a:moveTo>
                    <a:pt x="2968" y="5916"/>
                  </a:moveTo>
                  <a:cubicBezTo>
                    <a:pt x="2974" y="5916"/>
                    <a:pt x="2981" y="5923"/>
                    <a:pt x="2981" y="5929"/>
                  </a:cubicBezTo>
                  <a:cubicBezTo>
                    <a:pt x="2974" y="5923"/>
                    <a:pt x="2974" y="5923"/>
                    <a:pt x="2968" y="5923"/>
                  </a:cubicBezTo>
                  <a:lnTo>
                    <a:pt x="2968" y="5916"/>
                  </a:lnTo>
                  <a:close/>
                  <a:moveTo>
                    <a:pt x="7467" y="5834"/>
                  </a:moveTo>
                  <a:cubicBezTo>
                    <a:pt x="7518" y="5878"/>
                    <a:pt x="7562" y="5923"/>
                    <a:pt x="7601" y="5967"/>
                  </a:cubicBezTo>
                  <a:cubicBezTo>
                    <a:pt x="7562" y="5942"/>
                    <a:pt x="7518" y="5897"/>
                    <a:pt x="7467" y="5853"/>
                  </a:cubicBezTo>
                  <a:lnTo>
                    <a:pt x="7467" y="5834"/>
                  </a:lnTo>
                  <a:close/>
                  <a:moveTo>
                    <a:pt x="2709" y="6027"/>
                  </a:moveTo>
                  <a:cubicBezTo>
                    <a:pt x="2714" y="6034"/>
                    <a:pt x="2720" y="6039"/>
                    <a:pt x="2726" y="6043"/>
                  </a:cubicBezTo>
                  <a:lnTo>
                    <a:pt x="2720" y="6043"/>
                  </a:lnTo>
                  <a:cubicBezTo>
                    <a:pt x="2716" y="6038"/>
                    <a:pt x="2713" y="6033"/>
                    <a:pt x="2709" y="6027"/>
                  </a:cubicBezTo>
                  <a:close/>
                  <a:moveTo>
                    <a:pt x="1754" y="5491"/>
                  </a:moveTo>
                  <a:lnTo>
                    <a:pt x="1760" y="5497"/>
                  </a:lnTo>
                  <a:cubicBezTo>
                    <a:pt x="1748" y="5745"/>
                    <a:pt x="1760" y="5993"/>
                    <a:pt x="1805" y="6240"/>
                  </a:cubicBezTo>
                  <a:cubicBezTo>
                    <a:pt x="1760" y="5993"/>
                    <a:pt x="1741" y="5745"/>
                    <a:pt x="1754" y="5491"/>
                  </a:cubicBezTo>
                  <a:close/>
                  <a:moveTo>
                    <a:pt x="2873" y="6399"/>
                  </a:moveTo>
                  <a:lnTo>
                    <a:pt x="2873" y="6399"/>
                  </a:lnTo>
                  <a:cubicBezTo>
                    <a:pt x="2885" y="6412"/>
                    <a:pt x="2898" y="6425"/>
                    <a:pt x="2911" y="6437"/>
                  </a:cubicBezTo>
                  <a:lnTo>
                    <a:pt x="2904" y="6437"/>
                  </a:lnTo>
                  <a:cubicBezTo>
                    <a:pt x="2892" y="6425"/>
                    <a:pt x="2885" y="6412"/>
                    <a:pt x="2873" y="6399"/>
                  </a:cubicBezTo>
                  <a:close/>
                  <a:moveTo>
                    <a:pt x="8153" y="6507"/>
                  </a:moveTo>
                  <a:cubicBezTo>
                    <a:pt x="8178" y="6522"/>
                    <a:pt x="8207" y="6545"/>
                    <a:pt x="8234" y="6545"/>
                  </a:cubicBezTo>
                  <a:cubicBezTo>
                    <a:pt x="8241" y="6545"/>
                    <a:pt x="8248" y="6543"/>
                    <a:pt x="8255" y="6539"/>
                  </a:cubicBezTo>
                  <a:lnTo>
                    <a:pt x="8255" y="6539"/>
                  </a:lnTo>
                  <a:cubicBezTo>
                    <a:pt x="8243" y="6553"/>
                    <a:pt x="8231" y="6559"/>
                    <a:pt x="8218" y="6559"/>
                  </a:cubicBezTo>
                  <a:cubicBezTo>
                    <a:pt x="8196" y="6559"/>
                    <a:pt x="8174" y="6543"/>
                    <a:pt x="8153" y="6526"/>
                  </a:cubicBezTo>
                  <a:lnTo>
                    <a:pt x="8153" y="6507"/>
                  </a:lnTo>
                  <a:close/>
                  <a:moveTo>
                    <a:pt x="8331" y="6615"/>
                  </a:moveTo>
                  <a:cubicBezTo>
                    <a:pt x="8302" y="6649"/>
                    <a:pt x="8261" y="6666"/>
                    <a:pt x="8218" y="6666"/>
                  </a:cubicBezTo>
                  <a:cubicBezTo>
                    <a:pt x="8196" y="6666"/>
                    <a:pt x="8175" y="6662"/>
                    <a:pt x="8153" y="6654"/>
                  </a:cubicBezTo>
                  <a:lnTo>
                    <a:pt x="8153" y="6628"/>
                  </a:lnTo>
                  <a:cubicBezTo>
                    <a:pt x="8179" y="6645"/>
                    <a:pt x="8208" y="6653"/>
                    <a:pt x="8236" y="6653"/>
                  </a:cubicBezTo>
                  <a:cubicBezTo>
                    <a:pt x="8272" y="6653"/>
                    <a:pt x="8307" y="6640"/>
                    <a:pt x="8331" y="6615"/>
                  </a:cubicBezTo>
                  <a:close/>
                  <a:moveTo>
                    <a:pt x="8744" y="6813"/>
                  </a:moveTo>
                  <a:lnTo>
                    <a:pt x="8744" y="6813"/>
                  </a:lnTo>
                  <a:cubicBezTo>
                    <a:pt x="8757" y="6838"/>
                    <a:pt x="8770" y="6863"/>
                    <a:pt x="8783" y="6895"/>
                  </a:cubicBezTo>
                  <a:cubicBezTo>
                    <a:pt x="8770" y="6870"/>
                    <a:pt x="8757" y="6838"/>
                    <a:pt x="8744" y="6813"/>
                  </a:cubicBezTo>
                  <a:close/>
                  <a:moveTo>
                    <a:pt x="4023" y="7003"/>
                  </a:moveTo>
                  <a:cubicBezTo>
                    <a:pt x="4055" y="7016"/>
                    <a:pt x="4080" y="7022"/>
                    <a:pt x="4105" y="7028"/>
                  </a:cubicBezTo>
                  <a:cubicBezTo>
                    <a:pt x="4080" y="7022"/>
                    <a:pt x="4048" y="7016"/>
                    <a:pt x="4023" y="7003"/>
                  </a:cubicBezTo>
                  <a:close/>
                  <a:moveTo>
                    <a:pt x="4285" y="7099"/>
                  </a:moveTo>
                  <a:cubicBezTo>
                    <a:pt x="4290" y="7106"/>
                    <a:pt x="4294" y="7116"/>
                    <a:pt x="4290" y="7124"/>
                  </a:cubicBezTo>
                  <a:lnTo>
                    <a:pt x="4290" y="7117"/>
                  </a:lnTo>
                  <a:cubicBezTo>
                    <a:pt x="4290" y="7111"/>
                    <a:pt x="4288" y="7104"/>
                    <a:pt x="4285" y="7099"/>
                  </a:cubicBezTo>
                  <a:close/>
                  <a:moveTo>
                    <a:pt x="4283" y="7130"/>
                  </a:moveTo>
                  <a:cubicBezTo>
                    <a:pt x="4283" y="7137"/>
                    <a:pt x="4277" y="7149"/>
                    <a:pt x="4264" y="7149"/>
                  </a:cubicBezTo>
                  <a:cubicBezTo>
                    <a:pt x="4252" y="7152"/>
                    <a:pt x="4239" y="7154"/>
                    <a:pt x="4225" y="7154"/>
                  </a:cubicBezTo>
                  <a:cubicBezTo>
                    <a:pt x="4212" y="7154"/>
                    <a:pt x="4198" y="7152"/>
                    <a:pt x="4182" y="7149"/>
                  </a:cubicBezTo>
                  <a:lnTo>
                    <a:pt x="4264" y="7149"/>
                  </a:lnTo>
                  <a:cubicBezTo>
                    <a:pt x="4271" y="7149"/>
                    <a:pt x="4283" y="7137"/>
                    <a:pt x="4283" y="7130"/>
                  </a:cubicBezTo>
                  <a:close/>
                  <a:moveTo>
                    <a:pt x="2046" y="7086"/>
                  </a:moveTo>
                  <a:lnTo>
                    <a:pt x="2046" y="7086"/>
                  </a:lnTo>
                  <a:cubicBezTo>
                    <a:pt x="2059" y="7105"/>
                    <a:pt x="2072" y="7130"/>
                    <a:pt x="2078" y="7162"/>
                  </a:cubicBezTo>
                  <a:lnTo>
                    <a:pt x="2046" y="7086"/>
                  </a:lnTo>
                  <a:close/>
                  <a:moveTo>
                    <a:pt x="7989" y="6718"/>
                  </a:moveTo>
                  <a:cubicBezTo>
                    <a:pt x="8047" y="6879"/>
                    <a:pt x="8117" y="7033"/>
                    <a:pt x="8195" y="7185"/>
                  </a:cubicBezTo>
                  <a:lnTo>
                    <a:pt x="8195" y="7185"/>
                  </a:lnTo>
                  <a:cubicBezTo>
                    <a:pt x="8115" y="7033"/>
                    <a:pt x="8047" y="6877"/>
                    <a:pt x="7989" y="6718"/>
                  </a:cubicBezTo>
                  <a:close/>
                  <a:moveTo>
                    <a:pt x="8757" y="7239"/>
                  </a:moveTo>
                  <a:cubicBezTo>
                    <a:pt x="8776" y="7296"/>
                    <a:pt x="8789" y="7346"/>
                    <a:pt x="8795" y="7403"/>
                  </a:cubicBezTo>
                  <a:lnTo>
                    <a:pt x="8795" y="7410"/>
                  </a:lnTo>
                  <a:cubicBezTo>
                    <a:pt x="8789" y="7353"/>
                    <a:pt x="8776" y="7296"/>
                    <a:pt x="8757" y="7239"/>
                  </a:cubicBezTo>
                  <a:close/>
                  <a:moveTo>
                    <a:pt x="3190" y="7251"/>
                  </a:moveTo>
                  <a:cubicBezTo>
                    <a:pt x="3286" y="7334"/>
                    <a:pt x="3387" y="7410"/>
                    <a:pt x="3502" y="7473"/>
                  </a:cubicBezTo>
                  <a:cubicBezTo>
                    <a:pt x="3394" y="7416"/>
                    <a:pt x="3292" y="7346"/>
                    <a:pt x="3197" y="7270"/>
                  </a:cubicBezTo>
                  <a:lnTo>
                    <a:pt x="3190" y="7251"/>
                  </a:lnTo>
                  <a:close/>
                  <a:moveTo>
                    <a:pt x="2180" y="7238"/>
                  </a:moveTo>
                  <a:cubicBezTo>
                    <a:pt x="2218" y="7340"/>
                    <a:pt x="2256" y="7435"/>
                    <a:pt x="2307" y="7531"/>
                  </a:cubicBezTo>
                  <a:cubicBezTo>
                    <a:pt x="2256" y="7435"/>
                    <a:pt x="2212" y="7334"/>
                    <a:pt x="2174" y="7238"/>
                  </a:cubicBezTo>
                  <a:close/>
                  <a:moveTo>
                    <a:pt x="8901" y="7510"/>
                  </a:moveTo>
                  <a:cubicBezTo>
                    <a:pt x="8901" y="7549"/>
                    <a:pt x="8898" y="7587"/>
                    <a:pt x="8891" y="7626"/>
                  </a:cubicBezTo>
                  <a:lnTo>
                    <a:pt x="8891" y="7607"/>
                  </a:lnTo>
                  <a:cubicBezTo>
                    <a:pt x="8898" y="7575"/>
                    <a:pt x="8901" y="7542"/>
                    <a:pt x="8901" y="7510"/>
                  </a:cubicBezTo>
                  <a:close/>
                  <a:moveTo>
                    <a:pt x="4093" y="7677"/>
                  </a:moveTo>
                  <a:cubicBezTo>
                    <a:pt x="4093" y="7689"/>
                    <a:pt x="4086" y="7696"/>
                    <a:pt x="4080" y="7702"/>
                  </a:cubicBezTo>
                  <a:cubicBezTo>
                    <a:pt x="4086" y="7689"/>
                    <a:pt x="4086" y="7683"/>
                    <a:pt x="4093" y="7677"/>
                  </a:cubicBezTo>
                  <a:close/>
                  <a:moveTo>
                    <a:pt x="8475" y="7786"/>
                  </a:moveTo>
                  <a:cubicBezTo>
                    <a:pt x="8478" y="7786"/>
                    <a:pt x="8481" y="7788"/>
                    <a:pt x="8484" y="7791"/>
                  </a:cubicBezTo>
                  <a:cubicBezTo>
                    <a:pt x="8478" y="7791"/>
                    <a:pt x="8471" y="7791"/>
                    <a:pt x="8471" y="7797"/>
                  </a:cubicBezTo>
                  <a:lnTo>
                    <a:pt x="8471" y="7791"/>
                  </a:lnTo>
                  <a:cubicBezTo>
                    <a:pt x="8471" y="7788"/>
                    <a:pt x="8473" y="7786"/>
                    <a:pt x="8475" y="7786"/>
                  </a:cubicBezTo>
                  <a:close/>
                  <a:moveTo>
                    <a:pt x="8859" y="7721"/>
                  </a:moveTo>
                  <a:cubicBezTo>
                    <a:pt x="8846" y="7772"/>
                    <a:pt x="8808" y="7816"/>
                    <a:pt x="8763" y="7842"/>
                  </a:cubicBezTo>
                  <a:lnTo>
                    <a:pt x="8757" y="7829"/>
                  </a:lnTo>
                  <a:cubicBezTo>
                    <a:pt x="8802" y="7810"/>
                    <a:pt x="8840" y="7772"/>
                    <a:pt x="8859" y="7721"/>
                  </a:cubicBezTo>
                  <a:close/>
                  <a:moveTo>
                    <a:pt x="8783" y="6897"/>
                  </a:moveTo>
                  <a:cubicBezTo>
                    <a:pt x="8942" y="7214"/>
                    <a:pt x="9056" y="7556"/>
                    <a:pt x="9119" y="7912"/>
                  </a:cubicBezTo>
                  <a:lnTo>
                    <a:pt x="9113" y="7899"/>
                  </a:lnTo>
                  <a:lnTo>
                    <a:pt x="9113" y="7899"/>
                  </a:lnTo>
                  <a:cubicBezTo>
                    <a:pt x="9113" y="7899"/>
                    <a:pt x="9113" y="7899"/>
                    <a:pt x="9113" y="7899"/>
                  </a:cubicBezTo>
                  <a:cubicBezTo>
                    <a:pt x="9050" y="7550"/>
                    <a:pt x="8942" y="7214"/>
                    <a:pt x="8783" y="6897"/>
                  </a:cubicBezTo>
                  <a:close/>
                  <a:moveTo>
                    <a:pt x="6749" y="7950"/>
                  </a:moveTo>
                  <a:lnTo>
                    <a:pt x="6749" y="7956"/>
                  </a:lnTo>
                  <a:cubicBezTo>
                    <a:pt x="6736" y="7982"/>
                    <a:pt x="6717" y="8001"/>
                    <a:pt x="6692" y="8020"/>
                  </a:cubicBezTo>
                  <a:cubicBezTo>
                    <a:pt x="6711" y="8001"/>
                    <a:pt x="6730" y="7975"/>
                    <a:pt x="6749" y="7950"/>
                  </a:cubicBezTo>
                  <a:close/>
                  <a:moveTo>
                    <a:pt x="9113" y="8217"/>
                  </a:moveTo>
                  <a:cubicBezTo>
                    <a:pt x="9100" y="8249"/>
                    <a:pt x="9081" y="8268"/>
                    <a:pt x="9049" y="8287"/>
                  </a:cubicBezTo>
                  <a:cubicBezTo>
                    <a:pt x="9081" y="8268"/>
                    <a:pt x="9100" y="8242"/>
                    <a:pt x="9113" y="8217"/>
                  </a:cubicBezTo>
                  <a:close/>
                  <a:moveTo>
                    <a:pt x="8471" y="8319"/>
                  </a:moveTo>
                  <a:cubicBezTo>
                    <a:pt x="8478" y="8319"/>
                    <a:pt x="8478" y="8319"/>
                    <a:pt x="8471" y="8325"/>
                  </a:cubicBezTo>
                  <a:lnTo>
                    <a:pt x="8471" y="8319"/>
                  </a:lnTo>
                  <a:close/>
                  <a:moveTo>
                    <a:pt x="5446" y="8405"/>
                  </a:moveTo>
                  <a:cubicBezTo>
                    <a:pt x="5454" y="8411"/>
                    <a:pt x="5463" y="8416"/>
                    <a:pt x="5471" y="8421"/>
                  </a:cubicBezTo>
                  <a:lnTo>
                    <a:pt x="5471" y="8421"/>
                  </a:lnTo>
                  <a:cubicBezTo>
                    <a:pt x="5463" y="8417"/>
                    <a:pt x="5454" y="8412"/>
                    <a:pt x="5446" y="8407"/>
                  </a:cubicBezTo>
                  <a:lnTo>
                    <a:pt x="5446" y="8405"/>
                  </a:lnTo>
                  <a:close/>
                  <a:moveTo>
                    <a:pt x="8579" y="8554"/>
                  </a:moveTo>
                  <a:lnTo>
                    <a:pt x="8583" y="8561"/>
                  </a:lnTo>
                  <a:lnTo>
                    <a:pt x="8583" y="8561"/>
                  </a:lnTo>
                  <a:cubicBezTo>
                    <a:pt x="8582" y="8560"/>
                    <a:pt x="8581" y="8560"/>
                    <a:pt x="8579" y="8560"/>
                  </a:cubicBezTo>
                  <a:lnTo>
                    <a:pt x="8579" y="8554"/>
                  </a:lnTo>
                  <a:close/>
                  <a:moveTo>
                    <a:pt x="2847" y="8376"/>
                  </a:moveTo>
                  <a:cubicBezTo>
                    <a:pt x="2907" y="8452"/>
                    <a:pt x="2971" y="8519"/>
                    <a:pt x="3040" y="8584"/>
                  </a:cubicBezTo>
                  <a:lnTo>
                    <a:pt x="3040" y="8584"/>
                  </a:lnTo>
                  <a:cubicBezTo>
                    <a:pt x="2970" y="8517"/>
                    <a:pt x="2901" y="8446"/>
                    <a:pt x="2841" y="8376"/>
                  </a:cubicBezTo>
                  <a:close/>
                  <a:moveTo>
                    <a:pt x="8967" y="8446"/>
                  </a:moveTo>
                  <a:cubicBezTo>
                    <a:pt x="9011" y="8496"/>
                    <a:pt x="9056" y="8547"/>
                    <a:pt x="9100" y="8604"/>
                  </a:cubicBezTo>
                  <a:lnTo>
                    <a:pt x="9100" y="8611"/>
                  </a:lnTo>
                  <a:lnTo>
                    <a:pt x="8999" y="8490"/>
                  </a:lnTo>
                  <a:lnTo>
                    <a:pt x="8967" y="8446"/>
                  </a:lnTo>
                  <a:close/>
                  <a:moveTo>
                    <a:pt x="6724" y="8516"/>
                  </a:moveTo>
                  <a:lnTo>
                    <a:pt x="6724" y="8528"/>
                  </a:lnTo>
                  <a:cubicBezTo>
                    <a:pt x="6711" y="8573"/>
                    <a:pt x="6692" y="8611"/>
                    <a:pt x="6666" y="8649"/>
                  </a:cubicBezTo>
                  <a:cubicBezTo>
                    <a:pt x="6692" y="8611"/>
                    <a:pt x="6711" y="8566"/>
                    <a:pt x="6724" y="8516"/>
                  </a:cubicBezTo>
                  <a:close/>
                  <a:moveTo>
                    <a:pt x="3146" y="8687"/>
                  </a:moveTo>
                  <a:cubicBezTo>
                    <a:pt x="3190" y="8732"/>
                    <a:pt x="3235" y="8770"/>
                    <a:pt x="3286" y="8808"/>
                  </a:cubicBezTo>
                  <a:cubicBezTo>
                    <a:pt x="3228" y="8770"/>
                    <a:pt x="3184" y="8725"/>
                    <a:pt x="3139" y="8687"/>
                  </a:cubicBezTo>
                  <a:close/>
                  <a:moveTo>
                    <a:pt x="3359" y="8836"/>
                  </a:moveTo>
                  <a:cubicBezTo>
                    <a:pt x="3471" y="8944"/>
                    <a:pt x="3598" y="9045"/>
                    <a:pt x="3730" y="9126"/>
                  </a:cubicBezTo>
                  <a:cubicBezTo>
                    <a:pt x="3594" y="9046"/>
                    <a:pt x="3474" y="8947"/>
                    <a:pt x="3359" y="8836"/>
                  </a:cubicBezTo>
                  <a:close/>
                  <a:moveTo>
                    <a:pt x="7878" y="9208"/>
                  </a:moveTo>
                  <a:lnTo>
                    <a:pt x="7878" y="9208"/>
                  </a:lnTo>
                  <a:cubicBezTo>
                    <a:pt x="7878" y="9211"/>
                    <a:pt x="7878" y="9213"/>
                    <a:pt x="7880" y="9215"/>
                  </a:cubicBezTo>
                  <a:cubicBezTo>
                    <a:pt x="7880" y="9217"/>
                    <a:pt x="7880" y="9219"/>
                    <a:pt x="7880" y="9221"/>
                  </a:cubicBezTo>
                  <a:lnTo>
                    <a:pt x="7880" y="9221"/>
                  </a:lnTo>
                  <a:cubicBezTo>
                    <a:pt x="7880" y="9221"/>
                    <a:pt x="7880" y="9221"/>
                    <a:pt x="7880" y="9221"/>
                  </a:cubicBezTo>
                  <a:lnTo>
                    <a:pt x="7880" y="9215"/>
                  </a:lnTo>
                  <a:cubicBezTo>
                    <a:pt x="7878" y="9213"/>
                    <a:pt x="7877" y="9210"/>
                    <a:pt x="7878" y="9208"/>
                  </a:cubicBezTo>
                  <a:close/>
                  <a:moveTo>
                    <a:pt x="6177" y="8960"/>
                  </a:moveTo>
                  <a:cubicBezTo>
                    <a:pt x="6330" y="9081"/>
                    <a:pt x="6501" y="9176"/>
                    <a:pt x="6685" y="9240"/>
                  </a:cubicBezTo>
                  <a:lnTo>
                    <a:pt x="6692" y="9253"/>
                  </a:lnTo>
                  <a:cubicBezTo>
                    <a:pt x="6508" y="9183"/>
                    <a:pt x="6336" y="9087"/>
                    <a:pt x="6177" y="8960"/>
                  </a:cubicBezTo>
                  <a:close/>
                  <a:moveTo>
                    <a:pt x="4130" y="9337"/>
                  </a:moveTo>
                  <a:lnTo>
                    <a:pt x="4137" y="9342"/>
                  </a:lnTo>
                  <a:lnTo>
                    <a:pt x="4131" y="9342"/>
                  </a:lnTo>
                  <a:cubicBezTo>
                    <a:pt x="4131" y="9340"/>
                    <a:pt x="4130" y="9338"/>
                    <a:pt x="4130" y="9337"/>
                  </a:cubicBezTo>
                  <a:close/>
                  <a:moveTo>
                    <a:pt x="4029" y="9386"/>
                  </a:moveTo>
                  <a:cubicBezTo>
                    <a:pt x="4032" y="9387"/>
                    <a:pt x="4034" y="9388"/>
                    <a:pt x="4037" y="9389"/>
                  </a:cubicBezTo>
                  <a:lnTo>
                    <a:pt x="4037" y="9389"/>
                  </a:lnTo>
                  <a:cubicBezTo>
                    <a:pt x="4034" y="9388"/>
                    <a:pt x="4031" y="9387"/>
                    <a:pt x="4029" y="9386"/>
                  </a:cubicBezTo>
                  <a:close/>
                  <a:moveTo>
                    <a:pt x="7975" y="9405"/>
                  </a:moveTo>
                  <a:lnTo>
                    <a:pt x="7975" y="9405"/>
                  </a:lnTo>
                  <a:cubicBezTo>
                    <a:pt x="7984" y="9422"/>
                    <a:pt x="7989" y="9436"/>
                    <a:pt x="7996" y="9449"/>
                  </a:cubicBezTo>
                  <a:lnTo>
                    <a:pt x="7996" y="9449"/>
                  </a:lnTo>
                  <a:lnTo>
                    <a:pt x="7982" y="9424"/>
                  </a:lnTo>
                  <a:cubicBezTo>
                    <a:pt x="7982" y="9418"/>
                    <a:pt x="7975" y="9412"/>
                    <a:pt x="7975" y="9405"/>
                  </a:cubicBezTo>
                  <a:close/>
                  <a:moveTo>
                    <a:pt x="7975" y="9329"/>
                  </a:moveTo>
                  <a:lnTo>
                    <a:pt x="8052" y="9456"/>
                  </a:lnTo>
                  <a:cubicBezTo>
                    <a:pt x="8026" y="9415"/>
                    <a:pt x="8001" y="9372"/>
                    <a:pt x="7975" y="9329"/>
                  </a:cubicBezTo>
                  <a:close/>
                  <a:moveTo>
                    <a:pt x="7219" y="9462"/>
                  </a:moveTo>
                  <a:lnTo>
                    <a:pt x="7219" y="9475"/>
                  </a:lnTo>
                  <a:cubicBezTo>
                    <a:pt x="7207" y="9481"/>
                    <a:pt x="7194" y="9488"/>
                    <a:pt x="7181" y="9488"/>
                  </a:cubicBezTo>
                  <a:cubicBezTo>
                    <a:pt x="7194" y="9481"/>
                    <a:pt x="7207" y="9475"/>
                    <a:pt x="7219" y="9462"/>
                  </a:cubicBezTo>
                  <a:close/>
                  <a:moveTo>
                    <a:pt x="4245" y="9500"/>
                  </a:moveTo>
                  <a:cubicBezTo>
                    <a:pt x="4250" y="9503"/>
                    <a:pt x="4255" y="9507"/>
                    <a:pt x="4258" y="9512"/>
                  </a:cubicBezTo>
                  <a:lnTo>
                    <a:pt x="4258" y="9512"/>
                  </a:lnTo>
                  <a:cubicBezTo>
                    <a:pt x="4254" y="9507"/>
                    <a:pt x="4249" y="9504"/>
                    <a:pt x="4245" y="9500"/>
                  </a:cubicBezTo>
                  <a:close/>
                  <a:moveTo>
                    <a:pt x="4264" y="9523"/>
                  </a:moveTo>
                  <a:cubicBezTo>
                    <a:pt x="4266" y="9530"/>
                    <a:pt x="4267" y="9537"/>
                    <a:pt x="4264" y="9545"/>
                  </a:cubicBezTo>
                  <a:lnTo>
                    <a:pt x="4264" y="9526"/>
                  </a:lnTo>
                  <a:cubicBezTo>
                    <a:pt x="4264" y="9525"/>
                    <a:pt x="4264" y="9524"/>
                    <a:pt x="4264" y="9523"/>
                  </a:cubicBezTo>
                  <a:close/>
                  <a:moveTo>
                    <a:pt x="8090" y="9500"/>
                  </a:moveTo>
                  <a:cubicBezTo>
                    <a:pt x="8115" y="9545"/>
                    <a:pt x="8141" y="9589"/>
                    <a:pt x="8172" y="9634"/>
                  </a:cubicBezTo>
                  <a:cubicBezTo>
                    <a:pt x="8147" y="9609"/>
                    <a:pt x="8115" y="9564"/>
                    <a:pt x="8090" y="9520"/>
                  </a:cubicBezTo>
                  <a:lnTo>
                    <a:pt x="8090" y="9500"/>
                  </a:lnTo>
                  <a:close/>
                  <a:moveTo>
                    <a:pt x="7308" y="9399"/>
                  </a:moveTo>
                  <a:cubicBezTo>
                    <a:pt x="7365" y="9494"/>
                    <a:pt x="7423" y="9589"/>
                    <a:pt x="7486" y="9678"/>
                  </a:cubicBezTo>
                  <a:cubicBezTo>
                    <a:pt x="7423" y="9589"/>
                    <a:pt x="7365" y="9494"/>
                    <a:pt x="7308" y="9405"/>
                  </a:cubicBezTo>
                  <a:lnTo>
                    <a:pt x="7308" y="9399"/>
                  </a:lnTo>
                  <a:close/>
                  <a:moveTo>
                    <a:pt x="8147" y="9723"/>
                  </a:moveTo>
                  <a:cubicBezTo>
                    <a:pt x="8166" y="9761"/>
                    <a:pt x="8192" y="9799"/>
                    <a:pt x="8211" y="9837"/>
                  </a:cubicBezTo>
                  <a:cubicBezTo>
                    <a:pt x="8192" y="9812"/>
                    <a:pt x="8172" y="9780"/>
                    <a:pt x="8147" y="9742"/>
                  </a:cubicBezTo>
                  <a:lnTo>
                    <a:pt x="8147" y="9723"/>
                  </a:lnTo>
                  <a:close/>
                  <a:moveTo>
                    <a:pt x="5109" y="9812"/>
                  </a:moveTo>
                  <a:lnTo>
                    <a:pt x="5109" y="9812"/>
                  </a:lnTo>
                  <a:cubicBezTo>
                    <a:pt x="5281" y="9840"/>
                    <a:pt x="5457" y="9858"/>
                    <a:pt x="5634" y="9858"/>
                  </a:cubicBezTo>
                  <a:cubicBezTo>
                    <a:pt x="5661" y="9858"/>
                    <a:pt x="5687" y="9857"/>
                    <a:pt x="5713" y="9856"/>
                  </a:cubicBezTo>
                  <a:lnTo>
                    <a:pt x="5713" y="9856"/>
                  </a:lnTo>
                  <a:cubicBezTo>
                    <a:pt x="5680" y="9857"/>
                    <a:pt x="5647" y="9858"/>
                    <a:pt x="5614" y="9858"/>
                  </a:cubicBezTo>
                  <a:cubicBezTo>
                    <a:pt x="5444" y="9858"/>
                    <a:pt x="5274" y="9844"/>
                    <a:pt x="5109" y="9812"/>
                  </a:cubicBezTo>
                  <a:close/>
                  <a:moveTo>
                    <a:pt x="8204" y="9685"/>
                  </a:moveTo>
                  <a:cubicBezTo>
                    <a:pt x="8242" y="9748"/>
                    <a:pt x="8281" y="9806"/>
                    <a:pt x="8325" y="9869"/>
                  </a:cubicBezTo>
                  <a:cubicBezTo>
                    <a:pt x="8287" y="9825"/>
                    <a:pt x="8242" y="9761"/>
                    <a:pt x="8204" y="9704"/>
                  </a:cubicBezTo>
                  <a:lnTo>
                    <a:pt x="8204" y="9685"/>
                  </a:lnTo>
                  <a:close/>
                  <a:moveTo>
                    <a:pt x="8338" y="10034"/>
                  </a:moveTo>
                  <a:lnTo>
                    <a:pt x="8338" y="10034"/>
                  </a:lnTo>
                  <a:cubicBezTo>
                    <a:pt x="8363" y="10066"/>
                    <a:pt x="8382" y="10098"/>
                    <a:pt x="8401" y="10123"/>
                  </a:cubicBezTo>
                  <a:cubicBezTo>
                    <a:pt x="8382" y="10111"/>
                    <a:pt x="8363" y="10085"/>
                    <a:pt x="8344" y="10053"/>
                  </a:cubicBezTo>
                  <a:lnTo>
                    <a:pt x="8338" y="10034"/>
                  </a:lnTo>
                  <a:close/>
                  <a:moveTo>
                    <a:pt x="7798" y="10136"/>
                  </a:moveTo>
                  <a:lnTo>
                    <a:pt x="7861" y="10225"/>
                  </a:lnTo>
                  <a:cubicBezTo>
                    <a:pt x="7836" y="10200"/>
                    <a:pt x="7817" y="10174"/>
                    <a:pt x="7798" y="10142"/>
                  </a:cubicBezTo>
                  <a:lnTo>
                    <a:pt x="7798" y="10136"/>
                  </a:lnTo>
                  <a:close/>
                  <a:moveTo>
                    <a:pt x="8439" y="10174"/>
                  </a:moveTo>
                  <a:lnTo>
                    <a:pt x="8439" y="10174"/>
                  </a:lnTo>
                  <a:cubicBezTo>
                    <a:pt x="8465" y="10206"/>
                    <a:pt x="8490" y="10238"/>
                    <a:pt x="8509" y="10269"/>
                  </a:cubicBezTo>
                  <a:cubicBezTo>
                    <a:pt x="8490" y="10257"/>
                    <a:pt x="8465" y="10225"/>
                    <a:pt x="8446" y="10193"/>
                  </a:cubicBezTo>
                  <a:lnTo>
                    <a:pt x="8439" y="10174"/>
                  </a:lnTo>
                  <a:close/>
                  <a:moveTo>
                    <a:pt x="10098" y="10072"/>
                  </a:moveTo>
                  <a:cubicBezTo>
                    <a:pt x="10193" y="10149"/>
                    <a:pt x="10295" y="10238"/>
                    <a:pt x="10397" y="10320"/>
                  </a:cubicBezTo>
                  <a:cubicBezTo>
                    <a:pt x="10295" y="10238"/>
                    <a:pt x="10193" y="10155"/>
                    <a:pt x="10098" y="10072"/>
                  </a:cubicBezTo>
                  <a:close/>
                  <a:moveTo>
                    <a:pt x="10397" y="10320"/>
                  </a:moveTo>
                  <a:cubicBezTo>
                    <a:pt x="10428" y="10339"/>
                    <a:pt x="10454" y="10365"/>
                    <a:pt x="10486" y="10384"/>
                  </a:cubicBezTo>
                  <a:cubicBezTo>
                    <a:pt x="10460" y="10377"/>
                    <a:pt x="10428" y="10358"/>
                    <a:pt x="10403" y="10333"/>
                  </a:cubicBezTo>
                  <a:lnTo>
                    <a:pt x="10397" y="10320"/>
                  </a:lnTo>
                  <a:close/>
                  <a:moveTo>
                    <a:pt x="8547" y="10314"/>
                  </a:moveTo>
                  <a:lnTo>
                    <a:pt x="8547" y="10314"/>
                  </a:lnTo>
                  <a:cubicBezTo>
                    <a:pt x="8586" y="10358"/>
                    <a:pt x="8624" y="10403"/>
                    <a:pt x="8662" y="10441"/>
                  </a:cubicBezTo>
                  <a:cubicBezTo>
                    <a:pt x="8624" y="10403"/>
                    <a:pt x="8579" y="10358"/>
                    <a:pt x="8547" y="10314"/>
                  </a:cubicBezTo>
                  <a:close/>
                  <a:moveTo>
                    <a:pt x="10600" y="10632"/>
                  </a:moveTo>
                  <a:cubicBezTo>
                    <a:pt x="10619" y="10644"/>
                    <a:pt x="10632" y="10657"/>
                    <a:pt x="10644" y="10676"/>
                  </a:cubicBezTo>
                  <a:cubicBezTo>
                    <a:pt x="10632" y="10657"/>
                    <a:pt x="10613" y="10644"/>
                    <a:pt x="10600" y="10632"/>
                  </a:cubicBezTo>
                  <a:close/>
                  <a:moveTo>
                    <a:pt x="2580" y="10797"/>
                  </a:moveTo>
                  <a:lnTo>
                    <a:pt x="2587" y="10803"/>
                  </a:lnTo>
                  <a:cubicBezTo>
                    <a:pt x="2377" y="10810"/>
                    <a:pt x="2174" y="10822"/>
                    <a:pt x="1964" y="10835"/>
                  </a:cubicBezTo>
                  <a:cubicBezTo>
                    <a:pt x="2167" y="10816"/>
                    <a:pt x="2371" y="10803"/>
                    <a:pt x="2580" y="10797"/>
                  </a:cubicBezTo>
                  <a:close/>
                  <a:moveTo>
                    <a:pt x="8720" y="10366"/>
                  </a:moveTo>
                  <a:cubicBezTo>
                    <a:pt x="8750" y="10397"/>
                    <a:pt x="8782" y="10426"/>
                    <a:pt x="8814" y="10454"/>
                  </a:cubicBezTo>
                  <a:cubicBezTo>
                    <a:pt x="9119" y="10733"/>
                    <a:pt x="9501" y="10943"/>
                    <a:pt x="9926" y="10949"/>
                  </a:cubicBezTo>
                  <a:cubicBezTo>
                    <a:pt x="10015" y="10949"/>
                    <a:pt x="10104" y="10937"/>
                    <a:pt x="10193" y="10924"/>
                  </a:cubicBezTo>
                  <a:lnTo>
                    <a:pt x="10193" y="10924"/>
                  </a:lnTo>
                  <a:cubicBezTo>
                    <a:pt x="10104" y="10943"/>
                    <a:pt x="10015" y="10956"/>
                    <a:pt x="9926" y="10962"/>
                  </a:cubicBezTo>
                  <a:lnTo>
                    <a:pt x="9926" y="10949"/>
                  </a:lnTo>
                  <a:cubicBezTo>
                    <a:pt x="9501" y="10943"/>
                    <a:pt x="9119" y="10740"/>
                    <a:pt x="8814" y="10460"/>
                  </a:cubicBezTo>
                  <a:cubicBezTo>
                    <a:pt x="8782" y="10430"/>
                    <a:pt x="8751" y="10398"/>
                    <a:pt x="8720" y="10366"/>
                  </a:cubicBezTo>
                  <a:close/>
                  <a:moveTo>
                    <a:pt x="4398" y="9717"/>
                  </a:moveTo>
                  <a:lnTo>
                    <a:pt x="4404" y="9723"/>
                  </a:lnTo>
                  <a:lnTo>
                    <a:pt x="4417" y="9736"/>
                  </a:lnTo>
                  <a:cubicBezTo>
                    <a:pt x="4804" y="9901"/>
                    <a:pt x="5224" y="9983"/>
                    <a:pt x="5643" y="9983"/>
                  </a:cubicBezTo>
                  <a:cubicBezTo>
                    <a:pt x="5796" y="9977"/>
                    <a:pt x="5942" y="9964"/>
                    <a:pt x="6088" y="9939"/>
                  </a:cubicBezTo>
                  <a:cubicBezTo>
                    <a:pt x="6190" y="9956"/>
                    <a:pt x="6293" y="9965"/>
                    <a:pt x="6398" y="9965"/>
                  </a:cubicBezTo>
                  <a:cubicBezTo>
                    <a:pt x="6520" y="9965"/>
                    <a:pt x="6644" y="9953"/>
                    <a:pt x="6768" y="9933"/>
                  </a:cubicBezTo>
                  <a:cubicBezTo>
                    <a:pt x="6882" y="9920"/>
                    <a:pt x="6990" y="9882"/>
                    <a:pt x="7099" y="9831"/>
                  </a:cubicBezTo>
                  <a:lnTo>
                    <a:pt x="7143" y="9831"/>
                  </a:lnTo>
                  <a:cubicBezTo>
                    <a:pt x="7181" y="9831"/>
                    <a:pt x="7219" y="9818"/>
                    <a:pt x="7257" y="9812"/>
                  </a:cubicBezTo>
                  <a:cubicBezTo>
                    <a:pt x="7289" y="9799"/>
                    <a:pt x="7327" y="9786"/>
                    <a:pt x="7359" y="9774"/>
                  </a:cubicBezTo>
                  <a:cubicBezTo>
                    <a:pt x="7378" y="9767"/>
                    <a:pt x="7384" y="9755"/>
                    <a:pt x="7391" y="9742"/>
                  </a:cubicBezTo>
                  <a:cubicBezTo>
                    <a:pt x="7467" y="9869"/>
                    <a:pt x="7556" y="9996"/>
                    <a:pt x="7639" y="10123"/>
                  </a:cubicBezTo>
                  <a:cubicBezTo>
                    <a:pt x="7632" y="10231"/>
                    <a:pt x="7639" y="10339"/>
                    <a:pt x="7632" y="10454"/>
                  </a:cubicBezTo>
                  <a:cubicBezTo>
                    <a:pt x="7632" y="10562"/>
                    <a:pt x="7632" y="10689"/>
                    <a:pt x="7632" y="10816"/>
                  </a:cubicBezTo>
                  <a:cubicBezTo>
                    <a:pt x="7550" y="10860"/>
                    <a:pt x="7467" y="10924"/>
                    <a:pt x="7410" y="11000"/>
                  </a:cubicBezTo>
                  <a:cubicBezTo>
                    <a:pt x="7372" y="10994"/>
                    <a:pt x="7334" y="10994"/>
                    <a:pt x="7289" y="10994"/>
                  </a:cubicBezTo>
                  <a:lnTo>
                    <a:pt x="7118" y="10994"/>
                  </a:lnTo>
                  <a:cubicBezTo>
                    <a:pt x="7010" y="10994"/>
                    <a:pt x="6895" y="10988"/>
                    <a:pt x="6787" y="10981"/>
                  </a:cubicBezTo>
                  <a:cubicBezTo>
                    <a:pt x="6558" y="10968"/>
                    <a:pt x="6330" y="10956"/>
                    <a:pt x="6107" y="10943"/>
                  </a:cubicBezTo>
                  <a:cubicBezTo>
                    <a:pt x="5650" y="10918"/>
                    <a:pt x="5198" y="10879"/>
                    <a:pt x="4747" y="10835"/>
                  </a:cubicBezTo>
                  <a:cubicBezTo>
                    <a:pt x="4499" y="10803"/>
                    <a:pt x="4245" y="10778"/>
                    <a:pt x="3997" y="10752"/>
                  </a:cubicBezTo>
                  <a:cubicBezTo>
                    <a:pt x="3978" y="10657"/>
                    <a:pt x="3959" y="10555"/>
                    <a:pt x="3921" y="10466"/>
                  </a:cubicBezTo>
                  <a:cubicBezTo>
                    <a:pt x="3997" y="10346"/>
                    <a:pt x="4067" y="10225"/>
                    <a:pt x="4144" y="10111"/>
                  </a:cubicBezTo>
                  <a:cubicBezTo>
                    <a:pt x="4188" y="10047"/>
                    <a:pt x="4233" y="9977"/>
                    <a:pt x="4283" y="9914"/>
                  </a:cubicBezTo>
                  <a:lnTo>
                    <a:pt x="4347" y="9818"/>
                  </a:lnTo>
                  <a:cubicBezTo>
                    <a:pt x="4372" y="9786"/>
                    <a:pt x="4391" y="9755"/>
                    <a:pt x="4398" y="9717"/>
                  </a:cubicBezTo>
                  <a:close/>
                  <a:moveTo>
                    <a:pt x="5338" y="10962"/>
                  </a:moveTo>
                  <a:cubicBezTo>
                    <a:pt x="5561" y="10981"/>
                    <a:pt x="5783" y="11000"/>
                    <a:pt x="6005" y="11019"/>
                  </a:cubicBezTo>
                  <a:cubicBezTo>
                    <a:pt x="5783" y="11007"/>
                    <a:pt x="5561" y="10988"/>
                    <a:pt x="5338" y="10968"/>
                  </a:cubicBezTo>
                  <a:lnTo>
                    <a:pt x="5338" y="10962"/>
                  </a:lnTo>
                  <a:close/>
                  <a:moveTo>
                    <a:pt x="3991" y="11000"/>
                  </a:moveTo>
                  <a:lnTo>
                    <a:pt x="3991" y="11000"/>
                  </a:lnTo>
                  <a:cubicBezTo>
                    <a:pt x="3978" y="11032"/>
                    <a:pt x="3972" y="11064"/>
                    <a:pt x="3959" y="11096"/>
                  </a:cubicBezTo>
                  <a:lnTo>
                    <a:pt x="3959" y="11089"/>
                  </a:lnTo>
                  <a:cubicBezTo>
                    <a:pt x="3972" y="11057"/>
                    <a:pt x="3978" y="11032"/>
                    <a:pt x="3991" y="11000"/>
                  </a:cubicBezTo>
                  <a:close/>
                  <a:moveTo>
                    <a:pt x="2332" y="11121"/>
                  </a:moveTo>
                  <a:cubicBezTo>
                    <a:pt x="2338" y="11124"/>
                    <a:pt x="2344" y="11130"/>
                    <a:pt x="2346" y="11138"/>
                  </a:cubicBezTo>
                  <a:lnTo>
                    <a:pt x="2346" y="11138"/>
                  </a:lnTo>
                  <a:cubicBezTo>
                    <a:pt x="2344" y="11136"/>
                    <a:pt x="2342" y="11135"/>
                    <a:pt x="2339" y="11134"/>
                  </a:cubicBezTo>
                  <a:lnTo>
                    <a:pt x="2332" y="11121"/>
                  </a:lnTo>
                  <a:close/>
                  <a:moveTo>
                    <a:pt x="1665" y="11178"/>
                  </a:moveTo>
                  <a:cubicBezTo>
                    <a:pt x="1741" y="11178"/>
                    <a:pt x="1824" y="11185"/>
                    <a:pt x="1900" y="11185"/>
                  </a:cubicBezTo>
                  <a:cubicBezTo>
                    <a:pt x="1824" y="11185"/>
                    <a:pt x="1741" y="11185"/>
                    <a:pt x="1665" y="11178"/>
                  </a:cubicBezTo>
                  <a:close/>
                  <a:moveTo>
                    <a:pt x="3908" y="11166"/>
                  </a:moveTo>
                  <a:lnTo>
                    <a:pt x="3908" y="11166"/>
                  </a:lnTo>
                  <a:cubicBezTo>
                    <a:pt x="3902" y="11172"/>
                    <a:pt x="3896" y="11178"/>
                    <a:pt x="3889" y="11185"/>
                  </a:cubicBezTo>
                  <a:lnTo>
                    <a:pt x="3886" y="11187"/>
                  </a:lnTo>
                  <a:lnTo>
                    <a:pt x="3886" y="11187"/>
                  </a:lnTo>
                  <a:cubicBezTo>
                    <a:pt x="3894" y="11180"/>
                    <a:pt x="3902" y="11172"/>
                    <a:pt x="3908" y="11166"/>
                  </a:cubicBezTo>
                  <a:close/>
                  <a:moveTo>
                    <a:pt x="11757" y="11229"/>
                  </a:moveTo>
                  <a:cubicBezTo>
                    <a:pt x="11710" y="11229"/>
                    <a:pt x="11661" y="11232"/>
                    <a:pt x="11612" y="11232"/>
                  </a:cubicBezTo>
                  <a:cubicBezTo>
                    <a:pt x="11588" y="11232"/>
                    <a:pt x="11564" y="11231"/>
                    <a:pt x="11541" y="11229"/>
                  </a:cubicBezTo>
                  <a:close/>
                  <a:moveTo>
                    <a:pt x="10930" y="11216"/>
                  </a:moveTo>
                  <a:cubicBezTo>
                    <a:pt x="10930" y="11223"/>
                    <a:pt x="10930" y="11229"/>
                    <a:pt x="10930" y="11235"/>
                  </a:cubicBezTo>
                  <a:cubicBezTo>
                    <a:pt x="10924" y="11229"/>
                    <a:pt x="10924" y="11223"/>
                    <a:pt x="10930" y="11216"/>
                  </a:cubicBezTo>
                  <a:close/>
                  <a:moveTo>
                    <a:pt x="3826" y="11235"/>
                  </a:moveTo>
                  <a:cubicBezTo>
                    <a:pt x="3819" y="11242"/>
                    <a:pt x="3813" y="11242"/>
                    <a:pt x="3807" y="11248"/>
                  </a:cubicBezTo>
                  <a:cubicBezTo>
                    <a:pt x="3813" y="11242"/>
                    <a:pt x="3819" y="11235"/>
                    <a:pt x="3826" y="11235"/>
                  </a:cubicBezTo>
                  <a:close/>
                  <a:moveTo>
                    <a:pt x="3730" y="11267"/>
                  </a:moveTo>
                  <a:cubicBezTo>
                    <a:pt x="3718" y="11267"/>
                    <a:pt x="3711" y="11267"/>
                    <a:pt x="3705" y="11273"/>
                  </a:cubicBezTo>
                  <a:lnTo>
                    <a:pt x="3699" y="11267"/>
                  </a:lnTo>
                  <a:close/>
                  <a:moveTo>
                    <a:pt x="11693" y="11261"/>
                  </a:moveTo>
                  <a:cubicBezTo>
                    <a:pt x="11699" y="11261"/>
                    <a:pt x="11699" y="11267"/>
                    <a:pt x="11706" y="11267"/>
                  </a:cubicBezTo>
                  <a:cubicBezTo>
                    <a:pt x="11706" y="11273"/>
                    <a:pt x="11699" y="11273"/>
                    <a:pt x="11699" y="11280"/>
                  </a:cubicBezTo>
                  <a:lnTo>
                    <a:pt x="11693" y="11261"/>
                  </a:lnTo>
                  <a:close/>
                  <a:moveTo>
                    <a:pt x="2923" y="11293"/>
                  </a:moveTo>
                  <a:cubicBezTo>
                    <a:pt x="2932" y="11293"/>
                    <a:pt x="2935" y="11299"/>
                    <a:pt x="2936" y="11305"/>
                  </a:cubicBezTo>
                  <a:lnTo>
                    <a:pt x="2936" y="11305"/>
                  </a:lnTo>
                  <a:lnTo>
                    <a:pt x="2923" y="11293"/>
                  </a:lnTo>
                  <a:close/>
                  <a:moveTo>
                    <a:pt x="2923" y="11318"/>
                  </a:moveTo>
                  <a:cubicBezTo>
                    <a:pt x="2924" y="11319"/>
                    <a:pt x="2926" y="11320"/>
                    <a:pt x="2927" y="11321"/>
                  </a:cubicBezTo>
                  <a:lnTo>
                    <a:pt x="2927" y="11321"/>
                  </a:lnTo>
                  <a:cubicBezTo>
                    <a:pt x="2926" y="11322"/>
                    <a:pt x="2925" y="11323"/>
                    <a:pt x="2923" y="11324"/>
                  </a:cubicBezTo>
                  <a:cubicBezTo>
                    <a:pt x="2898" y="11331"/>
                    <a:pt x="2866" y="11337"/>
                    <a:pt x="2841" y="11343"/>
                  </a:cubicBezTo>
                  <a:lnTo>
                    <a:pt x="2841" y="11343"/>
                  </a:lnTo>
                  <a:cubicBezTo>
                    <a:pt x="2866" y="11337"/>
                    <a:pt x="2898" y="11331"/>
                    <a:pt x="2923" y="11318"/>
                  </a:cubicBezTo>
                  <a:close/>
                  <a:moveTo>
                    <a:pt x="788" y="11273"/>
                  </a:moveTo>
                  <a:lnTo>
                    <a:pt x="788" y="11273"/>
                  </a:lnTo>
                  <a:cubicBezTo>
                    <a:pt x="972" y="11305"/>
                    <a:pt x="1163" y="11337"/>
                    <a:pt x="1347" y="11356"/>
                  </a:cubicBezTo>
                  <a:cubicBezTo>
                    <a:pt x="1169" y="11343"/>
                    <a:pt x="979" y="11324"/>
                    <a:pt x="795" y="11286"/>
                  </a:cubicBezTo>
                  <a:lnTo>
                    <a:pt x="788" y="11273"/>
                  </a:lnTo>
                  <a:close/>
                  <a:moveTo>
                    <a:pt x="7264" y="11324"/>
                  </a:moveTo>
                  <a:cubicBezTo>
                    <a:pt x="7264" y="11343"/>
                    <a:pt x="7257" y="11356"/>
                    <a:pt x="7257" y="11375"/>
                  </a:cubicBezTo>
                  <a:cubicBezTo>
                    <a:pt x="7257" y="11362"/>
                    <a:pt x="7257" y="11343"/>
                    <a:pt x="7264" y="11324"/>
                  </a:cubicBezTo>
                  <a:close/>
                  <a:moveTo>
                    <a:pt x="10549" y="11388"/>
                  </a:moveTo>
                  <a:lnTo>
                    <a:pt x="10549" y="11394"/>
                  </a:lnTo>
                  <a:cubicBezTo>
                    <a:pt x="10193" y="11413"/>
                    <a:pt x="9831" y="11445"/>
                    <a:pt x="9482" y="11490"/>
                  </a:cubicBezTo>
                  <a:cubicBezTo>
                    <a:pt x="9837" y="11439"/>
                    <a:pt x="10193" y="11407"/>
                    <a:pt x="10549" y="11388"/>
                  </a:cubicBezTo>
                  <a:close/>
                  <a:moveTo>
                    <a:pt x="11376" y="11545"/>
                  </a:moveTo>
                  <a:cubicBezTo>
                    <a:pt x="11402" y="11545"/>
                    <a:pt x="11447" y="11557"/>
                    <a:pt x="11458" y="11579"/>
                  </a:cubicBezTo>
                  <a:lnTo>
                    <a:pt x="11458" y="11585"/>
                  </a:lnTo>
                  <a:cubicBezTo>
                    <a:pt x="11445" y="11559"/>
                    <a:pt x="11375" y="11547"/>
                    <a:pt x="11363" y="11547"/>
                  </a:cubicBezTo>
                  <a:cubicBezTo>
                    <a:pt x="11366" y="11546"/>
                    <a:pt x="11370" y="11545"/>
                    <a:pt x="11376" y="11545"/>
                  </a:cubicBezTo>
                  <a:close/>
                  <a:moveTo>
                    <a:pt x="9558" y="11706"/>
                  </a:moveTo>
                  <a:lnTo>
                    <a:pt x="9551" y="11712"/>
                  </a:lnTo>
                  <a:cubicBezTo>
                    <a:pt x="9469" y="11725"/>
                    <a:pt x="9386" y="11744"/>
                    <a:pt x="9297" y="11756"/>
                  </a:cubicBezTo>
                  <a:cubicBezTo>
                    <a:pt x="9386" y="11737"/>
                    <a:pt x="9469" y="11718"/>
                    <a:pt x="9558" y="11706"/>
                  </a:cubicBezTo>
                  <a:close/>
                  <a:moveTo>
                    <a:pt x="2790" y="11826"/>
                  </a:moveTo>
                  <a:cubicBezTo>
                    <a:pt x="3089" y="11852"/>
                    <a:pt x="3394" y="11871"/>
                    <a:pt x="3692" y="11884"/>
                  </a:cubicBezTo>
                  <a:cubicBezTo>
                    <a:pt x="3400" y="11877"/>
                    <a:pt x="3095" y="11864"/>
                    <a:pt x="2796" y="11839"/>
                  </a:cubicBezTo>
                  <a:lnTo>
                    <a:pt x="2790" y="11826"/>
                  </a:lnTo>
                  <a:close/>
                  <a:moveTo>
                    <a:pt x="5262" y="11877"/>
                  </a:moveTo>
                  <a:cubicBezTo>
                    <a:pt x="5179" y="11896"/>
                    <a:pt x="5090" y="11903"/>
                    <a:pt x="5001" y="11903"/>
                  </a:cubicBezTo>
                  <a:lnTo>
                    <a:pt x="4995" y="11884"/>
                  </a:lnTo>
                  <a:cubicBezTo>
                    <a:pt x="5084" y="11884"/>
                    <a:pt x="5173" y="11877"/>
                    <a:pt x="5262" y="11877"/>
                  </a:cubicBezTo>
                  <a:close/>
                  <a:moveTo>
                    <a:pt x="5440" y="11903"/>
                  </a:moveTo>
                  <a:cubicBezTo>
                    <a:pt x="5442" y="11905"/>
                    <a:pt x="5443" y="11907"/>
                    <a:pt x="5444" y="11909"/>
                  </a:cubicBezTo>
                  <a:lnTo>
                    <a:pt x="5444" y="11909"/>
                  </a:lnTo>
                  <a:lnTo>
                    <a:pt x="5440" y="11903"/>
                  </a:lnTo>
                  <a:close/>
                  <a:moveTo>
                    <a:pt x="10403" y="11750"/>
                  </a:moveTo>
                  <a:lnTo>
                    <a:pt x="10403" y="11750"/>
                  </a:lnTo>
                  <a:cubicBezTo>
                    <a:pt x="10003" y="11826"/>
                    <a:pt x="9590" y="11871"/>
                    <a:pt x="9183" y="11915"/>
                  </a:cubicBezTo>
                  <a:lnTo>
                    <a:pt x="9177" y="11896"/>
                  </a:lnTo>
                  <a:cubicBezTo>
                    <a:pt x="9583" y="11858"/>
                    <a:pt x="9996" y="11807"/>
                    <a:pt x="10403" y="11750"/>
                  </a:cubicBezTo>
                  <a:close/>
                  <a:moveTo>
                    <a:pt x="5573" y="11934"/>
                  </a:moveTo>
                  <a:cubicBezTo>
                    <a:pt x="5656" y="11947"/>
                    <a:pt x="5726" y="11960"/>
                    <a:pt x="5802" y="11966"/>
                  </a:cubicBezTo>
                  <a:cubicBezTo>
                    <a:pt x="5720" y="11960"/>
                    <a:pt x="5650" y="11947"/>
                    <a:pt x="5573" y="11934"/>
                  </a:cubicBezTo>
                  <a:close/>
                  <a:moveTo>
                    <a:pt x="8757" y="11845"/>
                  </a:moveTo>
                  <a:lnTo>
                    <a:pt x="8535" y="11896"/>
                  </a:lnTo>
                  <a:cubicBezTo>
                    <a:pt x="8395" y="11941"/>
                    <a:pt x="8242" y="11966"/>
                    <a:pt x="8090" y="11992"/>
                  </a:cubicBezTo>
                  <a:lnTo>
                    <a:pt x="8084" y="11979"/>
                  </a:lnTo>
                  <a:cubicBezTo>
                    <a:pt x="8236" y="11953"/>
                    <a:pt x="8389" y="11922"/>
                    <a:pt x="8535" y="11890"/>
                  </a:cubicBezTo>
                  <a:lnTo>
                    <a:pt x="8757" y="11845"/>
                  </a:lnTo>
                  <a:close/>
                  <a:moveTo>
                    <a:pt x="5802" y="11966"/>
                  </a:moveTo>
                  <a:lnTo>
                    <a:pt x="5802" y="11966"/>
                  </a:lnTo>
                  <a:cubicBezTo>
                    <a:pt x="5961" y="11985"/>
                    <a:pt x="6120" y="12004"/>
                    <a:pt x="6272" y="12023"/>
                  </a:cubicBezTo>
                  <a:cubicBezTo>
                    <a:pt x="6126" y="12023"/>
                    <a:pt x="5967" y="12004"/>
                    <a:pt x="5808" y="11985"/>
                  </a:cubicBezTo>
                  <a:lnTo>
                    <a:pt x="5802" y="11966"/>
                  </a:lnTo>
                  <a:close/>
                  <a:moveTo>
                    <a:pt x="3319" y="0"/>
                  </a:moveTo>
                  <a:cubicBezTo>
                    <a:pt x="3245" y="0"/>
                    <a:pt x="3173" y="9"/>
                    <a:pt x="3101" y="25"/>
                  </a:cubicBezTo>
                  <a:cubicBezTo>
                    <a:pt x="2993" y="45"/>
                    <a:pt x="2892" y="70"/>
                    <a:pt x="2790" y="108"/>
                  </a:cubicBezTo>
                  <a:cubicBezTo>
                    <a:pt x="2161" y="299"/>
                    <a:pt x="1640" y="737"/>
                    <a:pt x="1335" y="1315"/>
                  </a:cubicBezTo>
                  <a:cubicBezTo>
                    <a:pt x="1278" y="1417"/>
                    <a:pt x="1233" y="1532"/>
                    <a:pt x="1195" y="1640"/>
                  </a:cubicBezTo>
                  <a:cubicBezTo>
                    <a:pt x="1157" y="1748"/>
                    <a:pt x="1131" y="1856"/>
                    <a:pt x="1112" y="1970"/>
                  </a:cubicBezTo>
                  <a:cubicBezTo>
                    <a:pt x="820" y="1970"/>
                    <a:pt x="528" y="2072"/>
                    <a:pt x="293" y="2250"/>
                  </a:cubicBezTo>
                  <a:cubicBezTo>
                    <a:pt x="223" y="2307"/>
                    <a:pt x="140" y="2389"/>
                    <a:pt x="159" y="2485"/>
                  </a:cubicBezTo>
                  <a:cubicBezTo>
                    <a:pt x="170" y="2550"/>
                    <a:pt x="228" y="2611"/>
                    <a:pt x="292" y="2611"/>
                  </a:cubicBezTo>
                  <a:cubicBezTo>
                    <a:pt x="303" y="2611"/>
                    <a:pt x="313" y="2609"/>
                    <a:pt x="324" y="2606"/>
                  </a:cubicBezTo>
                  <a:cubicBezTo>
                    <a:pt x="407" y="2669"/>
                    <a:pt x="490" y="2726"/>
                    <a:pt x="578" y="2783"/>
                  </a:cubicBezTo>
                  <a:cubicBezTo>
                    <a:pt x="674" y="2860"/>
                    <a:pt x="782" y="2930"/>
                    <a:pt x="896" y="2974"/>
                  </a:cubicBezTo>
                  <a:cubicBezTo>
                    <a:pt x="941" y="2993"/>
                    <a:pt x="985" y="3006"/>
                    <a:pt x="1036" y="3012"/>
                  </a:cubicBezTo>
                  <a:cubicBezTo>
                    <a:pt x="1030" y="3044"/>
                    <a:pt x="1030" y="3076"/>
                    <a:pt x="1030" y="3108"/>
                  </a:cubicBezTo>
                  <a:cubicBezTo>
                    <a:pt x="1036" y="3152"/>
                    <a:pt x="1042" y="3197"/>
                    <a:pt x="1061" y="3241"/>
                  </a:cubicBezTo>
                  <a:cubicBezTo>
                    <a:pt x="1081" y="3285"/>
                    <a:pt x="1100" y="3330"/>
                    <a:pt x="1131" y="3368"/>
                  </a:cubicBezTo>
                  <a:cubicBezTo>
                    <a:pt x="1150" y="3400"/>
                    <a:pt x="1176" y="3425"/>
                    <a:pt x="1208" y="3444"/>
                  </a:cubicBezTo>
                  <a:cubicBezTo>
                    <a:pt x="1227" y="3495"/>
                    <a:pt x="1246" y="3540"/>
                    <a:pt x="1265" y="3584"/>
                  </a:cubicBezTo>
                  <a:cubicBezTo>
                    <a:pt x="1309" y="3667"/>
                    <a:pt x="1360" y="3743"/>
                    <a:pt x="1417" y="3813"/>
                  </a:cubicBezTo>
                  <a:cubicBezTo>
                    <a:pt x="1449" y="3845"/>
                    <a:pt x="1481" y="3876"/>
                    <a:pt x="1513" y="3902"/>
                  </a:cubicBezTo>
                  <a:cubicBezTo>
                    <a:pt x="1544" y="3934"/>
                    <a:pt x="1576" y="3953"/>
                    <a:pt x="1608" y="3965"/>
                  </a:cubicBezTo>
                  <a:cubicBezTo>
                    <a:pt x="1640" y="4029"/>
                    <a:pt x="1672" y="4093"/>
                    <a:pt x="1710" y="4150"/>
                  </a:cubicBezTo>
                  <a:cubicBezTo>
                    <a:pt x="1748" y="4226"/>
                    <a:pt x="1805" y="4290"/>
                    <a:pt x="1869" y="4334"/>
                  </a:cubicBezTo>
                  <a:cubicBezTo>
                    <a:pt x="1881" y="4359"/>
                    <a:pt x="1888" y="4385"/>
                    <a:pt x="1900" y="4417"/>
                  </a:cubicBezTo>
                  <a:cubicBezTo>
                    <a:pt x="1563" y="5205"/>
                    <a:pt x="1583" y="6120"/>
                    <a:pt x="1869" y="6914"/>
                  </a:cubicBezTo>
                  <a:cubicBezTo>
                    <a:pt x="1907" y="7028"/>
                    <a:pt x="1957" y="7143"/>
                    <a:pt x="2015" y="7251"/>
                  </a:cubicBezTo>
                  <a:cubicBezTo>
                    <a:pt x="2059" y="7359"/>
                    <a:pt x="2123" y="7454"/>
                    <a:pt x="2205" y="7537"/>
                  </a:cubicBezTo>
                  <a:cubicBezTo>
                    <a:pt x="2383" y="7982"/>
                    <a:pt x="2657" y="8382"/>
                    <a:pt x="3006" y="8712"/>
                  </a:cubicBezTo>
                  <a:cubicBezTo>
                    <a:pt x="3127" y="8840"/>
                    <a:pt x="3273" y="8948"/>
                    <a:pt x="3438" y="9030"/>
                  </a:cubicBezTo>
                  <a:cubicBezTo>
                    <a:pt x="3489" y="9100"/>
                    <a:pt x="3553" y="9164"/>
                    <a:pt x="3629" y="9221"/>
                  </a:cubicBezTo>
                  <a:cubicBezTo>
                    <a:pt x="3705" y="9291"/>
                    <a:pt x="3781" y="9354"/>
                    <a:pt x="3870" y="9412"/>
                  </a:cubicBezTo>
                  <a:cubicBezTo>
                    <a:pt x="3959" y="9475"/>
                    <a:pt x="4055" y="9532"/>
                    <a:pt x="4150" y="9583"/>
                  </a:cubicBezTo>
                  <a:cubicBezTo>
                    <a:pt x="4112" y="9640"/>
                    <a:pt x="4080" y="9697"/>
                    <a:pt x="4042" y="9748"/>
                  </a:cubicBezTo>
                  <a:cubicBezTo>
                    <a:pt x="3985" y="9831"/>
                    <a:pt x="3934" y="9907"/>
                    <a:pt x="3877" y="9983"/>
                  </a:cubicBezTo>
                  <a:cubicBezTo>
                    <a:pt x="3819" y="10060"/>
                    <a:pt x="3743" y="10149"/>
                    <a:pt x="3680" y="10231"/>
                  </a:cubicBezTo>
                  <a:lnTo>
                    <a:pt x="3667" y="10225"/>
                  </a:lnTo>
                  <a:cubicBezTo>
                    <a:pt x="3648" y="10212"/>
                    <a:pt x="3622" y="10206"/>
                    <a:pt x="3597" y="10200"/>
                  </a:cubicBezTo>
                  <a:cubicBezTo>
                    <a:pt x="3566" y="10195"/>
                    <a:pt x="3531" y="10191"/>
                    <a:pt x="3498" y="10191"/>
                  </a:cubicBezTo>
                  <a:cubicBezTo>
                    <a:pt x="3484" y="10191"/>
                    <a:pt x="3470" y="10191"/>
                    <a:pt x="3457" y="10193"/>
                  </a:cubicBezTo>
                  <a:cubicBezTo>
                    <a:pt x="3406" y="10200"/>
                    <a:pt x="3362" y="10212"/>
                    <a:pt x="3317" y="10238"/>
                  </a:cubicBezTo>
                  <a:cubicBezTo>
                    <a:pt x="3279" y="10257"/>
                    <a:pt x="3241" y="10288"/>
                    <a:pt x="3216" y="10333"/>
                  </a:cubicBezTo>
                  <a:cubicBezTo>
                    <a:pt x="3152" y="10339"/>
                    <a:pt x="3089" y="10365"/>
                    <a:pt x="3044" y="10409"/>
                  </a:cubicBezTo>
                  <a:cubicBezTo>
                    <a:pt x="2974" y="10473"/>
                    <a:pt x="2968" y="10574"/>
                    <a:pt x="3025" y="10651"/>
                  </a:cubicBezTo>
                  <a:cubicBezTo>
                    <a:pt x="3038" y="10657"/>
                    <a:pt x="3051" y="10663"/>
                    <a:pt x="3057" y="10676"/>
                  </a:cubicBezTo>
                  <a:lnTo>
                    <a:pt x="3019" y="10676"/>
                  </a:lnTo>
                  <a:cubicBezTo>
                    <a:pt x="2790" y="10676"/>
                    <a:pt x="2561" y="10682"/>
                    <a:pt x="2332" y="10695"/>
                  </a:cubicBezTo>
                  <a:cubicBezTo>
                    <a:pt x="1869" y="10708"/>
                    <a:pt x="1411" y="10740"/>
                    <a:pt x="947" y="10771"/>
                  </a:cubicBezTo>
                  <a:lnTo>
                    <a:pt x="566" y="10803"/>
                  </a:lnTo>
                  <a:cubicBezTo>
                    <a:pt x="432" y="10803"/>
                    <a:pt x="299" y="10822"/>
                    <a:pt x="165" y="10854"/>
                  </a:cubicBezTo>
                  <a:cubicBezTo>
                    <a:pt x="146" y="10860"/>
                    <a:pt x="134" y="10886"/>
                    <a:pt x="146" y="10905"/>
                  </a:cubicBezTo>
                  <a:lnTo>
                    <a:pt x="38" y="10962"/>
                  </a:lnTo>
                  <a:cubicBezTo>
                    <a:pt x="7" y="10988"/>
                    <a:pt x="0" y="11032"/>
                    <a:pt x="32" y="11038"/>
                  </a:cubicBezTo>
                  <a:cubicBezTo>
                    <a:pt x="210" y="11089"/>
                    <a:pt x="394" y="11121"/>
                    <a:pt x="585" y="11140"/>
                  </a:cubicBezTo>
                  <a:lnTo>
                    <a:pt x="617" y="11140"/>
                  </a:lnTo>
                  <a:cubicBezTo>
                    <a:pt x="559" y="11165"/>
                    <a:pt x="515" y="11204"/>
                    <a:pt x="477" y="11248"/>
                  </a:cubicBezTo>
                  <a:cubicBezTo>
                    <a:pt x="458" y="11280"/>
                    <a:pt x="470" y="11318"/>
                    <a:pt x="502" y="11324"/>
                  </a:cubicBezTo>
                  <a:cubicBezTo>
                    <a:pt x="744" y="11375"/>
                    <a:pt x="985" y="11420"/>
                    <a:pt x="1227" y="11445"/>
                  </a:cubicBezTo>
                  <a:lnTo>
                    <a:pt x="992" y="11610"/>
                  </a:lnTo>
                  <a:cubicBezTo>
                    <a:pt x="960" y="11636"/>
                    <a:pt x="972" y="11687"/>
                    <a:pt x="1011" y="11693"/>
                  </a:cubicBezTo>
                  <a:cubicBezTo>
                    <a:pt x="1583" y="11795"/>
                    <a:pt x="2154" y="11884"/>
                    <a:pt x="2739" y="11928"/>
                  </a:cubicBezTo>
                  <a:cubicBezTo>
                    <a:pt x="3268" y="11975"/>
                    <a:pt x="3787" y="12005"/>
                    <a:pt x="4309" y="12005"/>
                  </a:cubicBezTo>
                  <a:cubicBezTo>
                    <a:pt x="4358" y="12005"/>
                    <a:pt x="4406" y="12005"/>
                    <a:pt x="4455" y="12004"/>
                  </a:cubicBezTo>
                  <a:cubicBezTo>
                    <a:pt x="4620" y="12004"/>
                    <a:pt x="4785" y="11998"/>
                    <a:pt x="4944" y="11998"/>
                  </a:cubicBezTo>
                  <a:cubicBezTo>
                    <a:pt x="5059" y="11998"/>
                    <a:pt x="5186" y="11998"/>
                    <a:pt x="5300" y="11979"/>
                  </a:cubicBezTo>
                  <a:cubicBezTo>
                    <a:pt x="5440" y="12011"/>
                    <a:pt x="5580" y="12030"/>
                    <a:pt x="5713" y="12049"/>
                  </a:cubicBezTo>
                  <a:cubicBezTo>
                    <a:pt x="5897" y="12074"/>
                    <a:pt x="6082" y="12100"/>
                    <a:pt x="6266" y="12119"/>
                  </a:cubicBezTo>
                  <a:cubicBezTo>
                    <a:pt x="6536" y="12152"/>
                    <a:pt x="6809" y="12168"/>
                    <a:pt x="7083" y="12168"/>
                  </a:cubicBezTo>
                  <a:cubicBezTo>
                    <a:pt x="7171" y="12168"/>
                    <a:pt x="7258" y="12166"/>
                    <a:pt x="7346" y="12163"/>
                  </a:cubicBezTo>
                  <a:cubicBezTo>
                    <a:pt x="7728" y="12144"/>
                    <a:pt x="8103" y="12087"/>
                    <a:pt x="8471" y="12004"/>
                  </a:cubicBezTo>
                  <a:cubicBezTo>
                    <a:pt x="8471" y="12017"/>
                    <a:pt x="8478" y="12023"/>
                    <a:pt x="8490" y="12023"/>
                  </a:cubicBezTo>
                  <a:cubicBezTo>
                    <a:pt x="8960" y="12017"/>
                    <a:pt x="9431" y="11979"/>
                    <a:pt x="9895" y="11922"/>
                  </a:cubicBezTo>
                  <a:cubicBezTo>
                    <a:pt x="10352" y="11864"/>
                    <a:pt x="10816" y="11801"/>
                    <a:pt x="11274" y="11725"/>
                  </a:cubicBezTo>
                  <a:cubicBezTo>
                    <a:pt x="11337" y="11718"/>
                    <a:pt x="11401" y="11712"/>
                    <a:pt x="11458" y="11693"/>
                  </a:cubicBezTo>
                  <a:cubicBezTo>
                    <a:pt x="11502" y="11687"/>
                    <a:pt x="11541" y="11655"/>
                    <a:pt x="11553" y="11610"/>
                  </a:cubicBezTo>
                  <a:cubicBezTo>
                    <a:pt x="11566" y="11559"/>
                    <a:pt x="11553" y="11509"/>
                    <a:pt x="11509" y="11483"/>
                  </a:cubicBezTo>
                  <a:cubicBezTo>
                    <a:pt x="11680" y="11413"/>
                    <a:pt x="11839" y="11331"/>
                    <a:pt x="11985" y="11229"/>
                  </a:cubicBezTo>
                  <a:cubicBezTo>
                    <a:pt x="12017" y="11204"/>
                    <a:pt x="12011" y="11153"/>
                    <a:pt x="11973" y="11140"/>
                  </a:cubicBezTo>
                  <a:cubicBezTo>
                    <a:pt x="11865" y="11089"/>
                    <a:pt x="11750" y="11051"/>
                    <a:pt x="11636" y="11026"/>
                  </a:cubicBezTo>
                  <a:cubicBezTo>
                    <a:pt x="11566" y="11004"/>
                    <a:pt x="11497" y="10994"/>
                    <a:pt x="11425" y="10994"/>
                  </a:cubicBezTo>
                  <a:cubicBezTo>
                    <a:pt x="11392" y="10994"/>
                    <a:pt x="11359" y="10996"/>
                    <a:pt x="11324" y="11000"/>
                  </a:cubicBezTo>
                  <a:lnTo>
                    <a:pt x="11166" y="11007"/>
                  </a:lnTo>
                  <a:lnTo>
                    <a:pt x="10867" y="11026"/>
                  </a:lnTo>
                  <a:lnTo>
                    <a:pt x="10270" y="11057"/>
                  </a:lnTo>
                  <a:lnTo>
                    <a:pt x="10104" y="11064"/>
                  </a:lnTo>
                  <a:cubicBezTo>
                    <a:pt x="10219" y="11051"/>
                    <a:pt x="10327" y="11026"/>
                    <a:pt x="10435" y="10988"/>
                  </a:cubicBezTo>
                  <a:cubicBezTo>
                    <a:pt x="10543" y="10949"/>
                    <a:pt x="10638" y="10892"/>
                    <a:pt x="10727" y="10822"/>
                  </a:cubicBezTo>
                  <a:cubicBezTo>
                    <a:pt x="10822" y="10740"/>
                    <a:pt x="10784" y="10638"/>
                    <a:pt x="10702" y="10562"/>
                  </a:cubicBezTo>
                  <a:cubicBezTo>
                    <a:pt x="10664" y="10530"/>
                    <a:pt x="10619" y="10498"/>
                    <a:pt x="10581" y="10466"/>
                  </a:cubicBezTo>
                  <a:cubicBezTo>
                    <a:pt x="10606" y="10397"/>
                    <a:pt x="10606" y="10327"/>
                    <a:pt x="10581" y="10257"/>
                  </a:cubicBezTo>
                  <a:cubicBezTo>
                    <a:pt x="10556" y="10180"/>
                    <a:pt x="10511" y="10111"/>
                    <a:pt x="10454" y="10047"/>
                  </a:cubicBezTo>
                  <a:cubicBezTo>
                    <a:pt x="10467" y="10022"/>
                    <a:pt x="10473" y="9990"/>
                    <a:pt x="10479" y="9952"/>
                  </a:cubicBezTo>
                  <a:cubicBezTo>
                    <a:pt x="10492" y="9914"/>
                    <a:pt x="10505" y="9869"/>
                    <a:pt x="10505" y="9825"/>
                  </a:cubicBezTo>
                  <a:cubicBezTo>
                    <a:pt x="10517" y="9748"/>
                    <a:pt x="10511" y="9666"/>
                    <a:pt x="10486" y="9589"/>
                  </a:cubicBezTo>
                  <a:cubicBezTo>
                    <a:pt x="10428" y="9431"/>
                    <a:pt x="10270" y="9342"/>
                    <a:pt x="10142" y="9246"/>
                  </a:cubicBezTo>
                  <a:lnTo>
                    <a:pt x="9672" y="8909"/>
                  </a:lnTo>
                  <a:cubicBezTo>
                    <a:pt x="9590" y="8852"/>
                    <a:pt x="9513" y="8801"/>
                    <a:pt x="9431" y="8744"/>
                  </a:cubicBezTo>
                  <a:lnTo>
                    <a:pt x="9386" y="8712"/>
                  </a:lnTo>
                  <a:lnTo>
                    <a:pt x="9399" y="8706"/>
                  </a:lnTo>
                  <a:cubicBezTo>
                    <a:pt x="9494" y="8668"/>
                    <a:pt x="9558" y="8585"/>
                    <a:pt x="9571" y="8490"/>
                  </a:cubicBezTo>
                  <a:cubicBezTo>
                    <a:pt x="9590" y="8376"/>
                    <a:pt x="9583" y="8255"/>
                    <a:pt x="9551" y="8147"/>
                  </a:cubicBezTo>
                  <a:cubicBezTo>
                    <a:pt x="9513" y="8020"/>
                    <a:pt x="9475" y="7905"/>
                    <a:pt x="9418" y="7791"/>
                  </a:cubicBezTo>
                  <a:cubicBezTo>
                    <a:pt x="9196" y="7308"/>
                    <a:pt x="8935" y="6844"/>
                    <a:pt x="8636" y="6406"/>
                  </a:cubicBezTo>
                  <a:cubicBezTo>
                    <a:pt x="8554" y="6279"/>
                    <a:pt x="8471" y="6152"/>
                    <a:pt x="8382" y="6031"/>
                  </a:cubicBezTo>
                  <a:cubicBezTo>
                    <a:pt x="8344" y="5974"/>
                    <a:pt x="8300" y="5916"/>
                    <a:pt x="8255" y="5859"/>
                  </a:cubicBezTo>
                  <a:cubicBezTo>
                    <a:pt x="8217" y="5796"/>
                    <a:pt x="8172" y="5738"/>
                    <a:pt x="8109" y="5700"/>
                  </a:cubicBezTo>
                  <a:cubicBezTo>
                    <a:pt x="8106" y="5697"/>
                    <a:pt x="8101" y="5696"/>
                    <a:pt x="8096" y="5696"/>
                  </a:cubicBezTo>
                  <a:cubicBezTo>
                    <a:pt x="8091" y="5696"/>
                    <a:pt x="8087" y="5697"/>
                    <a:pt x="8084" y="5700"/>
                  </a:cubicBezTo>
                  <a:lnTo>
                    <a:pt x="8077" y="5688"/>
                  </a:lnTo>
                  <a:cubicBezTo>
                    <a:pt x="8071" y="5688"/>
                    <a:pt x="8064" y="5681"/>
                    <a:pt x="8058" y="5681"/>
                  </a:cubicBezTo>
                  <a:cubicBezTo>
                    <a:pt x="8026" y="5630"/>
                    <a:pt x="7988" y="5573"/>
                    <a:pt x="7956" y="5516"/>
                  </a:cubicBezTo>
                  <a:cubicBezTo>
                    <a:pt x="7798" y="5281"/>
                    <a:pt x="7626" y="5058"/>
                    <a:pt x="7435" y="4842"/>
                  </a:cubicBezTo>
                  <a:cubicBezTo>
                    <a:pt x="7251" y="4633"/>
                    <a:pt x="7048" y="4436"/>
                    <a:pt x="6832" y="4258"/>
                  </a:cubicBezTo>
                  <a:cubicBezTo>
                    <a:pt x="6806" y="4232"/>
                    <a:pt x="6787" y="4213"/>
                    <a:pt x="6768" y="4194"/>
                  </a:cubicBezTo>
                  <a:lnTo>
                    <a:pt x="6705" y="4131"/>
                  </a:lnTo>
                  <a:cubicBezTo>
                    <a:pt x="6692" y="4118"/>
                    <a:pt x="6679" y="4105"/>
                    <a:pt x="6666" y="4093"/>
                  </a:cubicBezTo>
                  <a:cubicBezTo>
                    <a:pt x="6654" y="4010"/>
                    <a:pt x="6635" y="3934"/>
                    <a:pt x="6603" y="3851"/>
                  </a:cubicBezTo>
                  <a:cubicBezTo>
                    <a:pt x="6571" y="3737"/>
                    <a:pt x="6527" y="3622"/>
                    <a:pt x="6482" y="3508"/>
                  </a:cubicBezTo>
                  <a:cubicBezTo>
                    <a:pt x="6387" y="3292"/>
                    <a:pt x="6260" y="3082"/>
                    <a:pt x="6107" y="2891"/>
                  </a:cubicBezTo>
                  <a:cubicBezTo>
                    <a:pt x="6104" y="2885"/>
                    <a:pt x="6098" y="2882"/>
                    <a:pt x="6091" y="2882"/>
                  </a:cubicBezTo>
                  <a:cubicBezTo>
                    <a:pt x="6085" y="2882"/>
                    <a:pt x="6079" y="2885"/>
                    <a:pt x="6075" y="2891"/>
                  </a:cubicBezTo>
                  <a:lnTo>
                    <a:pt x="6044" y="2853"/>
                  </a:lnTo>
                  <a:cubicBezTo>
                    <a:pt x="5999" y="2790"/>
                    <a:pt x="5948" y="2720"/>
                    <a:pt x="5891" y="2656"/>
                  </a:cubicBezTo>
                  <a:cubicBezTo>
                    <a:pt x="5866" y="2625"/>
                    <a:pt x="5840" y="2599"/>
                    <a:pt x="5808" y="2567"/>
                  </a:cubicBezTo>
                  <a:lnTo>
                    <a:pt x="5789" y="2542"/>
                  </a:lnTo>
                  <a:cubicBezTo>
                    <a:pt x="5789" y="2529"/>
                    <a:pt x="5789" y="2517"/>
                    <a:pt x="5789" y="2504"/>
                  </a:cubicBezTo>
                  <a:cubicBezTo>
                    <a:pt x="5789" y="2459"/>
                    <a:pt x="5789" y="2421"/>
                    <a:pt x="5789" y="2383"/>
                  </a:cubicBezTo>
                  <a:cubicBezTo>
                    <a:pt x="5783" y="2307"/>
                    <a:pt x="5777" y="2231"/>
                    <a:pt x="5764" y="2154"/>
                  </a:cubicBezTo>
                  <a:lnTo>
                    <a:pt x="5764" y="2142"/>
                  </a:lnTo>
                  <a:lnTo>
                    <a:pt x="5777" y="2167"/>
                  </a:lnTo>
                  <a:cubicBezTo>
                    <a:pt x="5782" y="2178"/>
                    <a:pt x="5792" y="2183"/>
                    <a:pt x="5801" y="2183"/>
                  </a:cubicBezTo>
                  <a:cubicBezTo>
                    <a:pt x="5812" y="2183"/>
                    <a:pt x="5824" y="2175"/>
                    <a:pt x="5828" y="2161"/>
                  </a:cubicBezTo>
                  <a:cubicBezTo>
                    <a:pt x="5834" y="2053"/>
                    <a:pt x="5808" y="1945"/>
                    <a:pt x="5764" y="1843"/>
                  </a:cubicBezTo>
                  <a:cubicBezTo>
                    <a:pt x="5758" y="1779"/>
                    <a:pt x="5739" y="1722"/>
                    <a:pt x="5713" y="1665"/>
                  </a:cubicBezTo>
                  <a:cubicBezTo>
                    <a:pt x="5688" y="1608"/>
                    <a:pt x="5662" y="1551"/>
                    <a:pt x="5637" y="1493"/>
                  </a:cubicBezTo>
                  <a:cubicBezTo>
                    <a:pt x="5650" y="1493"/>
                    <a:pt x="5669" y="1481"/>
                    <a:pt x="5662" y="1462"/>
                  </a:cubicBezTo>
                  <a:cubicBezTo>
                    <a:pt x="5580" y="1169"/>
                    <a:pt x="5408" y="909"/>
                    <a:pt x="5173" y="718"/>
                  </a:cubicBezTo>
                  <a:cubicBezTo>
                    <a:pt x="5097" y="655"/>
                    <a:pt x="5014" y="597"/>
                    <a:pt x="4932" y="547"/>
                  </a:cubicBezTo>
                  <a:cubicBezTo>
                    <a:pt x="4849" y="489"/>
                    <a:pt x="4754" y="439"/>
                    <a:pt x="4665" y="388"/>
                  </a:cubicBezTo>
                  <a:cubicBezTo>
                    <a:pt x="4296" y="210"/>
                    <a:pt x="3889" y="121"/>
                    <a:pt x="3476" y="121"/>
                  </a:cubicBezTo>
                  <a:cubicBezTo>
                    <a:pt x="3495" y="121"/>
                    <a:pt x="3508" y="114"/>
                    <a:pt x="3521" y="108"/>
                  </a:cubicBezTo>
                  <a:cubicBezTo>
                    <a:pt x="3540" y="102"/>
                    <a:pt x="3540" y="70"/>
                    <a:pt x="3521" y="70"/>
                  </a:cubicBezTo>
                  <a:cubicBezTo>
                    <a:pt x="3495" y="64"/>
                    <a:pt x="3470" y="57"/>
                    <a:pt x="3445" y="57"/>
                  </a:cubicBezTo>
                  <a:cubicBezTo>
                    <a:pt x="3464" y="45"/>
                    <a:pt x="3457" y="6"/>
                    <a:pt x="3432" y="6"/>
                  </a:cubicBezTo>
                  <a:cubicBezTo>
                    <a:pt x="3394" y="2"/>
                    <a:pt x="3356" y="0"/>
                    <a:pt x="331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5"/>
            <p:cNvSpPr/>
            <p:nvPr/>
          </p:nvSpPr>
          <p:spPr>
            <a:xfrm flipH="1">
              <a:off x="1330362" y="4015121"/>
              <a:ext cx="56189" cy="23335"/>
            </a:xfrm>
            <a:custGeom>
              <a:rect b="b" l="l" r="r" t="t"/>
              <a:pathLst>
                <a:path extrusionOk="0" h="152" w="366">
                  <a:moveTo>
                    <a:pt x="31" y="1"/>
                  </a:moveTo>
                  <a:cubicBezTo>
                    <a:pt x="15" y="1"/>
                    <a:pt x="1" y="20"/>
                    <a:pt x="16" y="36"/>
                  </a:cubicBezTo>
                  <a:cubicBezTo>
                    <a:pt x="67" y="68"/>
                    <a:pt x="118" y="99"/>
                    <a:pt x="175" y="125"/>
                  </a:cubicBezTo>
                  <a:cubicBezTo>
                    <a:pt x="222" y="140"/>
                    <a:pt x="269" y="152"/>
                    <a:pt x="320" y="152"/>
                  </a:cubicBezTo>
                  <a:cubicBezTo>
                    <a:pt x="331" y="152"/>
                    <a:pt x="342" y="151"/>
                    <a:pt x="353" y="150"/>
                  </a:cubicBezTo>
                  <a:cubicBezTo>
                    <a:pt x="366" y="144"/>
                    <a:pt x="366" y="125"/>
                    <a:pt x="353" y="118"/>
                  </a:cubicBezTo>
                  <a:cubicBezTo>
                    <a:pt x="296" y="99"/>
                    <a:pt x="245" y="93"/>
                    <a:pt x="194" y="74"/>
                  </a:cubicBezTo>
                  <a:cubicBezTo>
                    <a:pt x="137" y="55"/>
                    <a:pt x="86" y="36"/>
                    <a:pt x="42" y="4"/>
                  </a:cubicBezTo>
                  <a:cubicBezTo>
                    <a:pt x="38" y="2"/>
                    <a:pt x="34" y="1"/>
                    <a:pt x="3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5"/>
            <p:cNvSpPr/>
            <p:nvPr/>
          </p:nvSpPr>
          <p:spPr>
            <a:xfrm flipH="1">
              <a:off x="1259281" y="3602146"/>
              <a:ext cx="19497" cy="46057"/>
            </a:xfrm>
            <a:custGeom>
              <a:rect b="b" l="l" r="r" t="t"/>
              <a:pathLst>
                <a:path extrusionOk="0" h="300" w="127">
                  <a:moveTo>
                    <a:pt x="39" y="0"/>
                  </a:moveTo>
                  <a:cubicBezTo>
                    <a:pt x="33" y="0"/>
                    <a:pt x="28" y="4"/>
                    <a:pt x="26" y="12"/>
                  </a:cubicBezTo>
                  <a:cubicBezTo>
                    <a:pt x="7" y="63"/>
                    <a:pt x="1" y="114"/>
                    <a:pt x="13" y="171"/>
                  </a:cubicBezTo>
                  <a:cubicBezTo>
                    <a:pt x="20" y="197"/>
                    <a:pt x="32" y="222"/>
                    <a:pt x="45" y="241"/>
                  </a:cubicBezTo>
                  <a:cubicBezTo>
                    <a:pt x="51" y="254"/>
                    <a:pt x="64" y="266"/>
                    <a:pt x="71" y="273"/>
                  </a:cubicBezTo>
                  <a:cubicBezTo>
                    <a:pt x="77" y="286"/>
                    <a:pt x="90" y="292"/>
                    <a:pt x="102" y="298"/>
                  </a:cubicBezTo>
                  <a:cubicBezTo>
                    <a:pt x="105" y="299"/>
                    <a:pt x="107" y="300"/>
                    <a:pt x="109" y="300"/>
                  </a:cubicBezTo>
                  <a:cubicBezTo>
                    <a:pt x="119" y="300"/>
                    <a:pt x="127" y="290"/>
                    <a:pt x="121" y="279"/>
                  </a:cubicBezTo>
                  <a:cubicBezTo>
                    <a:pt x="115" y="266"/>
                    <a:pt x="109" y="260"/>
                    <a:pt x="109" y="247"/>
                  </a:cubicBezTo>
                  <a:cubicBezTo>
                    <a:pt x="102" y="241"/>
                    <a:pt x="96" y="235"/>
                    <a:pt x="90" y="222"/>
                  </a:cubicBezTo>
                  <a:cubicBezTo>
                    <a:pt x="77" y="203"/>
                    <a:pt x="71" y="184"/>
                    <a:pt x="64" y="158"/>
                  </a:cubicBezTo>
                  <a:cubicBezTo>
                    <a:pt x="51" y="114"/>
                    <a:pt x="51" y="69"/>
                    <a:pt x="64" y="31"/>
                  </a:cubicBezTo>
                  <a:cubicBezTo>
                    <a:pt x="64" y="14"/>
                    <a:pt x="50" y="0"/>
                    <a:pt x="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5"/>
            <p:cNvSpPr/>
            <p:nvPr/>
          </p:nvSpPr>
          <p:spPr>
            <a:xfrm flipH="1">
              <a:off x="1240552" y="3593548"/>
              <a:ext cx="25485" cy="62330"/>
            </a:xfrm>
            <a:custGeom>
              <a:rect b="b" l="l" r="r" t="t"/>
              <a:pathLst>
                <a:path extrusionOk="0" h="406" w="166">
                  <a:moveTo>
                    <a:pt x="61" y="0"/>
                  </a:moveTo>
                  <a:cubicBezTo>
                    <a:pt x="52" y="0"/>
                    <a:pt x="43" y="4"/>
                    <a:pt x="38" y="11"/>
                  </a:cubicBezTo>
                  <a:cubicBezTo>
                    <a:pt x="7" y="81"/>
                    <a:pt x="0" y="157"/>
                    <a:pt x="19" y="227"/>
                  </a:cubicBezTo>
                  <a:cubicBezTo>
                    <a:pt x="26" y="265"/>
                    <a:pt x="38" y="297"/>
                    <a:pt x="57" y="335"/>
                  </a:cubicBezTo>
                  <a:cubicBezTo>
                    <a:pt x="70" y="348"/>
                    <a:pt x="76" y="367"/>
                    <a:pt x="96" y="380"/>
                  </a:cubicBezTo>
                  <a:cubicBezTo>
                    <a:pt x="108" y="392"/>
                    <a:pt x="121" y="405"/>
                    <a:pt x="146" y="405"/>
                  </a:cubicBezTo>
                  <a:cubicBezTo>
                    <a:pt x="153" y="405"/>
                    <a:pt x="165" y="399"/>
                    <a:pt x="159" y="386"/>
                  </a:cubicBezTo>
                  <a:cubicBezTo>
                    <a:pt x="159" y="373"/>
                    <a:pt x="153" y="354"/>
                    <a:pt x="146" y="342"/>
                  </a:cubicBezTo>
                  <a:cubicBezTo>
                    <a:pt x="140" y="329"/>
                    <a:pt x="127" y="316"/>
                    <a:pt x="121" y="297"/>
                  </a:cubicBezTo>
                  <a:cubicBezTo>
                    <a:pt x="102" y="272"/>
                    <a:pt x="89" y="246"/>
                    <a:pt x="83" y="214"/>
                  </a:cubicBezTo>
                  <a:cubicBezTo>
                    <a:pt x="70" y="151"/>
                    <a:pt x="70" y="87"/>
                    <a:pt x="83" y="24"/>
                  </a:cubicBezTo>
                  <a:cubicBezTo>
                    <a:pt x="87" y="8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5"/>
            <p:cNvSpPr/>
            <p:nvPr/>
          </p:nvSpPr>
          <p:spPr>
            <a:xfrm flipH="1">
              <a:off x="1113742" y="3575893"/>
              <a:ext cx="17195" cy="36078"/>
            </a:xfrm>
            <a:custGeom>
              <a:rect b="b" l="l" r="r" t="t"/>
              <a:pathLst>
                <a:path extrusionOk="0" h="235" w="112">
                  <a:moveTo>
                    <a:pt x="25" y="0"/>
                  </a:moveTo>
                  <a:cubicBezTo>
                    <a:pt x="11" y="0"/>
                    <a:pt x="1" y="11"/>
                    <a:pt x="10" y="24"/>
                  </a:cubicBezTo>
                  <a:cubicBezTo>
                    <a:pt x="16" y="43"/>
                    <a:pt x="23" y="56"/>
                    <a:pt x="29" y="69"/>
                  </a:cubicBezTo>
                  <a:cubicBezTo>
                    <a:pt x="35" y="88"/>
                    <a:pt x="42" y="101"/>
                    <a:pt x="48" y="120"/>
                  </a:cubicBezTo>
                  <a:cubicBezTo>
                    <a:pt x="61" y="152"/>
                    <a:pt x="61" y="183"/>
                    <a:pt x="61" y="215"/>
                  </a:cubicBezTo>
                  <a:cubicBezTo>
                    <a:pt x="61" y="228"/>
                    <a:pt x="69" y="234"/>
                    <a:pt x="78" y="234"/>
                  </a:cubicBezTo>
                  <a:cubicBezTo>
                    <a:pt x="88" y="234"/>
                    <a:pt x="99" y="228"/>
                    <a:pt x="105" y="215"/>
                  </a:cubicBezTo>
                  <a:cubicBezTo>
                    <a:pt x="112" y="183"/>
                    <a:pt x="112" y="145"/>
                    <a:pt x="105" y="107"/>
                  </a:cubicBezTo>
                  <a:cubicBezTo>
                    <a:pt x="99" y="88"/>
                    <a:pt x="93" y="69"/>
                    <a:pt x="80" y="50"/>
                  </a:cubicBezTo>
                  <a:cubicBezTo>
                    <a:pt x="73" y="31"/>
                    <a:pt x="54" y="18"/>
                    <a:pt x="42" y="5"/>
                  </a:cubicBezTo>
                  <a:cubicBezTo>
                    <a:pt x="36" y="2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5"/>
            <p:cNvSpPr/>
            <p:nvPr/>
          </p:nvSpPr>
          <p:spPr>
            <a:xfrm flipH="1">
              <a:off x="1125410" y="3570060"/>
              <a:ext cx="26559" cy="69853"/>
            </a:xfrm>
            <a:custGeom>
              <a:rect b="b" l="l" r="r" t="t"/>
              <a:pathLst>
                <a:path extrusionOk="0" h="455" w="173">
                  <a:moveTo>
                    <a:pt x="40" y="0"/>
                  </a:moveTo>
                  <a:cubicBezTo>
                    <a:pt x="34" y="0"/>
                    <a:pt x="29" y="2"/>
                    <a:pt x="26" y="5"/>
                  </a:cubicBezTo>
                  <a:cubicBezTo>
                    <a:pt x="20" y="12"/>
                    <a:pt x="13" y="12"/>
                    <a:pt x="13" y="18"/>
                  </a:cubicBezTo>
                  <a:cubicBezTo>
                    <a:pt x="1" y="31"/>
                    <a:pt x="1" y="43"/>
                    <a:pt x="13" y="56"/>
                  </a:cubicBezTo>
                  <a:cubicBezTo>
                    <a:pt x="96" y="158"/>
                    <a:pt x="115" y="298"/>
                    <a:pt x="77" y="418"/>
                  </a:cubicBezTo>
                  <a:cubicBezTo>
                    <a:pt x="68" y="436"/>
                    <a:pt x="84" y="454"/>
                    <a:pt x="99" y="454"/>
                  </a:cubicBezTo>
                  <a:cubicBezTo>
                    <a:pt x="105" y="454"/>
                    <a:pt x="111" y="451"/>
                    <a:pt x="115" y="444"/>
                  </a:cubicBezTo>
                  <a:cubicBezTo>
                    <a:pt x="160" y="374"/>
                    <a:pt x="172" y="298"/>
                    <a:pt x="160" y="221"/>
                  </a:cubicBezTo>
                  <a:cubicBezTo>
                    <a:pt x="153" y="177"/>
                    <a:pt x="147" y="139"/>
                    <a:pt x="128" y="107"/>
                  </a:cubicBezTo>
                  <a:cubicBezTo>
                    <a:pt x="121" y="88"/>
                    <a:pt x="109" y="69"/>
                    <a:pt x="102" y="50"/>
                  </a:cubicBezTo>
                  <a:cubicBezTo>
                    <a:pt x="90" y="37"/>
                    <a:pt x="77" y="18"/>
                    <a:pt x="58" y="5"/>
                  </a:cubicBezTo>
                  <a:cubicBezTo>
                    <a:pt x="52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5"/>
            <p:cNvSpPr/>
            <p:nvPr/>
          </p:nvSpPr>
          <p:spPr>
            <a:xfrm flipH="1">
              <a:off x="1118962" y="3501589"/>
              <a:ext cx="142162" cy="64479"/>
            </a:xfrm>
            <a:custGeom>
              <a:rect b="b" l="l" r="r" t="t"/>
              <a:pathLst>
                <a:path extrusionOk="0" h="420" w="926">
                  <a:moveTo>
                    <a:pt x="407" y="0"/>
                  </a:moveTo>
                  <a:cubicBezTo>
                    <a:pt x="356" y="0"/>
                    <a:pt x="311" y="13"/>
                    <a:pt x="267" y="32"/>
                  </a:cubicBezTo>
                  <a:cubicBezTo>
                    <a:pt x="233" y="43"/>
                    <a:pt x="244" y="79"/>
                    <a:pt x="269" y="79"/>
                  </a:cubicBezTo>
                  <a:cubicBezTo>
                    <a:pt x="272" y="79"/>
                    <a:pt x="276" y="78"/>
                    <a:pt x="280" y="76"/>
                  </a:cubicBezTo>
                  <a:cubicBezTo>
                    <a:pt x="318" y="64"/>
                    <a:pt x="362" y="57"/>
                    <a:pt x="400" y="57"/>
                  </a:cubicBezTo>
                  <a:lnTo>
                    <a:pt x="407" y="57"/>
                  </a:lnTo>
                  <a:cubicBezTo>
                    <a:pt x="305" y="64"/>
                    <a:pt x="216" y="102"/>
                    <a:pt x="140" y="159"/>
                  </a:cubicBezTo>
                  <a:cubicBezTo>
                    <a:pt x="83" y="210"/>
                    <a:pt x="0" y="318"/>
                    <a:pt x="38" y="400"/>
                  </a:cubicBezTo>
                  <a:cubicBezTo>
                    <a:pt x="42" y="413"/>
                    <a:pt x="54" y="420"/>
                    <a:pt x="67" y="420"/>
                  </a:cubicBezTo>
                  <a:cubicBezTo>
                    <a:pt x="75" y="420"/>
                    <a:pt x="82" y="418"/>
                    <a:pt x="89" y="413"/>
                  </a:cubicBezTo>
                  <a:cubicBezTo>
                    <a:pt x="114" y="388"/>
                    <a:pt x="133" y="362"/>
                    <a:pt x="153" y="330"/>
                  </a:cubicBezTo>
                  <a:cubicBezTo>
                    <a:pt x="172" y="299"/>
                    <a:pt x="203" y="273"/>
                    <a:pt x="229" y="254"/>
                  </a:cubicBezTo>
                  <a:cubicBezTo>
                    <a:pt x="292" y="210"/>
                    <a:pt x="362" y="184"/>
                    <a:pt x="438" y="178"/>
                  </a:cubicBezTo>
                  <a:cubicBezTo>
                    <a:pt x="515" y="178"/>
                    <a:pt x="597" y="197"/>
                    <a:pt x="667" y="235"/>
                  </a:cubicBezTo>
                  <a:cubicBezTo>
                    <a:pt x="744" y="273"/>
                    <a:pt x="820" y="324"/>
                    <a:pt x="890" y="381"/>
                  </a:cubicBezTo>
                  <a:cubicBezTo>
                    <a:pt x="892" y="384"/>
                    <a:pt x="895" y="385"/>
                    <a:pt x="898" y="385"/>
                  </a:cubicBezTo>
                  <a:cubicBezTo>
                    <a:pt x="911" y="385"/>
                    <a:pt x="925" y="366"/>
                    <a:pt x="915" y="356"/>
                  </a:cubicBezTo>
                  <a:cubicBezTo>
                    <a:pt x="864" y="267"/>
                    <a:pt x="788" y="191"/>
                    <a:pt x="705" y="133"/>
                  </a:cubicBezTo>
                  <a:cubicBezTo>
                    <a:pt x="655" y="108"/>
                    <a:pt x="597" y="83"/>
                    <a:pt x="547" y="70"/>
                  </a:cubicBezTo>
                  <a:cubicBezTo>
                    <a:pt x="559" y="70"/>
                    <a:pt x="559" y="45"/>
                    <a:pt x="547" y="38"/>
                  </a:cubicBezTo>
                  <a:cubicBezTo>
                    <a:pt x="527" y="25"/>
                    <a:pt x="502" y="13"/>
                    <a:pt x="477" y="6"/>
                  </a:cubicBezTo>
                  <a:cubicBezTo>
                    <a:pt x="458" y="6"/>
                    <a:pt x="432" y="0"/>
                    <a:pt x="4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5"/>
            <p:cNvSpPr/>
            <p:nvPr/>
          </p:nvSpPr>
          <p:spPr>
            <a:xfrm flipH="1">
              <a:off x="1118808" y="3661405"/>
              <a:ext cx="31165" cy="11975"/>
            </a:xfrm>
            <a:custGeom>
              <a:rect b="b" l="l" r="r" t="t"/>
              <a:pathLst>
                <a:path extrusionOk="0" h="78" w="203">
                  <a:moveTo>
                    <a:pt x="182" y="1"/>
                  </a:moveTo>
                  <a:cubicBezTo>
                    <a:pt x="181" y="1"/>
                    <a:pt x="180" y="1"/>
                    <a:pt x="178" y="1"/>
                  </a:cubicBezTo>
                  <a:lnTo>
                    <a:pt x="20" y="39"/>
                  </a:lnTo>
                  <a:cubicBezTo>
                    <a:pt x="7" y="39"/>
                    <a:pt x="0" y="52"/>
                    <a:pt x="0" y="58"/>
                  </a:cubicBezTo>
                  <a:cubicBezTo>
                    <a:pt x="7" y="71"/>
                    <a:pt x="13" y="77"/>
                    <a:pt x="26" y="77"/>
                  </a:cubicBezTo>
                  <a:lnTo>
                    <a:pt x="185" y="39"/>
                  </a:lnTo>
                  <a:cubicBezTo>
                    <a:pt x="203" y="39"/>
                    <a:pt x="198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5"/>
            <p:cNvSpPr/>
            <p:nvPr/>
          </p:nvSpPr>
          <p:spPr>
            <a:xfrm flipH="1">
              <a:off x="1137077" y="3558852"/>
              <a:ext cx="113453" cy="106238"/>
            </a:xfrm>
            <a:custGeom>
              <a:rect b="b" l="l" r="r" t="t"/>
              <a:pathLst>
                <a:path extrusionOk="0" h="692" w="739">
                  <a:moveTo>
                    <a:pt x="376" y="161"/>
                  </a:moveTo>
                  <a:cubicBezTo>
                    <a:pt x="414" y="180"/>
                    <a:pt x="433" y="224"/>
                    <a:pt x="433" y="269"/>
                  </a:cubicBezTo>
                  <a:cubicBezTo>
                    <a:pt x="421" y="321"/>
                    <a:pt x="373" y="353"/>
                    <a:pt x="325" y="353"/>
                  </a:cubicBezTo>
                  <a:cubicBezTo>
                    <a:pt x="297" y="353"/>
                    <a:pt x="270" y="343"/>
                    <a:pt x="249" y="320"/>
                  </a:cubicBezTo>
                  <a:cubicBezTo>
                    <a:pt x="230" y="301"/>
                    <a:pt x="217" y="282"/>
                    <a:pt x="217" y="256"/>
                  </a:cubicBezTo>
                  <a:cubicBezTo>
                    <a:pt x="236" y="224"/>
                    <a:pt x="261" y="205"/>
                    <a:pt x="293" y="186"/>
                  </a:cubicBezTo>
                  <a:cubicBezTo>
                    <a:pt x="319" y="174"/>
                    <a:pt x="344" y="161"/>
                    <a:pt x="376" y="161"/>
                  </a:cubicBezTo>
                  <a:close/>
                  <a:moveTo>
                    <a:pt x="349" y="1"/>
                  </a:moveTo>
                  <a:cubicBezTo>
                    <a:pt x="309" y="1"/>
                    <a:pt x="268" y="9"/>
                    <a:pt x="230" y="27"/>
                  </a:cubicBezTo>
                  <a:cubicBezTo>
                    <a:pt x="192" y="46"/>
                    <a:pt x="153" y="85"/>
                    <a:pt x="134" y="123"/>
                  </a:cubicBezTo>
                  <a:cubicBezTo>
                    <a:pt x="96" y="154"/>
                    <a:pt x="71" y="199"/>
                    <a:pt x="52" y="237"/>
                  </a:cubicBezTo>
                  <a:cubicBezTo>
                    <a:pt x="1" y="390"/>
                    <a:pt x="52" y="555"/>
                    <a:pt x="192" y="637"/>
                  </a:cubicBezTo>
                  <a:cubicBezTo>
                    <a:pt x="242" y="673"/>
                    <a:pt x="305" y="691"/>
                    <a:pt x="370" y="691"/>
                  </a:cubicBezTo>
                  <a:cubicBezTo>
                    <a:pt x="410" y="691"/>
                    <a:pt x="451" y="684"/>
                    <a:pt x="490" y="669"/>
                  </a:cubicBezTo>
                  <a:cubicBezTo>
                    <a:pt x="541" y="650"/>
                    <a:pt x="592" y="618"/>
                    <a:pt x="636" y="574"/>
                  </a:cubicBezTo>
                  <a:cubicBezTo>
                    <a:pt x="713" y="491"/>
                    <a:pt x="738" y="364"/>
                    <a:pt x="700" y="256"/>
                  </a:cubicBezTo>
                  <a:cubicBezTo>
                    <a:pt x="687" y="218"/>
                    <a:pt x="668" y="180"/>
                    <a:pt x="636" y="154"/>
                  </a:cubicBezTo>
                  <a:cubicBezTo>
                    <a:pt x="576" y="66"/>
                    <a:pt x="463" y="1"/>
                    <a:pt x="3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5"/>
            <p:cNvSpPr/>
            <p:nvPr/>
          </p:nvSpPr>
          <p:spPr>
            <a:xfrm flipH="1">
              <a:off x="1159645" y="3678600"/>
              <a:ext cx="80753" cy="23950"/>
            </a:xfrm>
            <a:custGeom>
              <a:rect b="b" l="l" r="r" t="t"/>
              <a:pathLst>
                <a:path extrusionOk="0" h="156" w="526">
                  <a:moveTo>
                    <a:pt x="23" y="0"/>
                  </a:moveTo>
                  <a:cubicBezTo>
                    <a:pt x="11" y="0"/>
                    <a:pt x="1" y="19"/>
                    <a:pt x="11" y="29"/>
                  </a:cubicBezTo>
                  <a:cubicBezTo>
                    <a:pt x="81" y="99"/>
                    <a:pt x="164" y="143"/>
                    <a:pt x="259" y="150"/>
                  </a:cubicBezTo>
                  <a:cubicBezTo>
                    <a:pt x="279" y="153"/>
                    <a:pt x="301" y="155"/>
                    <a:pt x="325" y="155"/>
                  </a:cubicBezTo>
                  <a:cubicBezTo>
                    <a:pt x="393" y="155"/>
                    <a:pt x="471" y="138"/>
                    <a:pt x="513" y="86"/>
                  </a:cubicBezTo>
                  <a:cubicBezTo>
                    <a:pt x="526" y="74"/>
                    <a:pt x="513" y="61"/>
                    <a:pt x="500" y="61"/>
                  </a:cubicBezTo>
                  <a:cubicBezTo>
                    <a:pt x="462" y="61"/>
                    <a:pt x="424" y="74"/>
                    <a:pt x="386" y="80"/>
                  </a:cubicBezTo>
                  <a:cubicBezTo>
                    <a:pt x="342" y="86"/>
                    <a:pt x="303" y="86"/>
                    <a:pt x="265" y="86"/>
                  </a:cubicBezTo>
                  <a:cubicBezTo>
                    <a:pt x="183" y="80"/>
                    <a:pt x="100" y="48"/>
                    <a:pt x="30" y="4"/>
                  </a:cubicBezTo>
                  <a:cubicBezTo>
                    <a:pt x="28" y="1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5"/>
            <p:cNvSpPr/>
            <p:nvPr/>
          </p:nvSpPr>
          <p:spPr>
            <a:xfrm flipH="1">
              <a:off x="1411422" y="3585258"/>
              <a:ext cx="88736" cy="37459"/>
            </a:xfrm>
            <a:custGeom>
              <a:rect b="b" l="l" r="r" t="t"/>
              <a:pathLst>
                <a:path extrusionOk="0" h="244" w="578">
                  <a:moveTo>
                    <a:pt x="554" y="0"/>
                  </a:moveTo>
                  <a:cubicBezTo>
                    <a:pt x="552" y="0"/>
                    <a:pt x="549" y="1"/>
                    <a:pt x="547" y="2"/>
                  </a:cubicBezTo>
                  <a:cubicBezTo>
                    <a:pt x="508" y="21"/>
                    <a:pt x="470" y="46"/>
                    <a:pt x="432" y="71"/>
                  </a:cubicBezTo>
                  <a:cubicBezTo>
                    <a:pt x="394" y="97"/>
                    <a:pt x="350" y="116"/>
                    <a:pt x="305" y="135"/>
                  </a:cubicBezTo>
                  <a:cubicBezTo>
                    <a:pt x="216" y="167"/>
                    <a:pt x="127" y="192"/>
                    <a:pt x="32" y="199"/>
                  </a:cubicBezTo>
                  <a:cubicBezTo>
                    <a:pt x="0" y="199"/>
                    <a:pt x="0" y="243"/>
                    <a:pt x="32" y="243"/>
                  </a:cubicBezTo>
                  <a:cubicBezTo>
                    <a:pt x="134" y="243"/>
                    <a:pt x="229" y="230"/>
                    <a:pt x="324" y="192"/>
                  </a:cubicBezTo>
                  <a:cubicBezTo>
                    <a:pt x="369" y="173"/>
                    <a:pt x="413" y="154"/>
                    <a:pt x="458" y="129"/>
                  </a:cubicBezTo>
                  <a:cubicBezTo>
                    <a:pt x="502" y="103"/>
                    <a:pt x="540" y="71"/>
                    <a:pt x="572" y="27"/>
                  </a:cubicBezTo>
                  <a:cubicBezTo>
                    <a:pt x="577" y="16"/>
                    <a:pt x="569" y="0"/>
                    <a:pt x="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5"/>
            <p:cNvSpPr/>
            <p:nvPr/>
          </p:nvSpPr>
          <p:spPr>
            <a:xfrm flipH="1">
              <a:off x="1263426" y="3500821"/>
              <a:ext cx="49588" cy="40991"/>
            </a:xfrm>
            <a:custGeom>
              <a:rect b="b" l="l" r="r" t="t"/>
              <a:pathLst>
                <a:path extrusionOk="0" h="267" w="323">
                  <a:moveTo>
                    <a:pt x="306" y="1"/>
                  </a:moveTo>
                  <a:cubicBezTo>
                    <a:pt x="302" y="1"/>
                    <a:pt x="298" y="2"/>
                    <a:pt x="294" y="5"/>
                  </a:cubicBezTo>
                  <a:cubicBezTo>
                    <a:pt x="243" y="30"/>
                    <a:pt x="198" y="69"/>
                    <a:pt x="154" y="107"/>
                  </a:cubicBezTo>
                  <a:lnTo>
                    <a:pt x="20" y="221"/>
                  </a:lnTo>
                  <a:cubicBezTo>
                    <a:pt x="0" y="236"/>
                    <a:pt x="16" y="267"/>
                    <a:pt x="36" y="267"/>
                  </a:cubicBezTo>
                  <a:cubicBezTo>
                    <a:pt x="41" y="267"/>
                    <a:pt x="47" y="265"/>
                    <a:pt x="52" y="259"/>
                  </a:cubicBezTo>
                  <a:lnTo>
                    <a:pt x="192" y="151"/>
                  </a:lnTo>
                  <a:cubicBezTo>
                    <a:pt x="211" y="132"/>
                    <a:pt x="230" y="113"/>
                    <a:pt x="255" y="94"/>
                  </a:cubicBezTo>
                  <a:lnTo>
                    <a:pt x="287" y="62"/>
                  </a:lnTo>
                  <a:cubicBezTo>
                    <a:pt x="294" y="50"/>
                    <a:pt x="306" y="37"/>
                    <a:pt x="313" y="24"/>
                  </a:cubicBezTo>
                  <a:cubicBezTo>
                    <a:pt x="322" y="14"/>
                    <a:pt x="317" y="1"/>
                    <a:pt x="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5"/>
            <p:cNvSpPr/>
            <p:nvPr/>
          </p:nvSpPr>
          <p:spPr>
            <a:xfrm flipH="1">
              <a:off x="1210308" y="3483012"/>
              <a:ext cx="33314" cy="17041"/>
            </a:xfrm>
            <a:custGeom>
              <a:rect b="b" l="l" r="r" t="t"/>
              <a:pathLst>
                <a:path extrusionOk="0" h="111" w="217">
                  <a:moveTo>
                    <a:pt x="191" y="0"/>
                  </a:moveTo>
                  <a:cubicBezTo>
                    <a:pt x="178" y="0"/>
                    <a:pt x="159" y="7"/>
                    <a:pt x="147" y="7"/>
                  </a:cubicBezTo>
                  <a:lnTo>
                    <a:pt x="127" y="7"/>
                  </a:lnTo>
                  <a:cubicBezTo>
                    <a:pt x="121" y="7"/>
                    <a:pt x="115" y="13"/>
                    <a:pt x="102" y="13"/>
                  </a:cubicBezTo>
                  <a:lnTo>
                    <a:pt x="26" y="51"/>
                  </a:lnTo>
                  <a:cubicBezTo>
                    <a:pt x="13" y="57"/>
                    <a:pt x="0" y="77"/>
                    <a:pt x="7" y="89"/>
                  </a:cubicBezTo>
                  <a:cubicBezTo>
                    <a:pt x="12" y="104"/>
                    <a:pt x="23" y="111"/>
                    <a:pt x="37" y="111"/>
                  </a:cubicBezTo>
                  <a:cubicBezTo>
                    <a:pt x="42" y="111"/>
                    <a:pt x="46" y="110"/>
                    <a:pt x="51" y="108"/>
                  </a:cubicBezTo>
                  <a:lnTo>
                    <a:pt x="127" y="77"/>
                  </a:lnTo>
                  <a:cubicBezTo>
                    <a:pt x="140" y="70"/>
                    <a:pt x="153" y="64"/>
                    <a:pt x="166" y="57"/>
                  </a:cubicBezTo>
                  <a:cubicBezTo>
                    <a:pt x="178" y="51"/>
                    <a:pt x="191" y="38"/>
                    <a:pt x="204" y="32"/>
                  </a:cubicBezTo>
                  <a:cubicBezTo>
                    <a:pt x="216" y="19"/>
                    <a:pt x="210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5"/>
            <p:cNvSpPr/>
            <p:nvPr/>
          </p:nvSpPr>
          <p:spPr>
            <a:xfrm flipH="1">
              <a:off x="1536236" y="3646821"/>
              <a:ext cx="14738" cy="6141"/>
            </a:xfrm>
            <a:custGeom>
              <a:rect b="b" l="l" r="r" t="t"/>
              <a:pathLst>
                <a:path extrusionOk="0" h="40" w="96">
                  <a:moveTo>
                    <a:pt x="45" y="1"/>
                  </a:moveTo>
                  <a:lnTo>
                    <a:pt x="13" y="7"/>
                  </a:lnTo>
                  <a:cubicBezTo>
                    <a:pt x="13" y="7"/>
                    <a:pt x="7" y="14"/>
                    <a:pt x="1" y="14"/>
                  </a:cubicBezTo>
                  <a:cubicBezTo>
                    <a:pt x="1" y="20"/>
                    <a:pt x="1" y="26"/>
                    <a:pt x="1" y="33"/>
                  </a:cubicBezTo>
                  <a:cubicBezTo>
                    <a:pt x="7" y="39"/>
                    <a:pt x="13" y="39"/>
                    <a:pt x="20" y="39"/>
                  </a:cubicBezTo>
                  <a:lnTo>
                    <a:pt x="71" y="39"/>
                  </a:lnTo>
                  <a:cubicBezTo>
                    <a:pt x="77" y="39"/>
                    <a:pt x="83" y="39"/>
                    <a:pt x="83" y="33"/>
                  </a:cubicBezTo>
                  <a:lnTo>
                    <a:pt x="90" y="33"/>
                  </a:lnTo>
                  <a:cubicBezTo>
                    <a:pt x="96" y="33"/>
                    <a:pt x="96" y="20"/>
                    <a:pt x="96" y="14"/>
                  </a:cubicBezTo>
                  <a:cubicBezTo>
                    <a:pt x="96" y="7"/>
                    <a:pt x="90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5"/>
            <p:cNvSpPr/>
            <p:nvPr/>
          </p:nvSpPr>
          <p:spPr>
            <a:xfrm flipH="1">
              <a:off x="1023931" y="3760581"/>
              <a:ext cx="37306" cy="15199"/>
            </a:xfrm>
            <a:custGeom>
              <a:rect b="b" l="l" r="r" t="t"/>
              <a:pathLst>
                <a:path extrusionOk="0" h="99" w="243">
                  <a:moveTo>
                    <a:pt x="19" y="1"/>
                  </a:moveTo>
                  <a:cubicBezTo>
                    <a:pt x="13" y="1"/>
                    <a:pt x="7" y="5"/>
                    <a:pt x="7" y="10"/>
                  </a:cubicBezTo>
                  <a:cubicBezTo>
                    <a:pt x="1" y="22"/>
                    <a:pt x="7" y="35"/>
                    <a:pt x="13" y="35"/>
                  </a:cubicBezTo>
                  <a:lnTo>
                    <a:pt x="121" y="73"/>
                  </a:lnTo>
                  <a:cubicBezTo>
                    <a:pt x="153" y="86"/>
                    <a:pt x="191" y="92"/>
                    <a:pt x="230" y="99"/>
                  </a:cubicBezTo>
                  <a:cubicBezTo>
                    <a:pt x="236" y="99"/>
                    <a:pt x="242" y="86"/>
                    <a:pt x="236" y="80"/>
                  </a:cubicBezTo>
                  <a:cubicBezTo>
                    <a:pt x="204" y="61"/>
                    <a:pt x="172" y="48"/>
                    <a:pt x="134" y="35"/>
                  </a:cubicBezTo>
                  <a:lnTo>
                    <a:pt x="26" y="3"/>
                  </a:ln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5"/>
            <p:cNvSpPr/>
            <p:nvPr/>
          </p:nvSpPr>
          <p:spPr>
            <a:xfrm flipH="1">
              <a:off x="928440" y="3744461"/>
              <a:ext cx="36231" cy="9672"/>
            </a:xfrm>
            <a:custGeom>
              <a:rect b="b" l="l" r="r" t="t"/>
              <a:pathLst>
                <a:path extrusionOk="0" h="63" w="236">
                  <a:moveTo>
                    <a:pt x="14" y="0"/>
                  </a:moveTo>
                  <a:cubicBezTo>
                    <a:pt x="1" y="7"/>
                    <a:pt x="1" y="26"/>
                    <a:pt x="14" y="32"/>
                  </a:cubicBezTo>
                  <a:lnTo>
                    <a:pt x="122" y="51"/>
                  </a:lnTo>
                  <a:lnTo>
                    <a:pt x="172" y="58"/>
                  </a:lnTo>
                  <a:cubicBezTo>
                    <a:pt x="182" y="61"/>
                    <a:pt x="192" y="62"/>
                    <a:pt x="200" y="62"/>
                  </a:cubicBezTo>
                  <a:cubicBezTo>
                    <a:pt x="209" y="62"/>
                    <a:pt x="217" y="61"/>
                    <a:pt x="223" y="58"/>
                  </a:cubicBezTo>
                  <a:cubicBezTo>
                    <a:pt x="236" y="58"/>
                    <a:pt x="236" y="39"/>
                    <a:pt x="223" y="32"/>
                  </a:cubicBezTo>
                  <a:cubicBezTo>
                    <a:pt x="211" y="26"/>
                    <a:pt x="192" y="19"/>
                    <a:pt x="172" y="19"/>
                  </a:cubicBezTo>
                  <a:lnTo>
                    <a:pt x="122" y="1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5"/>
            <p:cNvSpPr/>
            <p:nvPr/>
          </p:nvSpPr>
          <p:spPr>
            <a:xfrm flipH="1">
              <a:off x="946863" y="3778543"/>
              <a:ext cx="41144" cy="7983"/>
            </a:xfrm>
            <a:custGeom>
              <a:rect b="b" l="l" r="r" t="t"/>
              <a:pathLst>
                <a:path extrusionOk="0" h="52" w="268">
                  <a:moveTo>
                    <a:pt x="32" y="1"/>
                  </a:moveTo>
                  <a:cubicBezTo>
                    <a:pt x="7" y="1"/>
                    <a:pt x="0" y="39"/>
                    <a:pt x="26" y="39"/>
                  </a:cubicBezTo>
                  <a:lnTo>
                    <a:pt x="140" y="52"/>
                  </a:lnTo>
                  <a:lnTo>
                    <a:pt x="248" y="52"/>
                  </a:lnTo>
                  <a:cubicBezTo>
                    <a:pt x="261" y="52"/>
                    <a:pt x="267" y="33"/>
                    <a:pt x="248" y="33"/>
                  </a:cubicBezTo>
                  <a:cubicBezTo>
                    <a:pt x="235" y="26"/>
                    <a:pt x="216" y="20"/>
                    <a:pt x="197" y="20"/>
                  </a:cubicBezTo>
                  <a:lnTo>
                    <a:pt x="172" y="14"/>
                  </a:lnTo>
                  <a:lnTo>
                    <a:pt x="147" y="1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5"/>
            <p:cNvSpPr/>
            <p:nvPr/>
          </p:nvSpPr>
          <p:spPr>
            <a:xfrm flipH="1">
              <a:off x="891288" y="3730184"/>
              <a:ext cx="22568" cy="18269"/>
            </a:xfrm>
            <a:custGeom>
              <a:rect b="b" l="l" r="r" t="t"/>
              <a:pathLst>
                <a:path extrusionOk="0" h="119" w="147">
                  <a:moveTo>
                    <a:pt x="23" y="0"/>
                  </a:moveTo>
                  <a:cubicBezTo>
                    <a:pt x="16" y="0"/>
                    <a:pt x="10" y="3"/>
                    <a:pt x="7" y="11"/>
                  </a:cubicBezTo>
                  <a:cubicBezTo>
                    <a:pt x="0" y="17"/>
                    <a:pt x="0" y="30"/>
                    <a:pt x="13" y="36"/>
                  </a:cubicBezTo>
                  <a:lnTo>
                    <a:pt x="38" y="55"/>
                  </a:lnTo>
                  <a:cubicBezTo>
                    <a:pt x="45" y="62"/>
                    <a:pt x="51" y="74"/>
                    <a:pt x="64" y="81"/>
                  </a:cubicBezTo>
                  <a:lnTo>
                    <a:pt x="121" y="119"/>
                  </a:lnTo>
                  <a:lnTo>
                    <a:pt x="140" y="119"/>
                  </a:lnTo>
                  <a:cubicBezTo>
                    <a:pt x="146" y="112"/>
                    <a:pt x="146" y="106"/>
                    <a:pt x="140" y="100"/>
                  </a:cubicBezTo>
                  <a:lnTo>
                    <a:pt x="89" y="49"/>
                  </a:lnTo>
                  <a:cubicBezTo>
                    <a:pt x="83" y="43"/>
                    <a:pt x="70" y="36"/>
                    <a:pt x="64" y="30"/>
                  </a:cubicBezTo>
                  <a:lnTo>
                    <a:pt x="38" y="4"/>
                  </a:lnTo>
                  <a:cubicBezTo>
                    <a:pt x="33" y="2"/>
                    <a:pt x="28" y="0"/>
                    <a:pt x="23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5"/>
            <p:cNvSpPr/>
            <p:nvPr/>
          </p:nvSpPr>
          <p:spPr>
            <a:xfrm flipH="1">
              <a:off x="1361527" y="3700400"/>
              <a:ext cx="33161" cy="13971"/>
            </a:xfrm>
            <a:custGeom>
              <a:rect b="b" l="l" r="r" t="t"/>
              <a:pathLst>
                <a:path extrusionOk="0" h="91" w="216">
                  <a:moveTo>
                    <a:pt x="15" y="0"/>
                  </a:moveTo>
                  <a:cubicBezTo>
                    <a:pt x="5" y="0"/>
                    <a:pt x="1" y="21"/>
                    <a:pt x="12" y="27"/>
                  </a:cubicBezTo>
                  <a:cubicBezTo>
                    <a:pt x="44" y="40"/>
                    <a:pt x="69" y="52"/>
                    <a:pt x="101" y="65"/>
                  </a:cubicBezTo>
                  <a:cubicBezTo>
                    <a:pt x="120" y="71"/>
                    <a:pt x="133" y="78"/>
                    <a:pt x="152" y="84"/>
                  </a:cubicBezTo>
                  <a:lnTo>
                    <a:pt x="177" y="90"/>
                  </a:lnTo>
                  <a:lnTo>
                    <a:pt x="203" y="90"/>
                  </a:lnTo>
                  <a:cubicBezTo>
                    <a:pt x="209" y="84"/>
                    <a:pt x="215" y="71"/>
                    <a:pt x="209" y="65"/>
                  </a:cubicBezTo>
                  <a:cubicBezTo>
                    <a:pt x="203" y="59"/>
                    <a:pt x="196" y="52"/>
                    <a:pt x="190" y="46"/>
                  </a:cubicBezTo>
                  <a:lnTo>
                    <a:pt x="165" y="40"/>
                  </a:lnTo>
                  <a:cubicBezTo>
                    <a:pt x="152" y="33"/>
                    <a:pt x="133" y="27"/>
                    <a:pt x="120" y="20"/>
                  </a:cubicBezTo>
                  <a:cubicBezTo>
                    <a:pt x="88" y="14"/>
                    <a:pt x="57" y="8"/>
                    <a:pt x="18" y="1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5"/>
            <p:cNvSpPr/>
            <p:nvPr/>
          </p:nvSpPr>
          <p:spPr>
            <a:xfrm flipH="1">
              <a:off x="1371353" y="3688886"/>
              <a:ext cx="22568" cy="8904"/>
            </a:xfrm>
            <a:custGeom>
              <a:rect b="b" l="l" r="r" t="t"/>
              <a:pathLst>
                <a:path extrusionOk="0" h="58" w="147">
                  <a:moveTo>
                    <a:pt x="20" y="0"/>
                  </a:moveTo>
                  <a:cubicBezTo>
                    <a:pt x="13" y="0"/>
                    <a:pt x="7" y="7"/>
                    <a:pt x="1" y="13"/>
                  </a:cubicBezTo>
                  <a:cubicBezTo>
                    <a:pt x="1" y="26"/>
                    <a:pt x="7" y="38"/>
                    <a:pt x="20" y="38"/>
                  </a:cubicBezTo>
                  <a:lnTo>
                    <a:pt x="83" y="51"/>
                  </a:lnTo>
                  <a:lnTo>
                    <a:pt x="109" y="57"/>
                  </a:lnTo>
                  <a:lnTo>
                    <a:pt x="141" y="57"/>
                  </a:lnTo>
                  <a:cubicBezTo>
                    <a:pt x="147" y="51"/>
                    <a:pt x="147" y="45"/>
                    <a:pt x="141" y="38"/>
                  </a:cubicBezTo>
                  <a:cubicBezTo>
                    <a:pt x="102" y="19"/>
                    <a:pt x="64" y="7"/>
                    <a:pt x="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5"/>
            <p:cNvSpPr/>
            <p:nvPr/>
          </p:nvSpPr>
          <p:spPr>
            <a:xfrm flipH="1">
              <a:off x="766474" y="3882171"/>
              <a:ext cx="31319" cy="52965"/>
            </a:xfrm>
            <a:custGeom>
              <a:rect b="b" l="l" r="r" t="t"/>
              <a:pathLst>
                <a:path extrusionOk="0" h="345" w="204">
                  <a:moveTo>
                    <a:pt x="37" y="0"/>
                  </a:moveTo>
                  <a:cubicBezTo>
                    <a:pt x="19" y="0"/>
                    <a:pt x="0" y="16"/>
                    <a:pt x="13" y="38"/>
                  </a:cubicBezTo>
                  <a:cubicBezTo>
                    <a:pt x="39" y="88"/>
                    <a:pt x="58" y="139"/>
                    <a:pt x="83" y="196"/>
                  </a:cubicBezTo>
                  <a:cubicBezTo>
                    <a:pt x="96" y="215"/>
                    <a:pt x="109" y="241"/>
                    <a:pt x="121" y="266"/>
                  </a:cubicBezTo>
                  <a:cubicBezTo>
                    <a:pt x="134" y="292"/>
                    <a:pt x="153" y="317"/>
                    <a:pt x="172" y="343"/>
                  </a:cubicBezTo>
                  <a:cubicBezTo>
                    <a:pt x="174" y="344"/>
                    <a:pt x="177" y="344"/>
                    <a:pt x="180" y="344"/>
                  </a:cubicBezTo>
                  <a:cubicBezTo>
                    <a:pt x="191" y="344"/>
                    <a:pt x="204" y="334"/>
                    <a:pt x="204" y="324"/>
                  </a:cubicBezTo>
                  <a:cubicBezTo>
                    <a:pt x="198" y="292"/>
                    <a:pt x="191" y="266"/>
                    <a:pt x="178" y="241"/>
                  </a:cubicBezTo>
                  <a:cubicBezTo>
                    <a:pt x="166" y="215"/>
                    <a:pt x="153" y="190"/>
                    <a:pt x="140" y="165"/>
                  </a:cubicBezTo>
                  <a:cubicBezTo>
                    <a:pt x="115" y="114"/>
                    <a:pt x="89" y="63"/>
                    <a:pt x="58" y="12"/>
                  </a:cubicBezTo>
                  <a:cubicBezTo>
                    <a:pt x="54" y="4"/>
                    <a:pt x="46" y="0"/>
                    <a:pt x="37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5"/>
            <p:cNvSpPr/>
            <p:nvPr/>
          </p:nvSpPr>
          <p:spPr>
            <a:xfrm flipH="1">
              <a:off x="832028" y="3865283"/>
              <a:ext cx="35003" cy="34696"/>
            </a:xfrm>
            <a:custGeom>
              <a:rect b="b" l="l" r="r" t="t"/>
              <a:pathLst>
                <a:path extrusionOk="0" h="226" w="228">
                  <a:moveTo>
                    <a:pt x="30" y="1"/>
                  </a:moveTo>
                  <a:cubicBezTo>
                    <a:pt x="24" y="1"/>
                    <a:pt x="18" y="3"/>
                    <a:pt x="13" y="8"/>
                  </a:cubicBezTo>
                  <a:cubicBezTo>
                    <a:pt x="0" y="14"/>
                    <a:pt x="0" y="33"/>
                    <a:pt x="13" y="46"/>
                  </a:cubicBezTo>
                  <a:lnTo>
                    <a:pt x="96" y="141"/>
                  </a:lnTo>
                  <a:cubicBezTo>
                    <a:pt x="108" y="154"/>
                    <a:pt x="127" y="173"/>
                    <a:pt x="140" y="186"/>
                  </a:cubicBezTo>
                  <a:cubicBezTo>
                    <a:pt x="153" y="205"/>
                    <a:pt x="172" y="217"/>
                    <a:pt x="191" y="224"/>
                  </a:cubicBezTo>
                  <a:cubicBezTo>
                    <a:pt x="194" y="225"/>
                    <a:pt x="198" y="225"/>
                    <a:pt x="201" y="225"/>
                  </a:cubicBezTo>
                  <a:cubicBezTo>
                    <a:pt x="216" y="225"/>
                    <a:pt x="228" y="214"/>
                    <a:pt x="223" y="198"/>
                  </a:cubicBezTo>
                  <a:cubicBezTo>
                    <a:pt x="210" y="179"/>
                    <a:pt x="197" y="160"/>
                    <a:pt x="185" y="148"/>
                  </a:cubicBezTo>
                  <a:cubicBezTo>
                    <a:pt x="172" y="128"/>
                    <a:pt x="153" y="116"/>
                    <a:pt x="140" y="103"/>
                  </a:cubicBezTo>
                  <a:lnTo>
                    <a:pt x="58" y="14"/>
                  </a:lnTo>
                  <a:cubicBezTo>
                    <a:pt x="50" y="6"/>
                    <a:pt x="39" y="1"/>
                    <a:pt x="30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5"/>
            <p:cNvSpPr/>
            <p:nvPr/>
          </p:nvSpPr>
          <p:spPr>
            <a:xfrm flipH="1">
              <a:off x="837709" y="3862673"/>
              <a:ext cx="77222" cy="62637"/>
            </a:xfrm>
            <a:custGeom>
              <a:rect b="b" l="l" r="r" t="t"/>
              <a:pathLst>
                <a:path extrusionOk="0" h="408" w="503">
                  <a:moveTo>
                    <a:pt x="41" y="1"/>
                  </a:moveTo>
                  <a:cubicBezTo>
                    <a:pt x="17" y="1"/>
                    <a:pt x="1" y="30"/>
                    <a:pt x="26" y="50"/>
                  </a:cubicBezTo>
                  <a:cubicBezTo>
                    <a:pt x="103" y="107"/>
                    <a:pt x="173" y="171"/>
                    <a:pt x="249" y="228"/>
                  </a:cubicBezTo>
                  <a:cubicBezTo>
                    <a:pt x="287" y="260"/>
                    <a:pt x="319" y="292"/>
                    <a:pt x="357" y="330"/>
                  </a:cubicBezTo>
                  <a:cubicBezTo>
                    <a:pt x="370" y="342"/>
                    <a:pt x="389" y="355"/>
                    <a:pt x="401" y="374"/>
                  </a:cubicBezTo>
                  <a:cubicBezTo>
                    <a:pt x="413" y="386"/>
                    <a:pt x="439" y="407"/>
                    <a:pt x="463" y="407"/>
                  </a:cubicBezTo>
                  <a:cubicBezTo>
                    <a:pt x="466" y="407"/>
                    <a:pt x="468" y="407"/>
                    <a:pt x="471" y="406"/>
                  </a:cubicBezTo>
                  <a:cubicBezTo>
                    <a:pt x="484" y="406"/>
                    <a:pt x="497" y="393"/>
                    <a:pt x="497" y="381"/>
                  </a:cubicBezTo>
                  <a:cubicBezTo>
                    <a:pt x="503" y="355"/>
                    <a:pt x="484" y="336"/>
                    <a:pt x="465" y="317"/>
                  </a:cubicBezTo>
                  <a:cubicBezTo>
                    <a:pt x="446" y="298"/>
                    <a:pt x="427" y="285"/>
                    <a:pt x="408" y="266"/>
                  </a:cubicBezTo>
                  <a:cubicBezTo>
                    <a:pt x="376" y="234"/>
                    <a:pt x="338" y="203"/>
                    <a:pt x="300" y="171"/>
                  </a:cubicBezTo>
                  <a:cubicBezTo>
                    <a:pt x="223" y="107"/>
                    <a:pt x="141" y="57"/>
                    <a:pt x="58" y="6"/>
                  </a:cubicBezTo>
                  <a:cubicBezTo>
                    <a:pt x="52" y="2"/>
                    <a:pt x="46" y="1"/>
                    <a:pt x="4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5"/>
            <p:cNvSpPr/>
            <p:nvPr/>
          </p:nvSpPr>
          <p:spPr>
            <a:xfrm flipH="1">
              <a:off x="710745" y="3849624"/>
              <a:ext cx="80446" cy="149684"/>
            </a:xfrm>
            <a:custGeom>
              <a:rect b="b" l="l" r="r" t="t"/>
              <a:pathLst>
                <a:path extrusionOk="0" h="975" w="524">
                  <a:moveTo>
                    <a:pt x="34" y="0"/>
                  </a:moveTo>
                  <a:cubicBezTo>
                    <a:pt x="17" y="0"/>
                    <a:pt x="1" y="17"/>
                    <a:pt x="15" y="40"/>
                  </a:cubicBezTo>
                  <a:cubicBezTo>
                    <a:pt x="110" y="186"/>
                    <a:pt x="193" y="339"/>
                    <a:pt x="269" y="497"/>
                  </a:cubicBezTo>
                  <a:cubicBezTo>
                    <a:pt x="307" y="580"/>
                    <a:pt x="339" y="656"/>
                    <a:pt x="371" y="739"/>
                  </a:cubicBezTo>
                  <a:lnTo>
                    <a:pt x="409" y="860"/>
                  </a:lnTo>
                  <a:cubicBezTo>
                    <a:pt x="421" y="898"/>
                    <a:pt x="428" y="942"/>
                    <a:pt x="466" y="968"/>
                  </a:cubicBezTo>
                  <a:cubicBezTo>
                    <a:pt x="470" y="972"/>
                    <a:pt x="477" y="974"/>
                    <a:pt x="483" y="974"/>
                  </a:cubicBezTo>
                  <a:cubicBezTo>
                    <a:pt x="494" y="974"/>
                    <a:pt x="506" y="967"/>
                    <a:pt x="510" y="955"/>
                  </a:cubicBezTo>
                  <a:cubicBezTo>
                    <a:pt x="523" y="917"/>
                    <a:pt x="517" y="872"/>
                    <a:pt x="498" y="841"/>
                  </a:cubicBezTo>
                  <a:cubicBezTo>
                    <a:pt x="485" y="796"/>
                    <a:pt x="472" y="752"/>
                    <a:pt x="453" y="707"/>
                  </a:cubicBezTo>
                  <a:cubicBezTo>
                    <a:pt x="421" y="624"/>
                    <a:pt x="383" y="542"/>
                    <a:pt x="345" y="459"/>
                  </a:cubicBezTo>
                  <a:cubicBezTo>
                    <a:pt x="263" y="300"/>
                    <a:pt x="161" y="148"/>
                    <a:pt x="53" y="8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5"/>
            <p:cNvSpPr/>
            <p:nvPr/>
          </p:nvSpPr>
          <p:spPr>
            <a:xfrm flipH="1">
              <a:off x="955614" y="3751216"/>
              <a:ext cx="51584" cy="13817"/>
            </a:xfrm>
            <a:custGeom>
              <a:rect b="b" l="l" r="r" t="t"/>
              <a:pathLst>
                <a:path extrusionOk="0" h="90" w="336">
                  <a:moveTo>
                    <a:pt x="25" y="0"/>
                  </a:moveTo>
                  <a:cubicBezTo>
                    <a:pt x="4" y="0"/>
                    <a:pt x="0" y="33"/>
                    <a:pt x="24" y="39"/>
                  </a:cubicBezTo>
                  <a:cubicBezTo>
                    <a:pt x="119" y="64"/>
                    <a:pt x="221" y="83"/>
                    <a:pt x="322" y="90"/>
                  </a:cubicBezTo>
                  <a:cubicBezTo>
                    <a:pt x="335" y="90"/>
                    <a:pt x="335" y="77"/>
                    <a:pt x="329" y="71"/>
                  </a:cubicBezTo>
                  <a:cubicBezTo>
                    <a:pt x="227" y="39"/>
                    <a:pt x="132" y="14"/>
                    <a:pt x="30" y="1"/>
                  </a:cubicBezTo>
                  <a:cubicBezTo>
                    <a:pt x="28" y="0"/>
                    <a:pt x="26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5"/>
            <p:cNvSpPr/>
            <p:nvPr/>
          </p:nvSpPr>
          <p:spPr>
            <a:xfrm flipH="1">
              <a:off x="1027923" y="3762577"/>
              <a:ext cx="64940" cy="27020"/>
            </a:xfrm>
            <a:custGeom>
              <a:rect b="b" l="l" r="r" t="t"/>
              <a:pathLst>
                <a:path extrusionOk="0" h="176" w="423">
                  <a:moveTo>
                    <a:pt x="36" y="0"/>
                  </a:moveTo>
                  <a:cubicBezTo>
                    <a:pt x="15" y="0"/>
                    <a:pt x="0" y="25"/>
                    <a:pt x="16" y="41"/>
                  </a:cubicBezTo>
                  <a:cubicBezTo>
                    <a:pt x="105" y="105"/>
                    <a:pt x="213" y="149"/>
                    <a:pt x="321" y="168"/>
                  </a:cubicBezTo>
                  <a:cubicBezTo>
                    <a:pt x="331" y="173"/>
                    <a:pt x="341" y="175"/>
                    <a:pt x="352" y="175"/>
                  </a:cubicBezTo>
                  <a:cubicBezTo>
                    <a:pt x="370" y="175"/>
                    <a:pt x="388" y="170"/>
                    <a:pt x="404" y="162"/>
                  </a:cubicBezTo>
                  <a:cubicBezTo>
                    <a:pt x="423" y="143"/>
                    <a:pt x="397" y="124"/>
                    <a:pt x="378" y="118"/>
                  </a:cubicBezTo>
                  <a:cubicBezTo>
                    <a:pt x="353" y="111"/>
                    <a:pt x="327" y="105"/>
                    <a:pt x="302" y="105"/>
                  </a:cubicBezTo>
                  <a:cubicBezTo>
                    <a:pt x="270" y="98"/>
                    <a:pt x="245" y="92"/>
                    <a:pt x="219" y="86"/>
                  </a:cubicBezTo>
                  <a:cubicBezTo>
                    <a:pt x="156" y="67"/>
                    <a:pt x="99" y="41"/>
                    <a:pt x="48" y="3"/>
                  </a:cubicBezTo>
                  <a:cubicBezTo>
                    <a:pt x="44" y="1"/>
                    <a:pt x="40" y="0"/>
                    <a:pt x="36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5"/>
            <p:cNvSpPr/>
            <p:nvPr/>
          </p:nvSpPr>
          <p:spPr>
            <a:xfrm flipH="1">
              <a:off x="1237942" y="3507115"/>
              <a:ext cx="85666" cy="72002"/>
            </a:xfrm>
            <a:custGeom>
              <a:rect b="b" l="l" r="r" t="t"/>
              <a:pathLst>
                <a:path extrusionOk="0" h="469" w="558">
                  <a:moveTo>
                    <a:pt x="535" y="1"/>
                  </a:moveTo>
                  <a:cubicBezTo>
                    <a:pt x="533" y="1"/>
                    <a:pt x="530" y="1"/>
                    <a:pt x="528" y="2"/>
                  </a:cubicBezTo>
                  <a:cubicBezTo>
                    <a:pt x="483" y="9"/>
                    <a:pt x="445" y="34"/>
                    <a:pt x="413" y="59"/>
                  </a:cubicBezTo>
                  <a:cubicBezTo>
                    <a:pt x="382" y="91"/>
                    <a:pt x="343" y="117"/>
                    <a:pt x="312" y="148"/>
                  </a:cubicBezTo>
                  <a:cubicBezTo>
                    <a:pt x="299" y="167"/>
                    <a:pt x="280" y="186"/>
                    <a:pt x="261" y="212"/>
                  </a:cubicBezTo>
                  <a:cubicBezTo>
                    <a:pt x="257" y="201"/>
                    <a:pt x="250" y="197"/>
                    <a:pt x="243" y="197"/>
                  </a:cubicBezTo>
                  <a:cubicBezTo>
                    <a:pt x="237" y="197"/>
                    <a:pt x="232" y="200"/>
                    <a:pt x="229" y="206"/>
                  </a:cubicBezTo>
                  <a:cubicBezTo>
                    <a:pt x="210" y="225"/>
                    <a:pt x="197" y="244"/>
                    <a:pt x="178" y="263"/>
                  </a:cubicBezTo>
                  <a:cubicBezTo>
                    <a:pt x="166" y="282"/>
                    <a:pt x="146" y="307"/>
                    <a:pt x="134" y="326"/>
                  </a:cubicBezTo>
                  <a:cubicBezTo>
                    <a:pt x="102" y="358"/>
                    <a:pt x="64" y="390"/>
                    <a:pt x="19" y="415"/>
                  </a:cubicBezTo>
                  <a:cubicBezTo>
                    <a:pt x="7" y="422"/>
                    <a:pt x="0" y="434"/>
                    <a:pt x="7" y="453"/>
                  </a:cubicBezTo>
                  <a:cubicBezTo>
                    <a:pt x="11" y="463"/>
                    <a:pt x="19" y="469"/>
                    <a:pt x="28" y="469"/>
                  </a:cubicBezTo>
                  <a:cubicBezTo>
                    <a:pt x="32" y="469"/>
                    <a:pt x="35" y="468"/>
                    <a:pt x="38" y="466"/>
                  </a:cubicBezTo>
                  <a:cubicBezTo>
                    <a:pt x="83" y="441"/>
                    <a:pt x="121" y="415"/>
                    <a:pt x="153" y="383"/>
                  </a:cubicBezTo>
                  <a:cubicBezTo>
                    <a:pt x="153" y="390"/>
                    <a:pt x="159" y="390"/>
                    <a:pt x="159" y="396"/>
                  </a:cubicBezTo>
                  <a:cubicBezTo>
                    <a:pt x="164" y="399"/>
                    <a:pt x="171" y="400"/>
                    <a:pt x="177" y="400"/>
                  </a:cubicBezTo>
                  <a:cubicBezTo>
                    <a:pt x="185" y="400"/>
                    <a:pt x="194" y="397"/>
                    <a:pt x="197" y="390"/>
                  </a:cubicBezTo>
                  <a:cubicBezTo>
                    <a:pt x="242" y="320"/>
                    <a:pt x="299" y="256"/>
                    <a:pt x="356" y="193"/>
                  </a:cubicBezTo>
                  <a:cubicBezTo>
                    <a:pt x="388" y="167"/>
                    <a:pt x="420" y="142"/>
                    <a:pt x="451" y="117"/>
                  </a:cubicBezTo>
                  <a:lnTo>
                    <a:pt x="502" y="78"/>
                  </a:lnTo>
                  <a:cubicBezTo>
                    <a:pt x="515" y="66"/>
                    <a:pt x="534" y="47"/>
                    <a:pt x="547" y="34"/>
                  </a:cubicBezTo>
                  <a:cubicBezTo>
                    <a:pt x="558" y="17"/>
                    <a:pt x="550" y="1"/>
                    <a:pt x="5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5"/>
            <p:cNvSpPr/>
            <p:nvPr/>
          </p:nvSpPr>
          <p:spPr>
            <a:xfrm flipH="1">
              <a:off x="1309790" y="3543500"/>
              <a:ext cx="46671" cy="47285"/>
            </a:xfrm>
            <a:custGeom>
              <a:rect b="b" l="l" r="r" t="t"/>
              <a:pathLst>
                <a:path extrusionOk="0" h="308" w="304">
                  <a:moveTo>
                    <a:pt x="283" y="0"/>
                  </a:moveTo>
                  <a:cubicBezTo>
                    <a:pt x="278" y="0"/>
                    <a:pt x="274" y="2"/>
                    <a:pt x="271" y="7"/>
                  </a:cubicBezTo>
                  <a:cubicBezTo>
                    <a:pt x="259" y="13"/>
                    <a:pt x="246" y="26"/>
                    <a:pt x="240" y="38"/>
                  </a:cubicBezTo>
                  <a:cubicBezTo>
                    <a:pt x="233" y="51"/>
                    <a:pt x="221" y="64"/>
                    <a:pt x="214" y="70"/>
                  </a:cubicBezTo>
                  <a:lnTo>
                    <a:pt x="157" y="146"/>
                  </a:lnTo>
                  <a:cubicBezTo>
                    <a:pt x="113" y="185"/>
                    <a:pt x="68" y="229"/>
                    <a:pt x="17" y="261"/>
                  </a:cubicBezTo>
                  <a:cubicBezTo>
                    <a:pt x="1" y="277"/>
                    <a:pt x="13" y="308"/>
                    <a:pt x="33" y="308"/>
                  </a:cubicBezTo>
                  <a:cubicBezTo>
                    <a:pt x="36" y="308"/>
                    <a:pt x="39" y="307"/>
                    <a:pt x="43" y="305"/>
                  </a:cubicBezTo>
                  <a:cubicBezTo>
                    <a:pt x="100" y="274"/>
                    <a:pt x="151" y="235"/>
                    <a:pt x="195" y="185"/>
                  </a:cubicBezTo>
                  <a:cubicBezTo>
                    <a:pt x="221" y="166"/>
                    <a:pt x="240" y="134"/>
                    <a:pt x="259" y="108"/>
                  </a:cubicBezTo>
                  <a:cubicBezTo>
                    <a:pt x="265" y="96"/>
                    <a:pt x="278" y="77"/>
                    <a:pt x="284" y="64"/>
                  </a:cubicBezTo>
                  <a:cubicBezTo>
                    <a:pt x="291" y="51"/>
                    <a:pt x="297" y="32"/>
                    <a:pt x="303" y="19"/>
                  </a:cubicBezTo>
                  <a:cubicBezTo>
                    <a:pt x="303" y="7"/>
                    <a:pt x="293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5"/>
            <p:cNvSpPr/>
            <p:nvPr/>
          </p:nvSpPr>
          <p:spPr>
            <a:xfrm flipH="1">
              <a:off x="1345868" y="3553326"/>
              <a:ext cx="63558" cy="50816"/>
            </a:xfrm>
            <a:custGeom>
              <a:rect b="b" l="l" r="r" t="t"/>
              <a:pathLst>
                <a:path extrusionOk="0" h="331" w="414">
                  <a:moveTo>
                    <a:pt x="387" y="1"/>
                  </a:moveTo>
                  <a:cubicBezTo>
                    <a:pt x="383" y="1"/>
                    <a:pt x="379" y="2"/>
                    <a:pt x="375" y="6"/>
                  </a:cubicBezTo>
                  <a:cubicBezTo>
                    <a:pt x="318" y="57"/>
                    <a:pt x="280" y="127"/>
                    <a:pt x="216" y="178"/>
                  </a:cubicBezTo>
                  <a:cubicBezTo>
                    <a:pt x="191" y="197"/>
                    <a:pt x="159" y="222"/>
                    <a:pt x="121" y="241"/>
                  </a:cubicBezTo>
                  <a:cubicBezTo>
                    <a:pt x="108" y="248"/>
                    <a:pt x="89" y="260"/>
                    <a:pt x="70" y="267"/>
                  </a:cubicBezTo>
                  <a:cubicBezTo>
                    <a:pt x="51" y="273"/>
                    <a:pt x="32" y="279"/>
                    <a:pt x="13" y="292"/>
                  </a:cubicBezTo>
                  <a:cubicBezTo>
                    <a:pt x="0" y="305"/>
                    <a:pt x="6" y="324"/>
                    <a:pt x="25" y="330"/>
                  </a:cubicBezTo>
                  <a:cubicBezTo>
                    <a:pt x="70" y="330"/>
                    <a:pt x="114" y="324"/>
                    <a:pt x="153" y="305"/>
                  </a:cubicBezTo>
                  <a:cubicBezTo>
                    <a:pt x="197" y="286"/>
                    <a:pt x="235" y="267"/>
                    <a:pt x="267" y="235"/>
                  </a:cubicBezTo>
                  <a:cubicBezTo>
                    <a:pt x="343" y="190"/>
                    <a:pt x="394" y="108"/>
                    <a:pt x="413" y="19"/>
                  </a:cubicBezTo>
                  <a:cubicBezTo>
                    <a:pt x="409" y="10"/>
                    <a:pt x="398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5"/>
            <p:cNvSpPr/>
            <p:nvPr/>
          </p:nvSpPr>
          <p:spPr>
            <a:xfrm flipH="1">
              <a:off x="1305952" y="4001458"/>
              <a:ext cx="37767" cy="29937"/>
            </a:xfrm>
            <a:custGeom>
              <a:rect b="b" l="l" r="r" t="t"/>
              <a:pathLst>
                <a:path extrusionOk="0" h="195" w="246">
                  <a:moveTo>
                    <a:pt x="25" y="1"/>
                  </a:moveTo>
                  <a:cubicBezTo>
                    <a:pt x="11" y="1"/>
                    <a:pt x="0" y="20"/>
                    <a:pt x="11" y="36"/>
                  </a:cubicBezTo>
                  <a:lnTo>
                    <a:pt x="112" y="112"/>
                  </a:lnTo>
                  <a:lnTo>
                    <a:pt x="157" y="150"/>
                  </a:lnTo>
                  <a:lnTo>
                    <a:pt x="182" y="176"/>
                  </a:lnTo>
                  <a:cubicBezTo>
                    <a:pt x="195" y="182"/>
                    <a:pt x="201" y="188"/>
                    <a:pt x="214" y="195"/>
                  </a:cubicBezTo>
                  <a:cubicBezTo>
                    <a:pt x="233" y="195"/>
                    <a:pt x="246" y="176"/>
                    <a:pt x="233" y="163"/>
                  </a:cubicBezTo>
                  <a:cubicBezTo>
                    <a:pt x="220" y="150"/>
                    <a:pt x="208" y="138"/>
                    <a:pt x="188" y="125"/>
                  </a:cubicBezTo>
                  <a:lnTo>
                    <a:pt x="138" y="87"/>
                  </a:lnTo>
                  <a:lnTo>
                    <a:pt x="36" y="4"/>
                  </a:lnTo>
                  <a:cubicBezTo>
                    <a:pt x="32" y="2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5"/>
            <p:cNvSpPr/>
            <p:nvPr/>
          </p:nvSpPr>
          <p:spPr>
            <a:xfrm flipH="1">
              <a:off x="609421" y="4169104"/>
              <a:ext cx="584000" cy="347421"/>
            </a:xfrm>
            <a:custGeom>
              <a:rect b="b" l="l" r="r" t="t"/>
              <a:pathLst>
                <a:path extrusionOk="0" h="2263" w="3804">
                  <a:moveTo>
                    <a:pt x="1294" y="1"/>
                  </a:moveTo>
                  <a:cubicBezTo>
                    <a:pt x="1237" y="1"/>
                    <a:pt x="1179" y="4"/>
                    <a:pt x="1122" y="11"/>
                  </a:cubicBezTo>
                  <a:cubicBezTo>
                    <a:pt x="1084" y="18"/>
                    <a:pt x="1084" y="75"/>
                    <a:pt x="1122" y="81"/>
                  </a:cubicBezTo>
                  <a:cubicBezTo>
                    <a:pt x="1243" y="100"/>
                    <a:pt x="1370" y="107"/>
                    <a:pt x="1491" y="126"/>
                  </a:cubicBezTo>
                  <a:cubicBezTo>
                    <a:pt x="1605" y="145"/>
                    <a:pt x="1726" y="170"/>
                    <a:pt x="1840" y="202"/>
                  </a:cubicBezTo>
                  <a:cubicBezTo>
                    <a:pt x="2076" y="266"/>
                    <a:pt x="2298" y="355"/>
                    <a:pt x="2514" y="469"/>
                  </a:cubicBezTo>
                  <a:cubicBezTo>
                    <a:pt x="2616" y="526"/>
                    <a:pt x="2717" y="590"/>
                    <a:pt x="2813" y="660"/>
                  </a:cubicBezTo>
                  <a:cubicBezTo>
                    <a:pt x="2863" y="691"/>
                    <a:pt x="2908" y="730"/>
                    <a:pt x="2952" y="768"/>
                  </a:cubicBezTo>
                  <a:cubicBezTo>
                    <a:pt x="3003" y="806"/>
                    <a:pt x="3067" y="844"/>
                    <a:pt x="3086" y="907"/>
                  </a:cubicBezTo>
                  <a:cubicBezTo>
                    <a:pt x="3103" y="967"/>
                    <a:pt x="3029" y="980"/>
                    <a:pt x="2950" y="980"/>
                  </a:cubicBezTo>
                  <a:cubicBezTo>
                    <a:pt x="2885" y="980"/>
                    <a:pt x="2817" y="971"/>
                    <a:pt x="2794" y="971"/>
                  </a:cubicBezTo>
                  <a:cubicBezTo>
                    <a:pt x="2666" y="958"/>
                    <a:pt x="2533" y="939"/>
                    <a:pt x="2406" y="914"/>
                  </a:cubicBezTo>
                  <a:cubicBezTo>
                    <a:pt x="2107" y="857"/>
                    <a:pt x="1815" y="761"/>
                    <a:pt x="1535" y="647"/>
                  </a:cubicBezTo>
                  <a:cubicBezTo>
                    <a:pt x="1534" y="646"/>
                    <a:pt x="1532" y="646"/>
                    <a:pt x="1530" y="646"/>
                  </a:cubicBezTo>
                  <a:cubicBezTo>
                    <a:pt x="1521" y="646"/>
                    <a:pt x="1518" y="661"/>
                    <a:pt x="1529" y="666"/>
                  </a:cubicBezTo>
                  <a:cubicBezTo>
                    <a:pt x="1783" y="799"/>
                    <a:pt x="2063" y="901"/>
                    <a:pt x="2349" y="965"/>
                  </a:cubicBezTo>
                  <a:cubicBezTo>
                    <a:pt x="2489" y="996"/>
                    <a:pt x="2635" y="1022"/>
                    <a:pt x="2781" y="1035"/>
                  </a:cubicBezTo>
                  <a:cubicBezTo>
                    <a:pt x="2844" y="1047"/>
                    <a:pt x="2908" y="1054"/>
                    <a:pt x="2972" y="1054"/>
                  </a:cubicBezTo>
                  <a:cubicBezTo>
                    <a:pt x="3041" y="1136"/>
                    <a:pt x="3111" y="1206"/>
                    <a:pt x="3194" y="1270"/>
                  </a:cubicBezTo>
                  <a:cubicBezTo>
                    <a:pt x="3283" y="1346"/>
                    <a:pt x="3366" y="1416"/>
                    <a:pt x="3448" y="1486"/>
                  </a:cubicBezTo>
                  <a:cubicBezTo>
                    <a:pt x="3499" y="1524"/>
                    <a:pt x="3588" y="1626"/>
                    <a:pt x="3480" y="1645"/>
                  </a:cubicBezTo>
                  <a:cubicBezTo>
                    <a:pt x="3456" y="1646"/>
                    <a:pt x="3432" y="1647"/>
                    <a:pt x="3408" y="1647"/>
                  </a:cubicBezTo>
                  <a:cubicBezTo>
                    <a:pt x="3343" y="1647"/>
                    <a:pt x="3278" y="1641"/>
                    <a:pt x="3213" y="1632"/>
                  </a:cubicBezTo>
                  <a:cubicBezTo>
                    <a:pt x="2838" y="1587"/>
                    <a:pt x="2469" y="1479"/>
                    <a:pt x="2126" y="1321"/>
                  </a:cubicBezTo>
                  <a:cubicBezTo>
                    <a:pt x="1929" y="1232"/>
                    <a:pt x="1739" y="1124"/>
                    <a:pt x="1561" y="996"/>
                  </a:cubicBezTo>
                  <a:cubicBezTo>
                    <a:pt x="1558" y="996"/>
                    <a:pt x="1556" y="995"/>
                    <a:pt x="1553" y="995"/>
                  </a:cubicBezTo>
                  <a:cubicBezTo>
                    <a:pt x="1539" y="995"/>
                    <a:pt x="1531" y="1011"/>
                    <a:pt x="1542" y="1022"/>
                  </a:cubicBezTo>
                  <a:cubicBezTo>
                    <a:pt x="2044" y="1429"/>
                    <a:pt x="2654" y="1676"/>
                    <a:pt x="3302" y="1746"/>
                  </a:cubicBezTo>
                  <a:cubicBezTo>
                    <a:pt x="3353" y="1753"/>
                    <a:pt x="3404" y="1759"/>
                    <a:pt x="3461" y="1759"/>
                  </a:cubicBezTo>
                  <a:cubicBezTo>
                    <a:pt x="3486" y="1823"/>
                    <a:pt x="3575" y="1861"/>
                    <a:pt x="3620" y="1918"/>
                  </a:cubicBezTo>
                  <a:cubicBezTo>
                    <a:pt x="3651" y="1956"/>
                    <a:pt x="3651" y="1988"/>
                    <a:pt x="3613" y="2020"/>
                  </a:cubicBezTo>
                  <a:cubicBezTo>
                    <a:pt x="3569" y="2045"/>
                    <a:pt x="3518" y="2070"/>
                    <a:pt x="3474" y="2089"/>
                  </a:cubicBezTo>
                  <a:cubicBezTo>
                    <a:pt x="3331" y="2141"/>
                    <a:pt x="3182" y="2167"/>
                    <a:pt x="3034" y="2167"/>
                  </a:cubicBezTo>
                  <a:cubicBezTo>
                    <a:pt x="3017" y="2167"/>
                    <a:pt x="3001" y="2166"/>
                    <a:pt x="2984" y="2166"/>
                  </a:cubicBezTo>
                  <a:cubicBezTo>
                    <a:pt x="2883" y="2147"/>
                    <a:pt x="2781" y="2140"/>
                    <a:pt x="2673" y="2134"/>
                  </a:cubicBezTo>
                  <a:cubicBezTo>
                    <a:pt x="2571" y="2121"/>
                    <a:pt x="2457" y="2102"/>
                    <a:pt x="2349" y="2083"/>
                  </a:cubicBezTo>
                  <a:cubicBezTo>
                    <a:pt x="2126" y="2045"/>
                    <a:pt x="1917" y="1988"/>
                    <a:pt x="1713" y="1912"/>
                  </a:cubicBezTo>
                  <a:cubicBezTo>
                    <a:pt x="1294" y="1759"/>
                    <a:pt x="906" y="1537"/>
                    <a:pt x="569" y="1257"/>
                  </a:cubicBezTo>
                  <a:cubicBezTo>
                    <a:pt x="379" y="1098"/>
                    <a:pt x="207" y="927"/>
                    <a:pt x="48" y="736"/>
                  </a:cubicBezTo>
                  <a:cubicBezTo>
                    <a:pt x="44" y="731"/>
                    <a:pt x="38" y="729"/>
                    <a:pt x="33" y="729"/>
                  </a:cubicBezTo>
                  <a:cubicBezTo>
                    <a:pt x="16" y="729"/>
                    <a:pt x="1" y="747"/>
                    <a:pt x="10" y="761"/>
                  </a:cubicBezTo>
                  <a:cubicBezTo>
                    <a:pt x="74" y="857"/>
                    <a:pt x="144" y="952"/>
                    <a:pt x="220" y="1041"/>
                  </a:cubicBezTo>
                  <a:cubicBezTo>
                    <a:pt x="296" y="1117"/>
                    <a:pt x="372" y="1200"/>
                    <a:pt x="455" y="1276"/>
                  </a:cubicBezTo>
                  <a:cubicBezTo>
                    <a:pt x="620" y="1429"/>
                    <a:pt x="798" y="1568"/>
                    <a:pt x="989" y="1689"/>
                  </a:cubicBezTo>
                  <a:cubicBezTo>
                    <a:pt x="1376" y="1931"/>
                    <a:pt x="1802" y="2102"/>
                    <a:pt x="2253" y="2191"/>
                  </a:cubicBezTo>
                  <a:cubicBezTo>
                    <a:pt x="2374" y="2217"/>
                    <a:pt x="2501" y="2236"/>
                    <a:pt x="2622" y="2248"/>
                  </a:cubicBezTo>
                  <a:cubicBezTo>
                    <a:pt x="2682" y="2258"/>
                    <a:pt x="2743" y="2263"/>
                    <a:pt x="2803" y="2263"/>
                  </a:cubicBezTo>
                  <a:cubicBezTo>
                    <a:pt x="2863" y="2263"/>
                    <a:pt x="2924" y="2258"/>
                    <a:pt x="2984" y="2248"/>
                  </a:cubicBezTo>
                  <a:cubicBezTo>
                    <a:pt x="3040" y="2257"/>
                    <a:pt x="3096" y="2261"/>
                    <a:pt x="3151" y="2261"/>
                  </a:cubicBezTo>
                  <a:cubicBezTo>
                    <a:pt x="3297" y="2261"/>
                    <a:pt x="3441" y="2230"/>
                    <a:pt x="3575" y="2166"/>
                  </a:cubicBezTo>
                  <a:cubicBezTo>
                    <a:pt x="3683" y="2115"/>
                    <a:pt x="3804" y="2045"/>
                    <a:pt x="3753" y="1912"/>
                  </a:cubicBezTo>
                  <a:cubicBezTo>
                    <a:pt x="3734" y="1854"/>
                    <a:pt x="3696" y="1810"/>
                    <a:pt x="3651" y="1784"/>
                  </a:cubicBezTo>
                  <a:cubicBezTo>
                    <a:pt x="3626" y="1765"/>
                    <a:pt x="3601" y="1753"/>
                    <a:pt x="3575" y="1734"/>
                  </a:cubicBezTo>
                  <a:lnTo>
                    <a:pt x="3569" y="1727"/>
                  </a:lnTo>
                  <a:cubicBezTo>
                    <a:pt x="3645" y="1683"/>
                    <a:pt x="3671" y="1581"/>
                    <a:pt x="3613" y="1505"/>
                  </a:cubicBezTo>
                  <a:cubicBezTo>
                    <a:pt x="3582" y="1454"/>
                    <a:pt x="3543" y="1416"/>
                    <a:pt x="3499" y="1378"/>
                  </a:cubicBezTo>
                  <a:cubicBezTo>
                    <a:pt x="3448" y="1333"/>
                    <a:pt x="3391" y="1289"/>
                    <a:pt x="3340" y="1244"/>
                  </a:cubicBezTo>
                  <a:cubicBezTo>
                    <a:pt x="3257" y="1174"/>
                    <a:pt x="3181" y="1104"/>
                    <a:pt x="3099" y="1041"/>
                  </a:cubicBezTo>
                  <a:cubicBezTo>
                    <a:pt x="3111" y="1041"/>
                    <a:pt x="3124" y="1028"/>
                    <a:pt x="3137" y="1022"/>
                  </a:cubicBezTo>
                  <a:cubicBezTo>
                    <a:pt x="3245" y="933"/>
                    <a:pt x="3143" y="793"/>
                    <a:pt x="3067" y="730"/>
                  </a:cubicBezTo>
                  <a:cubicBezTo>
                    <a:pt x="2965" y="641"/>
                    <a:pt x="2851" y="558"/>
                    <a:pt x="2736" y="482"/>
                  </a:cubicBezTo>
                  <a:cubicBezTo>
                    <a:pt x="2514" y="336"/>
                    <a:pt x="2272" y="215"/>
                    <a:pt x="2012" y="139"/>
                  </a:cubicBezTo>
                  <a:cubicBezTo>
                    <a:pt x="1872" y="88"/>
                    <a:pt x="1726" y="56"/>
                    <a:pt x="1580" y="31"/>
                  </a:cubicBezTo>
                  <a:cubicBezTo>
                    <a:pt x="1485" y="11"/>
                    <a:pt x="1389" y="1"/>
                    <a:pt x="1294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5"/>
            <p:cNvSpPr/>
            <p:nvPr/>
          </p:nvSpPr>
          <p:spPr>
            <a:xfrm flipH="1">
              <a:off x="646420" y="4802692"/>
              <a:ext cx="56189" cy="13049"/>
            </a:xfrm>
            <a:custGeom>
              <a:rect b="b" l="l" r="r" t="t"/>
              <a:pathLst>
                <a:path extrusionOk="0" h="85" w="366">
                  <a:moveTo>
                    <a:pt x="32" y="0"/>
                  </a:moveTo>
                  <a:cubicBezTo>
                    <a:pt x="12" y="0"/>
                    <a:pt x="1" y="36"/>
                    <a:pt x="29" y="47"/>
                  </a:cubicBezTo>
                  <a:cubicBezTo>
                    <a:pt x="80" y="66"/>
                    <a:pt x="137" y="79"/>
                    <a:pt x="188" y="85"/>
                  </a:cubicBezTo>
                  <a:lnTo>
                    <a:pt x="270" y="85"/>
                  </a:lnTo>
                  <a:cubicBezTo>
                    <a:pt x="296" y="85"/>
                    <a:pt x="321" y="79"/>
                    <a:pt x="346" y="66"/>
                  </a:cubicBezTo>
                  <a:cubicBezTo>
                    <a:pt x="366" y="60"/>
                    <a:pt x="359" y="34"/>
                    <a:pt x="340" y="28"/>
                  </a:cubicBezTo>
                  <a:lnTo>
                    <a:pt x="194" y="28"/>
                  </a:lnTo>
                  <a:cubicBezTo>
                    <a:pt x="143" y="28"/>
                    <a:pt x="92" y="15"/>
                    <a:pt x="41" y="2"/>
                  </a:cubicBezTo>
                  <a:cubicBezTo>
                    <a:pt x="38" y="1"/>
                    <a:pt x="35" y="0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5"/>
            <p:cNvSpPr/>
            <p:nvPr/>
          </p:nvSpPr>
          <p:spPr>
            <a:xfrm flipH="1">
              <a:off x="663921" y="4705973"/>
              <a:ext cx="40223" cy="19037"/>
            </a:xfrm>
            <a:custGeom>
              <a:rect b="b" l="l" r="r" t="t"/>
              <a:pathLst>
                <a:path extrusionOk="0" h="124" w="262">
                  <a:moveTo>
                    <a:pt x="28" y="1"/>
                  </a:moveTo>
                  <a:cubicBezTo>
                    <a:pt x="17" y="1"/>
                    <a:pt x="7" y="7"/>
                    <a:pt x="7" y="16"/>
                  </a:cubicBezTo>
                  <a:cubicBezTo>
                    <a:pt x="1" y="29"/>
                    <a:pt x="7" y="41"/>
                    <a:pt x="20" y="48"/>
                  </a:cubicBezTo>
                  <a:lnTo>
                    <a:pt x="121" y="92"/>
                  </a:lnTo>
                  <a:cubicBezTo>
                    <a:pt x="140" y="99"/>
                    <a:pt x="159" y="105"/>
                    <a:pt x="179" y="111"/>
                  </a:cubicBezTo>
                  <a:cubicBezTo>
                    <a:pt x="198" y="118"/>
                    <a:pt x="217" y="118"/>
                    <a:pt x="236" y="124"/>
                  </a:cubicBezTo>
                  <a:cubicBezTo>
                    <a:pt x="255" y="124"/>
                    <a:pt x="261" y="99"/>
                    <a:pt x="248" y="86"/>
                  </a:cubicBezTo>
                  <a:cubicBezTo>
                    <a:pt x="229" y="73"/>
                    <a:pt x="217" y="67"/>
                    <a:pt x="198" y="60"/>
                  </a:cubicBezTo>
                  <a:lnTo>
                    <a:pt x="172" y="48"/>
                  </a:lnTo>
                  <a:lnTo>
                    <a:pt x="147" y="35"/>
                  </a:lnTo>
                  <a:lnTo>
                    <a:pt x="39" y="3"/>
                  </a:lnTo>
                  <a:cubicBezTo>
                    <a:pt x="35" y="2"/>
                    <a:pt x="31" y="1"/>
                    <a:pt x="28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5"/>
            <p:cNvSpPr/>
            <p:nvPr/>
          </p:nvSpPr>
          <p:spPr>
            <a:xfrm flipH="1">
              <a:off x="737305" y="4739133"/>
              <a:ext cx="53272" cy="31933"/>
            </a:xfrm>
            <a:custGeom>
              <a:rect b="b" l="l" r="r" t="t"/>
              <a:pathLst>
                <a:path extrusionOk="0" h="208" w="347">
                  <a:moveTo>
                    <a:pt x="32" y="1"/>
                  </a:moveTo>
                  <a:cubicBezTo>
                    <a:pt x="12" y="1"/>
                    <a:pt x="1" y="30"/>
                    <a:pt x="17" y="41"/>
                  </a:cubicBezTo>
                  <a:cubicBezTo>
                    <a:pt x="68" y="73"/>
                    <a:pt x="112" y="105"/>
                    <a:pt x="157" y="137"/>
                  </a:cubicBezTo>
                  <a:lnTo>
                    <a:pt x="227" y="175"/>
                  </a:lnTo>
                  <a:cubicBezTo>
                    <a:pt x="252" y="194"/>
                    <a:pt x="278" y="207"/>
                    <a:pt x="309" y="207"/>
                  </a:cubicBezTo>
                  <a:cubicBezTo>
                    <a:pt x="312" y="207"/>
                    <a:pt x="315" y="208"/>
                    <a:pt x="317" y="208"/>
                  </a:cubicBezTo>
                  <a:cubicBezTo>
                    <a:pt x="337" y="208"/>
                    <a:pt x="346" y="186"/>
                    <a:pt x="335" y="169"/>
                  </a:cubicBezTo>
                  <a:cubicBezTo>
                    <a:pt x="316" y="143"/>
                    <a:pt x="290" y="124"/>
                    <a:pt x="265" y="111"/>
                  </a:cubicBezTo>
                  <a:lnTo>
                    <a:pt x="195" y="73"/>
                  </a:lnTo>
                  <a:lnTo>
                    <a:pt x="42" y="3"/>
                  </a:lnTo>
                  <a:cubicBezTo>
                    <a:pt x="39" y="2"/>
                    <a:pt x="36" y="1"/>
                    <a:pt x="32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5"/>
            <p:cNvSpPr/>
            <p:nvPr/>
          </p:nvSpPr>
          <p:spPr>
            <a:xfrm flipH="1">
              <a:off x="936116" y="4769838"/>
              <a:ext cx="136789" cy="45443"/>
            </a:xfrm>
            <a:custGeom>
              <a:rect b="b" l="l" r="r" t="t"/>
              <a:pathLst>
                <a:path extrusionOk="0" h="296" w="891">
                  <a:moveTo>
                    <a:pt x="32" y="0"/>
                  </a:moveTo>
                  <a:cubicBezTo>
                    <a:pt x="13" y="0"/>
                    <a:pt x="0" y="26"/>
                    <a:pt x="13" y="38"/>
                  </a:cubicBezTo>
                  <a:cubicBezTo>
                    <a:pt x="64" y="96"/>
                    <a:pt x="121" y="140"/>
                    <a:pt x="197" y="159"/>
                  </a:cubicBezTo>
                  <a:cubicBezTo>
                    <a:pt x="267" y="197"/>
                    <a:pt x="344" y="223"/>
                    <a:pt x="420" y="242"/>
                  </a:cubicBezTo>
                  <a:cubicBezTo>
                    <a:pt x="496" y="261"/>
                    <a:pt x="572" y="274"/>
                    <a:pt x="649" y="286"/>
                  </a:cubicBezTo>
                  <a:cubicBezTo>
                    <a:pt x="680" y="289"/>
                    <a:pt x="723" y="296"/>
                    <a:pt x="765" y="296"/>
                  </a:cubicBezTo>
                  <a:cubicBezTo>
                    <a:pt x="806" y="296"/>
                    <a:pt x="846" y="289"/>
                    <a:pt x="871" y="267"/>
                  </a:cubicBezTo>
                  <a:cubicBezTo>
                    <a:pt x="890" y="248"/>
                    <a:pt x="890" y="223"/>
                    <a:pt x="871" y="210"/>
                  </a:cubicBezTo>
                  <a:cubicBezTo>
                    <a:pt x="820" y="172"/>
                    <a:pt x="731" y="178"/>
                    <a:pt x="668" y="172"/>
                  </a:cubicBezTo>
                  <a:cubicBezTo>
                    <a:pt x="591" y="166"/>
                    <a:pt x="522" y="153"/>
                    <a:pt x="445" y="140"/>
                  </a:cubicBezTo>
                  <a:cubicBezTo>
                    <a:pt x="375" y="121"/>
                    <a:pt x="306" y="102"/>
                    <a:pt x="236" y="77"/>
                  </a:cubicBezTo>
                  <a:cubicBezTo>
                    <a:pt x="204" y="64"/>
                    <a:pt x="172" y="45"/>
                    <a:pt x="134" y="32"/>
                  </a:cubicBezTo>
                  <a:cubicBezTo>
                    <a:pt x="102" y="19"/>
                    <a:pt x="70" y="7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5"/>
            <p:cNvSpPr/>
            <p:nvPr/>
          </p:nvSpPr>
          <p:spPr>
            <a:xfrm flipH="1">
              <a:off x="1045424" y="4748191"/>
              <a:ext cx="36078" cy="13971"/>
            </a:xfrm>
            <a:custGeom>
              <a:rect b="b" l="l" r="r" t="t"/>
              <a:pathLst>
                <a:path extrusionOk="0" h="91" w="235">
                  <a:moveTo>
                    <a:pt x="33" y="1"/>
                  </a:moveTo>
                  <a:cubicBezTo>
                    <a:pt x="10" y="1"/>
                    <a:pt x="1" y="40"/>
                    <a:pt x="25" y="46"/>
                  </a:cubicBezTo>
                  <a:lnTo>
                    <a:pt x="120" y="71"/>
                  </a:lnTo>
                  <a:lnTo>
                    <a:pt x="165" y="84"/>
                  </a:lnTo>
                  <a:cubicBezTo>
                    <a:pt x="171" y="84"/>
                    <a:pt x="184" y="90"/>
                    <a:pt x="190" y="90"/>
                  </a:cubicBezTo>
                  <a:lnTo>
                    <a:pt x="215" y="90"/>
                  </a:lnTo>
                  <a:cubicBezTo>
                    <a:pt x="228" y="84"/>
                    <a:pt x="234" y="71"/>
                    <a:pt x="222" y="59"/>
                  </a:cubicBezTo>
                  <a:cubicBezTo>
                    <a:pt x="215" y="52"/>
                    <a:pt x="209" y="52"/>
                    <a:pt x="203" y="46"/>
                  </a:cubicBezTo>
                  <a:cubicBezTo>
                    <a:pt x="196" y="46"/>
                    <a:pt x="184" y="40"/>
                    <a:pt x="177" y="40"/>
                  </a:cubicBezTo>
                  <a:lnTo>
                    <a:pt x="133" y="27"/>
                  </a:lnTo>
                  <a:lnTo>
                    <a:pt x="37" y="1"/>
                  </a:lnTo>
                  <a:cubicBezTo>
                    <a:pt x="36" y="1"/>
                    <a:pt x="34" y="1"/>
                    <a:pt x="33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5"/>
            <p:cNvSpPr/>
            <p:nvPr/>
          </p:nvSpPr>
          <p:spPr>
            <a:xfrm flipH="1">
              <a:off x="1199101" y="4584997"/>
              <a:ext cx="32086" cy="32393"/>
            </a:xfrm>
            <a:custGeom>
              <a:rect b="b" l="l" r="r" t="t"/>
              <a:pathLst>
                <a:path extrusionOk="0" h="211" w="209">
                  <a:moveTo>
                    <a:pt x="35" y="0"/>
                  </a:moveTo>
                  <a:cubicBezTo>
                    <a:pt x="18" y="0"/>
                    <a:pt x="1" y="23"/>
                    <a:pt x="15" y="41"/>
                  </a:cubicBezTo>
                  <a:lnTo>
                    <a:pt x="91" y="130"/>
                  </a:lnTo>
                  <a:cubicBezTo>
                    <a:pt x="116" y="156"/>
                    <a:pt x="148" y="181"/>
                    <a:pt x="180" y="207"/>
                  </a:cubicBezTo>
                  <a:cubicBezTo>
                    <a:pt x="183" y="210"/>
                    <a:pt x="186" y="211"/>
                    <a:pt x="189" y="211"/>
                  </a:cubicBezTo>
                  <a:cubicBezTo>
                    <a:pt x="200" y="211"/>
                    <a:pt x="209" y="197"/>
                    <a:pt x="199" y="188"/>
                  </a:cubicBezTo>
                  <a:cubicBezTo>
                    <a:pt x="180" y="156"/>
                    <a:pt x="155" y="124"/>
                    <a:pt x="129" y="99"/>
                  </a:cubicBezTo>
                  <a:lnTo>
                    <a:pt x="53" y="10"/>
                  </a:lnTo>
                  <a:cubicBezTo>
                    <a:pt x="48" y="3"/>
                    <a:pt x="42" y="0"/>
                    <a:pt x="3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5"/>
            <p:cNvSpPr/>
            <p:nvPr/>
          </p:nvSpPr>
          <p:spPr>
            <a:xfrm flipH="1">
              <a:off x="1207391" y="4536177"/>
              <a:ext cx="99329" cy="103014"/>
            </a:xfrm>
            <a:custGeom>
              <a:rect b="b" l="l" r="r" t="t"/>
              <a:pathLst>
                <a:path extrusionOk="0" h="671" w="647">
                  <a:moveTo>
                    <a:pt x="23" y="1"/>
                  </a:moveTo>
                  <a:cubicBezTo>
                    <a:pt x="10" y="1"/>
                    <a:pt x="0" y="12"/>
                    <a:pt x="5" y="29"/>
                  </a:cubicBezTo>
                  <a:cubicBezTo>
                    <a:pt x="75" y="162"/>
                    <a:pt x="157" y="283"/>
                    <a:pt x="259" y="398"/>
                  </a:cubicBezTo>
                  <a:cubicBezTo>
                    <a:pt x="303" y="455"/>
                    <a:pt x="361" y="506"/>
                    <a:pt x="418" y="556"/>
                  </a:cubicBezTo>
                  <a:cubicBezTo>
                    <a:pt x="443" y="582"/>
                    <a:pt x="475" y="607"/>
                    <a:pt x="500" y="626"/>
                  </a:cubicBezTo>
                  <a:cubicBezTo>
                    <a:pt x="532" y="658"/>
                    <a:pt x="570" y="671"/>
                    <a:pt x="608" y="671"/>
                  </a:cubicBezTo>
                  <a:cubicBezTo>
                    <a:pt x="634" y="671"/>
                    <a:pt x="647" y="645"/>
                    <a:pt x="640" y="620"/>
                  </a:cubicBezTo>
                  <a:cubicBezTo>
                    <a:pt x="627" y="582"/>
                    <a:pt x="589" y="556"/>
                    <a:pt x="564" y="544"/>
                  </a:cubicBezTo>
                  <a:cubicBezTo>
                    <a:pt x="532" y="518"/>
                    <a:pt x="507" y="499"/>
                    <a:pt x="481" y="480"/>
                  </a:cubicBezTo>
                  <a:cubicBezTo>
                    <a:pt x="424" y="436"/>
                    <a:pt x="373" y="385"/>
                    <a:pt x="322" y="334"/>
                  </a:cubicBezTo>
                  <a:cubicBezTo>
                    <a:pt x="214" y="232"/>
                    <a:pt x="125" y="124"/>
                    <a:pt x="43" y="10"/>
                  </a:cubicBezTo>
                  <a:cubicBezTo>
                    <a:pt x="36" y="4"/>
                    <a:pt x="29" y="1"/>
                    <a:pt x="23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5"/>
            <p:cNvSpPr/>
            <p:nvPr/>
          </p:nvSpPr>
          <p:spPr>
            <a:xfrm flipH="1">
              <a:off x="1118655" y="4656999"/>
              <a:ext cx="62330" cy="40837"/>
            </a:xfrm>
            <a:custGeom>
              <a:rect b="b" l="l" r="r" t="t"/>
              <a:pathLst>
                <a:path extrusionOk="0" h="266" w="406">
                  <a:moveTo>
                    <a:pt x="25" y="0"/>
                  </a:moveTo>
                  <a:cubicBezTo>
                    <a:pt x="11" y="0"/>
                    <a:pt x="0" y="16"/>
                    <a:pt x="5" y="36"/>
                  </a:cubicBezTo>
                  <a:cubicBezTo>
                    <a:pt x="44" y="100"/>
                    <a:pt x="101" y="151"/>
                    <a:pt x="164" y="189"/>
                  </a:cubicBezTo>
                  <a:cubicBezTo>
                    <a:pt x="196" y="208"/>
                    <a:pt x="234" y="227"/>
                    <a:pt x="266" y="240"/>
                  </a:cubicBezTo>
                  <a:cubicBezTo>
                    <a:pt x="285" y="246"/>
                    <a:pt x="298" y="259"/>
                    <a:pt x="317" y="265"/>
                  </a:cubicBezTo>
                  <a:lnTo>
                    <a:pt x="349" y="265"/>
                  </a:lnTo>
                  <a:cubicBezTo>
                    <a:pt x="361" y="265"/>
                    <a:pt x="374" y="259"/>
                    <a:pt x="380" y="252"/>
                  </a:cubicBezTo>
                  <a:cubicBezTo>
                    <a:pt x="399" y="246"/>
                    <a:pt x="406" y="227"/>
                    <a:pt x="399" y="214"/>
                  </a:cubicBezTo>
                  <a:cubicBezTo>
                    <a:pt x="393" y="208"/>
                    <a:pt x="387" y="201"/>
                    <a:pt x="380" y="195"/>
                  </a:cubicBezTo>
                  <a:lnTo>
                    <a:pt x="374" y="189"/>
                  </a:lnTo>
                  <a:cubicBezTo>
                    <a:pt x="374" y="189"/>
                    <a:pt x="368" y="182"/>
                    <a:pt x="361" y="176"/>
                  </a:cubicBezTo>
                  <a:cubicBezTo>
                    <a:pt x="342" y="163"/>
                    <a:pt x="323" y="157"/>
                    <a:pt x="304" y="151"/>
                  </a:cubicBezTo>
                  <a:cubicBezTo>
                    <a:pt x="272" y="138"/>
                    <a:pt x="247" y="119"/>
                    <a:pt x="215" y="100"/>
                  </a:cubicBezTo>
                  <a:cubicBezTo>
                    <a:pt x="202" y="100"/>
                    <a:pt x="190" y="87"/>
                    <a:pt x="177" y="81"/>
                  </a:cubicBezTo>
                  <a:cubicBezTo>
                    <a:pt x="164" y="74"/>
                    <a:pt x="152" y="62"/>
                    <a:pt x="133" y="55"/>
                  </a:cubicBezTo>
                  <a:cubicBezTo>
                    <a:pt x="107" y="30"/>
                    <a:pt x="75" y="17"/>
                    <a:pt x="37" y="4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5"/>
            <p:cNvSpPr/>
            <p:nvPr/>
          </p:nvSpPr>
          <p:spPr>
            <a:xfrm flipH="1">
              <a:off x="909864" y="4148379"/>
              <a:ext cx="62484" cy="18730"/>
            </a:xfrm>
            <a:custGeom>
              <a:rect b="b" l="l" r="r" t="t"/>
              <a:pathLst>
                <a:path extrusionOk="0" h="122" w="407">
                  <a:moveTo>
                    <a:pt x="25" y="0"/>
                  </a:moveTo>
                  <a:cubicBezTo>
                    <a:pt x="0" y="0"/>
                    <a:pt x="0" y="51"/>
                    <a:pt x="25" y="51"/>
                  </a:cubicBezTo>
                  <a:cubicBezTo>
                    <a:pt x="83" y="51"/>
                    <a:pt x="146" y="57"/>
                    <a:pt x="203" y="77"/>
                  </a:cubicBezTo>
                  <a:cubicBezTo>
                    <a:pt x="261" y="96"/>
                    <a:pt x="318" y="108"/>
                    <a:pt x="381" y="121"/>
                  </a:cubicBezTo>
                  <a:cubicBezTo>
                    <a:pt x="394" y="121"/>
                    <a:pt x="407" y="108"/>
                    <a:pt x="394" y="96"/>
                  </a:cubicBezTo>
                  <a:cubicBezTo>
                    <a:pt x="343" y="51"/>
                    <a:pt x="286" y="26"/>
                    <a:pt x="216" y="19"/>
                  </a:cubicBezTo>
                  <a:cubicBezTo>
                    <a:pt x="153" y="7"/>
                    <a:pt x="89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5"/>
            <p:cNvSpPr/>
            <p:nvPr/>
          </p:nvSpPr>
          <p:spPr>
            <a:xfrm flipH="1">
              <a:off x="1180064" y="3987027"/>
              <a:ext cx="152755" cy="31319"/>
            </a:xfrm>
            <a:custGeom>
              <a:rect b="b" l="l" r="r" t="t"/>
              <a:pathLst>
                <a:path extrusionOk="0" h="204" w="995">
                  <a:moveTo>
                    <a:pt x="31" y="0"/>
                  </a:moveTo>
                  <a:cubicBezTo>
                    <a:pt x="11" y="0"/>
                    <a:pt x="0" y="30"/>
                    <a:pt x="22" y="41"/>
                  </a:cubicBezTo>
                  <a:cubicBezTo>
                    <a:pt x="162" y="143"/>
                    <a:pt x="321" y="193"/>
                    <a:pt x="492" y="200"/>
                  </a:cubicBezTo>
                  <a:cubicBezTo>
                    <a:pt x="523" y="202"/>
                    <a:pt x="553" y="204"/>
                    <a:pt x="583" y="204"/>
                  </a:cubicBezTo>
                  <a:cubicBezTo>
                    <a:pt x="636" y="204"/>
                    <a:pt x="688" y="199"/>
                    <a:pt x="740" y="187"/>
                  </a:cubicBezTo>
                  <a:cubicBezTo>
                    <a:pt x="823" y="181"/>
                    <a:pt x="905" y="149"/>
                    <a:pt x="975" y="98"/>
                  </a:cubicBezTo>
                  <a:cubicBezTo>
                    <a:pt x="994" y="79"/>
                    <a:pt x="975" y="54"/>
                    <a:pt x="956" y="54"/>
                  </a:cubicBezTo>
                  <a:cubicBezTo>
                    <a:pt x="880" y="66"/>
                    <a:pt x="810" y="92"/>
                    <a:pt x="734" y="104"/>
                  </a:cubicBezTo>
                  <a:cubicBezTo>
                    <a:pt x="658" y="117"/>
                    <a:pt x="575" y="117"/>
                    <a:pt x="499" y="117"/>
                  </a:cubicBezTo>
                  <a:cubicBezTo>
                    <a:pt x="340" y="104"/>
                    <a:pt x="187" y="66"/>
                    <a:pt x="41" y="3"/>
                  </a:cubicBezTo>
                  <a:cubicBezTo>
                    <a:pt x="38" y="1"/>
                    <a:pt x="34" y="0"/>
                    <a:pt x="31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5"/>
            <p:cNvSpPr/>
            <p:nvPr/>
          </p:nvSpPr>
          <p:spPr>
            <a:xfrm flipH="1">
              <a:off x="888371" y="3888312"/>
              <a:ext cx="57417" cy="47438"/>
            </a:xfrm>
            <a:custGeom>
              <a:rect b="b" l="l" r="r" t="t"/>
              <a:pathLst>
                <a:path extrusionOk="0" h="309" w="374">
                  <a:moveTo>
                    <a:pt x="26" y="0"/>
                  </a:moveTo>
                  <a:cubicBezTo>
                    <a:pt x="12" y="0"/>
                    <a:pt x="1" y="20"/>
                    <a:pt x="11" y="36"/>
                  </a:cubicBezTo>
                  <a:cubicBezTo>
                    <a:pt x="30" y="61"/>
                    <a:pt x="56" y="87"/>
                    <a:pt x="81" y="112"/>
                  </a:cubicBezTo>
                  <a:lnTo>
                    <a:pt x="164" y="182"/>
                  </a:lnTo>
                  <a:cubicBezTo>
                    <a:pt x="189" y="207"/>
                    <a:pt x="215" y="226"/>
                    <a:pt x="240" y="252"/>
                  </a:cubicBezTo>
                  <a:cubicBezTo>
                    <a:pt x="253" y="264"/>
                    <a:pt x="266" y="271"/>
                    <a:pt x="278" y="284"/>
                  </a:cubicBezTo>
                  <a:cubicBezTo>
                    <a:pt x="297" y="296"/>
                    <a:pt x="316" y="303"/>
                    <a:pt x="335" y="309"/>
                  </a:cubicBezTo>
                  <a:cubicBezTo>
                    <a:pt x="361" y="309"/>
                    <a:pt x="374" y="284"/>
                    <a:pt x="367" y="264"/>
                  </a:cubicBezTo>
                  <a:cubicBezTo>
                    <a:pt x="361" y="245"/>
                    <a:pt x="348" y="233"/>
                    <a:pt x="335" y="220"/>
                  </a:cubicBezTo>
                  <a:cubicBezTo>
                    <a:pt x="323" y="207"/>
                    <a:pt x="310" y="195"/>
                    <a:pt x="297" y="188"/>
                  </a:cubicBezTo>
                  <a:lnTo>
                    <a:pt x="208" y="118"/>
                  </a:lnTo>
                  <a:lnTo>
                    <a:pt x="132" y="55"/>
                  </a:lnTo>
                  <a:cubicBezTo>
                    <a:pt x="100" y="36"/>
                    <a:pt x="69" y="17"/>
                    <a:pt x="37" y="4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5"/>
            <p:cNvSpPr/>
            <p:nvPr/>
          </p:nvSpPr>
          <p:spPr>
            <a:xfrm flipH="1">
              <a:off x="936116" y="3893531"/>
              <a:ext cx="28862" cy="26713"/>
            </a:xfrm>
            <a:custGeom>
              <a:rect b="b" l="l" r="r" t="t"/>
              <a:pathLst>
                <a:path extrusionOk="0" h="174" w="188">
                  <a:moveTo>
                    <a:pt x="27" y="0"/>
                  </a:moveTo>
                  <a:cubicBezTo>
                    <a:pt x="14" y="0"/>
                    <a:pt x="0" y="15"/>
                    <a:pt x="9" y="33"/>
                  </a:cubicBezTo>
                  <a:cubicBezTo>
                    <a:pt x="28" y="65"/>
                    <a:pt x="54" y="91"/>
                    <a:pt x="79" y="116"/>
                  </a:cubicBezTo>
                  <a:cubicBezTo>
                    <a:pt x="85" y="129"/>
                    <a:pt x="98" y="141"/>
                    <a:pt x="117" y="148"/>
                  </a:cubicBezTo>
                  <a:lnTo>
                    <a:pt x="143" y="167"/>
                  </a:lnTo>
                  <a:cubicBezTo>
                    <a:pt x="143" y="167"/>
                    <a:pt x="149" y="173"/>
                    <a:pt x="155" y="173"/>
                  </a:cubicBezTo>
                  <a:lnTo>
                    <a:pt x="168" y="173"/>
                  </a:lnTo>
                  <a:cubicBezTo>
                    <a:pt x="181" y="167"/>
                    <a:pt x="187" y="161"/>
                    <a:pt x="181" y="148"/>
                  </a:cubicBezTo>
                  <a:lnTo>
                    <a:pt x="181" y="141"/>
                  </a:lnTo>
                  <a:cubicBezTo>
                    <a:pt x="174" y="135"/>
                    <a:pt x="168" y="129"/>
                    <a:pt x="168" y="122"/>
                  </a:cubicBezTo>
                  <a:lnTo>
                    <a:pt x="149" y="110"/>
                  </a:lnTo>
                  <a:cubicBezTo>
                    <a:pt x="136" y="97"/>
                    <a:pt x="124" y="84"/>
                    <a:pt x="111" y="78"/>
                  </a:cubicBezTo>
                  <a:lnTo>
                    <a:pt x="92" y="59"/>
                  </a:lnTo>
                  <a:lnTo>
                    <a:pt x="79" y="46"/>
                  </a:lnTo>
                  <a:cubicBezTo>
                    <a:pt x="66" y="33"/>
                    <a:pt x="54" y="21"/>
                    <a:pt x="41" y="8"/>
                  </a:cubicBezTo>
                  <a:cubicBezTo>
                    <a:pt x="37" y="3"/>
                    <a:pt x="32" y="0"/>
                    <a:pt x="27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5"/>
            <p:cNvSpPr/>
            <p:nvPr/>
          </p:nvSpPr>
          <p:spPr>
            <a:xfrm flipH="1">
              <a:off x="953772" y="3890461"/>
              <a:ext cx="53272" cy="42065"/>
            </a:xfrm>
            <a:custGeom>
              <a:rect b="b" l="l" r="r" t="t"/>
              <a:pathLst>
                <a:path extrusionOk="0" h="274" w="347">
                  <a:moveTo>
                    <a:pt x="34" y="0"/>
                  </a:moveTo>
                  <a:cubicBezTo>
                    <a:pt x="17" y="0"/>
                    <a:pt x="1" y="30"/>
                    <a:pt x="23" y="41"/>
                  </a:cubicBezTo>
                  <a:cubicBezTo>
                    <a:pt x="48" y="60"/>
                    <a:pt x="67" y="73"/>
                    <a:pt x="93" y="92"/>
                  </a:cubicBezTo>
                  <a:cubicBezTo>
                    <a:pt x="112" y="111"/>
                    <a:pt x="137" y="130"/>
                    <a:pt x="162" y="149"/>
                  </a:cubicBezTo>
                  <a:cubicBezTo>
                    <a:pt x="182" y="161"/>
                    <a:pt x="201" y="181"/>
                    <a:pt x="226" y="200"/>
                  </a:cubicBezTo>
                  <a:cubicBezTo>
                    <a:pt x="232" y="212"/>
                    <a:pt x="245" y="225"/>
                    <a:pt x="251" y="231"/>
                  </a:cubicBezTo>
                  <a:cubicBezTo>
                    <a:pt x="264" y="250"/>
                    <a:pt x="277" y="263"/>
                    <a:pt x="296" y="270"/>
                  </a:cubicBezTo>
                  <a:cubicBezTo>
                    <a:pt x="301" y="272"/>
                    <a:pt x="307" y="273"/>
                    <a:pt x="312" y="273"/>
                  </a:cubicBezTo>
                  <a:cubicBezTo>
                    <a:pt x="331" y="273"/>
                    <a:pt x="347" y="256"/>
                    <a:pt x="347" y="231"/>
                  </a:cubicBezTo>
                  <a:cubicBezTo>
                    <a:pt x="328" y="200"/>
                    <a:pt x="309" y="168"/>
                    <a:pt x="277" y="149"/>
                  </a:cubicBezTo>
                  <a:cubicBezTo>
                    <a:pt x="258" y="123"/>
                    <a:pt x="232" y="104"/>
                    <a:pt x="213" y="85"/>
                  </a:cubicBezTo>
                  <a:cubicBezTo>
                    <a:pt x="188" y="66"/>
                    <a:pt x="162" y="53"/>
                    <a:pt x="137" y="41"/>
                  </a:cubicBezTo>
                  <a:cubicBezTo>
                    <a:pt x="105" y="22"/>
                    <a:pt x="74" y="9"/>
                    <a:pt x="42" y="3"/>
                  </a:cubicBezTo>
                  <a:cubicBezTo>
                    <a:pt x="39" y="1"/>
                    <a:pt x="36" y="0"/>
                    <a:pt x="34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5"/>
            <p:cNvSpPr/>
            <p:nvPr/>
          </p:nvSpPr>
          <p:spPr>
            <a:xfrm flipH="1">
              <a:off x="986932" y="3889386"/>
              <a:ext cx="42986" cy="26866"/>
            </a:xfrm>
            <a:custGeom>
              <a:rect b="b" l="l" r="r" t="t"/>
              <a:pathLst>
                <a:path extrusionOk="0" h="175" w="280">
                  <a:moveTo>
                    <a:pt x="25" y="1"/>
                  </a:moveTo>
                  <a:cubicBezTo>
                    <a:pt x="19" y="1"/>
                    <a:pt x="11" y="5"/>
                    <a:pt x="6" y="10"/>
                  </a:cubicBezTo>
                  <a:cubicBezTo>
                    <a:pt x="0" y="22"/>
                    <a:pt x="6" y="35"/>
                    <a:pt x="19" y="41"/>
                  </a:cubicBezTo>
                  <a:cubicBezTo>
                    <a:pt x="64" y="54"/>
                    <a:pt x="102" y="73"/>
                    <a:pt x="140" y="99"/>
                  </a:cubicBezTo>
                  <a:cubicBezTo>
                    <a:pt x="159" y="111"/>
                    <a:pt x="178" y="124"/>
                    <a:pt x="197" y="137"/>
                  </a:cubicBezTo>
                  <a:cubicBezTo>
                    <a:pt x="216" y="149"/>
                    <a:pt x="216" y="149"/>
                    <a:pt x="229" y="156"/>
                  </a:cubicBezTo>
                  <a:cubicBezTo>
                    <a:pt x="235" y="168"/>
                    <a:pt x="248" y="168"/>
                    <a:pt x="261" y="175"/>
                  </a:cubicBezTo>
                  <a:cubicBezTo>
                    <a:pt x="273" y="175"/>
                    <a:pt x="280" y="168"/>
                    <a:pt x="280" y="156"/>
                  </a:cubicBezTo>
                  <a:cubicBezTo>
                    <a:pt x="273" y="143"/>
                    <a:pt x="267" y="130"/>
                    <a:pt x="261" y="124"/>
                  </a:cubicBezTo>
                  <a:cubicBezTo>
                    <a:pt x="254" y="118"/>
                    <a:pt x="242" y="105"/>
                    <a:pt x="235" y="99"/>
                  </a:cubicBezTo>
                  <a:cubicBezTo>
                    <a:pt x="210" y="80"/>
                    <a:pt x="191" y="67"/>
                    <a:pt x="172" y="54"/>
                  </a:cubicBezTo>
                  <a:cubicBezTo>
                    <a:pt x="127" y="35"/>
                    <a:pt x="83" y="16"/>
                    <a:pt x="32" y="3"/>
                  </a:cubicBezTo>
                  <a:cubicBezTo>
                    <a:pt x="30" y="1"/>
                    <a:pt x="28" y="1"/>
                    <a:pt x="25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5"/>
            <p:cNvSpPr/>
            <p:nvPr/>
          </p:nvSpPr>
          <p:spPr>
            <a:xfrm flipH="1">
              <a:off x="1004280" y="3897370"/>
              <a:ext cx="85205" cy="36845"/>
            </a:xfrm>
            <a:custGeom>
              <a:rect b="b" l="l" r="r" t="t"/>
              <a:pathLst>
                <a:path extrusionOk="0" h="240" w="555">
                  <a:moveTo>
                    <a:pt x="141" y="0"/>
                  </a:moveTo>
                  <a:cubicBezTo>
                    <a:pt x="103" y="0"/>
                    <a:pt x="62" y="11"/>
                    <a:pt x="26" y="21"/>
                  </a:cubicBezTo>
                  <a:cubicBezTo>
                    <a:pt x="0" y="28"/>
                    <a:pt x="13" y="72"/>
                    <a:pt x="45" y="72"/>
                  </a:cubicBezTo>
                  <a:cubicBezTo>
                    <a:pt x="62" y="71"/>
                    <a:pt x="80" y="70"/>
                    <a:pt x="97" y="70"/>
                  </a:cubicBezTo>
                  <a:cubicBezTo>
                    <a:pt x="158" y="70"/>
                    <a:pt x="221" y="79"/>
                    <a:pt x="280" y="104"/>
                  </a:cubicBezTo>
                  <a:cubicBezTo>
                    <a:pt x="318" y="116"/>
                    <a:pt x="350" y="136"/>
                    <a:pt x="382" y="155"/>
                  </a:cubicBezTo>
                  <a:cubicBezTo>
                    <a:pt x="420" y="180"/>
                    <a:pt x="445" y="212"/>
                    <a:pt x="483" y="231"/>
                  </a:cubicBezTo>
                  <a:cubicBezTo>
                    <a:pt x="493" y="237"/>
                    <a:pt x="502" y="240"/>
                    <a:pt x="511" y="240"/>
                  </a:cubicBezTo>
                  <a:cubicBezTo>
                    <a:pt x="537" y="240"/>
                    <a:pt x="555" y="215"/>
                    <a:pt x="541" y="186"/>
                  </a:cubicBezTo>
                  <a:cubicBezTo>
                    <a:pt x="515" y="142"/>
                    <a:pt x="477" y="104"/>
                    <a:pt x="433" y="78"/>
                  </a:cubicBezTo>
                  <a:cubicBezTo>
                    <a:pt x="356" y="28"/>
                    <a:pt x="261" y="2"/>
                    <a:pt x="166" y="2"/>
                  </a:cubicBezTo>
                  <a:cubicBezTo>
                    <a:pt x="158" y="1"/>
                    <a:pt x="149" y="0"/>
                    <a:pt x="141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5"/>
            <p:cNvSpPr/>
            <p:nvPr/>
          </p:nvSpPr>
          <p:spPr>
            <a:xfrm flipH="1">
              <a:off x="863040" y="3917327"/>
              <a:ext cx="22568" cy="18423"/>
            </a:xfrm>
            <a:custGeom>
              <a:rect b="b" l="l" r="r" t="t"/>
              <a:pathLst>
                <a:path extrusionOk="0" h="120" w="147">
                  <a:moveTo>
                    <a:pt x="14" y="1"/>
                  </a:moveTo>
                  <a:cubicBezTo>
                    <a:pt x="10" y="1"/>
                    <a:pt x="7" y="2"/>
                    <a:pt x="7" y="6"/>
                  </a:cubicBezTo>
                  <a:cubicBezTo>
                    <a:pt x="1" y="12"/>
                    <a:pt x="1" y="18"/>
                    <a:pt x="7" y="25"/>
                  </a:cubicBezTo>
                  <a:lnTo>
                    <a:pt x="64" y="75"/>
                  </a:lnTo>
                  <a:lnTo>
                    <a:pt x="128" y="120"/>
                  </a:lnTo>
                  <a:cubicBezTo>
                    <a:pt x="134" y="120"/>
                    <a:pt x="147" y="114"/>
                    <a:pt x="140" y="107"/>
                  </a:cubicBezTo>
                  <a:cubicBezTo>
                    <a:pt x="121" y="88"/>
                    <a:pt x="102" y="69"/>
                    <a:pt x="83" y="50"/>
                  </a:cubicBezTo>
                  <a:cubicBezTo>
                    <a:pt x="64" y="37"/>
                    <a:pt x="45" y="18"/>
                    <a:pt x="26" y="6"/>
                  </a:cubicBezTo>
                  <a:cubicBezTo>
                    <a:pt x="23" y="2"/>
                    <a:pt x="18" y="1"/>
                    <a:pt x="14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5"/>
            <p:cNvSpPr/>
            <p:nvPr/>
          </p:nvSpPr>
          <p:spPr>
            <a:xfrm flipH="1">
              <a:off x="739301" y="3925157"/>
              <a:ext cx="82135" cy="74305"/>
            </a:xfrm>
            <a:custGeom>
              <a:rect b="b" l="l" r="r" t="t"/>
              <a:pathLst>
                <a:path extrusionOk="0" h="484" w="535">
                  <a:moveTo>
                    <a:pt x="32" y="0"/>
                  </a:moveTo>
                  <a:cubicBezTo>
                    <a:pt x="13" y="0"/>
                    <a:pt x="1" y="28"/>
                    <a:pt x="21" y="44"/>
                  </a:cubicBezTo>
                  <a:cubicBezTo>
                    <a:pt x="104" y="107"/>
                    <a:pt x="186" y="177"/>
                    <a:pt x="263" y="247"/>
                  </a:cubicBezTo>
                  <a:cubicBezTo>
                    <a:pt x="301" y="285"/>
                    <a:pt x="339" y="323"/>
                    <a:pt x="371" y="361"/>
                  </a:cubicBezTo>
                  <a:cubicBezTo>
                    <a:pt x="390" y="380"/>
                    <a:pt x="409" y="406"/>
                    <a:pt x="428" y="425"/>
                  </a:cubicBezTo>
                  <a:cubicBezTo>
                    <a:pt x="440" y="444"/>
                    <a:pt x="460" y="469"/>
                    <a:pt x="485" y="482"/>
                  </a:cubicBezTo>
                  <a:cubicBezTo>
                    <a:pt x="488" y="483"/>
                    <a:pt x="492" y="483"/>
                    <a:pt x="495" y="483"/>
                  </a:cubicBezTo>
                  <a:cubicBezTo>
                    <a:pt x="517" y="483"/>
                    <a:pt x="535" y="466"/>
                    <a:pt x="529" y="444"/>
                  </a:cubicBezTo>
                  <a:cubicBezTo>
                    <a:pt x="523" y="418"/>
                    <a:pt x="510" y="393"/>
                    <a:pt x="485" y="374"/>
                  </a:cubicBezTo>
                  <a:cubicBezTo>
                    <a:pt x="466" y="355"/>
                    <a:pt x="453" y="336"/>
                    <a:pt x="434" y="317"/>
                  </a:cubicBezTo>
                  <a:cubicBezTo>
                    <a:pt x="396" y="272"/>
                    <a:pt x="352" y="234"/>
                    <a:pt x="313" y="196"/>
                  </a:cubicBezTo>
                  <a:cubicBezTo>
                    <a:pt x="231" y="126"/>
                    <a:pt x="142" y="63"/>
                    <a:pt x="46" y="5"/>
                  </a:cubicBezTo>
                  <a:cubicBezTo>
                    <a:pt x="42" y="2"/>
                    <a:pt x="37" y="0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5"/>
            <p:cNvSpPr/>
            <p:nvPr/>
          </p:nvSpPr>
          <p:spPr>
            <a:xfrm flipH="1">
              <a:off x="1290600" y="5046946"/>
              <a:ext cx="43754" cy="7369"/>
            </a:xfrm>
            <a:custGeom>
              <a:rect b="b" l="l" r="r" t="t"/>
              <a:pathLst>
                <a:path extrusionOk="0" h="48" w="285">
                  <a:moveTo>
                    <a:pt x="32" y="0"/>
                  </a:moveTo>
                  <a:cubicBezTo>
                    <a:pt x="7" y="0"/>
                    <a:pt x="0" y="38"/>
                    <a:pt x="26" y="45"/>
                  </a:cubicBezTo>
                  <a:cubicBezTo>
                    <a:pt x="48" y="46"/>
                    <a:pt x="70" y="47"/>
                    <a:pt x="91" y="47"/>
                  </a:cubicBezTo>
                  <a:cubicBezTo>
                    <a:pt x="150" y="47"/>
                    <a:pt x="207" y="41"/>
                    <a:pt x="267" y="32"/>
                  </a:cubicBezTo>
                  <a:cubicBezTo>
                    <a:pt x="269" y="33"/>
                    <a:pt x="270" y="33"/>
                    <a:pt x="271" y="33"/>
                  </a:cubicBezTo>
                  <a:cubicBezTo>
                    <a:pt x="281" y="33"/>
                    <a:pt x="284" y="13"/>
                    <a:pt x="267" y="13"/>
                  </a:cubicBezTo>
                  <a:cubicBezTo>
                    <a:pt x="191" y="0"/>
                    <a:pt x="108" y="0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5"/>
            <p:cNvSpPr/>
            <p:nvPr/>
          </p:nvSpPr>
          <p:spPr>
            <a:xfrm flipH="1">
              <a:off x="891288" y="5065369"/>
              <a:ext cx="48974" cy="10900"/>
            </a:xfrm>
            <a:custGeom>
              <a:rect b="b" l="l" r="r" t="t"/>
              <a:pathLst>
                <a:path extrusionOk="0" h="71" w="319">
                  <a:moveTo>
                    <a:pt x="33" y="1"/>
                  </a:moveTo>
                  <a:cubicBezTo>
                    <a:pt x="1" y="1"/>
                    <a:pt x="1" y="45"/>
                    <a:pt x="33" y="52"/>
                  </a:cubicBezTo>
                  <a:lnTo>
                    <a:pt x="166" y="71"/>
                  </a:lnTo>
                  <a:lnTo>
                    <a:pt x="293" y="71"/>
                  </a:lnTo>
                  <a:cubicBezTo>
                    <a:pt x="318" y="71"/>
                    <a:pt x="312" y="52"/>
                    <a:pt x="293" y="45"/>
                  </a:cubicBezTo>
                  <a:cubicBezTo>
                    <a:pt x="280" y="39"/>
                    <a:pt x="255" y="33"/>
                    <a:pt x="230" y="33"/>
                  </a:cubicBezTo>
                  <a:cubicBezTo>
                    <a:pt x="210" y="26"/>
                    <a:pt x="191" y="20"/>
                    <a:pt x="166" y="2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5"/>
            <p:cNvSpPr/>
            <p:nvPr/>
          </p:nvSpPr>
          <p:spPr>
            <a:xfrm flipH="1">
              <a:off x="648415" y="5130769"/>
              <a:ext cx="28402" cy="7062"/>
            </a:xfrm>
            <a:custGeom>
              <a:rect b="b" l="l" r="r" t="t"/>
              <a:pathLst>
                <a:path extrusionOk="0" h="46" w="185">
                  <a:moveTo>
                    <a:pt x="20" y="1"/>
                  </a:moveTo>
                  <a:cubicBezTo>
                    <a:pt x="13" y="1"/>
                    <a:pt x="1" y="7"/>
                    <a:pt x="1" y="20"/>
                  </a:cubicBezTo>
                  <a:cubicBezTo>
                    <a:pt x="1" y="32"/>
                    <a:pt x="7" y="45"/>
                    <a:pt x="20" y="45"/>
                  </a:cubicBezTo>
                  <a:lnTo>
                    <a:pt x="172" y="45"/>
                  </a:lnTo>
                  <a:cubicBezTo>
                    <a:pt x="178" y="45"/>
                    <a:pt x="185" y="39"/>
                    <a:pt x="185" y="32"/>
                  </a:cubicBezTo>
                  <a:cubicBezTo>
                    <a:pt x="185" y="26"/>
                    <a:pt x="178" y="20"/>
                    <a:pt x="172" y="20"/>
                  </a:cubicBezTo>
                  <a:cubicBezTo>
                    <a:pt x="147" y="13"/>
                    <a:pt x="121" y="13"/>
                    <a:pt x="96" y="7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5"/>
            <p:cNvSpPr/>
            <p:nvPr/>
          </p:nvSpPr>
          <p:spPr>
            <a:xfrm flipH="1">
              <a:off x="1417102" y="5012710"/>
              <a:ext cx="59720" cy="8904"/>
            </a:xfrm>
            <a:custGeom>
              <a:rect b="b" l="l" r="r" t="t"/>
              <a:pathLst>
                <a:path extrusionOk="0" h="58" w="389">
                  <a:moveTo>
                    <a:pt x="32" y="1"/>
                  </a:moveTo>
                  <a:cubicBezTo>
                    <a:pt x="7" y="1"/>
                    <a:pt x="1" y="39"/>
                    <a:pt x="26" y="39"/>
                  </a:cubicBezTo>
                  <a:cubicBezTo>
                    <a:pt x="140" y="51"/>
                    <a:pt x="255" y="58"/>
                    <a:pt x="369" y="58"/>
                  </a:cubicBezTo>
                  <a:cubicBezTo>
                    <a:pt x="388" y="58"/>
                    <a:pt x="388" y="26"/>
                    <a:pt x="369" y="20"/>
                  </a:cubicBezTo>
                  <a:cubicBezTo>
                    <a:pt x="255" y="7"/>
                    <a:pt x="147" y="1"/>
                    <a:pt x="32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5"/>
            <p:cNvSpPr/>
            <p:nvPr/>
          </p:nvSpPr>
          <p:spPr>
            <a:xfrm flipH="1">
              <a:off x="629839" y="5022536"/>
              <a:ext cx="373827" cy="35157"/>
            </a:xfrm>
            <a:custGeom>
              <a:rect b="b" l="l" r="r" t="t"/>
              <a:pathLst>
                <a:path extrusionOk="0" h="229" w="2435">
                  <a:moveTo>
                    <a:pt x="32" y="0"/>
                  </a:moveTo>
                  <a:cubicBezTo>
                    <a:pt x="7" y="0"/>
                    <a:pt x="1" y="38"/>
                    <a:pt x="32" y="45"/>
                  </a:cubicBezTo>
                  <a:cubicBezTo>
                    <a:pt x="426" y="70"/>
                    <a:pt x="827" y="108"/>
                    <a:pt x="1221" y="140"/>
                  </a:cubicBezTo>
                  <a:lnTo>
                    <a:pt x="1818" y="191"/>
                  </a:lnTo>
                  <a:cubicBezTo>
                    <a:pt x="2009" y="216"/>
                    <a:pt x="2206" y="229"/>
                    <a:pt x="2403" y="229"/>
                  </a:cubicBezTo>
                  <a:cubicBezTo>
                    <a:pt x="2435" y="229"/>
                    <a:pt x="2428" y="184"/>
                    <a:pt x="2396" y="172"/>
                  </a:cubicBezTo>
                  <a:cubicBezTo>
                    <a:pt x="2206" y="134"/>
                    <a:pt x="2002" y="108"/>
                    <a:pt x="1805" y="102"/>
                  </a:cubicBezTo>
                  <a:cubicBezTo>
                    <a:pt x="1608" y="83"/>
                    <a:pt x="1418" y="64"/>
                    <a:pt x="1221" y="51"/>
                  </a:cubicBezTo>
                  <a:cubicBezTo>
                    <a:pt x="827" y="19"/>
                    <a:pt x="426" y="7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5"/>
            <p:cNvSpPr/>
            <p:nvPr/>
          </p:nvSpPr>
          <p:spPr>
            <a:xfrm flipH="1">
              <a:off x="706907" y="5086094"/>
              <a:ext cx="65554" cy="16580"/>
            </a:xfrm>
            <a:custGeom>
              <a:rect b="b" l="l" r="r" t="t"/>
              <a:pathLst>
                <a:path extrusionOk="0" h="108" w="427">
                  <a:moveTo>
                    <a:pt x="121" y="1"/>
                  </a:moveTo>
                  <a:cubicBezTo>
                    <a:pt x="90" y="1"/>
                    <a:pt x="58" y="2"/>
                    <a:pt x="26" y="6"/>
                  </a:cubicBezTo>
                  <a:cubicBezTo>
                    <a:pt x="1" y="6"/>
                    <a:pt x="1" y="50"/>
                    <a:pt x="26" y="50"/>
                  </a:cubicBezTo>
                  <a:cubicBezTo>
                    <a:pt x="90" y="50"/>
                    <a:pt x="153" y="56"/>
                    <a:pt x="210" y="69"/>
                  </a:cubicBezTo>
                  <a:cubicBezTo>
                    <a:pt x="274" y="76"/>
                    <a:pt x="331" y="95"/>
                    <a:pt x="395" y="107"/>
                  </a:cubicBezTo>
                  <a:cubicBezTo>
                    <a:pt x="420" y="107"/>
                    <a:pt x="427" y="69"/>
                    <a:pt x="407" y="63"/>
                  </a:cubicBezTo>
                  <a:cubicBezTo>
                    <a:pt x="344" y="31"/>
                    <a:pt x="287" y="12"/>
                    <a:pt x="217" y="6"/>
                  </a:cubicBezTo>
                  <a:cubicBezTo>
                    <a:pt x="185" y="2"/>
                    <a:pt x="153" y="1"/>
                    <a:pt x="12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5"/>
            <p:cNvSpPr/>
            <p:nvPr/>
          </p:nvSpPr>
          <p:spPr>
            <a:xfrm flipH="1">
              <a:off x="289326" y="5099451"/>
              <a:ext cx="189140" cy="26713"/>
            </a:xfrm>
            <a:custGeom>
              <a:rect b="b" l="l" r="r" t="t"/>
              <a:pathLst>
                <a:path extrusionOk="0" h="174" w="1232">
                  <a:moveTo>
                    <a:pt x="1028" y="1"/>
                  </a:moveTo>
                  <a:cubicBezTo>
                    <a:pt x="994" y="1"/>
                    <a:pt x="960" y="3"/>
                    <a:pt x="926" y="8"/>
                  </a:cubicBezTo>
                  <a:cubicBezTo>
                    <a:pt x="825" y="8"/>
                    <a:pt x="723" y="20"/>
                    <a:pt x="621" y="27"/>
                  </a:cubicBezTo>
                  <a:cubicBezTo>
                    <a:pt x="418" y="52"/>
                    <a:pt x="221" y="84"/>
                    <a:pt x="24" y="135"/>
                  </a:cubicBezTo>
                  <a:cubicBezTo>
                    <a:pt x="0" y="141"/>
                    <a:pt x="4" y="174"/>
                    <a:pt x="25" y="174"/>
                  </a:cubicBezTo>
                  <a:cubicBezTo>
                    <a:pt x="27" y="174"/>
                    <a:pt x="28" y="173"/>
                    <a:pt x="30" y="173"/>
                  </a:cubicBezTo>
                  <a:cubicBezTo>
                    <a:pt x="221" y="135"/>
                    <a:pt x="418" y="103"/>
                    <a:pt x="615" y="84"/>
                  </a:cubicBezTo>
                  <a:cubicBezTo>
                    <a:pt x="717" y="71"/>
                    <a:pt x="818" y="65"/>
                    <a:pt x="914" y="65"/>
                  </a:cubicBezTo>
                  <a:cubicBezTo>
                    <a:pt x="1015" y="65"/>
                    <a:pt x="1111" y="58"/>
                    <a:pt x="1212" y="46"/>
                  </a:cubicBezTo>
                  <a:cubicBezTo>
                    <a:pt x="1231" y="46"/>
                    <a:pt x="1231" y="20"/>
                    <a:pt x="1212" y="20"/>
                  </a:cubicBezTo>
                  <a:cubicBezTo>
                    <a:pt x="1151" y="8"/>
                    <a:pt x="1089" y="1"/>
                    <a:pt x="1028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5"/>
            <p:cNvSpPr/>
            <p:nvPr/>
          </p:nvSpPr>
          <p:spPr>
            <a:xfrm flipH="1">
              <a:off x="133194" y="4672198"/>
              <a:ext cx="160277" cy="177779"/>
            </a:xfrm>
            <a:custGeom>
              <a:rect b="b" l="l" r="r" t="t"/>
              <a:pathLst>
                <a:path extrusionOk="0" h="1158" w="1044">
                  <a:moveTo>
                    <a:pt x="1" y="1"/>
                  </a:moveTo>
                  <a:cubicBezTo>
                    <a:pt x="192" y="223"/>
                    <a:pt x="389" y="439"/>
                    <a:pt x="579" y="662"/>
                  </a:cubicBezTo>
                  <a:lnTo>
                    <a:pt x="999" y="1157"/>
                  </a:lnTo>
                  <a:cubicBezTo>
                    <a:pt x="999" y="1151"/>
                    <a:pt x="1005" y="1145"/>
                    <a:pt x="1005" y="1138"/>
                  </a:cubicBezTo>
                  <a:cubicBezTo>
                    <a:pt x="1011" y="1100"/>
                    <a:pt x="1018" y="1062"/>
                    <a:pt x="1024" y="1030"/>
                  </a:cubicBezTo>
                  <a:cubicBezTo>
                    <a:pt x="1043" y="954"/>
                    <a:pt x="1037" y="878"/>
                    <a:pt x="1005" y="808"/>
                  </a:cubicBezTo>
                  <a:cubicBezTo>
                    <a:pt x="967" y="738"/>
                    <a:pt x="916" y="681"/>
                    <a:pt x="853" y="643"/>
                  </a:cubicBezTo>
                  <a:cubicBezTo>
                    <a:pt x="789" y="585"/>
                    <a:pt x="713" y="535"/>
                    <a:pt x="649" y="484"/>
                  </a:cubicBezTo>
                  <a:lnTo>
                    <a:pt x="217" y="166"/>
                  </a:lnTo>
                  <a:cubicBezTo>
                    <a:pt x="141" y="109"/>
                    <a:pt x="71" y="52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5"/>
            <p:cNvSpPr/>
            <p:nvPr/>
          </p:nvSpPr>
          <p:spPr>
            <a:xfrm flipH="1">
              <a:off x="269829" y="4433163"/>
              <a:ext cx="80139" cy="215853"/>
            </a:xfrm>
            <a:custGeom>
              <a:rect b="b" l="l" r="r" t="t"/>
              <a:pathLst>
                <a:path extrusionOk="0" h="1406" w="522">
                  <a:moveTo>
                    <a:pt x="26" y="1"/>
                  </a:moveTo>
                  <a:lnTo>
                    <a:pt x="26" y="1"/>
                  </a:lnTo>
                  <a:cubicBezTo>
                    <a:pt x="70" y="134"/>
                    <a:pt x="108" y="261"/>
                    <a:pt x="134" y="401"/>
                  </a:cubicBezTo>
                  <a:cubicBezTo>
                    <a:pt x="159" y="497"/>
                    <a:pt x="172" y="598"/>
                    <a:pt x="191" y="700"/>
                  </a:cubicBezTo>
                  <a:cubicBezTo>
                    <a:pt x="216" y="802"/>
                    <a:pt x="210" y="903"/>
                    <a:pt x="172" y="1005"/>
                  </a:cubicBezTo>
                  <a:cubicBezTo>
                    <a:pt x="147" y="1075"/>
                    <a:pt x="77" y="1126"/>
                    <a:pt x="0" y="1132"/>
                  </a:cubicBezTo>
                  <a:lnTo>
                    <a:pt x="19" y="1157"/>
                  </a:lnTo>
                  <a:lnTo>
                    <a:pt x="210" y="1374"/>
                  </a:lnTo>
                  <a:lnTo>
                    <a:pt x="267" y="1405"/>
                  </a:lnTo>
                  <a:cubicBezTo>
                    <a:pt x="337" y="1405"/>
                    <a:pt x="407" y="1374"/>
                    <a:pt x="452" y="1310"/>
                  </a:cubicBezTo>
                  <a:cubicBezTo>
                    <a:pt x="521" y="1208"/>
                    <a:pt x="502" y="1081"/>
                    <a:pt x="477" y="967"/>
                  </a:cubicBezTo>
                  <a:cubicBezTo>
                    <a:pt x="420" y="738"/>
                    <a:pt x="324" y="516"/>
                    <a:pt x="204" y="312"/>
                  </a:cubicBezTo>
                  <a:cubicBezTo>
                    <a:pt x="147" y="211"/>
                    <a:pt x="89" y="103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5"/>
            <p:cNvSpPr/>
            <p:nvPr/>
          </p:nvSpPr>
          <p:spPr>
            <a:xfrm flipH="1">
              <a:off x="1429845" y="3634232"/>
              <a:ext cx="265440" cy="73230"/>
            </a:xfrm>
            <a:custGeom>
              <a:rect b="b" l="l" r="r" t="t"/>
              <a:pathLst>
                <a:path extrusionOk="0" h="477" w="1729">
                  <a:moveTo>
                    <a:pt x="38" y="477"/>
                  </a:moveTo>
                  <a:cubicBezTo>
                    <a:pt x="19" y="471"/>
                    <a:pt x="6" y="451"/>
                    <a:pt x="6" y="432"/>
                  </a:cubicBezTo>
                  <a:cubicBezTo>
                    <a:pt x="0" y="401"/>
                    <a:pt x="32" y="363"/>
                    <a:pt x="51" y="337"/>
                  </a:cubicBezTo>
                  <a:cubicBezTo>
                    <a:pt x="108" y="286"/>
                    <a:pt x="172" y="242"/>
                    <a:pt x="235" y="204"/>
                  </a:cubicBezTo>
                  <a:cubicBezTo>
                    <a:pt x="369" y="127"/>
                    <a:pt x="515" y="77"/>
                    <a:pt x="661" y="51"/>
                  </a:cubicBezTo>
                  <a:cubicBezTo>
                    <a:pt x="960" y="0"/>
                    <a:pt x="1265" y="51"/>
                    <a:pt x="1519" y="210"/>
                  </a:cubicBezTo>
                  <a:cubicBezTo>
                    <a:pt x="1589" y="248"/>
                    <a:pt x="1659" y="299"/>
                    <a:pt x="1722" y="356"/>
                  </a:cubicBezTo>
                  <a:lnTo>
                    <a:pt x="1729" y="363"/>
                  </a:lnTo>
                  <a:cubicBezTo>
                    <a:pt x="1449" y="274"/>
                    <a:pt x="1150" y="229"/>
                    <a:pt x="858" y="229"/>
                  </a:cubicBezTo>
                  <a:cubicBezTo>
                    <a:pt x="680" y="229"/>
                    <a:pt x="502" y="248"/>
                    <a:pt x="331" y="280"/>
                  </a:cubicBezTo>
                  <a:cubicBezTo>
                    <a:pt x="223" y="299"/>
                    <a:pt x="57" y="337"/>
                    <a:pt x="38" y="47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5"/>
            <p:cNvSpPr/>
            <p:nvPr/>
          </p:nvSpPr>
          <p:spPr>
            <a:xfrm flipH="1">
              <a:off x="1406356" y="3684894"/>
              <a:ext cx="267590" cy="94877"/>
            </a:xfrm>
            <a:custGeom>
              <a:rect b="b" l="l" r="r" t="t"/>
              <a:pathLst>
                <a:path extrusionOk="0" h="618" w="1743">
                  <a:moveTo>
                    <a:pt x="535" y="528"/>
                  </a:moveTo>
                  <a:cubicBezTo>
                    <a:pt x="338" y="452"/>
                    <a:pt x="185" y="299"/>
                    <a:pt x="1" y="210"/>
                  </a:cubicBezTo>
                  <a:cubicBezTo>
                    <a:pt x="7" y="198"/>
                    <a:pt x="7" y="191"/>
                    <a:pt x="7" y="179"/>
                  </a:cubicBezTo>
                  <a:cubicBezTo>
                    <a:pt x="7" y="83"/>
                    <a:pt x="192" y="71"/>
                    <a:pt x="268" y="58"/>
                  </a:cubicBezTo>
                  <a:cubicBezTo>
                    <a:pt x="395" y="33"/>
                    <a:pt x="535" y="20"/>
                    <a:pt x="668" y="13"/>
                  </a:cubicBezTo>
                  <a:cubicBezTo>
                    <a:pt x="935" y="1"/>
                    <a:pt x="1202" y="33"/>
                    <a:pt x="1456" y="90"/>
                  </a:cubicBezTo>
                  <a:cubicBezTo>
                    <a:pt x="1526" y="109"/>
                    <a:pt x="1590" y="128"/>
                    <a:pt x="1653" y="147"/>
                  </a:cubicBezTo>
                  <a:cubicBezTo>
                    <a:pt x="1679" y="153"/>
                    <a:pt x="1704" y="160"/>
                    <a:pt x="1723" y="172"/>
                  </a:cubicBezTo>
                  <a:cubicBezTo>
                    <a:pt x="1729" y="179"/>
                    <a:pt x="1736" y="179"/>
                    <a:pt x="1742" y="185"/>
                  </a:cubicBezTo>
                  <a:lnTo>
                    <a:pt x="1729" y="198"/>
                  </a:lnTo>
                  <a:cubicBezTo>
                    <a:pt x="1710" y="210"/>
                    <a:pt x="1691" y="217"/>
                    <a:pt x="1666" y="223"/>
                  </a:cubicBezTo>
                  <a:lnTo>
                    <a:pt x="1278" y="382"/>
                  </a:lnTo>
                  <a:cubicBezTo>
                    <a:pt x="1043" y="477"/>
                    <a:pt x="789" y="617"/>
                    <a:pt x="535" y="5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5"/>
            <p:cNvSpPr/>
            <p:nvPr/>
          </p:nvSpPr>
          <p:spPr>
            <a:xfrm flipH="1">
              <a:off x="94199" y="3346377"/>
              <a:ext cx="1469364" cy="1656815"/>
            </a:xfrm>
            <a:custGeom>
              <a:rect b="b" l="l" r="r" t="t"/>
              <a:pathLst>
                <a:path extrusionOk="0" h="10792" w="9571">
                  <a:moveTo>
                    <a:pt x="1894" y="1"/>
                  </a:moveTo>
                  <a:cubicBezTo>
                    <a:pt x="1883" y="3"/>
                    <a:pt x="1873" y="7"/>
                    <a:pt x="1862" y="10"/>
                  </a:cubicBezTo>
                  <a:lnTo>
                    <a:pt x="1862" y="10"/>
                  </a:lnTo>
                  <a:cubicBezTo>
                    <a:pt x="1877" y="7"/>
                    <a:pt x="1892" y="4"/>
                    <a:pt x="1906" y="1"/>
                  </a:cubicBezTo>
                  <a:close/>
                  <a:moveTo>
                    <a:pt x="57" y="3074"/>
                  </a:moveTo>
                  <a:lnTo>
                    <a:pt x="57" y="3074"/>
                  </a:lnTo>
                  <a:cubicBezTo>
                    <a:pt x="57" y="3075"/>
                    <a:pt x="57" y="3075"/>
                    <a:pt x="57" y="3076"/>
                  </a:cubicBezTo>
                  <a:cubicBezTo>
                    <a:pt x="57" y="3076"/>
                    <a:pt x="57" y="3075"/>
                    <a:pt x="57" y="3074"/>
                  </a:cubicBezTo>
                  <a:close/>
                  <a:moveTo>
                    <a:pt x="1862" y="10"/>
                  </a:moveTo>
                  <a:cubicBezTo>
                    <a:pt x="1783" y="28"/>
                    <a:pt x="1708" y="50"/>
                    <a:pt x="1633" y="77"/>
                  </a:cubicBezTo>
                  <a:cubicBezTo>
                    <a:pt x="1049" y="293"/>
                    <a:pt x="566" y="725"/>
                    <a:pt x="286" y="1284"/>
                  </a:cubicBezTo>
                  <a:cubicBezTo>
                    <a:pt x="241" y="1373"/>
                    <a:pt x="203" y="1462"/>
                    <a:pt x="165" y="1551"/>
                  </a:cubicBezTo>
                  <a:cubicBezTo>
                    <a:pt x="133" y="1640"/>
                    <a:pt x="108" y="1729"/>
                    <a:pt x="76" y="1818"/>
                  </a:cubicBezTo>
                  <a:lnTo>
                    <a:pt x="89" y="1818"/>
                  </a:lnTo>
                  <a:cubicBezTo>
                    <a:pt x="102" y="1805"/>
                    <a:pt x="108" y="1786"/>
                    <a:pt x="121" y="1774"/>
                  </a:cubicBezTo>
                  <a:lnTo>
                    <a:pt x="153" y="1729"/>
                  </a:lnTo>
                  <a:cubicBezTo>
                    <a:pt x="178" y="1697"/>
                    <a:pt x="210" y="1672"/>
                    <a:pt x="241" y="1653"/>
                  </a:cubicBezTo>
                  <a:cubicBezTo>
                    <a:pt x="245" y="1649"/>
                    <a:pt x="249" y="1648"/>
                    <a:pt x="252" y="1648"/>
                  </a:cubicBezTo>
                  <a:cubicBezTo>
                    <a:pt x="261" y="1648"/>
                    <a:pt x="267" y="1657"/>
                    <a:pt x="267" y="1666"/>
                  </a:cubicBezTo>
                  <a:cubicBezTo>
                    <a:pt x="248" y="1704"/>
                    <a:pt x="229" y="1742"/>
                    <a:pt x="203" y="1767"/>
                  </a:cubicBezTo>
                  <a:cubicBezTo>
                    <a:pt x="191" y="1786"/>
                    <a:pt x="178" y="1799"/>
                    <a:pt x="165" y="1818"/>
                  </a:cubicBezTo>
                  <a:lnTo>
                    <a:pt x="159" y="1824"/>
                  </a:lnTo>
                  <a:cubicBezTo>
                    <a:pt x="184" y="1824"/>
                    <a:pt x="203" y="1831"/>
                    <a:pt x="229" y="1831"/>
                  </a:cubicBezTo>
                  <a:cubicBezTo>
                    <a:pt x="400" y="1863"/>
                    <a:pt x="559" y="1926"/>
                    <a:pt x="705" y="2021"/>
                  </a:cubicBezTo>
                  <a:cubicBezTo>
                    <a:pt x="826" y="2091"/>
                    <a:pt x="928" y="2180"/>
                    <a:pt x="1010" y="2282"/>
                  </a:cubicBezTo>
                  <a:cubicBezTo>
                    <a:pt x="1042" y="2295"/>
                    <a:pt x="1074" y="2307"/>
                    <a:pt x="1093" y="2333"/>
                  </a:cubicBezTo>
                  <a:cubicBezTo>
                    <a:pt x="1106" y="2346"/>
                    <a:pt x="1112" y="2358"/>
                    <a:pt x="1112" y="2377"/>
                  </a:cubicBezTo>
                  <a:lnTo>
                    <a:pt x="1131" y="2384"/>
                  </a:lnTo>
                  <a:cubicBezTo>
                    <a:pt x="1150" y="2390"/>
                    <a:pt x="1176" y="2403"/>
                    <a:pt x="1201" y="2415"/>
                  </a:cubicBezTo>
                  <a:cubicBezTo>
                    <a:pt x="1246" y="2435"/>
                    <a:pt x="1284" y="2447"/>
                    <a:pt x="1335" y="2466"/>
                  </a:cubicBezTo>
                  <a:cubicBezTo>
                    <a:pt x="1354" y="2466"/>
                    <a:pt x="1366" y="2479"/>
                    <a:pt x="1373" y="2498"/>
                  </a:cubicBezTo>
                  <a:cubicBezTo>
                    <a:pt x="1379" y="2517"/>
                    <a:pt x="1373" y="2536"/>
                    <a:pt x="1360" y="2543"/>
                  </a:cubicBezTo>
                  <a:cubicBezTo>
                    <a:pt x="1351" y="2552"/>
                    <a:pt x="1340" y="2555"/>
                    <a:pt x="1329" y="2555"/>
                  </a:cubicBezTo>
                  <a:cubicBezTo>
                    <a:pt x="1309" y="2555"/>
                    <a:pt x="1287" y="2544"/>
                    <a:pt x="1271" y="2536"/>
                  </a:cubicBezTo>
                  <a:cubicBezTo>
                    <a:pt x="1226" y="2523"/>
                    <a:pt x="1182" y="2498"/>
                    <a:pt x="1138" y="2473"/>
                  </a:cubicBezTo>
                  <a:cubicBezTo>
                    <a:pt x="1125" y="2466"/>
                    <a:pt x="1112" y="2454"/>
                    <a:pt x="1099" y="2447"/>
                  </a:cubicBezTo>
                  <a:cubicBezTo>
                    <a:pt x="1093" y="2454"/>
                    <a:pt x="1080" y="2466"/>
                    <a:pt x="1074" y="2473"/>
                  </a:cubicBezTo>
                  <a:cubicBezTo>
                    <a:pt x="1010" y="2511"/>
                    <a:pt x="941" y="2543"/>
                    <a:pt x="871" y="2568"/>
                  </a:cubicBezTo>
                  <a:lnTo>
                    <a:pt x="839" y="2581"/>
                  </a:lnTo>
                  <a:lnTo>
                    <a:pt x="635" y="2663"/>
                  </a:lnTo>
                  <a:cubicBezTo>
                    <a:pt x="489" y="2733"/>
                    <a:pt x="337" y="2790"/>
                    <a:pt x="184" y="2841"/>
                  </a:cubicBezTo>
                  <a:cubicBezTo>
                    <a:pt x="127" y="2854"/>
                    <a:pt x="64" y="2860"/>
                    <a:pt x="0" y="2860"/>
                  </a:cubicBezTo>
                  <a:cubicBezTo>
                    <a:pt x="6" y="2886"/>
                    <a:pt x="6" y="2911"/>
                    <a:pt x="13" y="2943"/>
                  </a:cubicBezTo>
                  <a:cubicBezTo>
                    <a:pt x="19" y="2981"/>
                    <a:pt x="32" y="3019"/>
                    <a:pt x="44" y="3051"/>
                  </a:cubicBezTo>
                  <a:cubicBezTo>
                    <a:pt x="50" y="3056"/>
                    <a:pt x="56" y="3067"/>
                    <a:pt x="57" y="3074"/>
                  </a:cubicBezTo>
                  <a:lnTo>
                    <a:pt x="57" y="3074"/>
                  </a:lnTo>
                  <a:cubicBezTo>
                    <a:pt x="51" y="3017"/>
                    <a:pt x="57" y="2961"/>
                    <a:pt x="70" y="2911"/>
                  </a:cubicBezTo>
                  <a:cubicBezTo>
                    <a:pt x="73" y="2902"/>
                    <a:pt x="81" y="2897"/>
                    <a:pt x="89" y="2897"/>
                  </a:cubicBezTo>
                  <a:cubicBezTo>
                    <a:pt x="97" y="2897"/>
                    <a:pt x="105" y="2902"/>
                    <a:pt x="108" y="2911"/>
                  </a:cubicBezTo>
                  <a:cubicBezTo>
                    <a:pt x="121" y="2949"/>
                    <a:pt x="127" y="2994"/>
                    <a:pt x="133" y="3032"/>
                  </a:cubicBezTo>
                  <a:cubicBezTo>
                    <a:pt x="140" y="3076"/>
                    <a:pt x="146" y="3121"/>
                    <a:pt x="159" y="3159"/>
                  </a:cubicBezTo>
                  <a:cubicBezTo>
                    <a:pt x="159" y="3178"/>
                    <a:pt x="165" y="3197"/>
                    <a:pt x="172" y="3223"/>
                  </a:cubicBezTo>
                  <a:cubicBezTo>
                    <a:pt x="178" y="3229"/>
                    <a:pt x="184" y="3235"/>
                    <a:pt x="191" y="3242"/>
                  </a:cubicBezTo>
                  <a:cubicBezTo>
                    <a:pt x="203" y="3254"/>
                    <a:pt x="203" y="3273"/>
                    <a:pt x="197" y="3286"/>
                  </a:cubicBezTo>
                  <a:cubicBezTo>
                    <a:pt x="210" y="3324"/>
                    <a:pt x="229" y="3362"/>
                    <a:pt x="248" y="3394"/>
                  </a:cubicBezTo>
                  <a:cubicBezTo>
                    <a:pt x="286" y="3470"/>
                    <a:pt x="337" y="3540"/>
                    <a:pt x="394" y="3604"/>
                  </a:cubicBezTo>
                  <a:cubicBezTo>
                    <a:pt x="407" y="3623"/>
                    <a:pt x="426" y="3636"/>
                    <a:pt x="438" y="3655"/>
                  </a:cubicBezTo>
                  <a:cubicBezTo>
                    <a:pt x="394" y="3534"/>
                    <a:pt x="362" y="3407"/>
                    <a:pt x="343" y="3280"/>
                  </a:cubicBezTo>
                  <a:cubicBezTo>
                    <a:pt x="340" y="3259"/>
                    <a:pt x="354" y="3249"/>
                    <a:pt x="368" y="3249"/>
                  </a:cubicBezTo>
                  <a:cubicBezTo>
                    <a:pt x="379" y="3249"/>
                    <a:pt x="391" y="3256"/>
                    <a:pt x="394" y="3267"/>
                  </a:cubicBezTo>
                  <a:cubicBezTo>
                    <a:pt x="438" y="3432"/>
                    <a:pt x="496" y="3591"/>
                    <a:pt x="578" y="3737"/>
                  </a:cubicBezTo>
                  <a:cubicBezTo>
                    <a:pt x="610" y="3814"/>
                    <a:pt x="655" y="3883"/>
                    <a:pt x="699" y="3960"/>
                  </a:cubicBezTo>
                  <a:lnTo>
                    <a:pt x="718" y="3979"/>
                  </a:lnTo>
                  <a:cubicBezTo>
                    <a:pt x="699" y="3896"/>
                    <a:pt x="686" y="3820"/>
                    <a:pt x="680" y="3737"/>
                  </a:cubicBezTo>
                  <a:cubicBezTo>
                    <a:pt x="680" y="3720"/>
                    <a:pt x="693" y="3710"/>
                    <a:pt x="707" y="3710"/>
                  </a:cubicBezTo>
                  <a:cubicBezTo>
                    <a:pt x="717" y="3710"/>
                    <a:pt x="728" y="3717"/>
                    <a:pt x="731" y="3731"/>
                  </a:cubicBezTo>
                  <a:cubicBezTo>
                    <a:pt x="756" y="3864"/>
                    <a:pt x="794" y="3998"/>
                    <a:pt x="845" y="4131"/>
                  </a:cubicBezTo>
                  <a:cubicBezTo>
                    <a:pt x="864" y="4188"/>
                    <a:pt x="890" y="4246"/>
                    <a:pt x="915" y="4303"/>
                  </a:cubicBezTo>
                  <a:cubicBezTo>
                    <a:pt x="917" y="4301"/>
                    <a:pt x="919" y="4300"/>
                    <a:pt x="921" y="4300"/>
                  </a:cubicBezTo>
                  <a:cubicBezTo>
                    <a:pt x="927" y="4300"/>
                    <a:pt x="934" y="4306"/>
                    <a:pt x="934" y="4316"/>
                  </a:cubicBezTo>
                  <a:cubicBezTo>
                    <a:pt x="972" y="4385"/>
                    <a:pt x="1029" y="4443"/>
                    <a:pt x="1099" y="4481"/>
                  </a:cubicBezTo>
                  <a:cubicBezTo>
                    <a:pt x="1131" y="4500"/>
                    <a:pt x="1163" y="4513"/>
                    <a:pt x="1201" y="4525"/>
                  </a:cubicBezTo>
                  <a:cubicBezTo>
                    <a:pt x="1233" y="4532"/>
                    <a:pt x="1271" y="4532"/>
                    <a:pt x="1309" y="4538"/>
                  </a:cubicBezTo>
                  <a:cubicBezTo>
                    <a:pt x="1328" y="4538"/>
                    <a:pt x="1341" y="4551"/>
                    <a:pt x="1354" y="4563"/>
                  </a:cubicBezTo>
                  <a:cubicBezTo>
                    <a:pt x="1366" y="4582"/>
                    <a:pt x="1347" y="4602"/>
                    <a:pt x="1335" y="4608"/>
                  </a:cubicBezTo>
                  <a:cubicBezTo>
                    <a:pt x="1315" y="4614"/>
                    <a:pt x="1295" y="4617"/>
                    <a:pt x="1274" y="4617"/>
                  </a:cubicBezTo>
                  <a:cubicBezTo>
                    <a:pt x="1253" y="4617"/>
                    <a:pt x="1233" y="4614"/>
                    <a:pt x="1214" y="4608"/>
                  </a:cubicBezTo>
                  <a:cubicBezTo>
                    <a:pt x="1176" y="4602"/>
                    <a:pt x="1144" y="4589"/>
                    <a:pt x="1112" y="4576"/>
                  </a:cubicBezTo>
                  <a:lnTo>
                    <a:pt x="1112" y="4576"/>
                  </a:lnTo>
                  <a:cubicBezTo>
                    <a:pt x="1131" y="4722"/>
                    <a:pt x="1163" y="4875"/>
                    <a:pt x="1207" y="5021"/>
                  </a:cubicBezTo>
                  <a:cubicBezTo>
                    <a:pt x="1296" y="5326"/>
                    <a:pt x="1436" y="5612"/>
                    <a:pt x="1620" y="5872"/>
                  </a:cubicBezTo>
                  <a:cubicBezTo>
                    <a:pt x="1716" y="6000"/>
                    <a:pt x="1824" y="6120"/>
                    <a:pt x="1938" y="6228"/>
                  </a:cubicBezTo>
                  <a:cubicBezTo>
                    <a:pt x="1989" y="6279"/>
                    <a:pt x="2040" y="6317"/>
                    <a:pt x="2091" y="6362"/>
                  </a:cubicBezTo>
                  <a:cubicBezTo>
                    <a:pt x="1964" y="6184"/>
                    <a:pt x="1875" y="5987"/>
                    <a:pt x="1837" y="5771"/>
                  </a:cubicBezTo>
                  <a:cubicBezTo>
                    <a:pt x="1837" y="5755"/>
                    <a:pt x="1851" y="5744"/>
                    <a:pt x="1865" y="5744"/>
                  </a:cubicBezTo>
                  <a:cubicBezTo>
                    <a:pt x="1874" y="5744"/>
                    <a:pt x="1883" y="5748"/>
                    <a:pt x="1887" y="5758"/>
                  </a:cubicBezTo>
                  <a:cubicBezTo>
                    <a:pt x="1926" y="5885"/>
                    <a:pt x="1983" y="6006"/>
                    <a:pt x="2053" y="6120"/>
                  </a:cubicBezTo>
                  <a:cubicBezTo>
                    <a:pt x="2173" y="6324"/>
                    <a:pt x="2339" y="6502"/>
                    <a:pt x="2536" y="6635"/>
                  </a:cubicBezTo>
                  <a:cubicBezTo>
                    <a:pt x="2631" y="6699"/>
                    <a:pt x="2739" y="6756"/>
                    <a:pt x="2847" y="6800"/>
                  </a:cubicBezTo>
                  <a:cubicBezTo>
                    <a:pt x="2898" y="6819"/>
                    <a:pt x="2955" y="6845"/>
                    <a:pt x="3012" y="6857"/>
                  </a:cubicBezTo>
                  <a:cubicBezTo>
                    <a:pt x="3069" y="6877"/>
                    <a:pt x="3120" y="6896"/>
                    <a:pt x="3177" y="6915"/>
                  </a:cubicBezTo>
                  <a:cubicBezTo>
                    <a:pt x="3203" y="6927"/>
                    <a:pt x="3196" y="6972"/>
                    <a:pt x="3171" y="6972"/>
                  </a:cubicBezTo>
                  <a:cubicBezTo>
                    <a:pt x="3146" y="6976"/>
                    <a:pt x="3121" y="6978"/>
                    <a:pt x="3095" y="6978"/>
                  </a:cubicBezTo>
                  <a:cubicBezTo>
                    <a:pt x="3048" y="6978"/>
                    <a:pt x="3000" y="6971"/>
                    <a:pt x="2955" y="6959"/>
                  </a:cubicBezTo>
                  <a:cubicBezTo>
                    <a:pt x="2885" y="6940"/>
                    <a:pt x="2822" y="6921"/>
                    <a:pt x="2758" y="6896"/>
                  </a:cubicBezTo>
                  <a:cubicBezTo>
                    <a:pt x="2586" y="6819"/>
                    <a:pt x="2428" y="6718"/>
                    <a:pt x="2288" y="6584"/>
                  </a:cubicBezTo>
                  <a:cubicBezTo>
                    <a:pt x="2284" y="6592"/>
                    <a:pt x="2278" y="6595"/>
                    <a:pt x="2271" y="6595"/>
                  </a:cubicBezTo>
                  <a:cubicBezTo>
                    <a:pt x="2266" y="6595"/>
                    <a:pt x="2261" y="6593"/>
                    <a:pt x="2256" y="6591"/>
                  </a:cubicBezTo>
                  <a:cubicBezTo>
                    <a:pt x="2084" y="6533"/>
                    <a:pt x="1938" y="6394"/>
                    <a:pt x="1811" y="6266"/>
                  </a:cubicBezTo>
                  <a:cubicBezTo>
                    <a:pt x="1665" y="6114"/>
                    <a:pt x="1538" y="5955"/>
                    <a:pt x="1430" y="5777"/>
                  </a:cubicBezTo>
                  <a:lnTo>
                    <a:pt x="1430" y="5777"/>
                  </a:lnTo>
                  <a:cubicBezTo>
                    <a:pt x="1462" y="5898"/>
                    <a:pt x="1500" y="6025"/>
                    <a:pt x="1544" y="6146"/>
                  </a:cubicBezTo>
                  <a:cubicBezTo>
                    <a:pt x="1671" y="6470"/>
                    <a:pt x="1875" y="6749"/>
                    <a:pt x="2135" y="6978"/>
                  </a:cubicBezTo>
                  <a:cubicBezTo>
                    <a:pt x="2256" y="7086"/>
                    <a:pt x="2389" y="7175"/>
                    <a:pt x="2536" y="7258"/>
                  </a:cubicBezTo>
                  <a:cubicBezTo>
                    <a:pt x="2605" y="7296"/>
                    <a:pt x="2682" y="7334"/>
                    <a:pt x="2758" y="7366"/>
                  </a:cubicBezTo>
                  <a:cubicBezTo>
                    <a:pt x="2802" y="7379"/>
                    <a:pt x="2853" y="7398"/>
                    <a:pt x="2898" y="7417"/>
                  </a:cubicBezTo>
                  <a:cubicBezTo>
                    <a:pt x="2796" y="7334"/>
                    <a:pt x="2701" y="7239"/>
                    <a:pt x="2612" y="7137"/>
                  </a:cubicBezTo>
                  <a:cubicBezTo>
                    <a:pt x="2598" y="7123"/>
                    <a:pt x="2608" y="7105"/>
                    <a:pt x="2623" y="7105"/>
                  </a:cubicBezTo>
                  <a:cubicBezTo>
                    <a:pt x="2627" y="7105"/>
                    <a:pt x="2632" y="7107"/>
                    <a:pt x="2637" y="7112"/>
                  </a:cubicBezTo>
                  <a:cubicBezTo>
                    <a:pt x="2815" y="7251"/>
                    <a:pt x="3006" y="7372"/>
                    <a:pt x="3203" y="7480"/>
                  </a:cubicBezTo>
                  <a:cubicBezTo>
                    <a:pt x="3552" y="7665"/>
                    <a:pt x="3934" y="7785"/>
                    <a:pt x="4328" y="7836"/>
                  </a:cubicBezTo>
                  <a:cubicBezTo>
                    <a:pt x="4478" y="7856"/>
                    <a:pt x="4629" y="7864"/>
                    <a:pt x="4782" y="7864"/>
                  </a:cubicBezTo>
                  <a:cubicBezTo>
                    <a:pt x="4829" y="7864"/>
                    <a:pt x="4877" y="7863"/>
                    <a:pt x="4925" y="7862"/>
                  </a:cubicBezTo>
                  <a:cubicBezTo>
                    <a:pt x="5109" y="7849"/>
                    <a:pt x="5287" y="7811"/>
                    <a:pt x="5471" y="7792"/>
                  </a:cubicBezTo>
                  <a:lnTo>
                    <a:pt x="5497" y="7792"/>
                  </a:lnTo>
                  <a:lnTo>
                    <a:pt x="5510" y="7785"/>
                  </a:lnTo>
                  <a:lnTo>
                    <a:pt x="5541" y="7760"/>
                  </a:lnTo>
                  <a:lnTo>
                    <a:pt x="5554" y="7747"/>
                  </a:lnTo>
                  <a:lnTo>
                    <a:pt x="5560" y="7741"/>
                  </a:lnTo>
                  <a:cubicBezTo>
                    <a:pt x="5567" y="7734"/>
                    <a:pt x="5573" y="7722"/>
                    <a:pt x="5586" y="7709"/>
                  </a:cubicBezTo>
                  <a:lnTo>
                    <a:pt x="5586" y="7703"/>
                  </a:lnTo>
                  <a:cubicBezTo>
                    <a:pt x="5592" y="7703"/>
                    <a:pt x="5592" y="7696"/>
                    <a:pt x="5592" y="7690"/>
                  </a:cubicBezTo>
                  <a:cubicBezTo>
                    <a:pt x="5599" y="7671"/>
                    <a:pt x="5611" y="7658"/>
                    <a:pt x="5630" y="7645"/>
                  </a:cubicBezTo>
                  <a:cubicBezTo>
                    <a:pt x="5635" y="7644"/>
                    <a:pt x="5640" y="7643"/>
                    <a:pt x="5644" y="7643"/>
                  </a:cubicBezTo>
                  <a:cubicBezTo>
                    <a:pt x="5658" y="7643"/>
                    <a:pt x="5670" y="7650"/>
                    <a:pt x="5675" y="7665"/>
                  </a:cubicBezTo>
                  <a:cubicBezTo>
                    <a:pt x="5688" y="7684"/>
                    <a:pt x="5681" y="7709"/>
                    <a:pt x="5675" y="7722"/>
                  </a:cubicBezTo>
                  <a:cubicBezTo>
                    <a:pt x="5662" y="7741"/>
                    <a:pt x="5656" y="7754"/>
                    <a:pt x="5649" y="7766"/>
                  </a:cubicBezTo>
                  <a:cubicBezTo>
                    <a:pt x="5630" y="7792"/>
                    <a:pt x="5611" y="7811"/>
                    <a:pt x="5586" y="7830"/>
                  </a:cubicBezTo>
                  <a:cubicBezTo>
                    <a:pt x="5573" y="7836"/>
                    <a:pt x="5560" y="7849"/>
                    <a:pt x="5548" y="7855"/>
                  </a:cubicBezTo>
                  <a:cubicBezTo>
                    <a:pt x="5541" y="7862"/>
                    <a:pt x="5535" y="7862"/>
                    <a:pt x="5535" y="7868"/>
                  </a:cubicBezTo>
                  <a:lnTo>
                    <a:pt x="5516" y="7874"/>
                  </a:lnTo>
                  <a:cubicBezTo>
                    <a:pt x="5541" y="7919"/>
                    <a:pt x="5560" y="7970"/>
                    <a:pt x="5580" y="8014"/>
                  </a:cubicBezTo>
                  <a:cubicBezTo>
                    <a:pt x="5605" y="8084"/>
                    <a:pt x="5637" y="8154"/>
                    <a:pt x="5668" y="8224"/>
                  </a:cubicBezTo>
                  <a:cubicBezTo>
                    <a:pt x="5732" y="8357"/>
                    <a:pt x="5796" y="8491"/>
                    <a:pt x="5859" y="8618"/>
                  </a:cubicBezTo>
                  <a:cubicBezTo>
                    <a:pt x="5961" y="8815"/>
                    <a:pt x="6069" y="8993"/>
                    <a:pt x="6177" y="9177"/>
                  </a:cubicBezTo>
                  <a:cubicBezTo>
                    <a:pt x="6342" y="9444"/>
                    <a:pt x="6520" y="9711"/>
                    <a:pt x="6698" y="9971"/>
                  </a:cubicBezTo>
                  <a:cubicBezTo>
                    <a:pt x="6844" y="10175"/>
                    <a:pt x="6990" y="10359"/>
                    <a:pt x="7238" y="10442"/>
                  </a:cubicBezTo>
                  <a:cubicBezTo>
                    <a:pt x="7353" y="10473"/>
                    <a:pt x="7473" y="10486"/>
                    <a:pt x="7588" y="10486"/>
                  </a:cubicBezTo>
                  <a:lnTo>
                    <a:pt x="7785" y="10486"/>
                  </a:lnTo>
                  <a:cubicBezTo>
                    <a:pt x="7708" y="10423"/>
                    <a:pt x="7638" y="10359"/>
                    <a:pt x="7569" y="10289"/>
                  </a:cubicBezTo>
                  <a:cubicBezTo>
                    <a:pt x="7289" y="9978"/>
                    <a:pt x="7060" y="9635"/>
                    <a:pt x="6889" y="9260"/>
                  </a:cubicBezTo>
                  <a:cubicBezTo>
                    <a:pt x="6850" y="9190"/>
                    <a:pt x="6819" y="9120"/>
                    <a:pt x="6781" y="9050"/>
                  </a:cubicBezTo>
                  <a:cubicBezTo>
                    <a:pt x="6776" y="9041"/>
                    <a:pt x="6784" y="9032"/>
                    <a:pt x="6794" y="9032"/>
                  </a:cubicBezTo>
                  <a:cubicBezTo>
                    <a:pt x="6798" y="9032"/>
                    <a:pt x="6802" y="9033"/>
                    <a:pt x="6806" y="9037"/>
                  </a:cubicBezTo>
                  <a:cubicBezTo>
                    <a:pt x="6863" y="9132"/>
                    <a:pt x="6920" y="9234"/>
                    <a:pt x="6984" y="9329"/>
                  </a:cubicBezTo>
                  <a:cubicBezTo>
                    <a:pt x="7060" y="9457"/>
                    <a:pt x="7143" y="9590"/>
                    <a:pt x="7232" y="9717"/>
                  </a:cubicBezTo>
                  <a:cubicBezTo>
                    <a:pt x="7372" y="9927"/>
                    <a:pt x="7537" y="10124"/>
                    <a:pt x="7721" y="10302"/>
                  </a:cubicBezTo>
                  <a:cubicBezTo>
                    <a:pt x="8020" y="10581"/>
                    <a:pt x="8407" y="10785"/>
                    <a:pt x="8833" y="10791"/>
                  </a:cubicBezTo>
                  <a:cubicBezTo>
                    <a:pt x="8845" y="10791"/>
                    <a:pt x="8856" y="10792"/>
                    <a:pt x="8867" y="10792"/>
                  </a:cubicBezTo>
                  <a:cubicBezTo>
                    <a:pt x="9059" y="10792"/>
                    <a:pt x="9250" y="10741"/>
                    <a:pt x="9424" y="10651"/>
                  </a:cubicBezTo>
                  <a:cubicBezTo>
                    <a:pt x="9469" y="10626"/>
                    <a:pt x="9513" y="10600"/>
                    <a:pt x="9558" y="10562"/>
                  </a:cubicBezTo>
                  <a:cubicBezTo>
                    <a:pt x="9570" y="10543"/>
                    <a:pt x="9570" y="10537"/>
                    <a:pt x="9564" y="10505"/>
                  </a:cubicBezTo>
                  <a:cubicBezTo>
                    <a:pt x="9545" y="10492"/>
                    <a:pt x="9526" y="10473"/>
                    <a:pt x="9507" y="10461"/>
                  </a:cubicBezTo>
                  <a:cubicBezTo>
                    <a:pt x="9411" y="10384"/>
                    <a:pt x="9316" y="10308"/>
                    <a:pt x="9214" y="10226"/>
                  </a:cubicBezTo>
                  <a:cubicBezTo>
                    <a:pt x="8840" y="9933"/>
                    <a:pt x="8484" y="9609"/>
                    <a:pt x="8147" y="9266"/>
                  </a:cubicBezTo>
                  <a:cubicBezTo>
                    <a:pt x="7994" y="9101"/>
                    <a:pt x="7848" y="8929"/>
                    <a:pt x="7715" y="8738"/>
                  </a:cubicBezTo>
                  <a:cubicBezTo>
                    <a:pt x="7632" y="8630"/>
                    <a:pt x="7562" y="8516"/>
                    <a:pt x="7499" y="8395"/>
                  </a:cubicBezTo>
                  <a:cubicBezTo>
                    <a:pt x="7454" y="8319"/>
                    <a:pt x="7416" y="8236"/>
                    <a:pt x="7391" y="8148"/>
                  </a:cubicBezTo>
                  <a:cubicBezTo>
                    <a:pt x="7382" y="8130"/>
                    <a:pt x="7398" y="8109"/>
                    <a:pt x="7417" y="8109"/>
                  </a:cubicBezTo>
                  <a:cubicBezTo>
                    <a:pt x="7425" y="8109"/>
                    <a:pt x="7434" y="8113"/>
                    <a:pt x="7441" y="8122"/>
                  </a:cubicBezTo>
                  <a:cubicBezTo>
                    <a:pt x="7556" y="8287"/>
                    <a:pt x="7658" y="8465"/>
                    <a:pt x="7778" y="8637"/>
                  </a:cubicBezTo>
                  <a:cubicBezTo>
                    <a:pt x="7816" y="8688"/>
                    <a:pt x="7848" y="8738"/>
                    <a:pt x="7893" y="8783"/>
                  </a:cubicBezTo>
                  <a:cubicBezTo>
                    <a:pt x="8058" y="8999"/>
                    <a:pt x="8242" y="9202"/>
                    <a:pt x="8433" y="9393"/>
                  </a:cubicBezTo>
                  <a:cubicBezTo>
                    <a:pt x="8617" y="9571"/>
                    <a:pt x="8814" y="9743"/>
                    <a:pt x="9011" y="9908"/>
                  </a:cubicBezTo>
                  <a:cubicBezTo>
                    <a:pt x="9113" y="9990"/>
                    <a:pt x="9214" y="10073"/>
                    <a:pt x="9316" y="10156"/>
                  </a:cubicBezTo>
                  <a:cubicBezTo>
                    <a:pt x="9342" y="10175"/>
                    <a:pt x="9367" y="10200"/>
                    <a:pt x="9399" y="10219"/>
                  </a:cubicBezTo>
                  <a:cubicBezTo>
                    <a:pt x="9399" y="10143"/>
                    <a:pt x="9373" y="10067"/>
                    <a:pt x="9323" y="10003"/>
                  </a:cubicBezTo>
                  <a:cubicBezTo>
                    <a:pt x="9253" y="9908"/>
                    <a:pt x="9164" y="9812"/>
                    <a:pt x="9087" y="9717"/>
                  </a:cubicBezTo>
                  <a:cubicBezTo>
                    <a:pt x="8693" y="9247"/>
                    <a:pt x="8299" y="8783"/>
                    <a:pt x="7912" y="8306"/>
                  </a:cubicBezTo>
                  <a:cubicBezTo>
                    <a:pt x="7727" y="8084"/>
                    <a:pt x="7550" y="7862"/>
                    <a:pt x="7372" y="7639"/>
                  </a:cubicBezTo>
                  <a:cubicBezTo>
                    <a:pt x="7362" y="7625"/>
                    <a:pt x="7370" y="7615"/>
                    <a:pt x="7379" y="7615"/>
                  </a:cubicBezTo>
                  <a:cubicBezTo>
                    <a:pt x="7383" y="7615"/>
                    <a:pt x="7387" y="7617"/>
                    <a:pt x="7391" y="7620"/>
                  </a:cubicBezTo>
                  <a:cubicBezTo>
                    <a:pt x="7524" y="7766"/>
                    <a:pt x="7658" y="7912"/>
                    <a:pt x="7791" y="8059"/>
                  </a:cubicBezTo>
                  <a:cubicBezTo>
                    <a:pt x="7791" y="8065"/>
                    <a:pt x="7797" y="8065"/>
                    <a:pt x="7797" y="8071"/>
                  </a:cubicBezTo>
                  <a:lnTo>
                    <a:pt x="7855" y="8141"/>
                  </a:lnTo>
                  <a:cubicBezTo>
                    <a:pt x="7874" y="8148"/>
                    <a:pt x="7899" y="8148"/>
                    <a:pt x="7918" y="8148"/>
                  </a:cubicBezTo>
                  <a:cubicBezTo>
                    <a:pt x="7969" y="8135"/>
                    <a:pt x="8007" y="8103"/>
                    <a:pt x="8026" y="8059"/>
                  </a:cubicBezTo>
                  <a:cubicBezTo>
                    <a:pt x="8077" y="7957"/>
                    <a:pt x="8045" y="7836"/>
                    <a:pt x="8026" y="7734"/>
                  </a:cubicBezTo>
                  <a:cubicBezTo>
                    <a:pt x="7963" y="7385"/>
                    <a:pt x="7855" y="7048"/>
                    <a:pt x="7702" y="6730"/>
                  </a:cubicBezTo>
                  <a:cubicBezTo>
                    <a:pt x="7664" y="6648"/>
                    <a:pt x="7619" y="6578"/>
                    <a:pt x="7581" y="6502"/>
                  </a:cubicBezTo>
                  <a:lnTo>
                    <a:pt x="7581" y="6502"/>
                  </a:lnTo>
                  <a:cubicBezTo>
                    <a:pt x="7658" y="6680"/>
                    <a:pt x="7727" y="6864"/>
                    <a:pt x="7772" y="7048"/>
                  </a:cubicBezTo>
                  <a:cubicBezTo>
                    <a:pt x="7810" y="7182"/>
                    <a:pt x="7823" y="7321"/>
                    <a:pt x="7804" y="7455"/>
                  </a:cubicBezTo>
                  <a:cubicBezTo>
                    <a:pt x="7785" y="7544"/>
                    <a:pt x="7740" y="7645"/>
                    <a:pt x="7645" y="7671"/>
                  </a:cubicBezTo>
                  <a:cubicBezTo>
                    <a:pt x="7634" y="7673"/>
                    <a:pt x="7623" y="7674"/>
                    <a:pt x="7613" y="7674"/>
                  </a:cubicBezTo>
                  <a:cubicBezTo>
                    <a:pt x="7510" y="7674"/>
                    <a:pt x="7443" y="7568"/>
                    <a:pt x="7391" y="7493"/>
                  </a:cubicBezTo>
                  <a:cubicBezTo>
                    <a:pt x="7321" y="7379"/>
                    <a:pt x="7244" y="7258"/>
                    <a:pt x="7181" y="7143"/>
                  </a:cubicBezTo>
                  <a:cubicBezTo>
                    <a:pt x="7041" y="6902"/>
                    <a:pt x="6933" y="6648"/>
                    <a:pt x="6838" y="6387"/>
                  </a:cubicBezTo>
                  <a:cubicBezTo>
                    <a:pt x="6834" y="6370"/>
                    <a:pt x="6846" y="6359"/>
                    <a:pt x="6857" y="6359"/>
                  </a:cubicBezTo>
                  <a:cubicBezTo>
                    <a:pt x="6862" y="6359"/>
                    <a:pt x="6867" y="6362"/>
                    <a:pt x="6870" y="6368"/>
                  </a:cubicBezTo>
                  <a:cubicBezTo>
                    <a:pt x="6990" y="6622"/>
                    <a:pt x="7117" y="6870"/>
                    <a:pt x="7257" y="7105"/>
                  </a:cubicBezTo>
                  <a:cubicBezTo>
                    <a:pt x="7321" y="7213"/>
                    <a:pt x="7391" y="7321"/>
                    <a:pt x="7461" y="7423"/>
                  </a:cubicBezTo>
                  <a:cubicBezTo>
                    <a:pt x="7494" y="7471"/>
                    <a:pt x="7550" y="7574"/>
                    <a:pt x="7611" y="7574"/>
                  </a:cubicBezTo>
                  <a:cubicBezTo>
                    <a:pt x="7630" y="7574"/>
                    <a:pt x="7650" y="7564"/>
                    <a:pt x="7670" y="7537"/>
                  </a:cubicBezTo>
                  <a:cubicBezTo>
                    <a:pt x="7727" y="7448"/>
                    <a:pt x="7715" y="7321"/>
                    <a:pt x="7702" y="7226"/>
                  </a:cubicBezTo>
                  <a:cubicBezTo>
                    <a:pt x="7683" y="7099"/>
                    <a:pt x="7651" y="6978"/>
                    <a:pt x="7607" y="6857"/>
                  </a:cubicBezTo>
                  <a:cubicBezTo>
                    <a:pt x="7524" y="6629"/>
                    <a:pt x="7422" y="6406"/>
                    <a:pt x="7308" y="6190"/>
                  </a:cubicBezTo>
                  <a:lnTo>
                    <a:pt x="7283" y="6146"/>
                  </a:lnTo>
                  <a:lnTo>
                    <a:pt x="7283" y="6146"/>
                  </a:lnTo>
                  <a:cubicBezTo>
                    <a:pt x="7308" y="6241"/>
                    <a:pt x="7327" y="6368"/>
                    <a:pt x="7257" y="6444"/>
                  </a:cubicBezTo>
                  <a:cubicBezTo>
                    <a:pt x="7224" y="6481"/>
                    <a:pt x="7188" y="6496"/>
                    <a:pt x="7151" y="6496"/>
                  </a:cubicBezTo>
                  <a:cubicBezTo>
                    <a:pt x="7069" y="6496"/>
                    <a:pt x="6984" y="6423"/>
                    <a:pt x="6927" y="6375"/>
                  </a:cubicBezTo>
                  <a:cubicBezTo>
                    <a:pt x="6812" y="6273"/>
                    <a:pt x="6704" y="6171"/>
                    <a:pt x="6603" y="6069"/>
                  </a:cubicBezTo>
                  <a:cubicBezTo>
                    <a:pt x="6495" y="5961"/>
                    <a:pt x="6399" y="5847"/>
                    <a:pt x="6323" y="5714"/>
                  </a:cubicBezTo>
                  <a:cubicBezTo>
                    <a:pt x="6308" y="5694"/>
                    <a:pt x="6331" y="5667"/>
                    <a:pt x="6357" y="5667"/>
                  </a:cubicBezTo>
                  <a:cubicBezTo>
                    <a:pt x="6365" y="5667"/>
                    <a:pt x="6373" y="5670"/>
                    <a:pt x="6380" y="5675"/>
                  </a:cubicBezTo>
                  <a:cubicBezTo>
                    <a:pt x="6495" y="5777"/>
                    <a:pt x="6590" y="5898"/>
                    <a:pt x="6698" y="6012"/>
                  </a:cubicBezTo>
                  <a:cubicBezTo>
                    <a:pt x="6806" y="6120"/>
                    <a:pt x="6920" y="6228"/>
                    <a:pt x="7041" y="6324"/>
                  </a:cubicBezTo>
                  <a:cubicBezTo>
                    <a:pt x="7065" y="6343"/>
                    <a:pt x="7110" y="6386"/>
                    <a:pt x="7147" y="6386"/>
                  </a:cubicBezTo>
                  <a:cubicBezTo>
                    <a:pt x="7159" y="6386"/>
                    <a:pt x="7171" y="6381"/>
                    <a:pt x="7181" y="6368"/>
                  </a:cubicBezTo>
                  <a:cubicBezTo>
                    <a:pt x="7200" y="6330"/>
                    <a:pt x="7206" y="6286"/>
                    <a:pt x="7194" y="6247"/>
                  </a:cubicBezTo>
                  <a:cubicBezTo>
                    <a:pt x="7175" y="6114"/>
                    <a:pt x="7124" y="5993"/>
                    <a:pt x="7060" y="5872"/>
                  </a:cubicBezTo>
                  <a:cubicBezTo>
                    <a:pt x="6933" y="5644"/>
                    <a:pt x="6800" y="5421"/>
                    <a:pt x="6647" y="5205"/>
                  </a:cubicBezTo>
                  <a:cubicBezTo>
                    <a:pt x="6495" y="5002"/>
                    <a:pt x="6336" y="4805"/>
                    <a:pt x="6171" y="4614"/>
                  </a:cubicBezTo>
                  <a:cubicBezTo>
                    <a:pt x="6037" y="4468"/>
                    <a:pt x="5904" y="4328"/>
                    <a:pt x="5764" y="4195"/>
                  </a:cubicBezTo>
                  <a:lnTo>
                    <a:pt x="5751" y="4195"/>
                  </a:lnTo>
                  <a:cubicBezTo>
                    <a:pt x="5726" y="4176"/>
                    <a:pt x="5707" y="4157"/>
                    <a:pt x="5681" y="4138"/>
                  </a:cubicBezTo>
                  <a:lnTo>
                    <a:pt x="5624" y="4074"/>
                  </a:lnTo>
                  <a:lnTo>
                    <a:pt x="5573" y="4017"/>
                  </a:lnTo>
                  <a:cubicBezTo>
                    <a:pt x="5573" y="4023"/>
                    <a:pt x="5573" y="4030"/>
                    <a:pt x="5573" y="4030"/>
                  </a:cubicBezTo>
                  <a:cubicBezTo>
                    <a:pt x="5569" y="4045"/>
                    <a:pt x="5558" y="4056"/>
                    <a:pt x="5547" y="4056"/>
                  </a:cubicBezTo>
                  <a:cubicBezTo>
                    <a:pt x="5540" y="4056"/>
                    <a:pt x="5534" y="4052"/>
                    <a:pt x="5529" y="4042"/>
                  </a:cubicBezTo>
                  <a:cubicBezTo>
                    <a:pt x="5478" y="3941"/>
                    <a:pt x="5440" y="3833"/>
                    <a:pt x="5421" y="3718"/>
                  </a:cubicBezTo>
                  <a:cubicBezTo>
                    <a:pt x="5408" y="3667"/>
                    <a:pt x="5389" y="3623"/>
                    <a:pt x="5376" y="3578"/>
                  </a:cubicBezTo>
                  <a:cubicBezTo>
                    <a:pt x="5351" y="3515"/>
                    <a:pt x="5325" y="3451"/>
                    <a:pt x="5306" y="3388"/>
                  </a:cubicBezTo>
                  <a:cubicBezTo>
                    <a:pt x="5274" y="3311"/>
                    <a:pt x="5236" y="3242"/>
                    <a:pt x="5198" y="3159"/>
                  </a:cubicBezTo>
                  <a:cubicBezTo>
                    <a:pt x="5192" y="3165"/>
                    <a:pt x="5184" y="3169"/>
                    <a:pt x="5176" y="3169"/>
                  </a:cubicBezTo>
                  <a:cubicBezTo>
                    <a:pt x="5168" y="3169"/>
                    <a:pt x="5160" y="3165"/>
                    <a:pt x="5154" y="3159"/>
                  </a:cubicBezTo>
                  <a:cubicBezTo>
                    <a:pt x="5103" y="3095"/>
                    <a:pt x="5058" y="3026"/>
                    <a:pt x="5020" y="2949"/>
                  </a:cubicBezTo>
                  <a:cubicBezTo>
                    <a:pt x="4976" y="2886"/>
                    <a:pt x="4938" y="2816"/>
                    <a:pt x="4887" y="2752"/>
                  </a:cubicBezTo>
                  <a:cubicBezTo>
                    <a:pt x="4836" y="2682"/>
                    <a:pt x="4785" y="2619"/>
                    <a:pt x="4734" y="2555"/>
                  </a:cubicBezTo>
                  <a:lnTo>
                    <a:pt x="4677" y="2485"/>
                  </a:lnTo>
                  <a:cubicBezTo>
                    <a:pt x="4671" y="2492"/>
                    <a:pt x="4664" y="2492"/>
                    <a:pt x="4658" y="2498"/>
                  </a:cubicBezTo>
                  <a:lnTo>
                    <a:pt x="4658" y="2504"/>
                  </a:lnTo>
                  <a:cubicBezTo>
                    <a:pt x="4666" y="2539"/>
                    <a:pt x="4639" y="2559"/>
                    <a:pt x="4614" y="2559"/>
                  </a:cubicBezTo>
                  <a:cubicBezTo>
                    <a:pt x="4597" y="2559"/>
                    <a:pt x="4581" y="2550"/>
                    <a:pt x="4575" y="2530"/>
                  </a:cubicBezTo>
                  <a:cubicBezTo>
                    <a:pt x="4550" y="2479"/>
                    <a:pt x="4525" y="2428"/>
                    <a:pt x="4499" y="2377"/>
                  </a:cubicBezTo>
                  <a:cubicBezTo>
                    <a:pt x="4499" y="2384"/>
                    <a:pt x="4499" y="2390"/>
                    <a:pt x="4499" y="2396"/>
                  </a:cubicBezTo>
                  <a:cubicBezTo>
                    <a:pt x="4495" y="2406"/>
                    <a:pt x="4490" y="2412"/>
                    <a:pt x="4483" y="2412"/>
                  </a:cubicBezTo>
                  <a:cubicBezTo>
                    <a:pt x="4480" y="2412"/>
                    <a:pt x="4477" y="2411"/>
                    <a:pt x="4474" y="2409"/>
                  </a:cubicBezTo>
                  <a:cubicBezTo>
                    <a:pt x="4442" y="2409"/>
                    <a:pt x="4429" y="2377"/>
                    <a:pt x="4410" y="2346"/>
                  </a:cubicBezTo>
                  <a:cubicBezTo>
                    <a:pt x="4391" y="2314"/>
                    <a:pt x="4366" y="2276"/>
                    <a:pt x="4353" y="2257"/>
                  </a:cubicBezTo>
                  <a:cubicBezTo>
                    <a:pt x="4340" y="2238"/>
                    <a:pt x="4321" y="2218"/>
                    <a:pt x="4309" y="2206"/>
                  </a:cubicBezTo>
                  <a:lnTo>
                    <a:pt x="4309" y="2206"/>
                  </a:lnTo>
                  <a:cubicBezTo>
                    <a:pt x="4321" y="2231"/>
                    <a:pt x="4334" y="2263"/>
                    <a:pt x="4334" y="2295"/>
                  </a:cubicBezTo>
                  <a:cubicBezTo>
                    <a:pt x="4330" y="2307"/>
                    <a:pt x="4320" y="2314"/>
                    <a:pt x="4311" y="2314"/>
                  </a:cubicBezTo>
                  <a:cubicBezTo>
                    <a:pt x="4306" y="2314"/>
                    <a:pt x="4300" y="2312"/>
                    <a:pt x="4296" y="2307"/>
                  </a:cubicBezTo>
                  <a:cubicBezTo>
                    <a:pt x="4239" y="2257"/>
                    <a:pt x="4194" y="2193"/>
                    <a:pt x="4156" y="2129"/>
                  </a:cubicBezTo>
                  <a:cubicBezTo>
                    <a:pt x="4131" y="2091"/>
                    <a:pt x="4099" y="2053"/>
                    <a:pt x="4067" y="2021"/>
                  </a:cubicBezTo>
                  <a:cubicBezTo>
                    <a:pt x="3997" y="1990"/>
                    <a:pt x="3927" y="1945"/>
                    <a:pt x="3851" y="1920"/>
                  </a:cubicBezTo>
                  <a:cubicBezTo>
                    <a:pt x="3762" y="1882"/>
                    <a:pt x="3667" y="1856"/>
                    <a:pt x="3565" y="1837"/>
                  </a:cubicBezTo>
                  <a:cubicBezTo>
                    <a:pt x="3508" y="1831"/>
                    <a:pt x="3451" y="1824"/>
                    <a:pt x="3393" y="1824"/>
                  </a:cubicBezTo>
                  <a:cubicBezTo>
                    <a:pt x="3375" y="1824"/>
                    <a:pt x="3357" y="1823"/>
                    <a:pt x="3339" y="1823"/>
                  </a:cubicBezTo>
                  <a:cubicBezTo>
                    <a:pt x="3216" y="1823"/>
                    <a:pt x="3090" y="1841"/>
                    <a:pt x="2974" y="1869"/>
                  </a:cubicBezTo>
                  <a:cubicBezTo>
                    <a:pt x="2972" y="1869"/>
                    <a:pt x="2970" y="1870"/>
                    <a:pt x="2968" y="1870"/>
                  </a:cubicBezTo>
                  <a:cubicBezTo>
                    <a:pt x="2942" y="1870"/>
                    <a:pt x="2938" y="1830"/>
                    <a:pt x="2961" y="1824"/>
                  </a:cubicBezTo>
                  <a:cubicBezTo>
                    <a:pt x="3025" y="1799"/>
                    <a:pt x="3088" y="1774"/>
                    <a:pt x="3152" y="1761"/>
                  </a:cubicBezTo>
                  <a:cubicBezTo>
                    <a:pt x="3196" y="1748"/>
                    <a:pt x="3235" y="1748"/>
                    <a:pt x="3273" y="1742"/>
                  </a:cubicBezTo>
                  <a:cubicBezTo>
                    <a:pt x="3312" y="1740"/>
                    <a:pt x="3351" y="1738"/>
                    <a:pt x="3389" y="1738"/>
                  </a:cubicBezTo>
                  <a:cubicBezTo>
                    <a:pt x="3455" y="1738"/>
                    <a:pt x="3520" y="1742"/>
                    <a:pt x="3584" y="1755"/>
                  </a:cubicBezTo>
                  <a:cubicBezTo>
                    <a:pt x="3654" y="1761"/>
                    <a:pt x="3724" y="1780"/>
                    <a:pt x="3794" y="1799"/>
                  </a:cubicBezTo>
                  <a:cubicBezTo>
                    <a:pt x="3737" y="1767"/>
                    <a:pt x="3673" y="1735"/>
                    <a:pt x="3610" y="1710"/>
                  </a:cubicBezTo>
                  <a:cubicBezTo>
                    <a:pt x="3586" y="1698"/>
                    <a:pt x="3595" y="1659"/>
                    <a:pt x="3617" y="1659"/>
                  </a:cubicBezTo>
                  <a:cubicBezTo>
                    <a:pt x="3619" y="1659"/>
                    <a:pt x="3621" y="1659"/>
                    <a:pt x="3622" y="1659"/>
                  </a:cubicBezTo>
                  <a:cubicBezTo>
                    <a:pt x="3737" y="1691"/>
                    <a:pt x="3845" y="1742"/>
                    <a:pt x="3946" y="1805"/>
                  </a:cubicBezTo>
                  <a:lnTo>
                    <a:pt x="3921" y="1780"/>
                  </a:lnTo>
                  <a:cubicBezTo>
                    <a:pt x="3904" y="1763"/>
                    <a:pt x="3917" y="1741"/>
                    <a:pt x="3938" y="1741"/>
                  </a:cubicBezTo>
                  <a:cubicBezTo>
                    <a:pt x="3941" y="1741"/>
                    <a:pt x="3944" y="1741"/>
                    <a:pt x="3946" y="1742"/>
                  </a:cubicBezTo>
                  <a:cubicBezTo>
                    <a:pt x="4010" y="1786"/>
                    <a:pt x="4073" y="1837"/>
                    <a:pt x="4131" y="1888"/>
                  </a:cubicBezTo>
                  <a:lnTo>
                    <a:pt x="4080" y="1831"/>
                  </a:lnTo>
                  <a:cubicBezTo>
                    <a:pt x="4059" y="1815"/>
                    <a:pt x="4072" y="1787"/>
                    <a:pt x="4091" y="1787"/>
                  </a:cubicBezTo>
                  <a:cubicBezTo>
                    <a:pt x="4096" y="1787"/>
                    <a:pt x="4100" y="1789"/>
                    <a:pt x="4105" y="1793"/>
                  </a:cubicBezTo>
                  <a:cubicBezTo>
                    <a:pt x="4220" y="1894"/>
                    <a:pt x="4321" y="2002"/>
                    <a:pt x="4417" y="2117"/>
                  </a:cubicBezTo>
                  <a:cubicBezTo>
                    <a:pt x="4455" y="2174"/>
                    <a:pt x="4499" y="2231"/>
                    <a:pt x="4531" y="2295"/>
                  </a:cubicBezTo>
                  <a:lnTo>
                    <a:pt x="4531" y="2282"/>
                  </a:lnTo>
                  <a:cubicBezTo>
                    <a:pt x="4525" y="2244"/>
                    <a:pt x="4512" y="2206"/>
                    <a:pt x="4499" y="2168"/>
                  </a:cubicBezTo>
                  <a:cubicBezTo>
                    <a:pt x="4480" y="2136"/>
                    <a:pt x="4467" y="2098"/>
                    <a:pt x="4461" y="2060"/>
                  </a:cubicBezTo>
                  <a:cubicBezTo>
                    <a:pt x="4461" y="2045"/>
                    <a:pt x="4473" y="2030"/>
                    <a:pt x="4487" y="2030"/>
                  </a:cubicBezTo>
                  <a:cubicBezTo>
                    <a:pt x="4491" y="2030"/>
                    <a:pt x="4495" y="2031"/>
                    <a:pt x="4499" y="2034"/>
                  </a:cubicBezTo>
                  <a:cubicBezTo>
                    <a:pt x="4512" y="2047"/>
                    <a:pt x="4518" y="2053"/>
                    <a:pt x="4525" y="2066"/>
                  </a:cubicBezTo>
                  <a:cubicBezTo>
                    <a:pt x="4512" y="2015"/>
                    <a:pt x="4499" y="1958"/>
                    <a:pt x="4480" y="1907"/>
                  </a:cubicBezTo>
                  <a:cubicBezTo>
                    <a:pt x="4417" y="1710"/>
                    <a:pt x="4321" y="1526"/>
                    <a:pt x="4207" y="1354"/>
                  </a:cubicBezTo>
                  <a:cubicBezTo>
                    <a:pt x="4193" y="1340"/>
                    <a:pt x="4207" y="1322"/>
                    <a:pt x="4223" y="1322"/>
                  </a:cubicBezTo>
                  <a:cubicBezTo>
                    <a:pt x="4228" y="1322"/>
                    <a:pt x="4234" y="1324"/>
                    <a:pt x="4239" y="1329"/>
                  </a:cubicBezTo>
                  <a:cubicBezTo>
                    <a:pt x="4366" y="1494"/>
                    <a:pt x="4474" y="1672"/>
                    <a:pt x="4556" y="1863"/>
                  </a:cubicBezTo>
                  <a:cubicBezTo>
                    <a:pt x="4537" y="1774"/>
                    <a:pt x="4512" y="1685"/>
                    <a:pt x="4474" y="1602"/>
                  </a:cubicBezTo>
                  <a:cubicBezTo>
                    <a:pt x="4467" y="1589"/>
                    <a:pt x="4480" y="1577"/>
                    <a:pt x="4493" y="1570"/>
                  </a:cubicBezTo>
                  <a:cubicBezTo>
                    <a:pt x="4436" y="1462"/>
                    <a:pt x="4366" y="1361"/>
                    <a:pt x="4290" y="1265"/>
                  </a:cubicBezTo>
                  <a:lnTo>
                    <a:pt x="4264" y="1233"/>
                  </a:lnTo>
                  <a:cubicBezTo>
                    <a:pt x="4086" y="1030"/>
                    <a:pt x="3857" y="865"/>
                    <a:pt x="3610" y="757"/>
                  </a:cubicBezTo>
                  <a:cubicBezTo>
                    <a:pt x="3580" y="745"/>
                    <a:pt x="3594" y="712"/>
                    <a:pt x="3622" y="712"/>
                  </a:cubicBezTo>
                  <a:cubicBezTo>
                    <a:pt x="3624" y="712"/>
                    <a:pt x="3626" y="712"/>
                    <a:pt x="3629" y="712"/>
                  </a:cubicBezTo>
                  <a:cubicBezTo>
                    <a:pt x="3870" y="789"/>
                    <a:pt x="4093" y="922"/>
                    <a:pt x="4277" y="1100"/>
                  </a:cubicBezTo>
                  <a:cubicBezTo>
                    <a:pt x="4201" y="998"/>
                    <a:pt x="4112" y="903"/>
                    <a:pt x="4016" y="820"/>
                  </a:cubicBezTo>
                  <a:cubicBezTo>
                    <a:pt x="3995" y="804"/>
                    <a:pt x="4009" y="779"/>
                    <a:pt x="4030" y="779"/>
                  </a:cubicBezTo>
                  <a:cubicBezTo>
                    <a:pt x="4034" y="779"/>
                    <a:pt x="4038" y="780"/>
                    <a:pt x="4042" y="782"/>
                  </a:cubicBezTo>
                  <a:cubicBezTo>
                    <a:pt x="4188" y="878"/>
                    <a:pt x="4315" y="1005"/>
                    <a:pt x="4423" y="1144"/>
                  </a:cubicBezTo>
                  <a:cubicBezTo>
                    <a:pt x="4372" y="1062"/>
                    <a:pt x="4321" y="979"/>
                    <a:pt x="4264" y="903"/>
                  </a:cubicBezTo>
                  <a:cubicBezTo>
                    <a:pt x="4181" y="795"/>
                    <a:pt x="4093" y="700"/>
                    <a:pt x="3984" y="617"/>
                  </a:cubicBezTo>
                  <a:cubicBezTo>
                    <a:pt x="3908" y="566"/>
                    <a:pt x="3832" y="515"/>
                    <a:pt x="3756" y="465"/>
                  </a:cubicBezTo>
                  <a:lnTo>
                    <a:pt x="3667" y="414"/>
                  </a:lnTo>
                  <a:cubicBezTo>
                    <a:pt x="3428" y="294"/>
                    <a:pt x="3164" y="236"/>
                    <a:pt x="2896" y="236"/>
                  </a:cubicBezTo>
                  <a:cubicBezTo>
                    <a:pt x="2808" y="236"/>
                    <a:pt x="2719" y="242"/>
                    <a:pt x="2631" y="255"/>
                  </a:cubicBezTo>
                  <a:cubicBezTo>
                    <a:pt x="2629" y="255"/>
                    <a:pt x="2628" y="255"/>
                    <a:pt x="2627" y="255"/>
                  </a:cubicBezTo>
                  <a:cubicBezTo>
                    <a:pt x="2604" y="255"/>
                    <a:pt x="2595" y="210"/>
                    <a:pt x="2625" y="210"/>
                  </a:cubicBezTo>
                  <a:cubicBezTo>
                    <a:pt x="2752" y="178"/>
                    <a:pt x="2885" y="164"/>
                    <a:pt x="3017" y="164"/>
                  </a:cubicBezTo>
                  <a:cubicBezTo>
                    <a:pt x="3043" y="164"/>
                    <a:pt x="3069" y="165"/>
                    <a:pt x="3095" y="166"/>
                  </a:cubicBezTo>
                  <a:cubicBezTo>
                    <a:pt x="2866" y="102"/>
                    <a:pt x="2625" y="71"/>
                    <a:pt x="2383" y="71"/>
                  </a:cubicBezTo>
                  <a:cubicBezTo>
                    <a:pt x="2123" y="71"/>
                    <a:pt x="1868" y="109"/>
                    <a:pt x="1620" y="185"/>
                  </a:cubicBezTo>
                  <a:cubicBezTo>
                    <a:pt x="1551" y="217"/>
                    <a:pt x="1481" y="248"/>
                    <a:pt x="1417" y="287"/>
                  </a:cubicBezTo>
                  <a:cubicBezTo>
                    <a:pt x="1413" y="289"/>
                    <a:pt x="1409" y="291"/>
                    <a:pt x="1404" y="291"/>
                  </a:cubicBezTo>
                  <a:cubicBezTo>
                    <a:pt x="1390" y="291"/>
                    <a:pt x="1379" y="276"/>
                    <a:pt x="1379" y="261"/>
                  </a:cubicBezTo>
                  <a:lnTo>
                    <a:pt x="1309" y="287"/>
                  </a:lnTo>
                  <a:cubicBezTo>
                    <a:pt x="1307" y="287"/>
                    <a:pt x="1305" y="288"/>
                    <a:pt x="1303" y="288"/>
                  </a:cubicBezTo>
                  <a:cubicBezTo>
                    <a:pt x="1286" y="288"/>
                    <a:pt x="1273" y="266"/>
                    <a:pt x="1290" y="255"/>
                  </a:cubicBezTo>
                  <a:cubicBezTo>
                    <a:pt x="1417" y="179"/>
                    <a:pt x="1551" y="121"/>
                    <a:pt x="1690" y="77"/>
                  </a:cubicBezTo>
                  <a:cubicBezTo>
                    <a:pt x="1744" y="55"/>
                    <a:pt x="1803" y="29"/>
                    <a:pt x="1862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5"/>
            <p:cNvSpPr/>
            <p:nvPr/>
          </p:nvSpPr>
          <p:spPr>
            <a:xfrm flipH="1">
              <a:off x="202586" y="4931804"/>
              <a:ext cx="312265" cy="103474"/>
            </a:xfrm>
            <a:custGeom>
              <a:rect b="b" l="l" r="r" t="t"/>
              <a:pathLst>
                <a:path extrusionOk="0" h="674" w="2034">
                  <a:moveTo>
                    <a:pt x="0" y="0"/>
                  </a:moveTo>
                  <a:lnTo>
                    <a:pt x="0" y="0"/>
                  </a:lnTo>
                  <a:cubicBezTo>
                    <a:pt x="19" y="89"/>
                    <a:pt x="39" y="172"/>
                    <a:pt x="64" y="261"/>
                  </a:cubicBezTo>
                  <a:cubicBezTo>
                    <a:pt x="77" y="312"/>
                    <a:pt x="96" y="362"/>
                    <a:pt x="121" y="413"/>
                  </a:cubicBezTo>
                  <a:cubicBezTo>
                    <a:pt x="159" y="399"/>
                    <a:pt x="201" y="392"/>
                    <a:pt x="244" y="392"/>
                  </a:cubicBezTo>
                  <a:cubicBezTo>
                    <a:pt x="258" y="392"/>
                    <a:pt x="272" y="393"/>
                    <a:pt x="286" y="394"/>
                  </a:cubicBezTo>
                  <a:cubicBezTo>
                    <a:pt x="344" y="401"/>
                    <a:pt x="401" y="420"/>
                    <a:pt x="452" y="451"/>
                  </a:cubicBezTo>
                  <a:cubicBezTo>
                    <a:pt x="509" y="483"/>
                    <a:pt x="547" y="540"/>
                    <a:pt x="560" y="604"/>
                  </a:cubicBezTo>
                  <a:cubicBezTo>
                    <a:pt x="560" y="629"/>
                    <a:pt x="553" y="655"/>
                    <a:pt x="534" y="674"/>
                  </a:cubicBezTo>
                  <a:cubicBezTo>
                    <a:pt x="738" y="655"/>
                    <a:pt x="941" y="648"/>
                    <a:pt x="1144" y="636"/>
                  </a:cubicBezTo>
                  <a:lnTo>
                    <a:pt x="2034" y="585"/>
                  </a:lnTo>
                  <a:cubicBezTo>
                    <a:pt x="1983" y="585"/>
                    <a:pt x="1926" y="585"/>
                    <a:pt x="1875" y="578"/>
                  </a:cubicBezTo>
                  <a:cubicBezTo>
                    <a:pt x="1589" y="547"/>
                    <a:pt x="1316" y="439"/>
                    <a:pt x="1081" y="267"/>
                  </a:cubicBezTo>
                  <a:cubicBezTo>
                    <a:pt x="988" y="287"/>
                    <a:pt x="893" y="295"/>
                    <a:pt x="796" y="295"/>
                  </a:cubicBezTo>
                  <a:cubicBezTo>
                    <a:pt x="766" y="295"/>
                    <a:pt x="736" y="294"/>
                    <a:pt x="706" y="293"/>
                  </a:cubicBezTo>
                  <a:cubicBezTo>
                    <a:pt x="566" y="286"/>
                    <a:pt x="433" y="261"/>
                    <a:pt x="305" y="216"/>
                  </a:cubicBezTo>
                  <a:cubicBezTo>
                    <a:pt x="191" y="165"/>
                    <a:pt x="89" y="96"/>
                    <a:pt x="0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5"/>
            <p:cNvSpPr/>
            <p:nvPr/>
          </p:nvSpPr>
          <p:spPr>
            <a:xfrm flipH="1">
              <a:off x="479541" y="4889739"/>
              <a:ext cx="130955" cy="213857"/>
            </a:xfrm>
            <a:custGeom>
              <a:rect b="b" l="l" r="r" t="t"/>
              <a:pathLst>
                <a:path extrusionOk="0" h="1393" w="853">
                  <a:moveTo>
                    <a:pt x="407" y="1"/>
                  </a:moveTo>
                  <a:lnTo>
                    <a:pt x="407" y="217"/>
                  </a:lnTo>
                  <a:lnTo>
                    <a:pt x="407" y="611"/>
                  </a:lnTo>
                  <a:cubicBezTo>
                    <a:pt x="407" y="624"/>
                    <a:pt x="395" y="636"/>
                    <a:pt x="382" y="643"/>
                  </a:cubicBezTo>
                  <a:cubicBezTo>
                    <a:pt x="293" y="687"/>
                    <a:pt x="217" y="751"/>
                    <a:pt x="160" y="827"/>
                  </a:cubicBezTo>
                  <a:cubicBezTo>
                    <a:pt x="160" y="827"/>
                    <a:pt x="153" y="833"/>
                    <a:pt x="153" y="840"/>
                  </a:cubicBezTo>
                  <a:cubicBezTo>
                    <a:pt x="32" y="999"/>
                    <a:pt x="1" y="1208"/>
                    <a:pt x="71" y="1393"/>
                  </a:cubicBezTo>
                  <a:cubicBezTo>
                    <a:pt x="96" y="1335"/>
                    <a:pt x="115" y="1272"/>
                    <a:pt x="121" y="1208"/>
                  </a:cubicBezTo>
                  <a:cubicBezTo>
                    <a:pt x="128" y="1126"/>
                    <a:pt x="153" y="1043"/>
                    <a:pt x="198" y="973"/>
                  </a:cubicBezTo>
                  <a:cubicBezTo>
                    <a:pt x="248" y="910"/>
                    <a:pt x="318" y="859"/>
                    <a:pt x="401" y="840"/>
                  </a:cubicBezTo>
                  <a:cubicBezTo>
                    <a:pt x="433" y="827"/>
                    <a:pt x="467" y="820"/>
                    <a:pt x="501" y="820"/>
                  </a:cubicBezTo>
                  <a:cubicBezTo>
                    <a:pt x="548" y="820"/>
                    <a:pt x="595" y="833"/>
                    <a:pt x="636" y="859"/>
                  </a:cubicBezTo>
                  <a:cubicBezTo>
                    <a:pt x="642" y="865"/>
                    <a:pt x="649" y="872"/>
                    <a:pt x="649" y="878"/>
                  </a:cubicBezTo>
                  <a:cubicBezTo>
                    <a:pt x="668" y="872"/>
                    <a:pt x="687" y="868"/>
                    <a:pt x="706" y="868"/>
                  </a:cubicBezTo>
                  <a:cubicBezTo>
                    <a:pt x="725" y="868"/>
                    <a:pt x="744" y="872"/>
                    <a:pt x="763" y="878"/>
                  </a:cubicBezTo>
                  <a:cubicBezTo>
                    <a:pt x="767" y="878"/>
                    <a:pt x="806" y="884"/>
                    <a:pt x="831" y="884"/>
                  </a:cubicBezTo>
                  <a:cubicBezTo>
                    <a:pt x="843" y="884"/>
                    <a:pt x="852" y="882"/>
                    <a:pt x="852" y="878"/>
                  </a:cubicBezTo>
                  <a:cubicBezTo>
                    <a:pt x="846" y="865"/>
                    <a:pt x="776" y="840"/>
                    <a:pt x="763" y="833"/>
                  </a:cubicBezTo>
                  <a:cubicBezTo>
                    <a:pt x="725" y="814"/>
                    <a:pt x="700" y="783"/>
                    <a:pt x="681" y="751"/>
                  </a:cubicBezTo>
                  <a:cubicBezTo>
                    <a:pt x="636" y="668"/>
                    <a:pt x="604" y="579"/>
                    <a:pt x="592" y="484"/>
                  </a:cubicBezTo>
                  <a:cubicBezTo>
                    <a:pt x="573" y="389"/>
                    <a:pt x="560" y="293"/>
                    <a:pt x="554" y="198"/>
                  </a:cubicBezTo>
                  <a:cubicBezTo>
                    <a:pt x="503" y="134"/>
                    <a:pt x="452" y="64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5"/>
            <p:cNvSpPr/>
            <p:nvPr/>
          </p:nvSpPr>
          <p:spPr>
            <a:xfrm flipH="1">
              <a:off x="441467" y="5004267"/>
              <a:ext cx="44061" cy="25178"/>
            </a:xfrm>
            <a:custGeom>
              <a:rect b="b" l="l" r="r" t="t"/>
              <a:pathLst>
                <a:path extrusionOk="0" h="164" w="287">
                  <a:moveTo>
                    <a:pt x="48" y="0"/>
                  </a:moveTo>
                  <a:cubicBezTo>
                    <a:pt x="32" y="0"/>
                    <a:pt x="16" y="2"/>
                    <a:pt x="0" y="5"/>
                  </a:cubicBezTo>
                  <a:cubicBezTo>
                    <a:pt x="0" y="5"/>
                    <a:pt x="6" y="11"/>
                    <a:pt x="13" y="11"/>
                  </a:cubicBezTo>
                  <a:cubicBezTo>
                    <a:pt x="57" y="24"/>
                    <a:pt x="95" y="49"/>
                    <a:pt x="121" y="87"/>
                  </a:cubicBezTo>
                  <a:cubicBezTo>
                    <a:pt x="127" y="100"/>
                    <a:pt x="134" y="119"/>
                    <a:pt x="134" y="138"/>
                  </a:cubicBezTo>
                  <a:cubicBezTo>
                    <a:pt x="140" y="138"/>
                    <a:pt x="153" y="138"/>
                    <a:pt x="165" y="145"/>
                  </a:cubicBezTo>
                  <a:cubicBezTo>
                    <a:pt x="191" y="151"/>
                    <a:pt x="222" y="157"/>
                    <a:pt x="248" y="164"/>
                  </a:cubicBezTo>
                  <a:cubicBezTo>
                    <a:pt x="267" y="164"/>
                    <a:pt x="286" y="157"/>
                    <a:pt x="286" y="138"/>
                  </a:cubicBezTo>
                  <a:cubicBezTo>
                    <a:pt x="280" y="113"/>
                    <a:pt x="267" y="94"/>
                    <a:pt x="248" y="81"/>
                  </a:cubicBezTo>
                  <a:cubicBezTo>
                    <a:pt x="203" y="37"/>
                    <a:pt x="153" y="11"/>
                    <a:pt x="95" y="5"/>
                  </a:cubicBezTo>
                  <a:cubicBezTo>
                    <a:pt x="80" y="2"/>
                    <a:pt x="64" y="0"/>
                    <a:pt x="48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5"/>
            <p:cNvSpPr/>
            <p:nvPr/>
          </p:nvSpPr>
          <p:spPr>
            <a:xfrm flipH="1">
              <a:off x="712741" y="4560126"/>
              <a:ext cx="236271" cy="92114"/>
            </a:xfrm>
            <a:custGeom>
              <a:rect b="b" l="l" r="r" t="t"/>
              <a:pathLst>
                <a:path extrusionOk="0" h="600" w="1539">
                  <a:moveTo>
                    <a:pt x="1462" y="0"/>
                  </a:moveTo>
                  <a:cubicBezTo>
                    <a:pt x="1265" y="70"/>
                    <a:pt x="1055" y="108"/>
                    <a:pt x="852" y="108"/>
                  </a:cubicBezTo>
                  <a:cubicBezTo>
                    <a:pt x="804" y="110"/>
                    <a:pt x="756" y="111"/>
                    <a:pt x="708" y="111"/>
                  </a:cubicBezTo>
                  <a:cubicBezTo>
                    <a:pt x="466" y="111"/>
                    <a:pt x="229" y="84"/>
                    <a:pt x="1" y="25"/>
                  </a:cubicBezTo>
                  <a:lnTo>
                    <a:pt x="1" y="25"/>
                  </a:lnTo>
                  <a:lnTo>
                    <a:pt x="128" y="108"/>
                  </a:lnTo>
                  <a:cubicBezTo>
                    <a:pt x="401" y="273"/>
                    <a:pt x="687" y="419"/>
                    <a:pt x="986" y="547"/>
                  </a:cubicBezTo>
                  <a:cubicBezTo>
                    <a:pt x="1064" y="574"/>
                    <a:pt x="1153" y="599"/>
                    <a:pt x="1241" y="599"/>
                  </a:cubicBezTo>
                  <a:cubicBezTo>
                    <a:pt x="1294" y="599"/>
                    <a:pt x="1348" y="590"/>
                    <a:pt x="1399" y="566"/>
                  </a:cubicBezTo>
                  <a:cubicBezTo>
                    <a:pt x="1456" y="540"/>
                    <a:pt x="1507" y="489"/>
                    <a:pt x="1526" y="426"/>
                  </a:cubicBezTo>
                  <a:cubicBezTo>
                    <a:pt x="1538" y="369"/>
                    <a:pt x="1532" y="305"/>
                    <a:pt x="1507" y="254"/>
                  </a:cubicBezTo>
                  <a:cubicBezTo>
                    <a:pt x="1500" y="235"/>
                    <a:pt x="1513" y="216"/>
                    <a:pt x="1526" y="210"/>
                  </a:cubicBezTo>
                  <a:cubicBezTo>
                    <a:pt x="1519" y="184"/>
                    <a:pt x="1507" y="159"/>
                    <a:pt x="1500" y="133"/>
                  </a:cubicBezTo>
                  <a:cubicBezTo>
                    <a:pt x="1488" y="89"/>
                    <a:pt x="1468" y="45"/>
                    <a:pt x="14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5"/>
            <p:cNvSpPr/>
            <p:nvPr/>
          </p:nvSpPr>
          <p:spPr>
            <a:xfrm flipH="1">
              <a:off x="604508" y="4009748"/>
              <a:ext cx="862489" cy="823802"/>
            </a:xfrm>
            <a:custGeom>
              <a:rect b="b" l="l" r="r" t="t"/>
              <a:pathLst>
                <a:path extrusionOk="0" h="5366" w="5618">
                  <a:moveTo>
                    <a:pt x="197" y="1"/>
                  </a:moveTo>
                  <a:cubicBezTo>
                    <a:pt x="134" y="204"/>
                    <a:pt x="89" y="414"/>
                    <a:pt x="57" y="624"/>
                  </a:cubicBezTo>
                  <a:cubicBezTo>
                    <a:pt x="0" y="1043"/>
                    <a:pt x="13" y="1463"/>
                    <a:pt x="95" y="1869"/>
                  </a:cubicBezTo>
                  <a:cubicBezTo>
                    <a:pt x="134" y="2079"/>
                    <a:pt x="191" y="2282"/>
                    <a:pt x="267" y="2473"/>
                  </a:cubicBezTo>
                  <a:cubicBezTo>
                    <a:pt x="292" y="2543"/>
                    <a:pt x="324" y="2606"/>
                    <a:pt x="350" y="2664"/>
                  </a:cubicBezTo>
                  <a:cubicBezTo>
                    <a:pt x="337" y="2625"/>
                    <a:pt x="331" y="2587"/>
                    <a:pt x="324" y="2549"/>
                  </a:cubicBezTo>
                  <a:cubicBezTo>
                    <a:pt x="320" y="2529"/>
                    <a:pt x="337" y="2517"/>
                    <a:pt x="351" y="2517"/>
                  </a:cubicBezTo>
                  <a:cubicBezTo>
                    <a:pt x="359" y="2517"/>
                    <a:pt x="366" y="2521"/>
                    <a:pt x="369" y="2530"/>
                  </a:cubicBezTo>
                  <a:cubicBezTo>
                    <a:pt x="426" y="2708"/>
                    <a:pt x="496" y="2873"/>
                    <a:pt x="572" y="3039"/>
                  </a:cubicBezTo>
                  <a:cubicBezTo>
                    <a:pt x="706" y="3331"/>
                    <a:pt x="877" y="3604"/>
                    <a:pt x="1080" y="3846"/>
                  </a:cubicBezTo>
                  <a:cubicBezTo>
                    <a:pt x="1182" y="3973"/>
                    <a:pt x="1290" y="4087"/>
                    <a:pt x="1411" y="4195"/>
                  </a:cubicBezTo>
                  <a:cubicBezTo>
                    <a:pt x="1455" y="4240"/>
                    <a:pt x="1506" y="4278"/>
                    <a:pt x="1551" y="4316"/>
                  </a:cubicBezTo>
                  <a:cubicBezTo>
                    <a:pt x="1555" y="4304"/>
                    <a:pt x="1567" y="4297"/>
                    <a:pt x="1578" y="4297"/>
                  </a:cubicBezTo>
                  <a:cubicBezTo>
                    <a:pt x="1585" y="4297"/>
                    <a:pt x="1591" y="4299"/>
                    <a:pt x="1595" y="4303"/>
                  </a:cubicBezTo>
                  <a:cubicBezTo>
                    <a:pt x="1716" y="4430"/>
                    <a:pt x="1849" y="4538"/>
                    <a:pt x="1996" y="4634"/>
                  </a:cubicBezTo>
                  <a:cubicBezTo>
                    <a:pt x="2072" y="4684"/>
                    <a:pt x="2148" y="4723"/>
                    <a:pt x="2224" y="4761"/>
                  </a:cubicBezTo>
                  <a:cubicBezTo>
                    <a:pt x="2288" y="4792"/>
                    <a:pt x="2358" y="4824"/>
                    <a:pt x="2415" y="4862"/>
                  </a:cubicBezTo>
                  <a:cubicBezTo>
                    <a:pt x="2421" y="4869"/>
                    <a:pt x="2428" y="4875"/>
                    <a:pt x="2434" y="4881"/>
                  </a:cubicBezTo>
                  <a:cubicBezTo>
                    <a:pt x="2447" y="4900"/>
                    <a:pt x="2440" y="4920"/>
                    <a:pt x="2421" y="4926"/>
                  </a:cubicBezTo>
                  <a:lnTo>
                    <a:pt x="2358" y="4926"/>
                  </a:lnTo>
                  <a:cubicBezTo>
                    <a:pt x="2301" y="4913"/>
                    <a:pt x="2250" y="4888"/>
                    <a:pt x="2199" y="4862"/>
                  </a:cubicBezTo>
                  <a:lnTo>
                    <a:pt x="2199" y="4862"/>
                  </a:lnTo>
                  <a:lnTo>
                    <a:pt x="2256" y="4900"/>
                  </a:lnTo>
                  <a:cubicBezTo>
                    <a:pt x="2282" y="4913"/>
                    <a:pt x="2307" y="4932"/>
                    <a:pt x="2332" y="4945"/>
                  </a:cubicBezTo>
                  <a:cubicBezTo>
                    <a:pt x="2377" y="4970"/>
                    <a:pt x="2428" y="4996"/>
                    <a:pt x="2485" y="5021"/>
                  </a:cubicBezTo>
                  <a:cubicBezTo>
                    <a:pt x="2488" y="5020"/>
                    <a:pt x="2492" y="5020"/>
                    <a:pt x="2495" y="5020"/>
                  </a:cubicBezTo>
                  <a:cubicBezTo>
                    <a:pt x="2512" y="5020"/>
                    <a:pt x="2532" y="5032"/>
                    <a:pt x="2542" y="5053"/>
                  </a:cubicBezTo>
                  <a:cubicBezTo>
                    <a:pt x="2809" y="5180"/>
                    <a:pt x="3089" y="5275"/>
                    <a:pt x="3381" y="5320"/>
                  </a:cubicBezTo>
                  <a:cubicBezTo>
                    <a:pt x="3551" y="5352"/>
                    <a:pt x="3722" y="5366"/>
                    <a:pt x="3892" y="5366"/>
                  </a:cubicBezTo>
                  <a:cubicBezTo>
                    <a:pt x="3925" y="5366"/>
                    <a:pt x="3958" y="5365"/>
                    <a:pt x="3991" y="5364"/>
                  </a:cubicBezTo>
                  <a:lnTo>
                    <a:pt x="4035" y="5364"/>
                  </a:lnTo>
                  <a:cubicBezTo>
                    <a:pt x="3985" y="5358"/>
                    <a:pt x="3940" y="5326"/>
                    <a:pt x="3908" y="5288"/>
                  </a:cubicBezTo>
                  <a:cubicBezTo>
                    <a:pt x="3902" y="5275"/>
                    <a:pt x="3908" y="5269"/>
                    <a:pt x="3915" y="5263"/>
                  </a:cubicBezTo>
                  <a:cubicBezTo>
                    <a:pt x="3925" y="5262"/>
                    <a:pt x="3935" y="5261"/>
                    <a:pt x="3945" y="5261"/>
                  </a:cubicBezTo>
                  <a:cubicBezTo>
                    <a:pt x="3992" y="5261"/>
                    <a:pt x="4038" y="5272"/>
                    <a:pt x="4080" y="5288"/>
                  </a:cubicBezTo>
                  <a:cubicBezTo>
                    <a:pt x="4143" y="5301"/>
                    <a:pt x="4201" y="5314"/>
                    <a:pt x="4264" y="5326"/>
                  </a:cubicBezTo>
                  <a:cubicBezTo>
                    <a:pt x="4290" y="5333"/>
                    <a:pt x="4309" y="5339"/>
                    <a:pt x="4334" y="5339"/>
                  </a:cubicBezTo>
                  <a:cubicBezTo>
                    <a:pt x="4423" y="5326"/>
                    <a:pt x="4512" y="5314"/>
                    <a:pt x="4595" y="5301"/>
                  </a:cubicBezTo>
                  <a:cubicBezTo>
                    <a:pt x="4626" y="5301"/>
                    <a:pt x="4645" y="5326"/>
                    <a:pt x="4633" y="5358"/>
                  </a:cubicBezTo>
                  <a:lnTo>
                    <a:pt x="4639" y="5358"/>
                  </a:lnTo>
                  <a:cubicBezTo>
                    <a:pt x="4766" y="5352"/>
                    <a:pt x="4893" y="5339"/>
                    <a:pt x="5020" y="5320"/>
                  </a:cubicBezTo>
                  <a:cubicBezTo>
                    <a:pt x="5071" y="5307"/>
                    <a:pt x="5122" y="5294"/>
                    <a:pt x="5167" y="5282"/>
                  </a:cubicBezTo>
                  <a:cubicBezTo>
                    <a:pt x="5173" y="5269"/>
                    <a:pt x="5186" y="5256"/>
                    <a:pt x="5198" y="5256"/>
                  </a:cubicBezTo>
                  <a:lnTo>
                    <a:pt x="5281" y="5256"/>
                  </a:lnTo>
                  <a:cubicBezTo>
                    <a:pt x="5313" y="5250"/>
                    <a:pt x="5351" y="5244"/>
                    <a:pt x="5383" y="5237"/>
                  </a:cubicBezTo>
                  <a:lnTo>
                    <a:pt x="5402" y="5237"/>
                  </a:lnTo>
                  <a:cubicBezTo>
                    <a:pt x="5433" y="5231"/>
                    <a:pt x="5465" y="5225"/>
                    <a:pt x="5497" y="5212"/>
                  </a:cubicBezTo>
                  <a:cubicBezTo>
                    <a:pt x="5529" y="5205"/>
                    <a:pt x="5561" y="5186"/>
                    <a:pt x="5592" y="5174"/>
                  </a:cubicBezTo>
                  <a:cubicBezTo>
                    <a:pt x="5599" y="5167"/>
                    <a:pt x="5605" y="5167"/>
                    <a:pt x="5618" y="5167"/>
                  </a:cubicBezTo>
                  <a:cubicBezTo>
                    <a:pt x="5586" y="5117"/>
                    <a:pt x="5554" y="5066"/>
                    <a:pt x="5522" y="5028"/>
                  </a:cubicBezTo>
                  <a:cubicBezTo>
                    <a:pt x="5516" y="5008"/>
                    <a:pt x="5503" y="4996"/>
                    <a:pt x="5497" y="4977"/>
                  </a:cubicBezTo>
                  <a:cubicBezTo>
                    <a:pt x="5478" y="4993"/>
                    <a:pt x="5457" y="4997"/>
                    <a:pt x="5435" y="4997"/>
                  </a:cubicBezTo>
                  <a:cubicBezTo>
                    <a:pt x="5413" y="4997"/>
                    <a:pt x="5389" y="4993"/>
                    <a:pt x="5364" y="4989"/>
                  </a:cubicBezTo>
                  <a:cubicBezTo>
                    <a:pt x="5313" y="4977"/>
                    <a:pt x="5262" y="4970"/>
                    <a:pt x="5217" y="4958"/>
                  </a:cubicBezTo>
                  <a:cubicBezTo>
                    <a:pt x="5116" y="4926"/>
                    <a:pt x="5020" y="4894"/>
                    <a:pt x="4925" y="4856"/>
                  </a:cubicBezTo>
                  <a:cubicBezTo>
                    <a:pt x="4741" y="4767"/>
                    <a:pt x="4569" y="4646"/>
                    <a:pt x="4429" y="4500"/>
                  </a:cubicBezTo>
                  <a:cubicBezTo>
                    <a:pt x="4410" y="4485"/>
                    <a:pt x="4421" y="4462"/>
                    <a:pt x="4439" y="4462"/>
                  </a:cubicBezTo>
                  <a:cubicBezTo>
                    <a:pt x="4444" y="4462"/>
                    <a:pt x="4449" y="4464"/>
                    <a:pt x="4455" y="4468"/>
                  </a:cubicBezTo>
                  <a:cubicBezTo>
                    <a:pt x="4684" y="4653"/>
                    <a:pt x="4957" y="4786"/>
                    <a:pt x="5249" y="4843"/>
                  </a:cubicBezTo>
                  <a:cubicBezTo>
                    <a:pt x="5294" y="4856"/>
                    <a:pt x="5345" y="4862"/>
                    <a:pt x="5389" y="4869"/>
                  </a:cubicBezTo>
                  <a:lnTo>
                    <a:pt x="5427" y="4869"/>
                  </a:lnTo>
                  <a:cubicBezTo>
                    <a:pt x="5319" y="4684"/>
                    <a:pt x="5211" y="4494"/>
                    <a:pt x="5116" y="4297"/>
                  </a:cubicBezTo>
                  <a:cubicBezTo>
                    <a:pt x="5078" y="4208"/>
                    <a:pt x="5033" y="4119"/>
                    <a:pt x="4995" y="4030"/>
                  </a:cubicBezTo>
                  <a:cubicBezTo>
                    <a:pt x="4976" y="4106"/>
                    <a:pt x="4938" y="4163"/>
                    <a:pt x="4881" y="4208"/>
                  </a:cubicBezTo>
                  <a:cubicBezTo>
                    <a:pt x="4796" y="4264"/>
                    <a:pt x="4700" y="4293"/>
                    <a:pt x="4605" y="4293"/>
                  </a:cubicBezTo>
                  <a:cubicBezTo>
                    <a:pt x="4550" y="4293"/>
                    <a:pt x="4495" y="4283"/>
                    <a:pt x="4442" y="4265"/>
                  </a:cubicBezTo>
                  <a:cubicBezTo>
                    <a:pt x="4264" y="4208"/>
                    <a:pt x="4099" y="4132"/>
                    <a:pt x="3940" y="4043"/>
                  </a:cubicBezTo>
                  <a:cubicBezTo>
                    <a:pt x="3864" y="3998"/>
                    <a:pt x="3794" y="3960"/>
                    <a:pt x="3718" y="3922"/>
                  </a:cubicBezTo>
                  <a:cubicBezTo>
                    <a:pt x="3635" y="3871"/>
                    <a:pt x="3540" y="3814"/>
                    <a:pt x="3464" y="3763"/>
                  </a:cubicBezTo>
                  <a:cubicBezTo>
                    <a:pt x="3387" y="3718"/>
                    <a:pt x="3311" y="3668"/>
                    <a:pt x="3235" y="3623"/>
                  </a:cubicBezTo>
                  <a:cubicBezTo>
                    <a:pt x="3197" y="3598"/>
                    <a:pt x="3165" y="3579"/>
                    <a:pt x="3127" y="3553"/>
                  </a:cubicBezTo>
                  <a:cubicBezTo>
                    <a:pt x="2860" y="3464"/>
                    <a:pt x="2599" y="3344"/>
                    <a:pt x="2370" y="3178"/>
                  </a:cubicBezTo>
                  <a:cubicBezTo>
                    <a:pt x="2364" y="3204"/>
                    <a:pt x="2345" y="3216"/>
                    <a:pt x="2326" y="3223"/>
                  </a:cubicBezTo>
                  <a:cubicBezTo>
                    <a:pt x="2224" y="3210"/>
                    <a:pt x="2129" y="3185"/>
                    <a:pt x="2046" y="3140"/>
                  </a:cubicBezTo>
                  <a:cubicBezTo>
                    <a:pt x="1951" y="3102"/>
                    <a:pt x="1862" y="3058"/>
                    <a:pt x="1779" y="3007"/>
                  </a:cubicBezTo>
                  <a:cubicBezTo>
                    <a:pt x="1195" y="2664"/>
                    <a:pt x="763" y="2022"/>
                    <a:pt x="731" y="1342"/>
                  </a:cubicBezTo>
                  <a:cubicBezTo>
                    <a:pt x="693" y="1272"/>
                    <a:pt x="661" y="1202"/>
                    <a:pt x="629" y="1138"/>
                  </a:cubicBezTo>
                  <a:cubicBezTo>
                    <a:pt x="496" y="852"/>
                    <a:pt x="426" y="541"/>
                    <a:pt x="426" y="230"/>
                  </a:cubicBezTo>
                  <a:cubicBezTo>
                    <a:pt x="400" y="211"/>
                    <a:pt x="381" y="198"/>
                    <a:pt x="362" y="179"/>
                  </a:cubicBezTo>
                  <a:cubicBezTo>
                    <a:pt x="358" y="193"/>
                    <a:pt x="347" y="203"/>
                    <a:pt x="336" y="203"/>
                  </a:cubicBezTo>
                  <a:cubicBezTo>
                    <a:pt x="332" y="203"/>
                    <a:pt x="328" y="201"/>
                    <a:pt x="324" y="198"/>
                  </a:cubicBezTo>
                  <a:cubicBezTo>
                    <a:pt x="261" y="172"/>
                    <a:pt x="235" y="90"/>
                    <a:pt x="210" y="33"/>
                  </a:cubicBezTo>
                  <a:cubicBezTo>
                    <a:pt x="203" y="20"/>
                    <a:pt x="203" y="1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5"/>
            <p:cNvSpPr/>
            <p:nvPr/>
          </p:nvSpPr>
          <p:spPr>
            <a:xfrm flipH="1">
              <a:off x="1174230" y="4896647"/>
              <a:ext cx="48974" cy="11821"/>
            </a:xfrm>
            <a:custGeom>
              <a:rect b="b" l="l" r="r" t="t"/>
              <a:pathLst>
                <a:path extrusionOk="0" h="77" w="319">
                  <a:moveTo>
                    <a:pt x="147" y="0"/>
                  </a:moveTo>
                  <a:cubicBezTo>
                    <a:pt x="109" y="7"/>
                    <a:pt x="71" y="19"/>
                    <a:pt x="33" y="39"/>
                  </a:cubicBezTo>
                  <a:cubicBezTo>
                    <a:pt x="20" y="39"/>
                    <a:pt x="7" y="45"/>
                    <a:pt x="1" y="51"/>
                  </a:cubicBezTo>
                  <a:lnTo>
                    <a:pt x="153" y="51"/>
                  </a:lnTo>
                  <a:cubicBezTo>
                    <a:pt x="191" y="58"/>
                    <a:pt x="236" y="64"/>
                    <a:pt x="280" y="77"/>
                  </a:cubicBezTo>
                  <a:lnTo>
                    <a:pt x="319" y="26"/>
                  </a:lnTo>
                  <a:cubicBezTo>
                    <a:pt x="306" y="19"/>
                    <a:pt x="287" y="13"/>
                    <a:pt x="268" y="13"/>
                  </a:cubicBezTo>
                  <a:cubicBezTo>
                    <a:pt x="230" y="0"/>
                    <a:pt x="191" y="0"/>
                    <a:pt x="147" y="0"/>
                  </a:cubicBezTo>
                  <a:close/>
                </a:path>
              </a:pathLst>
            </a:custGeom>
            <a:solidFill>
              <a:srgbClr val="F9C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5"/>
            <p:cNvSpPr/>
            <p:nvPr/>
          </p:nvSpPr>
          <p:spPr>
            <a:xfrm flipH="1">
              <a:off x="1065997" y="4799007"/>
              <a:ext cx="194206" cy="238574"/>
            </a:xfrm>
            <a:custGeom>
              <a:rect b="b" l="l" r="r" t="t"/>
              <a:pathLst>
                <a:path extrusionOk="0" h="1554" w="1265">
                  <a:moveTo>
                    <a:pt x="1157" y="1"/>
                  </a:moveTo>
                  <a:cubicBezTo>
                    <a:pt x="1119" y="64"/>
                    <a:pt x="1074" y="122"/>
                    <a:pt x="1036" y="179"/>
                  </a:cubicBezTo>
                  <a:cubicBezTo>
                    <a:pt x="985" y="255"/>
                    <a:pt x="928" y="338"/>
                    <a:pt x="871" y="408"/>
                  </a:cubicBezTo>
                  <a:cubicBezTo>
                    <a:pt x="757" y="567"/>
                    <a:pt x="629" y="706"/>
                    <a:pt x="483" y="833"/>
                  </a:cubicBezTo>
                  <a:cubicBezTo>
                    <a:pt x="479" y="838"/>
                    <a:pt x="475" y="839"/>
                    <a:pt x="471" y="839"/>
                  </a:cubicBezTo>
                  <a:cubicBezTo>
                    <a:pt x="457" y="839"/>
                    <a:pt x="448" y="818"/>
                    <a:pt x="458" y="808"/>
                  </a:cubicBezTo>
                  <a:cubicBezTo>
                    <a:pt x="464" y="795"/>
                    <a:pt x="471" y="783"/>
                    <a:pt x="483" y="770"/>
                  </a:cubicBezTo>
                  <a:cubicBezTo>
                    <a:pt x="439" y="770"/>
                    <a:pt x="401" y="764"/>
                    <a:pt x="363" y="764"/>
                  </a:cubicBezTo>
                  <a:cubicBezTo>
                    <a:pt x="305" y="770"/>
                    <a:pt x="242" y="776"/>
                    <a:pt x="185" y="789"/>
                  </a:cubicBezTo>
                  <a:cubicBezTo>
                    <a:pt x="134" y="795"/>
                    <a:pt x="89" y="814"/>
                    <a:pt x="51" y="846"/>
                  </a:cubicBezTo>
                  <a:cubicBezTo>
                    <a:pt x="13" y="865"/>
                    <a:pt x="0" y="910"/>
                    <a:pt x="13" y="948"/>
                  </a:cubicBezTo>
                  <a:cubicBezTo>
                    <a:pt x="26" y="968"/>
                    <a:pt x="42" y="976"/>
                    <a:pt x="58" y="976"/>
                  </a:cubicBezTo>
                  <a:cubicBezTo>
                    <a:pt x="72" y="976"/>
                    <a:pt x="87" y="970"/>
                    <a:pt x="102" y="961"/>
                  </a:cubicBezTo>
                  <a:cubicBezTo>
                    <a:pt x="140" y="941"/>
                    <a:pt x="185" y="929"/>
                    <a:pt x="235" y="916"/>
                  </a:cubicBezTo>
                  <a:cubicBezTo>
                    <a:pt x="262" y="912"/>
                    <a:pt x="289" y="910"/>
                    <a:pt x="316" y="910"/>
                  </a:cubicBezTo>
                  <a:cubicBezTo>
                    <a:pt x="378" y="910"/>
                    <a:pt x="438" y="921"/>
                    <a:pt x="496" y="948"/>
                  </a:cubicBezTo>
                  <a:cubicBezTo>
                    <a:pt x="521" y="954"/>
                    <a:pt x="541" y="967"/>
                    <a:pt x="560" y="986"/>
                  </a:cubicBezTo>
                  <a:cubicBezTo>
                    <a:pt x="560" y="952"/>
                    <a:pt x="587" y="931"/>
                    <a:pt x="614" y="931"/>
                  </a:cubicBezTo>
                  <a:cubicBezTo>
                    <a:pt x="633" y="931"/>
                    <a:pt x="651" y="940"/>
                    <a:pt x="661" y="961"/>
                  </a:cubicBezTo>
                  <a:cubicBezTo>
                    <a:pt x="706" y="1075"/>
                    <a:pt x="712" y="1202"/>
                    <a:pt x="668" y="1316"/>
                  </a:cubicBezTo>
                  <a:cubicBezTo>
                    <a:pt x="642" y="1380"/>
                    <a:pt x="623" y="1443"/>
                    <a:pt x="610" y="1507"/>
                  </a:cubicBezTo>
                  <a:cubicBezTo>
                    <a:pt x="604" y="1542"/>
                    <a:pt x="622" y="1553"/>
                    <a:pt x="645" y="1553"/>
                  </a:cubicBezTo>
                  <a:cubicBezTo>
                    <a:pt x="669" y="1553"/>
                    <a:pt x="699" y="1542"/>
                    <a:pt x="718" y="1532"/>
                  </a:cubicBezTo>
                  <a:cubicBezTo>
                    <a:pt x="814" y="1456"/>
                    <a:pt x="865" y="1342"/>
                    <a:pt x="852" y="1227"/>
                  </a:cubicBezTo>
                  <a:cubicBezTo>
                    <a:pt x="839" y="1113"/>
                    <a:pt x="820" y="999"/>
                    <a:pt x="795" y="891"/>
                  </a:cubicBezTo>
                  <a:cubicBezTo>
                    <a:pt x="782" y="891"/>
                    <a:pt x="763" y="872"/>
                    <a:pt x="776" y="859"/>
                  </a:cubicBezTo>
                  <a:cubicBezTo>
                    <a:pt x="776" y="846"/>
                    <a:pt x="782" y="833"/>
                    <a:pt x="788" y="821"/>
                  </a:cubicBezTo>
                  <a:cubicBezTo>
                    <a:pt x="788" y="808"/>
                    <a:pt x="795" y="802"/>
                    <a:pt x="801" y="795"/>
                  </a:cubicBezTo>
                  <a:cubicBezTo>
                    <a:pt x="858" y="668"/>
                    <a:pt x="922" y="541"/>
                    <a:pt x="998" y="427"/>
                  </a:cubicBezTo>
                  <a:cubicBezTo>
                    <a:pt x="1043" y="357"/>
                    <a:pt x="1093" y="287"/>
                    <a:pt x="1138" y="217"/>
                  </a:cubicBezTo>
                  <a:cubicBezTo>
                    <a:pt x="1163" y="185"/>
                    <a:pt x="1189" y="147"/>
                    <a:pt x="1214" y="115"/>
                  </a:cubicBezTo>
                  <a:cubicBezTo>
                    <a:pt x="1227" y="96"/>
                    <a:pt x="1246" y="71"/>
                    <a:pt x="1265" y="58"/>
                  </a:cubicBezTo>
                  <a:cubicBezTo>
                    <a:pt x="1227" y="39"/>
                    <a:pt x="1189" y="20"/>
                    <a:pt x="1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5"/>
            <p:cNvSpPr/>
            <p:nvPr/>
          </p:nvSpPr>
          <p:spPr>
            <a:xfrm flipH="1">
              <a:off x="1169317" y="4957135"/>
              <a:ext cx="7062" cy="5066"/>
            </a:xfrm>
            <a:custGeom>
              <a:rect b="b" l="l" r="r" t="t"/>
              <a:pathLst>
                <a:path extrusionOk="0" h="33" w="46">
                  <a:moveTo>
                    <a:pt x="33" y="0"/>
                  </a:moveTo>
                  <a:cubicBezTo>
                    <a:pt x="26" y="19"/>
                    <a:pt x="20" y="32"/>
                    <a:pt x="1" y="32"/>
                  </a:cubicBezTo>
                  <a:lnTo>
                    <a:pt x="45" y="32"/>
                  </a:lnTo>
                  <a:cubicBezTo>
                    <a:pt x="39" y="26"/>
                    <a:pt x="39" y="13"/>
                    <a:pt x="33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5"/>
            <p:cNvSpPr/>
            <p:nvPr/>
          </p:nvSpPr>
          <p:spPr>
            <a:xfrm flipH="1">
              <a:off x="1180985" y="4953758"/>
              <a:ext cx="58799" cy="8444"/>
            </a:xfrm>
            <a:custGeom>
              <a:rect b="b" l="l" r="r" t="t"/>
              <a:pathLst>
                <a:path extrusionOk="0" h="55" w="383">
                  <a:moveTo>
                    <a:pt x="177" y="0"/>
                  </a:moveTo>
                  <a:cubicBezTo>
                    <a:pt x="141" y="0"/>
                    <a:pt x="105" y="5"/>
                    <a:pt x="71" y="16"/>
                  </a:cubicBezTo>
                  <a:cubicBezTo>
                    <a:pt x="45" y="22"/>
                    <a:pt x="20" y="35"/>
                    <a:pt x="1" y="41"/>
                  </a:cubicBezTo>
                  <a:lnTo>
                    <a:pt x="153" y="41"/>
                  </a:lnTo>
                  <a:cubicBezTo>
                    <a:pt x="230" y="41"/>
                    <a:pt x="306" y="48"/>
                    <a:pt x="382" y="54"/>
                  </a:cubicBezTo>
                  <a:cubicBezTo>
                    <a:pt x="357" y="48"/>
                    <a:pt x="338" y="35"/>
                    <a:pt x="325" y="29"/>
                  </a:cubicBezTo>
                  <a:cubicBezTo>
                    <a:pt x="277" y="10"/>
                    <a:pt x="226" y="0"/>
                    <a:pt x="177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5"/>
            <p:cNvSpPr/>
            <p:nvPr/>
          </p:nvSpPr>
          <p:spPr>
            <a:xfrm flipH="1">
              <a:off x="-86190" y="4970799"/>
              <a:ext cx="1794217" cy="204645"/>
            </a:xfrm>
            <a:custGeom>
              <a:rect b="b" l="l" r="r" t="t"/>
              <a:pathLst>
                <a:path extrusionOk="0" h="1333" w="11687">
                  <a:moveTo>
                    <a:pt x="3515" y="0"/>
                  </a:moveTo>
                  <a:lnTo>
                    <a:pt x="3515" y="0"/>
                  </a:lnTo>
                  <a:cubicBezTo>
                    <a:pt x="3458" y="7"/>
                    <a:pt x="3413" y="13"/>
                    <a:pt x="3349" y="19"/>
                  </a:cubicBezTo>
                  <a:cubicBezTo>
                    <a:pt x="3280" y="26"/>
                    <a:pt x="3216" y="26"/>
                    <a:pt x="3146" y="26"/>
                  </a:cubicBezTo>
                  <a:lnTo>
                    <a:pt x="2765" y="39"/>
                  </a:lnTo>
                  <a:cubicBezTo>
                    <a:pt x="2301" y="58"/>
                    <a:pt x="1843" y="70"/>
                    <a:pt x="1379" y="102"/>
                  </a:cubicBezTo>
                  <a:cubicBezTo>
                    <a:pt x="1151" y="115"/>
                    <a:pt x="922" y="127"/>
                    <a:pt x="693" y="147"/>
                  </a:cubicBezTo>
                  <a:cubicBezTo>
                    <a:pt x="579" y="153"/>
                    <a:pt x="464" y="166"/>
                    <a:pt x="344" y="172"/>
                  </a:cubicBezTo>
                  <a:cubicBezTo>
                    <a:pt x="255" y="178"/>
                    <a:pt x="166" y="185"/>
                    <a:pt x="77" y="185"/>
                  </a:cubicBezTo>
                  <a:cubicBezTo>
                    <a:pt x="51" y="204"/>
                    <a:pt x="26" y="223"/>
                    <a:pt x="1" y="236"/>
                  </a:cubicBezTo>
                  <a:cubicBezTo>
                    <a:pt x="147" y="261"/>
                    <a:pt x="293" y="286"/>
                    <a:pt x="439" y="305"/>
                  </a:cubicBezTo>
                  <a:cubicBezTo>
                    <a:pt x="496" y="312"/>
                    <a:pt x="547" y="312"/>
                    <a:pt x="598" y="318"/>
                  </a:cubicBezTo>
                  <a:lnTo>
                    <a:pt x="712" y="324"/>
                  </a:lnTo>
                  <a:cubicBezTo>
                    <a:pt x="788" y="324"/>
                    <a:pt x="871" y="331"/>
                    <a:pt x="947" y="344"/>
                  </a:cubicBezTo>
                  <a:cubicBezTo>
                    <a:pt x="1132" y="356"/>
                    <a:pt x="1322" y="369"/>
                    <a:pt x="1507" y="375"/>
                  </a:cubicBezTo>
                  <a:cubicBezTo>
                    <a:pt x="1621" y="382"/>
                    <a:pt x="1735" y="382"/>
                    <a:pt x="1850" y="382"/>
                  </a:cubicBezTo>
                  <a:lnTo>
                    <a:pt x="2021" y="382"/>
                  </a:lnTo>
                  <a:cubicBezTo>
                    <a:pt x="2036" y="380"/>
                    <a:pt x="2052" y="379"/>
                    <a:pt x="2067" y="379"/>
                  </a:cubicBezTo>
                  <a:cubicBezTo>
                    <a:pt x="2105" y="379"/>
                    <a:pt x="2144" y="384"/>
                    <a:pt x="2180" y="388"/>
                  </a:cubicBezTo>
                  <a:cubicBezTo>
                    <a:pt x="2199" y="394"/>
                    <a:pt x="2212" y="426"/>
                    <a:pt x="2187" y="433"/>
                  </a:cubicBezTo>
                  <a:cubicBezTo>
                    <a:pt x="2115" y="449"/>
                    <a:pt x="2040" y="458"/>
                    <a:pt x="1966" y="458"/>
                  </a:cubicBezTo>
                  <a:cubicBezTo>
                    <a:pt x="1929" y="458"/>
                    <a:pt x="1892" y="456"/>
                    <a:pt x="1856" y="452"/>
                  </a:cubicBezTo>
                  <a:cubicBezTo>
                    <a:pt x="1742" y="452"/>
                    <a:pt x="1627" y="452"/>
                    <a:pt x="1513" y="445"/>
                  </a:cubicBezTo>
                  <a:cubicBezTo>
                    <a:pt x="1335" y="439"/>
                    <a:pt x="1157" y="426"/>
                    <a:pt x="979" y="401"/>
                  </a:cubicBezTo>
                  <a:lnTo>
                    <a:pt x="973" y="401"/>
                  </a:lnTo>
                  <a:cubicBezTo>
                    <a:pt x="921" y="416"/>
                    <a:pt x="869" y="422"/>
                    <a:pt x="816" y="422"/>
                  </a:cubicBezTo>
                  <a:cubicBezTo>
                    <a:pt x="780" y="422"/>
                    <a:pt x="743" y="419"/>
                    <a:pt x="706" y="413"/>
                  </a:cubicBezTo>
                  <a:lnTo>
                    <a:pt x="642" y="413"/>
                  </a:lnTo>
                  <a:cubicBezTo>
                    <a:pt x="572" y="433"/>
                    <a:pt x="503" y="464"/>
                    <a:pt x="445" y="509"/>
                  </a:cubicBezTo>
                  <a:cubicBezTo>
                    <a:pt x="700" y="560"/>
                    <a:pt x="954" y="598"/>
                    <a:pt x="1208" y="623"/>
                  </a:cubicBezTo>
                  <a:cubicBezTo>
                    <a:pt x="1214" y="623"/>
                    <a:pt x="1227" y="630"/>
                    <a:pt x="1233" y="636"/>
                  </a:cubicBezTo>
                  <a:cubicBezTo>
                    <a:pt x="1360" y="617"/>
                    <a:pt x="1481" y="610"/>
                    <a:pt x="1608" y="604"/>
                  </a:cubicBezTo>
                  <a:lnTo>
                    <a:pt x="2009" y="585"/>
                  </a:lnTo>
                  <a:lnTo>
                    <a:pt x="2403" y="560"/>
                  </a:lnTo>
                  <a:cubicBezTo>
                    <a:pt x="2473" y="560"/>
                    <a:pt x="2536" y="553"/>
                    <a:pt x="2606" y="553"/>
                  </a:cubicBezTo>
                  <a:cubicBezTo>
                    <a:pt x="2630" y="551"/>
                    <a:pt x="2653" y="549"/>
                    <a:pt x="2677" y="549"/>
                  </a:cubicBezTo>
                  <a:cubicBezTo>
                    <a:pt x="2711" y="549"/>
                    <a:pt x="2744" y="552"/>
                    <a:pt x="2778" y="560"/>
                  </a:cubicBezTo>
                  <a:cubicBezTo>
                    <a:pt x="2790" y="566"/>
                    <a:pt x="2790" y="585"/>
                    <a:pt x="2778" y="591"/>
                  </a:cubicBezTo>
                  <a:cubicBezTo>
                    <a:pt x="2720" y="610"/>
                    <a:pt x="2650" y="623"/>
                    <a:pt x="2587" y="623"/>
                  </a:cubicBezTo>
                  <a:cubicBezTo>
                    <a:pt x="2523" y="623"/>
                    <a:pt x="2460" y="630"/>
                    <a:pt x="2396" y="630"/>
                  </a:cubicBezTo>
                  <a:lnTo>
                    <a:pt x="1996" y="655"/>
                  </a:lnTo>
                  <a:lnTo>
                    <a:pt x="1602" y="680"/>
                  </a:lnTo>
                  <a:cubicBezTo>
                    <a:pt x="1481" y="687"/>
                    <a:pt x="1360" y="693"/>
                    <a:pt x="1240" y="693"/>
                  </a:cubicBezTo>
                  <a:cubicBezTo>
                    <a:pt x="1240" y="699"/>
                    <a:pt x="1233" y="699"/>
                    <a:pt x="1227" y="706"/>
                  </a:cubicBezTo>
                  <a:lnTo>
                    <a:pt x="973" y="884"/>
                  </a:lnTo>
                  <a:cubicBezTo>
                    <a:pt x="1259" y="928"/>
                    <a:pt x="1545" y="973"/>
                    <a:pt x="1831" y="1011"/>
                  </a:cubicBezTo>
                  <a:cubicBezTo>
                    <a:pt x="2396" y="1087"/>
                    <a:pt x="2968" y="1132"/>
                    <a:pt x="3546" y="1157"/>
                  </a:cubicBezTo>
                  <a:cubicBezTo>
                    <a:pt x="3832" y="1170"/>
                    <a:pt x="4118" y="1170"/>
                    <a:pt x="4404" y="1170"/>
                  </a:cubicBezTo>
                  <a:cubicBezTo>
                    <a:pt x="4551" y="1163"/>
                    <a:pt x="4703" y="1157"/>
                    <a:pt x="4849" y="1157"/>
                  </a:cubicBezTo>
                  <a:cubicBezTo>
                    <a:pt x="4919" y="1151"/>
                    <a:pt x="4989" y="1147"/>
                    <a:pt x="5060" y="1147"/>
                  </a:cubicBezTo>
                  <a:cubicBezTo>
                    <a:pt x="5130" y="1147"/>
                    <a:pt x="5202" y="1151"/>
                    <a:pt x="5275" y="1157"/>
                  </a:cubicBezTo>
                  <a:cubicBezTo>
                    <a:pt x="5288" y="1157"/>
                    <a:pt x="5300" y="1170"/>
                    <a:pt x="5294" y="1189"/>
                  </a:cubicBezTo>
                  <a:cubicBezTo>
                    <a:pt x="5415" y="1201"/>
                    <a:pt x="5536" y="1221"/>
                    <a:pt x="5650" y="1233"/>
                  </a:cubicBezTo>
                  <a:cubicBezTo>
                    <a:pt x="5853" y="1259"/>
                    <a:pt x="6057" y="1284"/>
                    <a:pt x="6260" y="1303"/>
                  </a:cubicBezTo>
                  <a:cubicBezTo>
                    <a:pt x="6486" y="1323"/>
                    <a:pt x="6715" y="1333"/>
                    <a:pt x="6943" y="1333"/>
                  </a:cubicBezTo>
                  <a:cubicBezTo>
                    <a:pt x="7080" y="1333"/>
                    <a:pt x="7217" y="1329"/>
                    <a:pt x="7353" y="1322"/>
                  </a:cubicBezTo>
                  <a:cubicBezTo>
                    <a:pt x="7703" y="1290"/>
                    <a:pt x="8046" y="1233"/>
                    <a:pt x="8389" y="1163"/>
                  </a:cubicBezTo>
                  <a:cubicBezTo>
                    <a:pt x="8726" y="1093"/>
                    <a:pt x="9062" y="1017"/>
                    <a:pt x="9399" y="960"/>
                  </a:cubicBezTo>
                  <a:cubicBezTo>
                    <a:pt x="9629" y="917"/>
                    <a:pt x="9861" y="894"/>
                    <a:pt x="10092" y="894"/>
                  </a:cubicBezTo>
                  <a:cubicBezTo>
                    <a:pt x="10201" y="894"/>
                    <a:pt x="10309" y="899"/>
                    <a:pt x="10416" y="909"/>
                  </a:cubicBezTo>
                  <a:cubicBezTo>
                    <a:pt x="10441" y="915"/>
                    <a:pt x="10441" y="954"/>
                    <a:pt x="10416" y="954"/>
                  </a:cubicBezTo>
                  <a:cubicBezTo>
                    <a:pt x="10028" y="960"/>
                    <a:pt x="9641" y="998"/>
                    <a:pt x="9259" y="1068"/>
                  </a:cubicBezTo>
                  <a:cubicBezTo>
                    <a:pt x="9031" y="1112"/>
                    <a:pt x="8802" y="1163"/>
                    <a:pt x="8579" y="1208"/>
                  </a:cubicBezTo>
                  <a:lnTo>
                    <a:pt x="9031" y="1163"/>
                  </a:lnTo>
                  <a:cubicBezTo>
                    <a:pt x="9437" y="1125"/>
                    <a:pt x="9844" y="1074"/>
                    <a:pt x="10251" y="1017"/>
                  </a:cubicBezTo>
                  <a:cubicBezTo>
                    <a:pt x="10461" y="992"/>
                    <a:pt x="10664" y="960"/>
                    <a:pt x="10867" y="928"/>
                  </a:cubicBezTo>
                  <a:cubicBezTo>
                    <a:pt x="10969" y="909"/>
                    <a:pt x="11077" y="896"/>
                    <a:pt x="11179" y="877"/>
                  </a:cubicBezTo>
                  <a:cubicBezTo>
                    <a:pt x="11198" y="871"/>
                    <a:pt x="11293" y="871"/>
                    <a:pt x="11299" y="846"/>
                  </a:cubicBezTo>
                  <a:cubicBezTo>
                    <a:pt x="11312" y="807"/>
                    <a:pt x="11223" y="788"/>
                    <a:pt x="11204" y="788"/>
                  </a:cubicBezTo>
                  <a:cubicBezTo>
                    <a:pt x="11160" y="782"/>
                    <a:pt x="11140" y="712"/>
                    <a:pt x="11191" y="693"/>
                  </a:cubicBezTo>
                  <a:cubicBezTo>
                    <a:pt x="11261" y="674"/>
                    <a:pt x="11325" y="642"/>
                    <a:pt x="11395" y="617"/>
                  </a:cubicBezTo>
                  <a:lnTo>
                    <a:pt x="10956" y="617"/>
                  </a:lnTo>
                  <a:cubicBezTo>
                    <a:pt x="10766" y="617"/>
                    <a:pt x="10581" y="623"/>
                    <a:pt x="10391" y="636"/>
                  </a:cubicBezTo>
                  <a:cubicBezTo>
                    <a:pt x="10016" y="655"/>
                    <a:pt x="9634" y="693"/>
                    <a:pt x="9259" y="738"/>
                  </a:cubicBezTo>
                  <a:cubicBezTo>
                    <a:pt x="9234" y="738"/>
                    <a:pt x="9228" y="706"/>
                    <a:pt x="9253" y="699"/>
                  </a:cubicBezTo>
                  <a:cubicBezTo>
                    <a:pt x="9634" y="642"/>
                    <a:pt x="10009" y="598"/>
                    <a:pt x="10391" y="566"/>
                  </a:cubicBezTo>
                  <a:cubicBezTo>
                    <a:pt x="10581" y="553"/>
                    <a:pt x="10778" y="541"/>
                    <a:pt x="10963" y="534"/>
                  </a:cubicBezTo>
                  <a:cubicBezTo>
                    <a:pt x="11097" y="525"/>
                    <a:pt x="11236" y="519"/>
                    <a:pt x="11375" y="519"/>
                  </a:cubicBezTo>
                  <a:cubicBezTo>
                    <a:pt x="11426" y="519"/>
                    <a:pt x="11477" y="520"/>
                    <a:pt x="11528" y="521"/>
                  </a:cubicBezTo>
                  <a:cubicBezTo>
                    <a:pt x="11541" y="521"/>
                    <a:pt x="11547" y="528"/>
                    <a:pt x="11554" y="534"/>
                  </a:cubicBezTo>
                  <a:cubicBezTo>
                    <a:pt x="11604" y="509"/>
                    <a:pt x="11649" y="483"/>
                    <a:pt x="11687" y="458"/>
                  </a:cubicBezTo>
                  <a:lnTo>
                    <a:pt x="11623" y="433"/>
                  </a:lnTo>
                  <a:lnTo>
                    <a:pt x="11623" y="433"/>
                  </a:lnTo>
                  <a:cubicBezTo>
                    <a:pt x="11642" y="452"/>
                    <a:pt x="11636" y="490"/>
                    <a:pt x="11611" y="490"/>
                  </a:cubicBezTo>
                  <a:lnTo>
                    <a:pt x="11204" y="490"/>
                  </a:lnTo>
                  <a:cubicBezTo>
                    <a:pt x="11064" y="490"/>
                    <a:pt x="10931" y="483"/>
                    <a:pt x="10791" y="483"/>
                  </a:cubicBezTo>
                  <a:cubicBezTo>
                    <a:pt x="10772" y="483"/>
                    <a:pt x="10772" y="452"/>
                    <a:pt x="10791" y="452"/>
                  </a:cubicBezTo>
                  <a:cubicBezTo>
                    <a:pt x="10931" y="445"/>
                    <a:pt x="11071" y="439"/>
                    <a:pt x="11204" y="433"/>
                  </a:cubicBezTo>
                  <a:cubicBezTo>
                    <a:pt x="11337" y="426"/>
                    <a:pt x="11471" y="426"/>
                    <a:pt x="11598" y="426"/>
                  </a:cubicBezTo>
                  <a:cubicBezTo>
                    <a:pt x="11554" y="413"/>
                    <a:pt x="11509" y="401"/>
                    <a:pt x="11465" y="394"/>
                  </a:cubicBezTo>
                  <a:cubicBezTo>
                    <a:pt x="11357" y="382"/>
                    <a:pt x="11248" y="369"/>
                    <a:pt x="11140" y="344"/>
                  </a:cubicBezTo>
                  <a:cubicBezTo>
                    <a:pt x="11134" y="344"/>
                    <a:pt x="11128" y="337"/>
                    <a:pt x="11121" y="331"/>
                  </a:cubicBezTo>
                  <a:cubicBezTo>
                    <a:pt x="11071" y="337"/>
                    <a:pt x="11013" y="337"/>
                    <a:pt x="10956" y="337"/>
                  </a:cubicBezTo>
                  <a:lnTo>
                    <a:pt x="10632" y="356"/>
                  </a:lnTo>
                  <a:lnTo>
                    <a:pt x="9437" y="420"/>
                  </a:lnTo>
                  <a:lnTo>
                    <a:pt x="8840" y="452"/>
                  </a:lnTo>
                  <a:cubicBezTo>
                    <a:pt x="8671" y="457"/>
                    <a:pt x="8506" y="472"/>
                    <a:pt x="8338" y="472"/>
                  </a:cubicBezTo>
                  <a:cubicBezTo>
                    <a:pt x="8310" y="472"/>
                    <a:pt x="8283" y="472"/>
                    <a:pt x="8255" y="471"/>
                  </a:cubicBezTo>
                  <a:cubicBezTo>
                    <a:pt x="8243" y="471"/>
                    <a:pt x="8236" y="464"/>
                    <a:pt x="8236" y="458"/>
                  </a:cubicBezTo>
                  <a:lnTo>
                    <a:pt x="8230" y="458"/>
                  </a:lnTo>
                  <a:cubicBezTo>
                    <a:pt x="8198" y="458"/>
                    <a:pt x="8166" y="452"/>
                    <a:pt x="8141" y="439"/>
                  </a:cubicBezTo>
                  <a:cubicBezTo>
                    <a:pt x="8128" y="436"/>
                    <a:pt x="8114" y="434"/>
                    <a:pt x="8100" y="434"/>
                  </a:cubicBezTo>
                  <a:cubicBezTo>
                    <a:pt x="8085" y="434"/>
                    <a:pt x="8071" y="436"/>
                    <a:pt x="8058" y="439"/>
                  </a:cubicBezTo>
                  <a:cubicBezTo>
                    <a:pt x="8055" y="442"/>
                    <a:pt x="8052" y="444"/>
                    <a:pt x="8049" y="444"/>
                  </a:cubicBezTo>
                  <a:cubicBezTo>
                    <a:pt x="8046" y="444"/>
                    <a:pt x="8043" y="442"/>
                    <a:pt x="8039" y="439"/>
                  </a:cubicBezTo>
                  <a:cubicBezTo>
                    <a:pt x="8014" y="452"/>
                    <a:pt x="7982" y="458"/>
                    <a:pt x="7957" y="458"/>
                  </a:cubicBezTo>
                  <a:cubicBezTo>
                    <a:pt x="7900" y="439"/>
                    <a:pt x="7849" y="433"/>
                    <a:pt x="7798" y="433"/>
                  </a:cubicBezTo>
                  <a:cubicBezTo>
                    <a:pt x="7785" y="426"/>
                    <a:pt x="7772" y="413"/>
                    <a:pt x="7772" y="401"/>
                  </a:cubicBezTo>
                  <a:lnTo>
                    <a:pt x="7760" y="401"/>
                  </a:lnTo>
                  <a:cubicBezTo>
                    <a:pt x="7722" y="401"/>
                    <a:pt x="7690" y="388"/>
                    <a:pt x="7652" y="388"/>
                  </a:cubicBezTo>
                  <a:cubicBezTo>
                    <a:pt x="7614" y="388"/>
                    <a:pt x="7575" y="401"/>
                    <a:pt x="7537" y="413"/>
                  </a:cubicBezTo>
                  <a:cubicBezTo>
                    <a:pt x="7474" y="445"/>
                    <a:pt x="7417" y="502"/>
                    <a:pt x="7397" y="572"/>
                  </a:cubicBezTo>
                  <a:cubicBezTo>
                    <a:pt x="7347" y="712"/>
                    <a:pt x="7366" y="877"/>
                    <a:pt x="7239" y="979"/>
                  </a:cubicBezTo>
                  <a:cubicBezTo>
                    <a:pt x="7229" y="987"/>
                    <a:pt x="7218" y="990"/>
                    <a:pt x="7207" y="990"/>
                  </a:cubicBezTo>
                  <a:cubicBezTo>
                    <a:pt x="7191" y="990"/>
                    <a:pt x="7176" y="982"/>
                    <a:pt x="7169" y="966"/>
                  </a:cubicBezTo>
                  <a:cubicBezTo>
                    <a:pt x="7086" y="788"/>
                    <a:pt x="7080" y="591"/>
                    <a:pt x="7156" y="413"/>
                  </a:cubicBezTo>
                  <a:cubicBezTo>
                    <a:pt x="7162" y="388"/>
                    <a:pt x="7175" y="356"/>
                    <a:pt x="7194" y="331"/>
                  </a:cubicBezTo>
                  <a:lnTo>
                    <a:pt x="7112" y="331"/>
                  </a:lnTo>
                  <a:cubicBezTo>
                    <a:pt x="7048" y="324"/>
                    <a:pt x="6984" y="324"/>
                    <a:pt x="6921" y="324"/>
                  </a:cubicBezTo>
                  <a:cubicBezTo>
                    <a:pt x="6794" y="318"/>
                    <a:pt x="6667" y="318"/>
                    <a:pt x="6540" y="312"/>
                  </a:cubicBezTo>
                  <a:cubicBezTo>
                    <a:pt x="6088" y="293"/>
                    <a:pt x="5631" y="261"/>
                    <a:pt x="5180" y="216"/>
                  </a:cubicBezTo>
                  <a:cubicBezTo>
                    <a:pt x="4735" y="172"/>
                    <a:pt x="4284" y="115"/>
                    <a:pt x="3845" y="39"/>
                  </a:cubicBezTo>
                  <a:lnTo>
                    <a:pt x="3845" y="39"/>
                  </a:lnTo>
                  <a:cubicBezTo>
                    <a:pt x="3852" y="64"/>
                    <a:pt x="3852" y="89"/>
                    <a:pt x="3852" y="115"/>
                  </a:cubicBezTo>
                  <a:cubicBezTo>
                    <a:pt x="3858" y="223"/>
                    <a:pt x="3826" y="331"/>
                    <a:pt x="3756" y="413"/>
                  </a:cubicBezTo>
                  <a:cubicBezTo>
                    <a:pt x="3750" y="426"/>
                    <a:pt x="3743" y="433"/>
                    <a:pt x="3737" y="439"/>
                  </a:cubicBezTo>
                  <a:cubicBezTo>
                    <a:pt x="3692" y="494"/>
                    <a:pt x="3628" y="521"/>
                    <a:pt x="3562" y="521"/>
                  </a:cubicBezTo>
                  <a:cubicBezTo>
                    <a:pt x="3544" y="521"/>
                    <a:pt x="3526" y="519"/>
                    <a:pt x="3508" y="515"/>
                  </a:cubicBezTo>
                  <a:cubicBezTo>
                    <a:pt x="3477" y="502"/>
                    <a:pt x="3451" y="477"/>
                    <a:pt x="3445" y="445"/>
                  </a:cubicBezTo>
                  <a:cubicBezTo>
                    <a:pt x="3438" y="369"/>
                    <a:pt x="3451" y="293"/>
                    <a:pt x="3483" y="223"/>
                  </a:cubicBezTo>
                  <a:cubicBezTo>
                    <a:pt x="3508" y="153"/>
                    <a:pt x="3515" y="77"/>
                    <a:pt x="3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5"/>
            <p:cNvSpPr/>
            <p:nvPr/>
          </p:nvSpPr>
          <p:spPr>
            <a:xfrm flipH="1">
              <a:off x="810382" y="5074734"/>
              <a:ext cx="387337" cy="29323"/>
            </a:xfrm>
            <a:custGeom>
              <a:rect b="b" l="l" r="r" t="t"/>
              <a:pathLst>
                <a:path extrusionOk="0" h="191" w="2523">
                  <a:moveTo>
                    <a:pt x="211" y="1"/>
                  </a:moveTo>
                  <a:cubicBezTo>
                    <a:pt x="149" y="1"/>
                    <a:pt x="87" y="1"/>
                    <a:pt x="25" y="3"/>
                  </a:cubicBezTo>
                  <a:cubicBezTo>
                    <a:pt x="6" y="3"/>
                    <a:pt x="0" y="35"/>
                    <a:pt x="25" y="35"/>
                  </a:cubicBezTo>
                  <a:cubicBezTo>
                    <a:pt x="674" y="73"/>
                    <a:pt x="1316" y="105"/>
                    <a:pt x="1964" y="156"/>
                  </a:cubicBezTo>
                  <a:cubicBezTo>
                    <a:pt x="2059" y="162"/>
                    <a:pt x="2148" y="169"/>
                    <a:pt x="2243" y="175"/>
                  </a:cubicBezTo>
                  <a:cubicBezTo>
                    <a:pt x="2308" y="184"/>
                    <a:pt x="2374" y="190"/>
                    <a:pt x="2439" y="190"/>
                  </a:cubicBezTo>
                  <a:cubicBezTo>
                    <a:pt x="2463" y="190"/>
                    <a:pt x="2486" y="189"/>
                    <a:pt x="2510" y="188"/>
                  </a:cubicBezTo>
                  <a:cubicBezTo>
                    <a:pt x="2523" y="181"/>
                    <a:pt x="2523" y="162"/>
                    <a:pt x="2510" y="156"/>
                  </a:cubicBezTo>
                  <a:cubicBezTo>
                    <a:pt x="2434" y="137"/>
                    <a:pt x="2358" y="124"/>
                    <a:pt x="2288" y="124"/>
                  </a:cubicBezTo>
                  <a:cubicBezTo>
                    <a:pt x="2205" y="111"/>
                    <a:pt x="2116" y="105"/>
                    <a:pt x="2034" y="99"/>
                  </a:cubicBezTo>
                  <a:cubicBezTo>
                    <a:pt x="1875" y="80"/>
                    <a:pt x="1716" y="67"/>
                    <a:pt x="1557" y="61"/>
                  </a:cubicBezTo>
                  <a:cubicBezTo>
                    <a:pt x="1233" y="35"/>
                    <a:pt x="909" y="16"/>
                    <a:pt x="585" y="3"/>
                  </a:cubicBezTo>
                  <a:cubicBezTo>
                    <a:pt x="462" y="3"/>
                    <a:pt x="336" y="1"/>
                    <a:pt x="21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5"/>
            <p:cNvSpPr/>
            <p:nvPr/>
          </p:nvSpPr>
          <p:spPr>
            <a:xfrm flipH="1">
              <a:off x="1224892" y="3701475"/>
              <a:ext cx="154" cy="15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5"/>
            <p:cNvSpPr/>
            <p:nvPr/>
          </p:nvSpPr>
          <p:spPr>
            <a:xfrm flipH="1">
              <a:off x="1257132" y="3667546"/>
              <a:ext cx="31779" cy="34082"/>
            </a:xfrm>
            <a:custGeom>
              <a:rect b="b" l="l" r="r" t="t"/>
              <a:pathLst>
                <a:path extrusionOk="0" h="222" w="207">
                  <a:moveTo>
                    <a:pt x="29" y="0"/>
                  </a:moveTo>
                  <a:cubicBezTo>
                    <a:pt x="15" y="0"/>
                    <a:pt x="1" y="14"/>
                    <a:pt x="9" y="31"/>
                  </a:cubicBezTo>
                  <a:cubicBezTo>
                    <a:pt x="22" y="76"/>
                    <a:pt x="48" y="114"/>
                    <a:pt x="79" y="146"/>
                  </a:cubicBezTo>
                  <a:cubicBezTo>
                    <a:pt x="92" y="165"/>
                    <a:pt x="105" y="177"/>
                    <a:pt x="124" y="190"/>
                  </a:cubicBezTo>
                  <a:lnTo>
                    <a:pt x="149" y="209"/>
                  </a:lnTo>
                  <a:cubicBezTo>
                    <a:pt x="156" y="215"/>
                    <a:pt x="162" y="215"/>
                    <a:pt x="168" y="222"/>
                  </a:cubicBezTo>
                  <a:lnTo>
                    <a:pt x="187" y="222"/>
                  </a:lnTo>
                  <a:cubicBezTo>
                    <a:pt x="200" y="222"/>
                    <a:pt x="206" y="209"/>
                    <a:pt x="200" y="196"/>
                  </a:cubicBezTo>
                  <a:cubicBezTo>
                    <a:pt x="200" y="196"/>
                    <a:pt x="194" y="190"/>
                    <a:pt x="194" y="190"/>
                  </a:cubicBezTo>
                  <a:cubicBezTo>
                    <a:pt x="187" y="184"/>
                    <a:pt x="181" y="177"/>
                    <a:pt x="175" y="177"/>
                  </a:cubicBezTo>
                  <a:lnTo>
                    <a:pt x="156" y="152"/>
                  </a:lnTo>
                  <a:cubicBezTo>
                    <a:pt x="143" y="139"/>
                    <a:pt x="124" y="126"/>
                    <a:pt x="117" y="114"/>
                  </a:cubicBezTo>
                  <a:cubicBezTo>
                    <a:pt x="86" y="82"/>
                    <a:pt x="67" y="50"/>
                    <a:pt x="48" y="12"/>
                  </a:cubicBezTo>
                  <a:cubicBezTo>
                    <a:pt x="43" y="4"/>
                    <a:pt x="36" y="0"/>
                    <a:pt x="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5"/>
            <p:cNvSpPr/>
            <p:nvPr/>
          </p:nvSpPr>
          <p:spPr>
            <a:xfrm flipH="1">
              <a:off x="1123414" y="3682284"/>
              <a:ext cx="24871" cy="25331"/>
            </a:xfrm>
            <a:custGeom>
              <a:rect b="b" l="l" r="r" t="t"/>
              <a:pathLst>
                <a:path extrusionOk="0" h="165" w="162">
                  <a:moveTo>
                    <a:pt x="142" y="0"/>
                  </a:moveTo>
                  <a:cubicBezTo>
                    <a:pt x="137" y="0"/>
                    <a:pt x="132" y="2"/>
                    <a:pt x="129" y="5"/>
                  </a:cubicBezTo>
                  <a:cubicBezTo>
                    <a:pt x="117" y="11"/>
                    <a:pt x="110" y="24"/>
                    <a:pt x="97" y="30"/>
                  </a:cubicBezTo>
                  <a:cubicBezTo>
                    <a:pt x="85" y="43"/>
                    <a:pt x="78" y="50"/>
                    <a:pt x="66" y="62"/>
                  </a:cubicBezTo>
                  <a:lnTo>
                    <a:pt x="15" y="119"/>
                  </a:lnTo>
                  <a:cubicBezTo>
                    <a:pt x="0" y="144"/>
                    <a:pt x="19" y="164"/>
                    <a:pt x="40" y="164"/>
                  </a:cubicBezTo>
                  <a:cubicBezTo>
                    <a:pt x="46" y="164"/>
                    <a:pt x="53" y="162"/>
                    <a:pt x="59" y="158"/>
                  </a:cubicBezTo>
                  <a:lnTo>
                    <a:pt x="110" y="94"/>
                  </a:lnTo>
                  <a:cubicBezTo>
                    <a:pt x="117" y="88"/>
                    <a:pt x="129" y="75"/>
                    <a:pt x="136" y="69"/>
                  </a:cubicBezTo>
                  <a:cubicBezTo>
                    <a:pt x="142" y="56"/>
                    <a:pt x="148" y="43"/>
                    <a:pt x="155" y="30"/>
                  </a:cubicBezTo>
                  <a:cubicBezTo>
                    <a:pt x="161" y="24"/>
                    <a:pt x="161" y="11"/>
                    <a:pt x="155" y="5"/>
                  </a:cubicBezTo>
                  <a:cubicBezTo>
                    <a:pt x="151" y="2"/>
                    <a:pt x="147" y="0"/>
                    <a:pt x="1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5"/>
            <p:cNvSpPr/>
            <p:nvPr/>
          </p:nvSpPr>
          <p:spPr>
            <a:xfrm flipH="1">
              <a:off x="1092863" y="3652501"/>
              <a:ext cx="24410" cy="35157"/>
            </a:xfrm>
            <a:custGeom>
              <a:rect b="b" l="l" r="r" t="t"/>
              <a:pathLst>
                <a:path extrusionOk="0" h="229" w="159">
                  <a:moveTo>
                    <a:pt x="138" y="0"/>
                  </a:moveTo>
                  <a:cubicBezTo>
                    <a:pt x="133" y="0"/>
                    <a:pt x="128" y="3"/>
                    <a:pt x="124" y="8"/>
                  </a:cubicBezTo>
                  <a:lnTo>
                    <a:pt x="92" y="53"/>
                  </a:lnTo>
                  <a:cubicBezTo>
                    <a:pt x="80" y="66"/>
                    <a:pt x="73" y="85"/>
                    <a:pt x="61" y="97"/>
                  </a:cubicBezTo>
                  <a:lnTo>
                    <a:pt x="10" y="193"/>
                  </a:lnTo>
                  <a:cubicBezTo>
                    <a:pt x="1" y="211"/>
                    <a:pt x="17" y="229"/>
                    <a:pt x="34" y="229"/>
                  </a:cubicBezTo>
                  <a:cubicBezTo>
                    <a:pt x="42" y="229"/>
                    <a:pt x="49" y="226"/>
                    <a:pt x="54" y="218"/>
                  </a:cubicBezTo>
                  <a:lnTo>
                    <a:pt x="105" y="123"/>
                  </a:lnTo>
                  <a:cubicBezTo>
                    <a:pt x="118" y="110"/>
                    <a:pt x="124" y="91"/>
                    <a:pt x="131" y="72"/>
                  </a:cubicBezTo>
                  <a:lnTo>
                    <a:pt x="150" y="21"/>
                  </a:lnTo>
                  <a:cubicBezTo>
                    <a:pt x="159" y="12"/>
                    <a:pt x="149" y="0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5"/>
            <p:cNvSpPr/>
            <p:nvPr/>
          </p:nvSpPr>
          <p:spPr>
            <a:xfrm flipH="1">
              <a:off x="1108829" y="3527534"/>
              <a:ext cx="167954" cy="181310"/>
            </a:xfrm>
            <a:custGeom>
              <a:rect b="b" l="l" r="r" t="t"/>
              <a:pathLst>
                <a:path extrusionOk="0" h="1181" w="1094">
                  <a:moveTo>
                    <a:pt x="394" y="816"/>
                  </a:moveTo>
                  <a:cubicBezTo>
                    <a:pt x="420" y="841"/>
                    <a:pt x="452" y="867"/>
                    <a:pt x="483" y="886"/>
                  </a:cubicBezTo>
                  <a:lnTo>
                    <a:pt x="490" y="892"/>
                  </a:lnTo>
                  <a:cubicBezTo>
                    <a:pt x="464" y="886"/>
                    <a:pt x="439" y="880"/>
                    <a:pt x="420" y="867"/>
                  </a:cubicBezTo>
                  <a:cubicBezTo>
                    <a:pt x="413" y="848"/>
                    <a:pt x="401" y="835"/>
                    <a:pt x="394" y="816"/>
                  </a:cubicBezTo>
                  <a:close/>
                  <a:moveTo>
                    <a:pt x="560" y="0"/>
                  </a:moveTo>
                  <a:cubicBezTo>
                    <a:pt x="538" y="0"/>
                    <a:pt x="516" y="3"/>
                    <a:pt x="496" y="9"/>
                  </a:cubicBezTo>
                  <a:cubicBezTo>
                    <a:pt x="363" y="34"/>
                    <a:pt x="248" y="123"/>
                    <a:pt x="197" y="244"/>
                  </a:cubicBezTo>
                  <a:cubicBezTo>
                    <a:pt x="134" y="295"/>
                    <a:pt x="89" y="365"/>
                    <a:pt x="64" y="441"/>
                  </a:cubicBezTo>
                  <a:cubicBezTo>
                    <a:pt x="0" y="606"/>
                    <a:pt x="38" y="797"/>
                    <a:pt x="166" y="924"/>
                  </a:cubicBezTo>
                  <a:lnTo>
                    <a:pt x="172" y="937"/>
                  </a:lnTo>
                  <a:cubicBezTo>
                    <a:pt x="185" y="956"/>
                    <a:pt x="191" y="975"/>
                    <a:pt x="204" y="988"/>
                  </a:cubicBezTo>
                  <a:cubicBezTo>
                    <a:pt x="284" y="1111"/>
                    <a:pt x="419" y="1180"/>
                    <a:pt x="559" y="1180"/>
                  </a:cubicBezTo>
                  <a:cubicBezTo>
                    <a:pt x="628" y="1180"/>
                    <a:pt x="698" y="1163"/>
                    <a:pt x="763" y="1127"/>
                  </a:cubicBezTo>
                  <a:cubicBezTo>
                    <a:pt x="839" y="1089"/>
                    <a:pt x="903" y="1026"/>
                    <a:pt x="947" y="956"/>
                  </a:cubicBezTo>
                  <a:cubicBezTo>
                    <a:pt x="1011" y="886"/>
                    <a:pt x="1049" y="797"/>
                    <a:pt x="1068" y="708"/>
                  </a:cubicBezTo>
                  <a:cubicBezTo>
                    <a:pt x="1093" y="511"/>
                    <a:pt x="1023" y="320"/>
                    <a:pt x="871" y="193"/>
                  </a:cubicBezTo>
                  <a:cubicBezTo>
                    <a:pt x="826" y="130"/>
                    <a:pt x="769" y="73"/>
                    <a:pt x="699" y="34"/>
                  </a:cubicBezTo>
                  <a:cubicBezTo>
                    <a:pt x="656" y="13"/>
                    <a:pt x="607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5"/>
            <p:cNvSpPr/>
            <p:nvPr/>
          </p:nvSpPr>
          <p:spPr>
            <a:xfrm flipH="1">
              <a:off x="1215834" y="3672152"/>
              <a:ext cx="47899" cy="51430"/>
            </a:xfrm>
            <a:custGeom>
              <a:rect b="b" l="l" r="r" t="t"/>
              <a:pathLst>
                <a:path extrusionOk="0" h="335" w="312">
                  <a:moveTo>
                    <a:pt x="35" y="0"/>
                  </a:moveTo>
                  <a:cubicBezTo>
                    <a:pt x="19" y="0"/>
                    <a:pt x="0" y="13"/>
                    <a:pt x="4" y="33"/>
                  </a:cubicBezTo>
                  <a:cubicBezTo>
                    <a:pt x="17" y="109"/>
                    <a:pt x="61" y="185"/>
                    <a:pt x="125" y="236"/>
                  </a:cubicBezTo>
                  <a:lnTo>
                    <a:pt x="150" y="255"/>
                  </a:lnTo>
                  <a:cubicBezTo>
                    <a:pt x="144" y="287"/>
                    <a:pt x="163" y="319"/>
                    <a:pt x="195" y="332"/>
                  </a:cubicBezTo>
                  <a:cubicBezTo>
                    <a:pt x="202" y="334"/>
                    <a:pt x="208" y="335"/>
                    <a:pt x="215" y="335"/>
                  </a:cubicBezTo>
                  <a:cubicBezTo>
                    <a:pt x="270" y="335"/>
                    <a:pt x="312" y="268"/>
                    <a:pt x="278" y="217"/>
                  </a:cubicBezTo>
                  <a:lnTo>
                    <a:pt x="265" y="198"/>
                  </a:lnTo>
                  <a:lnTo>
                    <a:pt x="252" y="198"/>
                  </a:lnTo>
                  <a:lnTo>
                    <a:pt x="239" y="192"/>
                  </a:lnTo>
                  <a:lnTo>
                    <a:pt x="227" y="192"/>
                  </a:lnTo>
                  <a:lnTo>
                    <a:pt x="214" y="185"/>
                  </a:lnTo>
                  <a:cubicBezTo>
                    <a:pt x="208" y="185"/>
                    <a:pt x="201" y="179"/>
                    <a:pt x="189" y="173"/>
                  </a:cubicBezTo>
                  <a:lnTo>
                    <a:pt x="182" y="166"/>
                  </a:lnTo>
                  <a:lnTo>
                    <a:pt x="176" y="166"/>
                  </a:lnTo>
                  <a:lnTo>
                    <a:pt x="150" y="154"/>
                  </a:lnTo>
                  <a:cubicBezTo>
                    <a:pt x="144" y="147"/>
                    <a:pt x="138" y="141"/>
                    <a:pt x="131" y="135"/>
                  </a:cubicBezTo>
                  <a:cubicBezTo>
                    <a:pt x="125" y="128"/>
                    <a:pt x="119" y="128"/>
                    <a:pt x="112" y="122"/>
                  </a:cubicBezTo>
                  <a:cubicBezTo>
                    <a:pt x="87" y="90"/>
                    <a:pt x="68" y="52"/>
                    <a:pt x="55" y="14"/>
                  </a:cubicBezTo>
                  <a:cubicBezTo>
                    <a:pt x="53" y="5"/>
                    <a:pt x="44" y="0"/>
                    <a:pt x="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5"/>
            <p:cNvSpPr/>
            <p:nvPr/>
          </p:nvSpPr>
          <p:spPr>
            <a:xfrm flipH="1">
              <a:off x="1189889" y="3714217"/>
              <a:ext cx="10900" cy="7983"/>
            </a:xfrm>
            <a:custGeom>
              <a:rect b="b" l="l" r="r" t="t"/>
              <a:pathLst>
                <a:path extrusionOk="0" h="52" w="71">
                  <a:moveTo>
                    <a:pt x="39" y="0"/>
                  </a:moveTo>
                  <a:cubicBezTo>
                    <a:pt x="7" y="0"/>
                    <a:pt x="1" y="51"/>
                    <a:pt x="33" y="51"/>
                  </a:cubicBezTo>
                  <a:cubicBezTo>
                    <a:pt x="65" y="51"/>
                    <a:pt x="71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5"/>
            <p:cNvSpPr/>
            <p:nvPr/>
          </p:nvSpPr>
          <p:spPr>
            <a:xfrm flipH="1">
              <a:off x="1275401" y="3568217"/>
              <a:ext cx="19037" cy="54961"/>
            </a:xfrm>
            <a:custGeom>
              <a:rect b="b" l="l" r="r" t="t"/>
              <a:pathLst>
                <a:path extrusionOk="0" h="358" w="124">
                  <a:moveTo>
                    <a:pt x="89" y="1"/>
                  </a:moveTo>
                  <a:cubicBezTo>
                    <a:pt x="79" y="1"/>
                    <a:pt x="69" y="5"/>
                    <a:pt x="64" y="17"/>
                  </a:cubicBezTo>
                  <a:cubicBezTo>
                    <a:pt x="45" y="68"/>
                    <a:pt x="33" y="125"/>
                    <a:pt x="20" y="182"/>
                  </a:cubicBezTo>
                  <a:cubicBezTo>
                    <a:pt x="1" y="233"/>
                    <a:pt x="1" y="290"/>
                    <a:pt x="26" y="348"/>
                  </a:cubicBezTo>
                  <a:cubicBezTo>
                    <a:pt x="26" y="354"/>
                    <a:pt x="31" y="357"/>
                    <a:pt x="37" y="357"/>
                  </a:cubicBezTo>
                  <a:cubicBezTo>
                    <a:pt x="42" y="357"/>
                    <a:pt x="49" y="354"/>
                    <a:pt x="52" y="348"/>
                  </a:cubicBezTo>
                  <a:cubicBezTo>
                    <a:pt x="71" y="297"/>
                    <a:pt x="77" y="240"/>
                    <a:pt x="77" y="189"/>
                  </a:cubicBezTo>
                  <a:cubicBezTo>
                    <a:pt x="84" y="132"/>
                    <a:pt x="96" y="81"/>
                    <a:pt x="115" y="30"/>
                  </a:cubicBezTo>
                  <a:cubicBezTo>
                    <a:pt x="123" y="14"/>
                    <a:pt x="106" y="1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5"/>
            <p:cNvSpPr/>
            <p:nvPr/>
          </p:nvSpPr>
          <p:spPr>
            <a:xfrm flipH="1">
              <a:off x="1308869" y="3610743"/>
              <a:ext cx="10900" cy="44829"/>
            </a:xfrm>
            <a:custGeom>
              <a:rect b="b" l="l" r="r" t="t"/>
              <a:pathLst>
                <a:path extrusionOk="0" h="292" w="71">
                  <a:moveTo>
                    <a:pt x="58" y="1"/>
                  </a:moveTo>
                  <a:cubicBezTo>
                    <a:pt x="45" y="1"/>
                    <a:pt x="26" y="1"/>
                    <a:pt x="26" y="13"/>
                  </a:cubicBezTo>
                  <a:cubicBezTo>
                    <a:pt x="7" y="58"/>
                    <a:pt x="1" y="109"/>
                    <a:pt x="7" y="153"/>
                  </a:cubicBezTo>
                  <a:cubicBezTo>
                    <a:pt x="1" y="204"/>
                    <a:pt x="20" y="249"/>
                    <a:pt x="45" y="287"/>
                  </a:cubicBezTo>
                  <a:cubicBezTo>
                    <a:pt x="47" y="290"/>
                    <a:pt x="50" y="292"/>
                    <a:pt x="53" y="292"/>
                  </a:cubicBezTo>
                  <a:cubicBezTo>
                    <a:pt x="61" y="292"/>
                    <a:pt x="71" y="283"/>
                    <a:pt x="71" y="274"/>
                  </a:cubicBezTo>
                  <a:cubicBezTo>
                    <a:pt x="71" y="236"/>
                    <a:pt x="58" y="191"/>
                    <a:pt x="52" y="153"/>
                  </a:cubicBezTo>
                  <a:cubicBezTo>
                    <a:pt x="52" y="109"/>
                    <a:pt x="58" y="71"/>
                    <a:pt x="71" y="33"/>
                  </a:cubicBezTo>
                  <a:cubicBezTo>
                    <a:pt x="71" y="20"/>
                    <a:pt x="64" y="7"/>
                    <a:pt x="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5"/>
            <p:cNvSpPr/>
            <p:nvPr/>
          </p:nvSpPr>
          <p:spPr>
            <a:xfrm flipH="1">
              <a:off x="1319769" y="3619954"/>
              <a:ext cx="19497" cy="56036"/>
            </a:xfrm>
            <a:custGeom>
              <a:rect b="b" l="l" r="r" t="t"/>
              <a:pathLst>
                <a:path extrusionOk="0" h="365" w="127">
                  <a:moveTo>
                    <a:pt x="53" y="1"/>
                  </a:moveTo>
                  <a:cubicBezTo>
                    <a:pt x="44" y="1"/>
                    <a:pt x="35" y="6"/>
                    <a:pt x="32" y="17"/>
                  </a:cubicBezTo>
                  <a:cubicBezTo>
                    <a:pt x="1" y="138"/>
                    <a:pt x="26" y="259"/>
                    <a:pt x="96" y="360"/>
                  </a:cubicBezTo>
                  <a:cubicBezTo>
                    <a:pt x="99" y="363"/>
                    <a:pt x="102" y="364"/>
                    <a:pt x="105" y="364"/>
                  </a:cubicBezTo>
                  <a:cubicBezTo>
                    <a:pt x="116" y="364"/>
                    <a:pt x="126" y="351"/>
                    <a:pt x="121" y="341"/>
                  </a:cubicBezTo>
                  <a:cubicBezTo>
                    <a:pt x="71" y="239"/>
                    <a:pt x="58" y="131"/>
                    <a:pt x="71" y="23"/>
                  </a:cubicBezTo>
                  <a:cubicBezTo>
                    <a:pt x="74" y="9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5"/>
            <p:cNvSpPr/>
            <p:nvPr/>
          </p:nvSpPr>
          <p:spPr>
            <a:xfrm flipH="1">
              <a:off x="1336196" y="3636842"/>
              <a:ext cx="12742" cy="40837"/>
            </a:xfrm>
            <a:custGeom>
              <a:rect b="b" l="l" r="r" t="t"/>
              <a:pathLst>
                <a:path extrusionOk="0" h="266" w="83">
                  <a:moveTo>
                    <a:pt x="24" y="1"/>
                  </a:moveTo>
                  <a:cubicBezTo>
                    <a:pt x="14" y="1"/>
                    <a:pt x="3" y="7"/>
                    <a:pt x="0" y="21"/>
                  </a:cubicBezTo>
                  <a:cubicBezTo>
                    <a:pt x="0" y="66"/>
                    <a:pt x="0" y="104"/>
                    <a:pt x="6" y="149"/>
                  </a:cubicBezTo>
                  <a:cubicBezTo>
                    <a:pt x="13" y="168"/>
                    <a:pt x="13" y="187"/>
                    <a:pt x="19" y="206"/>
                  </a:cubicBezTo>
                  <a:cubicBezTo>
                    <a:pt x="25" y="218"/>
                    <a:pt x="32" y="225"/>
                    <a:pt x="38" y="237"/>
                  </a:cubicBezTo>
                  <a:cubicBezTo>
                    <a:pt x="38" y="244"/>
                    <a:pt x="45" y="250"/>
                    <a:pt x="51" y="263"/>
                  </a:cubicBezTo>
                  <a:cubicBezTo>
                    <a:pt x="54" y="265"/>
                    <a:pt x="58" y="265"/>
                    <a:pt x="62" y="265"/>
                  </a:cubicBezTo>
                  <a:cubicBezTo>
                    <a:pt x="72" y="265"/>
                    <a:pt x="83" y="260"/>
                    <a:pt x="83" y="250"/>
                  </a:cubicBezTo>
                  <a:cubicBezTo>
                    <a:pt x="83" y="237"/>
                    <a:pt x="83" y="231"/>
                    <a:pt x="76" y="218"/>
                  </a:cubicBezTo>
                  <a:cubicBezTo>
                    <a:pt x="70" y="212"/>
                    <a:pt x="64" y="199"/>
                    <a:pt x="64" y="193"/>
                  </a:cubicBezTo>
                  <a:cubicBezTo>
                    <a:pt x="57" y="180"/>
                    <a:pt x="51" y="155"/>
                    <a:pt x="51" y="142"/>
                  </a:cubicBezTo>
                  <a:cubicBezTo>
                    <a:pt x="45" y="104"/>
                    <a:pt x="45" y="66"/>
                    <a:pt x="51" y="28"/>
                  </a:cubicBezTo>
                  <a:cubicBezTo>
                    <a:pt x="51" y="10"/>
                    <a:pt x="37" y="1"/>
                    <a:pt x="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5"/>
            <p:cNvSpPr/>
            <p:nvPr/>
          </p:nvSpPr>
          <p:spPr>
            <a:xfrm flipH="1">
              <a:off x="885454" y="3417612"/>
              <a:ext cx="104549" cy="104549"/>
            </a:xfrm>
            <a:custGeom>
              <a:rect b="b" l="l" r="r" t="t"/>
              <a:pathLst>
                <a:path extrusionOk="0" h="681" w="681">
                  <a:moveTo>
                    <a:pt x="13" y="1"/>
                  </a:moveTo>
                  <a:cubicBezTo>
                    <a:pt x="1" y="13"/>
                    <a:pt x="1" y="26"/>
                    <a:pt x="1" y="45"/>
                  </a:cubicBezTo>
                  <a:cubicBezTo>
                    <a:pt x="13" y="102"/>
                    <a:pt x="45" y="153"/>
                    <a:pt x="96" y="185"/>
                  </a:cubicBezTo>
                  <a:cubicBezTo>
                    <a:pt x="198" y="274"/>
                    <a:pt x="287" y="375"/>
                    <a:pt x="363" y="490"/>
                  </a:cubicBezTo>
                  <a:cubicBezTo>
                    <a:pt x="420" y="534"/>
                    <a:pt x="484" y="579"/>
                    <a:pt x="534" y="636"/>
                  </a:cubicBezTo>
                  <a:cubicBezTo>
                    <a:pt x="458" y="534"/>
                    <a:pt x="369" y="439"/>
                    <a:pt x="274" y="350"/>
                  </a:cubicBezTo>
                  <a:cubicBezTo>
                    <a:pt x="254" y="335"/>
                    <a:pt x="265" y="312"/>
                    <a:pt x="283" y="312"/>
                  </a:cubicBezTo>
                  <a:cubicBezTo>
                    <a:pt x="288" y="312"/>
                    <a:pt x="294" y="314"/>
                    <a:pt x="299" y="318"/>
                  </a:cubicBezTo>
                  <a:cubicBezTo>
                    <a:pt x="445" y="414"/>
                    <a:pt x="573" y="534"/>
                    <a:pt x="681" y="680"/>
                  </a:cubicBezTo>
                  <a:cubicBezTo>
                    <a:pt x="630" y="592"/>
                    <a:pt x="579" y="515"/>
                    <a:pt x="522" y="433"/>
                  </a:cubicBezTo>
                  <a:cubicBezTo>
                    <a:pt x="439" y="331"/>
                    <a:pt x="350" y="236"/>
                    <a:pt x="242" y="153"/>
                  </a:cubicBezTo>
                  <a:cubicBezTo>
                    <a:pt x="166" y="102"/>
                    <a:pt x="90" y="51"/>
                    <a:pt x="13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5"/>
            <p:cNvSpPr/>
            <p:nvPr/>
          </p:nvSpPr>
          <p:spPr>
            <a:xfrm flipH="1">
              <a:off x="864882" y="3531832"/>
              <a:ext cx="229516" cy="165958"/>
            </a:xfrm>
            <a:custGeom>
              <a:rect b="b" l="l" r="r" t="t"/>
              <a:pathLst>
                <a:path extrusionOk="0" h="1081" w="1495">
                  <a:moveTo>
                    <a:pt x="878" y="0"/>
                  </a:moveTo>
                  <a:lnTo>
                    <a:pt x="878" y="0"/>
                  </a:lnTo>
                  <a:cubicBezTo>
                    <a:pt x="960" y="172"/>
                    <a:pt x="1043" y="343"/>
                    <a:pt x="1125" y="515"/>
                  </a:cubicBezTo>
                  <a:cubicBezTo>
                    <a:pt x="1102" y="517"/>
                    <a:pt x="1080" y="518"/>
                    <a:pt x="1057" y="518"/>
                  </a:cubicBezTo>
                  <a:cubicBezTo>
                    <a:pt x="885" y="518"/>
                    <a:pt x="721" y="460"/>
                    <a:pt x="547" y="432"/>
                  </a:cubicBezTo>
                  <a:cubicBezTo>
                    <a:pt x="485" y="420"/>
                    <a:pt x="419" y="412"/>
                    <a:pt x="355" y="412"/>
                  </a:cubicBezTo>
                  <a:cubicBezTo>
                    <a:pt x="223" y="412"/>
                    <a:pt x="95" y="444"/>
                    <a:pt x="1" y="534"/>
                  </a:cubicBezTo>
                  <a:lnTo>
                    <a:pt x="96" y="553"/>
                  </a:lnTo>
                  <a:cubicBezTo>
                    <a:pt x="134" y="540"/>
                    <a:pt x="172" y="534"/>
                    <a:pt x="210" y="534"/>
                  </a:cubicBezTo>
                  <a:cubicBezTo>
                    <a:pt x="250" y="532"/>
                    <a:pt x="289" y="530"/>
                    <a:pt x="327" y="530"/>
                  </a:cubicBezTo>
                  <a:cubicBezTo>
                    <a:pt x="394" y="530"/>
                    <a:pt x="460" y="534"/>
                    <a:pt x="528" y="547"/>
                  </a:cubicBezTo>
                  <a:cubicBezTo>
                    <a:pt x="598" y="553"/>
                    <a:pt x="662" y="572"/>
                    <a:pt x="731" y="591"/>
                  </a:cubicBezTo>
                  <a:cubicBezTo>
                    <a:pt x="674" y="559"/>
                    <a:pt x="611" y="527"/>
                    <a:pt x="547" y="496"/>
                  </a:cubicBezTo>
                  <a:cubicBezTo>
                    <a:pt x="523" y="490"/>
                    <a:pt x="533" y="451"/>
                    <a:pt x="555" y="451"/>
                  </a:cubicBezTo>
                  <a:cubicBezTo>
                    <a:pt x="557" y="451"/>
                    <a:pt x="558" y="451"/>
                    <a:pt x="560" y="451"/>
                  </a:cubicBezTo>
                  <a:cubicBezTo>
                    <a:pt x="674" y="483"/>
                    <a:pt x="782" y="527"/>
                    <a:pt x="884" y="597"/>
                  </a:cubicBezTo>
                  <a:lnTo>
                    <a:pt x="859" y="572"/>
                  </a:lnTo>
                  <a:cubicBezTo>
                    <a:pt x="843" y="556"/>
                    <a:pt x="853" y="531"/>
                    <a:pt x="872" y="531"/>
                  </a:cubicBezTo>
                  <a:cubicBezTo>
                    <a:pt x="876" y="531"/>
                    <a:pt x="880" y="532"/>
                    <a:pt x="884" y="534"/>
                  </a:cubicBezTo>
                  <a:cubicBezTo>
                    <a:pt x="948" y="578"/>
                    <a:pt x="1011" y="629"/>
                    <a:pt x="1068" y="680"/>
                  </a:cubicBezTo>
                  <a:lnTo>
                    <a:pt x="1017" y="623"/>
                  </a:lnTo>
                  <a:cubicBezTo>
                    <a:pt x="997" y="607"/>
                    <a:pt x="1014" y="579"/>
                    <a:pt x="1031" y="579"/>
                  </a:cubicBezTo>
                  <a:cubicBezTo>
                    <a:pt x="1035" y="579"/>
                    <a:pt x="1039" y="581"/>
                    <a:pt x="1043" y="585"/>
                  </a:cubicBezTo>
                  <a:cubicBezTo>
                    <a:pt x="1157" y="680"/>
                    <a:pt x="1259" y="788"/>
                    <a:pt x="1354" y="909"/>
                  </a:cubicBezTo>
                  <a:cubicBezTo>
                    <a:pt x="1392" y="966"/>
                    <a:pt x="1437" y="1023"/>
                    <a:pt x="1475" y="1080"/>
                  </a:cubicBezTo>
                  <a:lnTo>
                    <a:pt x="1475" y="1074"/>
                  </a:lnTo>
                  <a:cubicBezTo>
                    <a:pt x="1462" y="1036"/>
                    <a:pt x="1450" y="998"/>
                    <a:pt x="1437" y="960"/>
                  </a:cubicBezTo>
                  <a:cubicBezTo>
                    <a:pt x="1418" y="928"/>
                    <a:pt x="1405" y="890"/>
                    <a:pt x="1399" y="852"/>
                  </a:cubicBezTo>
                  <a:cubicBezTo>
                    <a:pt x="1399" y="833"/>
                    <a:pt x="1409" y="821"/>
                    <a:pt x="1422" y="821"/>
                  </a:cubicBezTo>
                  <a:cubicBezTo>
                    <a:pt x="1427" y="821"/>
                    <a:pt x="1432" y="823"/>
                    <a:pt x="1437" y="826"/>
                  </a:cubicBezTo>
                  <a:cubicBezTo>
                    <a:pt x="1450" y="839"/>
                    <a:pt x="1456" y="845"/>
                    <a:pt x="1462" y="858"/>
                  </a:cubicBezTo>
                  <a:cubicBezTo>
                    <a:pt x="1450" y="807"/>
                    <a:pt x="1437" y="750"/>
                    <a:pt x="1418" y="699"/>
                  </a:cubicBezTo>
                  <a:cubicBezTo>
                    <a:pt x="1354" y="502"/>
                    <a:pt x="1259" y="318"/>
                    <a:pt x="1145" y="146"/>
                  </a:cubicBezTo>
                  <a:cubicBezTo>
                    <a:pt x="1130" y="132"/>
                    <a:pt x="1145" y="114"/>
                    <a:pt x="1161" y="114"/>
                  </a:cubicBezTo>
                  <a:cubicBezTo>
                    <a:pt x="1166" y="114"/>
                    <a:pt x="1172" y="116"/>
                    <a:pt x="1176" y="121"/>
                  </a:cubicBezTo>
                  <a:cubicBezTo>
                    <a:pt x="1303" y="286"/>
                    <a:pt x="1411" y="464"/>
                    <a:pt x="1494" y="655"/>
                  </a:cubicBezTo>
                  <a:cubicBezTo>
                    <a:pt x="1475" y="566"/>
                    <a:pt x="1450" y="477"/>
                    <a:pt x="1418" y="394"/>
                  </a:cubicBezTo>
                  <a:cubicBezTo>
                    <a:pt x="1405" y="381"/>
                    <a:pt x="1418" y="362"/>
                    <a:pt x="1431" y="362"/>
                  </a:cubicBezTo>
                  <a:cubicBezTo>
                    <a:pt x="1373" y="254"/>
                    <a:pt x="1303" y="153"/>
                    <a:pt x="1227" y="57"/>
                  </a:cubicBezTo>
                  <a:lnTo>
                    <a:pt x="1202" y="25"/>
                  </a:lnTo>
                  <a:lnTo>
                    <a:pt x="1202" y="25"/>
                  </a:lnTo>
                  <a:cubicBezTo>
                    <a:pt x="1214" y="51"/>
                    <a:pt x="1221" y="70"/>
                    <a:pt x="1234" y="95"/>
                  </a:cubicBezTo>
                  <a:cubicBezTo>
                    <a:pt x="1106" y="89"/>
                    <a:pt x="986" y="57"/>
                    <a:pt x="878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5"/>
            <p:cNvSpPr/>
            <p:nvPr/>
          </p:nvSpPr>
          <p:spPr>
            <a:xfrm flipH="1">
              <a:off x="739147" y="3626402"/>
              <a:ext cx="304435" cy="269432"/>
            </a:xfrm>
            <a:custGeom>
              <a:rect b="b" l="l" r="r" t="t"/>
              <a:pathLst>
                <a:path extrusionOk="0" h="1755" w="1983">
                  <a:moveTo>
                    <a:pt x="0" y="0"/>
                  </a:moveTo>
                  <a:cubicBezTo>
                    <a:pt x="305" y="102"/>
                    <a:pt x="572" y="280"/>
                    <a:pt x="788" y="515"/>
                  </a:cubicBezTo>
                  <a:lnTo>
                    <a:pt x="445" y="471"/>
                  </a:lnTo>
                  <a:lnTo>
                    <a:pt x="445" y="471"/>
                  </a:lnTo>
                  <a:cubicBezTo>
                    <a:pt x="585" y="636"/>
                    <a:pt x="744" y="788"/>
                    <a:pt x="915" y="922"/>
                  </a:cubicBezTo>
                  <a:cubicBezTo>
                    <a:pt x="833" y="947"/>
                    <a:pt x="747" y="956"/>
                    <a:pt x="660" y="956"/>
                  </a:cubicBezTo>
                  <a:cubicBezTo>
                    <a:pt x="546" y="956"/>
                    <a:pt x="430" y="940"/>
                    <a:pt x="318" y="922"/>
                  </a:cubicBezTo>
                  <a:lnTo>
                    <a:pt x="318" y="922"/>
                  </a:lnTo>
                  <a:cubicBezTo>
                    <a:pt x="922" y="1055"/>
                    <a:pt x="1474" y="1329"/>
                    <a:pt x="1945" y="1729"/>
                  </a:cubicBezTo>
                  <a:cubicBezTo>
                    <a:pt x="1957" y="1735"/>
                    <a:pt x="1970" y="1748"/>
                    <a:pt x="1983" y="1754"/>
                  </a:cubicBezTo>
                  <a:cubicBezTo>
                    <a:pt x="1957" y="1697"/>
                    <a:pt x="1938" y="1634"/>
                    <a:pt x="1913" y="1570"/>
                  </a:cubicBezTo>
                  <a:cubicBezTo>
                    <a:pt x="1881" y="1494"/>
                    <a:pt x="1849" y="1418"/>
                    <a:pt x="1811" y="1341"/>
                  </a:cubicBezTo>
                  <a:cubicBezTo>
                    <a:pt x="1805" y="1348"/>
                    <a:pt x="1795" y="1351"/>
                    <a:pt x="1786" y="1351"/>
                  </a:cubicBezTo>
                  <a:cubicBezTo>
                    <a:pt x="1776" y="1351"/>
                    <a:pt x="1767" y="1348"/>
                    <a:pt x="1760" y="1341"/>
                  </a:cubicBezTo>
                  <a:cubicBezTo>
                    <a:pt x="1716" y="1271"/>
                    <a:pt x="1671" y="1202"/>
                    <a:pt x="1627" y="1132"/>
                  </a:cubicBezTo>
                  <a:cubicBezTo>
                    <a:pt x="1589" y="1062"/>
                    <a:pt x="1544" y="998"/>
                    <a:pt x="1493" y="928"/>
                  </a:cubicBezTo>
                  <a:cubicBezTo>
                    <a:pt x="1449" y="858"/>
                    <a:pt x="1398" y="795"/>
                    <a:pt x="1347" y="731"/>
                  </a:cubicBezTo>
                  <a:lnTo>
                    <a:pt x="1290" y="661"/>
                  </a:lnTo>
                  <a:cubicBezTo>
                    <a:pt x="1284" y="668"/>
                    <a:pt x="1271" y="674"/>
                    <a:pt x="1265" y="674"/>
                  </a:cubicBezTo>
                  <a:lnTo>
                    <a:pt x="1265" y="687"/>
                  </a:lnTo>
                  <a:cubicBezTo>
                    <a:pt x="1272" y="717"/>
                    <a:pt x="1248" y="738"/>
                    <a:pt x="1223" y="738"/>
                  </a:cubicBezTo>
                  <a:cubicBezTo>
                    <a:pt x="1207" y="738"/>
                    <a:pt x="1190" y="729"/>
                    <a:pt x="1182" y="706"/>
                  </a:cubicBezTo>
                  <a:cubicBezTo>
                    <a:pt x="1163" y="655"/>
                    <a:pt x="1131" y="604"/>
                    <a:pt x="1106" y="553"/>
                  </a:cubicBezTo>
                  <a:cubicBezTo>
                    <a:pt x="1106" y="566"/>
                    <a:pt x="1106" y="572"/>
                    <a:pt x="1106" y="579"/>
                  </a:cubicBezTo>
                  <a:cubicBezTo>
                    <a:pt x="1100" y="585"/>
                    <a:pt x="1093" y="591"/>
                    <a:pt x="1087" y="591"/>
                  </a:cubicBezTo>
                  <a:cubicBezTo>
                    <a:pt x="1055" y="585"/>
                    <a:pt x="1042" y="553"/>
                    <a:pt x="1017" y="522"/>
                  </a:cubicBezTo>
                  <a:cubicBezTo>
                    <a:pt x="998" y="496"/>
                    <a:pt x="972" y="452"/>
                    <a:pt x="960" y="433"/>
                  </a:cubicBezTo>
                  <a:cubicBezTo>
                    <a:pt x="947" y="420"/>
                    <a:pt x="934" y="401"/>
                    <a:pt x="922" y="382"/>
                  </a:cubicBezTo>
                  <a:lnTo>
                    <a:pt x="922" y="382"/>
                  </a:lnTo>
                  <a:cubicBezTo>
                    <a:pt x="934" y="414"/>
                    <a:pt x="941" y="439"/>
                    <a:pt x="941" y="471"/>
                  </a:cubicBezTo>
                  <a:cubicBezTo>
                    <a:pt x="941" y="485"/>
                    <a:pt x="930" y="492"/>
                    <a:pt x="917" y="492"/>
                  </a:cubicBezTo>
                  <a:cubicBezTo>
                    <a:pt x="912" y="492"/>
                    <a:pt x="907" y="491"/>
                    <a:pt x="903" y="490"/>
                  </a:cubicBezTo>
                  <a:cubicBezTo>
                    <a:pt x="852" y="433"/>
                    <a:pt x="807" y="375"/>
                    <a:pt x="769" y="305"/>
                  </a:cubicBezTo>
                  <a:cubicBezTo>
                    <a:pt x="737" y="267"/>
                    <a:pt x="712" y="229"/>
                    <a:pt x="680" y="197"/>
                  </a:cubicBezTo>
                  <a:cubicBezTo>
                    <a:pt x="604" y="166"/>
                    <a:pt x="534" y="128"/>
                    <a:pt x="464" y="96"/>
                  </a:cubicBezTo>
                  <a:cubicBezTo>
                    <a:pt x="369" y="58"/>
                    <a:pt x="273" y="32"/>
                    <a:pt x="178" y="20"/>
                  </a:cubicBezTo>
                  <a:cubicBezTo>
                    <a:pt x="121" y="7"/>
                    <a:pt x="64" y="0"/>
                    <a:pt x="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5"/>
            <p:cNvSpPr/>
            <p:nvPr/>
          </p:nvSpPr>
          <p:spPr>
            <a:xfrm flipH="1">
              <a:off x="1279546" y="3742465"/>
              <a:ext cx="284017" cy="305049"/>
            </a:xfrm>
            <a:custGeom>
              <a:rect b="b" l="l" r="r" t="t"/>
              <a:pathLst>
                <a:path extrusionOk="0" h="1987" w="1850">
                  <a:moveTo>
                    <a:pt x="62" y="489"/>
                  </a:moveTo>
                  <a:cubicBezTo>
                    <a:pt x="62" y="491"/>
                    <a:pt x="63" y="494"/>
                    <a:pt x="64" y="496"/>
                  </a:cubicBezTo>
                  <a:cubicBezTo>
                    <a:pt x="64" y="494"/>
                    <a:pt x="63" y="491"/>
                    <a:pt x="62" y="489"/>
                  </a:cubicBezTo>
                  <a:close/>
                  <a:moveTo>
                    <a:pt x="839" y="1"/>
                  </a:moveTo>
                  <a:lnTo>
                    <a:pt x="635" y="83"/>
                  </a:lnTo>
                  <a:cubicBezTo>
                    <a:pt x="489" y="153"/>
                    <a:pt x="337" y="210"/>
                    <a:pt x="191" y="255"/>
                  </a:cubicBezTo>
                  <a:cubicBezTo>
                    <a:pt x="127" y="274"/>
                    <a:pt x="64" y="280"/>
                    <a:pt x="0" y="280"/>
                  </a:cubicBezTo>
                  <a:cubicBezTo>
                    <a:pt x="6" y="306"/>
                    <a:pt x="6" y="331"/>
                    <a:pt x="13" y="357"/>
                  </a:cubicBezTo>
                  <a:cubicBezTo>
                    <a:pt x="19" y="401"/>
                    <a:pt x="32" y="433"/>
                    <a:pt x="51" y="471"/>
                  </a:cubicBezTo>
                  <a:cubicBezTo>
                    <a:pt x="51" y="476"/>
                    <a:pt x="59" y="481"/>
                    <a:pt x="62" y="489"/>
                  </a:cubicBezTo>
                  <a:lnTo>
                    <a:pt x="62" y="489"/>
                  </a:lnTo>
                  <a:cubicBezTo>
                    <a:pt x="51" y="434"/>
                    <a:pt x="58" y="380"/>
                    <a:pt x="76" y="331"/>
                  </a:cubicBezTo>
                  <a:cubicBezTo>
                    <a:pt x="79" y="322"/>
                    <a:pt x="86" y="317"/>
                    <a:pt x="93" y="317"/>
                  </a:cubicBezTo>
                  <a:cubicBezTo>
                    <a:pt x="100" y="317"/>
                    <a:pt x="108" y="322"/>
                    <a:pt x="114" y="331"/>
                  </a:cubicBezTo>
                  <a:cubicBezTo>
                    <a:pt x="121" y="369"/>
                    <a:pt x="127" y="414"/>
                    <a:pt x="133" y="452"/>
                  </a:cubicBezTo>
                  <a:cubicBezTo>
                    <a:pt x="140" y="496"/>
                    <a:pt x="146" y="534"/>
                    <a:pt x="159" y="579"/>
                  </a:cubicBezTo>
                  <a:cubicBezTo>
                    <a:pt x="165" y="598"/>
                    <a:pt x="165" y="617"/>
                    <a:pt x="172" y="636"/>
                  </a:cubicBezTo>
                  <a:cubicBezTo>
                    <a:pt x="178" y="649"/>
                    <a:pt x="191" y="655"/>
                    <a:pt x="197" y="662"/>
                  </a:cubicBezTo>
                  <a:cubicBezTo>
                    <a:pt x="203" y="674"/>
                    <a:pt x="203" y="693"/>
                    <a:pt x="197" y="706"/>
                  </a:cubicBezTo>
                  <a:cubicBezTo>
                    <a:pt x="210" y="744"/>
                    <a:pt x="229" y="776"/>
                    <a:pt x="248" y="814"/>
                  </a:cubicBezTo>
                  <a:cubicBezTo>
                    <a:pt x="286" y="890"/>
                    <a:pt x="337" y="960"/>
                    <a:pt x="394" y="1024"/>
                  </a:cubicBezTo>
                  <a:cubicBezTo>
                    <a:pt x="407" y="1043"/>
                    <a:pt x="426" y="1056"/>
                    <a:pt x="438" y="1075"/>
                  </a:cubicBezTo>
                  <a:cubicBezTo>
                    <a:pt x="394" y="954"/>
                    <a:pt x="362" y="827"/>
                    <a:pt x="343" y="700"/>
                  </a:cubicBezTo>
                  <a:cubicBezTo>
                    <a:pt x="340" y="679"/>
                    <a:pt x="354" y="669"/>
                    <a:pt x="368" y="669"/>
                  </a:cubicBezTo>
                  <a:cubicBezTo>
                    <a:pt x="379" y="669"/>
                    <a:pt x="391" y="676"/>
                    <a:pt x="394" y="687"/>
                  </a:cubicBezTo>
                  <a:cubicBezTo>
                    <a:pt x="438" y="852"/>
                    <a:pt x="502" y="1005"/>
                    <a:pt x="578" y="1157"/>
                  </a:cubicBezTo>
                  <a:cubicBezTo>
                    <a:pt x="616" y="1234"/>
                    <a:pt x="655" y="1303"/>
                    <a:pt x="705" y="1373"/>
                  </a:cubicBezTo>
                  <a:lnTo>
                    <a:pt x="718" y="1399"/>
                  </a:lnTo>
                  <a:cubicBezTo>
                    <a:pt x="699" y="1316"/>
                    <a:pt x="686" y="1240"/>
                    <a:pt x="686" y="1157"/>
                  </a:cubicBezTo>
                  <a:cubicBezTo>
                    <a:pt x="683" y="1140"/>
                    <a:pt x="695" y="1130"/>
                    <a:pt x="707" y="1130"/>
                  </a:cubicBezTo>
                  <a:cubicBezTo>
                    <a:pt x="717" y="1130"/>
                    <a:pt x="728" y="1137"/>
                    <a:pt x="731" y="1151"/>
                  </a:cubicBezTo>
                  <a:cubicBezTo>
                    <a:pt x="763" y="1284"/>
                    <a:pt x="794" y="1418"/>
                    <a:pt x="845" y="1551"/>
                  </a:cubicBezTo>
                  <a:cubicBezTo>
                    <a:pt x="864" y="1608"/>
                    <a:pt x="890" y="1666"/>
                    <a:pt x="915" y="1716"/>
                  </a:cubicBezTo>
                  <a:cubicBezTo>
                    <a:pt x="921" y="1716"/>
                    <a:pt x="934" y="1723"/>
                    <a:pt x="934" y="1736"/>
                  </a:cubicBezTo>
                  <a:cubicBezTo>
                    <a:pt x="972" y="1805"/>
                    <a:pt x="1029" y="1863"/>
                    <a:pt x="1099" y="1901"/>
                  </a:cubicBezTo>
                  <a:cubicBezTo>
                    <a:pt x="1131" y="1920"/>
                    <a:pt x="1163" y="1933"/>
                    <a:pt x="1201" y="1945"/>
                  </a:cubicBezTo>
                  <a:cubicBezTo>
                    <a:pt x="1233" y="1952"/>
                    <a:pt x="1271" y="1952"/>
                    <a:pt x="1309" y="1958"/>
                  </a:cubicBezTo>
                  <a:cubicBezTo>
                    <a:pt x="1328" y="1958"/>
                    <a:pt x="1347" y="1971"/>
                    <a:pt x="1360" y="1983"/>
                  </a:cubicBezTo>
                  <a:cubicBezTo>
                    <a:pt x="1381" y="1985"/>
                    <a:pt x="1401" y="1986"/>
                    <a:pt x="1422" y="1986"/>
                  </a:cubicBezTo>
                  <a:cubicBezTo>
                    <a:pt x="1549" y="1986"/>
                    <a:pt x="1677" y="1953"/>
                    <a:pt x="1792" y="1882"/>
                  </a:cubicBezTo>
                  <a:cubicBezTo>
                    <a:pt x="1817" y="1869"/>
                    <a:pt x="1837" y="1850"/>
                    <a:pt x="1843" y="1825"/>
                  </a:cubicBezTo>
                  <a:cubicBezTo>
                    <a:pt x="1849" y="1767"/>
                    <a:pt x="1786" y="1748"/>
                    <a:pt x="1735" y="1736"/>
                  </a:cubicBezTo>
                  <a:cubicBezTo>
                    <a:pt x="1551" y="1678"/>
                    <a:pt x="1430" y="1507"/>
                    <a:pt x="1430" y="1316"/>
                  </a:cubicBezTo>
                  <a:cubicBezTo>
                    <a:pt x="1303" y="1310"/>
                    <a:pt x="1201" y="1234"/>
                    <a:pt x="1157" y="1119"/>
                  </a:cubicBezTo>
                  <a:cubicBezTo>
                    <a:pt x="1112" y="1011"/>
                    <a:pt x="1093" y="890"/>
                    <a:pt x="1093" y="770"/>
                  </a:cubicBezTo>
                  <a:cubicBezTo>
                    <a:pt x="1070" y="792"/>
                    <a:pt x="1043" y="804"/>
                    <a:pt x="1016" y="804"/>
                  </a:cubicBezTo>
                  <a:cubicBezTo>
                    <a:pt x="998" y="804"/>
                    <a:pt x="981" y="799"/>
                    <a:pt x="966" y="789"/>
                  </a:cubicBezTo>
                  <a:cubicBezTo>
                    <a:pt x="921" y="763"/>
                    <a:pt x="890" y="725"/>
                    <a:pt x="877" y="681"/>
                  </a:cubicBezTo>
                  <a:cubicBezTo>
                    <a:pt x="782" y="465"/>
                    <a:pt x="769" y="223"/>
                    <a:pt x="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5"/>
            <p:cNvSpPr/>
            <p:nvPr/>
          </p:nvSpPr>
          <p:spPr>
            <a:xfrm flipH="1">
              <a:off x="368390" y="4755100"/>
              <a:ext cx="247018" cy="201268"/>
            </a:xfrm>
            <a:custGeom>
              <a:rect b="b" l="l" r="r" t="t"/>
              <a:pathLst>
                <a:path extrusionOk="0" h="1311" w="1609">
                  <a:moveTo>
                    <a:pt x="1" y="1"/>
                  </a:moveTo>
                  <a:cubicBezTo>
                    <a:pt x="166" y="268"/>
                    <a:pt x="344" y="535"/>
                    <a:pt x="522" y="795"/>
                  </a:cubicBezTo>
                  <a:cubicBezTo>
                    <a:pt x="668" y="999"/>
                    <a:pt x="814" y="1183"/>
                    <a:pt x="1062" y="1266"/>
                  </a:cubicBezTo>
                  <a:cubicBezTo>
                    <a:pt x="1177" y="1297"/>
                    <a:pt x="1291" y="1310"/>
                    <a:pt x="1412" y="1310"/>
                  </a:cubicBezTo>
                  <a:lnTo>
                    <a:pt x="1609" y="1310"/>
                  </a:lnTo>
                  <a:cubicBezTo>
                    <a:pt x="1532" y="1247"/>
                    <a:pt x="1456" y="1183"/>
                    <a:pt x="1393" y="1113"/>
                  </a:cubicBezTo>
                  <a:cubicBezTo>
                    <a:pt x="1113" y="802"/>
                    <a:pt x="884" y="459"/>
                    <a:pt x="706" y="84"/>
                  </a:cubicBezTo>
                  <a:cubicBezTo>
                    <a:pt x="687" y="65"/>
                    <a:pt x="662" y="39"/>
                    <a:pt x="643" y="20"/>
                  </a:cubicBezTo>
                  <a:lnTo>
                    <a:pt x="643" y="20"/>
                  </a:lnTo>
                  <a:cubicBezTo>
                    <a:pt x="655" y="77"/>
                    <a:pt x="655" y="134"/>
                    <a:pt x="643" y="198"/>
                  </a:cubicBezTo>
                  <a:cubicBezTo>
                    <a:pt x="630" y="255"/>
                    <a:pt x="586" y="306"/>
                    <a:pt x="522" y="319"/>
                  </a:cubicBezTo>
                  <a:cubicBezTo>
                    <a:pt x="458" y="319"/>
                    <a:pt x="395" y="300"/>
                    <a:pt x="350" y="2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5"/>
            <p:cNvSpPr/>
            <p:nvPr/>
          </p:nvSpPr>
          <p:spPr>
            <a:xfrm flipH="1">
              <a:off x="120605" y="4621535"/>
              <a:ext cx="249935" cy="295684"/>
            </a:xfrm>
            <a:custGeom>
              <a:rect b="b" l="l" r="r" t="t"/>
              <a:pathLst>
                <a:path extrusionOk="0" h="1926" w="1628">
                  <a:moveTo>
                    <a:pt x="122" y="0"/>
                  </a:moveTo>
                  <a:lnTo>
                    <a:pt x="122" y="0"/>
                  </a:lnTo>
                  <a:cubicBezTo>
                    <a:pt x="160" y="58"/>
                    <a:pt x="185" y="121"/>
                    <a:pt x="192" y="191"/>
                  </a:cubicBezTo>
                  <a:cubicBezTo>
                    <a:pt x="198" y="261"/>
                    <a:pt x="160" y="324"/>
                    <a:pt x="96" y="350"/>
                  </a:cubicBezTo>
                  <a:cubicBezTo>
                    <a:pt x="85" y="352"/>
                    <a:pt x="72" y="354"/>
                    <a:pt x="60" y="354"/>
                  </a:cubicBezTo>
                  <a:cubicBezTo>
                    <a:pt x="38" y="354"/>
                    <a:pt x="17" y="349"/>
                    <a:pt x="1" y="337"/>
                  </a:cubicBezTo>
                  <a:lnTo>
                    <a:pt x="1" y="337"/>
                  </a:lnTo>
                  <a:cubicBezTo>
                    <a:pt x="33" y="388"/>
                    <a:pt x="71" y="439"/>
                    <a:pt x="109" y="490"/>
                  </a:cubicBezTo>
                  <a:cubicBezTo>
                    <a:pt x="281" y="706"/>
                    <a:pt x="458" y="909"/>
                    <a:pt x="662" y="1093"/>
                  </a:cubicBezTo>
                  <a:cubicBezTo>
                    <a:pt x="846" y="1278"/>
                    <a:pt x="1037" y="1443"/>
                    <a:pt x="1240" y="1608"/>
                  </a:cubicBezTo>
                  <a:cubicBezTo>
                    <a:pt x="1335" y="1691"/>
                    <a:pt x="1437" y="1780"/>
                    <a:pt x="1539" y="1856"/>
                  </a:cubicBezTo>
                  <a:cubicBezTo>
                    <a:pt x="1564" y="1881"/>
                    <a:pt x="1590" y="1900"/>
                    <a:pt x="1621" y="1926"/>
                  </a:cubicBezTo>
                  <a:cubicBezTo>
                    <a:pt x="1628" y="1843"/>
                    <a:pt x="1602" y="1767"/>
                    <a:pt x="1552" y="1710"/>
                  </a:cubicBezTo>
                  <a:cubicBezTo>
                    <a:pt x="1475" y="1608"/>
                    <a:pt x="1393" y="1519"/>
                    <a:pt x="1310" y="1424"/>
                  </a:cubicBezTo>
                  <a:cubicBezTo>
                    <a:pt x="916" y="954"/>
                    <a:pt x="522" y="483"/>
                    <a:pt x="134" y="7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5"/>
            <p:cNvSpPr/>
            <p:nvPr/>
          </p:nvSpPr>
          <p:spPr>
            <a:xfrm flipH="1">
              <a:off x="94199" y="4637194"/>
              <a:ext cx="397316" cy="365998"/>
            </a:xfrm>
            <a:custGeom>
              <a:rect b="b" l="l" r="r" t="t"/>
              <a:pathLst>
                <a:path extrusionOk="0" h="2384" w="2588">
                  <a:moveTo>
                    <a:pt x="509" y="0"/>
                  </a:moveTo>
                  <a:cubicBezTo>
                    <a:pt x="535" y="248"/>
                    <a:pt x="560" y="489"/>
                    <a:pt x="586" y="737"/>
                  </a:cubicBezTo>
                  <a:cubicBezTo>
                    <a:pt x="605" y="813"/>
                    <a:pt x="592" y="902"/>
                    <a:pt x="547" y="972"/>
                  </a:cubicBezTo>
                  <a:cubicBezTo>
                    <a:pt x="496" y="1018"/>
                    <a:pt x="433" y="1040"/>
                    <a:pt x="370" y="1040"/>
                  </a:cubicBezTo>
                  <a:cubicBezTo>
                    <a:pt x="355" y="1040"/>
                    <a:pt x="340" y="1038"/>
                    <a:pt x="325" y="1036"/>
                  </a:cubicBezTo>
                  <a:cubicBezTo>
                    <a:pt x="211" y="1023"/>
                    <a:pt x="96" y="985"/>
                    <a:pt x="1" y="921"/>
                  </a:cubicBezTo>
                  <a:lnTo>
                    <a:pt x="1" y="921"/>
                  </a:lnTo>
                  <a:cubicBezTo>
                    <a:pt x="77" y="1049"/>
                    <a:pt x="160" y="1182"/>
                    <a:pt x="249" y="1309"/>
                  </a:cubicBezTo>
                  <a:cubicBezTo>
                    <a:pt x="389" y="1519"/>
                    <a:pt x="554" y="1716"/>
                    <a:pt x="738" y="1894"/>
                  </a:cubicBezTo>
                  <a:cubicBezTo>
                    <a:pt x="1037" y="2173"/>
                    <a:pt x="1424" y="2377"/>
                    <a:pt x="1850" y="2383"/>
                  </a:cubicBezTo>
                  <a:cubicBezTo>
                    <a:pt x="1862" y="2383"/>
                    <a:pt x="1873" y="2384"/>
                    <a:pt x="1884" y="2384"/>
                  </a:cubicBezTo>
                  <a:cubicBezTo>
                    <a:pt x="2076" y="2384"/>
                    <a:pt x="2267" y="2333"/>
                    <a:pt x="2441" y="2243"/>
                  </a:cubicBezTo>
                  <a:cubicBezTo>
                    <a:pt x="2486" y="2218"/>
                    <a:pt x="2530" y="2192"/>
                    <a:pt x="2575" y="2154"/>
                  </a:cubicBezTo>
                  <a:cubicBezTo>
                    <a:pt x="2587" y="2135"/>
                    <a:pt x="2587" y="2129"/>
                    <a:pt x="2575" y="2110"/>
                  </a:cubicBezTo>
                  <a:cubicBezTo>
                    <a:pt x="2556" y="2091"/>
                    <a:pt x="2537" y="2078"/>
                    <a:pt x="2517" y="2065"/>
                  </a:cubicBezTo>
                  <a:cubicBezTo>
                    <a:pt x="2422" y="1989"/>
                    <a:pt x="2327" y="1906"/>
                    <a:pt x="2225" y="1830"/>
                  </a:cubicBezTo>
                  <a:cubicBezTo>
                    <a:pt x="1850" y="1538"/>
                    <a:pt x="1494" y="1214"/>
                    <a:pt x="1158" y="871"/>
                  </a:cubicBezTo>
                  <a:cubicBezTo>
                    <a:pt x="1005" y="705"/>
                    <a:pt x="859" y="527"/>
                    <a:pt x="725" y="343"/>
                  </a:cubicBezTo>
                  <a:cubicBezTo>
                    <a:pt x="643" y="235"/>
                    <a:pt x="573" y="121"/>
                    <a:pt x="509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5"/>
            <p:cNvSpPr/>
            <p:nvPr/>
          </p:nvSpPr>
          <p:spPr>
            <a:xfrm flipH="1">
              <a:off x="695240" y="4424259"/>
              <a:ext cx="99636" cy="78450"/>
            </a:xfrm>
            <a:custGeom>
              <a:rect b="b" l="l" r="r" t="t"/>
              <a:pathLst>
                <a:path extrusionOk="0" h="511" w="649">
                  <a:moveTo>
                    <a:pt x="397" y="0"/>
                  </a:moveTo>
                  <a:cubicBezTo>
                    <a:pt x="375" y="0"/>
                    <a:pt x="355" y="18"/>
                    <a:pt x="344" y="40"/>
                  </a:cubicBezTo>
                  <a:lnTo>
                    <a:pt x="299" y="40"/>
                  </a:lnTo>
                  <a:cubicBezTo>
                    <a:pt x="297" y="40"/>
                    <a:pt x="295" y="40"/>
                    <a:pt x="292" y="40"/>
                  </a:cubicBezTo>
                  <a:cubicBezTo>
                    <a:pt x="228" y="40"/>
                    <a:pt x="212" y="124"/>
                    <a:pt x="267" y="154"/>
                  </a:cubicBezTo>
                  <a:lnTo>
                    <a:pt x="287" y="161"/>
                  </a:lnTo>
                  <a:lnTo>
                    <a:pt x="210" y="167"/>
                  </a:lnTo>
                  <a:cubicBezTo>
                    <a:pt x="153" y="173"/>
                    <a:pt x="153" y="262"/>
                    <a:pt x="210" y="275"/>
                  </a:cubicBezTo>
                  <a:cubicBezTo>
                    <a:pt x="242" y="275"/>
                    <a:pt x="274" y="281"/>
                    <a:pt x="306" y="288"/>
                  </a:cubicBezTo>
                  <a:lnTo>
                    <a:pt x="140" y="288"/>
                  </a:lnTo>
                  <a:cubicBezTo>
                    <a:pt x="137" y="287"/>
                    <a:pt x="134" y="287"/>
                    <a:pt x="131" y="287"/>
                  </a:cubicBezTo>
                  <a:cubicBezTo>
                    <a:pt x="105" y="287"/>
                    <a:pt x="89" y="309"/>
                    <a:pt x="83" y="332"/>
                  </a:cubicBezTo>
                  <a:cubicBezTo>
                    <a:pt x="83" y="345"/>
                    <a:pt x="83" y="364"/>
                    <a:pt x="96" y="370"/>
                  </a:cubicBezTo>
                  <a:cubicBezTo>
                    <a:pt x="64" y="396"/>
                    <a:pt x="70" y="440"/>
                    <a:pt x="109" y="453"/>
                  </a:cubicBezTo>
                  <a:lnTo>
                    <a:pt x="115" y="453"/>
                  </a:lnTo>
                  <a:lnTo>
                    <a:pt x="26" y="459"/>
                  </a:lnTo>
                  <a:cubicBezTo>
                    <a:pt x="1" y="459"/>
                    <a:pt x="1" y="510"/>
                    <a:pt x="26" y="510"/>
                  </a:cubicBezTo>
                  <a:lnTo>
                    <a:pt x="407" y="510"/>
                  </a:lnTo>
                  <a:cubicBezTo>
                    <a:pt x="426" y="510"/>
                    <a:pt x="439" y="491"/>
                    <a:pt x="439" y="472"/>
                  </a:cubicBezTo>
                  <a:cubicBezTo>
                    <a:pt x="439" y="466"/>
                    <a:pt x="439" y="459"/>
                    <a:pt x="439" y="453"/>
                  </a:cubicBezTo>
                  <a:cubicBezTo>
                    <a:pt x="477" y="447"/>
                    <a:pt x="509" y="440"/>
                    <a:pt x="547" y="427"/>
                  </a:cubicBezTo>
                  <a:cubicBezTo>
                    <a:pt x="573" y="415"/>
                    <a:pt x="579" y="383"/>
                    <a:pt x="566" y="364"/>
                  </a:cubicBezTo>
                  <a:cubicBezTo>
                    <a:pt x="585" y="339"/>
                    <a:pt x="585" y="300"/>
                    <a:pt x="560" y="281"/>
                  </a:cubicBezTo>
                  <a:cubicBezTo>
                    <a:pt x="541" y="269"/>
                    <a:pt x="522" y="256"/>
                    <a:pt x="503" y="243"/>
                  </a:cubicBezTo>
                  <a:lnTo>
                    <a:pt x="553" y="243"/>
                  </a:lnTo>
                  <a:cubicBezTo>
                    <a:pt x="592" y="237"/>
                    <a:pt x="611" y="186"/>
                    <a:pt x="585" y="154"/>
                  </a:cubicBezTo>
                  <a:cubicBezTo>
                    <a:pt x="598" y="148"/>
                    <a:pt x="604" y="135"/>
                    <a:pt x="611" y="122"/>
                  </a:cubicBezTo>
                  <a:cubicBezTo>
                    <a:pt x="649" y="91"/>
                    <a:pt x="630" y="27"/>
                    <a:pt x="579" y="21"/>
                  </a:cubicBezTo>
                  <a:cubicBezTo>
                    <a:pt x="522" y="14"/>
                    <a:pt x="464" y="8"/>
                    <a:pt x="407" y="2"/>
                  </a:cubicBezTo>
                  <a:cubicBezTo>
                    <a:pt x="404" y="1"/>
                    <a:pt x="401" y="0"/>
                    <a:pt x="397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5"/>
            <p:cNvSpPr/>
            <p:nvPr/>
          </p:nvSpPr>
          <p:spPr>
            <a:xfrm flipH="1">
              <a:off x="777221" y="4394322"/>
              <a:ext cx="140627" cy="104702"/>
            </a:xfrm>
            <a:custGeom>
              <a:rect b="b" l="l" r="r" t="t"/>
              <a:pathLst>
                <a:path extrusionOk="0" h="682" w="916">
                  <a:moveTo>
                    <a:pt x="524" y="0"/>
                  </a:moveTo>
                  <a:cubicBezTo>
                    <a:pt x="493" y="0"/>
                    <a:pt x="466" y="28"/>
                    <a:pt x="471" y="63"/>
                  </a:cubicBezTo>
                  <a:lnTo>
                    <a:pt x="389" y="51"/>
                  </a:lnTo>
                  <a:cubicBezTo>
                    <a:pt x="386" y="50"/>
                    <a:pt x="384" y="50"/>
                    <a:pt x="381" y="50"/>
                  </a:cubicBezTo>
                  <a:cubicBezTo>
                    <a:pt x="329" y="50"/>
                    <a:pt x="308" y="116"/>
                    <a:pt x="350" y="152"/>
                  </a:cubicBezTo>
                  <a:lnTo>
                    <a:pt x="376" y="171"/>
                  </a:lnTo>
                  <a:lnTo>
                    <a:pt x="363" y="171"/>
                  </a:lnTo>
                  <a:cubicBezTo>
                    <a:pt x="350" y="171"/>
                    <a:pt x="338" y="178"/>
                    <a:pt x="325" y="184"/>
                  </a:cubicBezTo>
                  <a:lnTo>
                    <a:pt x="134" y="146"/>
                  </a:lnTo>
                  <a:cubicBezTo>
                    <a:pt x="132" y="146"/>
                    <a:pt x="129" y="145"/>
                    <a:pt x="127" y="145"/>
                  </a:cubicBezTo>
                  <a:cubicBezTo>
                    <a:pt x="75" y="145"/>
                    <a:pt x="54" y="211"/>
                    <a:pt x="96" y="248"/>
                  </a:cubicBezTo>
                  <a:lnTo>
                    <a:pt x="115" y="260"/>
                  </a:lnTo>
                  <a:lnTo>
                    <a:pt x="109" y="260"/>
                  </a:lnTo>
                  <a:cubicBezTo>
                    <a:pt x="103" y="259"/>
                    <a:pt x="97" y="258"/>
                    <a:pt x="91" y="258"/>
                  </a:cubicBezTo>
                  <a:cubicBezTo>
                    <a:pt x="72" y="258"/>
                    <a:pt x="54" y="266"/>
                    <a:pt x="39" y="286"/>
                  </a:cubicBezTo>
                  <a:cubicBezTo>
                    <a:pt x="26" y="311"/>
                    <a:pt x="33" y="343"/>
                    <a:pt x="58" y="356"/>
                  </a:cubicBezTo>
                  <a:cubicBezTo>
                    <a:pt x="1" y="368"/>
                    <a:pt x="1" y="445"/>
                    <a:pt x="45" y="464"/>
                  </a:cubicBezTo>
                  <a:cubicBezTo>
                    <a:pt x="90" y="483"/>
                    <a:pt x="128" y="502"/>
                    <a:pt x="172" y="521"/>
                  </a:cubicBezTo>
                  <a:cubicBezTo>
                    <a:pt x="166" y="546"/>
                    <a:pt x="179" y="572"/>
                    <a:pt x="204" y="578"/>
                  </a:cubicBezTo>
                  <a:cubicBezTo>
                    <a:pt x="287" y="622"/>
                    <a:pt x="376" y="648"/>
                    <a:pt x="471" y="654"/>
                  </a:cubicBezTo>
                  <a:lnTo>
                    <a:pt x="566" y="680"/>
                  </a:lnTo>
                  <a:cubicBezTo>
                    <a:pt x="571" y="681"/>
                    <a:pt x="575" y="681"/>
                    <a:pt x="580" y="681"/>
                  </a:cubicBezTo>
                  <a:cubicBezTo>
                    <a:pt x="602" y="681"/>
                    <a:pt x="626" y="669"/>
                    <a:pt x="636" y="648"/>
                  </a:cubicBezTo>
                  <a:cubicBezTo>
                    <a:pt x="643" y="635"/>
                    <a:pt x="643" y="622"/>
                    <a:pt x="636" y="610"/>
                  </a:cubicBezTo>
                  <a:lnTo>
                    <a:pt x="649" y="610"/>
                  </a:lnTo>
                  <a:cubicBezTo>
                    <a:pt x="651" y="610"/>
                    <a:pt x="653" y="610"/>
                    <a:pt x="655" y="610"/>
                  </a:cubicBezTo>
                  <a:cubicBezTo>
                    <a:pt x="702" y="610"/>
                    <a:pt x="730" y="539"/>
                    <a:pt x="681" y="508"/>
                  </a:cubicBezTo>
                  <a:lnTo>
                    <a:pt x="681" y="508"/>
                  </a:lnTo>
                  <a:lnTo>
                    <a:pt x="719" y="514"/>
                  </a:lnTo>
                  <a:cubicBezTo>
                    <a:pt x="722" y="515"/>
                    <a:pt x="724" y="515"/>
                    <a:pt x="727" y="515"/>
                  </a:cubicBezTo>
                  <a:cubicBezTo>
                    <a:pt x="778" y="515"/>
                    <a:pt x="800" y="456"/>
                    <a:pt x="757" y="425"/>
                  </a:cubicBezTo>
                  <a:lnTo>
                    <a:pt x="681" y="368"/>
                  </a:lnTo>
                  <a:lnTo>
                    <a:pt x="795" y="394"/>
                  </a:lnTo>
                  <a:cubicBezTo>
                    <a:pt x="800" y="395"/>
                    <a:pt x="805" y="395"/>
                    <a:pt x="810" y="395"/>
                  </a:cubicBezTo>
                  <a:cubicBezTo>
                    <a:pt x="862" y="395"/>
                    <a:pt x="876" y="333"/>
                    <a:pt x="852" y="298"/>
                  </a:cubicBezTo>
                  <a:cubicBezTo>
                    <a:pt x="852" y="292"/>
                    <a:pt x="852" y="286"/>
                    <a:pt x="852" y="279"/>
                  </a:cubicBezTo>
                  <a:cubicBezTo>
                    <a:pt x="897" y="267"/>
                    <a:pt x="916" y="203"/>
                    <a:pt x="878" y="178"/>
                  </a:cubicBezTo>
                  <a:cubicBezTo>
                    <a:pt x="878" y="152"/>
                    <a:pt x="865" y="133"/>
                    <a:pt x="840" y="127"/>
                  </a:cubicBezTo>
                  <a:lnTo>
                    <a:pt x="547" y="6"/>
                  </a:lnTo>
                  <a:cubicBezTo>
                    <a:pt x="540" y="2"/>
                    <a:pt x="532" y="0"/>
                    <a:pt x="524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5"/>
            <p:cNvSpPr/>
            <p:nvPr/>
          </p:nvSpPr>
          <p:spPr>
            <a:xfrm flipH="1">
              <a:off x="792726" y="4312034"/>
              <a:ext cx="115295" cy="69853"/>
            </a:xfrm>
            <a:custGeom>
              <a:rect b="b" l="l" r="r" t="t"/>
              <a:pathLst>
                <a:path extrusionOk="0" h="455" w="751">
                  <a:moveTo>
                    <a:pt x="540" y="0"/>
                  </a:moveTo>
                  <a:cubicBezTo>
                    <a:pt x="518" y="0"/>
                    <a:pt x="494" y="14"/>
                    <a:pt x="483" y="40"/>
                  </a:cubicBezTo>
                  <a:cubicBezTo>
                    <a:pt x="464" y="27"/>
                    <a:pt x="445" y="21"/>
                    <a:pt x="426" y="15"/>
                  </a:cubicBezTo>
                  <a:cubicBezTo>
                    <a:pt x="418" y="11"/>
                    <a:pt x="411" y="9"/>
                    <a:pt x="403" y="9"/>
                  </a:cubicBezTo>
                  <a:cubicBezTo>
                    <a:pt x="374" y="9"/>
                    <a:pt x="351" y="36"/>
                    <a:pt x="356" y="72"/>
                  </a:cubicBezTo>
                  <a:lnTo>
                    <a:pt x="261" y="72"/>
                  </a:lnTo>
                  <a:cubicBezTo>
                    <a:pt x="223" y="72"/>
                    <a:pt x="204" y="129"/>
                    <a:pt x="229" y="154"/>
                  </a:cubicBezTo>
                  <a:lnTo>
                    <a:pt x="166" y="148"/>
                  </a:lnTo>
                  <a:cubicBezTo>
                    <a:pt x="163" y="148"/>
                    <a:pt x="160" y="147"/>
                    <a:pt x="157" y="147"/>
                  </a:cubicBezTo>
                  <a:cubicBezTo>
                    <a:pt x="118" y="147"/>
                    <a:pt x="97" y="189"/>
                    <a:pt x="115" y="224"/>
                  </a:cubicBezTo>
                  <a:lnTo>
                    <a:pt x="77" y="205"/>
                  </a:lnTo>
                  <a:cubicBezTo>
                    <a:pt x="70" y="201"/>
                    <a:pt x="64" y="199"/>
                    <a:pt x="58" y="199"/>
                  </a:cubicBezTo>
                  <a:cubicBezTo>
                    <a:pt x="35" y="199"/>
                    <a:pt x="18" y="225"/>
                    <a:pt x="13" y="250"/>
                  </a:cubicBezTo>
                  <a:cubicBezTo>
                    <a:pt x="0" y="256"/>
                    <a:pt x="0" y="275"/>
                    <a:pt x="13" y="288"/>
                  </a:cubicBezTo>
                  <a:cubicBezTo>
                    <a:pt x="108" y="370"/>
                    <a:pt x="217" y="428"/>
                    <a:pt x="337" y="453"/>
                  </a:cubicBezTo>
                  <a:lnTo>
                    <a:pt x="350" y="453"/>
                  </a:lnTo>
                  <a:cubicBezTo>
                    <a:pt x="353" y="454"/>
                    <a:pt x="357" y="455"/>
                    <a:pt x="360" y="455"/>
                  </a:cubicBezTo>
                  <a:cubicBezTo>
                    <a:pt x="375" y="455"/>
                    <a:pt x="388" y="443"/>
                    <a:pt x="388" y="428"/>
                  </a:cubicBezTo>
                  <a:lnTo>
                    <a:pt x="464" y="447"/>
                  </a:lnTo>
                  <a:cubicBezTo>
                    <a:pt x="515" y="447"/>
                    <a:pt x="541" y="383"/>
                    <a:pt x="502" y="351"/>
                  </a:cubicBezTo>
                  <a:lnTo>
                    <a:pt x="426" y="301"/>
                  </a:lnTo>
                  <a:lnTo>
                    <a:pt x="534" y="326"/>
                  </a:lnTo>
                  <a:cubicBezTo>
                    <a:pt x="537" y="326"/>
                    <a:pt x="539" y="326"/>
                    <a:pt x="541" y="326"/>
                  </a:cubicBezTo>
                  <a:cubicBezTo>
                    <a:pt x="593" y="326"/>
                    <a:pt x="615" y="255"/>
                    <a:pt x="572" y="224"/>
                  </a:cubicBezTo>
                  <a:cubicBezTo>
                    <a:pt x="566" y="218"/>
                    <a:pt x="553" y="212"/>
                    <a:pt x="541" y="199"/>
                  </a:cubicBezTo>
                  <a:lnTo>
                    <a:pt x="541" y="199"/>
                  </a:lnTo>
                  <a:lnTo>
                    <a:pt x="553" y="205"/>
                  </a:lnTo>
                  <a:cubicBezTo>
                    <a:pt x="559" y="206"/>
                    <a:pt x="564" y="207"/>
                    <a:pt x="570" y="207"/>
                  </a:cubicBezTo>
                  <a:cubicBezTo>
                    <a:pt x="594" y="207"/>
                    <a:pt x="613" y="196"/>
                    <a:pt x="623" y="180"/>
                  </a:cubicBezTo>
                  <a:cubicBezTo>
                    <a:pt x="649" y="167"/>
                    <a:pt x="668" y="142"/>
                    <a:pt x="668" y="116"/>
                  </a:cubicBezTo>
                  <a:cubicBezTo>
                    <a:pt x="680" y="110"/>
                    <a:pt x="699" y="110"/>
                    <a:pt x="719" y="104"/>
                  </a:cubicBezTo>
                  <a:cubicBezTo>
                    <a:pt x="750" y="85"/>
                    <a:pt x="738" y="34"/>
                    <a:pt x="706" y="34"/>
                  </a:cubicBezTo>
                  <a:cubicBezTo>
                    <a:pt x="655" y="27"/>
                    <a:pt x="604" y="15"/>
                    <a:pt x="553" y="2"/>
                  </a:cubicBezTo>
                  <a:cubicBezTo>
                    <a:pt x="549" y="1"/>
                    <a:pt x="545" y="0"/>
                    <a:pt x="54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5"/>
            <p:cNvSpPr/>
            <p:nvPr/>
          </p:nvSpPr>
          <p:spPr>
            <a:xfrm flipH="1">
              <a:off x="721492" y="4319556"/>
              <a:ext cx="65554" cy="94570"/>
            </a:xfrm>
            <a:custGeom>
              <a:rect b="b" l="l" r="r" t="t"/>
              <a:pathLst>
                <a:path extrusionOk="0" h="616" w="427">
                  <a:moveTo>
                    <a:pt x="217" y="0"/>
                  </a:moveTo>
                  <a:cubicBezTo>
                    <a:pt x="143" y="0"/>
                    <a:pt x="103" y="99"/>
                    <a:pt x="166" y="156"/>
                  </a:cubicBezTo>
                  <a:cubicBezTo>
                    <a:pt x="140" y="163"/>
                    <a:pt x="121" y="169"/>
                    <a:pt x="102" y="175"/>
                  </a:cubicBezTo>
                  <a:cubicBezTo>
                    <a:pt x="58" y="194"/>
                    <a:pt x="58" y="258"/>
                    <a:pt x="102" y="277"/>
                  </a:cubicBezTo>
                  <a:lnTo>
                    <a:pt x="178" y="309"/>
                  </a:lnTo>
                  <a:lnTo>
                    <a:pt x="64" y="328"/>
                  </a:lnTo>
                  <a:cubicBezTo>
                    <a:pt x="19" y="341"/>
                    <a:pt x="0" y="410"/>
                    <a:pt x="58" y="430"/>
                  </a:cubicBezTo>
                  <a:lnTo>
                    <a:pt x="140" y="455"/>
                  </a:lnTo>
                  <a:lnTo>
                    <a:pt x="96" y="455"/>
                  </a:lnTo>
                  <a:cubicBezTo>
                    <a:pt x="70" y="455"/>
                    <a:pt x="51" y="468"/>
                    <a:pt x="45" y="493"/>
                  </a:cubicBezTo>
                  <a:cubicBezTo>
                    <a:pt x="45" y="518"/>
                    <a:pt x="58" y="538"/>
                    <a:pt x="77" y="544"/>
                  </a:cubicBezTo>
                  <a:lnTo>
                    <a:pt x="45" y="550"/>
                  </a:lnTo>
                  <a:cubicBezTo>
                    <a:pt x="19" y="557"/>
                    <a:pt x="19" y="595"/>
                    <a:pt x="45" y="601"/>
                  </a:cubicBezTo>
                  <a:cubicBezTo>
                    <a:pt x="89" y="611"/>
                    <a:pt x="134" y="615"/>
                    <a:pt x="178" y="615"/>
                  </a:cubicBezTo>
                  <a:cubicBezTo>
                    <a:pt x="223" y="615"/>
                    <a:pt x="267" y="611"/>
                    <a:pt x="312" y="601"/>
                  </a:cubicBezTo>
                  <a:cubicBezTo>
                    <a:pt x="356" y="595"/>
                    <a:pt x="369" y="544"/>
                    <a:pt x="331" y="518"/>
                  </a:cubicBezTo>
                  <a:lnTo>
                    <a:pt x="363" y="512"/>
                  </a:lnTo>
                  <a:cubicBezTo>
                    <a:pt x="382" y="512"/>
                    <a:pt x="401" y="493"/>
                    <a:pt x="401" y="474"/>
                  </a:cubicBezTo>
                  <a:cubicBezTo>
                    <a:pt x="407" y="449"/>
                    <a:pt x="394" y="430"/>
                    <a:pt x="375" y="423"/>
                  </a:cubicBezTo>
                  <a:lnTo>
                    <a:pt x="286" y="391"/>
                  </a:lnTo>
                  <a:lnTo>
                    <a:pt x="363" y="379"/>
                  </a:lnTo>
                  <a:cubicBezTo>
                    <a:pt x="413" y="366"/>
                    <a:pt x="420" y="309"/>
                    <a:pt x="382" y="283"/>
                  </a:cubicBezTo>
                  <a:lnTo>
                    <a:pt x="286" y="239"/>
                  </a:lnTo>
                  <a:lnTo>
                    <a:pt x="331" y="233"/>
                  </a:lnTo>
                  <a:cubicBezTo>
                    <a:pt x="356" y="226"/>
                    <a:pt x="375" y="207"/>
                    <a:pt x="375" y="188"/>
                  </a:cubicBezTo>
                  <a:cubicBezTo>
                    <a:pt x="382" y="169"/>
                    <a:pt x="375" y="156"/>
                    <a:pt x="363" y="144"/>
                  </a:cubicBezTo>
                  <a:cubicBezTo>
                    <a:pt x="401" y="144"/>
                    <a:pt x="426" y="99"/>
                    <a:pt x="401" y="74"/>
                  </a:cubicBezTo>
                  <a:cubicBezTo>
                    <a:pt x="363" y="23"/>
                    <a:pt x="305" y="4"/>
                    <a:pt x="242" y="4"/>
                  </a:cubicBezTo>
                  <a:cubicBezTo>
                    <a:pt x="233" y="1"/>
                    <a:pt x="225" y="0"/>
                    <a:pt x="217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5"/>
            <p:cNvSpPr/>
            <p:nvPr/>
          </p:nvSpPr>
          <p:spPr>
            <a:xfrm flipH="1">
              <a:off x="908175" y="4454810"/>
              <a:ext cx="143697" cy="90271"/>
            </a:xfrm>
            <a:custGeom>
              <a:rect b="b" l="l" r="r" t="t"/>
              <a:pathLst>
                <a:path extrusionOk="0" h="588" w="936">
                  <a:moveTo>
                    <a:pt x="590" y="0"/>
                  </a:moveTo>
                  <a:cubicBezTo>
                    <a:pt x="559" y="0"/>
                    <a:pt x="532" y="28"/>
                    <a:pt x="537" y="63"/>
                  </a:cubicBezTo>
                  <a:lnTo>
                    <a:pt x="480" y="44"/>
                  </a:lnTo>
                  <a:cubicBezTo>
                    <a:pt x="472" y="41"/>
                    <a:pt x="465" y="40"/>
                    <a:pt x="458" y="40"/>
                  </a:cubicBezTo>
                  <a:cubicBezTo>
                    <a:pt x="417" y="40"/>
                    <a:pt x="387" y="83"/>
                    <a:pt x="404" y="120"/>
                  </a:cubicBezTo>
                  <a:lnTo>
                    <a:pt x="366" y="108"/>
                  </a:lnTo>
                  <a:cubicBezTo>
                    <a:pt x="362" y="107"/>
                    <a:pt x="358" y="107"/>
                    <a:pt x="354" y="107"/>
                  </a:cubicBezTo>
                  <a:cubicBezTo>
                    <a:pt x="300" y="107"/>
                    <a:pt x="286" y="192"/>
                    <a:pt x="334" y="216"/>
                  </a:cubicBezTo>
                  <a:lnTo>
                    <a:pt x="429" y="267"/>
                  </a:lnTo>
                  <a:lnTo>
                    <a:pt x="353" y="248"/>
                  </a:lnTo>
                  <a:cubicBezTo>
                    <a:pt x="345" y="244"/>
                    <a:pt x="338" y="243"/>
                    <a:pt x="331" y="243"/>
                  </a:cubicBezTo>
                  <a:cubicBezTo>
                    <a:pt x="283" y="243"/>
                    <a:pt x="265" y="314"/>
                    <a:pt x="315" y="337"/>
                  </a:cubicBezTo>
                  <a:lnTo>
                    <a:pt x="454" y="406"/>
                  </a:lnTo>
                  <a:cubicBezTo>
                    <a:pt x="359" y="387"/>
                    <a:pt x="264" y="362"/>
                    <a:pt x="175" y="330"/>
                  </a:cubicBezTo>
                  <a:cubicBezTo>
                    <a:pt x="172" y="327"/>
                    <a:pt x="169" y="325"/>
                    <a:pt x="165" y="325"/>
                  </a:cubicBezTo>
                  <a:cubicBezTo>
                    <a:pt x="162" y="325"/>
                    <a:pt x="159" y="327"/>
                    <a:pt x="156" y="330"/>
                  </a:cubicBezTo>
                  <a:cubicBezTo>
                    <a:pt x="118" y="305"/>
                    <a:pt x="80" y="279"/>
                    <a:pt x="48" y="254"/>
                  </a:cubicBezTo>
                  <a:cubicBezTo>
                    <a:pt x="43" y="250"/>
                    <a:pt x="38" y="249"/>
                    <a:pt x="34" y="249"/>
                  </a:cubicBezTo>
                  <a:cubicBezTo>
                    <a:pt x="14" y="249"/>
                    <a:pt x="1" y="277"/>
                    <a:pt x="16" y="292"/>
                  </a:cubicBezTo>
                  <a:cubicBezTo>
                    <a:pt x="41" y="311"/>
                    <a:pt x="80" y="343"/>
                    <a:pt x="111" y="368"/>
                  </a:cubicBezTo>
                  <a:cubicBezTo>
                    <a:pt x="105" y="387"/>
                    <a:pt x="118" y="413"/>
                    <a:pt x="143" y="419"/>
                  </a:cubicBezTo>
                  <a:cubicBezTo>
                    <a:pt x="181" y="432"/>
                    <a:pt x="219" y="445"/>
                    <a:pt x="257" y="464"/>
                  </a:cubicBezTo>
                  <a:cubicBezTo>
                    <a:pt x="366" y="514"/>
                    <a:pt x="474" y="559"/>
                    <a:pt x="588" y="584"/>
                  </a:cubicBezTo>
                  <a:lnTo>
                    <a:pt x="601" y="584"/>
                  </a:lnTo>
                  <a:cubicBezTo>
                    <a:pt x="606" y="586"/>
                    <a:pt x="610" y="587"/>
                    <a:pt x="615" y="587"/>
                  </a:cubicBezTo>
                  <a:cubicBezTo>
                    <a:pt x="638" y="587"/>
                    <a:pt x="650" y="561"/>
                    <a:pt x="645" y="540"/>
                  </a:cubicBezTo>
                  <a:lnTo>
                    <a:pt x="645" y="540"/>
                  </a:lnTo>
                  <a:lnTo>
                    <a:pt x="766" y="559"/>
                  </a:lnTo>
                  <a:cubicBezTo>
                    <a:pt x="768" y="559"/>
                    <a:pt x="770" y="559"/>
                    <a:pt x="772" y="559"/>
                  </a:cubicBezTo>
                  <a:cubicBezTo>
                    <a:pt x="824" y="559"/>
                    <a:pt x="834" y="488"/>
                    <a:pt x="791" y="464"/>
                  </a:cubicBezTo>
                  <a:lnTo>
                    <a:pt x="721" y="432"/>
                  </a:lnTo>
                  <a:cubicBezTo>
                    <a:pt x="753" y="432"/>
                    <a:pt x="779" y="438"/>
                    <a:pt x="804" y="445"/>
                  </a:cubicBezTo>
                  <a:cubicBezTo>
                    <a:pt x="806" y="445"/>
                    <a:pt x="809" y="445"/>
                    <a:pt x="811" y="445"/>
                  </a:cubicBezTo>
                  <a:cubicBezTo>
                    <a:pt x="868" y="445"/>
                    <a:pt x="878" y="367"/>
                    <a:pt x="829" y="343"/>
                  </a:cubicBezTo>
                  <a:lnTo>
                    <a:pt x="804" y="330"/>
                  </a:lnTo>
                  <a:cubicBezTo>
                    <a:pt x="836" y="324"/>
                    <a:pt x="855" y="292"/>
                    <a:pt x="848" y="260"/>
                  </a:cubicBezTo>
                  <a:lnTo>
                    <a:pt x="855" y="260"/>
                  </a:lnTo>
                  <a:cubicBezTo>
                    <a:pt x="857" y="261"/>
                    <a:pt x="860" y="261"/>
                    <a:pt x="863" y="261"/>
                  </a:cubicBezTo>
                  <a:cubicBezTo>
                    <a:pt x="909" y="261"/>
                    <a:pt x="936" y="207"/>
                    <a:pt x="906" y="171"/>
                  </a:cubicBezTo>
                  <a:cubicBezTo>
                    <a:pt x="925" y="152"/>
                    <a:pt x="918" y="120"/>
                    <a:pt x="899" y="108"/>
                  </a:cubicBezTo>
                  <a:cubicBezTo>
                    <a:pt x="861" y="89"/>
                    <a:pt x="829" y="57"/>
                    <a:pt x="791" y="38"/>
                  </a:cubicBezTo>
                  <a:cubicBezTo>
                    <a:pt x="783" y="35"/>
                    <a:pt x="775" y="34"/>
                    <a:pt x="768" y="34"/>
                  </a:cubicBezTo>
                  <a:cubicBezTo>
                    <a:pt x="756" y="34"/>
                    <a:pt x="745" y="37"/>
                    <a:pt x="734" y="44"/>
                  </a:cubicBezTo>
                  <a:lnTo>
                    <a:pt x="613" y="6"/>
                  </a:lnTo>
                  <a:cubicBezTo>
                    <a:pt x="606" y="2"/>
                    <a:pt x="598" y="0"/>
                    <a:pt x="59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5"/>
            <p:cNvSpPr/>
            <p:nvPr/>
          </p:nvSpPr>
          <p:spPr>
            <a:xfrm flipH="1">
              <a:off x="1087797" y="4378816"/>
              <a:ext cx="165958" cy="78143"/>
            </a:xfrm>
            <a:custGeom>
              <a:rect b="b" l="l" r="r" t="t"/>
              <a:pathLst>
                <a:path extrusionOk="0" h="509" w="1081">
                  <a:moveTo>
                    <a:pt x="500" y="0"/>
                  </a:moveTo>
                  <a:cubicBezTo>
                    <a:pt x="465" y="0"/>
                    <a:pt x="437" y="33"/>
                    <a:pt x="448" y="69"/>
                  </a:cubicBezTo>
                  <a:lnTo>
                    <a:pt x="410" y="56"/>
                  </a:lnTo>
                  <a:cubicBezTo>
                    <a:pt x="403" y="53"/>
                    <a:pt x="396" y="52"/>
                    <a:pt x="390" y="52"/>
                  </a:cubicBezTo>
                  <a:cubicBezTo>
                    <a:pt x="353" y="52"/>
                    <a:pt x="324" y="95"/>
                    <a:pt x="346" y="132"/>
                  </a:cubicBezTo>
                  <a:lnTo>
                    <a:pt x="289" y="107"/>
                  </a:lnTo>
                  <a:cubicBezTo>
                    <a:pt x="281" y="104"/>
                    <a:pt x="273" y="102"/>
                    <a:pt x="265" y="102"/>
                  </a:cubicBezTo>
                  <a:cubicBezTo>
                    <a:pt x="215" y="102"/>
                    <a:pt x="187" y="169"/>
                    <a:pt x="232" y="202"/>
                  </a:cubicBezTo>
                  <a:lnTo>
                    <a:pt x="295" y="247"/>
                  </a:lnTo>
                  <a:cubicBezTo>
                    <a:pt x="244" y="228"/>
                    <a:pt x="187" y="196"/>
                    <a:pt x="130" y="171"/>
                  </a:cubicBezTo>
                  <a:cubicBezTo>
                    <a:pt x="124" y="166"/>
                    <a:pt x="117" y="164"/>
                    <a:pt x="109" y="164"/>
                  </a:cubicBezTo>
                  <a:cubicBezTo>
                    <a:pt x="95" y="164"/>
                    <a:pt x="81" y="173"/>
                    <a:pt x="73" y="190"/>
                  </a:cubicBezTo>
                  <a:lnTo>
                    <a:pt x="47" y="171"/>
                  </a:lnTo>
                  <a:cubicBezTo>
                    <a:pt x="43" y="166"/>
                    <a:pt x="38" y="165"/>
                    <a:pt x="34" y="165"/>
                  </a:cubicBezTo>
                  <a:cubicBezTo>
                    <a:pt x="17" y="165"/>
                    <a:pt x="1" y="187"/>
                    <a:pt x="16" y="202"/>
                  </a:cubicBezTo>
                  <a:cubicBezTo>
                    <a:pt x="117" y="317"/>
                    <a:pt x="232" y="412"/>
                    <a:pt x="365" y="501"/>
                  </a:cubicBezTo>
                  <a:cubicBezTo>
                    <a:pt x="373" y="506"/>
                    <a:pt x="382" y="509"/>
                    <a:pt x="390" y="509"/>
                  </a:cubicBezTo>
                  <a:cubicBezTo>
                    <a:pt x="432" y="509"/>
                    <a:pt x="465" y="450"/>
                    <a:pt x="422" y="418"/>
                  </a:cubicBezTo>
                  <a:lnTo>
                    <a:pt x="397" y="399"/>
                  </a:lnTo>
                  <a:lnTo>
                    <a:pt x="397" y="399"/>
                  </a:lnTo>
                  <a:cubicBezTo>
                    <a:pt x="467" y="425"/>
                    <a:pt x="530" y="444"/>
                    <a:pt x="600" y="469"/>
                  </a:cubicBezTo>
                  <a:cubicBezTo>
                    <a:pt x="605" y="470"/>
                    <a:pt x="609" y="471"/>
                    <a:pt x="614" y="471"/>
                  </a:cubicBezTo>
                  <a:cubicBezTo>
                    <a:pt x="665" y="471"/>
                    <a:pt x="704" y="409"/>
                    <a:pt x="651" y="374"/>
                  </a:cubicBezTo>
                  <a:lnTo>
                    <a:pt x="626" y="355"/>
                  </a:lnTo>
                  <a:lnTo>
                    <a:pt x="632" y="355"/>
                  </a:lnTo>
                  <a:cubicBezTo>
                    <a:pt x="639" y="358"/>
                    <a:pt x="647" y="359"/>
                    <a:pt x="654" y="359"/>
                  </a:cubicBezTo>
                  <a:cubicBezTo>
                    <a:pt x="694" y="359"/>
                    <a:pt x="724" y="316"/>
                    <a:pt x="702" y="272"/>
                  </a:cubicBezTo>
                  <a:lnTo>
                    <a:pt x="702" y="272"/>
                  </a:lnTo>
                  <a:lnTo>
                    <a:pt x="784" y="304"/>
                  </a:lnTo>
                  <a:cubicBezTo>
                    <a:pt x="791" y="307"/>
                    <a:pt x="798" y="309"/>
                    <a:pt x="805" y="309"/>
                  </a:cubicBezTo>
                  <a:cubicBezTo>
                    <a:pt x="823" y="309"/>
                    <a:pt x="840" y="297"/>
                    <a:pt x="854" y="279"/>
                  </a:cubicBezTo>
                  <a:cubicBezTo>
                    <a:pt x="861" y="283"/>
                    <a:pt x="869" y="285"/>
                    <a:pt x="877" y="285"/>
                  </a:cubicBezTo>
                  <a:cubicBezTo>
                    <a:pt x="893" y="285"/>
                    <a:pt x="909" y="277"/>
                    <a:pt x="918" y="260"/>
                  </a:cubicBezTo>
                  <a:cubicBezTo>
                    <a:pt x="943" y="272"/>
                    <a:pt x="962" y="285"/>
                    <a:pt x="988" y="291"/>
                  </a:cubicBezTo>
                  <a:cubicBezTo>
                    <a:pt x="997" y="298"/>
                    <a:pt x="1008" y="300"/>
                    <a:pt x="1018" y="300"/>
                  </a:cubicBezTo>
                  <a:cubicBezTo>
                    <a:pt x="1050" y="300"/>
                    <a:pt x="1080" y="274"/>
                    <a:pt x="1070" y="241"/>
                  </a:cubicBezTo>
                  <a:lnTo>
                    <a:pt x="1058" y="209"/>
                  </a:lnTo>
                  <a:cubicBezTo>
                    <a:pt x="1052" y="181"/>
                    <a:pt x="1027" y="163"/>
                    <a:pt x="1000" y="163"/>
                  </a:cubicBezTo>
                  <a:cubicBezTo>
                    <a:pt x="996" y="163"/>
                    <a:pt x="992" y="163"/>
                    <a:pt x="988" y="164"/>
                  </a:cubicBezTo>
                  <a:cubicBezTo>
                    <a:pt x="899" y="113"/>
                    <a:pt x="810" y="75"/>
                    <a:pt x="721" y="31"/>
                  </a:cubicBezTo>
                  <a:cubicBezTo>
                    <a:pt x="713" y="28"/>
                    <a:pt x="705" y="26"/>
                    <a:pt x="697" y="26"/>
                  </a:cubicBezTo>
                  <a:cubicBezTo>
                    <a:pt x="674" y="26"/>
                    <a:pt x="654" y="39"/>
                    <a:pt x="645" y="63"/>
                  </a:cubicBezTo>
                  <a:lnTo>
                    <a:pt x="524" y="5"/>
                  </a:lnTo>
                  <a:cubicBezTo>
                    <a:pt x="516" y="2"/>
                    <a:pt x="508" y="0"/>
                    <a:pt x="50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5"/>
            <p:cNvSpPr/>
            <p:nvPr/>
          </p:nvSpPr>
          <p:spPr>
            <a:xfrm flipH="1">
              <a:off x="774150" y="4498871"/>
              <a:ext cx="87047" cy="69085"/>
            </a:xfrm>
            <a:custGeom>
              <a:rect b="b" l="l" r="r" t="t"/>
              <a:pathLst>
                <a:path extrusionOk="0" h="450" w="567">
                  <a:moveTo>
                    <a:pt x="443" y="0"/>
                  </a:moveTo>
                  <a:cubicBezTo>
                    <a:pt x="421" y="0"/>
                    <a:pt x="398" y="13"/>
                    <a:pt x="388" y="37"/>
                  </a:cubicBezTo>
                  <a:lnTo>
                    <a:pt x="305" y="37"/>
                  </a:lnTo>
                  <a:cubicBezTo>
                    <a:pt x="280" y="37"/>
                    <a:pt x="255" y="56"/>
                    <a:pt x="242" y="81"/>
                  </a:cubicBezTo>
                  <a:cubicBezTo>
                    <a:pt x="242" y="100"/>
                    <a:pt x="242" y="119"/>
                    <a:pt x="255" y="132"/>
                  </a:cubicBezTo>
                  <a:lnTo>
                    <a:pt x="178" y="132"/>
                  </a:lnTo>
                  <a:cubicBezTo>
                    <a:pt x="153" y="132"/>
                    <a:pt x="128" y="158"/>
                    <a:pt x="134" y="183"/>
                  </a:cubicBezTo>
                  <a:cubicBezTo>
                    <a:pt x="134" y="208"/>
                    <a:pt x="153" y="234"/>
                    <a:pt x="178" y="240"/>
                  </a:cubicBezTo>
                  <a:cubicBezTo>
                    <a:pt x="223" y="247"/>
                    <a:pt x="267" y="259"/>
                    <a:pt x="312" y="272"/>
                  </a:cubicBezTo>
                  <a:cubicBezTo>
                    <a:pt x="283" y="275"/>
                    <a:pt x="254" y="276"/>
                    <a:pt x="225" y="276"/>
                  </a:cubicBezTo>
                  <a:cubicBezTo>
                    <a:pt x="184" y="276"/>
                    <a:pt x="143" y="273"/>
                    <a:pt x="102" y="266"/>
                  </a:cubicBezTo>
                  <a:cubicBezTo>
                    <a:pt x="77" y="266"/>
                    <a:pt x="58" y="278"/>
                    <a:pt x="58" y="304"/>
                  </a:cubicBezTo>
                  <a:cubicBezTo>
                    <a:pt x="51" y="329"/>
                    <a:pt x="70" y="348"/>
                    <a:pt x="89" y="355"/>
                  </a:cubicBezTo>
                  <a:cubicBezTo>
                    <a:pt x="128" y="361"/>
                    <a:pt x="166" y="367"/>
                    <a:pt x="204" y="367"/>
                  </a:cubicBezTo>
                  <a:lnTo>
                    <a:pt x="223" y="367"/>
                  </a:lnTo>
                  <a:lnTo>
                    <a:pt x="236" y="374"/>
                  </a:lnTo>
                  <a:cubicBezTo>
                    <a:pt x="223" y="374"/>
                    <a:pt x="204" y="374"/>
                    <a:pt x="191" y="380"/>
                  </a:cubicBezTo>
                  <a:lnTo>
                    <a:pt x="32" y="399"/>
                  </a:lnTo>
                  <a:cubicBezTo>
                    <a:pt x="0" y="399"/>
                    <a:pt x="7" y="450"/>
                    <a:pt x="39" y="450"/>
                  </a:cubicBezTo>
                  <a:cubicBezTo>
                    <a:pt x="108" y="450"/>
                    <a:pt x="172" y="450"/>
                    <a:pt x="236" y="444"/>
                  </a:cubicBezTo>
                  <a:lnTo>
                    <a:pt x="337" y="437"/>
                  </a:lnTo>
                  <a:cubicBezTo>
                    <a:pt x="363" y="437"/>
                    <a:pt x="394" y="437"/>
                    <a:pt x="407" y="405"/>
                  </a:cubicBezTo>
                  <a:cubicBezTo>
                    <a:pt x="414" y="386"/>
                    <a:pt x="407" y="367"/>
                    <a:pt x="394" y="355"/>
                  </a:cubicBezTo>
                  <a:cubicBezTo>
                    <a:pt x="426" y="355"/>
                    <a:pt x="458" y="348"/>
                    <a:pt x="490" y="342"/>
                  </a:cubicBezTo>
                  <a:cubicBezTo>
                    <a:pt x="509" y="335"/>
                    <a:pt x="522" y="323"/>
                    <a:pt x="528" y="304"/>
                  </a:cubicBezTo>
                  <a:cubicBezTo>
                    <a:pt x="534" y="285"/>
                    <a:pt x="528" y="266"/>
                    <a:pt x="509" y="253"/>
                  </a:cubicBezTo>
                  <a:lnTo>
                    <a:pt x="471" y="227"/>
                  </a:lnTo>
                  <a:lnTo>
                    <a:pt x="515" y="227"/>
                  </a:lnTo>
                  <a:cubicBezTo>
                    <a:pt x="518" y="228"/>
                    <a:pt x="521" y="228"/>
                    <a:pt x="523" y="228"/>
                  </a:cubicBezTo>
                  <a:cubicBezTo>
                    <a:pt x="545" y="228"/>
                    <a:pt x="560" y="206"/>
                    <a:pt x="566" y="183"/>
                  </a:cubicBezTo>
                  <a:cubicBezTo>
                    <a:pt x="566" y="158"/>
                    <a:pt x="553" y="138"/>
                    <a:pt x="534" y="126"/>
                  </a:cubicBezTo>
                  <a:cubicBezTo>
                    <a:pt x="541" y="119"/>
                    <a:pt x="541" y="107"/>
                    <a:pt x="541" y="100"/>
                  </a:cubicBezTo>
                  <a:cubicBezTo>
                    <a:pt x="560" y="75"/>
                    <a:pt x="553" y="43"/>
                    <a:pt x="528" y="30"/>
                  </a:cubicBezTo>
                  <a:cubicBezTo>
                    <a:pt x="509" y="24"/>
                    <a:pt x="490" y="11"/>
                    <a:pt x="464" y="5"/>
                  </a:cubicBezTo>
                  <a:cubicBezTo>
                    <a:pt x="458" y="2"/>
                    <a:pt x="450" y="0"/>
                    <a:pt x="443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5"/>
            <p:cNvSpPr/>
            <p:nvPr/>
          </p:nvSpPr>
          <p:spPr>
            <a:xfrm flipH="1">
              <a:off x="375145" y="4371447"/>
              <a:ext cx="92881" cy="94416"/>
            </a:xfrm>
            <a:custGeom>
              <a:rect b="b" l="l" r="r" t="t"/>
              <a:pathLst>
                <a:path extrusionOk="0" h="615" w="605">
                  <a:moveTo>
                    <a:pt x="416" y="1"/>
                  </a:moveTo>
                  <a:cubicBezTo>
                    <a:pt x="376" y="1"/>
                    <a:pt x="334" y="40"/>
                    <a:pt x="356" y="85"/>
                  </a:cubicBezTo>
                  <a:cubicBezTo>
                    <a:pt x="356" y="92"/>
                    <a:pt x="363" y="98"/>
                    <a:pt x="363" y="98"/>
                  </a:cubicBezTo>
                  <a:cubicBezTo>
                    <a:pt x="331" y="104"/>
                    <a:pt x="305" y="136"/>
                    <a:pt x="312" y="168"/>
                  </a:cubicBezTo>
                  <a:cubicBezTo>
                    <a:pt x="318" y="187"/>
                    <a:pt x="325" y="212"/>
                    <a:pt x="331" y="238"/>
                  </a:cubicBezTo>
                  <a:lnTo>
                    <a:pt x="312" y="212"/>
                  </a:lnTo>
                  <a:cubicBezTo>
                    <a:pt x="299" y="200"/>
                    <a:pt x="284" y="194"/>
                    <a:pt x="270" y="194"/>
                  </a:cubicBezTo>
                  <a:cubicBezTo>
                    <a:pt x="235" y="194"/>
                    <a:pt x="203" y="229"/>
                    <a:pt x="217" y="269"/>
                  </a:cubicBezTo>
                  <a:cubicBezTo>
                    <a:pt x="223" y="282"/>
                    <a:pt x="223" y="295"/>
                    <a:pt x="229" y="308"/>
                  </a:cubicBezTo>
                  <a:lnTo>
                    <a:pt x="178" y="244"/>
                  </a:lnTo>
                  <a:cubicBezTo>
                    <a:pt x="169" y="231"/>
                    <a:pt x="157" y="226"/>
                    <a:pt x="144" y="226"/>
                  </a:cubicBezTo>
                  <a:cubicBezTo>
                    <a:pt x="114" y="226"/>
                    <a:pt x="82" y="259"/>
                    <a:pt x="96" y="295"/>
                  </a:cubicBezTo>
                  <a:lnTo>
                    <a:pt x="147" y="435"/>
                  </a:lnTo>
                  <a:cubicBezTo>
                    <a:pt x="140" y="428"/>
                    <a:pt x="134" y="428"/>
                    <a:pt x="134" y="422"/>
                  </a:cubicBezTo>
                  <a:cubicBezTo>
                    <a:pt x="115" y="397"/>
                    <a:pt x="96" y="371"/>
                    <a:pt x="83" y="352"/>
                  </a:cubicBezTo>
                  <a:cubicBezTo>
                    <a:pt x="70" y="320"/>
                    <a:pt x="51" y="295"/>
                    <a:pt x="39" y="269"/>
                  </a:cubicBezTo>
                  <a:cubicBezTo>
                    <a:pt x="34" y="265"/>
                    <a:pt x="28" y="263"/>
                    <a:pt x="22" y="263"/>
                  </a:cubicBezTo>
                  <a:cubicBezTo>
                    <a:pt x="11" y="263"/>
                    <a:pt x="0" y="270"/>
                    <a:pt x="0" y="282"/>
                  </a:cubicBezTo>
                  <a:cubicBezTo>
                    <a:pt x="0" y="346"/>
                    <a:pt x="26" y="409"/>
                    <a:pt x="70" y="466"/>
                  </a:cubicBezTo>
                  <a:cubicBezTo>
                    <a:pt x="108" y="517"/>
                    <a:pt x="159" y="568"/>
                    <a:pt x="217" y="606"/>
                  </a:cubicBezTo>
                  <a:cubicBezTo>
                    <a:pt x="224" y="612"/>
                    <a:pt x="232" y="614"/>
                    <a:pt x="240" y="614"/>
                  </a:cubicBezTo>
                  <a:cubicBezTo>
                    <a:pt x="268" y="614"/>
                    <a:pt x="295" y="585"/>
                    <a:pt x="280" y="555"/>
                  </a:cubicBezTo>
                  <a:cubicBezTo>
                    <a:pt x="280" y="549"/>
                    <a:pt x="280" y="543"/>
                    <a:pt x="274" y="536"/>
                  </a:cubicBezTo>
                  <a:lnTo>
                    <a:pt x="274" y="536"/>
                  </a:lnTo>
                  <a:cubicBezTo>
                    <a:pt x="283" y="544"/>
                    <a:pt x="295" y="548"/>
                    <a:pt x="306" y="548"/>
                  </a:cubicBezTo>
                  <a:cubicBezTo>
                    <a:pt x="332" y="548"/>
                    <a:pt x="358" y="529"/>
                    <a:pt x="363" y="498"/>
                  </a:cubicBezTo>
                  <a:lnTo>
                    <a:pt x="363" y="447"/>
                  </a:lnTo>
                  <a:cubicBezTo>
                    <a:pt x="370" y="452"/>
                    <a:pt x="378" y="454"/>
                    <a:pt x="386" y="454"/>
                  </a:cubicBezTo>
                  <a:cubicBezTo>
                    <a:pt x="413" y="454"/>
                    <a:pt x="440" y="432"/>
                    <a:pt x="445" y="403"/>
                  </a:cubicBezTo>
                  <a:lnTo>
                    <a:pt x="445" y="377"/>
                  </a:lnTo>
                  <a:lnTo>
                    <a:pt x="458" y="384"/>
                  </a:lnTo>
                  <a:cubicBezTo>
                    <a:pt x="468" y="392"/>
                    <a:pt x="480" y="396"/>
                    <a:pt x="492" y="396"/>
                  </a:cubicBezTo>
                  <a:cubicBezTo>
                    <a:pt x="523" y="396"/>
                    <a:pt x="552" y="368"/>
                    <a:pt x="547" y="327"/>
                  </a:cubicBezTo>
                  <a:cubicBezTo>
                    <a:pt x="547" y="308"/>
                    <a:pt x="547" y="289"/>
                    <a:pt x="541" y="269"/>
                  </a:cubicBezTo>
                  <a:cubicBezTo>
                    <a:pt x="579" y="269"/>
                    <a:pt x="604" y="225"/>
                    <a:pt x="591" y="187"/>
                  </a:cubicBezTo>
                  <a:cubicBezTo>
                    <a:pt x="579" y="168"/>
                    <a:pt x="572" y="155"/>
                    <a:pt x="560" y="136"/>
                  </a:cubicBezTo>
                  <a:cubicBezTo>
                    <a:pt x="547" y="123"/>
                    <a:pt x="534" y="111"/>
                    <a:pt x="528" y="98"/>
                  </a:cubicBezTo>
                  <a:cubicBezTo>
                    <a:pt x="522" y="92"/>
                    <a:pt x="515" y="92"/>
                    <a:pt x="509" y="85"/>
                  </a:cubicBezTo>
                  <a:lnTo>
                    <a:pt x="458" y="22"/>
                  </a:lnTo>
                  <a:cubicBezTo>
                    <a:pt x="447" y="7"/>
                    <a:pt x="432" y="1"/>
                    <a:pt x="416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5"/>
            <p:cNvSpPr/>
            <p:nvPr/>
          </p:nvSpPr>
          <p:spPr>
            <a:xfrm flipH="1">
              <a:off x="495200" y="4159893"/>
              <a:ext cx="67396" cy="118212"/>
            </a:xfrm>
            <a:custGeom>
              <a:rect b="b" l="l" r="r" t="t"/>
              <a:pathLst>
                <a:path extrusionOk="0" h="770" w="439">
                  <a:moveTo>
                    <a:pt x="260" y="0"/>
                  </a:moveTo>
                  <a:cubicBezTo>
                    <a:pt x="218" y="0"/>
                    <a:pt x="175" y="44"/>
                    <a:pt x="197" y="84"/>
                  </a:cubicBezTo>
                  <a:cubicBezTo>
                    <a:pt x="216" y="116"/>
                    <a:pt x="222" y="141"/>
                    <a:pt x="235" y="167"/>
                  </a:cubicBezTo>
                  <a:cubicBezTo>
                    <a:pt x="203" y="186"/>
                    <a:pt x="197" y="224"/>
                    <a:pt x="216" y="256"/>
                  </a:cubicBezTo>
                  <a:cubicBezTo>
                    <a:pt x="184" y="275"/>
                    <a:pt x="172" y="307"/>
                    <a:pt x="184" y="338"/>
                  </a:cubicBezTo>
                  <a:lnTo>
                    <a:pt x="216" y="389"/>
                  </a:lnTo>
                  <a:cubicBezTo>
                    <a:pt x="207" y="386"/>
                    <a:pt x="198" y="385"/>
                    <a:pt x="189" y="385"/>
                  </a:cubicBezTo>
                  <a:cubicBezTo>
                    <a:pt x="144" y="385"/>
                    <a:pt x="111" y="424"/>
                    <a:pt x="127" y="472"/>
                  </a:cubicBezTo>
                  <a:lnTo>
                    <a:pt x="127" y="485"/>
                  </a:lnTo>
                  <a:lnTo>
                    <a:pt x="108" y="472"/>
                  </a:lnTo>
                  <a:cubicBezTo>
                    <a:pt x="97" y="461"/>
                    <a:pt x="84" y="456"/>
                    <a:pt x="71" y="456"/>
                  </a:cubicBezTo>
                  <a:cubicBezTo>
                    <a:pt x="47" y="456"/>
                    <a:pt x="23" y="474"/>
                    <a:pt x="19" y="504"/>
                  </a:cubicBezTo>
                  <a:cubicBezTo>
                    <a:pt x="0" y="516"/>
                    <a:pt x="0" y="535"/>
                    <a:pt x="6" y="554"/>
                  </a:cubicBezTo>
                  <a:lnTo>
                    <a:pt x="83" y="643"/>
                  </a:lnTo>
                  <a:lnTo>
                    <a:pt x="108" y="675"/>
                  </a:lnTo>
                  <a:cubicBezTo>
                    <a:pt x="121" y="701"/>
                    <a:pt x="140" y="726"/>
                    <a:pt x="159" y="751"/>
                  </a:cubicBezTo>
                  <a:cubicBezTo>
                    <a:pt x="169" y="764"/>
                    <a:pt x="183" y="769"/>
                    <a:pt x="196" y="769"/>
                  </a:cubicBezTo>
                  <a:cubicBezTo>
                    <a:pt x="218" y="769"/>
                    <a:pt x="240" y="756"/>
                    <a:pt x="248" y="732"/>
                  </a:cubicBezTo>
                  <a:cubicBezTo>
                    <a:pt x="254" y="734"/>
                    <a:pt x="260" y="735"/>
                    <a:pt x="265" y="735"/>
                  </a:cubicBezTo>
                  <a:cubicBezTo>
                    <a:pt x="308" y="735"/>
                    <a:pt x="341" y="695"/>
                    <a:pt x="324" y="650"/>
                  </a:cubicBezTo>
                  <a:lnTo>
                    <a:pt x="324" y="637"/>
                  </a:lnTo>
                  <a:cubicBezTo>
                    <a:pt x="329" y="638"/>
                    <a:pt x="333" y="639"/>
                    <a:pt x="338" y="639"/>
                  </a:cubicBezTo>
                  <a:cubicBezTo>
                    <a:pt x="360" y="639"/>
                    <a:pt x="384" y="627"/>
                    <a:pt x="394" y="612"/>
                  </a:cubicBezTo>
                  <a:cubicBezTo>
                    <a:pt x="439" y="561"/>
                    <a:pt x="413" y="510"/>
                    <a:pt x="388" y="465"/>
                  </a:cubicBezTo>
                  <a:cubicBezTo>
                    <a:pt x="413" y="446"/>
                    <a:pt x="426" y="415"/>
                    <a:pt x="413" y="383"/>
                  </a:cubicBezTo>
                  <a:cubicBezTo>
                    <a:pt x="407" y="357"/>
                    <a:pt x="400" y="332"/>
                    <a:pt x="388" y="313"/>
                  </a:cubicBezTo>
                  <a:cubicBezTo>
                    <a:pt x="394" y="300"/>
                    <a:pt x="394" y="288"/>
                    <a:pt x="394" y="268"/>
                  </a:cubicBezTo>
                  <a:cubicBezTo>
                    <a:pt x="394" y="249"/>
                    <a:pt x="388" y="224"/>
                    <a:pt x="381" y="205"/>
                  </a:cubicBezTo>
                  <a:cubicBezTo>
                    <a:pt x="394" y="186"/>
                    <a:pt x="394" y="154"/>
                    <a:pt x="381" y="135"/>
                  </a:cubicBezTo>
                  <a:cubicBezTo>
                    <a:pt x="356" y="97"/>
                    <a:pt x="330" y="59"/>
                    <a:pt x="305" y="27"/>
                  </a:cubicBezTo>
                  <a:cubicBezTo>
                    <a:pt x="294" y="8"/>
                    <a:pt x="277" y="0"/>
                    <a:pt x="26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5"/>
            <p:cNvSpPr/>
            <p:nvPr/>
          </p:nvSpPr>
          <p:spPr>
            <a:xfrm flipH="1">
              <a:off x="404007" y="4497489"/>
              <a:ext cx="293842" cy="239649"/>
            </a:xfrm>
            <a:custGeom>
              <a:rect b="b" l="l" r="r" t="t"/>
              <a:pathLst>
                <a:path extrusionOk="0" h="1561" w="1914">
                  <a:moveTo>
                    <a:pt x="1615" y="0"/>
                  </a:moveTo>
                  <a:cubicBezTo>
                    <a:pt x="1581" y="0"/>
                    <a:pt x="1548" y="42"/>
                    <a:pt x="1561" y="78"/>
                  </a:cubicBezTo>
                  <a:cubicBezTo>
                    <a:pt x="1555" y="84"/>
                    <a:pt x="1555" y="84"/>
                    <a:pt x="1561" y="90"/>
                  </a:cubicBezTo>
                  <a:cubicBezTo>
                    <a:pt x="1555" y="89"/>
                    <a:pt x="1549" y="88"/>
                    <a:pt x="1544" y="88"/>
                  </a:cubicBezTo>
                  <a:cubicBezTo>
                    <a:pt x="1502" y="88"/>
                    <a:pt x="1474" y="127"/>
                    <a:pt x="1491" y="167"/>
                  </a:cubicBezTo>
                  <a:cubicBezTo>
                    <a:pt x="1504" y="198"/>
                    <a:pt x="1517" y="224"/>
                    <a:pt x="1529" y="256"/>
                  </a:cubicBezTo>
                  <a:lnTo>
                    <a:pt x="1459" y="198"/>
                  </a:lnTo>
                  <a:cubicBezTo>
                    <a:pt x="1448" y="187"/>
                    <a:pt x="1436" y="182"/>
                    <a:pt x="1424" y="182"/>
                  </a:cubicBezTo>
                  <a:cubicBezTo>
                    <a:pt x="1388" y="182"/>
                    <a:pt x="1356" y="225"/>
                    <a:pt x="1370" y="268"/>
                  </a:cubicBezTo>
                  <a:lnTo>
                    <a:pt x="1396" y="319"/>
                  </a:lnTo>
                  <a:lnTo>
                    <a:pt x="1351" y="275"/>
                  </a:lnTo>
                  <a:cubicBezTo>
                    <a:pt x="1339" y="262"/>
                    <a:pt x="1323" y="257"/>
                    <a:pt x="1307" y="257"/>
                  </a:cubicBezTo>
                  <a:cubicBezTo>
                    <a:pt x="1266" y="257"/>
                    <a:pt x="1227" y="292"/>
                    <a:pt x="1250" y="338"/>
                  </a:cubicBezTo>
                  <a:lnTo>
                    <a:pt x="1288" y="421"/>
                  </a:lnTo>
                  <a:cubicBezTo>
                    <a:pt x="1281" y="418"/>
                    <a:pt x="1275" y="417"/>
                    <a:pt x="1268" y="417"/>
                  </a:cubicBezTo>
                  <a:cubicBezTo>
                    <a:pt x="1231" y="417"/>
                    <a:pt x="1202" y="459"/>
                    <a:pt x="1218" y="497"/>
                  </a:cubicBezTo>
                  <a:cubicBezTo>
                    <a:pt x="1224" y="516"/>
                    <a:pt x="1237" y="535"/>
                    <a:pt x="1243" y="554"/>
                  </a:cubicBezTo>
                  <a:cubicBezTo>
                    <a:pt x="1231" y="542"/>
                    <a:pt x="1214" y="536"/>
                    <a:pt x="1198" y="536"/>
                  </a:cubicBezTo>
                  <a:cubicBezTo>
                    <a:pt x="1155" y="536"/>
                    <a:pt x="1112" y="572"/>
                    <a:pt x="1135" y="618"/>
                  </a:cubicBezTo>
                  <a:cubicBezTo>
                    <a:pt x="1154" y="643"/>
                    <a:pt x="1167" y="675"/>
                    <a:pt x="1180" y="700"/>
                  </a:cubicBezTo>
                  <a:lnTo>
                    <a:pt x="1129" y="650"/>
                  </a:lnTo>
                  <a:cubicBezTo>
                    <a:pt x="1116" y="634"/>
                    <a:pt x="1099" y="628"/>
                    <a:pt x="1082" y="628"/>
                  </a:cubicBezTo>
                  <a:cubicBezTo>
                    <a:pt x="1044" y="628"/>
                    <a:pt x="1007" y="664"/>
                    <a:pt x="1021" y="713"/>
                  </a:cubicBezTo>
                  <a:lnTo>
                    <a:pt x="1034" y="732"/>
                  </a:lnTo>
                  <a:cubicBezTo>
                    <a:pt x="1022" y="726"/>
                    <a:pt x="1011" y="723"/>
                    <a:pt x="1000" y="723"/>
                  </a:cubicBezTo>
                  <a:cubicBezTo>
                    <a:pt x="955" y="723"/>
                    <a:pt x="919" y="769"/>
                    <a:pt x="945" y="815"/>
                  </a:cubicBezTo>
                  <a:lnTo>
                    <a:pt x="964" y="872"/>
                  </a:lnTo>
                  <a:lnTo>
                    <a:pt x="938" y="853"/>
                  </a:lnTo>
                  <a:cubicBezTo>
                    <a:pt x="926" y="841"/>
                    <a:pt x="913" y="836"/>
                    <a:pt x="901" y="836"/>
                  </a:cubicBezTo>
                  <a:cubicBezTo>
                    <a:pt x="868" y="836"/>
                    <a:pt x="838" y="873"/>
                    <a:pt x="843" y="910"/>
                  </a:cubicBezTo>
                  <a:lnTo>
                    <a:pt x="798" y="872"/>
                  </a:lnTo>
                  <a:cubicBezTo>
                    <a:pt x="788" y="861"/>
                    <a:pt x="776" y="857"/>
                    <a:pt x="765" y="857"/>
                  </a:cubicBezTo>
                  <a:cubicBezTo>
                    <a:pt x="729" y="857"/>
                    <a:pt x="695" y="904"/>
                    <a:pt x="709" y="948"/>
                  </a:cubicBezTo>
                  <a:lnTo>
                    <a:pt x="748" y="1056"/>
                  </a:lnTo>
                  <a:cubicBezTo>
                    <a:pt x="716" y="1024"/>
                    <a:pt x="690" y="986"/>
                    <a:pt x="659" y="955"/>
                  </a:cubicBezTo>
                  <a:cubicBezTo>
                    <a:pt x="647" y="936"/>
                    <a:pt x="632" y="928"/>
                    <a:pt x="617" y="928"/>
                  </a:cubicBezTo>
                  <a:cubicBezTo>
                    <a:pt x="580" y="928"/>
                    <a:pt x="544" y="971"/>
                    <a:pt x="557" y="1012"/>
                  </a:cubicBezTo>
                  <a:lnTo>
                    <a:pt x="576" y="1056"/>
                  </a:lnTo>
                  <a:lnTo>
                    <a:pt x="493" y="974"/>
                  </a:lnTo>
                  <a:cubicBezTo>
                    <a:pt x="482" y="960"/>
                    <a:pt x="466" y="954"/>
                    <a:pt x="450" y="954"/>
                  </a:cubicBezTo>
                  <a:cubicBezTo>
                    <a:pt x="421" y="954"/>
                    <a:pt x="392" y="975"/>
                    <a:pt x="392" y="1012"/>
                  </a:cubicBezTo>
                  <a:lnTo>
                    <a:pt x="366" y="967"/>
                  </a:lnTo>
                  <a:cubicBezTo>
                    <a:pt x="357" y="953"/>
                    <a:pt x="342" y="946"/>
                    <a:pt x="328" y="946"/>
                  </a:cubicBezTo>
                  <a:cubicBezTo>
                    <a:pt x="305" y="946"/>
                    <a:pt x="281" y="963"/>
                    <a:pt x="277" y="986"/>
                  </a:cubicBezTo>
                  <a:lnTo>
                    <a:pt x="252" y="942"/>
                  </a:lnTo>
                  <a:cubicBezTo>
                    <a:pt x="246" y="935"/>
                    <a:pt x="239" y="929"/>
                    <a:pt x="233" y="929"/>
                  </a:cubicBezTo>
                  <a:lnTo>
                    <a:pt x="157" y="796"/>
                  </a:lnTo>
                  <a:cubicBezTo>
                    <a:pt x="144" y="783"/>
                    <a:pt x="131" y="770"/>
                    <a:pt x="118" y="770"/>
                  </a:cubicBezTo>
                  <a:lnTo>
                    <a:pt x="112" y="758"/>
                  </a:lnTo>
                  <a:cubicBezTo>
                    <a:pt x="103" y="745"/>
                    <a:pt x="89" y="739"/>
                    <a:pt x="75" y="739"/>
                  </a:cubicBezTo>
                  <a:cubicBezTo>
                    <a:pt x="39" y="739"/>
                    <a:pt x="0" y="774"/>
                    <a:pt x="23" y="815"/>
                  </a:cubicBezTo>
                  <a:cubicBezTo>
                    <a:pt x="29" y="827"/>
                    <a:pt x="36" y="840"/>
                    <a:pt x="42" y="853"/>
                  </a:cubicBezTo>
                  <a:cubicBezTo>
                    <a:pt x="42" y="859"/>
                    <a:pt x="42" y="866"/>
                    <a:pt x="49" y="878"/>
                  </a:cubicBezTo>
                  <a:cubicBezTo>
                    <a:pt x="169" y="1107"/>
                    <a:pt x="303" y="1329"/>
                    <a:pt x="443" y="1539"/>
                  </a:cubicBezTo>
                  <a:cubicBezTo>
                    <a:pt x="455" y="1554"/>
                    <a:pt x="471" y="1560"/>
                    <a:pt x="486" y="1560"/>
                  </a:cubicBezTo>
                  <a:cubicBezTo>
                    <a:pt x="515" y="1560"/>
                    <a:pt x="542" y="1535"/>
                    <a:pt x="538" y="1501"/>
                  </a:cubicBezTo>
                  <a:cubicBezTo>
                    <a:pt x="544" y="1495"/>
                    <a:pt x="551" y="1488"/>
                    <a:pt x="551" y="1482"/>
                  </a:cubicBezTo>
                  <a:cubicBezTo>
                    <a:pt x="561" y="1496"/>
                    <a:pt x="574" y="1502"/>
                    <a:pt x="588" y="1502"/>
                  </a:cubicBezTo>
                  <a:cubicBezTo>
                    <a:pt x="623" y="1502"/>
                    <a:pt x="660" y="1460"/>
                    <a:pt x="646" y="1418"/>
                  </a:cubicBezTo>
                  <a:cubicBezTo>
                    <a:pt x="627" y="1368"/>
                    <a:pt x="608" y="1310"/>
                    <a:pt x="589" y="1253"/>
                  </a:cubicBezTo>
                  <a:lnTo>
                    <a:pt x="589" y="1253"/>
                  </a:lnTo>
                  <a:lnTo>
                    <a:pt x="665" y="1336"/>
                  </a:lnTo>
                  <a:cubicBezTo>
                    <a:pt x="679" y="1353"/>
                    <a:pt x="696" y="1361"/>
                    <a:pt x="712" y="1361"/>
                  </a:cubicBezTo>
                  <a:cubicBezTo>
                    <a:pt x="750" y="1361"/>
                    <a:pt x="784" y="1323"/>
                    <a:pt x="767" y="1279"/>
                  </a:cubicBezTo>
                  <a:lnTo>
                    <a:pt x="760" y="1240"/>
                  </a:lnTo>
                  <a:lnTo>
                    <a:pt x="760" y="1240"/>
                  </a:lnTo>
                  <a:cubicBezTo>
                    <a:pt x="786" y="1266"/>
                    <a:pt x="811" y="1285"/>
                    <a:pt x="843" y="1310"/>
                  </a:cubicBezTo>
                  <a:cubicBezTo>
                    <a:pt x="854" y="1317"/>
                    <a:pt x="865" y="1320"/>
                    <a:pt x="876" y="1320"/>
                  </a:cubicBezTo>
                  <a:cubicBezTo>
                    <a:pt x="917" y="1320"/>
                    <a:pt x="952" y="1279"/>
                    <a:pt x="932" y="1234"/>
                  </a:cubicBezTo>
                  <a:cubicBezTo>
                    <a:pt x="919" y="1202"/>
                    <a:pt x="913" y="1164"/>
                    <a:pt x="900" y="1132"/>
                  </a:cubicBezTo>
                  <a:lnTo>
                    <a:pt x="900" y="1132"/>
                  </a:lnTo>
                  <a:lnTo>
                    <a:pt x="964" y="1196"/>
                  </a:lnTo>
                  <a:cubicBezTo>
                    <a:pt x="975" y="1205"/>
                    <a:pt x="986" y="1209"/>
                    <a:pt x="998" y="1209"/>
                  </a:cubicBezTo>
                  <a:cubicBezTo>
                    <a:pt x="1035" y="1209"/>
                    <a:pt x="1069" y="1171"/>
                    <a:pt x="1059" y="1132"/>
                  </a:cubicBezTo>
                  <a:lnTo>
                    <a:pt x="1059" y="1132"/>
                  </a:lnTo>
                  <a:cubicBezTo>
                    <a:pt x="1068" y="1138"/>
                    <a:pt x="1078" y="1141"/>
                    <a:pt x="1088" y="1141"/>
                  </a:cubicBezTo>
                  <a:cubicBezTo>
                    <a:pt x="1128" y="1141"/>
                    <a:pt x="1163" y="1091"/>
                    <a:pt x="1148" y="1050"/>
                  </a:cubicBezTo>
                  <a:lnTo>
                    <a:pt x="1148" y="1050"/>
                  </a:lnTo>
                  <a:lnTo>
                    <a:pt x="1161" y="1063"/>
                  </a:lnTo>
                  <a:cubicBezTo>
                    <a:pt x="1174" y="1080"/>
                    <a:pt x="1192" y="1087"/>
                    <a:pt x="1209" y="1087"/>
                  </a:cubicBezTo>
                  <a:cubicBezTo>
                    <a:pt x="1248" y="1087"/>
                    <a:pt x="1286" y="1048"/>
                    <a:pt x="1269" y="999"/>
                  </a:cubicBezTo>
                  <a:lnTo>
                    <a:pt x="1250" y="961"/>
                  </a:lnTo>
                  <a:lnTo>
                    <a:pt x="1256" y="967"/>
                  </a:lnTo>
                  <a:cubicBezTo>
                    <a:pt x="1269" y="983"/>
                    <a:pt x="1288" y="990"/>
                    <a:pt x="1306" y="990"/>
                  </a:cubicBezTo>
                  <a:cubicBezTo>
                    <a:pt x="1340" y="990"/>
                    <a:pt x="1372" y="964"/>
                    <a:pt x="1364" y="923"/>
                  </a:cubicBezTo>
                  <a:cubicBezTo>
                    <a:pt x="1364" y="897"/>
                    <a:pt x="1358" y="878"/>
                    <a:pt x="1351" y="853"/>
                  </a:cubicBezTo>
                  <a:lnTo>
                    <a:pt x="1351" y="853"/>
                  </a:lnTo>
                  <a:lnTo>
                    <a:pt x="1358" y="866"/>
                  </a:lnTo>
                  <a:cubicBezTo>
                    <a:pt x="1370" y="880"/>
                    <a:pt x="1387" y="886"/>
                    <a:pt x="1403" y="886"/>
                  </a:cubicBezTo>
                  <a:cubicBezTo>
                    <a:pt x="1444" y="886"/>
                    <a:pt x="1484" y="847"/>
                    <a:pt x="1466" y="802"/>
                  </a:cubicBezTo>
                  <a:cubicBezTo>
                    <a:pt x="1453" y="777"/>
                    <a:pt x="1447" y="751"/>
                    <a:pt x="1434" y="726"/>
                  </a:cubicBezTo>
                  <a:lnTo>
                    <a:pt x="1434" y="726"/>
                  </a:lnTo>
                  <a:lnTo>
                    <a:pt x="1447" y="738"/>
                  </a:lnTo>
                  <a:cubicBezTo>
                    <a:pt x="1460" y="752"/>
                    <a:pt x="1477" y="758"/>
                    <a:pt x="1495" y="758"/>
                  </a:cubicBezTo>
                  <a:cubicBezTo>
                    <a:pt x="1536" y="758"/>
                    <a:pt x="1575" y="724"/>
                    <a:pt x="1548" y="675"/>
                  </a:cubicBezTo>
                  <a:lnTo>
                    <a:pt x="1529" y="637"/>
                  </a:lnTo>
                  <a:lnTo>
                    <a:pt x="1529" y="637"/>
                  </a:lnTo>
                  <a:cubicBezTo>
                    <a:pt x="1541" y="645"/>
                    <a:pt x="1555" y="649"/>
                    <a:pt x="1569" y="649"/>
                  </a:cubicBezTo>
                  <a:cubicBezTo>
                    <a:pt x="1607" y="649"/>
                    <a:pt x="1643" y="618"/>
                    <a:pt x="1625" y="567"/>
                  </a:cubicBezTo>
                  <a:cubicBezTo>
                    <a:pt x="1612" y="529"/>
                    <a:pt x="1593" y="491"/>
                    <a:pt x="1574" y="459"/>
                  </a:cubicBezTo>
                  <a:lnTo>
                    <a:pt x="1574" y="459"/>
                  </a:lnTo>
                  <a:lnTo>
                    <a:pt x="1656" y="522"/>
                  </a:lnTo>
                  <a:cubicBezTo>
                    <a:pt x="1667" y="532"/>
                    <a:pt x="1679" y="536"/>
                    <a:pt x="1691" y="536"/>
                  </a:cubicBezTo>
                  <a:cubicBezTo>
                    <a:pt x="1729" y="536"/>
                    <a:pt x="1765" y="496"/>
                    <a:pt x="1745" y="453"/>
                  </a:cubicBezTo>
                  <a:lnTo>
                    <a:pt x="1720" y="408"/>
                  </a:lnTo>
                  <a:lnTo>
                    <a:pt x="1783" y="465"/>
                  </a:lnTo>
                  <a:cubicBezTo>
                    <a:pt x="1790" y="472"/>
                    <a:pt x="1809" y="478"/>
                    <a:pt x="1822" y="478"/>
                  </a:cubicBezTo>
                  <a:cubicBezTo>
                    <a:pt x="1826" y="479"/>
                    <a:pt x="1831" y="480"/>
                    <a:pt x="1836" y="480"/>
                  </a:cubicBezTo>
                  <a:cubicBezTo>
                    <a:pt x="1880" y="480"/>
                    <a:pt x="1914" y="429"/>
                    <a:pt x="1885" y="389"/>
                  </a:cubicBezTo>
                  <a:cubicBezTo>
                    <a:pt x="1809" y="268"/>
                    <a:pt x="1733" y="147"/>
                    <a:pt x="1656" y="27"/>
                  </a:cubicBezTo>
                  <a:cubicBezTo>
                    <a:pt x="1645" y="8"/>
                    <a:pt x="1630" y="0"/>
                    <a:pt x="1615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5"/>
            <p:cNvSpPr/>
            <p:nvPr/>
          </p:nvSpPr>
          <p:spPr>
            <a:xfrm flipH="1">
              <a:off x="1153658" y="4129649"/>
              <a:ext cx="31472" cy="36538"/>
            </a:xfrm>
            <a:custGeom>
              <a:rect b="b" l="l" r="r" t="t"/>
              <a:pathLst>
                <a:path extrusionOk="0" h="238" w="205">
                  <a:moveTo>
                    <a:pt x="35" y="1"/>
                  </a:moveTo>
                  <a:cubicBezTo>
                    <a:pt x="28" y="1"/>
                    <a:pt x="21" y="3"/>
                    <a:pt x="13" y="8"/>
                  </a:cubicBezTo>
                  <a:cubicBezTo>
                    <a:pt x="1" y="21"/>
                    <a:pt x="1" y="40"/>
                    <a:pt x="13" y="52"/>
                  </a:cubicBezTo>
                  <a:lnTo>
                    <a:pt x="71" y="141"/>
                  </a:lnTo>
                  <a:lnTo>
                    <a:pt x="102" y="186"/>
                  </a:lnTo>
                  <a:lnTo>
                    <a:pt x="134" y="230"/>
                  </a:lnTo>
                  <a:cubicBezTo>
                    <a:pt x="138" y="236"/>
                    <a:pt x="144" y="238"/>
                    <a:pt x="150" y="238"/>
                  </a:cubicBezTo>
                  <a:cubicBezTo>
                    <a:pt x="174" y="238"/>
                    <a:pt x="205" y="207"/>
                    <a:pt x="185" y="192"/>
                  </a:cubicBezTo>
                  <a:cubicBezTo>
                    <a:pt x="172" y="173"/>
                    <a:pt x="166" y="160"/>
                    <a:pt x="153" y="141"/>
                  </a:cubicBezTo>
                  <a:cubicBezTo>
                    <a:pt x="140" y="129"/>
                    <a:pt x="134" y="116"/>
                    <a:pt x="121" y="103"/>
                  </a:cubicBezTo>
                  <a:cubicBezTo>
                    <a:pt x="102" y="71"/>
                    <a:pt x="83" y="46"/>
                    <a:pt x="58" y="14"/>
                  </a:cubicBezTo>
                  <a:cubicBezTo>
                    <a:pt x="54" y="6"/>
                    <a:pt x="45" y="1"/>
                    <a:pt x="35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5"/>
            <p:cNvSpPr/>
            <p:nvPr/>
          </p:nvSpPr>
          <p:spPr>
            <a:xfrm flipH="1">
              <a:off x="1180985" y="4099252"/>
              <a:ext cx="208944" cy="141701"/>
            </a:xfrm>
            <a:custGeom>
              <a:rect b="b" l="l" r="r" t="t"/>
              <a:pathLst>
                <a:path extrusionOk="0" h="923" w="1361">
                  <a:moveTo>
                    <a:pt x="92" y="1"/>
                  </a:moveTo>
                  <a:cubicBezTo>
                    <a:pt x="57" y="1"/>
                    <a:pt x="22" y="17"/>
                    <a:pt x="0" y="47"/>
                  </a:cubicBezTo>
                  <a:lnTo>
                    <a:pt x="51" y="168"/>
                  </a:lnTo>
                  <a:cubicBezTo>
                    <a:pt x="45" y="168"/>
                    <a:pt x="32" y="180"/>
                    <a:pt x="38" y="187"/>
                  </a:cubicBezTo>
                  <a:cubicBezTo>
                    <a:pt x="89" y="358"/>
                    <a:pt x="165" y="524"/>
                    <a:pt x="273" y="663"/>
                  </a:cubicBezTo>
                  <a:cubicBezTo>
                    <a:pt x="280" y="683"/>
                    <a:pt x="280" y="695"/>
                    <a:pt x="286" y="708"/>
                  </a:cubicBezTo>
                  <a:cubicBezTo>
                    <a:pt x="312" y="771"/>
                    <a:pt x="350" y="835"/>
                    <a:pt x="401" y="880"/>
                  </a:cubicBezTo>
                  <a:cubicBezTo>
                    <a:pt x="409" y="887"/>
                    <a:pt x="419" y="890"/>
                    <a:pt x="428" y="890"/>
                  </a:cubicBezTo>
                  <a:cubicBezTo>
                    <a:pt x="451" y="890"/>
                    <a:pt x="470" y="869"/>
                    <a:pt x="470" y="841"/>
                  </a:cubicBezTo>
                  <a:cubicBezTo>
                    <a:pt x="489" y="829"/>
                    <a:pt x="496" y="803"/>
                    <a:pt x="489" y="784"/>
                  </a:cubicBezTo>
                  <a:lnTo>
                    <a:pt x="489" y="784"/>
                  </a:lnTo>
                  <a:cubicBezTo>
                    <a:pt x="515" y="822"/>
                    <a:pt x="540" y="867"/>
                    <a:pt x="566" y="905"/>
                  </a:cubicBezTo>
                  <a:cubicBezTo>
                    <a:pt x="578" y="917"/>
                    <a:pt x="593" y="923"/>
                    <a:pt x="609" y="923"/>
                  </a:cubicBezTo>
                  <a:cubicBezTo>
                    <a:pt x="632" y="923"/>
                    <a:pt x="656" y="909"/>
                    <a:pt x="667" y="886"/>
                  </a:cubicBezTo>
                  <a:cubicBezTo>
                    <a:pt x="671" y="886"/>
                    <a:pt x="674" y="887"/>
                    <a:pt x="677" y="887"/>
                  </a:cubicBezTo>
                  <a:cubicBezTo>
                    <a:pt x="711" y="887"/>
                    <a:pt x="737" y="857"/>
                    <a:pt x="737" y="816"/>
                  </a:cubicBezTo>
                  <a:lnTo>
                    <a:pt x="733" y="793"/>
                  </a:lnTo>
                  <a:lnTo>
                    <a:pt x="733" y="793"/>
                  </a:lnTo>
                  <a:cubicBezTo>
                    <a:pt x="744" y="807"/>
                    <a:pt x="759" y="813"/>
                    <a:pt x="773" y="813"/>
                  </a:cubicBezTo>
                  <a:cubicBezTo>
                    <a:pt x="805" y="813"/>
                    <a:pt x="837" y="781"/>
                    <a:pt x="833" y="746"/>
                  </a:cubicBezTo>
                  <a:lnTo>
                    <a:pt x="833" y="746"/>
                  </a:lnTo>
                  <a:cubicBezTo>
                    <a:pt x="844" y="756"/>
                    <a:pt x="858" y="760"/>
                    <a:pt x="871" y="760"/>
                  </a:cubicBezTo>
                  <a:cubicBezTo>
                    <a:pt x="901" y="760"/>
                    <a:pt x="930" y="739"/>
                    <a:pt x="934" y="708"/>
                  </a:cubicBezTo>
                  <a:lnTo>
                    <a:pt x="934" y="689"/>
                  </a:lnTo>
                  <a:cubicBezTo>
                    <a:pt x="946" y="705"/>
                    <a:pt x="961" y="712"/>
                    <a:pt x="978" y="712"/>
                  </a:cubicBezTo>
                  <a:cubicBezTo>
                    <a:pt x="1007" y="712"/>
                    <a:pt x="1038" y="688"/>
                    <a:pt x="1042" y="651"/>
                  </a:cubicBezTo>
                  <a:cubicBezTo>
                    <a:pt x="1052" y="668"/>
                    <a:pt x="1071" y="676"/>
                    <a:pt x="1089" y="676"/>
                  </a:cubicBezTo>
                  <a:cubicBezTo>
                    <a:pt x="1118" y="676"/>
                    <a:pt x="1148" y="656"/>
                    <a:pt x="1144" y="625"/>
                  </a:cubicBezTo>
                  <a:lnTo>
                    <a:pt x="1144" y="562"/>
                  </a:lnTo>
                  <a:cubicBezTo>
                    <a:pt x="1176" y="594"/>
                    <a:pt x="1208" y="625"/>
                    <a:pt x="1239" y="651"/>
                  </a:cubicBezTo>
                  <a:cubicBezTo>
                    <a:pt x="1250" y="660"/>
                    <a:pt x="1262" y="665"/>
                    <a:pt x="1273" y="665"/>
                  </a:cubicBezTo>
                  <a:cubicBezTo>
                    <a:pt x="1321" y="665"/>
                    <a:pt x="1361" y="591"/>
                    <a:pt x="1309" y="555"/>
                  </a:cubicBezTo>
                  <a:cubicBezTo>
                    <a:pt x="1214" y="466"/>
                    <a:pt x="1131" y="371"/>
                    <a:pt x="1068" y="263"/>
                  </a:cubicBezTo>
                  <a:cubicBezTo>
                    <a:pt x="1057" y="244"/>
                    <a:pt x="1041" y="236"/>
                    <a:pt x="1024" y="236"/>
                  </a:cubicBezTo>
                  <a:cubicBezTo>
                    <a:pt x="990" y="236"/>
                    <a:pt x="953" y="267"/>
                    <a:pt x="953" y="301"/>
                  </a:cubicBezTo>
                  <a:cubicBezTo>
                    <a:pt x="941" y="289"/>
                    <a:pt x="926" y="284"/>
                    <a:pt x="910" y="284"/>
                  </a:cubicBezTo>
                  <a:cubicBezTo>
                    <a:pt x="885" y="284"/>
                    <a:pt x="860" y="299"/>
                    <a:pt x="852" y="327"/>
                  </a:cubicBezTo>
                  <a:lnTo>
                    <a:pt x="845" y="314"/>
                  </a:lnTo>
                  <a:cubicBezTo>
                    <a:pt x="833" y="292"/>
                    <a:pt x="812" y="282"/>
                    <a:pt x="792" y="282"/>
                  </a:cubicBezTo>
                  <a:cubicBezTo>
                    <a:pt x="759" y="282"/>
                    <a:pt x="727" y="307"/>
                    <a:pt x="731" y="346"/>
                  </a:cubicBezTo>
                  <a:lnTo>
                    <a:pt x="693" y="289"/>
                  </a:lnTo>
                  <a:cubicBezTo>
                    <a:pt x="683" y="272"/>
                    <a:pt x="666" y="264"/>
                    <a:pt x="649" y="264"/>
                  </a:cubicBezTo>
                  <a:cubicBezTo>
                    <a:pt x="634" y="264"/>
                    <a:pt x="619" y="270"/>
                    <a:pt x="610" y="282"/>
                  </a:cubicBezTo>
                  <a:lnTo>
                    <a:pt x="604" y="263"/>
                  </a:lnTo>
                  <a:cubicBezTo>
                    <a:pt x="593" y="239"/>
                    <a:pt x="574" y="229"/>
                    <a:pt x="555" y="229"/>
                  </a:cubicBezTo>
                  <a:cubicBezTo>
                    <a:pt x="517" y="229"/>
                    <a:pt x="479" y="266"/>
                    <a:pt x="496" y="308"/>
                  </a:cubicBezTo>
                  <a:cubicBezTo>
                    <a:pt x="515" y="358"/>
                    <a:pt x="528" y="409"/>
                    <a:pt x="547" y="454"/>
                  </a:cubicBezTo>
                  <a:lnTo>
                    <a:pt x="540" y="441"/>
                  </a:lnTo>
                  <a:cubicBezTo>
                    <a:pt x="521" y="397"/>
                    <a:pt x="502" y="358"/>
                    <a:pt x="477" y="314"/>
                  </a:cubicBezTo>
                  <a:cubicBezTo>
                    <a:pt x="467" y="294"/>
                    <a:pt x="448" y="285"/>
                    <a:pt x="429" y="285"/>
                  </a:cubicBezTo>
                  <a:cubicBezTo>
                    <a:pt x="399" y="285"/>
                    <a:pt x="369" y="307"/>
                    <a:pt x="369" y="346"/>
                  </a:cubicBezTo>
                  <a:cubicBezTo>
                    <a:pt x="350" y="301"/>
                    <a:pt x="337" y="257"/>
                    <a:pt x="318" y="212"/>
                  </a:cubicBezTo>
                  <a:cubicBezTo>
                    <a:pt x="308" y="189"/>
                    <a:pt x="289" y="176"/>
                    <a:pt x="269" y="176"/>
                  </a:cubicBezTo>
                  <a:cubicBezTo>
                    <a:pt x="262" y="176"/>
                    <a:pt x="255" y="177"/>
                    <a:pt x="248" y="180"/>
                  </a:cubicBezTo>
                  <a:cubicBezTo>
                    <a:pt x="235" y="149"/>
                    <a:pt x="223" y="117"/>
                    <a:pt x="204" y="85"/>
                  </a:cubicBezTo>
                  <a:cubicBezTo>
                    <a:pt x="197" y="72"/>
                    <a:pt x="191" y="66"/>
                    <a:pt x="178" y="66"/>
                  </a:cubicBezTo>
                  <a:cubicBezTo>
                    <a:pt x="172" y="53"/>
                    <a:pt x="165" y="41"/>
                    <a:pt x="159" y="28"/>
                  </a:cubicBezTo>
                  <a:cubicBezTo>
                    <a:pt x="140" y="9"/>
                    <a:pt x="116" y="1"/>
                    <a:pt x="9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5"/>
            <p:cNvSpPr/>
            <p:nvPr/>
          </p:nvSpPr>
          <p:spPr>
            <a:xfrm flipH="1">
              <a:off x="1173769" y="4136251"/>
              <a:ext cx="37613" cy="43907"/>
            </a:xfrm>
            <a:custGeom>
              <a:rect b="b" l="l" r="r" t="t"/>
              <a:pathLst>
                <a:path extrusionOk="0" h="286" w="245">
                  <a:moveTo>
                    <a:pt x="33" y="1"/>
                  </a:moveTo>
                  <a:cubicBezTo>
                    <a:pt x="29" y="1"/>
                    <a:pt x="24" y="1"/>
                    <a:pt x="19" y="3"/>
                  </a:cubicBezTo>
                  <a:cubicBezTo>
                    <a:pt x="6" y="9"/>
                    <a:pt x="0" y="22"/>
                    <a:pt x="6" y="41"/>
                  </a:cubicBezTo>
                  <a:cubicBezTo>
                    <a:pt x="19" y="86"/>
                    <a:pt x="38" y="130"/>
                    <a:pt x="70" y="175"/>
                  </a:cubicBezTo>
                  <a:cubicBezTo>
                    <a:pt x="83" y="194"/>
                    <a:pt x="95" y="213"/>
                    <a:pt x="114" y="232"/>
                  </a:cubicBezTo>
                  <a:cubicBezTo>
                    <a:pt x="134" y="251"/>
                    <a:pt x="153" y="270"/>
                    <a:pt x="178" y="283"/>
                  </a:cubicBezTo>
                  <a:cubicBezTo>
                    <a:pt x="183" y="284"/>
                    <a:pt x="188" y="285"/>
                    <a:pt x="193" y="285"/>
                  </a:cubicBezTo>
                  <a:cubicBezTo>
                    <a:pt x="224" y="285"/>
                    <a:pt x="244" y="253"/>
                    <a:pt x="223" y="225"/>
                  </a:cubicBezTo>
                  <a:cubicBezTo>
                    <a:pt x="203" y="206"/>
                    <a:pt x="184" y="187"/>
                    <a:pt x="165" y="175"/>
                  </a:cubicBezTo>
                  <a:lnTo>
                    <a:pt x="165" y="168"/>
                  </a:lnTo>
                  <a:lnTo>
                    <a:pt x="153" y="156"/>
                  </a:lnTo>
                  <a:cubicBezTo>
                    <a:pt x="140" y="149"/>
                    <a:pt x="134" y="136"/>
                    <a:pt x="127" y="130"/>
                  </a:cubicBezTo>
                  <a:cubicBezTo>
                    <a:pt x="102" y="92"/>
                    <a:pt x="76" y="54"/>
                    <a:pt x="57" y="16"/>
                  </a:cubicBezTo>
                  <a:cubicBezTo>
                    <a:pt x="53" y="6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5"/>
            <p:cNvSpPr/>
            <p:nvPr/>
          </p:nvSpPr>
          <p:spPr>
            <a:xfrm flipH="1">
              <a:off x="573496" y="4014354"/>
              <a:ext cx="144311" cy="164116"/>
            </a:xfrm>
            <a:custGeom>
              <a:rect b="b" l="l" r="r" t="t"/>
              <a:pathLst>
                <a:path extrusionOk="0" h="1069" w="940">
                  <a:moveTo>
                    <a:pt x="400" y="1"/>
                  </a:moveTo>
                  <a:cubicBezTo>
                    <a:pt x="355" y="1"/>
                    <a:pt x="313" y="51"/>
                    <a:pt x="350" y="98"/>
                  </a:cubicBezTo>
                  <a:lnTo>
                    <a:pt x="414" y="193"/>
                  </a:lnTo>
                  <a:lnTo>
                    <a:pt x="388" y="168"/>
                  </a:lnTo>
                  <a:cubicBezTo>
                    <a:pt x="376" y="157"/>
                    <a:pt x="363" y="152"/>
                    <a:pt x="351" y="152"/>
                  </a:cubicBezTo>
                  <a:cubicBezTo>
                    <a:pt x="310" y="152"/>
                    <a:pt x="281" y="210"/>
                    <a:pt x="306" y="244"/>
                  </a:cubicBezTo>
                  <a:lnTo>
                    <a:pt x="344" y="301"/>
                  </a:lnTo>
                  <a:cubicBezTo>
                    <a:pt x="344" y="308"/>
                    <a:pt x="344" y="314"/>
                    <a:pt x="350" y="320"/>
                  </a:cubicBezTo>
                  <a:lnTo>
                    <a:pt x="363" y="346"/>
                  </a:lnTo>
                  <a:lnTo>
                    <a:pt x="363" y="346"/>
                  </a:lnTo>
                  <a:lnTo>
                    <a:pt x="287" y="270"/>
                  </a:lnTo>
                  <a:cubicBezTo>
                    <a:pt x="276" y="261"/>
                    <a:pt x="265" y="257"/>
                    <a:pt x="254" y="257"/>
                  </a:cubicBezTo>
                  <a:cubicBezTo>
                    <a:pt x="215" y="257"/>
                    <a:pt x="177" y="300"/>
                    <a:pt x="191" y="339"/>
                  </a:cubicBezTo>
                  <a:cubicBezTo>
                    <a:pt x="229" y="409"/>
                    <a:pt x="261" y="479"/>
                    <a:pt x="293" y="549"/>
                  </a:cubicBezTo>
                  <a:cubicBezTo>
                    <a:pt x="261" y="511"/>
                    <a:pt x="229" y="473"/>
                    <a:pt x="198" y="441"/>
                  </a:cubicBezTo>
                  <a:cubicBezTo>
                    <a:pt x="183" y="424"/>
                    <a:pt x="165" y="417"/>
                    <a:pt x="148" y="417"/>
                  </a:cubicBezTo>
                  <a:cubicBezTo>
                    <a:pt x="120" y="417"/>
                    <a:pt x="94" y="437"/>
                    <a:pt x="90" y="473"/>
                  </a:cubicBezTo>
                  <a:cubicBezTo>
                    <a:pt x="58" y="479"/>
                    <a:pt x="39" y="517"/>
                    <a:pt x="51" y="549"/>
                  </a:cubicBezTo>
                  <a:cubicBezTo>
                    <a:pt x="58" y="568"/>
                    <a:pt x="64" y="581"/>
                    <a:pt x="71" y="600"/>
                  </a:cubicBezTo>
                  <a:cubicBezTo>
                    <a:pt x="26" y="600"/>
                    <a:pt x="1" y="645"/>
                    <a:pt x="13" y="683"/>
                  </a:cubicBezTo>
                  <a:cubicBezTo>
                    <a:pt x="64" y="797"/>
                    <a:pt x="109" y="918"/>
                    <a:pt x="172" y="1032"/>
                  </a:cubicBezTo>
                  <a:cubicBezTo>
                    <a:pt x="182" y="1056"/>
                    <a:pt x="202" y="1069"/>
                    <a:pt x="224" y="1069"/>
                  </a:cubicBezTo>
                  <a:cubicBezTo>
                    <a:pt x="232" y="1069"/>
                    <a:pt x="240" y="1067"/>
                    <a:pt x="248" y="1064"/>
                  </a:cubicBezTo>
                  <a:cubicBezTo>
                    <a:pt x="280" y="1051"/>
                    <a:pt x="299" y="1013"/>
                    <a:pt x="293" y="975"/>
                  </a:cubicBezTo>
                  <a:cubicBezTo>
                    <a:pt x="287" y="962"/>
                    <a:pt x="280" y="943"/>
                    <a:pt x="261" y="937"/>
                  </a:cubicBezTo>
                  <a:cubicBezTo>
                    <a:pt x="280" y="930"/>
                    <a:pt x="299" y="911"/>
                    <a:pt x="299" y="892"/>
                  </a:cubicBezTo>
                  <a:cubicBezTo>
                    <a:pt x="310" y="902"/>
                    <a:pt x="323" y="906"/>
                    <a:pt x="335" y="906"/>
                  </a:cubicBezTo>
                  <a:cubicBezTo>
                    <a:pt x="375" y="906"/>
                    <a:pt x="414" y="866"/>
                    <a:pt x="395" y="822"/>
                  </a:cubicBezTo>
                  <a:lnTo>
                    <a:pt x="382" y="797"/>
                  </a:lnTo>
                  <a:lnTo>
                    <a:pt x="382" y="797"/>
                  </a:lnTo>
                  <a:cubicBezTo>
                    <a:pt x="407" y="822"/>
                    <a:pt x="426" y="842"/>
                    <a:pt x="452" y="861"/>
                  </a:cubicBezTo>
                  <a:cubicBezTo>
                    <a:pt x="463" y="867"/>
                    <a:pt x="474" y="870"/>
                    <a:pt x="485" y="870"/>
                  </a:cubicBezTo>
                  <a:cubicBezTo>
                    <a:pt x="526" y="870"/>
                    <a:pt x="561" y="831"/>
                    <a:pt x="541" y="791"/>
                  </a:cubicBezTo>
                  <a:cubicBezTo>
                    <a:pt x="528" y="753"/>
                    <a:pt x="509" y="721"/>
                    <a:pt x="490" y="683"/>
                  </a:cubicBezTo>
                  <a:lnTo>
                    <a:pt x="490" y="683"/>
                  </a:lnTo>
                  <a:cubicBezTo>
                    <a:pt x="503" y="695"/>
                    <a:pt x="509" y="702"/>
                    <a:pt x="522" y="714"/>
                  </a:cubicBezTo>
                  <a:cubicBezTo>
                    <a:pt x="530" y="721"/>
                    <a:pt x="539" y="724"/>
                    <a:pt x="548" y="724"/>
                  </a:cubicBezTo>
                  <a:cubicBezTo>
                    <a:pt x="565" y="724"/>
                    <a:pt x="581" y="712"/>
                    <a:pt x="585" y="695"/>
                  </a:cubicBezTo>
                  <a:lnTo>
                    <a:pt x="604" y="714"/>
                  </a:lnTo>
                  <a:cubicBezTo>
                    <a:pt x="616" y="725"/>
                    <a:pt x="628" y="729"/>
                    <a:pt x="640" y="729"/>
                  </a:cubicBezTo>
                  <a:cubicBezTo>
                    <a:pt x="676" y="729"/>
                    <a:pt x="703" y="683"/>
                    <a:pt x="693" y="645"/>
                  </a:cubicBezTo>
                  <a:lnTo>
                    <a:pt x="693" y="645"/>
                  </a:lnTo>
                  <a:lnTo>
                    <a:pt x="731" y="676"/>
                  </a:lnTo>
                  <a:cubicBezTo>
                    <a:pt x="741" y="686"/>
                    <a:pt x="752" y="690"/>
                    <a:pt x="763" y="690"/>
                  </a:cubicBezTo>
                  <a:cubicBezTo>
                    <a:pt x="796" y="690"/>
                    <a:pt x="827" y="653"/>
                    <a:pt x="808" y="619"/>
                  </a:cubicBezTo>
                  <a:cubicBezTo>
                    <a:pt x="808" y="613"/>
                    <a:pt x="808" y="606"/>
                    <a:pt x="801" y="600"/>
                  </a:cubicBezTo>
                  <a:lnTo>
                    <a:pt x="801" y="600"/>
                  </a:lnTo>
                  <a:cubicBezTo>
                    <a:pt x="808" y="603"/>
                    <a:pt x="814" y="605"/>
                    <a:pt x="820" y="605"/>
                  </a:cubicBezTo>
                  <a:cubicBezTo>
                    <a:pt x="827" y="605"/>
                    <a:pt x="833" y="603"/>
                    <a:pt x="839" y="600"/>
                  </a:cubicBezTo>
                  <a:cubicBezTo>
                    <a:pt x="848" y="606"/>
                    <a:pt x="857" y="609"/>
                    <a:pt x="865" y="609"/>
                  </a:cubicBezTo>
                  <a:cubicBezTo>
                    <a:pt x="904" y="609"/>
                    <a:pt x="939" y="559"/>
                    <a:pt x="903" y="517"/>
                  </a:cubicBezTo>
                  <a:lnTo>
                    <a:pt x="592" y="155"/>
                  </a:lnTo>
                  <a:cubicBezTo>
                    <a:pt x="579" y="142"/>
                    <a:pt x="566" y="136"/>
                    <a:pt x="547" y="136"/>
                  </a:cubicBezTo>
                  <a:lnTo>
                    <a:pt x="445" y="22"/>
                  </a:lnTo>
                  <a:cubicBezTo>
                    <a:pt x="432" y="7"/>
                    <a:pt x="416" y="1"/>
                    <a:pt x="400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5"/>
            <p:cNvSpPr/>
            <p:nvPr/>
          </p:nvSpPr>
          <p:spPr>
            <a:xfrm flipH="1">
              <a:off x="720571" y="4118135"/>
              <a:ext cx="18730" cy="32240"/>
            </a:xfrm>
            <a:custGeom>
              <a:rect b="b" l="l" r="r" t="t"/>
              <a:pathLst>
                <a:path extrusionOk="0" h="210" w="122">
                  <a:moveTo>
                    <a:pt x="26" y="0"/>
                  </a:moveTo>
                  <a:cubicBezTo>
                    <a:pt x="7" y="0"/>
                    <a:pt x="1" y="13"/>
                    <a:pt x="1" y="26"/>
                  </a:cubicBezTo>
                  <a:cubicBezTo>
                    <a:pt x="7" y="77"/>
                    <a:pt x="26" y="127"/>
                    <a:pt x="52" y="172"/>
                  </a:cubicBezTo>
                  <a:cubicBezTo>
                    <a:pt x="58" y="185"/>
                    <a:pt x="71" y="204"/>
                    <a:pt x="90" y="210"/>
                  </a:cubicBezTo>
                  <a:cubicBezTo>
                    <a:pt x="96" y="210"/>
                    <a:pt x="109" y="204"/>
                    <a:pt x="115" y="191"/>
                  </a:cubicBezTo>
                  <a:cubicBezTo>
                    <a:pt x="122" y="178"/>
                    <a:pt x="115" y="172"/>
                    <a:pt x="109" y="159"/>
                  </a:cubicBezTo>
                  <a:cubicBezTo>
                    <a:pt x="102" y="146"/>
                    <a:pt x="96" y="140"/>
                    <a:pt x="90" y="127"/>
                  </a:cubicBezTo>
                  <a:lnTo>
                    <a:pt x="83" y="115"/>
                  </a:lnTo>
                  <a:cubicBezTo>
                    <a:pt x="77" y="115"/>
                    <a:pt x="77" y="108"/>
                    <a:pt x="77" y="102"/>
                  </a:cubicBezTo>
                  <a:cubicBezTo>
                    <a:pt x="64" y="77"/>
                    <a:pt x="52" y="51"/>
                    <a:pt x="52" y="19"/>
                  </a:cubicBezTo>
                  <a:cubicBezTo>
                    <a:pt x="45" y="7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5"/>
            <p:cNvSpPr/>
            <p:nvPr/>
          </p:nvSpPr>
          <p:spPr>
            <a:xfrm flipH="1">
              <a:off x="709824" y="4043523"/>
              <a:ext cx="14738" cy="21493"/>
            </a:xfrm>
            <a:custGeom>
              <a:rect b="b" l="l" r="r" t="t"/>
              <a:pathLst>
                <a:path extrusionOk="0" h="140" w="96">
                  <a:moveTo>
                    <a:pt x="29" y="1"/>
                  </a:moveTo>
                  <a:cubicBezTo>
                    <a:pt x="26" y="1"/>
                    <a:pt x="23" y="2"/>
                    <a:pt x="19" y="3"/>
                  </a:cubicBezTo>
                  <a:cubicBezTo>
                    <a:pt x="6" y="10"/>
                    <a:pt x="0" y="22"/>
                    <a:pt x="0" y="35"/>
                  </a:cubicBezTo>
                  <a:lnTo>
                    <a:pt x="19" y="80"/>
                  </a:lnTo>
                  <a:lnTo>
                    <a:pt x="26" y="105"/>
                  </a:lnTo>
                  <a:cubicBezTo>
                    <a:pt x="32" y="111"/>
                    <a:pt x="32" y="118"/>
                    <a:pt x="38" y="130"/>
                  </a:cubicBezTo>
                  <a:cubicBezTo>
                    <a:pt x="47" y="135"/>
                    <a:pt x="56" y="139"/>
                    <a:pt x="65" y="139"/>
                  </a:cubicBezTo>
                  <a:cubicBezTo>
                    <a:pt x="69" y="139"/>
                    <a:pt x="73" y="139"/>
                    <a:pt x="76" y="137"/>
                  </a:cubicBezTo>
                  <a:cubicBezTo>
                    <a:pt x="89" y="130"/>
                    <a:pt x="95" y="118"/>
                    <a:pt x="95" y="105"/>
                  </a:cubicBezTo>
                  <a:cubicBezTo>
                    <a:pt x="95" y="92"/>
                    <a:pt x="89" y="86"/>
                    <a:pt x="83" y="80"/>
                  </a:cubicBezTo>
                  <a:lnTo>
                    <a:pt x="70" y="61"/>
                  </a:lnTo>
                  <a:lnTo>
                    <a:pt x="51" y="16"/>
                  </a:lnTo>
                  <a:cubicBezTo>
                    <a:pt x="46" y="7"/>
                    <a:pt x="38" y="1"/>
                    <a:pt x="29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5"/>
            <p:cNvSpPr/>
            <p:nvPr/>
          </p:nvSpPr>
          <p:spPr>
            <a:xfrm flipH="1">
              <a:off x="684493" y="4016810"/>
              <a:ext cx="18730" cy="25792"/>
            </a:xfrm>
            <a:custGeom>
              <a:rect b="b" l="l" r="r" t="t"/>
              <a:pathLst>
                <a:path extrusionOk="0" h="168" w="122">
                  <a:moveTo>
                    <a:pt x="32" y="1"/>
                  </a:moveTo>
                  <a:cubicBezTo>
                    <a:pt x="26" y="1"/>
                    <a:pt x="20" y="3"/>
                    <a:pt x="14" y="6"/>
                  </a:cubicBezTo>
                  <a:cubicBezTo>
                    <a:pt x="7" y="6"/>
                    <a:pt x="1" y="18"/>
                    <a:pt x="7" y="31"/>
                  </a:cubicBezTo>
                  <a:cubicBezTo>
                    <a:pt x="20" y="57"/>
                    <a:pt x="33" y="76"/>
                    <a:pt x="45" y="101"/>
                  </a:cubicBezTo>
                  <a:cubicBezTo>
                    <a:pt x="58" y="120"/>
                    <a:pt x="58" y="126"/>
                    <a:pt x="64" y="139"/>
                  </a:cubicBezTo>
                  <a:lnTo>
                    <a:pt x="77" y="152"/>
                  </a:lnTo>
                  <a:cubicBezTo>
                    <a:pt x="84" y="158"/>
                    <a:pt x="90" y="165"/>
                    <a:pt x="103" y="165"/>
                  </a:cubicBezTo>
                  <a:cubicBezTo>
                    <a:pt x="104" y="166"/>
                    <a:pt x="106" y="167"/>
                    <a:pt x="109" y="167"/>
                  </a:cubicBezTo>
                  <a:cubicBezTo>
                    <a:pt x="115" y="167"/>
                    <a:pt x="122" y="161"/>
                    <a:pt x="122" y="152"/>
                  </a:cubicBezTo>
                  <a:cubicBezTo>
                    <a:pt x="122" y="146"/>
                    <a:pt x="122" y="139"/>
                    <a:pt x="122" y="126"/>
                  </a:cubicBezTo>
                  <a:cubicBezTo>
                    <a:pt x="122" y="120"/>
                    <a:pt x="115" y="120"/>
                    <a:pt x="109" y="114"/>
                  </a:cubicBezTo>
                  <a:cubicBezTo>
                    <a:pt x="103" y="101"/>
                    <a:pt x="96" y="88"/>
                    <a:pt x="90" y="76"/>
                  </a:cubicBezTo>
                  <a:lnTo>
                    <a:pt x="45" y="6"/>
                  </a:lnTo>
                  <a:cubicBezTo>
                    <a:pt x="42" y="3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5"/>
            <p:cNvSpPr/>
            <p:nvPr/>
          </p:nvSpPr>
          <p:spPr>
            <a:xfrm flipH="1">
              <a:off x="1099157" y="4278105"/>
              <a:ext cx="31626" cy="27481"/>
            </a:xfrm>
            <a:custGeom>
              <a:rect b="b" l="l" r="r" t="t"/>
              <a:pathLst>
                <a:path extrusionOk="0" h="179" w="206">
                  <a:moveTo>
                    <a:pt x="31" y="1"/>
                  </a:moveTo>
                  <a:cubicBezTo>
                    <a:pt x="13" y="1"/>
                    <a:pt x="0" y="24"/>
                    <a:pt x="15" y="39"/>
                  </a:cubicBezTo>
                  <a:lnTo>
                    <a:pt x="92" y="109"/>
                  </a:lnTo>
                  <a:lnTo>
                    <a:pt x="130" y="147"/>
                  </a:lnTo>
                  <a:lnTo>
                    <a:pt x="149" y="166"/>
                  </a:lnTo>
                  <a:cubicBezTo>
                    <a:pt x="161" y="166"/>
                    <a:pt x="168" y="172"/>
                    <a:pt x="174" y="178"/>
                  </a:cubicBezTo>
                  <a:cubicBezTo>
                    <a:pt x="187" y="178"/>
                    <a:pt x="206" y="166"/>
                    <a:pt x="200" y="153"/>
                  </a:cubicBezTo>
                  <a:cubicBezTo>
                    <a:pt x="193" y="147"/>
                    <a:pt x="187" y="134"/>
                    <a:pt x="180" y="128"/>
                  </a:cubicBezTo>
                  <a:cubicBezTo>
                    <a:pt x="174" y="121"/>
                    <a:pt x="168" y="115"/>
                    <a:pt x="161" y="109"/>
                  </a:cubicBezTo>
                  <a:lnTo>
                    <a:pt x="123" y="77"/>
                  </a:lnTo>
                  <a:lnTo>
                    <a:pt x="47" y="7"/>
                  </a:lnTo>
                  <a:cubicBezTo>
                    <a:pt x="42" y="3"/>
                    <a:pt x="36" y="1"/>
                    <a:pt x="31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5"/>
            <p:cNvSpPr/>
            <p:nvPr/>
          </p:nvSpPr>
          <p:spPr>
            <a:xfrm flipH="1">
              <a:off x="980024" y="4302669"/>
              <a:ext cx="164730" cy="98254"/>
            </a:xfrm>
            <a:custGeom>
              <a:rect b="b" l="l" r="r" t="t"/>
              <a:pathLst>
                <a:path extrusionOk="0" h="640" w="1073">
                  <a:moveTo>
                    <a:pt x="822" y="0"/>
                  </a:moveTo>
                  <a:cubicBezTo>
                    <a:pt x="796" y="0"/>
                    <a:pt x="770" y="18"/>
                    <a:pt x="761" y="44"/>
                  </a:cubicBezTo>
                  <a:cubicBezTo>
                    <a:pt x="758" y="43"/>
                    <a:pt x="754" y="43"/>
                    <a:pt x="751" y="43"/>
                  </a:cubicBezTo>
                  <a:cubicBezTo>
                    <a:pt x="716" y="43"/>
                    <a:pt x="685" y="73"/>
                    <a:pt x="691" y="114"/>
                  </a:cubicBezTo>
                  <a:lnTo>
                    <a:pt x="691" y="126"/>
                  </a:lnTo>
                  <a:lnTo>
                    <a:pt x="659" y="107"/>
                  </a:lnTo>
                  <a:cubicBezTo>
                    <a:pt x="647" y="99"/>
                    <a:pt x="635" y="96"/>
                    <a:pt x="622" y="96"/>
                  </a:cubicBezTo>
                  <a:cubicBezTo>
                    <a:pt x="596" y="96"/>
                    <a:pt x="571" y="113"/>
                    <a:pt x="557" y="139"/>
                  </a:cubicBezTo>
                  <a:lnTo>
                    <a:pt x="545" y="126"/>
                  </a:lnTo>
                  <a:cubicBezTo>
                    <a:pt x="534" y="119"/>
                    <a:pt x="523" y="116"/>
                    <a:pt x="512" y="116"/>
                  </a:cubicBezTo>
                  <a:cubicBezTo>
                    <a:pt x="482" y="116"/>
                    <a:pt x="454" y="139"/>
                    <a:pt x="449" y="171"/>
                  </a:cubicBezTo>
                  <a:lnTo>
                    <a:pt x="430" y="158"/>
                  </a:lnTo>
                  <a:cubicBezTo>
                    <a:pt x="419" y="149"/>
                    <a:pt x="408" y="145"/>
                    <a:pt x="397" y="145"/>
                  </a:cubicBezTo>
                  <a:cubicBezTo>
                    <a:pt x="363" y="145"/>
                    <a:pt x="335" y="183"/>
                    <a:pt x="354" y="222"/>
                  </a:cubicBezTo>
                  <a:lnTo>
                    <a:pt x="335" y="209"/>
                  </a:lnTo>
                  <a:cubicBezTo>
                    <a:pt x="328" y="205"/>
                    <a:pt x="319" y="203"/>
                    <a:pt x="311" y="203"/>
                  </a:cubicBezTo>
                  <a:cubicBezTo>
                    <a:pt x="285" y="203"/>
                    <a:pt x="259" y="224"/>
                    <a:pt x="259" y="254"/>
                  </a:cubicBezTo>
                  <a:lnTo>
                    <a:pt x="233" y="234"/>
                  </a:lnTo>
                  <a:cubicBezTo>
                    <a:pt x="223" y="227"/>
                    <a:pt x="212" y="223"/>
                    <a:pt x="202" y="223"/>
                  </a:cubicBezTo>
                  <a:cubicBezTo>
                    <a:pt x="186" y="223"/>
                    <a:pt x="171" y="232"/>
                    <a:pt x="163" y="247"/>
                  </a:cubicBezTo>
                  <a:lnTo>
                    <a:pt x="36" y="152"/>
                  </a:lnTo>
                  <a:cubicBezTo>
                    <a:pt x="33" y="149"/>
                    <a:pt x="29" y="148"/>
                    <a:pt x="26" y="148"/>
                  </a:cubicBezTo>
                  <a:cubicBezTo>
                    <a:pt x="11" y="148"/>
                    <a:pt x="1" y="168"/>
                    <a:pt x="11" y="184"/>
                  </a:cubicBezTo>
                  <a:cubicBezTo>
                    <a:pt x="183" y="336"/>
                    <a:pt x="360" y="482"/>
                    <a:pt x="538" y="628"/>
                  </a:cubicBezTo>
                  <a:cubicBezTo>
                    <a:pt x="546" y="636"/>
                    <a:pt x="554" y="640"/>
                    <a:pt x="563" y="640"/>
                  </a:cubicBezTo>
                  <a:cubicBezTo>
                    <a:pt x="576" y="640"/>
                    <a:pt x="588" y="631"/>
                    <a:pt x="596" y="616"/>
                  </a:cubicBezTo>
                  <a:cubicBezTo>
                    <a:pt x="640" y="616"/>
                    <a:pt x="659" y="559"/>
                    <a:pt x="621" y="527"/>
                  </a:cubicBezTo>
                  <a:lnTo>
                    <a:pt x="596" y="508"/>
                  </a:lnTo>
                  <a:lnTo>
                    <a:pt x="596" y="508"/>
                  </a:lnTo>
                  <a:cubicBezTo>
                    <a:pt x="599" y="508"/>
                    <a:pt x="601" y="508"/>
                    <a:pt x="604" y="508"/>
                  </a:cubicBezTo>
                  <a:cubicBezTo>
                    <a:pt x="651" y="508"/>
                    <a:pt x="683" y="461"/>
                    <a:pt x="653" y="425"/>
                  </a:cubicBezTo>
                  <a:lnTo>
                    <a:pt x="627" y="393"/>
                  </a:lnTo>
                  <a:lnTo>
                    <a:pt x="634" y="393"/>
                  </a:lnTo>
                  <a:cubicBezTo>
                    <a:pt x="640" y="397"/>
                    <a:pt x="647" y="398"/>
                    <a:pt x="654" y="398"/>
                  </a:cubicBezTo>
                  <a:cubicBezTo>
                    <a:pt x="674" y="398"/>
                    <a:pt x="694" y="385"/>
                    <a:pt x="704" y="362"/>
                  </a:cubicBezTo>
                  <a:cubicBezTo>
                    <a:pt x="723" y="368"/>
                    <a:pt x="742" y="381"/>
                    <a:pt x="761" y="387"/>
                  </a:cubicBezTo>
                  <a:cubicBezTo>
                    <a:pt x="765" y="388"/>
                    <a:pt x="769" y="388"/>
                    <a:pt x="772" y="388"/>
                  </a:cubicBezTo>
                  <a:cubicBezTo>
                    <a:pt x="806" y="388"/>
                    <a:pt x="837" y="363"/>
                    <a:pt x="837" y="323"/>
                  </a:cubicBezTo>
                  <a:cubicBezTo>
                    <a:pt x="856" y="323"/>
                    <a:pt x="869" y="317"/>
                    <a:pt x="882" y="304"/>
                  </a:cubicBezTo>
                  <a:cubicBezTo>
                    <a:pt x="901" y="285"/>
                    <a:pt x="913" y="266"/>
                    <a:pt x="913" y="241"/>
                  </a:cubicBezTo>
                  <a:cubicBezTo>
                    <a:pt x="932" y="234"/>
                    <a:pt x="951" y="215"/>
                    <a:pt x="958" y="196"/>
                  </a:cubicBezTo>
                  <a:lnTo>
                    <a:pt x="983" y="196"/>
                  </a:lnTo>
                  <a:cubicBezTo>
                    <a:pt x="989" y="198"/>
                    <a:pt x="995" y="198"/>
                    <a:pt x="1000" y="198"/>
                  </a:cubicBezTo>
                  <a:cubicBezTo>
                    <a:pt x="1067" y="198"/>
                    <a:pt x="1073" y="94"/>
                    <a:pt x="1002" y="82"/>
                  </a:cubicBezTo>
                  <a:cubicBezTo>
                    <a:pt x="945" y="76"/>
                    <a:pt x="894" y="50"/>
                    <a:pt x="856" y="12"/>
                  </a:cubicBezTo>
                  <a:cubicBezTo>
                    <a:pt x="846" y="4"/>
                    <a:pt x="834" y="0"/>
                    <a:pt x="82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5"/>
            <p:cNvSpPr/>
            <p:nvPr/>
          </p:nvSpPr>
          <p:spPr>
            <a:xfrm flipH="1">
              <a:off x="1119576" y="4285167"/>
              <a:ext cx="44368" cy="35617"/>
            </a:xfrm>
            <a:custGeom>
              <a:rect b="b" l="l" r="r" t="t"/>
              <a:pathLst>
                <a:path extrusionOk="0" h="232" w="289">
                  <a:moveTo>
                    <a:pt x="36" y="0"/>
                  </a:moveTo>
                  <a:cubicBezTo>
                    <a:pt x="14" y="0"/>
                    <a:pt x="1" y="28"/>
                    <a:pt x="22" y="43"/>
                  </a:cubicBezTo>
                  <a:lnTo>
                    <a:pt x="66" y="94"/>
                  </a:lnTo>
                  <a:cubicBezTo>
                    <a:pt x="85" y="107"/>
                    <a:pt x="104" y="126"/>
                    <a:pt x="123" y="145"/>
                  </a:cubicBezTo>
                  <a:lnTo>
                    <a:pt x="174" y="190"/>
                  </a:lnTo>
                  <a:cubicBezTo>
                    <a:pt x="193" y="202"/>
                    <a:pt x="219" y="228"/>
                    <a:pt x="238" y="228"/>
                  </a:cubicBezTo>
                  <a:cubicBezTo>
                    <a:pt x="243" y="230"/>
                    <a:pt x="248" y="232"/>
                    <a:pt x="253" y="232"/>
                  </a:cubicBezTo>
                  <a:cubicBezTo>
                    <a:pt x="261" y="232"/>
                    <a:pt x="268" y="229"/>
                    <a:pt x="276" y="221"/>
                  </a:cubicBezTo>
                  <a:cubicBezTo>
                    <a:pt x="282" y="215"/>
                    <a:pt x="288" y="196"/>
                    <a:pt x="282" y="183"/>
                  </a:cubicBezTo>
                  <a:cubicBezTo>
                    <a:pt x="282" y="177"/>
                    <a:pt x="276" y="171"/>
                    <a:pt x="276" y="171"/>
                  </a:cubicBezTo>
                  <a:cubicBezTo>
                    <a:pt x="269" y="164"/>
                    <a:pt x="263" y="158"/>
                    <a:pt x="257" y="151"/>
                  </a:cubicBezTo>
                  <a:cubicBezTo>
                    <a:pt x="244" y="145"/>
                    <a:pt x="238" y="139"/>
                    <a:pt x="225" y="132"/>
                  </a:cubicBezTo>
                  <a:lnTo>
                    <a:pt x="168" y="88"/>
                  </a:lnTo>
                  <a:cubicBezTo>
                    <a:pt x="149" y="75"/>
                    <a:pt x="130" y="63"/>
                    <a:pt x="111" y="50"/>
                  </a:cubicBezTo>
                  <a:lnTo>
                    <a:pt x="53" y="5"/>
                  </a:lnTo>
                  <a:cubicBezTo>
                    <a:pt x="47" y="2"/>
                    <a:pt x="41" y="0"/>
                    <a:pt x="36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5"/>
            <p:cNvSpPr/>
            <p:nvPr/>
          </p:nvSpPr>
          <p:spPr>
            <a:xfrm flipH="1">
              <a:off x="1188814" y="3963538"/>
              <a:ext cx="23642" cy="12282"/>
            </a:xfrm>
            <a:custGeom>
              <a:rect b="b" l="l" r="r" t="t"/>
              <a:pathLst>
                <a:path extrusionOk="0" h="80" w="154">
                  <a:moveTo>
                    <a:pt x="32" y="1"/>
                  </a:moveTo>
                  <a:cubicBezTo>
                    <a:pt x="20" y="1"/>
                    <a:pt x="12" y="8"/>
                    <a:pt x="7" y="22"/>
                  </a:cubicBezTo>
                  <a:cubicBezTo>
                    <a:pt x="1" y="29"/>
                    <a:pt x="1" y="35"/>
                    <a:pt x="7" y="41"/>
                  </a:cubicBezTo>
                  <a:cubicBezTo>
                    <a:pt x="7" y="48"/>
                    <a:pt x="13" y="54"/>
                    <a:pt x="20" y="60"/>
                  </a:cubicBezTo>
                  <a:lnTo>
                    <a:pt x="71" y="73"/>
                  </a:lnTo>
                  <a:lnTo>
                    <a:pt x="83" y="73"/>
                  </a:lnTo>
                  <a:cubicBezTo>
                    <a:pt x="90" y="79"/>
                    <a:pt x="96" y="79"/>
                    <a:pt x="102" y="79"/>
                  </a:cubicBezTo>
                  <a:lnTo>
                    <a:pt x="134" y="79"/>
                  </a:lnTo>
                  <a:cubicBezTo>
                    <a:pt x="141" y="79"/>
                    <a:pt x="147" y="73"/>
                    <a:pt x="147" y="67"/>
                  </a:cubicBezTo>
                  <a:cubicBezTo>
                    <a:pt x="153" y="60"/>
                    <a:pt x="147" y="48"/>
                    <a:pt x="141" y="48"/>
                  </a:cubicBezTo>
                  <a:cubicBezTo>
                    <a:pt x="134" y="41"/>
                    <a:pt x="128" y="35"/>
                    <a:pt x="115" y="29"/>
                  </a:cubicBezTo>
                  <a:cubicBezTo>
                    <a:pt x="109" y="29"/>
                    <a:pt x="102" y="22"/>
                    <a:pt x="90" y="22"/>
                  </a:cubicBezTo>
                  <a:lnTo>
                    <a:pt x="45" y="3"/>
                  </a:lnTo>
                  <a:cubicBezTo>
                    <a:pt x="40" y="2"/>
                    <a:pt x="36" y="1"/>
                    <a:pt x="3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45"/>
            <p:cNvSpPr/>
            <p:nvPr/>
          </p:nvSpPr>
          <p:spPr>
            <a:xfrm flipH="1">
              <a:off x="1140915" y="3962924"/>
              <a:ext cx="201114" cy="67703"/>
            </a:xfrm>
            <a:custGeom>
              <a:rect b="b" l="l" r="r" t="t"/>
              <a:pathLst>
                <a:path extrusionOk="0" h="441" w="1310">
                  <a:moveTo>
                    <a:pt x="95" y="1"/>
                  </a:moveTo>
                  <a:cubicBezTo>
                    <a:pt x="45" y="1"/>
                    <a:pt x="1" y="72"/>
                    <a:pt x="44" y="115"/>
                  </a:cubicBezTo>
                  <a:lnTo>
                    <a:pt x="57" y="128"/>
                  </a:lnTo>
                  <a:cubicBezTo>
                    <a:pt x="76" y="147"/>
                    <a:pt x="95" y="166"/>
                    <a:pt x="120" y="185"/>
                  </a:cubicBezTo>
                  <a:cubicBezTo>
                    <a:pt x="101" y="192"/>
                    <a:pt x="101" y="211"/>
                    <a:pt x="114" y="217"/>
                  </a:cubicBezTo>
                  <a:cubicBezTo>
                    <a:pt x="269" y="364"/>
                    <a:pt x="470" y="440"/>
                    <a:pt x="673" y="440"/>
                  </a:cubicBezTo>
                  <a:cubicBezTo>
                    <a:pt x="804" y="440"/>
                    <a:pt x="935" y="409"/>
                    <a:pt x="1054" y="344"/>
                  </a:cubicBezTo>
                  <a:lnTo>
                    <a:pt x="1131" y="331"/>
                  </a:lnTo>
                  <a:cubicBezTo>
                    <a:pt x="1169" y="325"/>
                    <a:pt x="1188" y="287"/>
                    <a:pt x="1182" y="255"/>
                  </a:cubicBezTo>
                  <a:cubicBezTo>
                    <a:pt x="1207" y="223"/>
                    <a:pt x="1239" y="192"/>
                    <a:pt x="1258" y="160"/>
                  </a:cubicBezTo>
                  <a:cubicBezTo>
                    <a:pt x="1309" y="114"/>
                    <a:pt x="1268" y="43"/>
                    <a:pt x="1208" y="43"/>
                  </a:cubicBezTo>
                  <a:cubicBezTo>
                    <a:pt x="1202" y="43"/>
                    <a:pt x="1195" y="43"/>
                    <a:pt x="1188" y="45"/>
                  </a:cubicBezTo>
                  <a:cubicBezTo>
                    <a:pt x="1010" y="90"/>
                    <a:pt x="832" y="115"/>
                    <a:pt x="648" y="128"/>
                  </a:cubicBezTo>
                  <a:cubicBezTo>
                    <a:pt x="654" y="115"/>
                    <a:pt x="654" y="103"/>
                    <a:pt x="648" y="96"/>
                  </a:cubicBezTo>
                  <a:cubicBezTo>
                    <a:pt x="641" y="83"/>
                    <a:pt x="629" y="77"/>
                    <a:pt x="616" y="77"/>
                  </a:cubicBezTo>
                  <a:lnTo>
                    <a:pt x="591" y="71"/>
                  </a:lnTo>
                  <a:cubicBezTo>
                    <a:pt x="571" y="64"/>
                    <a:pt x="552" y="58"/>
                    <a:pt x="527" y="58"/>
                  </a:cubicBezTo>
                  <a:cubicBezTo>
                    <a:pt x="489" y="52"/>
                    <a:pt x="451" y="45"/>
                    <a:pt x="419" y="45"/>
                  </a:cubicBezTo>
                  <a:cubicBezTo>
                    <a:pt x="415" y="44"/>
                    <a:pt x="412" y="44"/>
                    <a:pt x="409" y="44"/>
                  </a:cubicBezTo>
                  <a:cubicBezTo>
                    <a:pt x="396" y="44"/>
                    <a:pt x="387" y="54"/>
                    <a:pt x="387" y="64"/>
                  </a:cubicBezTo>
                  <a:cubicBezTo>
                    <a:pt x="381" y="77"/>
                    <a:pt x="387" y="96"/>
                    <a:pt x="400" y="96"/>
                  </a:cubicBezTo>
                  <a:cubicBezTo>
                    <a:pt x="419" y="103"/>
                    <a:pt x="438" y="109"/>
                    <a:pt x="457" y="115"/>
                  </a:cubicBezTo>
                  <a:cubicBezTo>
                    <a:pt x="336" y="103"/>
                    <a:pt x="228" y="64"/>
                    <a:pt x="120" y="7"/>
                  </a:cubicBezTo>
                  <a:cubicBezTo>
                    <a:pt x="112" y="3"/>
                    <a:pt x="103" y="1"/>
                    <a:pt x="95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5"/>
            <p:cNvSpPr/>
            <p:nvPr/>
          </p:nvSpPr>
          <p:spPr>
            <a:xfrm flipH="1">
              <a:off x="1419098" y="3519090"/>
              <a:ext cx="21647" cy="36078"/>
            </a:xfrm>
            <a:custGeom>
              <a:rect b="b" l="l" r="r" t="t"/>
              <a:pathLst>
                <a:path extrusionOk="0" h="235" w="141">
                  <a:moveTo>
                    <a:pt x="121" y="0"/>
                  </a:moveTo>
                  <a:cubicBezTo>
                    <a:pt x="109" y="7"/>
                    <a:pt x="102" y="13"/>
                    <a:pt x="96" y="19"/>
                  </a:cubicBezTo>
                  <a:cubicBezTo>
                    <a:pt x="64" y="39"/>
                    <a:pt x="45" y="70"/>
                    <a:pt x="26" y="102"/>
                  </a:cubicBezTo>
                  <a:cubicBezTo>
                    <a:pt x="7" y="134"/>
                    <a:pt x="1" y="172"/>
                    <a:pt x="1" y="216"/>
                  </a:cubicBezTo>
                  <a:cubicBezTo>
                    <a:pt x="4" y="228"/>
                    <a:pt x="15" y="234"/>
                    <a:pt x="25" y="234"/>
                  </a:cubicBezTo>
                  <a:cubicBezTo>
                    <a:pt x="32" y="234"/>
                    <a:pt x="40" y="231"/>
                    <a:pt x="45" y="223"/>
                  </a:cubicBezTo>
                  <a:cubicBezTo>
                    <a:pt x="64" y="197"/>
                    <a:pt x="77" y="166"/>
                    <a:pt x="90" y="140"/>
                  </a:cubicBezTo>
                  <a:lnTo>
                    <a:pt x="90" y="128"/>
                  </a:lnTo>
                  <a:cubicBezTo>
                    <a:pt x="90" y="128"/>
                    <a:pt x="90" y="128"/>
                    <a:pt x="90" y="121"/>
                  </a:cubicBezTo>
                  <a:lnTo>
                    <a:pt x="102" y="102"/>
                  </a:lnTo>
                  <a:lnTo>
                    <a:pt x="121" y="83"/>
                  </a:lnTo>
                  <a:cubicBezTo>
                    <a:pt x="121" y="83"/>
                    <a:pt x="121" y="83"/>
                    <a:pt x="121" y="77"/>
                  </a:cubicBezTo>
                  <a:lnTo>
                    <a:pt x="121" y="70"/>
                  </a:lnTo>
                  <a:lnTo>
                    <a:pt x="121" y="64"/>
                  </a:lnTo>
                  <a:cubicBezTo>
                    <a:pt x="128" y="58"/>
                    <a:pt x="134" y="51"/>
                    <a:pt x="141" y="45"/>
                  </a:cubicBezTo>
                  <a:cubicBezTo>
                    <a:pt x="141" y="32"/>
                    <a:pt x="141" y="19"/>
                    <a:pt x="134" y="7"/>
                  </a:cubicBezTo>
                  <a:cubicBezTo>
                    <a:pt x="128" y="7"/>
                    <a:pt x="128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5"/>
            <p:cNvSpPr/>
            <p:nvPr/>
          </p:nvSpPr>
          <p:spPr>
            <a:xfrm flipH="1">
              <a:off x="1390850" y="3485929"/>
              <a:ext cx="13049" cy="16120"/>
            </a:xfrm>
            <a:custGeom>
              <a:rect b="b" l="l" r="r" t="t"/>
              <a:pathLst>
                <a:path extrusionOk="0" h="105" w="85">
                  <a:moveTo>
                    <a:pt x="78" y="0"/>
                  </a:moveTo>
                  <a:cubicBezTo>
                    <a:pt x="72" y="7"/>
                    <a:pt x="72" y="7"/>
                    <a:pt x="66" y="7"/>
                  </a:cubicBezTo>
                  <a:lnTo>
                    <a:pt x="59" y="13"/>
                  </a:lnTo>
                  <a:lnTo>
                    <a:pt x="47" y="32"/>
                  </a:lnTo>
                  <a:cubicBezTo>
                    <a:pt x="40" y="32"/>
                    <a:pt x="34" y="38"/>
                    <a:pt x="28" y="45"/>
                  </a:cubicBezTo>
                  <a:cubicBezTo>
                    <a:pt x="21" y="51"/>
                    <a:pt x="15" y="58"/>
                    <a:pt x="15" y="64"/>
                  </a:cubicBezTo>
                  <a:cubicBezTo>
                    <a:pt x="0" y="78"/>
                    <a:pt x="23" y="104"/>
                    <a:pt x="40" y="104"/>
                  </a:cubicBezTo>
                  <a:cubicBezTo>
                    <a:pt x="45" y="104"/>
                    <a:pt x="50" y="102"/>
                    <a:pt x="53" y="96"/>
                  </a:cubicBezTo>
                  <a:lnTo>
                    <a:pt x="66" y="77"/>
                  </a:lnTo>
                  <a:cubicBezTo>
                    <a:pt x="72" y="70"/>
                    <a:pt x="72" y="64"/>
                    <a:pt x="78" y="51"/>
                  </a:cubicBezTo>
                  <a:lnTo>
                    <a:pt x="85" y="32"/>
                  </a:lnTo>
                  <a:cubicBezTo>
                    <a:pt x="85" y="32"/>
                    <a:pt x="85" y="26"/>
                    <a:pt x="85" y="26"/>
                  </a:cubicBezTo>
                  <a:cubicBezTo>
                    <a:pt x="85" y="19"/>
                    <a:pt x="85" y="19"/>
                    <a:pt x="85" y="13"/>
                  </a:cubicBezTo>
                  <a:cubicBezTo>
                    <a:pt x="85" y="13"/>
                    <a:pt x="85" y="7"/>
                    <a:pt x="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45"/>
            <p:cNvSpPr/>
            <p:nvPr/>
          </p:nvSpPr>
          <p:spPr>
            <a:xfrm flipH="1">
              <a:off x="1358610" y="3458602"/>
              <a:ext cx="9979" cy="6909"/>
            </a:xfrm>
            <a:custGeom>
              <a:rect b="b" l="l" r="r" t="t"/>
              <a:pathLst>
                <a:path extrusionOk="0" h="45" w="65">
                  <a:moveTo>
                    <a:pt x="33" y="0"/>
                  </a:moveTo>
                  <a:cubicBezTo>
                    <a:pt x="7" y="0"/>
                    <a:pt x="1" y="45"/>
                    <a:pt x="26" y="45"/>
                  </a:cubicBezTo>
                  <a:cubicBezTo>
                    <a:pt x="58" y="45"/>
                    <a:pt x="65" y="0"/>
                    <a:pt x="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5"/>
            <p:cNvSpPr/>
            <p:nvPr/>
          </p:nvSpPr>
          <p:spPr>
            <a:xfrm flipH="1">
              <a:off x="1270796" y="3344228"/>
              <a:ext cx="284017" cy="282021"/>
            </a:xfrm>
            <a:custGeom>
              <a:rect b="b" l="l" r="r" t="t"/>
              <a:pathLst>
                <a:path extrusionOk="0" h="1837" w="1850">
                  <a:moveTo>
                    <a:pt x="121" y="1686"/>
                  </a:moveTo>
                  <a:lnTo>
                    <a:pt x="153" y="1692"/>
                  </a:lnTo>
                  <a:lnTo>
                    <a:pt x="121" y="1711"/>
                  </a:lnTo>
                  <a:lnTo>
                    <a:pt x="121" y="1686"/>
                  </a:lnTo>
                  <a:close/>
                  <a:moveTo>
                    <a:pt x="1790" y="1"/>
                  </a:moveTo>
                  <a:cubicBezTo>
                    <a:pt x="1786" y="1"/>
                    <a:pt x="1783" y="1"/>
                    <a:pt x="1780" y="2"/>
                  </a:cubicBezTo>
                  <a:lnTo>
                    <a:pt x="1760" y="2"/>
                  </a:lnTo>
                  <a:cubicBezTo>
                    <a:pt x="1665" y="27"/>
                    <a:pt x="1576" y="59"/>
                    <a:pt x="1487" y="104"/>
                  </a:cubicBezTo>
                  <a:cubicBezTo>
                    <a:pt x="1482" y="79"/>
                    <a:pt x="1458" y="61"/>
                    <a:pt x="1432" y="61"/>
                  </a:cubicBezTo>
                  <a:cubicBezTo>
                    <a:pt x="1425" y="61"/>
                    <a:pt x="1418" y="63"/>
                    <a:pt x="1411" y="65"/>
                  </a:cubicBezTo>
                  <a:cubicBezTo>
                    <a:pt x="922" y="307"/>
                    <a:pt x="515" y="695"/>
                    <a:pt x="242" y="1171"/>
                  </a:cubicBezTo>
                  <a:cubicBezTo>
                    <a:pt x="204" y="1247"/>
                    <a:pt x="165" y="1324"/>
                    <a:pt x="127" y="1400"/>
                  </a:cubicBezTo>
                  <a:cubicBezTo>
                    <a:pt x="121" y="1400"/>
                    <a:pt x="115" y="1406"/>
                    <a:pt x="108" y="1413"/>
                  </a:cubicBezTo>
                  <a:cubicBezTo>
                    <a:pt x="32" y="1521"/>
                    <a:pt x="0" y="1661"/>
                    <a:pt x="32" y="1794"/>
                  </a:cubicBezTo>
                  <a:cubicBezTo>
                    <a:pt x="37" y="1819"/>
                    <a:pt x="58" y="1836"/>
                    <a:pt x="82" y="1836"/>
                  </a:cubicBezTo>
                  <a:cubicBezTo>
                    <a:pt x="88" y="1836"/>
                    <a:pt x="95" y="1835"/>
                    <a:pt x="102" y="1832"/>
                  </a:cubicBezTo>
                  <a:cubicBezTo>
                    <a:pt x="191" y="1800"/>
                    <a:pt x="267" y="1743"/>
                    <a:pt x="324" y="1661"/>
                  </a:cubicBezTo>
                  <a:lnTo>
                    <a:pt x="350" y="1705"/>
                  </a:lnTo>
                  <a:cubicBezTo>
                    <a:pt x="359" y="1724"/>
                    <a:pt x="378" y="1734"/>
                    <a:pt x="397" y="1734"/>
                  </a:cubicBezTo>
                  <a:cubicBezTo>
                    <a:pt x="416" y="1734"/>
                    <a:pt x="436" y="1724"/>
                    <a:pt x="445" y="1705"/>
                  </a:cubicBezTo>
                  <a:cubicBezTo>
                    <a:pt x="648" y="1184"/>
                    <a:pt x="992" y="726"/>
                    <a:pt x="1424" y="377"/>
                  </a:cubicBezTo>
                  <a:cubicBezTo>
                    <a:pt x="1551" y="275"/>
                    <a:pt x="1678" y="186"/>
                    <a:pt x="1811" y="110"/>
                  </a:cubicBezTo>
                  <a:cubicBezTo>
                    <a:pt x="1837" y="97"/>
                    <a:pt x="1849" y="72"/>
                    <a:pt x="1843" y="46"/>
                  </a:cubicBezTo>
                  <a:cubicBezTo>
                    <a:pt x="1838" y="19"/>
                    <a:pt x="1813" y="1"/>
                    <a:pt x="17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45"/>
            <p:cNvSpPr/>
            <p:nvPr/>
          </p:nvSpPr>
          <p:spPr>
            <a:xfrm flipH="1">
              <a:off x="1407431" y="3826442"/>
              <a:ext cx="154" cy="15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45"/>
            <p:cNvSpPr/>
            <p:nvPr/>
          </p:nvSpPr>
          <p:spPr>
            <a:xfrm flipH="1">
              <a:off x="1398680" y="3774398"/>
              <a:ext cx="14738" cy="53119"/>
            </a:xfrm>
            <a:custGeom>
              <a:rect b="b" l="l" r="r" t="t"/>
              <a:pathLst>
                <a:path extrusionOk="0" h="346" w="96">
                  <a:moveTo>
                    <a:pt x="66" y="0"/>
                  </a:moveTo>
                  <a:cubicBezTo>
                    <a:pt x="55" y="0"/>
                    <a:pt x="44" y="7"/>
                    <a:pt x="39" y="21"/>
                  </a:cubicBezTo>
                  <a:cubicBezTo>
                    <a:pt x="32" y="47"/>
                    <a:pt x="26" y="72"/>
                    <a:pt x="20" y="98"/>
                  </a:cubicBezTo>
                  <a:cubicBezTo>
                    <a:pt x="7" y="123"/>
                    <a:pt x="7" y="149"/>
                    <a:pt x="1" y="180"/>
                  </a:cubicBezTo>
                  <a:cubicBezTo>
                    <a:pt x="1" y="206"/>
                    <a:pt x="1" y="231"/>
                    <a:pt x="1" y="257"/>
                  </a:cubicBezTo>
                  <a:cubicBezTo>
                    <a:pt x="1" y="269"/>
                    <a:pt x="7" y="288"/>
                    <a:pt x="7" y="301"/>
                  </a:cubicBezTo>
                  <a:cubicBezTo>
                    <a:pt x="13" y="307"/>
                    <a:pt x="20" y="314"/>
                    <a:pt x="20" y="326"/>
                  </a:cubicBezTo>
                  <a:cubicBezTo>
                    <a:pt x="26" y="326"/>
                    <a:pt x="26" y="333"/>
                    <a:pt x="32" y="333"/>
                  </a:cubicBezTo>
                  <a:lnTo>
                    <a:pt x="39" y="339"/>
                  </a:lnTo>
                  <a:cubicBezTo>
                    <a:pt x="46" y="344"/>
                    <a:pt x="53" y="346"/>
                    <a:pt x="60" y="346"/>
                  </a:cubicBezTo>
                  <a:cubicBezTo>
                    <a:pt x="73" y="346"/>
                    <a:pt x="86" y="339"/>
                    <a:pt x="90" y="326"/>
                  </a:cubicBezTo>
                  <a:lnTo>
                    <a:pt x="90" y="320"/>
                  </a:lnTo>
                  <a:cubicBezTo>
                    <a:pt x="90" y="314"/>
                    <a:pt x="96" y="307"/>
                    <a:pt x="96" y="301"/>
                  </a:cubicBezTo>
                  <a:cubicBezTo>
                    <a:pt x="96" y="295"/>
                    <a:pt x="96" y="288"/>
                    <a:pt x="96" y="282"/>
                  </a:cubicBezTo>
                  <a:cubicBezTo>
                    <a:pt x="96" y="269"/>
                    <a:pt x="96" y="257"/>
                    <a:pt x="90" y="244"/>
                  </a:cubicBezTo>
                  <a:cubicBezTo>
                    <a:pt x="90" y="218"/>
                    <a:pt x="83" y="199"/>
                    <a:pt x="83" y="174"/>
                  </a:cubicBezTo>
                  <a:cubicBezTo>
                    <a:pt x="77" y="129"/>
                    <a:pt x="83" y="85"/>
                    <a:pt x="90" y="41"/>
                  </a:cubicBezTo>
                  <a:cubicBezTo>
                    <a:pt x="96" y="28"/>
                    <a:pt x="90" y="9"/>
                    <a:pt x="77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45"/>
            <p:cNvSpPr/>
            <p:nvPr/>
          </p:nvSpPr>
          <p:spPr>
            <a:xfrm flipH="1">
              <a:off x="1383020" y="3831969"/>
              <a:ext cx="9825" cy="28248"/>
            </a:xfrm>
            <a:custGeom>
              <a:rect b="b" l="l" r="r" t="t"/>
              <a:pathLst>
                <a:path extrusionOk="0" h="184" w="64">
                  <a:moveTo>
                    <a:pt x="35" y="1"/>
                  </a:moveTo>
                  <a:cubicBezTo>
                    <a:pt x="21" y="1"/>
                    <a:pt x="12" y="12"/>
                    <a:pt x="6" y="28"/>
                  </a:cubicBezTo>
                  <a:cubicBezTo>
                    <a:pt x="6" y="53"/>
                    <a:pt x="6" y="72"/>
                    <a:pt x="0" y="98"/>
                  </a:cubicBezTo>
                  <a:cubicBezTo>
                    <a:pt x="0" y="104"/>
                    <a:pt x="0" y="117"/>
                    <a:pt x="0" y="123"/>
                  </a:cubicBezTo>
                  <a:cubicBezTo>
                    <a:pt x="0" y="129"/>
                    <a:pt x="0" y="136"/>
                    <a:pt x="0" y="142"/>
                  </a:cubicBezTo>
                  <a:cubicBezTo>
                    <a:pt x="6" y="155"/>
                    <a:pt x="6" y="161"/>
                    <a:pt x="13" y="174"/>
                  </a:cubicBezTo>
                  <a:cubicBezTo>
                    <a:pt x="16" y="180"/>
                    <a:pt x="21" y="183"/>
                    <a:pt x="26" y="183"/>
                  </a:cubicBezTo>
                  <a:cubicBezTo>
                    <a:pt x="32" y="183"/>
                    <a:pt x="38" y="180"/>
                    <a:pt x="45" y="174"/>
                  </a:cubicBezTo>
                  <a:cubicBezTo>
                    <a:pt x="45" y="168"/>
                    <a:pt x="51" y="155"/>
                    <a:pt x="57" y="142"/>
                  </a:cubicBezTo>
                  <a:cubicBezTo>
                    <a:pt x="57" y="136"/>
                    <a:pt x="57" y="136"/>
                    <a:pt x="64" y="129"/>
                  </a:cubicBezTo>
                  <a:cubicBezTo>
                    <a:pt x="64" y="117"/>
                    <a:pt x="64" y="110"/>
                    <a:pt x="64" y="104"/>
                  </a:cubicBezTo>
                  <a:cubicBezTo>
                    <a:pt x="64" y="79"/>
                    <a:pt x="64" y="53"/>
                    <a:pt x="64" y="34"/>
                  </a:cubicBezTo>
                  <a:cubicBezTo>
                    <a:pt x="64" y="15"/>
                    <a:pt x="57" y="2"/>
                    <a:pt x="45" y="2"/>
                  </a:cubicBezTo>
                  <a:cubicBezTo>
                    <a:pt x="41" y="1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45"/>
            <p:cNvSpPr/>
            <p:nvPr/>
          </p:nvSpPr>
          <p:spPr>
            <a:xfrm flipH="1">
              <a:off x="1350781" y="3898137"/>
              <a:ext cx="14738" cy="31933"/>
            </a:xfrm>
            <a:custGeom>
              <a:rect b="b" l="l" r="r" t="t"/>
              <a:pathLst>
                <a:path extrusionOk="0" h="208" w="96">
                  <a:moveTo>
                    <a:pt x="30" y="1"/>
                  </a:moveTo>
                  <a:cubicBezTo>
                    <a:pt x="26" y="1"/>
                    <a:pt x="23" y="2"/>
                    <a:pt x="19" y="3"/>
                  </a:cubicBezTo>
                  <a:cubicBezTo>
                    <a:pt x="6" y="10"/>
                    <a:pt x="0" y="23"/>
                    <a:pt x="6" y="35"/>
                  </a:cubicBezTo>
                  <a:cubicBezTo>
                    <a:pt x="13" y="67"/>
                    <a:pt x="19" y="92"/>
                    <a:pt x="32" y="124"/>
                  </a:cubicBezTo>
                  <a:cubicBezTo>
                    <a:pt x="32" y="131"/>
                    <a:pt x="32" y="137"/>
                    <a:pt x="38" y="143"/>
                  </a:cubicBezTo>
                  <a:cubicBezTo>
                    <a:pt x="45" y="150"/>
                    <a:pt x="45" y="156"/>
                    <a:pt x="45" y="162"/>
                  </a:cubicBezTo>
                  <a:cubicBezTo>
                    <a:pt x="51" y="175"/>
                    <a:pt x="57" y="188"/>
                    <a:pt x="70" y="200"/>
                  </a:cubicBezTo>
                  <a:cubicBezTo>
                    <a:pt x="72" y="205"/>
                    <a:pt x="77" y="207"/>
                    <a:pt x="81" y="207"/>
                  </a:cubicBezTo>
                  <a:cubicBezTo>
                    <a:pt x="88" y="207"/>
                    <a:pt x="95" y="202"/>
                    <a:pt x="95" y="194"/>
                  </a:cubicBezTo>
                  <a:cubicBezTo>
                    <a:pt x="95" y="181"/>
                    <a:pt x="95" y="162"/>
                    <a:pt x="89" y="150"/>
                  </a:cubicBezTo>
                  <a:cubicBezTo>
                    <a:pt x="89" y="143"/>
                    <a:pt x="89" y="137"/>
                    <a:pt x="89" y="131"/>
                  </a:cubicBezTo>
                  <a:cubicBezTo>
                    <a:pt x="89" y="118"/>
                    <a:pt x="89" y="111"/>
                    <a:pt x="83" y="99"/>
                  </a:cubicBezTo>
                  <a:lnTo>
                    <a:pt x="57" y="16"/>
                  </a:lnTo>
                  <a:cubicBezTo>
                    <a:pt x="53" y="7"/>
                    <a:pt x="4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45"/>
            <p:cNvSpPr/>
            <p:nvPr/>
          </p:nvSpPr>
          <p:spPr>
            <a:xfrm flipH="1">
              <a:off x="1314703" y="3927153"/>
              <a:ext cx="25485" cy="25945"/>
            </a:xfrm>
            <a:custGeom>
              <a:rect b="b" l="l" r="r" t="t"/>
              <a:pathLst>
                <a:path extrusionOk="0" h="169" w="166">
                  <a:moveTo>
                    <a:pt x="26" y="0"/>
                  </a:moveTo>
                  <a:cubicBezTo>
                    <a:pt x="21" y="0"/>
                    <a:pt x="16" y="2"/>
                    <a:pt x="13" y="5"/>
                  </a:cubicBezTo>
                  <a:cubicBezTo>
                    <a:pt x="0" y="11"/>
                    <a:pt x="0" y="24"/>
                    <a:pt x="13" y="31"/>
                  </a:cubicBezTo>
                  <a:cubicBezTo>
                    <a:pt x="32" y="56"/>
                    <a:pt x="51" y="75"/>
                    <a:pt x="70" y="100"/>
                  </a:cubicBezTo>
                  <a:lnTo>
                    <a:pt x="96" y="132"/>
                  </a:lnTo>
                  <a:lnTo>
                    <a:pt x="115" y="145"/>
                  </a:lnTo>
                  <a:cubicBezTo>
                    <a:pt x="121" y="151"/>
                    <a:pt x="127" y="158"/>
                    <a:pt x="134" y="164"/>
                  </a:cubicBezTo>
                  <a:cubicBezTo>
                    <a:pt x="137" y="167"/>
                    <a:pt x="140" y="169"/>
                    <a:pt x="143" y="169"/>
                  </a:cubicBezTo>
                  <a:cubicBezTo>
                    <a:pt x="146" y="169"/>
                    <a:pt x="150" y="167"/>
                    <a:pt x="153" y="164"/>
                  </a:cubicBezTo>
                  <a:cubicBezTo>
                    <a:pt x="159" y="158"/>
                    <a:pt x="165" y="145"/>
                    <a:pt x="159" y="139"/>
                  </a:cubicBezTo>
                  <a:cubicBezTo>
                    <a:pt x="153" y="132"/>
                    <a:pt x="153" y="126"/>
                    <a:pt x="146" y="119"/>
                  </a:cubicBezTo>
                  <a:lnTo>
                    <a:pt x="127" y="100"/>
                  </a:lnTo>
                  <a:cubicBezTo>
                    <a:pt x="121" y="88"/>
                    <a:pt x="108" y="81"/>
                    <a:pt x="102" y="69"/>
                  </a:cubicBezTo>
                  <a:cubicBezTo>
                    <a:pt x="89" y="56"/>
                    <a:pt x="57" y="24"/>
                    <a:pt x="38" y="5"/>
                  </a:cubicBezTo>
                  <a:cubicBezTo>
                    <a:pt x="35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45"/>
            <p:cNvSpPr/>
            <p:nvPr/>
          </p:nvSpPr>
          <p:spPr>
            <a:xfrm flipH="1">
              <a:off x="1345868" y="3874495"/>
              <a:ext cx="7062" cy="8597"/>
            </a:xfrm>
            <a:custGeom>
              <a:rect b="b" l="l" r="r" t="t"/>
              <a:pathLst>
                <a:path extrusionOk="0" h="56" w="46">
                  <a:moveTo>
                    <a:pt x="26" y="0"/>
                  </a:moveTo>
                  <a:cubicBezTo>
                    <a:pt x="24" y="0"/>
                    <a:pt x="23" y="2"/>
                    <a:pt x="20" y="5"/>
                  </a:cubicBezTo>
                  <a:lnTo>
                    <a:pt x="13" y="5"/>
                  </a:lnTo>
                  <a:cubicBezTo>
                    <a:pt x="7" y="5"/>
                    <a:pt x="7" y="5"/>
                    <a:pt x="7" y="11"/>
                  </a:cubicBezTo>
                  <a:cubicBezTo>
                    <a:pt x="1" y="11"/>
                    <a:pt x="1" y="11"/>
                    <a:pt x="7" y="18"/>
                  </a:cubicBezTo>
                  <a:cubicBezTo>
                    <a:pt x="1" y="18"/>
                    <a:pt x="1" y="24"/>
                    <a:pt x="7" y="24"/>
                  </a:cubicBezTo>
                  <a:cubicBezTo>
                    <a:pt x="7" y="30"/>
                    <a:pt x="7" y="30"/>
                    <a:pt x="7" y="37"/>
                  </a:cubicBezTo>
                  <a:lnTo>
                    <a:pt x="13" y="49"/>
                  </a:lnTo>
                  <a:cubicBezTo>
                    <a:pt x="13" y="49"/>
                    <a:pt x="20" y="49"/>
                    <a:pt x="26" y="56"/>
                  </a:cubicBezTo>
                  <a:lnTo>
                    <a:pt x="39" y="56"/>
                  </a:lnTo>
                  <a:cubicBezTo>
                    <a:pt x="45" y="49"/>
                    <a:pt x="45" y="49"/>
                    <a:pt x="39" y="49"/>
                  </a:cubicBezTo>
                  <a:cubicBezTo>
                    <a:pt x="45" y="43"/>
                    <a:pt x="45" y="43"/>
                    <a:pt x="39" y="43"/>
                  </a:cubicBezTo>
                  <a:cubicBezTo>
                    <a:pt x="45" y="37"/>
                    <a:pt x="45" y="30"/>
                    <a:pt x="45" y="30"/>
                  </a:cubicBezTo>
                  <a:cubicBezTo>
                    <a:pt x="45" y="24"/>
                    <a:pt x="45" y="24"/>
                    <a:pt x="45" y="24"/>
                  </a:cubicBezTo>
                  <a:lnTo>
                    <a:pt x="45" y="11"/>
                  </a:lnTo>
                  <a:cubicBezTo>
                    <a:pt x="45" y="5"/>
                    <a:pt x="39" y="5"/>
                    <a:pt x="39" y="5"/>
                  </a:cubicBezTo>
                  <a:lnTo>
                    <a:pt x="32" y="5"/>
                  </a:lnTo>
                  <a:cubicBezTo>
                    <a:pt x="29" y="2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45"/>
            <p:cNvSpPr/>
            <p:nvPr/>
          </p:nvSpPr>
          <p:spPr>
            <a:xfrm flipH="1">
              <a:off x="1371353" y="3783456"/>
              <a:ext cx="7830" cy="21954"/>
            </a:xfrm>
            <a:custGeom>
              <a:rect b="b" l="l" r="r" t="t"/>
              <a:pathLst>
                <a:path extrusionOk="0" h="143" w="51">
                  <a:moveTo>
                    <a:pt x="32" y="1"/>
                  </a:moveTo>
                  <a:cubicBezTo>
                    <a:pt x="25" y="1"/>
                    <a:pt x="13" y="7"/>
                    <a:pt x="13" y="13"/>
                  </a:cubicBezTo>
                  <a:cubicBezTo>
                    <a:pt x="13" y="20"/>
                    <a:pt x="6" y="32"/>
                    <a:pt x="6" y="39"/>
                  </a:cubicBezTo>
                  <a:lnTo>
                    <a:pt x="6" y="64"/>
                  </a:lnTo>
                  <a:cubicBezTo>
                    <a:pt x="6" y="83"/>
                    <a:pt x="0" y="102"/>
                    <a:pt x="0" y="115"/>
                  </a:cubicBezTo>
                  <a:cubicBezTo>
                    <a:pt x="0" y="128"/>
                    <a:pt x="6" y="140"/>
                    <a:pt x="19" y="140"/>
                  </a:cubicBezTo>
                  <a:cubicBezTo>
                    <a:pt x="21" y="142"/>
                    <a:pt x="24" y="142"/>
                    <a:pt x="26" y="142"/>
                  </a:cubicBezTo>
                  <a:cubicBezTo>
                    <a:pt x="36" y="142"/>
                    <a:pt x="46" y="132"/>
                    <a:pt x="51" y="121"/>
                  </a:cubicBezTo>
                  <a:lnTo>
                    <a:pt x="51" y="70"/>
                  </a:lnTo>
                  <a:lnTo>
                    <a:pt x="51" y="45"/>
                  </a:lnTo>
                  <a:cubicBezTo>
                    <a:pt x="51" y="39"/>
                    <a:pt x="51" y="26"/>
                    <a:pt x="51" y="20"/>
                  </a:cubicBezTo>
                  <a:cubicBezTo>
                    <a:pt x="45" y="7"/>
                    <a:pt x="38" y="1"/>
                    <a:pt x="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45"/>
            <p:cNvSpPr/>
            <p:nvPr/>
          </p:nvSpPr>
          <p:spPr>
            <a:xfrm flipH="1">
              <a:off x="1063540" y="4801924"/>
              <a:ext cx="83516" cy="129112"/>
            </a:xfrm>
            <a:custGeom>
              <a:rect b="b" l="l" r="r" t="t"/>
              <a:pathLst>
                <a:path extrusionOk="0" h="841" w="544">
                  <a:moveTo>
                    <a:pt x="467" y="1"/>
                  </a:moveTo>
                  <a:cubicBezTo>
                    <a:pt x="453" y="1"/>
                    <a:pt x="438" y="6"/>
                    <a:pt x="426" y="20"/>
                  </a:cubicBezTo>
                  <a:cubicBezTo>
                    <a:pt x="375" y="77"/>
                    <a:pt x="331" y="141"/>
                    <a:pt x="293" y="211"/>
                  </a:cubicBezTo>
                  <a:cubicBezTo>
                    <a:pt x="255" y="274"/>
                    <a:pt x="217" y="338"/>
                    <a:pt x="178" y="408"/>
                  </a:cubicBezTo>
                  <a:cubicBezTo>
                    <a:pt x="96" y="535"/>
                    <a:pt x="39" y="675"/>
                    <a:pt x="1" y="821"/>
                  </a:cubicBezTo>
                  <a:cubicBezTo>
                    <a:pt x="1" y="833"/>
                    <a:pt x="8" y="840"/>
                    <a:pt x="18" y="840"/>
                  </a:cubicBezTo>
                  <a:cubicBezTo>
                    <a:pt x="22" y="840"/>
                    <a:pt x="28" y="838"/>
                    <a:pt x="32" y="833"/>
                  </a:cubicBezTo>
                  <a:cubicBezTo>
                    <a:pt x="121" y="713"/>
                    <a:pt x="198" y="586"/>
                    <a:pt x="267" y="459"/>
                  </a:cubicBezTo>
                  <a:cubicBezTo>
                    <a:pt x="306" y="395"/>
                    <a:pt x="344" y="331"/>
                    <a:pt x="388" y="268"/>
                  </a:cubicBezTo>
                  <a:cubicBezTo>
                    <a:pt x="426" y="211"/>
                    <a:pt x="477" y="154"/>
                    <a:pt x="515" y="90"/>
                  </a:cubicBezTo>
                  <a:cubicBezTo>
                    <a:pt x="543" y="44"/>
                    <a:pt x="507" y="1"/>
                    <a:pt x="467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45"/>
            <p:cNvSpPr/>
            <p:nvPr/>
          </p:nvSpPr>
          <p:spPr>
            <a:xfrm flipH="1">
              <a:off x="479080" y="4889739"/>
              <a:ext cx="75840" cy="140013"/>
            </a:xfrm>
            <a:custGeom>
              <a:rect b="b" l="l" r="r" t="t"/>
              <a:pathLst>
                <a:path extrusionOk="0" h="912" w="494">
                  <a:moveTo>
                    <a:pt x="50" y="0"/>
                  </a:moveTo>
                  <a:cubicBezTo>
                    <a:pt x="28" y="0"/>
                    <a:pt x="5" y="14"/>
                    <a:pt x="1" y="39"/>
                  </a:cubicBezTo>
                  <a:cubicBezTo>
                    <a:pt x="7" y="64"/>
                    <a:pt x="14" y="90"/>
                    <a:pt x="26" y="115"/>
                  </a:cubicBezTo>
                  <a:cubicBezTo>
                    <a:pt x="33" y="134"/>
                    <a:pt x="45" y="160"/>
                    <a:pt x="58" y="179"/>
                  </a:cubicBezTo>
                  <a:cubicBezTo>
                    <a:pt x="77" y="211"/>
                    <a:pt x="96" y="236"/>
                    <a:pt x="122" y="261"/>
                  </a:cubicBezTo>
                  <a:cubicBezTo>
                    <a:pt x="141" y="344"/>
                    <a:pt x="153" y="433"/>
                    <a:pt x="160" y="516"/>
                  </a:cubicBezTo>
                  <a:cubicBezTo>
                    <a:pt x="185" y="668"/>
                    <a:pt x="249" y="833"/>
                    <a:pt x="401" y="903"/>
                  </a:cubicBezTo>
                  <a:cubicBezTo>
                    <a:pt x="410" y="909"/>
                    <a:pt x="418" y="911"/>
                    <a:pt x="425" y="911"/>
                  </a:cubicBezTo>
                  <a:cubicBezTo>
                    <a:pt x="469" y="911"/>
                    <a:pt x="494" y="829"/>
                    <a:pt x="439" y="802"/>
                  </a:cubicBezTo>
                  <a:cubicBezTo>
                    <a:pt x="287" y="738"/>
                    <a:pt x="268" y="560"/>
                    <a:pt x="249" y="414"/>
                  </a:cubicBezTo>
                  <a:cubicBezTo>
                    <a:pt x="242" y="338"/>
                    <a:pt x="223" y="261"/>
                    <a:pt x="192" y="185"/>
                  </a:cubicBezTo>
                  <a:cubicBezTo>
                    <a:pt x="172" y="134"/>
                    <a:pt x="141" y="90"/>
                    <a:pt x="96" y="58"/>
                  </a:cubicBezTo>
                  <a:cubicBezTo>
                    <a:pt x="96" y="52"/>
                    <a:pt x="96" y="39"/>
                    <a:pt x="96" y="39"/>
                  </a:cubicBezTo>
                  <a:lnTo>
                    <a:pt x="96" y="33"/>
                  </a:lnTo>
                  <a:cubicBezTo>
                    <a:pt x="90" y="26"/>
                    <a:pt x="90" y="20"/>
                    <a:pt x="83" y="14"/>
                  </a:cubicBezTo>
                  <a:cubicBezTo>
                    <a:pt x="74" y="5"/>
                    <a:pt x="62" y="0"/>
                    <a:pt x="5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1875" name="Google Shape;1875;p45"/>
            <p:cNvSpPr/>
            <p:nvPr/>
          </p:nvSpPr>
          <p:spPr>
            <a:xfrm flipH="1">
              <a:off x="604508" y="4611710"/>
              <a:ext cx="504475" cy="221840"/>
            </a:xfrm>
            <a:custGeom>
              <a:rect b="b" l="l" r="r" t="t"/>
              <a:pathLst>
                <a:path extrusionOk="0" h="1445" w="3286">
                  <a:moveTo>
                    <a:pt x="1386" y="1"/>
                  </a:moveTo>
                  <a:lnTo>
                    <a:pt x="1386" y="1"/>
                  </a:lnTo>
                  <a:cubicBezTo>
                    <a:pt x="1367" y="58"/>
                    <a:pt x="1379" y="122"/>
                    <a:pt x="1405" y="172"/>
                  </a:cubicBezTo>
                  <a:cubicBezTo>
                    <a:pt x="1456" y="236"/>
                    <a:pt x="1494" y="312"/>
                    <a:pt x="1519" y="388"/>
                  </a:cubicBezTo>
                  <a:cubicBezTo>
                    <a:pt x="1538" y="516"/>
                    <a:pt x="1424" y="630"/>
                    <a:pt x="1297" y="655"/>
                  </a:cubicBezTo>
                  <a:cubicBezTo>
                    <a:pt x="1261" y="661"/>
                    <a:pt x="1224" y="664"/>
                    <a:pt x="1187" y="664"/>
                  </a:cubicBezTo>
                  <a:cubicBezTo>
                    <a:pt x="1100" y="664"/>
                    <a:pt x="1013" y="648"/>
                    <a:pt x="928" y="617"/>
                  </a:cubicBezTo>
                  <a:lnTo>
                    <a:pt x="928" y="617"/>
                  </a:lnTo>
                  <a:cubicBezTo>
                    <a:pt x="985" y="643"/>
                    <a:pt x="1011" y="713"/>
                    <a:pt x="985" y="776"/>
                  </a:cubicBezTo>
                  <a:cubicBezTo>
                    <a:pt x="947" y="833"/>
                    <a:pt x="890" y="871"/>
                    <a:pt x="820" y="871"/>
                  </a:cubicBezTo>
                  <a:cubicBezTo>
                    <a:pt x="750" y="871"/>
                    <a:pt x="687" y="859"/>
                    <a:pt x="623" y="840"/>
                  </a:cubicBezTo>
                  <a:lnTo>
                    <a:pt x="77" y="681"/>
                  </a:lnTo>
                  <a:lnTo>
                    <a:pt x="77" y="681"/>
                  </a:lnTo>
                  <a:cubicBezTo>
                    <a:pt x="140" y="757"/>
                    <a:pt x="147" y="865"/>
                    <a:pt x="83" y="948"/>
                  </a:cubicBezTo>
                  <a:cubicBezTo>
                    <a:pt x="70" y="967"/>
                    <a:pt x="51" y="986"/>
                    <a:pt x="26" y="1005"/>
                  </a:cubicBezTo>
                  <a:lnTo>
                    <a:pt x="19" y="1011"/>
                  </a:lnTo>
                  <a:lnTo>
                    <a:pt x="0" y="1024"/>
                  </a:lnTo>
                  <a:cubicBezTo>
                    <a:pt x="45" y="1049"/>
                    <a:pt x="96" y="1075"/>
                    <a:pt x="153" y="1100"/>
                  </a:cubicBezTo>
                  <a:cubicBezTo>
                    <a:pt x="156" y="1099"/>
                    <a:pt x="160" y="1099"/>
                    <a:pt x="163" y="1099"/>
                  </a:cubicBezTo>
                  <a:cubicBezTo>
                    <a:pt x="180" y="1099"/>
                    <a:pt x="200" y="1111"/>
                    <a:pt x="210" y="1132"/>
                  </a:cubicBezTo>
                  <a:cubicBezTo>
                    <a:pt x="477" y="1259"/>
                    <a:pt x="757" y="1354"/>
                    <a:pt x="1049" y="1399"/>
                  </a:cubicBezTo>
                  <a:cubicBezTo>
                    <a:pt x="1219" y="1431"/>
                    <a:pt x="1390" y="1445"/>
                    <a:pt x="1560" y="1445"/>
                  </a:cubicBezTo>
                  <a:cubicBezTo>
                    <a:pt x="1593" y="1445"/>
                    <a:pt x="1626" y="1444"/>
                    <a:pt x="1659" y="1443"/>
                  </a:cubicBezTo>
                  <a:lnTo>
                    <a:pt x="1703" y="1443"/>
                  </a:lnTo>
                  <a:cubicBezTo>
                    <a:pt x="1653" y="1437"/>
                    <a:pt x="1608" y="1405"/>
                    <a:pt x="1576" y="1367"/>
                  </a:cubicBezTo>
                  <a:cubicBezTo>
                    <a:pt x="1570" y="1354"/>
                    <a:pt x="1576" y="1348"/>
                    <a:pt x="1583" y="1342"/>
                  </a:cubicBezTo>
                  <a:cubicBezTo>
                    <a:pt x="1593" y="1341"/>
                    <a:pt x="1603" y="1340"/>
                    <a:pt x="1613" y="1340"/>
                  </a:cubicBezTo>
                  <a:cubicBezTo>
                    <a:pt x="1660" y="1340"/>
                    <a:pt x="1706" y="1351"/>
                    <a:pt x="1748" y="1367"/>
                  </a:cubicBezTo>
                  <a:cubicBezTo>
                    <a:pt x="1811" y="1380"/>
                    <a:pt x="1869" y="1393"/>
                    <a:pt x="1932" y="1405"/>
                  </a:cubicBezTo>
                  <a:cubicBezTo>
                    <a:pt x="1958" y="1412"/>
                    <a:pt x="1977" y="1418"/>
                    <a:pt x="2002" y="1418"/>
                  </a:cubicBezTo>
                  <a:cubicBezTo>
                    <a:pt x="2091" y="1405"/>
                    <a:pt x="2180" y="1393"/>
                    <a:pt x="2263" y="1380"/>
                  </a:cubicBezTo>
                  <a:cubicBezTo>
                    <a:pt x="2294" y="1380"/>
                    <a:pt x="2313" y="1405"/>
                    <a:pt x="2301" y="1437"/>
                  </a:cubicBezTo>
                  <a:lnTo>
                    <a:pt x="2307" y="1437"/>
                  </a:lnTo>
                  <a:cubicBezTo>
                    <a:pt x="2434" y="1431"/>
                    <a:pt x="2561" y="1418"/>
                    <a:pt x="2688" y="1399"/>
                  </a:cubicBezTo>
                  <a:cubicBezTo>
                    <a:pt x="2739" y="1386"/>
                    <a:pt x="2790" y="1373"/>
                    <a:pt x="2835" y="1361"/>
                  </a:cubicBezTo>
                  <a:cubicBezTo>
                    <a:pt x="2841" y="1348"/>
                    <a:pt x="2854" y="1335"/>
                    <a:pt x="2866" y="1335"/>
                  </a:cubicBezTo>
                  <a:lnTo>
                    <a:pt x="2949" y="1335"/>
                  </a:lnTo>
                  <a:cubicBezTo>
                    <a:pt x="2981" y="1329"/>
                    <a:pt x="3019" y="1323"/>
                    <a:pt x="3051" y="1316"/>
                  </a:cubicBezTo>
                  <a:lnTo>
                    <a:pt x="3070" y="1316"/>
                  </a:lnTo>
                  <a:cubicBezTo>
                    <a:pt x="3101" y="1310"/>
                    <a:pt x="3133" y="1304"/>
                    <a:pt x="3165" y="1291"/>
                  </a:cubicBezTo>
                  <a:cubicBezTo>
                    <a:pt x="3197" y="1284"/>
                    <a:pt x="3229" y="1265"/>
                    <a:pt x="3260" y="1253"/>
                  </a:cubicBezTo>
                  <a:cubicBezTo>
                    <a:pt x="3267" y="1246"/>
                    <a:pt x="3273" y="1246"/>
                    <a:pt x="3286" y="1246"/>
                  </a:cubicBezTo>
                  <a:cubicBezTo>
                    <a:pt x="3254" y="1196"/>
                    <a:pt x="3222" y="1145"/>
                    <a:pt x="3190" y="1107"/>
                  </a:cubicBezTo>
                  <a:cubicBezTo>
                    <a:pt x="3184" y="1094"/>
                    <a:pt x="3171" y="1075"/>
                    <a:pt x="3165" y="1062"/>
                  </a:cubicBezTo>
                  <a:cubicBezTo>
                    <a:pt x="3147" y="1077"/>
                    <a:pt x="3128" y="1082"/>
                    <a:pt x="3108" y="1082"/>
                  </a:cubicBezTo>
                  <a:cubicBezTo>
                    <a:pt x="3084" y="1082"/>
                    <a:pt x="3059" y="1075"/>
                    <a:pt x="3032" y="1068"/>
                  </a:cubicBezTo>
                  <a:cubicBezTo>
                    <a:pt x="2981" y="1062"/>
                    <a:pt x="2930" y="1049"/>
                    <a:pt x="2879" y="1037"/>
                  </a:cubicBezTo>
                  <a:cubicBezTo>
                    <a:pt x="2784" y="1011"/>
                    <a:pt x="2688" y="979"/>
                    <a:pt x="2593" y="935"/>
                  </a:cubicBezTo>
                  <a:cubicBezTo>
                    <a:pt x="2409" y="846"/>
                    <a:pt x="2237" y="732"/>
                    <a:pt x="2091" y="585"/>
                  </a:cubicBezTo>
                  <a:cubicBezTo>
                    <a:pt x="2076" y="570"/>
                    <a:pt x="2089" y="542"/>
                    <a:pt x="2109" y="542"/>
                  </a:cubicBezTo>
                  <a:cubicBezTo>
                    <a:pt x="2113" y="542"/>
                    <a:pt x="2118" y="544"/>
                    <a:pt x="2123" y="547"/>
                  </a:cubicBezTo>
                  <a:cubicBezTo>
                    <a:pt x="2352" y="738"/>
                    <a:pt x="2625" y="865"/>
                    <a:pt x="2917" y="929"/>
                  </a:cubicBezTo>
                  <a:cubicBezTo>
                    <a:pt x="2962" y="935"/>
                    <a:pt x="3013" y="948"/>
                    <a:pt x="3057" y="954"/>
                  </a:cubicBezTo>
                  <a:lnTo>
                    <a:pt x="3095" y="954"/>
                  </a:lnTo>
                  <a:cubicBezTo>
                    <a:pt x="2987" y="763"/>
                    <a:pt x="2879" y="573"/>
                    <a:pt x="2784" y="382"/>
                  </a:cubicBezTo>
                  <a:cubicBezTo>
                    <a:pt x="2739" y="293"/>
                    <a:pt x="2701" y="204"/>
                    <a:pt x="2663" y="115"/>
                  </a:cubicBezTo>
                  <a:cubicBezTo>
                    <a:pt x="2644" y="185"/>
                    <a:pt x="2606" y="249"/>
                    <a:pt x="2549" y="293"/>
                  </a:cubicBezTo>
                  <a:cubicBezTo>
                    <a:pt x="2465" y="345"/>
                    <a:pt x="2370" y="372"/>
                    <a:pt x="2276" y="372"/>
                  </a:cubicBezTo>
                  <a:cubicBezTo>
                    <a:pt x="2220" y="372"/>
                    <a:pt x="2164" y="363"/>
                    <a:pt x="2110" y="344"/>
                  </a:cubicBezTo>
                  <a:cubicBezTo>
                    <a:pt x="1932" y="293"/>
                    <a:pt x="1767" y="217"/>
                    <a:pt x="1602" y="122"/>
                  </a:cubicBezTo>
                  <a:cubicBezTo>
                    <a:pt x="1532" y="83"/>
                    <a:pt x="1456" y="45"/>
                    <a:pt x="1386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45"/>
            <p:cNvSpPr/>
            <p:nvPr/>
          </p:nvSpPr>
          <p:spPr>
            <a:xfrm flipH="1">
              <a:off x="1175151" y="3574358"/>
              <a:ext cx="48974" cy="47592"/>
            </a:xfrm>
            <a:custGeom>
              <a:rect b="b" l="l" r="r" t="t"/>
              <a:pathLst>
                <a:path extrusionOk="0" h="310" w="319">
                  <a:moveTo>
                    <a:pt x="147" y="0"/>
                  </a:moveTo>
                  <a:cubicBezTo>
                    <a:pt x="138" y="0"/>
                    <a:pt x="130" y="1"/>
                    <a:pt x="121" y="3"/>
                  </a:cubicBezTo>
                  <a:cubicBezTo>
                    <a:pt x="51" y="22"/>
                    <a:pt x="0" y="85"/>
                    <a:pt x="7" y="162"/>
                  </a:cubicBezTo>
                  <a:cubicBezTo>
                    <a:pt x="7" y="193"/>
                    <a:pt x="26" y="231"/>
                    <a:pt x="58" y="257"/>
                  </a:cubicBezTo>
                  <a:cubicBezTo>
                    <a:pt x="64" y="263"/>
                    <a:pt x="77" y="270"/>
                    <a:pt x="89" y="276"/>
                  </a:cubicBezTo>
                  <a:cubicBezTo>
                    <a:pt x="112" y="298"/>
                    <a:pt x="142" y="309"/>
                    <a:pt x="173" y="309"/>
                  </a:cubicBezTo>
                  <a:cubicBezTo>
                    <a:pt x="204" y="309"/>
                    <a:pt x="236" y="298"/>
                    <a:pt x="261" y="276"/>
                  </a:cubicBezTo>
                  <a:cubicBezTo>
                    <a:pt x="306" y="231"/>
                    <a:pt x="318" y="155"/>
                    <a:pt x="293" y="92"/>
                  </a:cubicBezTo>
                  <a:lnTo>
                    <a:pt x="293" y="85"/>
                  </a:lnTo>
                  <a:cubicBezTo>
                    <a:pt x="274" y="53"/>
                    <a:pt x="248" y="28"/>
                    <a:pt x="217" y="15"/>
                  </a:cubicBezTo>
                  <a:cubicBezTo>
                    <a:pt x="193" y="6"/>
                    <a:pt x="170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45"/>
            <p:cNvSpPr/>
            <p:nvPr/>
          </p:nvSpPr>
          <p:spPr>
            <a:xfrm flipH="1">
              <a:off x="1168396" y="4969878"/>
              <a:ext cx="540553" cy="68318"/>
            </a:xfrm>
            <a:custGeom>
              <a:rect b="b" l="l" r="r" t="t"/>
              <a:pathLst>
                <a:path extrusionOk="0" h="445" w="3521">
                  <a:moveTo>
                    <a:pt x="3521" y="0"/>
                  </a:moveTo>
                  <a:lnTo>
                    <a:pt x="3521" y="0"/>
                  </a:lnTo>
                  <a:cubicBezTo>
                    <a:pt x="3464" y="6"/>
                    <a:pt x="3419" y="6"/>
                    <a:pt x="3355" y="19"/>
                  </a:cubicBezTo>
                  <a:cubicBezTo>
                    <a:pt x="3286" y="25"/>
                    <a:pt x="3216" y="25"/>
                    <a:pt x="3152" y="25"/>
                  </a:cubicBezTo>
                  <a:lnTo>
                    <a:pt x="2771" y="38"/>
                  </a:lnTo>
                  <a:cubicBezTo>
                    <a:pt x="2307" y="57"/>
                    <a:pt x="1843" y="70"/>
                    <a:pt x="1385" y="95"/>
                  </a:cubicBezTo>
                  <a:cubicBezTo>
                    <a:pt x="1157" y="114"/>
                    <a:pt x="928" y="127"/>
                    <a:pt x="693" y="146"/>
                  </a:cubicBezTo>
                  <a:cubicBezTo>
                    <a:pt x="578" y="153"/>
                    <a:pt x="464" y="165"/>
                    <a:pt x="350" y="172"/>
                  </a:cubicBezTo>
                  <a:cubicBezTo>
                    <a:pt x="261" y="178"/>
                    <a:pt x="172" y="184"/>
                    <a:pt x="83" y="184"/>
                  </a:cubicBezTo>
                  <a:cubicBezTo>
                    <a:pt x="57" y="203"/>
                    <a:pt x="26" y="216"/>
                    <a:pt x="0" y="235"/>
                  </a:cubicBezTo>
                  <a:cubicBezTo>
                    <a:pt x="146" y="261"/>
                    <a:pt x="299" y="286"/>
                    <a:pt x="445" y="305"/>
                  </a:cubicBezTo>
                  <a:cubicBezTo>
                    <a:pt x="496" y="305"/>
                    <a:pt x="553" y="311"/>
                    <a:pt x="604" y="318"/>
                  </a:cubicBezTo>
                  <a:cubicBezTo>
                    <a:pt x="890" y="305"/>
                    <a:pt x="1176" y="286"/>
                    <a:pt x="1455" y="286"/>
                  </a:cubicBezTo>
                  <a:lnTo>
                    <a:pt x="2307" y="273"/>
                  </a:lnTo>
                  <a:cubicBezTo>
                    <a:pt x="2362" y="273"/>
                    <a:pt x="2645" y="293"/>
                    <a:pt x="2862" y="293"/>
                  </a:cubicBezTo>
                  <a:cubicBezTo>
                    <a:pt x="2998" y="293"/>
                    <a:pt x="3108" y="285"/>
                    <a:pt x="3120" y="261"/>
                  </a:cubicBezTo>
                  <a:lnTo>
                    <a:pt x="3120" y="261"/>
                  </a:lnTo>
                  <a:cubicBezTo>
                    <a:pt x="3089" y="324"/>
                    <a:pt x="3057" y="381"/>
                    <a:pt x="3025" y="445"/>
                  </a:cubicBezTo>
                  <a:lnTo>
                    <a:pt x="3451" y="445"/>
                  </a:lnTo>
                  <a:cubicBezTo>
                    <a:pt x="3444" y="369"/>
                    <a:pt x="3457" y="292"/>
                    <a:pt x="3489" y="229"/>
                  </a:cubicBezTo>
                  <a:cubicBezTo>
                    <a:pt x="3508" y="153"/>
                    <a:pt x="3521" y="76"/>
                    <a:pt x="3521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45"/>
            <p:cNvSpPr/>
            <p:nvPr/>
          </p:nvSpPr>
          <p:spPr>
            <a:xfrm flipH="1">
              <a:off x="604508" y="4975712"/>
              <a:ext cx="530881" cy="62484"/>
            </a:xfrm>
            <a:custGeom>
              <a:rect b="b" l="l" r="r" t="t"/>
              <a:pathLst>
                <a:path extrusionOk="0" h="407" w="3458">
                  <a:moveTo>
                    <a:pt x="109" y="0"/>
                  </a:moveTo>
                  <a:lnTo>
                    <a:pt x="109" y="0"/>
                  </a:lnTo>
                  <a:cubicBezTo>
                    <a:pt x="115" y="32"/>
                    <a:pt x="115" y="57"/>
                    <a:pt x="115" y="83"/>
                  </a:cubicBezTo>
                  <a:cubicBezTo>
                    <a:pt x="122" y="191"/>
                    <a:pt x="90" y="292"/>
                    <a:pt x="26" y="381"/>
                  </a:cubicBezTo>
                  <a:cubicBezTo>
                    <a:pt x="20" y="388"/>
                    <a:pt x="13" y="394"/>
                    <a:pt x="1" y="407"/>
                  </a:cubicBezTo>
                  <a:lnTo>
                    <a:pt x="3420" y="388"/>
                  </a:lnTo>
                  <a:cubicBezTo>
                    <a:pt x="3432" y="356"/>
                    <a:pt x="3445" y="324"/>
                    <a:pt x="3458" y="299"/>
                  </a:cubicBezTo>
                  <a:lnTo>
                    <a:pt x="3382" y="292"/>
                  </a:lnTo>
                  <a:lnTo>
                    <a:pt x="3191" y="292"/>
                  </a:lnTo>
                  <a:cubicBezTo>
                    <a:pt x="3064" y="286"/>
                    <a:pt x="2937" y="280"/>
                    <a:pt x="2803" y="273"/>
                  </a:cubicBezTo>
                  <a:cubicBezTo>
                    <a:pt x="2352" y="261"/>
                    <a:pt x="1894" y="223"/>
                    <a:pt x="1450" y="178"/>
                  </a:cubicBezTo>
                  <a:cubicBezTo>
                    <a:pt x="998" y="134"/>
                    <a:pt x="554" y="83"/>
                    <a:pt x="109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45"/>
            <p:cNvSpPr/>
            <p:nvPr/>
          </p:nvSpPr>
          <p:spPr>
            <a:xfrm flipH="1">
              <a:off x="1330362" y="4015121"/>
              <a:ext cx="56189" cy="23335"/>
            </a:xfrm>
            <a:custGeom>
              <a:rect b="b" l="l" r="r" t="t"/>
              <a:pathLst>
                <a:path extrusionOk="0" h="152" w="366">
                  <a:moveTo>
                    <a:pt x="31" y="1"/>
                  </a:moveTo>
                  <a:cubicBezTo>
                    <a:pt x="15" y="1"/>
                    <a:pt x="1" y="20"/>
                    <a:pt x="16" y="36"/>
                  </a:cubicBezTo>
                  <a:cubicBezTo>
                    <a:pt x="67" y="68"/>
                    <a:pt x="118" y="99"/>
                    <a:pt x="175" y="125"/>
                  </a:cubicBezTo>
                  <a:cubicBezTo>
                    <a:pt x="222" y="140"/>
                    <a:pt x="269" y="152"/>
                    <a:pt x="320" y="152"/>
                  </a:cubicBezTo>
                  <a:cubicBezTo>
                    <a:pt x="331" y="152"/>
                    <a:pt x="342" y="151"/>
                    <a:pt x="353" y="150"/>
                  </a:cubicBezTo>
                  <a:cubicBezTo>
                    <a:pt x="366" y="144"/>
                    <a:pt x="366" y="125"/>
                    <a:pt x="353" y="118"/>
                  </a:cubicBezTo>
                  <a:cubicBezTo>
                    <a:pt x="296" y="99"/>
                    <a:pt x="245" y="93"/>
                    <a:pt x="194" y="74"/>
                  </a:cubicBezTo>
                  <a:cubicBezTo>
                    <a:pt x="137" y="55"/>
                    <a:pt x="86" y="36"/>
                    <a:pt x="42" y="4"/>
                  </a:cubicBezTo>
                  <a:cubicBezTo>
                    <a:pt x="38" y="2"/>
                    <a:pt x="34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45"/>
            <p:cNvSpPr/>
            <p:nvPr/>
          </p:nvSpPr>
          <p:spPr>
            <a:xfrm flipH="1">
              <a:off x="1259281" y="3602146"/>
              <a:ext cx="19497" cy="46057"/>
            </a:xfrm>
            <a:custGeom>
              <a:rect b="b" l="l" r="r" t="t"/>
              <a:pathLst>
                <a:path extrusionOk="0" h="300" w="127">
                  <a:moveTo>
                    <a:pt x="39" y="0"/>
                  </a:moveTo>
                  <a:cubicBezTo>
                    <a:pt x="33" y="0"/>
                    <a:pt x="28" y="4"/>
                    <a:pt x="26" y="12"/>
                  </a:cubicBezTo>
                  <a:cubicBezTo>
                    <a:pt x="7" y="63"/>
                    <a:pt x="1" y="114"/>
                    <a:pt x="13" y="171"/>
                  </a:cubicBezTo>
                  <a:cubicBezTo>
                    <a:pt x="20" y="197"/>
                    <a:pt x="32" y="222"/>
                    <a:pt x="45" y="241"/>
                  </a:cubicBezTo>
                  <a:cubicBezTo>
                    <a:pt x="51" y="254"/>
                    <a:pt x="64" y="266"/>
                    <a:pt x="71" y="273"/>
                  </a:cubicBezTo>
                  <a:cubicBezTo>
                    <a:pt x="77" y="286"/>
                    <a:pt x="90" y="292"/>
                    <a:pt x="102" y="298"/>
                  </a:cubicBezTo>
                  <a:cubicBezTo>
                    <a:pt x="105" y="299"/>
                    <a:pt x="107" y="300"/>
                    <a:pt x="109" y="300"/>
                  </a:cubicBezTo>
                  <a:cubicBezTo>
                    <a:pt x="119" y="300"/>
                    <a:pt x="127" y="290"/>
                    <a:pt x="121" y="279"/>
                  </a:cubicBezTo>
                  <a:cubicBezTo>
                    <a:pt x="115" y="266"/>
                    <a:pt x="109" y="260"/>
                    <a:pt x="109" y="247"/>
                  </a:cubicBezTo>
                  <a:cubicBezTo>
                    <a:pt x="102" y="241"/>
                    <a:pt x="96" y="235"/>
                    <a:pt x="90" y="222"/>
                  </a:cubicBezTo>
                  <a:cubicBezTo>
                    <a:pt x="77" y="203"/>
                    <a:pt x="71" y="184"/>
                    <a:pt x="64" y="158"/>
                  </a:cubicBezTo>
                  <a:cubicBezTo>
                    <a:pt x="51" y="114"/>
                    <a:pt x="51" y="69"/>
                    <a:pt x="64" y="31"/>
                  </a:cubicBezTo>
                  <a:cubicBezTo>
                    <a:pt x="64" y="14"/>
                    <a:pt x="50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45"/>
            <p:cNvSpPr/>
            <p:nvPr/>
          </p:nvSpPr>
          <p:spPr>
            <a:xfrm flipH="1">
              <a:off x="1240552" y="3593548"/>
              <a:ext cx="25485" cy="62330"/>
            </a:xfrm>
            <a:custGeom>
              <a:rect b="b" l="l" r="r" t="t"/>
              <a:pathLst>
                <a:path extrusionOk="0" h="406" w="166">
                  <a:moveTo>
                    <a:pt x="61" y="0"/>
                  </a:moveTo>
                  <a:cubicBezTo>
                    <a:pt x="52" y="0"/>
                    <a:pt x="43" y="4"/>
                    <a:pt x="38" y="11"/>
                  </a:cubicBezTo>
                  <a:cubicBezTo>
                    <a:pt x="7" y="81"/>
                    <a:pt x="0" y="157"/>
                    <a:pt x="19" y="227"/>
                  </a:cubicBezTo>
                  <a:cubicBezTo>
                    <a:pt x="26" y="265"/>
                    <a:pt x="38" y="297"/>
                    <a:pt x="57" y="335"/>
                  </a:cubicBezTo>
                  <a:cubicBezTo>
                    <a:pt x="70" y="348"/>
                    <a:pt x="76" y="367"/>
                    <a:pt x="96" y="380"/>
                  </a:cubicBezTo>
                  <a:cubicBezTo>
                    <a:pt x="108" y="392"/>
                    <a:pt x="121" y="405"/>
                    <a:pt x="146" y="405"/>
                  </a:cubicBezTo>
                  <a:cubicBezTo>
                    <a:pt x="153" y="405"/>
                    <a:pt x="165" y="399"/>
                    <a:pt x="159" y="386"/>
                  </a:cubicBezTo>
                  <a:cubicBezTo>
                    <a:pt x="159" y="373"/>
                    <a:pt x="153" y="354"/>
                    <a:pt x="146" y="342"/>
                  </a:cubicBezTo>
                  <a:cubicBezTo>
                    <a:pt x="140" y="329"/>
                    <a:pt x="127" y="316"/>
                    <a:pt x="121" y="297"/>
                  </a:cubicBezTo>
                  <a:cubicBezTo>
                    <a:pt x="102" y="272"/>
                    <a:pt x="89" y="246"/>
                    <a:pt x="83" y="214"/>
                  </a:cubicBezTo>
                  <a:cubicBezTo>
                    <a:pt x="70" y="151"/>
                    <a:pt x="70" y="87"/>
                    <a:pt x="83" y="24"/>
                  </a:cubicBezTo>
                  <a:cubicBezTo>
                    <a:pt x="87" y="8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45"/>
            <p:cNvSpPr/>
            <p:nvPr/>
          </p:nvSpPr>
          <p:spPr>
            <a:xfrm flipH="1">
              <a:off x="1113742" y="3575893"/>
              <a:ext cx="17195" cy="36078"/>
            </a:xfrm>
            <a:custGeom>
              <a:rect b="b" l="l" r="r" t="t"/>
              <a:pathLst>
                <a:path extrusionOk="0" h="235" w="112">
                  <a:moveTo>
                    <a:pt x="25" y="0"/>
                  </a:moveTo>
                  <a:cubicBezTo>
                    <a:pt x="11" y="0"/>
                    <a:pt x="1" y="11"/>
                    <a:pt x="10" y="24"/>
                  </a:cubicBezTo>
                  <a:cubicBezTo>
                    <a:pt x="16" y="43"/>
                    <a:pt x="23" y="56"/>
                    <a:pt x="29" y="69"/>
                  </a:cubicBezTo>
                  <a:cubicBezTo>
                    <a:pt x="35" y="88"/>
                    <a:pt x="42" y="101"/>
                    <a:pt x="48" y="120"/>
                  </a:cubicBezTo>
                  <a:cubicBezTo>
                    <a:pt x="61" y="152"/>
                    <a:pt x="61" y="183"/>
                    <a:pt x="61" y="215"/>
                  </a:cubicBezTo>
                  <a:cubicBezTo>
                    <a:pt x="61" y="228"/>
                    <a:pt x="69" y="234"/>
                    <a:pt x="78" y="234"/>
                  </a:cubicBezTo>
                  <a:cubicBezTo>
                    <a:pt x="88" y="234"/>
                    <a:pt x="99" y="228"/>
                    <a:pt x="105" y="215"/>
                  </a:cubicBezTo>
                  <a:cubicBezTo>
                    <a:pt x="112" y="183"/>
                    <a:pt x="112" y="145"/>
                    <a:pt x="105" y="107"/>
                  </a:cubicBezTo>
                  <a:cubicBezTo>
                    <a:pt x="99" y="88"/>
                    <a:pt x="93" y="69"/>
                    <a:pt x="80" y="50"/>
                  </a:cubicBezTo>
                  <a:cubicBezTo>
                    <a:pt x="73" y="31"/>
                    <a:pt x="54" y="18"/>
                    <a:pt x="42" y="5"/>
                  </a:cubicBezTo>
                  <a:cubicBezTo>
                    <a:pt x="36" y="2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45"/>
            <p:cNvSpPr/>
            <p:nvPr/>
          </p:nvSpPr>
          <p:spPr>
            <a:xfrm flipH="1">
              <a:off x="1125410" y="3570060"/>
              <a:ext cx="26559" cy="69853"/>
            </a:xfrm>
            <a:custGeom>
              <a:rect b="b" l="l" r="r" t="t"/>
              <a:pathLst>
                <a:path extrusionOk="0" h="455" w="173">
                  <a:moveTo>
                    <a:pt x="40" y="0"/>
                  </a:moveTo>
                  <a:cubicBezTo>
                    <a:pt x="34" y="0"/>
                    <a:pt x="29" y="2"/>
                    <a:pt x="26" y="5"/>
                  </a:cubicBezTo>
                  <a:cubicBezTo>
                    <a:pt x="20" y="12"/>
                    <a:pt x="13" y="12"/>
                    <a:pt x="13" y="18"/>
                  </a:cubicBezTo>
                  <a:cubicBezTo>
                    <a:pt x="1" y="31"/>
                    <a:pt x="1" y="43"/>
                    <a:pt x="13" y="56"/>
                  </a:cubicBezTo>
                  <a:cubicBezTo>
                    <a:pt x="96" y="158"/>
                    <a:pt x="115" y="298"/>
                    <a:pt x="77" y="418"/>
                  </a:cubicBezTo>
                  <a:cubicBezTo>
                    <a:pt x="68" y="436"/>
                    <a:pt x="84" y="454"/>
                    <a:pt x="99" y="454"/>
                  </a:cubicBezTo>
                  <a:cubicBezTo>
                    <a:pt x="105" y="454"/>
                    <a:pt x="111" y="451"/>
                    <a:pt x="115" y="444"/>
                  </a:cubicBezTo>
                  <a:cubicBezTo>
                    <a:pt x="160" y="374"/>
                    <a:pt x="172" y="298"/>
                    <a:pt x="160" y="221"/>
                  </a:cubicBezTo>
                  <a:cubicBezTo>
                    <a:pt x="153" y="177"/>
                    <a:pt x="147" y="139"/>
                    <a:pt x="128" y="107"/>
                  </a:cubicBezTo>
                  <a:cubicBezTo>
                    <a:pt x="121" y="88"/>
                    <a:pt x="109" y="69"/>
                    <a:pt x="102" y="50"/>
                  </a:cubicBezTo>
                  <a:cubicBezTo>
                    <a:pt x="90" y="37"/>
                    <a:pt x="77" y="18"/>
                    <a:pt x="58" y="5"/>
                  </a:cubicBezTo>
                  <a:cubicBezTo>
                    <a:pt x="52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45"/>
            <p:cNvSpPr/>
            <p:nvPr/>
          </p:nvSpPr>
          <p:spPr>
            <a:xfrm flipH="1">
              <a:off x="1118962" y="3501589"/>
              <a:ext cx="142162" cy="64479"/>
            </a:xfrm>
            <a:custGeom>
              <a:rect b="b" l="l" r="r" t="t"/>
              <a:pathLst>
                <a:path extrusionOk="0" h="420" w="926">
                  <a:moveTo>
                    <a:pt x="407" y="0"/>
                  </a:moveTo>
                  <a:cubicBezTo>
                    <a:pt x="356" y="0"/>
                    <a:pt x="311" y="13"/>
                    <a:pt x="267" y="32"/>
                  </a:cubicBezTo>
                  <a:cubicBezTo>
                    <a:pt x="233" y="43"/>
                    <a:pt x="244" y="79"/>
                    <a:pt x="269" y="79"/>
                  </a:cubicBezTo>
                  <a:cubicBezTo>
                    <a:pt x="272" y="79"/>
                    <a:pt x="276" y="78"/>
                    <a:pt x="280" y="76"/>
                  </a:cubicBezTo>
                  <a:cubicBezTo>
                    <a:pt x="318" y="64"/>
                    <a:pt x="362" y="57"/>
                    <a:pt x="400" y="57"/>
                  </a:cubicBezTo>
                  <a:lnTo>
                    <a:pt x="407" y="57"/>
                  </a:lnTo>
                  <a:cubicBezTo>
                    <a:pt x="305" y="64"/>
                    <a:pt x="216" y="102"/>
                    <a:pt x="140" y="159"/>
                  </a:cubicBezTo>
                  <a:cubicBezTo>
                    <a:pt x="83" y="210"/>
                    <a:pt x="0" y="318"/>
                    <a:pt x="38" y="400"/>
                  </a:cubicBezTo>
                  <a:cubicBezTo>
                    <a:pt x="42" y="413"/>
                    <a:pt x="54" y="420"/>
                    <a:pt x="67" y="420"/>
                  </a:cubicBezTo>
                  <a:cubicBezTo>
                    <a:pt x="75" y="420"/>
                    <a:pt x="82" y="418"/>
                    <a:pt x="89" y="413"/>
                  </a:cubicBezTo>
                  <a:cubicBezTo>
                    <a:pt x="114" y="388"/>
                    <a:pt x="133" y="362"/>
                    <a:pt x="153" y="330"/>
                  </a:cubicBezTo>
                  <a:cubicBezTo>
                    <a:pt x="172" y="299"/>
                    <a:pt x="203" y="273"/>
                    <a:pt x="229" y="254"/>
                  </a:cubicBezTo>
                  <a:cubicBezTo>
                    <a:pt x="292" y="210"/>
                    <a:pt x="362" y="184"/>
                    <a:pt x="438" y="178"/>
                  </a:cubicBezTo>
                  <a:cubicBezTo>
                    <a:pt x="515" y="178"/>
                    <a:pt x="597" y="197"/>
                    <a:pt x="667" y="235"/>
                  </a:cubicBezTo>
                  <a:cubicBezTo>
                    <a:pt x="744" y="273"/>
                    <a:pt x="820" y="324"/>
                    <a:pt x="890" y="381"/>
                  </a:cubicBezTo>
                  <a:cubicBezTo>
                    <a:pt x="892" y="384"/>
                    <a:pt x="895" y="385"/>
                    <a:pt x="898" y="385"/>
                  </a:cubicBezTo>
                  <a:cubicBezTo>
                    <a:pt x="911" y="385"/>
                    <a:pt x="925" y="366"/>
                    <a:pt x="915" y="356"/>
                  </a:cubicBezTo>
                  <a:cubicBezTo>
                    <a:pt x="864" y="267"/>
                    <a:pt x="788" y="191"/>
                    <a:pt x="705" y="133"/>
                  </a:cubicBezTo>
                  <a:cubicBezTo>
                    <a:pt x="655" y="108"/>
                    <a:pt x="597" y="83"/>
                    <a:pt x="547" y="70"/>
                  </a:cubicBezTo>
                  <a:cubicBezTo>
                    <a:pt x="559" y="70"/>
                    <a:pt x="559" y="45"/>
                    <a:pt x="547" y="38"/>
                  </a:cubicBezTo>
                  <a:cubicBezTo>
                    <a:pt x="527" y="25"/>
                    <a:pt x="502" y="13"/>
                    <a:pt x="477" y="6"/>
                  </a:cubicBezTo>
                  <a:cubicBezTo>
                    <a:pt x="458" y="6"/>
                    <a:pt x="432" y="0"/>
                    <a:pt x="4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45"/>
            <p:cNvSpPr/>
            <p:nvPr/>
          </p:nvSpPr>
          <p:spPr>
            <a:xfrm flipH="1">
              <a:off x="1118808" y="3661405"/>
              <a:ext cx="31165" cy="11975"/>
            </a:xfrm>
            <a:custGeom>
              <a:rect b="b" l="l" r="r" t="t"/>
              <a:pathLst>
                <a:path extrusionOk="0" h="78" w="203">
                  <a:moveTo>
                    <a:pt x="182" y="1"/>
                  </a:moveTo>
                  <a:cubicBezTo>
                    <a:pt x="181" y="1"/>
                    <a:pt x="180" y="1"/>
                    <a:pt x="178" y="1"/>
                  </a:cubicBezTo>
                  <a:lnTo>
                    <a:pt x="20" y="39"/>
                  </a:lnTo>
                  <a:cubicBezTo>
                    <a:pt x="7" y="39"/>
                    <a:pt x="0" y="52"/>
                    <a:pt x="0" y="58"/>
                  </a:cubicBezTo>
                  <a:cubicBezTo>
                    <a:pt x="7" y="71"/>
                    <a:pt x="13" y="77"/>
                    <a:pt x="26" y="77"/>
                  </a:cubicBezTo>
                  <a:lnTo>
                    <a:pt x="185" y="39"/>
                  </a:lnTo>
                  <a:cubicBezTo>
                    <a:pt x="203" y="39"/>
                    <a:pt x="198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5"/>
            <p:cNvSpPr/>
            <p:nvPr/>
          </p:nvSpPr>
          <p:spPr>
            <a:xfrm flipH="1">
              <a:off x="1137077" y="3558852"/>
              <a:ext cx="113453" cy="106238"/>
            </a:xfrm>
            <a:custGeom>
              <a:rect b="b" l="l" r="r" t="t"/>
              <a:pathLst>
                <a:path extrusionOk="0" h="692" w="739">
                  <a:moveTo>
                    <a:pt x="376" y="161"/>
                  </a:moveTo>
                  <a:cubicBezTo>
                    <a:pt x="414" y="180"/>
                    <a:pt x="433" y="224"/>
                    <a:pt x="433" y="269"/>
                  </a:cubicBezTo>
                  <a:cubicBezTo>
                    <a:pt x="421" y="321"/>
                    <a:pt x="373" y="353"/>
                    <a:pt x="325" y="353"/>
                  </a:cubicBezTo>
                  <a:cubicBezTo>
                    <a:pt x="297" y="353"/>
                    <a:pt x="270" y="343"/>
                    <a:pt x="249" y="320"/>
                  </a:cubicBezTo>
                  <a:cubicBezTo>
                    <a:pt x="230" y="301"/>
                    <a:pt x="217" y="282"/>
                    <a:pt x="217" y="256"/>
                  </a:cubicBezTo>
                  <a:cubicBezTo>
                    <a:pt x="236" y="224"/>
                    <a:pt x="261" y="205"/>
                    <a:pt x="293" y="186"/>
                  </a:cubicBezTo>
                  <a:cubicBezTo>
                    <a:pt x="319" y="174"/>
                    <a:pt x="344" y="161"/>
                    <a:pt x="376" y="161"/>
                  </a:cubicBezTo>
                  <a:close/>
                  <a:moveTo>
                    <a:pt x="349" y="1"/>
                  </a:moveTo>
                  <a:cubicBezTo>
                    <a:pt x="309" y="1"/>
                    <a:pt x="268" y="9"/>
                    <a:pt x="230" y="27"/>
                  </a:cubicBezTo>
                  <a:cubicBezTo>
                    <a:pt x="192" y="46"/>
                    <a:pt x="153" y="85"/>
                    <a:pt x="134" y="123"/>
                  </a:cubicBezTo>
                  <a:cubicBezTo>
                    <a:pt x="96" y="154"/>
                    <a:pt x="71" y="199"/>
                    <a:pt x="52" y="237"/>
                  </a:cubicBezTo>
                  <a:cubicBezTo>
                    <a:pt x="1" y="390"/>
                    <a:pt x="52" y="555"/>
                    <a:pt x="192" y="637"/>
                  </a:cubicBezTo>
                  <a:cubicBezTo>
                    <a:pt x="242" y="673"/>
                    <a:pt x="305" y="691"/>
                    <a:pt x="370" y="691"/>
                  </a:cubicBezTo>
                  <a:cubicBezTo>
                    <a:pt x="410" y="691"/>
                    <a:pt x="451" y="684"/>
                    <a:pt x="490" y="669"/>
                  </a:cubicBezTo>
                  <a:cubicBezTo>
                    <a:pt x="541" y="650"/>
                    <a:pt x="592" y="618"/>
                    <a:pt x="636" y="574"/>
                  </a:cubicBezTo>
                  <a:cubicBezTo>
                    <a:pt x="713" y="491"/>
                    <a:pt x="738" y="364"/>
                    <a:pt x="700" y="256"/>
                  </a:cubicBezTo>
                  <a:cubicBezTo>
                    <a:pt x="687" y="218"/>
                    <a:pt x="668" y="180"/>
                    <a:pt x="636" y="154"/>
                  </a:cubicBezTo>
                  <a:cubicBezTo>
                    <a:pt x="576" y="66"/>
                    <a:pt x="463" y="1"/>
                    <a:pt x="3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5"/>
            <p:cNvSpPr/>
            <p:nvPr/>
          </p:nvSpPr>
          <p:spPr>
            <a:xfrm flipH="1">
              <a:off x="1159645" y="3678600"/>
              <a:ext cx="80753" cy="23950"/>
            </a:xfrm>
            <a:custGeom>
              <a:rect b="b" l="l" r="r" t="t"/>
              <a:pathLst>
                <a:path extrusionOk="0" h="156" w="526">
                  <a:moveTo>
                    <a:pt x="23" y="0"/>
                  </a:moveTo>
                  <a:cubicBezTo>
                    <a:pt x="11" y="0"/>
                    <a:pt x="1" y="19"/>
                    <a:pt x="11" y="29"/>
                  </a:cubicBezTo>
                  <a:cubicBezTo>
                    <a:pt x="81" y="99"/>
                    <a:pt x="164" y="143"/>
                    <a:pt x="259" y="150"/>
                  </a:cubicBezTo>
                  <a:cubicBezTo>
                    <a:pt x="279" y="153"/>
                    <a:pt x="301" y="155"/>
                    <a:pt x="325" y="155"/>
                  </a:cubicBezTo>
                  <a:cubicBezTo>
                    <a:pt x="393" y="155"/>
                    <a:pt x="471" y="138"/>
                    <a:pt x="513" y="86"/>
                  </a:cubicBezTo>
                  <a:cubicBezTo>
                    <a:pt x="526" y="74"/>
                    <a:pt x="513" y="61"/>
                    <a:pt x="500" y="61"/>
                  </a:cubicBezTo>
                  <a:cubicBezTo>
                    <a:pt x="462" y="61"/>
                    <a:pt x="424" y="74"/>
                    <a:pt x="386" y="80"/>
                  </a:cubicBezTo>
                  <a:cubicBezTo>
                    <a:pt x="342" y="86"/>
                    <a:pt x="303" y="86"/>
                    <a:pt x="265" y="86"/>
                  </a:cubicBezTo>
                  <a:cubicBezTo>
                    <a:pt x="183" y="80"/>
                    <a:pt x="100" y="48"/>
                    <a:pt x="30" y="4"/>
                  </a:cubicBezTo>
                  <a:cubicBezTo>
                    <a:pt x="28" y="1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5"/>
            <p:cNvSpPr/>
            <p:nvPr/>
          </p:nvSpPr>
          <p:spPr>
            <a:xfrm flipH="1">
              <a:off x="1411422" y="3585258"/>
              <a:ext cx="88736" cy="37459"/>
            </a:xfrm>
            <a:custGeom>
              <a:rect b="b" l="l" r="r" t="t"/>
              <a:pathLst>
                <a:path extrusionOk="0" h="244" w="578">
                  <a:moveTo>
                    <a:pt x="554" y="0"/>
                  </a:moveTo>
                  <a:cubicBezTo>
                    <a:pt x="552" y="0"/>
                    <a:pt x="549" y="1"/>
                    <a:pt x="547" y="2"/>
                  </a:cubicBezTo>
                  <a:cubicBezTo>
                    <a:pt x="508" y="21"/>
                    <a:pt x="470" y="46"/>
                    <a:pt x="432" y="71"/>
                  </a:cubicBezTo>
                  <a:cubicBezTo>
                    <a:pt x="394" y="97"/>
                    <a:pt x="350" y="116"/>
                    <a:pt x="305" y="135"/>
                  </a:cubicBezTo>
                  <a:cubicBezTo>
                    <a:pt x="216" y="167"/>
                    <a:pt x="127" y="192"/>
                    <a:pt x="32" y="199"/>
                  </a:cubicBezTo>
                  <a:cubicBezTo>
                    <a:pt x="0" y="199"/>
                    <a:pt x="0" y="243"/>
                    <a:pt x="32" y="243"/>
                  </a:cubicBezTo>
                  <a:cubicBezTo>
                    <a:pt x="134" y="243"/>
                    <a:pt x="229" y="230"/>
                    <a:pt x="324" y="192"/>
                  </a:cubicBezTo>
                  <a:cubicBezTo>
                    <a:pt x="369" y="173"/>
                    <a:pt x="413" y="154"/>
                    <a:pt x="458" y="129"/>
                  </a:cubicBezTo>
                  <a:cubicBezTo>
                    <a:pt x="502" y="103"/>
                    <a:pt x="540" y="71"/>
                    <a:pt x="572" y="27"/>
                  </a:cubicBezTo>
                  <a:cubicBezTo>
                    <a:pt x="577" y="16"/>
                    <a:pt x="569" y="0"/>
                    <a:pt x="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5"/>
            <p:cNvSpPr/>
            <p:nvPr/>
          </p:nvSpPr>
          <p:spPr>
            <a:xfrm flipH="1">
              <a:off x="1263426" y="3500821"/>
              <a:ext cx="49588" cy="40991"/>
            </a:xfrm>
            <a:custGeom>
              <a:rect b="b" l="l" r="r" t="t"/>
              <a:pathLst>
                <a:path extrusionOk="0" h="267" w="323">
                  <a:moveTo>
                    <a:pt x="306" y="1"/>
                  </a:moveTo>
                  <a:cubicBezTo>
                    <a:pt x="302" y="1"/>
                    <a:pt x="298" y="2"/>
                    <a:pt x="294" y="5"/>
                  </a:cubicBezTo>
                  <a:cubicBezTo>
                    <a:pt x="243" y="30"/>
                    <a:pt x="198" y="69"/>
                    <a:pt x="154" y="107"/>
                  </a:cubicBezTo>
                  <a:lnTo>
                    <a:pt x="20" y="221"/>
                  </a:lnTo>
                  <a:cubicBezTo>
                    <a:pt x="0" y="236"/>
                    <a:pt x="16" y="267"/>
                    <a:pt x="36" y="267"/>
                  </a:cubicBezTo>
                  <a:cubicBezTo>
                    <a:pt x="41" y="267"/>
                    <a:pt x="47" y="265"/>
                    <a:pt x="52" y="259"/>
                  </a:cubicBezTo>
                  <a:lnTo>
                    <a:pt x="192" y="151"/>
                  </a:lnTo>
                  <a:cubicBezTo>
                    <a:pt x="211" y="132"/>
                    <a:pt x="230" y="113"/>
                    <a:pt x="255" y="94"/>
                  </a:cubicBezTo>
                  <a:lnTo>
                    <a:pt x="287" y="62"/>
                  </a:lnTo>
                  <a:cubicBezTo>
                    <a:pt x="294" y="50"/>
                    <a:pt x="306" y="37"/>
                    <a:pt x="313" y="24"/>
                  </a:cubicBezTo>
                  <a:cubicBezTo>
                    <a:pt x="322" y="14"/>
                    <a:pt x="317" y="1"/>
                    <a:pt x="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5"/>
            <p:cNvSpPr/>
            <p:nvPr/>
          </p:nvSpPr>
          <p:spPr>
            <a:xfrm flipH="1">
              <a:off x="1210308" y="3483012"/>
              <a:ext cx="33314" cy="17041"/>
            </a:xfrm>
            <a:custGeom>
              <a:rect b="b" l="l" r="r" t="t"/>
              <a:pathLst>
                <a:path extrusionOk="0" h="111" w="217">
                  <a:moveTo>
                    <a:pt x="191" y="0"/>
                  </a:moveTo>
                  <a:cubicBezTo>
                    <a:pt x="178" y="0"/>
                    <a:pt x="159" y="7"/>
                    <a:pt x="147" y="7"/>
                  </a:cubicBezTo>
                  <a:lnTo>
                    <a:pt x="127" y="7"/>
                  </a:lnTo>
                  <a:cubicBezTo>
                    <a:pt x="121" y="7"/>
                    <a:pt x="115" y="13"/>
                    <a:pt x="102" y="13"/>
                  </a:cubicBezTo>
                  <a:lnTo>
                    <a:pt x="26" y="51"/>
                  </a:lnTo>
                  <a:cubicBezTo>
                    <a:pt x="13" y="57"/>
                    <a:pt x="0" y="77"/>
                    <a:pt x="7" y="89"/>
                  </a:cubicBezTo>
                  <a:cubicBezTo>
                    <a:pt x="12" y="104"/>
                    <a:pt x="23" y="111"/>
                    <a:pt x="37" y="111"/>
                  </a:cubicBezTo>
                  <a:cubicBezTo>
                    <a:pt x="42" y="111"/>
                    <a:pt x="46" y="110"/>
                    <a:pt x="51" y="108"/>
                  </a:cubicBezTo>
                  <a:lnTo>
                    <a:pt x="127" y="77"/>
                  </a:lnTo>
                  <a:cubicBezTo>
                    <a:pt x="140" y="70"/>
                    <a:pt x="153" y="64"/>
                    <a:pt x="166" y="57"/>
                  </a:cubicBezTo>
                  <a:cubicBezTo>
                    <a:pt x="178" y="51"/>
                    <a:pt x="191" y="38"/>
                    <a:pt x="204" y="32"/>
                  </a:cubicBezTo>
                  <a:cubicBezTo>
                    <a:pt x="216" y="19"/>
                    <a:pt x="210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5"/>
            <p:cNvSpPr/>
            <p:nvPr/>
          </p:nvSpPr>
          <p:spPr>
            <a:xfrm flipH="1">
              <a:off x="1536236" y="3646821"/>
              <a:ext cx="14738" cy="6141"/>
            </a:xfrm>
            <a:custGeom>
              <a:rect b="b" l="l" r="r" t="t"/>
              <a:pathLst>
                <a:path extrusionOk="0" h="40" w="96">
                  <a:moveTo>
                    <a:pt x="45" y="1"/>
                  </a:moveTo>
                  <a:lnTo>
                    <a:pt x="13" y="7"/>
                  </a:lnTo>
                  <a:cubicBezTo>
                    <a:pt x="13" y="7"/>
                    <a:pt x="7" y="14"/>
                    <a:pt x="1" y="14"/>
                  </a:cubicBezTo>
                  <a:cubicBezTo>
                    <a:pt x="1" y="20"/>
                    <a:pt x="1" y="26"/>
                    <a:pt x="1" y="33"/>
                  </a:cubicBezTo>
                  <a:cubicBezTo>
                    <a:pt x="7" y="39"/>
                    <a:pt x="13" y="39"/>
                    <a:pt x="20" y="39"/>
                  </a:cubicBezTo>
                  <a:lnTo>
                    <a:pt x="71" y="39"/>
                  </a:lnTo>
                  <a:cubicBezTo>
                    <a:pt x="77" y="39"/>
                    <a:pt x="83" y="39"/>
                    <a:pt x="83" y="33"/>
                  </a:cubicBezTo>
                  <a:lnTo>
                    <a:pt x="90" y="33"/>
                  </a:lnTo>
                  <a:cubicBezTo>
                    <a:pt x="96" y="33"/>
                    <a:pt x="96" y="20"/>
                    <a:pt x="96" y="14"/>
                  </a:cubicBezTo>
                  <a:cubicBezTo>
                    <a:pt x="96" y="7"/>
                    <a:pt x="90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5"/>
            <p:cNvSpPr/>
            <p:nvPr/>
          </p:nvSpPr>
          <p:spPr>
            <a:xfrm flipH="1">
              <a:off x="1023931" y="3760581"/>
              <a:ext cx="37306" cy="15199"/>
            </a:xfrm>
            <a:custGeom>
              <a:rect b="b" l="l" r="r" t="t"/>
              <a:pathLst>
                <a:path extrusionOk="0" h="99" w="243">
                  <a:moveTo>
                    <a:pt x="19" y="1"/>
                  </a:moveTo>
                  <a:cubicBezTo>
                    <a:pt x="13" y="1"/>
                    <a:pt x="7" y="5"/>
                    <a:pt x="7" y="10"/>
                  </a:cubicBezTo>
                  <a:cubicBezTo>
                    <a:pt x="1" y="22"/>
                    <a:pt x="7" y="35"/>
                    <a:pt x="13" y="35"/>
                  </a:cubicBezTo>
                  <a:lnTo>
                    <a:pt x="121" y="73"/>
                  </a:lnTo>
                  <a:cubicBezTo>
                    <a:pt x="153" y="86"/>
                    <a:pt x="191" y="92"/>
                    <a:pt x="230" y="99"/>
                  </a:cubicBezTo>
                  <a:cubicBezTo>
                    <a:pt x="236" y="99"/>
                    <a:pt x="242" y="86"/>
                    <a:pt x="236" y="80"/>
                  </a:cubicBezTo>
                  <a:cubicBezTo>
                    <a:pt x="204" y="61"/>
                    <a:pt x="172" y="48"/>
                    <a:pt x="134" y="35"/>
                  </a:cubicBezTo>
                  <a:lnTo>
                    <a:pt x="26" y="3"/>
                  </a:ln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5"/>
            <p:cNvSpPr/>
            <p:nvPr/>
          </p:nvSpPr>
          <p:spPr>
            <a:xfrm flipH="1">
              <a:off x="928440" y="3744461"/>
              <a:ext cx="36231" cy="9672"/>
            </a:xfrm>
            <a:custGeom>
              <a:rect b="b" l="l" r="r" t="t"/>
              <a:pathLst>
                <a:path extrusionOk="0" h="63" w="236">
                  <a:moveTo>
                    <a:pt x="14" y="0"/>
                  </a:moveTo>
                  <a:cubicBezTo>
                    <a:pt x="1" y="7"/>
                    <a:pt x="1" y="26"/>
                    <a:pt x="14" y="32"/>
                  </a:cubicBezTo>
                  <a:lnTo>
                    <a:pt x="122" y="51"/>
                  </a:lnTo>
                  <a:lnTo>
                    <a:pt x="172" y="58"/>
                  </a:lnTo>
                  <a:cubicBezTo>
                    <a:pt x="182" y="61"/>
                    <a:pt x="192" y="62"/>
                    <a:pt x="200" y="62"/>
                  </a:cubicBezTo>
                  <a:cubicBezTo>
                    <a:pt x="209" y="62"/>
                    <a:pt x="217" y="61"/>
                    <a:pt x="223" y="58"/>
                  </a:cubicBezTo>
                  <a:cubicBezTo>
                    <a:pt x="236" y="58"/>
                    <a:pt x="236" y="39"/>
                    <a:pt x="223" y="32"/>
                  </a:cubicBezTo>
                  <a:cubicBezTo>
                    <a:pt x="211" y="26"/>
                    <a:pt x="192" y="19"/>
                    <a:pt x="172" y="19"/>
                  </a:cubicBezTo>
                  <a:lnTo>
                    <a:pt x="122" y="1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5"/>
            <p:cNvSpPr/>
            <p:nvPr/>
          </p:nvSpPr>
          <p:spPr>
            <a:xfrm flipH="1">
              <a:off x="946863" y="3778543"/>
              <a:ext cx="41144" cy="7983"/>
            </a:xfrm>
            <a:custGeom>
              <a:rect b="b" l="l" r="r" t="t"/>
              <a:pathLst>
                <a:path extrusionOk="0" h="52" w="268">
                  <a:moveTo>
                    <a:pt x="32" y="1"/>
                  </a:moveTo>
                  <a:cubicBezTo>
                    <a:pt x="7" y="1"/>
                    <a:pt x="0" y="39"/>
                    <a:pt x="26" y="39"/>
                  </a:cubicBezTo>
                  <a:lnTo>
                    <a:pt x="140" y="52"/>
                  </a:lnTo>
                  <a:lnTo>
                    <a:pt x="248" y="52"/>
                  </a:lnTo>
                  <a:cubicBezTo>
                    <a:pt x="261" y="52"/>
                    <a:pt x="267" y="33"/>
                    <a:pt x="248" y="33"/>
                  </a:cubicBezTo>
                  <a:cubicBezTo>
                    <a:pt x="235" y="26"/>
                    <a:pt x="216" y="20"/>
                    <a:pt x="197" y="20"/>
                  </a:cubicBezTo>
                  <a:lnTo>
                    <a:pt x="172" y="14"/>
                  </a:lnTo>
                  <a:lnTo>
                    <a:pt x="147" y="1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5"/>
            <p:cNvSpPr/>
            <p:nvPr/>
          </p:nvSpPr>
          <p:spPr>
            <a:xfrm flipH="1">
              <a:off x="891288" y="3730184"/>
              <a:ext cx="22568" cy="18269"/>
            </a:xfrm>
            <a:custGeom>
              <a:rect b="b" l="l" r="r" t="t"/>
              <a:pathLst>
                <a:path extrusionOk="0" h="119" w="147">
                  <a:moveTo>
                    <a:pt x="23" y="0"/>
                  </a:moveTo>
                  <a:cubicBezTo>
                    <a:pt x="16" y="0"/>
                    <a:pt x="10" y="3"/>
                    <a:pt x="7" y="11"/>
                  </a:cubicBezTo>
                  <a:cubicBezTo>
                    <a:pt x="0" y="17"/>
                    <a:pt x="0" y="30"/>
                    <a:pt x="13" y="36"/>
                  </a:cubicBezTo>
                  <a:lnTo>
                    <a:pt x="38" y="55"/>
                  </a:lnTo>
                  <a:cubicBezTo>
                    <a:pt x="45" y="62"/>
                    <a:pt x="51" y="74"/>
                    <a:pt x="64" y="81"/>
                  </a:cubicBezTo>
                  <a:lnTo>
                    <a:pt x="121" y="119"/>
                  </a:lnTo>
                  <a:lnTo>
                    <a:pt x="140" y="119"/>
                  </a:lnTo>
                  <a:cubicBezTo>
                    <a:pt x="146" y="112"/>
                    <a:pt x="146" y="106"/>
                    <a:pt x="140" y="100"/>
                  </a:cubicBezTo>
                  <a:lnTo>
                    <a:pt x="89" y="49"/>
                  </a:lnTo>
                  <a:cubicBezTo>
                    <a:pt x="83" y="43"/>
                    <a:pt x="70" y="36"/>
                    <a:pt x="64" y="30"/>
                  </a:cubicBezTo>
                  <a:lnTo>
                    <a:pt x="38" y="4"/>
                  </a:lnTo>
                  <a:cubicBezTo>
                    <a:pt x="33" y="2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5"/>
            <p:cNvSpPr/>
            <p:nvPr/>
          </p:nvSpPr>
          <p:spPr>
            <a:xfrm flipH="1">
              <a:off x="1361527" y="3700400"/>
              <a:ext cx="33161" cy="13971"/>
            </a:xfrm>
            <a:custGeom>
              <a:rect b="b" l="l" r="r" t="t"/>
              <a:pathLst>
                <a:path extrusionOk="0" h="91" w="216">
                  <a:moveTo>
                    <a:pt x="15" y="0"/>
                  </a:moveTo>
                  <a:cubicBezTo>
                    <a:pt x="5" y="0"/>
                    <a:pt x="1" y="21"/>
                    <a:pt x="12" y="27"/>
                  </a:cubicBezTo>
                  <a:cubicBezTo>
                    <a:pt x="44" y="40"/>
                    <a:pt x="69" y="52"/>
                    <a:pt x="101" y="65"/>
                  </a:cubicBezTo>
                  <a:cubicBezTo>
                    <a:pt x="120" y="71"/>
                    <a:pt x="133" y="78"/>
                    <a:pt x="152" y="84"/>
                  </a:cubicBezTo>
                  <a:lnTo>
                    <a:pt x="177" y="90"/>
                  </a:lnTo>
                  <a:lnTo>
                    <a:pt x="203" y="90"/>
                  </a:lnTo>
                  <a:cubicBezTo>
                    <a:pt x="209" y="84"/>
                    <a:pt x="215" y="71"/>
                    <a:pt x="209" y="65"/>
                  </a:cubicBezTo>
                  <a:cubicBezTo>
                    <a:pt x="203" y="59"/>
                    <a:pt x="196" y="52"/>
                    <a:pt x="190" y="46"/>
                  </a:cubicBezTo>
                  <a:lnTo>
                    <a:pt x="165" y="40"/>
                  </a:lnTo>
                  <a:cubicBezTo>
                    <a:pt x="152" y="33"/>
                    <a:pt x="133" y="27"/>
                    <a:pt x="120" y="20"/>
                  </a:cubicBezTo>
                  <a:cubicBezTo>
                    <a:pt x="88" y="14"/>
                    <a:pt x="57" y="8"/>
                    <a:pt x="18" y="1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5"/>
            <p:cNvSpPr/>
            <p:nvPr/>
          </p:nvSpPr>
          <p:spPr>
            <a:xfrm flipH="1">
              <a:off x="1371353" y="3688886"/>
              <a:ext cx="22568" cy="8904"/>
            </a:xfrm>
            <a:custGeom>
              <a:rect b="b" l="l" r="r" t="t"/>
              <a:pathLst>
                <a:path extrusionOk="0" h="58" w="147">
                  <a:moveTo>
                    <a:pt x="20" y="0"/>
                  </a:moveTo>
                  <a:cubicBezTo>
                    <a:pt x="13" y="0"/>
                    <a:pt x="7" y="7"/>
                    <a:pt x="1" y="13"/>
                  </a:cubicBezTo>
                  <a:cubicBezTo>
                    <a:pt x="1" y="26"/>
                    <a:pt x="7" y="38"/>
                    <a:pt x="20" y="38"/>
                  </a:cubicBezTo>
                  <a:lnTo>
                    <a:pt x="83" y="51"/>
                  </a:lnTo>
                  <a:lnTo>
                    <a:pt x="109" y="57"/>
                  </a:lnTo>
                  <a:lnTo>
                    <a:pt x="141" y="57"/>
                  </a:lnTo>
                  <a:cubicBezTo>
                    <a:pt x="147" y="51"/>
                    <a:pt x="147" y="45"/>
                    <a:pt x="141" y="38"/>
                  </a:cubicBezTo>
                  <a:cubicBezTo>
                    <a:pt x="102" y="19"/>
                    <a:pt x="64" y="7"/>
                    <a:pt x="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5"/>
            <p:cNvSpPr/>
            <p:nvPr/>
          </p:nvSpPr>
          <p:spPr>
            <a:xfrm flipH="1">
              <a:off x="766474" y="3882171"/>
              <a:ext cx="31319" cy="52965"/>
            </a:xfrm>
            <a:custGeom>
              <a:rect b="b" l="l" r="r" t="t"/>
              <a:pathLst>
                <a:path extrusionOk="0" h="345" w="204">
                  <a:moveTo>
                    <a:pt x="37" y="0"/>
                  </a:moveTo>
                  <a:cubicBezTo>
                    <a:pt x="19" y="0"/>
                    <a:pt x="0" y="16"/>
                    <a:pt x="13" y="38"/>
                  </a:cubicBezTo>
                  <a:cubicBezTo>
                    <a:pt x="39" y="88"/>
                    <a:pt x="58" y="139"/>
                    <a:pt x="83" y="196"/>
                  </a:cubicBezTo>
                  <a:cubicBezTo>
                    <a:pt x="96" y="215"/>
                    <a:pt x="109" y="241"/>
                    <a:pt x="121" y="266"/>
                  </a:cubicBezTo>
                  <a:cubicBezTo>
                    <a:pt x="134" y="292"/>
                    <a:pt x="153" y="317"/>
                    <a:pt x="172" y="343"/>
                  </a:cubicBezTo>
                  <a:cubicBezTo>
                    <a:pt x="174" y="344"/>
                    <a:pt x="177" y="344"/>
                    <a:pt x="180" y="344"/>
                  </a:cubicBezTo>
                  <a:cubicBezTo>
                    <a:pt x="191" y="344"/>
                    <a:pt x="204" y="334"/>
                    <a:pt x="204" y="324"/>
                  </a:cubicBezTo>
                  <a:cubicBezTo>
                    <a:pt x="198" y="292"/>
                    <a:pt x="191" y="266"/>
                    <a:pt x="178" y="241"/>
                  </a:cubicBezTo>
                  <a:cubicBezTo>
                    <a:pt x="166" y="215"/>
                    <a:pt x="153" y="190"/>
                    <a:pt x="140" y="165"/>
                  </a:cubicBezTo>
                  <a:cubicBezTo>
                    <a:pt x="115" y="114"/>
                    <a:pt x="89" y="63"/>
                    <a:pt x="58" y="12"/>
                  </a:cubicBezTo>
                  <a:cubicBezTo>
                    <a:pt x="54" y="4"/>
                    <a:pt x="46" y="0"/>
                    <a:pt x="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5"/>
            <p:cNvSpPr/>
            <p:nvPr/>
          </p:nvSpPr>
          <p:spPr>
            <a:xfrm flipH="1">
              <a:off x="832028" y="3865283"/>
              <a:ext cx="35003" cy="34696"/>
            </a:xfrm>
            <a:custGeom>
              <a:rect b="b" l="l" r="r" t="t"/>
              <a:pathLst>
                <a:path extrusionOk="0" h="226" w="228">
                  <a:moveTo>
                    <a:pt x="30" y="1"/>
                  </a:moveTo>
                  <a:cubicBezTo>
                    <a:pt x="24" y="1"/>
                    <a:pt x="18" y="3"/>
                    <a:pt x="13" y="8"/>
                  </a:cubicBezTo>
                  <a:cubicBezTo>
                    <a:pt x="0" y="14"/>
                    <a:pt x="0" y="33"/>
                    <a:pt x="13" y="46"/>
                  </a:cubicBezTo>
                  <a:lnTo>
                    <a:pt x="96" y="141"/>
                  </a:lnTo>
                  <a:cubicBezTo>
                    <a:pt x="108" y="154"/>
                    <a:pt x="127" y="173"/>
                    <a:pt x="140" y="186"/>
                  </a:cubicBezTo>
                  <a:cubicBezTo>
                    <a:pt x="153" y="205"/>
                    <a:pt x="172" y="217"/>
                    <a:pt x="191" y="224"/>
                  </a:cubicBezTo>
                  <a:cubicBezTo>
                    <a:pt x="194" y="225"/>
                    <a:pt x="198" y="225"/>
                    <a:pt x="201" y="225"/>
                  </a:cubicBezTo>
                  <a:cubicBezTo>
                    <a:pt x="216" y="225"/>
                    <a:pt x="228" y="214"/>
                    <a:pt x="223" y="198"/>
                  </a:cubicBezTo>
                  <a:cubicBezTo>
                    <a:pt x="210" y="179"/>
                    <a:pt x="197" y="160"/>
                    <a:pt x="185" y="148"/>
                  </a:cubicBezTo>
                  <a:cubicBezTo>
                    <a:pt x="172" y="128"/>
                    <a:pt x="153" y="116"/>
                    <a:pt x="140" y="103"/>
                  </a:cubicBezTo>
                  <a:lnTo>
                    <a:pt x="58" y="14"/>
                  </a:lnTo>
                  <a:cubicBezTo>
                    <a:pt x="50" y="6"/>
                    <a:pt x="39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5"/>
            <p:cNvSpPr/>
            <p:nvPr/>
          </p:nvSpPr>
          <p:spPr>
            <a:xfrm flipH="1">
              <a:off x="837709" y="3862673"/>
              <a:ext cx="77222" cy="62637"/>
            </a:xfrm>
            <a:custGeom>
              <a:rect b="b" l="l" r="r" t="t"/>
              <a:pathLst>
                <a:path extrusionOk="0" h="408" w="503">
                  <a:moveTo>
                    <a:pt x="41" y="1"/>
                  </a:moveTo>
                  <a:cubicBezTo>
                    <a:pt x="17" y="1"/>
                    <a:pt x="1" y="30"/>
                    <a:pt x="26" y="50"/>
                  </a:cubicBezTo>
                  <a:cubicBezTo>
                    <a:pt x="103" y="107"/>
                    <a:pt x="173" y="171"/>
                    <a:pt x="249" y="228"/>
                  </a:cubicBezTo>
                  <a:cubicBezTo>
                    <a:pt x="287" y="260"/>
                    <a:pt x="319" y="292"/>
                    <a:pt x="357" y="330"/>
                  </a:cubicBezTo>
                  <a:cubicBezTo>
                    <a:pt x="370" y="342"/>
                    <a:pt x="389" y="355"/>
                    <a:pt x="401" y="374"/>
                  </a:cubicBezTo>
                  <a:cubicBezTo>
                    <a:pt x="413" y="386"/>
                    <a:pt x="439" y="407"/>
                    <a:pt x="463" y="407"/>
                  </a:cubicBezTo>
                  <a:cubicBezTo>
                    <a:pt x="466" y="407"/>
                    <a:pt x="468" y="407"/>
                    <a:pt x="471" y="406"/>
                  </a:cubicBezTo>
                  <a:cubicBezTo>
                    <a:pt x="484" y="406"/>
                    <a:pt x="497" y="393"/>
                    <a:pt x="497" y="381"/>
                  </a:cubicBezTo>
                  <a:cubicBezTo>
                    <a:pt x="503" y="355"/>
                    <a:pt x="484" y="336"/>
                    <a:pt x="465" y="317"/>
                  </a:cubicBezTo>
                  <a:cubicBezTo>
                    <a:pt x="446" y="298"/>
                    <a:pt x="427" y="285"/>
                    <a:pt x="408" y="266"/>
                  </a:cubicBezTo>
                  <a:cubicBezTo>
                    <a:pt x="376" y="234"/>
                    <a:pt x="338" y="203"/>
                    <a:pt x="300" y="171"/>
                  </a:cubicBezTo>
                  <a:cubicBezTo>
                    <a:pt x="223" y="107"/>
                    <a:pt x="141" y="57"/>
                    <a:pt x="58" y="6"/>
                  </a:cubicBezTo>
                  <a:cubicBezTo>
                    <a:pt x="52" y="2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5"/>
            <p:cNvSpPr/>
            <p:nvPr/>
          </p:nvSpPr>
          <p:spPr>
            <a:xfrm flipH="1">
              <a:off x="710745" y="3849624"/>
              <a:ext cx="80446" cy="149684"/>
            </a:xfrm>
            <a:custGeom>
              <a:rect b="b" l="l" r="r" t="t"/>
              <a:pathLst>
                <a:path extrusionOk="0" h="975" w="524">
                  <a:moveTo>
                    <a:pt x="34" y="0"/>
                  </a:moveTo>
                  <a:cubicBezTo>
                    <a:pt x="17" y="0"/>
                    <a:pt x="1" y="17"/>
                    <a:pt x="15" y="40"/>
                  </a:cubicBezTo>
                  <a:cubicBezTo>
                    <a:pt x="110" y="186"/>
                    <a:pt x="193" y="339"/>
                    <a:pt x="269" y="497"/>
                  </a:cubicBezTo>
                  <a:cubicBezTo>
                    <a:pt x="307" y="580"/>
                    <a:pt x="339" y="656"/>
                    <a:pt x="371" y="739"/>
                  </a:cubicBezTo>
                  <a:lnTo>
                    <a:pt x="409" y="860"/>
                  </a:lnTo>
                  <a:cubicBezTo>
                    <a:pt x="421" y="898"/>
                    <a:pt x="428" y="942"/>
                    <a:pt x="466" y="968"/>
                  </a:cubicBezTo>
                  <a:cubicBezTo>
                    <a:pt x="470" y="972"/>
                    <a:pt x="477" y="974"/>
                    <a:pt x="483" y="974"/>
                  </a:cubicBezTo>
                  <a:cubicBezTo>
                    <a:pt x="494" y="974"/>
                    <a:pt x="506" y="967"/>
                    <a:pt x="510" y="955"/>
                  </a:cubicBezTo>
                  <a:cubicBezTo>
                    <a:pt x="523" y="917"/>
                    <a:pt x="517" y="872"/>
                    <a:pt x="498" y="841"/>
                  </a:cubicBezTo>
                  <a:cubicBezTo>
                    <a:pt x="485" y="796"/>
                    <a:pt x="472" y="752"/>
                    <a:pt x="453" y="707"/>
                  </a:cubicBezTo>
                  <a:cubicBezTo>
                    <a:pt x="421" y="624"/>
                    <a:pt x="383" y="542"/>
                    <a:pt x="345" y="459"/>
                  </a:cubicBezTo>
                  <a:cubicBezTo>
                    <a:pt x="263" y="300"/>
                    <a:pt x="161" y="148"/>
                    <a:pt x="53" y="8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45"/>
            <p:cNvSpPr/>
            <p:nvPr/>
          </p:nvSpPr>
          <p:spPr>
            <a:xfrm flipH="1">
              <a:off x="955614" y="3751216"/>
              <a:ext cx="51584" cy="13817"/>
            </a:xfrm>
            <a:custGeom>
              <a:rect b="b" l="l" r="r" t="t"/>
              <a:pathLst>
                <a:path extrusionOk="0" h="90" w="336">
                  <a:moveTo>
                    <a:pt x="25" y="0"/>
                  </a:moveTo>
                  <a:cubicBezTo>
                    <a:pt x="4" y="0"/>
                    <a:pt x="0" y="33"/>
                    <a:pt x="24" y="39"/>
                  </a:cubicBezTo>
                  <a:cubicBezTo>
                    <a:pt x="119" y="64"/>
                    <a:pt x="221" y="83"/>
                    <a:pt x="322" y="90"/>
                  </a:cubicBezTo>
                  <a:cubicBezTo>
                    <a:pt x="335" y="90"/>
                    <a:pt x="335" y="77"/>
                    <a:pt x="329" y="71"/>
                  </a:cubicBezTo>
                  <a:cubicBezTo>
                    <a:pt x="227" y="39"/>
                    <a:pt x="132" y="14"/>
                    <a:pt x="30" y="1"/>
                  </a:cubicBezTo>
                  <a:cubicBezTo>
                    <a:pt x="28" y="0"/>
                    <a:pt x="26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45"/>
            <p:cNvSpPr/>
            <p:nvPr/>
          </p:nvSpPr>
          <p:spPr>
            <a:xfrm flipH="1">
              <a:off x="1027923" y="3762577"/>
              <a:ext cx="64940" cy="27020"/>
            </a:xfrm>
            <a:custGeom>
              <a:rect b="b" l="l" r="r" t="t"/>
              <a:pathLst>
                <a:path extrusionOk="0" h="176" w="423">
                  <a:moveTo>
                    <a:pt x="36" y="0"/>
                  </a:moveTo>
                  <a:cubicBezTo>
                    <a:pt x="15" y="0"/>
                    <a:pt x="0" y="25"/>
                    <a:pt x="16" y="41"/>
                  </a:cubicBezTo>
                  <a:cubicBezTo>
                    <a:pt x="105" y="105"/>
                    <a:pt x="213" y="149"/>
                    <a:pt x="321" y="168"/>
                  </a:cubicBezTo>
                  <a:cubicBezTo>
                    <a:pt x="331" y="173"/>
                    <a:pt x="341" y="175"/>
                    <a:pt x="352" y="175"/>
                  </a:cubicBezTo>
                  <a:cubicBezTo>
                    <a:pt x="370" y="175"/>
                    <a:pt x="388" y="170"/>
                    <a:pt x="404" y="162"/>
                  </a:cubicBezTo>
                  <a:cubicBezTo>
                    <a:pt x="423" y="143"/>
                    <a:pt x="397" y="124"/>
                    <a:pt x="378" y="118"/>
                  </a:cubicBezTo>
                  <a:cubicBezTo>
                    <a:pt x="353" y="111"/>
                    <a:pt x="327" y="105"/>
                    <a:pt x="302" y="105"/>
                  </a:cubicBezTo>
                  <a:cubicBezTo>
                    <a:pt x="270" y="98"/>
                    <a:pt x="245" y="92"/>
                    <a:pt x="219" y="86"/>
                  </a:cubicBezTo>
                  <a:cubicBezTo>
                    <a:pt x="156" y="67"/>
                    <a:pt x="99" y="41"/>
                    <a:pt x="48" y="3"/>
                  </a:cubicBezTo>
                  <a:cubicBezTo>
                    <a:pt x="44" y="1"/>
                    <a:pt x="40" y="0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45"/>
            <p:cNvSpPr/>
            <p:nvPr/>
          </p:nvSpPr>
          <p:spPr>
            <a:xfrm flipH="1">
              <a:off x="1237942" y="3507115"/>
              <a:ext cx="85666" cy="72002"/>
            </a:xfrm>
            <a:custGeom>
              <a:rect b="b" l="l" r="r" t="t"/>
              <a:pathLst>
                <a:path extrusionOk="0" h="469" w="558">
                  <a:moveTo>
                    <a:pt x="535" y="1"/>
                  </a:moveTo>
                  <a:cubicBezTo>
                    <a:pt x="533" y="1"/>
                    <a:pt x="530" y="1"/>
                    <a:pt x="528" y="2"/>
                  </a:cubicBezTo>
                  <a:cubicBezTo>
                    <a:pt x="483" y="9"/>
                    <a:pt x="445" y="34"/>
                    <a:pt x="413" y="59"/>
                  </a:cubicBezTo>
                  <a:cubicBezTo>
                    <a:pt x="382" y="91"/>
                    <a:pt x="343" y="117"/>
                    <a:pt x="312" y="148"/>
                  </a:cubicBezTo>
                  <a:cubicBezTo>
                    <a:pt x="299" y="167"/>
                    <a:pt x="280" y="186"/>
                    <a:pt x="261" y="212"/>
                  </a:cubicBezTo>
                  <a:cubicBezTo>
                    <a:pt x="257" y="201"/>
                    <a:pt x="250" y="197"/>
                    <a:pt x="243" y="197"/>
                  </a:cubicBezTo>
                  <a:cubicBezTo>
                    <a:pt x="237" y="197"/>
                    <a:pt x="232" y="200"/>
                    <a:pt x="229" y="206"/>
                  </a:cubicBezTo>
                  <a:cubicBezTo>
                    <a:pt x="210" y="225"/>
                    <a:pt x="197" y="244"/>
                    <a:pt x="178" y="263"/>
                  </a:cubicBezTo>
                  <a:cubicBezTo>
                    <a:pt x="166" y="282"/>
                    <a:pt x="146" y="307"/>
                    <a:pt x="134" y="326"/>
                  </a:cubicBezTo>
                  <a:cubicBezTo>
                    <a:pt x="102" y="358"/>
                    <a:pt x="64" y="390"/>
                    <a:pt x="19" y="415"/>
                  </a:cubicBezTo>
                  <a:cubicBezTo>
                    <a:pt x="7" y="422"/>
                    <a:pt x="0" y="434"/>
                    <a:pt x="7" y="453"/>
                  </a:cubicBezTo>
                  <a:cubicBezTo>
                    <a:pt x="11" y="463"/>
                    <a:pt x="19" y="469"/>
                    <a:pt x="28" y="469"/>
                  </a:cubicBezTo>
                  <a:cubicBezTo>
                    <a:pt x="32" y="469"/>
                    <a:pt x="35" y="468"/>
                    <a:pt x="38" y="466"/>
                  </a:cubicBezTo>
                  <a:cubicBezTo>
                    <a:pt x="83" y="441"/>
                    <a:pt x="121" y="415"/>
                    <a:pt x="153" y="383"/>
                  </a:cubicBezTo>
                  <a:cubicBezTo>
                    <a:pt x="153" y="390"/>
                    <a:pt x="159" y="390"/>
                    <a:pt x="159" y="396"/>
                  </a:cubicBezTo>
                  <a:cubicBezTo>
                    <a:pt x="164" y="399"/>
                    <a:pt x="171" y="400"/>
                    <a:pt x="177" y="400"/>
                  </a:cubicBezTo>
                  <a:cubicBezTo>
                    <a:pt x="185" y="400"/>
                    <a:pt x="194" y="397"/>
                    <a:pt x="197" y="390"/>
                  </a:cubicBezTo>
                  <a:cubicBezTo>
                    <a:pt x="242" y="320"/>
                    <a:pt x="299" y="256"/>
                    <a:pt x="356" y="193"/>
                  </a:cubicBezTo>
                  <a:cubicBezTo>
                    <a:pt x="388" y="167"/>
                    <a:pt x="420" y="142"/>
                    <a:pt x="451" y="117"/>
                  </a:cubicBezTo>
                  <a:lnTo>
                    <a:pt x="502" y="78"/>
                  </a:lnTo>
                  <a:cubicBezTo>
                    <a:pt x="515" y="66"/>
                    <a:pt x="534" y="47"/>
                    <a:pt x="547" y="34"/>
                  </a:cubicBezTo>
                  <a:cubicBezTo>
                    <a:pt x="558" y="17"/>
                    <a:pt x="550" y="1"/>
                    <a:pt x="5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45"/>
            <p:cNvSpPr/>
            <p:nvPr/>
          </p:nvSpPr>
          <p:spPr>
            <a:xfrm flipH="1">
              <a:off x="1309790" y="3543500"/>
              <a:ext cx="46671" cy="47285"/>
            </a:xfrm>
            <a:custGeom>
              <a:rect b="b" l="l" r="r" t="t"/>
              <a:pathLst>
                <a:path extrusionOk="0" h="308" w="304">
                  <a:moveTo>
                    <a:pt x="283" y="0"/>
                  </a:moveTo>
                  <a:cubicBezTo>
                    <a:pt x="278" y="0"/>
                    <a:pt x="274" y="2"/>
                    <a:pt x="271" y="7"/>
                  </a:cubicBezTo>
                  <a:cubicBezTo>
                    <a:pt x="259" y="13"/>
                    <a:pt x="246" y="26"/>
                    <a:pt x="240" y="38"/>
                  </a:cubicBezTo>
                  <a:cubicBezTo>
                    <a:pt x="233" y="51"/>
                    <a:pt x="221" y="64"/>
                    <a:pt x="214" y="70"/>
                  </a:cubicBezTo>
                  <a:lnTo>
                    <a:pt x="157" y="146"/>
                  </a:lnTo>
                  <a:cubicBezTo>
                    <a:pt x="113" y="185"/>
                    <a:pt x="68" y="229"/>
                    <a:pt x="17" y="261"/>
                  </a:cubicBezTo>
                  <a:cubicBezTo>
                    <a:pt x="1" y="277"/>
                    <a:pt x="13" y="308"/>
                    <a:pt x="33" y="308"/>
                  </a:cubicBezTo>
                  <a:cubicBezTo>
                    <a:pt x="36" y="308"/>
                    <a:pt x="39" y="307"/>
                    <a:pt x="43" y="305"/>
                  </a:cubicBezTo>
                  <a:cubicBezTo>
                    <a:pt x="100" y="274"/>
                    <a:pt x="151" y="235"/>
                    <a:pt x="195" y="185"/>
                  </a:cubicBezTo>
                  <a:cubicBezTo>
                    <a:pt x="221" y="166"/>
                    <a:pt x="240" y="134"/>
                    <a:pt x="259" y="108"/>
                  </a:cubicBezTo>
                  <a:cubicBezTo>
                    <a:pt x="265" y="96"/>
                    <a:pt x="278" y="77"/>
                    <a:pt x="284" y="64"/>
                  </a:cubicBezTo>
                  <a:cubicBezTo>
                    <a:pt x="291" y="51"/>
                    <a:pt x="297" y="32"/>
                    <a:pt x="303" y="19"/>
                  </a:cubicBezTo>
                  <a:cubicBezTo>
                    <a:pt x="303" y="7"/>
                    <a:pt x="293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45"/>
            <p:cNvSpPr/>
            <p:nvPr/>
          </p:nvSpPr>
          <p:spPr>
            <a:xfrm flipH="1">
              <a:off x="1345868" y="3553326"/>
              <a:ext cx="63558" cy="50816"/>
            </a:xfrm>
            <a:custGeom>
              <a:rect b="b" l="l" r="r" t="t"/>
              <a:pathLst>
                <a:path extrusionOk="0" h="331" w="414">
                  <a:moveTo>
                    <a:pt x="387" y="1"/>
                  </a:moveTo>
                  <a:cubicBezTo>
                    <a:pt x="383" y="1"/>
                    <a:pt x="379" y="2"/>
                    <a:pt x="375" y="6"/>
                  </a:cubicBezTo>
                  <a:cubicBezTo>
                    <a:pt x="318" y="57"/>
                    <a:pt x="280" y="127"/>
                    <a:pt x="216" y="178"/>
                  </a:cubicBezTo>
                  <a:cubicBezTo>
                    <a:pt x="191" y="197"/>
                    <a:pt x="159" y="222"/>
                    <a:pt x="121" y="241"/>
                  </a:cubicBezTo>
                  <a:cubicBezTo>
                    <a:pt x="108" y="248"/>
                    <a:pt x="89" y="260"/>
                    <a:pt x="70" y="267"/>
                  </a:cubicBezTo>
                  <a:cubicBezTo>
                    <a:pt x="51" y="273"/>
                    <a:pt x="32" y="279"/>
                    <a:pt x="13" y="292"/>
                  </a:cubicBezTo>
                  <a:cubicBezTo>
                    <a:pt x="0" y="305"/>
                    <a:pt x="6" y="324"/>
                    <a:pt x="25" y="330"/>
                  </a:cubicBezTo>
                  <a:cubicBezTo>
                    <a:pt x="70" y="330"/>
                    <a:pt x="114" y="324"/>
                    <a:pt x="153" y="305"/>
                  </a:cubicBezTo>
                  <a:cubicBezTo>
                    <a:pt x="197" y="286"/>
                    <a:pt x="235" y="267"/>
                    <a:pt x="267" y="235"/>
                  </a:cubicBezTo>
                  <a:cubicBezTo>
                    <a:pt x="343" y="190"/>
                    <a:pt x="394" y="108"/>
                    <a:pt x="413" y="19"/>
                  </a:cubicBezTo>
                  <a:cubicBezTo>
                    <a:pt x="409" y="10"/>
                    <a:pt x="398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45"/>
            <p:cNvSpPr/>
            <p:nvPr/>
          </p:nvSpPr>
          <p:spPr>
            <a:xfrm flipH="1">
              <a:off x="1305952" y="4001458"/>
              <a:ext cx="37767" cy="29937"/>
            </a:xfrm>
            <a:custGeom>
              <a:rect b="b" l="l" r="r" t="t"/>
              <a:pathLst>
                <a:path extrusionOk="0" h="195" w="246">
                  <a:moveTo>
                    <a:pt x="25" y="1"/>
                  </a:moveTo>
                  <a:cubicBezTo>
                    <a:pt x="11" y="1"/>
                    <a:pt x="0" y="20"/>
                    <a:pt x="11" y="36"/>
                  </a:cubicBezTo>
                  <a:lnTo>
                    <a:pt x="112" y="112"/>
                  </a:lnTo>
                  <a:lnTo>
                    <a:pt x="157" y="150"/>
                  </a:lnTo>
                  <a:lnTo>
                    <a:pt x="182" y="176"/>
                  </a:lnTo>
                  <a:cubicBezTo>
                    <a:pt x="195" y="182"/>
                    <a:pt x="201" y="188"/>
                    <a:pt x="214" y="195"/>
                  </a:cubicBezTo>
                  <a:cubicBezTo>
                    <a:pt x="233" y="195"/>
                    <a:pt x="246" y="176"/>
                    <a:pt x="233" y="163"/>
                  </a:cubicBezTo>
                  <a:cubicBezTo>
                    <a:pt x="220" y="150"/>
                    <a:pt x="208" y="138"/>
                    <a:pt x="188" y="125"/>
                  </a:cubicBezTo>
                  <a:lnTo>
                    <a:pt x="138" y="87"/>
                  </a:lnTo>
                  <a:lnTo>
                    <a:pt x="36" y="4"/>
                  </a:lnTo>
                  <a:cubicBezTo>
                    <a:pt x="32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45"/>
            <p:cNvSpPr/>
            <p:nvPr/>
          </p:nvSpPr>
          <p:spPr>
            <a:xfrm flipH="1">
              <a:off x="609421" y="4169104"/>
              <a:ext cx="584000" cy="347421"/>
            </a:xfrm>
            <a:custGeom>
              <a:rect b="b" l="l" r="r" t="t"/>
              <a:pathLst>
                <a:path extrusionOk="0" h="2263" w="3804">
                  <a:moveTo>
                    <a:pt x="1294" y="1"/>
                  </a:moveTo>
                  <a:cubicBezTo>
                    <a:pt x="1237" y="1"/>
                    <a:pt x="1179" y="4"/>
                    <a:pt x="1122" y="11"/>
                  </a:cubicBezTo>
                  <a:cubicBezTo>
                    <a:pt x="1084" y="18"/>
                    <a:pt x="1084" y="75"/>
                    <a:pt x="1122" y="81"/>
                  </a:cubicBezTo>
                  <a:cubicBezTo>
                    <a:pt x="1243" y="100"/>
                    <a:pt x="1370" y="107"/>
                    <a:pt x="1491" y="126"/>
                  </a:cubicBezTo>
                  <a:cubicBezTo>
                    <a:pt x="1605" y="145"/>
                    <a:pt x="1726" y="170"/>
                    <a:pt x="1840" y="202"/>
                  </a:cubicBezTo>
                  <a:cubicBezTo>
                    <a:pt x="2076" y="266"/>
                    <a:pt x="2298" y="355"/>
                    <a:pt x="2514" y="469"/>
                  </a:cubicBezTo>
                  <a:cubicBezTo>
                    <a:pt x="2616" y="526"/>
                    <a:pt x="2717" y="590"/>
                    <a:pt x="2813" y="660"/>
                  </a:cubicBezTo>
                  <a:cubicBezTo>
                    <a:pt x="2863" y="691"/>
                    <a:pt x="2908" y="730"/>
                    <a:pt x="2952" y="768"/>
                  </a:cubicBezTo>
                  <a:cubicBezTo>
                    <a:pt x="3003" y="806"/>
                    <a:pt x="3067" y="844"/>
                    <a:pt x="3086" y="907"/>
                  </a:cubicBezTo>
                  <a:cubicBezTo>
                    <a:pt x="3103" y="967"/>
                    <a:pt x="3029" y="980"/>
                    <a:pt x="2950" y="980"/>
                  </a:cubicBezTo>
                  <a:cubicBezTo>
                    <a:pt x="2885" y="980"/>
                    <a:pt x="2817" y="971"/>
                    <a:pt x="2794" y="971"/>
                  </a:cubicBezTo>
                  <a:cubicBezTo>
                    <a:pt x="2666" y="958"/>
                    <a:pt x="2533" y="939"/>
                    <a:pt x="2406" y="914"/>
                  </a:cubicBezTo>
                  <a:cubicBezTo>
                    <a:pt x="2107" y="857"/>
                    <a:pt x="1815" y="761"/>
                    <a:pt x="1535" y="647"/>
                  </a:cubicBezTo>
                  <a:cubicBezTo>
                    <a:pt x="1534" y="646"/>
                    <a:pt x="1532" y="646"/>
                    <a:pt x="1530" y="646"/>
                  </a:cubicBezTo>
                  <a:cubicBezTo>
                    <a:pt x="1521" y="646"/>
                    <a:pt x="1518" y="661"/>
                    <a:pt x="1529" y="666"/>
                  </a:cubicBezTo>
                  <a:cubicBezTo>
                    <a:pt x="1783" y="799"/>
                    <a:pt x="2063" y="901"/>
                    <a:pt x="2349" y="965"/>
                  </a:cubicBezTo>
                  <a:cubicBezTo>
                    <a:pt x="2489" y="996"/>
                    <a:pt x="2635" y="1022"/>
                    <a:pt x="2781" y="1035"/>
                  </a:cubicBezTo>
                  <a:cubicBezTo>
                    <a:pt x="2844" y="1047"/>
                    <a:pt x="2908" y="1054"/>
                    <a:pt x="2972" y="1054"/>
                  </a:cubicBezTo>
                  <a:cubicBezTo>
                    <a:pt x="3041" y="1136"/>
                    <a:pt x="3111" y="1206"/>
                    <a:pt x="3194" y="1270"/>
                  </a:cubicBezTo>
                  <a:cubicBezTo>
                    <a:pt x="3283" y="1346"/>
                    <a:pt x="3366" y="1416"/>
                    <a:pt x="3448" y="1486"/>
                  </a:cubicBezTo>
                  <a:cubicBezTo>
                    <a:pt x="3499" y="1524"/>
                    <a:pt x="3588" y="1626"/>
                    <a:pt x="3480" y="1645"/>
                  </a:cubicBezTo>
                  <a:cubicBezTo>
                    <a:pt x="3456" y="1646"/>
                    <a:pt x="3432" y="1647"/>
                    <a:pt x="3408" y="1647"/>
                  </a:cubicBezTo>
                  <a:cubicBezTo>
                    <a:pt x="3343" y="1647"/>
                    <a:pt x="3278" y="1641"/>
                    <a:pt x="3213" y="1632"/>
                  </a:cubicBezTo>
                  <a:cubicBezTo>
                    <a:pt x="2838" y="1587"/>
                    <a:pt x="2469" y="1479"/>
                    <a:pt x="2126" y="1321"/>
                  </a:cubicBezTo>
                  <a:cubicBezTo>
                    <a:pt x="1929" y="1232"/>
                    <a:pt x="1739" y="1124"/>
                    <a:pt x="1561" y="996"/>
                  </a:cubicBezTo>
                  <a:cubicBezTo>
                    <a:pt x="1558" y="996"/>
                    <a:pt x="1556" y="995"/>
                    <a:pt x="1553" y="995"/>
                  </a:cubicBezTo>
                  <a:cubicBezTo>
                    <a:pt x="1539" y="995"/>
                    <a:pt x="1531" y="1011"/>
                    <a:pt x="1542" y="1022"/>
                  </a:cubicBezTo>
                  <a:cubicBezTo>
                    <a:pt x="2044" y="1429"/>
                    <a:pt x="2654" y="1676"/>
                    <a:pt x="3302" y="1746"/>
                  </a:cubicBezTo>
                  <a:cubicBezTo>
                    <a:pt x="3353" y="1753"/>
                    <a:pt x="3404" y="1759"/>
                    <a:pt x="3461" y="1759"/>
                  </a:cubicBezTo>
                  <a:cubicBezTo>
                    <a:pt x="3486" y="1823"/>
                    <a:pt x="3575" y="1861"/>
                    <a:pt x="3620" y="1918"/>
                  </a:cubicBezTo>
                  <a:cubicBezTo>
                    <a:pt x="3651" y="1956"/>
                    <a:pt x="3651" y="1988"/>
                    <a:pt x="3613" y="2020"/>
                  </a:cubicBezTo>
                  <a:cubicBezTo>
                    <a:pt x="3569" y="2045"/>
                    <a:pt x="3518" y="2070"/>
                    <a:pt x="3474" y="2089"/>
                  </a:cubicBezTo>
                  <a:cubicBezTo>
                    <a:pt x="3331" y="2141"/>
                    <a:pt x="3182" y="2167"/>
                    <a:pt x="3034" y="2167"/>
                  </a:cubicBezTo>
                  <a:cubicBezTo>
                    <a:pt x="3017" y="2167"/>
                    <a:pt x="3001" y="2166"/>
                    <a:pt x="2984" y="2166"/>
                  </a:cubicBezTo>
                  <a:cubicBezTo>
                    <a:pt x="2883" y="2147"/>
                    <a:pt x="2781" y="2140"/>
                    <a:pt x="2673" y="2134"/>
                  </a:cubicBezTo>
                  <a:cubicBezTo>
                    <a:pt x="2571" y="2121"/>
                    <a:pt x="2457" y="2102"/>
                    <a:pt x="2349" y="2083"/>
                  </a:cubicBezTo>
                  <a:cubicBezTo>
                    <a:pt x="2126" y="2045"/>
                    <a:pt x="1917" y="1988"/>
                    <a:pt x="1713" y="1912"/>
                  </a:cubicBezTo>
                  <a:cubicBezTo>
                    <a:pt x="1294" y="1759"/>
                    <a:pt x="906" y="1537"/>
                    <a:pt x="569" y="1257"/>
                  </a:cubicBezTo>
                  <a:cubicBezTo>
                    <a:pt x="379" y="1098"/>
                    <a:pt x="207" y="927"/>
                    <a:pt x="48" y="736"/>
                  </a:cubicBezTo>
                  <a:cubicBezTo>
                    <a:pt x="44" y="731"/>
                    <a:pt x="38" y="729"/>
                    <a:pt x="33" y="729"/>
                  </a:cubicBezTo>
                  <a:cubicBezTo>
                    <a:pt x="16" y="729"/>
                    <a:pt x="1" y="747"/>
                    <a:pt x="10" y="761"/>
                  </a:cubicBezTo>
                  <a:cubicBezTo>
                    <a:pt x="74" y="857"/>
                    <a:pt x="144" y="952"/>
                    <a:pt x="220" y="1041"/>
                  </a:cubicBezTo>
                  <a:cubicBezTo>
                    <a:pt x="296" y="1117"/>
                    <a:pt x="372" y="1200"/>
                    <a:pt x="455" y="1276"/>
                  </a:cubicBezTo>
                  <a:cubicBezTo>
                    <a:pt x="620" y="1429"/>
                    <a:pt x="798" y="1568"/>
                    <a:pt x="989" y="1689"/>
                  </a:cubicBezTo>
                  <a:cubicBezTo>
                    <a:pt x="1376" y="1931"/>
                    <a:pt x="1802" y="2102"/>
                    <a:pt x="2253" y="2191"/>
                  </a:cubicBezTo>
                  <a:cubicBezTo>
                    <a:pt x="2374" y="2217"/>
                    <a:pt x="2501" y="2236"/>
                    <a:pt x="2622" y="2248"/>
                  </a:cubicBezTo>
                  <a:cubicBezTo>
                    <a:pt x="2682" y="2258"/>
                    <a:pt x="2743" y="2263"/>
                    <a:pt x="2803" y="2263"/>
                  </a:cubicBezTo>
                  <a:cubicBezTo>
                    <a:pt x="2863" y="2263"/>
                    <a:pt x="2924" y="2258"/>
                    <a:pt x="2984" y="2248"/>
                  </a:cubicBezTo>
                  <a:cubicBezTo>
                    <a:pt x="3040" y="2257"/>
                    <a:pt x="3096" y="2261"/>
                    <a:pt x="3151" y="2261"/>
                  </a:cubicBezTo>
                  <a:cubicBezTo>
                    <a:pt x="3297" y="2261"/>
                    <a:pt x="3441" y="2230"/>
                    <a:pt x="3575" y="2166"/>
                  </a:cubicBezTo>
                  <a:cubicBezTo>
                    <a:pt x="3683" y="2115"/>
                    <a:pt x="3804" y="2045"/>
                    <a:pt x="3753" y="1912"/>
                  </a:cubicBezTo>
                  <a:cubicBezTo>
                    <a:pt x="3734" y="1854"/>
                    <a:pt x="3696" y="1810"/>
                    <a:pt x="3651" y="1784"/>
                  </a:cubicBezTo>
                  <a:cubicBezTo>
                    <a:pt x="3626" y="1765"/>
                    <a:pt x="3601" y="1753"/>
                    <a:pt x="3575" y="1734"/>
                  </a:cubicBezTo>
                  <a:lnTo>
                    <a:pt x="3569" y="1727"/>
                  </a:lnTo>
                  <a:cubicBezTo>
                    <a:pt x="3645" y="1683"/>
                    <a:pt x="3671" y="1581"/>
                    <a:pt x="3613" y="1505"/>
                  </a:cubicBezTo>
                  <a:cubicBezTo>
                    <a:pt x="3582" y="1454"/>
                    <a:pt x="3543" y="1416"/>
                    <a:pt x="3499" y="1378"/>
                  </a:cubicBezTo>
                  <a:cubicBezTo>
                    <a:pt x="3448" y="1333"/>
                    <a:pt x="3391" y="1289"/>
                    <a:pt x="3340" y="1244"/>
                  </a:cubicBezTo>
                  <a:cubicBezTo>
                    <a:pt x="3257" y="1174"/>
                    <a:pt x="3181" y="1104"/>
                    <a:pt x="3099" y="1041"/>
                  </a:cubicBezTo>
                  <a:cubicBezTo>
                    <a:pt x="3111" y="1041"/>
                    <a:pt x="3124" y="1028"/>
                    <a:pt x="3137" y="1022"/>
                  </a:cubicBezTo>
                  <a:cubicBezTo>
                    <a:pt x="3245" y="933"/>
                    <a:pt x="3143" y="793"/>
                    <a:pt x="3067" y="730"/>
                  </a:cubicBezTo>
                  <a:cubicBezTo>
                    <a:pt x="2965" y="641"/>
                    <a:pt x="2851" y="558"/>
                    <a:pt x="2736" y="482"/>
                  </a:cubicBezTo>
                  <a:cubicBezTo>
                    <a:pt x="2514" y="336"/>
                    <a:pt x="2272" y="215"/>
                    <a:pt x="2012" y="139"/>
                  </a:cubicBezTo>
                  <a:cubicBezTo>
                    <a:pt x="1872" y="88"/>
                    <a:pt x="1726" y="56"/>
                    <a:pt x="1580" y="31"/>
                  </a:cubicBezTo>
                  <a:cubicBezTo>
                    <a:pt x="1485" y="11"/>
                    <a:pt x="1389" y="1"/>
                    <a:pt x="1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45"/>
            <p:cNvSpPr/>
            <p:nvPr/>
          </p:nvSpPr>
          <p:spPr>
            <a:xfrm flipH="1">
              <a:off x="646420" y="4802692"/>
              <a:ext cx="56189" cy="13049"/>
            </a:xfrm>
            <a:custGeom>
              <a:rect b="b" l="l" r="r" t="t"/>
              <a:pathLst>
                <a:path extrusionOk="0" h="85" w="366">
                  <a:moveTo>
                    <a:pt x="32" y="0"/>
                  </a:moveTo>
                  <a:cubicBezTo>
                    <a:pt x="12" y="0"/>
                    <a:pt x="1" y="36"/>
                    <a:pt x="29" y="47"/>
                  </a:cubicBezTo>
                  <a:cubicBezTo>
                    <a:pt x="80" y="66"/>
                    <a:pt x="137" y="79"/>
                    <a:pt x="188" y="85"/>
                  </a:cubicBezTo>
                  <a:lnTo>
                    <a:pt x="270" y="85"/>
                  </a:lnTo>
                  <a:cubicBezTo>
                    <a:pt x="296" y="85"/>
                    <a:pt x="321" y="79"/>
                    <a:pt x="346" y="66"/>
                  </a:cubicBezTo>
                  <a:cubicBezTo>
                    <a:pt x="366" y="60"/>
                    <a:pt x="359" y="34"/>
                    <a:pt x="340" y="28"/>
                  </a:cubicBezTo>
                  <a:lnTo>
                    <a:pt x="194" y="28"/>
                  </a:lnTo>
                  <a:cubicBezTo>
                    <a:pt x="143" y="28"/>
                    <a:pt x="92" y="15"/>
                    <a:pt x="41" y="2"/>
                  </a:cubicBezTo>
                  <a:cubicBezTo>
                    <a:pt x="38" y="1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45"/>
            <p:cNvSpPr/>
            <p:nvPr/>
          </p:nvSpPr>
          <p:spPr>
            <a:xfrm flipH="1">
              <a:off x="663921" y="4705973"/>
              <a:ext cx="40223" cy="19037"/>
            </a:xfrm>
            <a:custGeom>
              <a:rect b="b" l="l" r="r" t="t"/>
              <a:pathLst>
                <a:path extrusionOk="0" h="124" w="262">
                  <a:moveTo>
                    <a:pt x="28" y="1"/>
                  </a:moveTo>
                  <a:cubicBezTo>
                    <a:pt x="17" y="1"/>
                    <a:pt x="7" y="7"/>
                    <a:pt x="7" y="16"/>
                  </a:cubicBezTo>
                  <a:cubicBezTo>
                    <a:pt x="1" y="29"/>
                    <a:pt x="7" y="41"/>
                    <a:pt x="20" y="48"/>
                  </a:cubicBezTo>
                  <a:lnTo>
                    <a:pt x="121" y="92"/>
                  </a:lnTo>
                  <a:cubicBezTo>
                    <a:pt x="140" y="99"/>
                    <a:pt x="159" y="105"/>
                    <a:pt x="179" y="111"/>
                  </a:cubicBezTo>
                  <a:cubicBezTo>
                    <a:pt x="198" y="118"/>
                    <a:pt x="217" y="118"/>
                    <a:pt x="236" y="124"/>
                  </a:cubicBezTo>
                  <a:cubicBezTo>
                    <a:pt x="255" y="124"/>
                    <a:pt x="261" y="99"/>
                    <a:pt x="248" y="86"/>
                  </a:cubicBezTo>
                  <a:cubicBezTo>
                    <a:pt x="229" y="73"/>
                    <a:pt x="217" y="67"/>
                    <a:pt x="198" y="60"/>
                  </a:cubicBezTo>
                  <a:lnTo>
                    <a:pt x="172" y="48"/>
                  </a:lnTo>
                  <a:lnTo>
                    <a:pt x="147" y="35"/>
                  </a:lnTo>
                  <a:lnTo>
                    <a:pt x="39" y="3"/>
                  </a:lnTo>
                  <a:cubicBezTo>
                    <a:pt x="35" y="2"/>
                    <a:pt x="31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45"/>
            <p:cNvSpPr/>
            <p:nvPr/>
          </p:nvSpPr>
          <p:spPr>
            <a:xfrm flipH="1">
              <a:off x="737305" y="4739133"/>
              <a:ext cx="53272" cy="31933"/>
            </a:xfrm>
            <a:custGeom>
              <a:rect b="b" l="l" r="r" t="t"/>
              <a:pathLst>
                <a:path extrusionOk="0" h="208" w="347">
                  <a:moveTo>
                    <a:pt x="32" y="1"/>
                  </a:moveTo>
                  <a:cubicBezTo>
                    <a:pt x="12" y="1"/>
                    <a:pt x="1" y="30"/>
                    <a:pt x="17" y="41"/>
                  </a:cubicBezTo>
                  <a:cubicBezTo>
                    <a:pt x="68" y="73"/>
                    <a:pt x="112" y="105"/>
                    <a:pt x="157" y="137"/>
                  </a:cubicBezTo>
                  <a:lnTo>
                    <a:pt x="227" y="175"/>
                  </a:lnTo>
                  <a:cubicBezTo>
                    <a:pt x="252" y="194"/>
                    <a:pt x="278" y="207"/>
                    <a:pt x="309" y="207"/>
                  </a:cubicBezTo>
                  <a:cubicBezTo>
                    <a:pt x="312" y="207"/>
                    <a:pt x="315" y="208"/>
                    <a:pt x="317" y="208"/>
                  </a:cubicBezTo>
                  <a:cubicBezTo>
                    <a:pt x="337" y="208"/>
                    <a:pt x="346" y="186"/>
                    <a:pt x="335" y="169"/>
                  </a:cubicBezTo>
                  <a:cubicBezTo>
                    <a:pt x="316" y="143"/>
                    <a:pt x="290" y="124"/>
                    <a:pt x="265" y="111"/>
                  </a:cubicBezTo>
                  <a:lnTo>
                    <a:pt x="195" y="73"/>
                  </a:lnTo>
                  <a:lnTo>
                    <a:pt x="42" y="3"/>
                  </a:lnTo>
                  <a:cubicBezTo>
                    <a:pt x="39" y="2"/>
                    <a:pt x="36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45"/>
            <p:cNvSpPr/>
            <p:nvPr/>
          </p:nvSpPr>
          <p:spPr>
            <a:xfrm flipH="1">
              <a:off x="936116" y="4769838"/>
              <a:ext cx="136789" cy="45443"/>
            </a:xfrm>
            <a:custGeom>
              <a:rect b="b" l="l" r="r" t="t"/>
              <a:pathLst>
                <a:path extrusionOk="0" h="296" w="891">
                  <a:moveTo>
                    <a:pt x="32" y="0"/>
                  </a:moveTo>
                  <a:cubicBezTo>
                    <a:pt x="13" y="0"/>
                    <a:pt x="0" y="26"/>
                    <a:pt x="13" y="38"/>
                  </a:cubicBezTo>
                  <a:cubicBezTo>
                    <a:pt x="64" y="96"/>
                    <a:pt x="121" y="140"/>
                    <a:pt x="197" y="159"/>
                  </a:cubicBezTo>
                  <a:cubicBezTo>
                    <a:pt x="267" y="197"/>
                    <a:pt x="344" y="223"/>
                    <a:pt x="420" y="242"/>
                  </a:cubicBezTo>
                  <a:cubicBezTo>
                    <a:pt x="496" y="261"/>
                    <a:pt x="572" y="274"/>
                    <a:pt x="649" y="286"/>
                  </a:cubicBezTo>
                  <a:cubicBezTo>
                    <a:pt x="680" y="289"/>
                    <a:pt x="723" y="296"/>
                    <a:pt x="765" y="296"/>
                  </a:cubicBezTo>
                  <a:cubicBezTo>
                    <a:pt x="806" y="296"/>
                    <a:pt x="846" y="289"/>
                    <a:pt x="871" y="267"/>
                  </a:cubicBezTo>
                  <a:cubicBezTo>
                    <a:pt x="890" y="248"/>
                    <a:pt x="890" y="223"/>
                    <a:pt x="871" y="210"/>
                  </a:cubicBezTo>
                  <a:cubicBezTo>
                    <a:pt x="820" y="172"/>
                    <a:pt x="731" y="178"/>
                    <a:pt x="668" y="172"/>
                  </a:cubicBezTo>
                  <a:cubicBezTo>
                    <a:pt x="591" y="166"/>
                    <a:pt x="522" y="153"/>
                    <a:pt x="445" y="140"/>
                  </a:cubicBezTo>
                  <a:cubicBezTo>
                    <a:pt x="375" y="121"/>
                    <a:pt x="306" y="102"/>
                    <a:pt x="236" y="77"/>
                  </a:cubicBezTo>
                  <a:cubicBezTo>
                    <a:pt x="204" y="64"/>
                    <a:pt x="172" y="45"/>
                    <a:pt x="134" y="32"/>
                  </a:cubicBezTo>
                  <a:cubicBezTo>
                    <a:pt x="102" y="19"/>
                    <a:pt x="70" y="7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45"/>
            <p:cNvSpPr/>
            <p:nvPr/>
          </p:nvSpPr>
          <p:spPr>
            <a:xfrm flipH="1">
              <a:off x="1045424" y="4748191"/>
              <a:ext cx="36078" cy="13971"/>
            </a:xfrm>
            <a:custGeom>
              <a:rect b="b" l="l" r="r" t="t"/>
              <a:pathLst>
                <a:path extrusionOk="0" h="91" w="235">
                  <a:moveTo>
                    <a:pt x="33" y="1"/>
                  </a:moveTo>
                  <a:cubicBezTo>
                    <a:pt x="10" y="1"/>
                    <a:pt x="1" y="40"/>
                    <a:pt x="25" y="46"/>
                  </a:cubicBezTo>
                  <a:lnTo>
                    <a:pt x="120" y="71"/>
                  </a:lnTo>
                  <a:lnTo>
                    <a:pt x="165" y="84"/>
                  </a:lnTo>
                  <a:cubicBezTo>
                    <a:pt x="171" y="84"/>
                    <a:pt x="184" y="90"/>
                    <a:pt x="190" y="90"/>
                  </a:cubicBezTo>
                  <a:lnTo>
                    <a:pt x="215" y="90"/>
                  </a:lnTo>
                  <a:cubicBezTo>
                    <a:pt x="228" y="84"/>
                    <a:pt x="234" y="71"/>
                    <a:pt x="222" y="59"/>
                  </a:cubicBezTo>
                  <a:cubicBezTo>
                    <a:pt x="215" y="52"/>
                    <a:pt x="209" y="52"/>
                    <a:pt x="203" y="46"/>
                  </a:cubicBezTo>
                  <a:cubicBezTo>
                    <a:pt x="196" y="46"/>
                    <a:pt x="184" y="40"/>
                    <a:pt x="177" y="40"/>
                  </a:cubicBezTo>
                  <a:lnTo>
                    <a:pt x="133" y="27"/>
                  </a:lnTo>
                  <a:lnTo>
                    <a:pt x="37" y="1"/>
                  </a:lnTo>
                  <a:cubicBezTo>
                    <a:pt x="36" y="1"/>
                    <a:pt x="34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45"/>
            <p:cNvSpPr/>
            <p:nvPr/>
          </p:nvSpPr>
          <p:spPr>
            <a:xfrm flipH="1">
              <a:off x="1199101" y="4584997"/>
              <a:ext cx="32086" cy="32393"/>
            </a:xfrm>
            <a:custGeom>
              <a:rect b="b" l="l" r="r" t="t"/>
              <a:pathLst>
                <a:path extrusionOk="0" h="211" w="209">
                  <a:moveTo>
                    <a:pt x="35" y="0"/>
                  </a:moveTo>
                  <a:cubicBezTo>
                    <a:pt x="18" y="0"/>
                    <a:pt x="1" y="23"/>
                    <a:pt x="15" y="41"/>
                  </a:cubicBezTo>
                  <a:lnTo>
                    <a:pt x="91" y="130"/>
                  </a:lnTo>
                  <a:cubicBezTo>
                    <a:pt x="116" y="156"/>
                    <a:pt x="148" y="181"/>
                    <a:pt x="180" y="207"/>
                  </a:cubicBezTo>
                  <a:cubicBezTo>
                    <a:pt x="183" y="210"/>
                    <a:pt x="186" y="211"/>
                    <a:pt x="189" y="211"/>
                  </a:cubicBezTo>
                  <a:cubicBezTo>
                    <a:pt x="200" y="211"/>
                    <a:pt x="209" y="197"/>
                    <a:pt x="199" y="188"/>
                  </a:cubicBezTo>
                  <a:cubicBezTo>
                    <a:pt x="180" y="156"/>
                    <a:pt x="155" y="124"/>
                    <a:pt x="129" y="99"/>
                  </a:cubicBezTo>
                  <a:lnTo>
                    <a:pt x="53" y="10"/>
                  </a:lnTo>
                  <a:cubicBezTo>
                    <a:pt x="48" y="3"/>
                    <a:pt x="42" y="0"/>
                    <a:pt x="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45"/>
            <p:cNvSpPr/>
            <p:nvPr/>
          </p:nvSpPr>
          <p:spPr>
            <a:xfrm flipH="1">
              <a:off x="1207391" y="4536177"/>
              <a:ext cx="99329" cy="103014"/>
            </a:xfrm>
            <a:custGeom>
              <a:rect b="b" l="l" r="r" t="t"/>
              <a:pathLst>
                <a:path extrusionOk="0" h="671" w="647">
                  <a:moveTo>
                    <a:pt x="23" y="1"/>
                  </a:moveTo>
                  <a:cubicBezTo>
                    <a:pt x="10" y="1"/>
                    <a:pt x="0" y="12"/>
                    <a:pt x="5" y="29"/>
                  </a:cubicBezTo>
                  <a:cubicBezTo>
                    <a:pt x="75" y="162"/>
                    <a:pt x="157" y="283"/>
                    <a:pt x="259" y="398"/>
                  </a:cubicBezTo>
                  <a:cubicBezTo>
                    <a:pt x="303" y="455"/>
                    <a:pt x="361" y="506"/>
                    <a:pt x="418" y="556"/>
                  </a:cubicBezTo>
                  <a:cubicBezTo>
                    <a:pt x="443" y="582"/>
                    <a:pt x="475" y="607"/>
                    <a:pt x="500" y="626"/>
                  </a:cubicBezTo>
                  <a:cubicBezTo>
                    <a:pt x="532" y="658"/>
                    <a:pt x="570" y="671"/>
                    <a:pt x="608" y="671"/>
                  </a:cubicBezTo>
                  <a:cubicBezTo>
                    <a:pt x="634" y="671"/>
                    <a:pt x="647" y="645"/>
                    <a:pt x="640" y="620"/>
                  </a:cubicBezTo>
                  <a:cubicBezTo>
                    <a:pt x="627" y="582"/>
                    <a:pt x="589" y="556"/>
                    <a:pt x="564" y="544"/>
                  </a:cubicBezTo>
                  <a:cubicBezTo>
                    <a:pt x="532" y="518"/>
                    <a:pt x="507" y="499"/>
                    <a:pt x="481" y="480"/>
                  </a:cubicBezTo>
                  <a:cubicBezTo>
                    <a:pt x="424" y="436"/>
                    <a:pt x="373" y="385"/>
                    <a:pt x="322" y="334"/>
                  </a:cubicBezTo>
                  <a:cubicBezTo>
                    <a:pt x="214" y="232"/>
                    <a:pt x="125" y="124"/>
                    <a:pt x="43" y="10"/>
                  </a:cubicBezTo>
                  <a:cubicBezTo>
                    <a:pt x="36" y="4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45"/>
            <p:cNvSpPr/>
            <p:nvPr/>
          </p:nvSpPr>
          <p:spPr>
            <a:xfrm flipH="1">
              <a:off x="1118655" y="4656999"/>
              <a:ext cx="62330" cy="40837"/>
            </a:xfrm>
            <a:custGeom>
              <a:rect b="b" l="l" r="r" t="t"/>
              <a:pathLst>
                <a:path extrusionOk="0" h="266" w="406">
                  <a:moveTo>
                    <a:pt x="25" y="0"/>
                  </a:moveTo>
                  <a:cubicBezTo>
                    <a:pt x="11" y="0"/>
                    <a:pt x="0" y="16"/>
                    <a:pt x="5" y="36"/>
                  </a:cubicBezTo>
                  <a:cubicBezTo>
                    <a:pt x="44" y="100"/>
                    <a:pt x="101" y="151"/>
                    <a:pt x="164" y="189"/>
                  </a:cubicBezTo>
                  <a:cubicBezTo>
                    <a:pt x="196" y="208"/>
                    <a:pt x="234" y="227"/>
                    <a:pt x="266" y="240"/>
                  </a:cubicBezTo>
                  <a:cubicBezTo>
                    <a:pt x="285" y="246"/>
                    <a:pt x="298" y="259"/>
                    <a:pt x="317" y="265"/>
                  </a:cubicBezTo>
                  <a:lnTo>
                    <a:pt x="349" y="265"/>
                  </a:lnTo>
                  <a:cubicBezTo>
                    <a:pt x="361" y="265"/>
                    <a:pt x="374" y="259"/>
                    <a:pt x="380" y="252"/>
                  </a:cubicBezTo>
                  <a:cubicBezTo>
                    <a:pt x="399" y="246"/>
                    <a:pt x="406" y="227"/>
                    <a:pt x="399" y="214"/>
                  </a:cubicBezTo>
                  <a:cubicBezTo>
                    <a:pt x="393" y="208"/>
                    <a:pt x="387" y="201"/>
                    <a:pt x="380" y="195"/>
                  </a:cubicBezTo>
                  <a:lnTo>
                    <a:pt x="374" y="189"/>
                  </a:lnTo>
                  <a:cubicBezTo>
                    <a:pt x="374" y="189"/>
                    <a:pt x="368" y="182"/>
                    <a:pt x="361" y="176"/>
                  </a:cubicBezTo>
                  <a:cubicBezTo>
                    <a:pt x="342" y="163"/>
                    <a:pt x="323" y="157"/>
                    <a:pt x="304" y="151"/>
                  </a:cubicBezTo>
                  <a:cubicBezTo>
                    <a:pt x="272" y="138"/>
                    <a:pt x="247" y="119"/>
                    <a:pt x="215" y="100"/>
                  </a:cubicBezTo>
                  <a:cubicBezTo>
                    <a:pt x="202" y="100"/>
                    <a:pt x="190" y="87"/>
                    <a:pt x="177" y="81"/>
                  </a:cubicBezTo>
                  <a:cubicBezTo>
                    <a:pt x="164" y="74"/>
                    <a:pt x="152" y="62"/>
                    <a:pt x="133" y="55"/>
                  </a:cubicBezTo>
                  <a:cubicBezTo>
                    <a:pt x="107" y="30"/>
                    <a:pt x="75" y="17"/>
                    <a:pt x="37" y="4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45"/>
            <p:cNvSpPr/>
            <p:nvPr/>
          </p:nvSpPr>
          <p:spPr>
            <a:xfrm flipH="1">
              <a:off x="909864" y="4148379"/>
              <a:ext cx="62484" cy="18730"/>
            </a:xfrm>
            <a:custGeom>
              <a:rect b="b" l="l" r="r" t="t"/>
              <a:pathLst>
                <a:path extrusionOk="0" h="122" w="407">
                  <a:moveTo>
                    <a:pt x="25" y="0"/>
                  </a:moveTo>
                  <a:cubicBezTo>
                    <a:pt x="0" y="0"/>
                    <a:pt x="0" y="51"/>
                    <a:pt x="25" y="51"/>
                  </a:cubicBezTo>
                  <a:cubicBezTo>
                    <a:pt x="83" y="51"/>
                    <a:pt x="146" y="57"/>
                    <a:pt x="203" y="77"/>
                  </a:cubicBezTo>
                  <a:cubicBezTo>
                    <a:pt x="261" y="96"/>
                    <a:pt x="318" y="108"/>
                    <a:pt x="381" y="121"/>
                  </a:cubicBezTo>
                  <a:cubicBezTo>
                    <a:pt x="394" y="121"/>
                    <a:pt x="407" y="108"/>
                    <a:pt x="394" y="96"/>
                  </a:cubicBezTo>
                  <a:cubicBezTo>
                    <a:pt x="343" y="51"/>
                    <a:pt x="286" y="26"/>
                    <a:pt x="216" y="19"/>
                  </a:cubicBezTo>
                  <a:cubicBezTo>
                    <a:pt x="153" y="7"/>
                    <a:pt x="89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45"/>
            <p:cNvSpPr/>
            <p:nvPr/>
          </p:nvSpPr>
          <p:spPr>
            <a:xfrm flipH="1">
              <a:off x="1180064" y="3987027"/>
              <a:ext cx="152755" cy="31319"/>
            </a:xfrm>
            <a:custGeom>
              <a:rect b="b" l="l" r="r" t="t"/>
              <a:pathLst>
                <a:path extrusionOk="0" h="204" w="995">
                  <a:moveTo>
                    <a:pt x="31" y="0"/>
                  </a:moveTo>
                  <a:cubicBezTo>
                    <a:pt x="11" y="0"/>
                    <a:pt x="0" y="30"/>
                    <a:pt x="22" y="41"/>
                  </a:cubicBezTo>
                  <a:cubicBezTo>
                    <a:pt x="162" y="143"/>
                    <a:pt x="321" y="193"/>
                    <a:pt x="492" y="200"/>
                  </a:cubicBezTo>
                  <a:cubicBezTo>
                    <a:pt x="523" y="202"/>
                    <a:pt x="553" y="204"/>
                    <a:pt x="583" y="204"/>
                  </a:cubicBezTo>
                  <a:cubicBezTo>
                    <a:pt x="636" y="204"/>
                    <a:pt x="688" y="199"/>
                    <a:pt x="740" y="187"/>
                  </a:cubicBezTo>
                  <a:cubicBezTo>
                    <a:pt x="823" y="181"/>
                    <a:pt x="905" y="149"/>
                    <a:pt x="975" y="98"/>
                  </a:cubicBezTo>
                  <a:cubicBezTo>
                    <a:pt x="994" y="79"/>
                    <a:pt x="975" y="54"/>
                    <a:pt x="956" y="54"/>
                  </a:cubicBezTo>
                  <a:cubicBezTo>
                    <a:pt x="880" y="66"/>
                    <a:pt x="810" y="92"/>
                    <a:pt x="734" y="104"/>
                  </a:cubicBezTo>
                  <a:cubicBezTo>
                    <a:pt x="658" y="117"/>
                    <a:pt x="575" y="117"/>
                    <a:pt x="499" y="117"/>
                  </a:cubicBezTo>
                  <a:cubicBezTo>
                    <a:pt x="340" y="104"/>
                    <a:pt x="187" y="66"/>
                    <a:pt x="41" y="3"/>
                  </a:cubicBezTo>
                  <a:cubicBezTo>
                    <a:pt x="38" y="1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45"/>
            <p:cNvSpPr/>
            <p:nvPr/>
          </p:nvSpPr>
          <p:spPr>
            <a:xfrm flipH="1">
              <a:off x="888371" y="3888312"/>
              <a:ext cx="57417" cy="47438"/>
            </a:xfrm>
            <a:custGeom>
              <a:rect b="b" l="l" r="r" t="t"/>
              <a:pathLst>
                <a:path extrusionOk="0" h="309" w="374">
                  <a:moveTo>
                    <a:pt x="26" y="0"/>
                  </a:moveTo>
                  <a:cubicBezTo>
                    <a:pt x="12" y="0"/>
                    <a:pt x="1" y="20"/>
                    <a:pt x="11" y="36"/>
                  </a:cubicBezTo>
                  <a:cubicBezTo>
                    <a:pt x="30" y="61"/>
                    <a:pt x="56" y="87"/>
                    <a:pt x="81" y="112"/>
                  </a:cubicBezTo>
                  <a:lnTo>
                    <a:pt x="164" y="182"/>
                  </a:lnTo>
                  <a:cubicBezTo>
                    <a:pt x="189" y="207"/>
                    <a:pt x="215" y="226"/>
                    <a:pt x="240" y="252"/>
                  </a:cubicBezTo>
                  <a:cubicBezTo>
                    <a:pt x="253" y="264"/>
                    <a:pt x="266" y="271"/>
                    <a:pt x="278" y="284"/>
                  </a:cubicBezTo>
                  <a:cubicBezTo>
                    <a:pt x="297" y="296"/>
                    <a:pt x="316" y="303"/>
                    <a:pt x="335" y="309"/>
                  </a:cubicBezTo>
                  <a:cubicBezTo>
                    <a:pt x="361" y="309"/>
                    <a:pt x="374" y="284"/>
                    <a:pt x="367" y="264"/>
                  </a:cubicBezTo>
                  <a:cubicBezTo>
                    <a:pt x="361" y="245"/>
                    <a:pt x="348" y="233"/>
                    <a:pt x="335" y="220"/>
                  </a:cubicBezTo>
                  <a:cubicBezTo>
                    <a:pt x="323" y="207"/>
                    <a:pt x="310" y="195"/>
                    <a:pt x="297" y="188"/>
                  </a:cubicBezTo>
                  <a:lnTo>
                    <a:pt x="208" y="118"/>
                  </a:lnTo>
                  <a:lnTo>
                    <a:pt x="132" y="55"/>
                  </a:lnTo>
                  <a:cubicBezTo>
                    <a:pt x="100" y="36"/>
                    <a:pt x="69" y="17"/>
                    <a:pt x="37" y="4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45"/>
            <p:cNvSpPr/>
            <p:nvPr/>
          </p:nvSpPr>
          <p:spPr>
            <a:xfrm flipH="1">
              <a:off x="936116" y="3893531"/>
              <a:ext cx="28862" cy="26713"/>
            </a:xfrm>
            <a:custGeom>
              <a:rect b="b" l="l" r="r" t="t"/>
              <a:pathLst>
                <a:path extrusionOk="0" h="174" w="188">
                  <a:moveTo>
                    <a:pt x="27" y="0"/>
                  </a:moveTo>
                  <a:cubicBezTo>
                    <a:pt x="14" y="0"/>
                    <a:pt x="0" y="15"/>
                    <a:pt x="9" y="33"/>
                  </a:cubicBezTo>
                  <a:cubicBezTo>
                    <a:pt x="28" y="65"/>
                    <a:pt x="54" y="91"/>
                    <a:pt x="79" y="116"/>
                  </a:cubicBezTo>
                  <a:cubicBezTo>
                    <a:pt x="85" y="129"/>
                    <a:pt x="98" y="141"/>
                    <a:pt x="117" y="148"/>
                  </a:cubicBezTo>
                  <a:lnTo>
                    <a:pt x="143" y="167"/>
                  </a:lnTo>
                  <a:cubicBezTo>
                    <a:pt x="143" y="167"/>
                    <a:pt x="149" y="173"/>
                    <a:pt x="155" y="173"/>
                  </a:cubicBezTo>
                  <a:lnTo>
                    <a:pt x="168" y="173"/>
                  </a:lnTo>
                  <a:cubicBezTo>
                    <a:pt x="181" y="167"/>
                    <a:pt x="187" y="161"/>
                    <a:pt x="181" y="148"/>
                  </a:cubicBezTo>
                  <a:lnTo>
                    <a:pt x="181" y="141"/>
                  </a:lnTo>
                  <a:cubicBezTo>
                    <a:pt x="174" y="135"/>
                    <a:pt x="168" y="129"/>
                    <a:pt x="168" y="122"/>
                  </a:cubicBezTo>
                  <a:lnTo>
                    <a:pt x="149" y="110"/>
                  </a:lnTo>
                  <a:cubicBezTo>
                    <a:pt x="136" y="97"/>
                    <a:pt x="124" y="84"/>
                    <a:pt x="111" y="78"/>
                  </a:cubicBezTo>
                  <a:lnTo>
                    <a:pt x="92" y="59"/>
                  </a:lnTo>
                  <a:lnTo>
                    <a:pt x="79" y="46"/>
                  </a:lnTo>
                  <a:cubicBezTo>
                    <a:pt x="66" y="33"/>
                    <a:pt x="54" y="21"/>
                    <a:pt x="41" y="8"/>
                  </a:cubicBezTo>
                  <a:cubicBezTo>
                    <a:pt x="37" y="3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45"/>
            <p:cNvSpPr/>
            <p:nvPr/>
          </p:nvSpPr>
          <p:spPr>
            <a:xfrm flipH="1">
              <a:off x="953772" y="3890461"/>
              <a:ext cx="53272" cy="42065"/>
            </a:xfrm>
            <a:custGeom>
              <a:rect b="b" l="l" r="r" t="t"/>
              <a:pathLst>
                <a:path extrusionOk="0" h="274" w="347">
                  <a:moveTo>
                    <a:pt x="34" y="0"/>
                  </a:moveTo>
                  <a:cubicBezTo>
                    <a:pt x="17" y="0"/>
                    <a:pt x="1" y="30"/>
                    <a:pt x="23" y="41"/>
                  </a:cubicBezTo>
                  <a:cubicBezTo>
                    <a:pt x="48" y="60"/>
                    <a:pt x="67" y="73"/>
                    <a:pt x="93" y="92"/>
                  </a:cubicBezTo>
                  <a:cubicBezTo>
                    <a:pt x="112" y="111"/>
                    <a:pt x="137" y="130"/>
                    <a:pt x="162" y="149"/>
                  </a:cubicBezTo>
                  <a:cubicBezTo>
                    <a:pt x="182" y="161"/>
                    <a:pt x="201" y="181"/>
                    <a:pt x="226" y="200"/>
                  </a:cubicBezTo>
                  <a:cubicBezTo>
                    <a:pt x="232" y="212"/>
                    <a:pt x="245" y="225"/>
                    <a:pt x="251" y="231"/>
                  </a:cubicBezTo>
                  <a:cubicBezTo>
                    <a:pt x="264" y="250"/>
                    <a:pt x="277" y="263"/>
                    <a:pt x="296" y="270"/>
                  </a:cubicBezTo>
                  <a:cubicBezTo>
                    <a:pt x="301" y="272"/>
                    <a:pt x="307" y="273"/>
                    <a:pt x="312" y="273"/>
                  </a:cubicBezTo>
                  <a:cubicBezTo>
                    <a:pt x="331" y="273"/>
                    <a:pt x="347" y="256"/>
                    <a:pt x="347" y="231"/>
                  </a:cubicBezTo>
                  <a:cubicBezTo>
                    <a:pt x="328" y="200"/>
                    <a:pt x="309" y="168"/>
                    <a:pt x="277" y="149"/>
                  </a:cubicBezTo>
                  <a:cubicBezTo>
                    <a:pt x="258" y="123"/>
                    <a:pt x="232" y="104"/>
                    <a:pt x="213" y="85"/>
                  </a:cubicBezTo>
                  <a:cubicBezTo>
                    <a:pt x="188" y="66"/>
                    <a:pt x="162" y="53"/>
                    <a:pt x="137" y="41"/>
                  </a:cubicBezTo>
                  <a:cubicBezTo>
                    <a:pt x="105" y="22"/>
                    <a:pt x="74" y="9"/>
                    <a:pt x="42" y="3"/>
                  </a:cubicBezTo>
                  <a:cubicBezTo>
                    <a:pt x="39" y="1"/>
                    <a:pt x="36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45"/>
            <p:cNvSpPr/>
            <p:nvPr/>
          </p:nvSpPr>
          <p:spPr>
            <a:xfrm flipH="1">
              <a:off x="986932" y="3889386"/>
              <a:ext cx="42986" cy="26866"/>
            </a:xfrm>
            <a:custGeom>
              <a:rect b="b" l="l" r="r" t="t"/>
              <a:pathLst>
                <a:path extrusionOk="0" h="175" w="280">
                  <a:moveTo>
                    <a:pt x="25" y="1"/>
                  </a:moveTo>
                  <a:cubicBezTo>
                    <a:pt x="19" y="1"/>
                    <a:pt x="11" y="5"/>
                    <a:pt x="6" y="10"/>
                  </a:cubicBezTo>
                  <a:cubicBezTo>
                    <a:pt x="0" y="22"/>
                    <a:pt x="6" y="35"/>
                    <a:pt x="19" y="41"/>
                  </a:cubicBezTo>
                  <a:cubicBezTo>
                    <a:pt x="64" y="54"/>
                    <a:pt x="102" y="73"/>
                    <a:pt x="140" y="99"/>
                  </a:cubicBezTo>
                  <a:cubicBezTo>
                    <a:pt x="159" y="111"/>
                    <a:pt x="178" y="124"/>
                    <a:pt x="197" y="137"/>
                  </a:cubicBezTo>
                  <a:cubicBezTo>
                    <a:pt x="216" y="149"/>
                    <a:pt x="216" y="149"/>
                    <a:pt x="229" y="156"/>
                  </a:cubicBezTo>
                  <a:cubicBezTo>
                    <a:pt x="235" y="168"/>
                    <a:pt x="248" y="168"/>
                    <a:pt x="261" y="175"/>
                  </a:cubicBezTo>
                  <a:cubicBezTo>
                    <a:pt x="273" y="175"/>
                    <a:pt x="280" y="168"/>
                    <a:pt x="280" y="156"/>
                  </a:cubicBezTo>
                  <a:cubicBezTo>
                    <a:pt x="273" y="143"/>
                    <a:pt x="267" y="130"/>
                    <a:pt x="261" y="124"/>
                  </a:cubicBezTo>
                  <a:cubicBezTo>
                    <a:pt x="254" y="118"/>
                    <a:pt x="242" y="105"/>
                    <a:pt x="235" y="99"/>
                  </a:cubicBezTo>
                  <a:cubicBezTo>
                    <a:pt x="210" y="80"/>
                    <a:pt x="191" y="67"/>
                    <a:pt x="172" y="54"/>
                  </a:cubicBezTo>
                  <a:cubicBezTo>
                    <a:pt x="127" y="35"/>
                    <a:pt x="83" y="16"/>
                    <a:pt x="32" y="3"/>
                  </a:cubicBezTo>
                  <a:cubicBezTo>
                    <a:pt x="30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45"/>
            <p:cNvSpPr/>
            <p:nvPr/>
          </p:nvSpPr>
          <p:spPr>
            <a:xfrm flipH="1">
              <a:off x="1004280" y="3897370"/>
              <a:ext cx="85205" cy="36845"/>
            </a:xfrm>
            <a:custGeom>
              <a:rect b="b" l="l" r="r" t="t"/>
              <a:pathLst>
                <a:path extrusionOk="0" h="240" w="555">
                  <a:moveTo>
                    <a:pt x="141" y="0"/>
                  </a:moveTo>
                  <a:cubicBezTo>
                    <a:pt x="103" y="0"/>
                    <a:pt x="62" y="11"/>
                    <a:pt x="26" y="21"/>
                  </a:cubicBezTo>
                  <a:cubicBezTo>
                    <a:pt x="0" y="28"/>
                    <a:pt x="13" y="72"/>
                    <a:pt x="45" y="72"/>
                  </a:cubicBezTo>
                  <a:cubicBezTo>
                    <a:pt x="62" y="71"/>
                    <a:pt x="80" y="70"/>
                    <a:pt x="97" y="70"/>
                  </a:cubicBezTo>
                  <a:cubicBezTo>
                    <a:pt x="158" y="70"/>
                    <a:pt x="221" y="79"/>
                    <a:pt x="280" y="104"/>
                  </a:cubicBezTo>
                  <a:cubicBezTo>
                    <a:pt x="318" y="116"/>
                    <a:pt x="350" y="136"/>
                    <a:pt x="382" y="155"/>
                  </a:cubicBezTo>
                  <a:cubicBezTo>
                    <a:pt x="420" y="180"/>
                    <a:pt x="445" y="212"/>
                    <a:pt x="483" y="231"/>
                  </a:cubicBezTo>
                  <a:cubicBezTo>
                    <a:pt x="493" y="237"/>
                    <a:pt x="502" y="240"/>
                    <a:pt x="511" y="240"/>
                  </a:cubicBezTo>
                  <a:cubicBezTo>
                    <a:pt x="537" y="240"/>
                    <a:pt x="555" y="215"/>
                    <a:pt x="541" y="186"/>
                  </a:cubicBezTo>
                  <a:cubicBezTo>
                    <a:pt x="515" y="142"/>
                    <a:pt x="477" y="104"/>
                    <a:pt x="433" y="78"/>
                  </a:cubicBezTo>
                  <a:cubicBezTo>
                    <a:pt x="356" y="28"/>
                    <a:pt x="261" y="2"/>
                    <a:pt x="166" y="2"/>
                  </a:cubicBezTo>
                  <a:cubicBezTo>
                    <a:pt x="158" y="1"/>
                    <a:pt x="149" y="0"/>
                    <a:pt x="1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45"/>
            <p:cNvSpPr/>
            <p:nvPr/>
          </p:nvSpPr>
          <p:spPr>
            <a:xfrm flipH="1">
              <a:off x="863040" y="3917327"/>
              <a:ext cx="22568" cy="18423"/>
            </a:xfrm>
            <a:custGeom>
              <a:rect b="b" l="l" r="r" t="t"/>
              <a:pathLst>
                <a:path extrusionOk="0" h="120" w="147">
                  <a:moveTo>
                    <a:pt x="14" y="1"/>
                  </a:moveTo>
                  <a:cubicBezTo>
                    <a:pt x="10" y="1"/>
                    <a:pt x="7" y="2"/>
                    <a:pt x="7" y="6"/>
                  </a:cubicBezTo>
                  <a:cubicBezTo>
                    <a:pt x="1" y="12"/>
                    <a:pt x="1" y="18"/>
                    <a:pt x="7" y="25"/>
                  </a:cubicBezTo>
                  <a:lnTo>
                    <a:pt x="64" y="75"/>
                  </a:lnTo>
                  <a:lnTo>
                    <a:pt x="128" y="120"/>
                  </a:lnTo>
                  <a:cubicBezTo>
                    <a:pt x="134" y="120"/>
                    <a:pt x="147" y="114"/>
                    <a:pt x="140" y="107"/>
                  </a:cubicBezTo>
                  <a:cubicBezTo>
                    <a:pt x="121" y="88"/>
                    <a:pt x="102" y="69"/>
                    <a:pt x="83" y="50"/>
                  </a:cubicBezTo>
                  <a:cubicBezTo>
                    <a:pt x="64" y="37"/>
                    <a:pt x="45" y="18"/>
                    <a:pt x="26" y="6"/>
                  </a:cubicBezTo>
                  <a:cubicBezTo>
                    <a:pt x="23" y="2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5"/>
            <p:cNvSpPr/>
            <p:nvPr/>
          </p:nvSpPr>
          <p:spPr>
            <a:xfrm flipH="1">
              <a:off x="739301" y="3925157"/>
              <a:ext cx="82135" cy="74305"/>
            </a:xfrm>
            <a:custGeom>
              <a:rect b="b" l="l" r="r" t="t"/>
              <a:pathLst>
                <a:path extrusionOk="0" h="484" w="535">
                  <a:moveTo>
                    <a:pt x="32" y="0"/>
                  </a:moveTo>
                  <a:cubicBezTo>
                    <a:pt x="13" y="0"/>
                    <a:pt x="1" y="28"/>
                    <a:pt x="21" y="44"/>
                  </a:cubicBezTo>
                  <a:cubicBezTo>
                    <a:pt x="104" y="107"/>
                    <a:pt x="186" y="177"/>
                    <a:pt x="263" y="247"/>
                  </a:cubicBezTo>
                  <a:cubicBezTo>
                    <a:pt x="301" y="285"/>
                    <a:pt x="339" y="323"/>
                    <a:pt x="371" y="361"/>
                  </a:cubicBezTo>
                  <a:cubicBezTo>
                    <a:pt x="390" y="380"/>
                    <a:pt x="409" y="406"/>
                    <a:pt x="428" y="425"/>
                  </a:cubicBezTo>
                  <a:cubicBezTo>
                    <a:pt x="440" y="444"/>
                    <a:pt x="460" y="469"/>
                    <a:pt x="485" y="482"/>
                  </a:cubicBezTo>
                  <a:cubicBezTo>
                    <a:pt x="488" y="483"/>
                    <a:pt x="492" y="483"/>
                    <a:pt x="495" y="483"/>
                  </a:cubicBezTo>
                  <a:cubicBezTo>
                    <a:pt x="517" y="483"/>
                    <a:pt x="535" y="466"/>
                    <a:pt x="529" y="444"/>
                  </a:cubicBezTo>
                  <a:cubicBezTo>
                    <a:pt x="523" y="418"/>
                    <a:pt x="510" y="393"/>
                    <a:pt x="485" y="374"/>
                  </a:cubicBezTo>
                  <a:cubicBezTo>
                    <a:pt x="466" y="355"/>
                    <a:pt x="453" y="336"/>
                    <a:pt x="434" y="317"/>
                  </a:cubicBezTo>
                  <a:cubicBezTo>
                    <a:pt x="396" y="272"/>
                    <a:pt x="352" y="234"/>
                    <a:pt x="313" y="196"/>
                  </a:cubicBezTo>
                  <a:cubicBezTo>
                    <a:pt x="231" y="126"/>
                    <a:pt x="142" y="63"/>
                    <a:pt x="46" y="5"/>
                  </a:cubicBezTo>
                  <a:cubicBezTo>
                    <a:pt x="42" y="2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5"/>
            <p:cNvSpPr/>
            <p:nvPr/>
          </p:nvSpPr>
          <p:spPr>
            <a:xfrm flipH="1">
              <a:off x="1290600" y="5046946"/>
              <a:ext cx="43754" cy="7369"/>
            </a:xfrm>
            <a:custGeom>
              <a:rect b="b" l="l" r="r" t="t"/>
              <a:pathLst>
                <a:path extrusionOk="0" h="48" w="285">
                  <a:moveTo>
                    <a:pt x="32" y="0"/>
                  </a:moveTo>
                  <a:cubicBezTo>
                    <a:pt x="7" y="0"/>
                    <a:pt x="0" y="38"/>
                    <a:pt x="26" y="45"/>
                  </a:cubicBezTo>
                  <a:cubicBezTo>
                    <a:pt x="48" y="46"/>
                    <a:pt x="70" y="47"/>
                    <a:pt x="91" y="47"/>
                  </a:cubicBezTo>
                  <a:cubicBezTo>
                    <a:pt x="150" y="47"/>
                    <a:pt x="207" y="41"/>
                    <a:pt x="267" y="32"/>
                  </a:cubicBezTo>
                  <a:cubicBezTo>
                    <a:pt x="269" y="33"/>
                    <a:pt x="270" y="33"/>
                    <a:pt x="271" y="33"/>
                  </a:cubicBezTo>
                  <a:cubicBezTo>
                    <a:pt x="281" y="33"/>
                    <a:pt x="284" y="13"/>
                    <a:pt x="267" y="13"/>
                  </a:cubicBezTo>
                  <a:cubicBezTo>
                    <a:pt x="191" y="0"/>
                    <a:pt x="108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5"/>
            <p:cNvSpPr/>
            <p:nvPr/>
          </p:nvSpPr>
          <p:spPr>
            <a:xfrm flipH="1">
              <a:off x="891288" y="5065369"/>
              <a:ext cx="48974" cy="10900"/>
            </a:xfrm>
            <a:custGeom>
              <a:rect b="b" l="l" r="r" t="t"/>
              <a:pathLst>
                <a:path extrusionOk="0" h="71" w="319">
                  <a:moveTo>
                    <a:pt x="33" y="1"/>
                  </a:moveTo>
                  <a:cubicBezTo>
                    <a:pt x="1" y="1"/>
                    <a:pt x="1" y="45"/>
                    <a:pt x="33" y="52"/>
                  </a:cubicBezTo>
                  <a:lnTo>
                    <a:pt x="166" y="71"/>
                  </a:lnTo>
                  <a:lnTo>
                    <a:pt x="293" y="71"/>
                  </a:lnTo>
                  <a:cubicBezTo>
                    <a:pt x="318" y="71"/>
                    <a:pt x="312" y="52"/>
                    <a:pt x="293" y="45"/>
                  </a:cubicBezTo>
                  <a:cubicBezTo>
                    <a:pt x="280" y="39"/>
                    <a:pt x="255" y="33"/>
                    <a:pt x="230" y="33"/>
                  </a:cubicBezTo>
                  <a:cubicBezTo>
                    <a:pt x="210" y="26"/>
                    <a:pt x="191" y="20"/>
                    <a:pt x="166" y="2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45"/>
            <p:cNvSpPr/>
            <p:nvPr/>
          </p:nvSpPr>
          <p:spPr>
            <a:xfrm flipH="1">
              <a:off x="648415" y="5130769"/>
              <a:ext cx="28402" cy="7062"/>
            </a:xfrm>
            <a:custGeom>
              <a:rect b="b" l="l" r="r" t="t"/>
              <a:pathLst>
                <a:path extrusionOk="0" h="46" w="185">
                  <a:moveTo>
                    <a:pt x="20" y="1"/>
                  </a:moveTo>
                  <a:cubicBezTo>
                    <a:pt x="13" y="1"/>
                    <a:pt x="1" y="7"/>
                    <a:pt x="1" y="20"/>
                  </a:cubicBezTo>
                  <a:cubicBezTo>
                    <a:pt x="1" y="32"/>
                    <a:pt x="7" y="45"/>
                    <a:pt x="20" y="45"/>
                  </a:cubicBezTo>
                  <a:lnTo>
                    <a:pt x="172" y="45"/>
                  </a:lnTo>
                  <a:cubicBezTo>
                    <a:pt x="178" y="45"/>
                    <a:pt x="185" y="39"/>
                    <a:pt x="185" y="32"/>
                  </a:cubicBezTo>
                  <a:cubicBezTo>
                    <a:pt x="185" y="26"/>
                    <a:pt x="178" y="20"/>
                    <a:pt x="172" y="20"/>
                  </a:cubicBezTo>
                  <a:cubicBezTo>
                    <a:pt x="147" y="13"/>
                    <a:pt x="121" y="13"/>
                    <a:pt x="96" y="7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5"/>
            <p:cNvSpPr/>
            <p:nvPr/>
          </p:nvSpPr>
          <p:spPr>
            <a:xfrm flipH="1">
              <a:off x="1417102" y="5012710"/>
              <a:ext cx="59720" cy="8904"/>
            </a:xfrm>
            <a:custGeom>
              <a:rect b="b" l="l" r="r" t="t"/>
              <a:pathLst>
                <a:path extrusionOk="0" h="58" w="389">
                  <a:moveTo>
                    <a:pt x="32" y="1"/>
                  </a:moveTo>
                  <a:cubicBezTo>
                    <a:pt x="7" y="1"/>
                    <a:pt x="1" y="39"/>
                    <a:pt x="26" y="39"/>
                  </a:cubicBezTo>
                  <a:cubicBezTo>
                    <a:pt x="140" y="51"/>
                    <a:pt x="255" y="58"/>
                    <a:pt x="369" y="58"/>
                  </a:cubicBezTo>
                  <a:cubicBezTo>
                    <a:pt x="388" y="58"/>
                    <a:pt x="388" y="26"/>
                    <a:pt x="369" y="20"/>
                  </a:cubicBezTo>
                  <a:cubicBezTo>
                    <a:pt x="255" y="7"/>
                    <a:pt x="147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45"/>
            <p:cNvSpPr/>
            <p:nvPr/>
          </p:nvSpPr>
          <p:spPr>
            <a:xfrm flipH="1">
              <a:off x="629839" y="5022536"/>
              <a:ext cx="373827" cy="35157"/>
            </a:xfrm>
            <a:custGeom>
              <a:rect b="b" l="l" r="r" t="t"/>
              <a:pathLst>
                <a:path extrusionOk="0" h="229" w="2435">
                  <a:moveTo>
                    <a:pt x="32" y="0"/>
                  </a:moveTo>
                  <a:cubicBezTo>
                    <a:pt x="7" y="0"/>
                    <a:pt x="1" y="38"/>
                    <a:pt x="32" y="45"/>
                  </a:cubicBezTo>
                  <a:cubicBezTo>
                    <a:pt x="426" y="70"/>
                    <a:pt x="827" y="108"/>
                    <a:pt x="1221" y="140"/>
                  </a:cubicBezTo>
                  <a:lnTo>
                    <a:pt x="1818" y="191"/>
                  </a:lnTo>
                  <a:cubicBezTo>
                    <a:pt x="2009" y="216"/>
                    <a:pt x="2206" y="229"/>
                    <a:pt x="2403" y="229"/>
                  </a:cubicBezTo>
                  <a:cubicBezTo>
                    <a:pt x="2435" y="229"/>
                    <a:pt x="2428" y="184"/>
                    <a:pt x="2396" y="172"/>
                  </a:cubicBezTo>
                  <a:cubicBezTo>
                    <a:pt x="2206" y="134"/>
                    <a:pt x="2002" y="108"/>
                    <a:pt x="1805" y="102"/>
                  </a:cubicBezTo>
                  <a:cubicBezTo>
                    <a:pt x="1608" y="83"/>
                    <a:pt x="1418" y="64"/>
                    <a:pt x="1221" y="51"/>
                  </a:cubicBezTo>
                  <a:cubicBezTo>
                    <a:pt x="827" y="19"/>
                    <a:pt x="426" y="7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45"/>
            <p:cNvSpPr/>
            <p:nvPr/>
          </p:nvSpPr>
          <p:spPr>
            <a:xfrm flipH="1">
              <a:off x="706907" y="5086094"/>
              <a:ext cx="65554" cy="16580"/>
            </a:xfrm>
            <a:custGeom>
              <a:rect b="b" l="l" r="r" t="t"/>
              <a:pathLst>
                <a:path extrusionOk="0" h="108" w="427">
                  <a:moveTo>
                    <a:pt x="121" y="1"/>
                  </a:moveTo>
                  <a:cubicBezTo>
                    <a:pt x="90" y="1"/>
                    <a:pt x="58" y="2"/>
                    <a:pt x="26" y="6"/>
                  </a:cubicBezTo>
                  <a:cubicBezTo>
                    <a:pt x="1" y="6"/>
                    <a:pt x="1" y="50"/>
                    <a:pt x="26" y="50"/>
                  </a:cubicBezTo>
                  <a:cubicBezTo>
                    <a:pt x="90" y="50"/>
                    <a:pt x="153" y="56"/>
                    <a:pt x="210" y="69"/>
                  </a:cubicBezTo>
                  <a:cubicBezTo>
                    <a:pt x="274" y="76"/>
                    <a:pt x="331" y="95"/>
                    <a:pt x="395" y="107"/>
                  </a:cubicBezTo>
                  <a:cubicBezTo>
                    <a:pt x="420" y="107"/>
                    <a:pt x="427" y="69"/>
                    <a:pt x="407" y="63"/>
                  </a:cubicBezTo>
                  <a:cubicBezTo>
                    <a:pt x="344" y="31"/>
                    <a:pt x="287" y="12"/>
                    <a:pt x="217" y="6"/>
                  </a:cubicBezTo>
                  <a:cubicBezTo>
                    <a:pt x="185" y="2"/>
                    <a:pt x="153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45"/>
            <p:cNvSpPr/>
            <p:nvPr/>
          </p:nvSpPr>
          <p:spPr>
            <a:xfrm flipH="1">
              <a:off x="289326" y="5099451"/>
              <a:ext cx="189140" cy="26713"/>
            </a:xfrm>
            <a:custGeom>
              <a:rect b="b" l="l" r="r" t="t"/>
              <a:pathLst>
                <a:path extrusionOk="0" h="174" w="1232">
                  <a:moveTo>
                    <a:pt x="1028" y="1"/>
                  </a:moveTo>
                  <a:cubicBezTo>
                    <a:pt x="994" y="1"/>
                    <a:pt x="960" y="3"/>
                    <a:pt x="926" y="8"/>
                  </a:cubicBezTo>
                  <a:cubicBezTo>
                    <a:pt x="825" y="8"/>
                    <a:pt x="723" y="20"/>
                    <a:pt x="621" y="27"/>
                  </a:cubicBezTo>
                  <a:cubicBezTo>
                    <a:pt x="418" y="52"/>
                    <a:pt x="221" y="84"/>
                    <a:pt x="24" y="135"/>
                  </a:cubicBezTo>
                  <a:cubicBezTo>
                    <a:pt x="0" y="141"/>
                    <a:pt x="4" y="174"/>
                    <a:pt x="25" y="174"/>
                  </a:cubicBezTo>
                  <a:cubicBezTo>
                    <a:pt x="27" y="174"/>
                    <a:pt x="28" y="173"/>
                    <a:pt x="30" y="173"/>
                  </a:cubicBezTo>
                  <a:cubicBezTo>
                    <a:pt x="221" y="135"/>
                    <a:pt x="418" y="103"/>
                    <a:pt x="615" y="84"/>
                  </a:cubicBezTo>
                  <a:cubicBezTo>
                    <a:pt x="717" y="71"/>
                    <a:pt x="818" y="65"/>
                    <a:pt x="914" y="65"/>
                  </a:cubicBezTo>
                  <a:cubicBezTo>
                    <a:pt x="1015" y="65"/>
                    <a:pt x="1111" y="58"/>
                    <a:pt x="1212" y="46"/>
                  </a:cubicBezTo>
                  <a:cubicBezTo>
                    <a:pt x="1231" y="46"/>
                    <a:pt x="1231" y="20"/>
                    <a:pt x="1212" y="20"/>
                  </a:cubicBezTo>
                  <a:cubicBezTo>
                    <a:pt x="1151" y="8"/>
                    <a:pt x="1089" y="1"/>
                    <a:pt x="10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5"/>
            <p:cNvSpPr/>
            <p:nvPr/>
          </p:nvSpPr>
          <p:spPr>
            <a:xfrm flipH="1">
              <a:off x="-112596" y="3321660"/>
              <a:ext cx="1843038" cy="1865605"/>
            </a:xfrm>
            <a:custGeom>
              <a:rect b="b" l="l" r="r" t="t"/>
              <a:pathLst>
                <a:path extrusionOk="0" h="12152" w="12005">
                  <a:moveTo>
                    <a:pt x="1113" y="2068"/>
                  </a:moveTo>
                  <a:cubicBezTo>
                    <a:pt x="1337" y="2068"/>
                    <a:pt x="1557" y="2127"/>
                    <a:pt x="1748" y="2246"/>
                  </a:cubicBezTo>
                  <a:cubicBezTo>
                    <a:pt x="1818" y="2284"/>
                    <a:pt x="1888" y="2335"/>
                    <a:pt x="1951" y="2392"/>
                  </a:cubicBezTo>
                  <a:lnTo>
                    <a:pt x="1958" y="2399"/>
                  </a:lnTo>
                  <a:cubicBezTo>
                    <a:pt x="1678" y="2310"/>
                    <a:pt x="1379" y="2265"/>
                    <a:pt x="1087" y="2265"/>
                  </a:cubicBezTo>
                  <a:cubicBezTo>
                    <a:pt x="909" y="2265"/>
                    <a:pt x="731" y="2284"/>
                    <a:pt x="560" y="2316"/>
                  </a:cubicBezTo>
                  <a:cubicBezTo>
                    <a:pt x="452" y="2335"/>
                    <a:pt x="286" y="2373"/>
                    <a:pt x="267" y="2513"/>
                  </a:cubicBezTo>
                  <a:cubicBezTo>
                    <a:pt x="248" y="2507"/>
                    <a:pt x="235" y="2487"/>
                    <a:pt x="235" y="2468"/>
                  </a:cubicBezTo>
                  <a:cubicBezTo>
                    <a:pt x="229" y="2437"/>
                    <a:pt x="261" y="2399"/>
                    <a:pt x="280" y="2373"/>
                  </a:cubicBezTo>
                  <a:cubicBezTo>
                    <a:pt x="337" y="2322"/>
                    <a:pt x="401" y="2278"/>
                    <a:pt x="464" y="2240"/>
                  </a:cubicBezTo>
                  <a:cubicBezTo>
                    <a:pt x="598" y="2163"/>
                    <a:pt x="744" y="2113"/>
                    <a:pt x="890" y="2087"/>
                  </a:cubicBezTo>
                  <a:cubicBezTo>
                    <a:pt x="964" y="2075"/>
                    <a:pt x="1039" y="2068"/>
                    <a:pt x="1113" y="2068"/>
                  </a:cubicBezTo>
                  <a:close/>
                  <a:moveTo>
                    <a:pt x="1120" y="2372"/>
                  </a:moveTo>
                  <a:cubicBezTo>
                    <a:pt x="1356" y="2372"/>
                    <a:pt x="1596" y="2398"/>
                    <a:pt x="1831" y="2456"/>
                  </a:cubicBezTo>
                  <a:cubicBezTo>
                    <a:pt x="1894" y="2468"/>
                    <a:pt x="1958" y="2487"/>
                    <a:pt x="2021" y="2507"/>
                  </a:cubicBezTo>
                  <a:cubicBezTo>
                    <a:pt x="2047" y="2513"/>
                    <a:pt x="2072" y="2519"/>
                    <a:pt x="2097" y="2532"/>
                  </a:cubicBezTo>
                  <a:cubicBezTo>
                    <a:pt x="2104" y="2538"/>
                    <a:pt x="2104" y="2545"/>
                    <a:pt x="2110" y="2551"/>
                  </a:cubicBezTo>
                  <a:lnTo>
                    <a:pt x="2097" y="2557"/>
                  </a:lnTo>
                  <a:cubicBezTo>
                    <a:pt x="2078" y="2570"/>
                    <a:pt x="2059" y="2583"/>
                    <a:pt x="2040" y="2589"/>
                  </a:cubicBezTo>
                  <a:lnTo>
                    <a:pt x="1653" y="2748"/>
                  </a:lnTo>
                  <a:cubicBezTo>
                    <a:pt x="1465" y="2822"/>
                    <a:pt x="1270" y="2923"/>
                    <a:pt x="1074" y="2923"/>
                  </a:cubicBezTo>
                  <a:cubicBezTo>
                    <a:pt x="1017" y="2923"/>
                    <a:pt x="960" y="2914"/>
                    <a:pt x="903" y="2894"/>
                  </a:cubicBezTo>
                  <a:lnTo>
                    <a:pt x="903" y="2888"/>
                  </a:lnTo>
                  <a:cubicBezTo>
                    <a:pt x="712" y="2812"/>
                    <a:pt x="560" y="2659"/>
                    <a:pt x="375" y="2570"/>
                  </a:cubicBezTo>
                  <a:cubicBezTo>
                    <a:pt x="375" y="2564"/>
                    <a:pt x="382" y="2551"/>
                    <a:pt x="382" y="2545"/>
                  </a:cubicBezTo>
                  <a:cubicBezTo>
                    <a:pt x="382" y="2443"/>
                    <a:pt x="566" y="2430"/>
                    <a:pt x="636" y="2418"/>
                  </a:cubicBezTo>
                  <a:cubicBezTo>
                    <a:pt x="769" y="2392"/>
                    <a:pt x="903" y="2379"/>
                    <a:pt x="1043" y="2373"/>
                  </a:cubicBezTo>
                  <a:cubicBezTo>
                    <a:pt x="1068" y="2372"/>
                    <a:pt x="1094" y="2372"/>
                    <a:pt x="1120" y="2372"/>
                  </a:cubicBezTo>
                  <a:close/>
                  <a:moveTo>
                    <a:pt x="9018" y="7241"/>
                  </a:moveTo>
                  <a:lnTo>
                    <a:pt x="9018" y="7241"/>
                  </a:lnTo>
                  <a:cubicBezTo>
                    <a:pt x="9081" y="7343"/>
                    <a:pt x="9139" y="7451"/>
                    <a:pt x="9196" y="7552"/>
                  </a:cubicBezTo>
                  <a:cubicBezTo>
                    <a:pt x="9316" y="7756"/>
                    <a:pt x="9412" y="7978"/>
                    <a:pt x="9469" y="8207"/>
                  </a:cubicBezTo>
                  <a:cubicBezTo>
                    <a:pt x="9494" y="8321"/>
                    <a:pt x="9513" y="8448"/>
                    <a:pt x="9444" y="8550"/>
                  </a:cubicBezTo>
                  <a:cubicBezTo>
                    <a:pt x="9399" y="8614"/>
                    <a:pt x="9329" y="8645"/>
                    <a:pt x="9259" y="8645"/>
                  </a:cubicBezTo>
                  <a:lnTo>
                    <a:pt x="9202" y="8614"/>
                  </a:lnTo>
                  <a:lnTo>
                    <a:pt x="9011" y="8397"/>
                  </a:lnTo>
                  <a:lnTo>
                    <a:pt x="8992" y="8372"/>
                  </a:lnTo>
                  <a:cubicBezTo>
                    <a:pt x="9069" y="8366"/>
                    <a:pt x="9139" y="8315"/>
                    <a:pt x="9164" y="8245"/>
                  </a:cubicBezTo>
                  <a:cubicBezTo>
                    <a:pt x="9202" y="8143"/>
                    <a:pt x="9208" y="8042"/>
                    <a:pt x="9183" y="7940"/>
                  </a:cubicBezTo>
                  <a:cubicBezTo>
                    <a:pt x="9164" y="7838"/>
                    <a:pt x="9151" y="7737"/>
                    <a:pt x="9126" y="7641"/>
                  </a:cubicBezTo>
                  <a:cubicBezTo>
                    <a:pt x="9100" y="7501"/>
                    <a:pt x="9062" y="7374"/>
                    <a:pt x="9018" y="7241"/>
                  </a:cubicBezTo>
                  <a:close/>
                  <a:moveTo>
                    <a:pt x="6552" y="8067"/>
                  </a:moveTo>
                  <a:cubicBezTo>
                    <a:pt x="6565" y="8112"/>
                    <a:pt x="6578" y="8156"/>
                    <a:pt x="6597" y="8194"/>
                  </a:cubicBezTo>
                  <a:cubicBezTo>
                    <a:pt x="6603" y="8220"/>
                    <a:pt x="6609" y="8245"/>
                    <a:pt x="6622" y="8277"/>
                  </a:cubicBezTo>
                  <a:cubicBezTo>
                    <a:pt x="6603" y="8283"/>
                    <a:pt x="6590" y="8302"/>
                    <a:pt x="6597" y="8321"/>
                  </a:cubicBezTo>
                  <a:lnTo>
                    <a:pt x="6603" y="8321"/>
                  </a:lnTo>
                  <a:cubicBezTo>
                    <a:pt x="6628" y="8372"/>
                    <a:pt x="6635" y="8436"/>
                    <a:pt x="6616" y="8493"/>
                  </a:cubicBezTo>
                  <a:cubicBezTo>
                    <a:pt x="6597" y="8556"/>
                    <a:pt x="6552" y="8607"/>
                    <a:pt x="6489" y="8633"/>
                  </a:cubicBezTo>
                  <a:cubicBezTo>
                    <a:pt x="6439" y="8656"/>
                    <a:pt x="6387" y="8666"/>
                    <a:pt x="6335" y="8666"/>
                  </a:cubicBezTo>
                  <a:cubicBezTo>
                    <a:pt x="6248" y="8666"/>
                    <a:pt x="6159" y="8639"/>
                    <a:pt x="6076" y="8607"/>
                  </a:cubicBezTo>
                  <a:cubicBezTo>
                    <a:pt x="5777" y="8486"/>
                    <a:pt x="5497" y="8340"/>
                    <a:pt x="5224" y="8175"/>
                  </a:cubicBezTo>
                  <a:lnTo>
                    <a:pt x="5091" y="8092"/>
                  </a:lnTo>
                  <a:lnTo>
                    <a:pt x="5091" y="8092"/>
                  </a:lnTo>
                  <a:cubicBezTo>
                    <a:pt x="5342" y="8150"/>
                    <a:pt x="5600" y="8176"/>
                    <a:pt x="5857" y="8176"/>
                  </a:cubicBezTo>
                  <a:cubicBezTo>
                    <a:pt x="5885" y="8176"/>
                    <a:pt x="5914" y="8176"/>
                    <a:pt x="5942" y="8175"/>
                  </a:cubicBezTo>
                  <a:cubicBezTo>
                    <a:pt x="6152" y="8169"/>
                    <a:pt x="6355" y="8137"/>
                    <a:pt x="6552" y="8067"/>
                  </a:cubicBezTo>
                  <a:close/>
                  <a:moveTo>
                    <a:pt x="1913" y="4477"/>
                  </a:moveTo>
                  <a:cubicBezTo>
                    <a:pt x="1913" y="4489"/>
                    <a:pt x="1926" y="4502"/>
                    <a:pt x="1926" y="4508"/>
                  </a:cubicBezTo>
                  <a:cubicBezTo>
                    <a:pt x="1951" y="4566"/>
                    <a:pt x="1977" y="4654"/>
                    <a:pt x="2040" y="4680"/>
                  </a:cubicBezTo>
                  <a:cubicBezTo>
                    <a:pt x="2044" y="4681"/>
                    <a:pt x="2047" y="4682"/>
                    <a:pt x="2050" y="4682"/>
                  </a:cubicBezTo>
                  <a:cubicBezTo>
                    <a:pt x="2065" y="4682"/>
                    <a:pt x="2078" y="4670"/>
                    <a:pt x="2078" y="4654"/>
                  </a:cubicBezTo>
                  <a:cubicBezTo>
                    <a:pt x="2097" y="4674"/>
                    <a:pt x="2123" y="4693"/>
                    <a:pt x="2142" y="4705"/>
                  </a:cubicBezTo>
                  <a:cubicBezTo>
                    <a:pt x="2148" y="5023"/>
                    <a:pt x="2218" y="5328"/>
                    <a:pt x="2352" y="5614"/>
                  </a:cubicBezTo>
                  <a:cubicBezTo>
                    <a:pt x="2377" y="5684"/>
                    <a:pt x="2415" y="5748"/>
                    <a:pt x="2447" y="5817"/>
                  </a:cubicBezTo>
                  <a:cubicBezTo>
                    <a:pt x="2485" y="6497"/>
                    <a:pt x="2917" y="7139"/>
                    <a:pt x="3502" y="7482"/>
                  </a:cubicBezTo>
                  <a:cubicBezTo>
                    <a:pt x="3584" y="7533"/>
                    <a:pt x="3673" y="7578"/>
                    <a:pt x="3762" y="7616"/>
                  </a:cubicBezTo>
                  <a:cubicBezTo>
                    <a:pt x="3851" y="7660"/>
                    <a:pt x="3947" y="7692"/>
                    <a:pt x="4042" y="7698"/>
                  </a:cubicBezTo>
                  <a:cubicBezTo>
                    <a:pt x="4067" y="7698"/>
                    <a:pt x="4086" y="7679"/>
                    <a:pt x="4086" y="7660"/>
                  </a:cubicBezTo>
                  <a:cubicBezTo>
                    <a:pt x="4322" y="7819"/>
                    <a:pt x="4576" y="7946"/>
                    <a:pt x="4849" y="8029"/>
                  </a:cubicBezTo>
                  <a:cubicBezTo>
                    <a:pt x="4881" y="8054"/>
                    <a:pt x="4919" y="8073"/>
                    <a:pt x="4951" y="8099"/>
                  </a:cubicBezTo>
                  <a:lnTo>
                    <a:pt x="5186" y="8245"/>
                  </a:lnTo>
                  <a:cubicBezTo>
                    <a:pt x="5345" y="8340"/>
                    <a:pt x="5497" y="8436"/>
                    <a:pt x="5662" y="8518"/>
                  </a:cubicBezTo>
                  <a:cubicBezTo>
                    <a:pt x="5821" y="8614"/>
                    <a:pt x="5987" y="8690"/>
                    <a:pt x="6164" y="8741"/>
                  </a:cubicBezTo>
                  <a:cubicBezTo>
                    <a:pt x="6219" y="8759"/>
                    <a:pt x="6274" y="8769"/>
                    <a:pt x="6330" y="8769"/>
                  </a:cubicBezTo>
                  <a:cubicBezTo>
                    <a:pt x="6425" y="8769"/>
                    <a:pt x="6519" y="8742"/>
                    <a:pt x="6603" y="8690"/>
                  </a:cubicBezTo>
                  <a:cubicBezTo>
                    <a:pt x="6660" y="8645"/>
                    <a:pt x="6698" y="8582"/>
                    <a:pt x="6717" y="8512"/>
                  </a:cubicBezTo>
                  <a:cubicBezTo>
                    <a:pt x="6755" y="8601"/>
                    <a:pt x="6800" y="8690"/>
                    <a:pt x="6838" y="8779"/>
                  </a:cubicBezTo>
                  <a:cubicBezTo>
                    <a:pt x="6933" y="8969"/>
                    <a:pt x="7041" y="9160"/>
                    <a:pt x="7149" y="9344"/>
                  </a:cubicBezTo>
                  <a:lnTo>
                    <a:pt x="7111" y="9344"/>
                  </a:lnTo>
                  <a:cubicBezTo>
                    <a:pt x="7067" y="9338"/>
                    <a:pt x="7016" y="9332"/>
                    <a:pt x="6972" y="9325"/>
                  </a:cubicBezTo>
                  <a:cubicBezTo>
                    <a:pt x="6876" y="9306"/>
                    <a:pt x="6775" y="9274"/>
                    <a:pt x="6686" y="9236"/>
                  </a:cubicBezTo>
                  <a:cubicBezTo>
                    <a:pt x="6501" y="9166"/>
                    <a:pt x="6330" y="9071"/>
                    <a:pt x="6171" y="8944"/>
                  </a:cubicBezTo>
                  <a:cubicBezTo>
                    <a:pt x="6167" y="8940"/>
                    <a:pt x="6163" y="8939"/>
                    <a:pt x="6160" y="8939"/>
                  </a:cubicBezTo>
                  <a:cubicBezTo>
                    <a:pt x="6144" y="8939"/>
                    <a:pt x="6130" y="8967"/>
                    <a:pt x="6145" y="8982"/>
                  </a:cubicBezTo>
                  <a:cubicBezTo>
                    <a:pt x="6292" y="9128"/>
                    <a:pt x="6463" y="9243"/>
                    <a:pt x="6647" y="9332"/>
                  </a:cubicBezTo>
                  <a:cubicBezTo>
                    <a:pt x="6736" y="9376"/>
                    <a:pt x="6838" y="9408"/>
                    <a:pt x="6933" y="9433"/>
                  </a:cubicBezTo>
                  <a:cubicBezTo>
                    <a:pt x="6984" y="9446"/>
                    <a:pt x="7035" y="9459"/>
                    <a:pt x="7086" y="9465"/>
                  </a:cubicBezTo>
                  <a:cubicBezTo>
                    <a:pt x="7110" y="9469"/>
                    <a:pt x="7135" y="9474"/>
                    <a:pt x="7158" y="9474"/>
                  </a:cubicBezTo>
                  <a:cubicBezTo>
                    <a:pt x="7177" y="9474"/>
                    <a:pt x="7196" y="9470"/>
                    <a:pt x="7213" y="9459"/>
                  </a:cubicBezTo>
                  <a:cubicBezTo>
                    <a:pt x="7226" y="9471"/>
                    <a:pt x="7232" y="9490"/>
                    <a:pt x="7245" y="9503"/>
                  </a:cubicBezTo>
                  <a:cubicBezTo>
                    <a:pt x="7277" y="9554"/>
                    <a:pt x="7308" y="9605"/>
                    <a:pt x="7340" y="9656"/>
                  </a:cubicBezTo>
                  <a:cubicBezTo>
                    <a:pt x="7327" y="9656"/>
                    <a:pt x="7321" y="9656"/>
                    <a:pt x="7315" y="9662"/>
                  </a:cubicBezTo>
                  <a:cubicBezTo>
                    <a:pt x="7283" y="9675"/>
                    <a:pt x="7251" y="9694"/>
                    <a:pt x="7219" y="9707"/>
                  </a:cubicBezTo>
                  <a:cubicBezTo>
                    <a:pt x="7188" y="9713"/>
                    <a:pt x="7156" y="9726"/>
                    <a:pt x="7124" y="9726"/>
                  </a:cubicBezTo>
                  <a:lnTo>
                    <a:pt x="7105" y="9726"/>
                  </a:lnTo>
                  <a:cubicBezTo>
                    <a:pt x="7073" y="9732"/>
                    <a:pt x="7035" y="9738"/>
                    <a:pt x="7003" y="9745"/>
                  </a:cubicBezTo>
                  <a:lnTo>
                    <a:pt x="6921" y="9745"/>
                  </a:lnTo>
                  <a:cubicBezTo>
                    <a:pt x="6908" y="9751"/>
                    <a:pt x="6895" y="9757"/>
                    <a:pt x="6889" y="9776"/>
                  </a:cubicBezTo>
                  <a:cubicBezTo>
                    <a:pt x="6844" y="9789"/>
                    <a:pt x="6794" y="9796"/>
                    <a:pt x="6743" y="9808"/>
                  </a:cubicBezTo>
                  <a:cubicBezTo>
                    <a:pt x="6616" y="9834"/>
                    <a:pt x="6489" y="9846"/>
                    <a:pt x="6361" y="9846"/>
                  </a:cubicBezTo>
                  <a:lnTo>
                    <a:pt x="6355" y="9846"/>
                  </a:lnTo>
                  <a:cubicBezTo>
                    <a:pt x="6368" y="9821"/>
                    <a:pt x="6349" y="9789"/>
                    <a:pt x="6317" y="9789"/>
                  </a:cubicBezTo>
                  <a:cubicBezTo>
                    <a:pt x="6234" y="9802"/>
                    <a:pt x="6145" y="9815"/>
                    <a:pt x="6056" y="9827"/>
                  </a:cubicBezTo>
                  <a:lnTo>
                    <a:pt x="5987" y="9815"/>
                  </a:lnTo>
                  <a:cubicBezTo>
                    <a:pt x="5923" y="9808"/>
                    <a:pt x="5866" y="9796"/>
                    <a:pt x="5802" y="9776"/>
                  </a:cubicBezTo>
                  <a:cubicBezTo>
                    <a:pt x="5764" y="9762"/>
                    <a:pt x="5722" y="9755"/>
                    <a:pt x="5680" y="9755"/>
                  </a:cubicBezTo>
                  <a:cubicBezTo>
                    <a:pt x="5666" y="9755"/>
                    <a:pt x="5651" y="9756"/>
                    <a:pt x="5637" y="9757"/>
                  </a:cubicBezTo>
                  <a:cubicBezTo>
                    <a:pt x="5631" y="9757"/>
                    <a:pt x="5624" y="9770"/>
                    <a:pt x="5631" y="9776"/>
                  </a:cubicBezTo>
                  <a:cubicBezTo>
                    <a:pt x="5662" y="9815"/>
                    <a:pt x="5707" y="9846"/>
                    <a:pt x="5758" y="9853"/>
                  </a:cubicBezTo>
                  <a:lnTo>
                    <a:pt x="5713" y="9853"/>
                  </a:lnTo>
                  <a:cubicBezTo>
                    <a:pt x="5679" y="9854"/>
                    <a:pt x="5646" y="9854"/>
                    <a:pt x="5612" y="9854"/>
                  </a:cubicBezTo>
                  <a:cubicBezTo>
                    <a:pt x="5442" y="9854"/>
                    <a:pt x="5273" y="9841"/>
                    <a:pt x="5103" y="9815"/>
                  </a:cubicBezTo>
                  <a:cubicBezTo>
                    <a:pt x="4811" y="9764"/>
                    <a:pt x="4531" y="9675"/>
                    <a:pt x="4264" y="9541"/>
                  </a:cubicBezTo>
                  <a:cubicBezTo>
                    <a:pt x="4255" y="9523"/>
                    <a:pt x="4239" y="9511"/>
                    <a:pt x="4224" y="9511"/>
                  </a:cubicBezTo>
                  <a:cubicBezTo>
                    <a:pt x="4218" y="9511"/>
                    <a:pt x="4212" y="9513"/>
                    <a:pt x="4207" y="9516"/>
                  </a:cubicBezTo>
                  <a:cubicBezTo>
                    <a:pt x="4125" y="9465"/>
                    <a:pt x="4048" y="9421"/>
                    <a:pt x="3972" y="9376"/>
                  </a:cubicBezTo>
                  <a:lnTo>
                    <a:pt x="3978" y="9376"/>
                  </a:lnTo>
                  <a:lnTo>
                    <a:pt x="3933" y="9349"/>
                  </a:lnTo>
                  <a:lnTo>
                    <a:pt x="3933" y="9349"/>
                  </a:lnTo>
                  <a:cubicBezTo>
                    <a:pt x="3998" y="9386"/>
                    <a:pt x="4068" y="9402"/>
                    <a:pt x="4137" y="9402"/>
                  </a:cubicBezTo>
                  <a:cubicBezTo>
                    <a:pt x="4156" y="9402"/>
                    <a:pt x="4169" y="9376"/>
                    <a:pt x="4156" y="9363"/>
                  </a:cubicBezTo>
                  <a:cubicBezTo>
                    <a:pt x="4093" y="9306"/>
                    <a:pt x="4023" y="9268"/>
                    <a:pt x="3940" y="9243"/>
                  </a:cubicBezTo>
                  <a:cubicBezTo>
                    <a:pt x="3864" y="9205"/>
                    <a:pt x="3788" y="9160"/>
                    <a:pt x="3718" y="9109"/>
                  </a:cubicBezTo>
                  <a:cubicBezTo>
                    <a:pt x="3572" y="9020"/>
                    <a:pt x="3438" y="8906"/>
                    <a:pt x="3311" y="8785"/>
                  </a:cubicBezTo>
                  <a:cubicBezTo>
                    <a:pt x="3307" y="8781"/>
                    <a:pt x="3301" y="8779"/>
                    <a:pt x="3295" y="8779"/>
                  </a:cubicBezTo>
                  <a:cubicBezTo>
                    <a:pt x="3284" y="8779"/>
                    <a:pt x="3273" y="8786"/>
                    <a:pt x="3273" y="8798"/>
                  </a:cubicBezTo>
                  <a:cubicBezTo>
                    <a:pt x="3222" y="8753"/>
                    <a:pt x="3178" y="8715"/>
                    <a:pt x="3127" y="8671"/>
                  </a:cubicBezTo>
                  <a:cubicBezTo>
                    <a:pt x="3013" y="8563"/>
                    <a:pt x="2904" y="8448"/>
                    <a:pt x="2803" y="8328"/>
                  </a:cubicBezTo>
                  <a:cubicBezTo>
                    <a:pt x="2593" y="8080"/>
                    <a:pt x="2428" y="7806"/>
                    <a:pt x="2294" y="7514"/>
                  </a:cubicBezTo>
                  <a:cubicBezTo>
                    <a:pt x="2212" y="7355"/>
                    <a:pt x="2148" y="7184"/>
                    <a:pt x="2091" y="7012"/>
                  </a:cubicBezTo>
                  <a:cubicBezTo>
                    <a:pt x="2089" y="7002"/>
                    <a:pt x="2081" y="6998"/>
                    <a:pt x="2072" y="6998"/>
                  </a:cubicBezTo>
                  <a:cubicBezTo>
                    <a:pt x="2057" y="6998"/>
                    <a:pt x="2040" y="7009"/>
                    <a:pt x="2040" y="7025"/>
                  </a:cubicBezTo>
                  <a:cubicBezTo>
                    <a:pt x="2047" y="7057"/>
                    <a:pt x="2059" y="7107"/>
                    <a:pt x="2072" y="7146"/>
                  </a:cubicBezTo>
                  <a:cubicBezTo>
                    <a:pt x="2040" y="7082"/>
                    <a:pt x="2015" y="7018"/>
                    <a:pt x="1989" y="6955"/>
                  </a:cubicBezTo>
                  <a:cubicBezTo>
                    <a:pt x="1913" y="6758"/>
                    <a:pt x="1856" y="6555"/>
                    <a:pt x="1811" y="6351"/>
                  </a:cubicBezTo>
                  <a:cubicBezTo>
                    <a:pt x="1729" y="5938"/>
                    <a:pt x="1716" y="5519"/>
                    <a:pt x="1780" y="5106"/>
                  </a:cubicBezTo>
                  <a:cubicBezTo>
                    <a:pt x="1805" y="4896"/>
                    <a:pt x="1856" y="4686"/>
                    <a:pt x="1913" y="4477"/>
                  </a:cubicBezTo>
                  <a:close/>
                  <a:moveTo>
                    <a:pt x="9361" y="8798"/>
                  </a:moveTo>
                  <a:cubicBezTo>
                    <a:pt x="9431" y="8849"/>
                    <a:pt x="9501" y="8906"/>
                    <a:pt x="9577" y="8963"/>
                  </a:cubicBezTo>
                  <a:lnTo>
                    <a:pt x="10009" y="9281"/>
                  </a:lnTo>
                  <a:cubicBezTo>
                    <a:pt x="10073" y="9332"/>
                    <a:pt x="10149" y="9382"/>
                    <a:pt x="10213" y="9440"/>
                  </a:cubicBezTo>
                  <a:cubicBezTo>
                    <a:pt x="10276" y="9478"/>
                    <a:pt x="10327" y="9535"/>
                    <a:pt x="10365" y="9599"/>
                  </a:cubicBezTo>
                  <a:cubicBezTo>
                    <a:pt x="10397" y="9675"/>
                    <a:pt x="10403" y="9751"/>
                    <a:pt x="10384" y="9827"/>
                  </a:cubicBezTo>
                  <a:cubicBezTo>
                    <a:pt x="10378" y="9859"/>
                    <a:pt x="10371" y="9897"/>
                    <a:pt x="10365" y="9935"/>
                  </a:cubicBezTo>
                  <a:cubicBezTo>
                    <a:pt x="10365" y="9942"/>
                    <a:pt x="10359" y="9948"/>
                    <a:pt x="10359" y="9948"/>
                  </a:cubicBezTo>
                  <a:lnTo>
                    <a:pt x="9939" y="9459"/>
                  </a:lnTo>
                  <a:cubicBezTo>
                    <a:pt x="9749" y="9236"/>
                    <a:pt x="9552" y="9020"/>
                    <a:pt x="9361" y="8798"/>
                  </a:cubicBezTo>
                  <a:close/>
                  <a:moveTo>
                    <a:pt x="3492" y="10257"/>
                  </a:moveTo>
                  <a:cubicBezTo>
                    <a:pt x="3521" y="10257"/>
                    <a:pt x="3551" y="10261"/>
                    <a:pt x="3578" y="10266"/>
                  </a:cubicBezTo>
                  <a:cubicBezTo>
                    <a:pt x="3591" y="10272"/>
                    <a:pt x="3610" y="10278"/>
                    <a:pt x="3629" y="10285"/>
                  </a:cubicBezTo>
                  <a:lnTo>
                    <a:pt x="3591" y="10329"/>
                  </a:lnTo>
                  <a:cubicBezTo>
                    <a:pt x="3546" y="10317"/>
                    <a:pt x="3502" y="10310"/>
                    <a:pt x="3457" y="10310"/>
                  </a:cubicBezTo>
                  <a:lnTo>
                    <a:pt x="3305" y="10310"/>
                  </a:lnTo>
                  <a:cubicBezTo>
                    <a:pt x="3318" y="10304"/>
                    <a:pt x="3324" y="10298"/>
                    <a:pt x="3337" y="10298"/>
                  </a:cubicBezTo>
                  <a:lnTo>
                    <a:pt x="3343" y="10291"/>
                  </a:lnTo>
                  <a:cubicBezTo>
                    <a:pt x="3375" y="10278"/>
                    <a:pt x="3419" y="10266"/>
                    <a:pt x="3457" y="10259"/>
                  </a:cubicBezTo>
                  <a:cubicBezTo>
                    <a:pt x="3469" y="10258"/>
                    <a:pt x="3480" y="10257"/>
                    <a:pt x="3492" y="10257"/>
                  </a:cubicBezTo>
                  <a:close/>
                  <a:moveTo>
                    <a:pt x="3386" y="10629"/>
                  </a:moveTo>
                  <a:cubicBezTo>
                    <a:pt x="3430" y="10629"/>
                    <a:pt x="3474" y="10637"/>
                    <a:pt x="3515" y="10653"/>
                  </a:cubicBezTo>
                  <a:cubicBezTo>
                    <a:pt x="3528" y="10663"/>
                    <a:pt x="3542" y="10672"/>
                    <a:pt x="3559" y="10679"/>
                  </a:cubicBezTo>
                  <a:lnTo>
                    <a:pt x="3559" y="10679"/>
                  </a:lnTo>
                  <a:cubicBezTo>
                    <a:pt x="3489" y="10678"/>
                    <a:pt x="3419" y="10672"/>
                    <a:pt x="3349" y="10672"/>
                  </a:cubicBezTo>
                  <a:lnTo>
                    <a:pt x="3197" y="10672"/>
                  </a:lnTo>
                  <a:cubicBezTo>
                    <a:pt x="3216" y="10660"/>
                    <a:pt x="3241" y="10653"/>
                    <a:pt x="3267" y="10647"/>
                  </a:cubicBezTo>
                  <a:cubicBezTo>
                    <a:pt x="3306" y="10635"/>
                    <a:pt x="3346" y="10629"/>
                    <a:pt x="3386" y="10629"/>
                  </a:cubicBezTo>
                  <a:close/>
                  <a:moveTo>
                    <a:pt x="3642" y="10653"/>
                  </a:moveTo>
                  <a:cubicBezTo>
                    <a:pt x="3648" y="10666"/>
                    <a:pt x="3648" y="10679"/>
                    <a:pt x="3654" y="10685"/>
                  </a:cubicBezTo>
                  <a:lnTo>
                    <a:pt x="3616" y="10685"/>
                  </a:lnTo>
                  <a:cubicBezTo>
                    <a:pt x="3629" y="10679"/>
                    <a:pt x="3642" y="10666"/>
                    <a:pt x="3642" y="10653"/>
                  </a:cubicBezTo>
                  <a:close/>
                  <a:moveTo>
                    <a:pt x="2942" y="167"/>
                  </a:moveTo>
                  <a:lnTo>
                    <a:pt x="2942" y="167"/>
                  </a:lnTo>
                  <a:cubicBezTo>
                    <a:pt x="2885" y="186"/>
                    <a:pt x="2829" y="211"/>
                    <a:pt x="2777" y="232"/>
                  </a:cubicBezTo>
                  <a:cubicBezTo>
                    <a:pt x="2638" y="276"/>
                    <a:pt x="2504" y="333"/>
                    <a:pt x="2383" y="409"/>
                  </a:cubicBezTo>
                  <a:cubicBezTo>
                    <a:pt x="2362" y="420"/>
                    <a:pt x="2377" y="444"/>
                    <a:pt x="2393" y="444"/>
                  </a:cubicBezTo>
                  <a:cubicBezTo>
                    <a:pt x="2396" y="444"/>
                    <a:pt x="2399" y="443"/>
                    <a:pt x="2402" y="441"/>
                  </a:cubicBezTo>
                  <a:lnTo>
                    <a:pt x="2472" y="416"/>
                  </a:lnTo>
                  <a:cubicBezTo>
                    <a:pt x="2472" y="431"/>
                    <a:pt x="2484" y="445"/>
                    <a:pt x="2495" y="445"/>
                  </a:cubicBezTo>
                  <a:cubicBezTo>
                    <a:pt x="2498" y="445"/>
                    <a:pt x="2501" y="444"/>
                    <a:pt x="2504" y="441"/>
                  </a:cubicBezTo>
                  <a:cubicBezTo>
                    <a:pt x="2574" y="403"/>
                    <a:pt x="2644" y="371"/>
                    <a:pt x="2714" y="340"/>
                  </a:cubicBezTo>
                  <a:cubicBezTo>
                    <a:pt x="2957" y="262"/>
                    <a:pt x="3209" y="224"/>
                    <a:pt x="3462" y="224"/>
                  </a:cubicBezTo>
                  <a:cubicBezTo>
                    <a:pt x="3703" y="224"/>
                    <a:pt x="3946" y="258"/>
                    <a:pt x="4182" y="327"/>
                  </a:cubicBezTo>
                  <a:cubicBezTo>
                    <a:pt x="4142" y="324"/>
                    <a:pt x="4102" y="322"/>
                    <a:pt x="4063" y="322"/>
                  </a:cubicBezTo>
                  <a:cubicBezTo>
                    <a:pt x="3944" y="322"/>
                    <a:pt x="3826" y="336"/>
                    <a:pt x="3712" y="365"/>
                  </a:cubicBezTo>
                  <a:cubicBezTo>
                    <a:pt x="3688" y="371"/>
                    <a:pt x="3692" y="410"/>
                    <a:pt x="3713" y="410"/>
                  </a:cubicBezTo>
                  <a:cubicBezTo>
                    <a:pt x="3715" y="410"/>
                    <a:pt x="3716" y="410"/>
                    <a:pt x="3718" y="409"/>
                  </a:cubicBezTo>
                  <a:cubicBezTo>
                    <a:pt x="3803" y="397"/>
                    <a:pt x="3888" y="391"/>
                    <a:pt x="3973" y="391"/>
                  </a:cubicBezTo>
                  <a:cubicBezTo>
                    <a:pt x="4244" y="391"/>
                    <a:pt x="4512" y="452"/>
                    <a:pt x="4754" y="568"/>
                  </a:cubicBezTo>
                  <a:cubicBezTo>
                    <a:pt x="4862" y="632"/>
                    <a:pt x="4970" y="702"/>
                    <a:pt x="5071" y="772"/>
                  </a:cubicBezTo>
                  <a:cubicBezTo>
                    <a:pt x="5180" y="854"/>
                    <a:pt x="5268" y="950"/>
                    <a:pt x="5351" y="1058"/>
                  </a:cubicBezTo>
                  <a:cubicBezTo>
                    <a:pt x="5408" y="1134"/>
                    <a:pt x="5465" y="1217"/>
                    <a:pt x="5510" y="1299"/>
                  </a:cubicBezTo>
                  <a:cubicBezTo>
                    <a:pt x="5408" y="1159"/>
                    <a:pt x="5275" y="1039"/>
                    <a:pt x="5129" y="937"/>
                  </a:cubicBezTo>
                  <a:cubicBezTo>
                    <a:pt x="5125" y="935"/>
                    <a:pt x="5121" y="934"/>
                    <a:pt x="5117" y="934"/>
                  </a:cubicBezTo>
                  <a:cubicBezTo>
                    <a:pt x="5096" y="934"/>
                    <a:pt x="5082" y="959"/>
                    <a:pt x="5103" y="975"/>
                  </a:cubicBezTo>
                  <a:cubicBezTo>
                    <a:pt x="5199" y="1058"/>
                    <a:pt x="5288" y="1153"/>
                    <a:pt x="5364" y="1255"/>
                  </a:cubicBezTo>
                  <a:cubicBezTo>
                    <a:pt x="5186" y="1077"/>
                    <a:pt x="4957" y="943"/>
                    <a:pt x="4716" y="867"/>
                  </a:cubicBezTo>
                  <a:cubicBezTo>
                    <a:pt x="4713" y="867"/>
                    <a:pt x="4711" y="866"/>
                    <a:pt x="4709" y="866"/>
                  </a:cubicBezTo>
                  <a:cubicBezTo>
                    <a:pt x="4682" y="866"/>
                    <a:pt x="4667" y="906"/>
                    <a:pt x="4697" y="911"/>
                  </a:cubicBezTo>
                  <a:cubicBezTo>
                    <a:pt x="4957" y="1026"/>
                    <a:pt x="5192" y="1204"/>
                    <a:pt x="5377" y="1420"/>
                  </a:cubicBezTo>
                  <a:cubicBezTo>
                    <a:pt x="5453" y="1515"/>
                    <a:pt x="5523" y="1617"/>
                    <a:pt x="5580" y="1725"/>
                  </a:cubicBezTo>
                  <a:cubicBezTo>
                    <a:pt x="5567" y="1731"/>
                    <a:pt x="5561" y="1750"/>
                    <a:pt x="5561" y="1763"/>
                  </a:cubicBezTo>
                  <a:cubicBezTo>
                    <a:pt x="5599" y="1846"/>
                    <a:pt x="5624" y="1928"/>
                    <a:pt x="5643" y="2017"/>
                  </a:cubicBezTo>
                  <a:cubicBezTo>
                    <a:pt x="5561" y="1827"/>
                    <a:pt x="5453" y="1649"/>
                    <a:pt x="5326" y="1490"/>
                  </a:cubicBezTo>
                  <a:cubicBezTo>
                    <a:pt x="5320" y="1482"/>
                    <a:pt x="5313" y="1479"/>
                    <a:pt x="5307" y="1479"/>
                  </a:cubicBezTo>
                  <a:cubicBezTo>
                    <a:pt x="5292" y="1479"/>
                    <a:pt x="5280" y="1497"/>
                    <a:pt x="5294" y="1515"/>
                  </a:cubicBezTo>
                  <a:cubicBezTo>
                    <a:pt x="5408" y="1680"/>
                    <a:pt x="5504" y="1871"/>
                    <a:pt x="5567" y="2062"/>
                  </a:cubicBezTo>
                  <a:cubicBezTo>
                    <a:pt x="5586" y="2119"/>
                    <a:pt x="5599" y="2170"/>
                    <a:pt x="5612" y="2221"/>
                  </a:cubicBezTo>
                  <a:cubicBezTo>
                    <a:pt x="5605" y="2214"/>
                    <a:pt x="5599" y="2202"/>
                    <a:pt x="5586" y="2195"/>
                  </a:cubicBezTo>
                  <a:cubicBezTo>
                    <a:pt x="5581" y="2192"/>
                    <a:pt x="5576" y="2190"/>
                    <a:pt x="5571" y="2190"/>
                  </a:cubicBezTo>
                  <a:cubicBezTo>
                    <a:pt x="5558" y="2190"/>
                    <a:pt x="5548" y="2200"/>
                    <a:pt x="5548" y="2214"/>
                  </a:cubicBezTo>
                  <a:cubicBezTo>
                    <a:pt x="5554" y="2252"/>
                    <a:pt x="5567" y="2290"/>
                    <a:pt x="5586" y="2329"/>
                  </a:cubicBezTo>
                  <a:cubicBezTo>
                    <a:pt x="5599" y="2367"/>
                    <a:pt x="5612" y="2405"/>
                    <a:pt x="5618" y="2437"/>
                  </a:cubicBezTo>
                  <a:lnTo>
                    <a:pt x="5618" y="2449"/>
                  </a:lnTo>
                  <a:cubicBezTo>
                    <a:pt x="5586" y="2392"/>
                    <a:pt x="5542" y="2329"/>
                    <a:pt x="5504" y="2271"/>
                  </a:cubicBezTo>
                  <a:cubicBezTo>
                    <a:pt x="5408" y="2157"/>
                    <a:pt x="5307" y="2049"/>
                    <a:pt x="5192" y="1954"/>
                  </a:cubicBezTo>
                  <a:cubicBezTo>
                    <a:pt x="5187" y="1948"/>
                    <a:pt x="5181" y="1946"/>
                    <a:pt x="5176" y="1946"/>
                  </a:cubicBezTo>
                  <a:cubicBezTo>
                    <a:pt x="5158" y="1946"/>
                    <a:pt x="5147" y="1977"/>
                    <a:pt x="5167" y="1992"/>
                  </a:cubicBezTo>
                  <a:lnTo>
                    <a:pt x="5218" y="2049"/>
                  </a:lnTo>
                  <a:cubicBezTo>
                    <a:pt x="5160" y="1992"/>
                    <a:pt x="5097" y="1947"/>
                    <a:pt x="5033" y="1903"/>
                  </a:cubicBezTo>
                  <a:cubicBezTo>
                    <a:pt x="5028" y="1899"/>
                    <a:pt x="5023" y="1898"/>
                    <a:pt x="5019" y="1898"/>
                  </a:cubicBezTo>
                  <a:cubicBezTo>
                    <a:pt x="5000" y="1898"/>
                    <a:pt x="4987" y="1924"/>
                    <a:pt x="5008" y="1935"/>
                  </a:cubicBezTo>
                  <a:lnTo>
                    <a:pt x="5033" y="1960"/>
                  </a:lnTo>
                  <a:cubicBezTo>
                    <a:pt x="4932" y="1896"/>
                    <a:pt x="4824" y="1846"/>
                    <a:pt x="4709" y="1820"/>
                  </a:cubicBezTo>
                  <a:cubicBezTo>
                    <a:pt x="4708" y="1820"/>
                    <a:pt x="4706" y="1820"/>
                    <a:pt x="4704" y="1820"/>
                  </a:cubicBezTo>
                  <a:cubicBezTo>
                    <a:pt x="4682" y="1820"/>
                    <a:pt x="4673" y="1859"/>
                    <a:pt x="4697" y="1865"/>
                  </a:cubicBezTo>
                  <a:cubicBezTo>
                    <a:pt x="4760" y="1890"/>
                    <a:pt x="4824" y="1922"/>
                    <a:pt x="4881" y="1960"/>
                  </a:cubicBezTo>
                  <a:cubicBezTo>
                    <a:pt x="4811" y="1935"/>
                    <a:pt x="4741" y="1922"/>
                    <a:pt x="4671" y="1909"/>
                  </a:cubicBezTo>
                  <a:cubicBezTo>
                    <a:pt x="4597" y="1900"/>
                    <a:pt x="4522" y="1894"/>
                    <a:pt x="4445" y="1894"/>
                  </a:cubicBezTo>
                  <a:cubicBezTo>
                    <a:pt x="4417" y="1894"/>
                    <a:pt x="4389" y="1895"/>
                    <a:pt x="4360" y="1896"/>
                  </a:cubicBezTo>
                  <a:cubicBezTo>
                    <a:pt x="4252" y="1909"/>
                    <a:pt x="4144" y="1935"/>
                    <a:pt x="4042" y="1979"/>
                  </a:cubicBezTo>
                  <a:cubicBezTo>
                    <a:pt x="4019" y="1991"/>
                    <a:pt x="4028" y="2024"/>
                    <a:pt x="4049" y="2024"/>
                  </a:cubicBezTo>
                  <a:cubicBezTo>
                    <a:pt x="4051" y="2024"/>
                    <a:pt x="4053" y="2024"/>
                    <a:pt x="4055" y="2024"/>
                  </a:cubicBezTo>
                  <a:cubicBezTo>
                    <a:pt x="4178" y="1992"/>
                    <a:pt x="4305" y="1977"/>
                    <a:pt x="4430" y="1977"/>
                  </a:cubicBezTo>
                  <a:cubicBezTo>
                    <a:pt x="4504" y="1977"/>
                    <a:pt x="4579" y="1982"/>
                    <a:pt x="4652" y="1992"/>
                  </a:cubicBezTo>
                  <a:cubicBezTo>
                    <a:pt x="4747" y="2011"/>
                    <a:pt x="4843" y="2036"/>
                    <a:pt x="4938" y="2074"/>
                  </a:cubicBezTo>
                  <a:cubicBezTo>
                    <a:pt x="5008" y="2106"/>
                    <a:pt x="5078" y="2144"/>
                    <a:pt x="5154" y="2176"/>
                  </a:cubicBezTo>
                  <a:cubicBezTo>
                    <a:pt x="5186" y="2208"/>
                    <a:pt x="5211" y="2246"/>
                    <a:pt x="5243" y="2284"/>
                  </a:cubicBezTo>
                  <a:cubicBezTo>
                    <a:pt x="5281" y="2348"/>
                    <a:pt x="5326" y="2411"/>
                    <a:pt x="5377" y="2468"/>
                  </a:cubicBezTo>
                  <a:cubicBezTo>
                    <a:pt x="5381" y="2470"/>
                    <a:pt x="5386" y="2471"/>
                    <a:pt x="5391" y="2471"/>
                  </a:cubicBezTo>
                  <a:cubicBezTo>
                    <a:pt x="5404" y="2471"/>
                    <a:pt x="5415" y="2464"/>
                    <a:pt x="5415" y="2449"/>
                  </a:cubicBezTo>
                  <a:cubicBezTo>
                    <a:pt x="5415" y="2418"/>
                    <a:pt x="5408" y="2386"/>
                    <a:pt x="5396" y="2360"/>
                  </a:cubicBezTo>
                  <a:lnTo>
                    <a:pt x="5396" y="2360"/>
                  </a:lnTo>
                  <a:lnTo>
                    <a:pt x="5434" y="2411"/>
                  </a:lnTo>
                  <a:lnTo>
                    <a:pt x="5491" y="2500"/>
                  </a:lnTo>
                  <a:cubicBezTo>
                    <a:pt x="5510" y="2526"/>
                    <a:pt x="5529" y="2564"/>
                    <a:pt x="5561" y="2570"/>
                  </a:cubicBezTo>
                  <a:cubicBezTo>
                    <a:pt x="5567" y="2570"/>
                    <a:pt x="5574" y="2564"/>
                    <a:pt x="5580" y="2557"/>
                  </a:cubicBezTo>
                  <a:cubicBezTo>
                    <a:pt x="5580" y="2551"/>
                    <a:pt x="5580" y="2538"/>
                    <a:pt x="5580" y="2532"/>
                  </a:cubicBezTo>
                  <a:cubicBezTo>
                    <a:pt x="5605" y="2583"/>
                    <a:pt x="5637" y="2634"/>
                    <a:pt x="5656" y="2684"/>
                  </a:cubicBezTo>
                  <a:cubicBezTo>
                    <a:pt x="5664" y="2705"/>
                    <a:pt x="5681" y="2714"/>
                    <a:pt x="5698" y="2714"/>
                  </a:cubicBezTo>
                  <a:cubicBezTo>
                    <a:pt x="5723" y="2714"/>
                    <a:pt x="5746" y="2695"/>
                    <a:pt x="5739" y="2665"/>
                  </a:cubicBezTo>
                  <a:lnTo>
                    <a:pt x="5739" y="2653"/>
                  </a:lnTo>
                  <a:cubicBezTo>
                    <a:pt x="5745" y="2653"/>
                    <a:pt x="5758" y="2646"/>
                    <a:pt x="5764" y="2640"/>
                  </a:cubicBezTo>
                  <a:lnTo>
                    <a:pt x="5821" y="2710"/>
                  </a:lnTo>
                  <a:cubicBezTo>
                    <a:pt x="5872" y="2773"/>
                    <a:pt x="5923" y="2837"/>
                    <a:pt x="5967" y="2907"/>
                  </a:cubicBezTo>
                  <a:cubicBezTo>
                    <a:pt x="6018" y="2970"/>
                    <a:pt x="6063" y="3040"/>
                    <a:pt x="6101" y="3110"/>
                  </a:cubicBezTo>
                  <a:cubicBezTo>
                    <a:pt x="6145" y="3180"/>
                    <a:pt x="6190" y="3250"/>
                    <a:pt x="6234" y="3314"/>
                  </a:cubicBezTo>
                  <a:cubicBezTo>
                    <a:pt x="6241" y="3323"/>
                    <a:pt x="6250" y="3328"/>
                    <a:pt x="6260" y="3328"/>
                  </a:cubicBezTo>
                  <a:cubicBezTo>
                    <a:pt x="6269" y="3328"/>
                    <a:pt x="6279" y="3323"/>
                    <a:pt x="6285" y="3314"/>
                  </a:cubicBezTo>
                  <a:cubicBezTo>
                    <a:pt x="6323" y="3396"/>
                    <a:pt x="6355" y="3466"/>
                    <a:pt x="6387" y="3549"/>
                  </a:cubicBezTo>
                  <a:cubicBezTo>
                    <a:pt x="6431" y="3657"/>
                    <a:pt x="6463" y="3765"/>
                    <a:pt x="6501" y="3873"/>
                  </a:cubicBezTo>
                  <a:cubicBezTo>
                    <a:pt x="6527" y="3987"/>
                    <a:pt x="6558" y="4095"/>
                    <a:pt x="6609" y="4203"/>
                  </a:cubicBezTo>
                  <a:cubicBezTo>
                    <a:pt x="6614" y="4210"/>
                    <a:pt x="6621" y="4213"/>
                    <a:pt x="6627" y="4213"/>
                  </a:cubicBezTo>
                  <a:cubicBezTo>
                    <a:pt x="6640" y="4213"/>
                    <a:pt x="6654" y="4203"/>
                    <a:pt x="6654" y="4191"/>
                  </a:cubicBezTo>
                  <a:cubicBezTo>
                    <a:pt x="6659" y="4185"/>
                    <a:pt x="6660" y="4179"/>
                    <a:pt x="6656" y="4174"/>
                  </a:cubicBezTo>
                  <a:lnTo>
                    <a:pt x="6656" y="4174"/>
                  </a:lnTo>
                  <a:lnTo>
                    <a:pt x="6705" y="4229"/>
                  </a:lnTo>
                  <a:lnTo>
                    <a:pt x="6768" y="4292"/>
                  </a:lnTo>
                  <a:cubicBezTo>
                    <a:pt x="6787" y="4311"/>
                    <a:pt x="6813" y="4337"/>
                    <a:pt x="6838" y="4349"/>
                  </a:cubicBezTo>
                  <a:lnTo>
                    <a:pt x="6844" y="4349"/>
                  </a:lnTo>
                  <a:cubicBezTo>
                    <a:pt x="6984" y="4489"/>
                    <a:pt x="7124" y="4623"/>
                    <a:pt x="7251" y="4769"/>
                  </a:cubicBezTo>
                  <a:cubicBezTo>
                    <a:pt x="7423" y="4960"/>
                    <a:pt x="7582" y="5157"/>
                    <a:pt x="7728" y="5366"/>
                  </a:cubicBezTo>
                  <a:cubicBezTo>
                    <a:pt x="7880" y="5576"/>
                    <a:pt x="8020" y="5798"/>
                    <a:pt x="8141" y="6033"/>
                  </a:cubicBezTo>
                  <a:cubicBezTo>
                    <a:pt x="8211" y="6148"/>
                    <a:pt x="8255" y="6275"/>
                    <a:pt x="8281" y="6402"/>
                  </a:cubicBezTo>
                  <a:cubicBezTo>
                    <a:pt x="8287" y="6447"/>
                    <a:pt x="8281" y="6491"/>
                    <a:pt x="8262" y="6523"/>
                  </a:cubicBezTo>
                  <a:cubicBezTo>
                    <a:pt x="8251" y="6536"/>
                    <a:pt x="8239" y="6542"/>
                    <a:pt x="8225" y="6542"/>
                  </a:cubicBezTo>
                  <a:cubicBezTo>
                    <a:pt x="8189" y="6542"/>
                    <a:pt x="8145" y="6502"/>
                    <a:pt x="8122" y="6478"/>
                  </a:cubicBezTo>
                  <a:cubicBezTo>
                    <a:pt x="8001" y="6383"/>
                    <a:pt x="7893" y="6281"/>
                    <a:pt x="7785" y="6167"/>
                  </a:cubicBezTo>
                  <a:cubicBezTo>
                    <a:pt x="7677" y="6059"/>
                    <a:pt x="7575" y="5938"/>
                    <a:pt x="7461" y="5830"/>
                  </a:cubicBezTo>
                  <a:cubicBezTo>
                    <a:pt x="7456" y="5826"/>
                    <a:pt x="7449" y="5824"/>
                    <a:pt x="7443" y="5824"/>
                  </a:cubicBezTo>
                  <a:cubicBezTo>
                    <a:pt x="7419" y="5824"/>
                    <a:pt x="7394" y="5849"/>
                    <a:pt x="7404" y="5875"/>
                  </a:cubicBezTo>
                  <a:cubicBezTo>
                    <a:pt x="7486" y="6002"/>
                    <a:pt x="7575" y="6122"/>
                    <a:pt x="7683" y="6224"/>
                  </a:cubicBezTo>
                  <a:cubicBezTo>
                    <a:pt x="7785" y="6332"/>
                    <a:pt x="7893" y="6434"/>
                    <a:pt x="8007" y="6529"/>
                  </a:cubicBezTo>
                  <a:cubicBezTo>
                    <a:pt x="8069" y="6582"/>
                    <a:pt x="8156" y="6654"/>
                    <a:pt x="8237" y="6654"/>
                  </a:cubicBezTo>
                  <a:cubicBezTo>
                    <a:pt x="8273" y="6654"/>
                    <a:pt x="8307" y="6640"/>
                    <a:pt x="8338" y="6605"/>
                  </a:cubicBezTo>
                  <a:cubicBezTo>
                    <a:pt x="8408" y="6523"/>
                    <a:pt x="8395" y="6402"/>
                    <a:pt x="8370" y="6300"/>
                  </a:cubicBezTo>
                  <a:lnTo>
                    <a:pt x="8370" y="6300"/>
                  </a:lnTo>
                  <a:cubicBezTo>
                    <a:pt x="8376" y="6319"/>
                    <a:pt x="8382" y="6332"/>
                    <a:pt x="8389" y="6345"/>
                  </a:cubicBezTo>
                  <a:cubicBezTo>
                    <a:pt x="8503" y="6561"/>
                    <a:pt x="8605" y="6783"/>
                    <a:pt x="8687" y="7018"/>
                  </a:cubicBezTo>
                  <a:cubicBezTo>
                    <a:pt x="8738" y="7133"/>
                    <a:pt x="8770" y="7260"/>
                    <a:pt x="8783" y="7381"/>
                  </a:cubicBezTo>
                  <a:cubicBezTo>
                    <a:pt x="8795" y="7482"/>
                    <a:pt x="8808" y="7609"/>
                    <a:pt x="8751" y="7692"/>
                  </a:cubicBezTo>
                  <a:cubicBezTo>
                    <a:pt x="8731" y="7720"/>
                    <a:pt x="8710" y="7732"/>
                    <a:pt x="8690" y="7732"/>
                  </a:cubicBezTo>
                  <a:cubicBezTo>
                    <a:pt x="8630" y="7732"/>
                    <a:pt x="8576" y="7627"/>
                    <a:pt x="8548" y="7584"/>
                  </a:cubicBezTo>
                  <a:cubicBezTo>
                    <a:pt x="8471" y="7476"/>
                    <a:pt x="8408" y="7374"/>
                    <a:pt x="8344" y="7266"/>
                  </a:cubicBezTo>
                  <a:cubicBezTo>
                    <a:pt x="8198" y="7025"/>
                    <a:pt x="8071" y="6783"/>
                    <a:pt x="7957" y="6529"/>
                  </a:cubicBezTo>
                  <a:cubicBezTo>
                    <a:pt x="7952" y="6523"/>
                    <a:pt x="7946" y="6520"/>
                    <a:pt x="7941" y="6520"/>
                  </a:cubicBezTo>
                  <a:cubicBezTo>
                    <a:pt x="7930" y="6520"/>
                    <a:pt x="7921" y="6529"/>
                    <a:pt x="7925" y="6542"/>
                  </a:cubicBezTo>
                  <a:cubicBezTo>
                    <a:pt x="8014" y="6802"/>
                    <a:pt x="8128" y="7057"/>
                    <a:pt x="8262" y="7298"/>
                  </a:cubicBezTo>
                  <a:cubicBezTo>
                    <a:pt x="8331" y="7419"/>
                    <a:pt x="8401" y="7540"/>
                    <a:pt x="8478" y="7648"/>
                  </a:cubicBezTo>
                  <a:cubicBezTo>
                    <a:pt x="8529" y="7721"/>
                    <a:pt x="8590" y="7831"/>
                    <a:pt x="8688" y="7831"/>
                  </a:cubicBezTo>
                  <a:cubicBezTo>
                    <a:pt x="8700" y="7831"/>
                    <a:pt x="8713" y="7829"/>
                    <a:pt x="8725" y="7826"/>
                  </a:cubicBezTo>
                  <a:cubicBezTo>
                    <a:pt x="8814" y="7794"/>
                    <a:pt x="8878" y="7711"/>
                    <a:pt x="8884" y="7616"/>
                  </a:cubicBezTo>
                  <a:cubicBezTo>
                    <a:pt x="8903" y="7482"/>
                    <a:pt x="8897" y="7343"/>
                    <a:pt x="8859" y="7209"/>
                  </a:cubicBezTo>
                  <a:cubicBezTo>
                    <a:pt x="8808" y="7018"/>
                    <a:pt x="8745" y="6834"/>
                    <a:pt x="8662" y="6663"/>
                  </a:cubicBezTo>
                  <a:lnTo>
                    <a:pt x="8662" y="6663"/>
                  </a:lnTo>
                  <a:cubicBezTo>
                    <a:pt x="8706" y="6733"/>
                    <a:pt x="8745" y="6809"/>
                    <a:pt x="8783" y="6885"/>
                  </a:cubicBezTo>
                  <a:cubicBezTo>
                    <a:pt x="8935" y="7203"/>
                    <a:pt x="9050" y="7546"/>
                    <a:pt x="9113" y="7889"/>
                  </a:cubicBezTo>
                  <a:cubicBezTo>
                    <a:pt x="9126" y="7997"/>
                    <a:pt x="9158" y="8118"/>
                    <a:pt x="9113" y="8213"/>
                  </a:cubicBezTo>
                  <a:cubicBezTo>
                    <a:pt x="9088" y="8264"/>
                    <a:pt x="9050" y="8296"/>
                    <a:pt x="8999" y="8302"/>
                  </a:cubicBezTo>
                  <a:cubicBezTo>
                    <a:pt x="8993" y="8304"/>
                    <a:pt x="8988" y="8305"/>
                    <a:pt x="8982" y="8305"/>
                  </a:cubicBezTo>
                  <a:cubicBezTo>
                    <a:pt x="8969" y="8305"/>
                    <a:pt x="8955" y="8300"/>
                    <a:pt x="8942" y="8296"/>
                  </a:cubicBezTo>
                  <a:lnTo>
                    <a:pt x="8878" y="8226"/>
                  </a:lnTo>
                  <a:cubicBezTo>
                    <a:pt x="8878" y="8226"/>
                    <a:pt x="8878" y="8220"/>
                    <a:pt x="8872" y="8220"/>
                  </a:cubicBezTo>
                  <a:cubicBezTo>
                    <a:pt x="8738" y="8073"/>
                    <a:pt x="8611" y="7927"/>
                    <a:pt x="8478" y="7781"/>
                  </a:cubicBezTo>
                  <a:cubicBezTo>
                    <a:pt x="8474" y="7777"/>
                    <a:pt x="8470" y="7776"/>
                    <a:pt x="8466" y="7776"/>
                  </a:cubicBezTo>
                  <a:cubicBezTo>
                    <a:pt x="8456" y="7776"/>
                    <a:pt x="8450" y="7785"/>
                    <a:pt x="8459" y="7794"/>
                  </a:cubicBezTo>
                  <a:cubicBezTo>
                    <a:pt x="9011" y="8499"/>
                    <a:pt x="9590" y="9185"/>
                    <a:pt x="10168" y="9878"/>
                  </a:cubicBezTo>
                  <a:cubicBezTo>
                    <a:pt x="10251" y="9973"/>
                    <a:pt x="10333" y="10062"/>
                    <a:pt x="10410" y="10164"/>
                  </a:cubicBezTo>
                  <a:cubicBezTo>
                    <a:pt x="10460" y="10221"/>
                    <a:pt x="10486" y="10298"/>
                    <a:pt x="10479" y="10380"/>
                  </a:cubicBezTo>
                  <a:cubicBezTo>
                    <a:pt x="10454" y="10355"/>
                    <a:pt x="10422" y="10336"/>
                    <a:pt x="10397" y="10310"/>
                  </a:cubicBezTo>
                  <a:cubicBezTo>
                    <a:pt x="10295" y="10234"/>
                    <a:pt x="10193" y="10145"/>
                    <a:pt x="10092" y="10062"/>
                  </a:cubicBezTo>
                  <a:cubicBezTo>
                    <a:pt x="9895" y="9897"/>
                    <a:pt x="9698" y="9732"/>
                    <a:pt x="9513" y="9548"/>
                  </a:cubicBezTo>
                  <a:cubicBezTo>
                    <a:pt x="9316" y="9363"/>
                    <a:pt x="9139" y="9160"/>
                    <a:pt x="8967" y="8944"/>
                  </a:cubicBezTo>
                  <a:cubicBezTo>
                    <a:pt x="8802" y="8728"/>
                    <a:pt x="8668" y="8499"/>
                    <a:pt x="8516" y="8277"/>
                  </a:cubicBezTo>
                  <a:cubicBezTo>
                    <a:pt x="8510" y="8269"/>
                    <a:pt x="8503" y="8266"/>
                    <a:pt x="8496" y="8266"/>
                  </a:cubicBezTo>
                  <a:cubicBezTo>
                    <a:pt x="8479" y="8266"/>
                    <a:pt x="8462" y="8286"/>
                    <a:pt x="8471" y="8309"/>
                  </a:cubicBezTo>
                  <a:cubicBezTo>
                    <a:pt x="8548" y="8518"/>
                    <a:pt x="8656" y="8722"/>
                    <a:pt x="8795" y="8899"/>
                  </a:cubicBezTo>
                  <a:cubicBezTo>
                    <a:pt x="8929" y="9084"/>
                    <a:pt x="9069" y="9262"/>
                    <a:pt x="9228" y="9427"/>
                  </a:cubicBezTo>
                  <a:cubicBezTo>
                    <a:pt x="9564" y="9770"/>
                    <a:pt x="9920" y="10088"/>
                    <a:pt x="10295" y="10387"/>
                  </a:cubicBezTo>
                  <a:cubicBezTo>
                    <a:pt x="10390" y="10463"/>
                    <a:pt x="10492" y="10545"/>
                    <a:pt x="10587" y="10615"/>
                  </a:cubicBezTo>
                  <a:cubicBezTo>
                    <a:pt x="10607" y="10634"/>
                    <a:pt x="10626" y="10647"/>
                    <a:pt x="10645" y="10666"/>
                  </a:cubicBezTo>
                  <a:cubicBezTo>
                    <a:pt x="10657" y="10685"/>
                    <a:pt x="10664" y="10698"/>
                    <a:pt x="10645" y="10711"/>
                  </a:cubicBezTo>
                  <a:cubicBezTo>
                    <a:pt x="10600" y="10749"/>
                    <a:pt x="10556" y="10774"/>
                    <a:pt x="10511" y="10800"/>
                  </a:cubicBezTo>
                  <a:cubicBezTo>
                    <a:pt x="10337" y="10890"/>
                    <a:pt x="10146" y="10940"/>
                    <a:pt x="9954" y="10940"/>
                  </a:cubicBezTo>
                  <a:cubicBezTo>
                    <a:pt x="9943" y="10940"/>
                    <a:pt x="9932" y="10940"/>
                    <a:pt x="9920" y="10939"/>
                  </a:cubicBezTo>
                  <a:cubicBezTo>
                    <a:pt x="9501" y="10933"/>
                    <a:pt x="9113" y="10730"/>
                    <a:pt x="8808" y="10450"/>
                  </a:cubicBezTo>
                  <a:cubicBezTo>
                    <a:pt x="8624" y="10272"/>
                    <a:pt x="8459" y="10075"/>
                    <a:pt x="8319" y="9865"/>
                  </a:cubicBezTo>
                  <a:cubicBezTo>
                    <a:pt x="8166" y="9643"/>
                    <a:pt x="8026" y="9414"/>
                    <a:pt x="7893" y="9185"/>
                  </a:cubicBezTo>
                  <a:cubicBezTo>
                    <a:pt x="7891" y="9182"/>
                    <a:pt x="7888" y="9180"/>
                    <a:pt x="7885" y="9180"/>
                  </a:cubicBezTo>
                  <a:cubicBezTo>
                    <a:pt x="7878" y="9180"/>
                    <a:pt x="7869" y="9189"/>
                    <a:pt x="7874" y="9198"/>
                  </a:cubicBezTo>
                  <a:cubicBezTo>
                    <a:pt x="8090" y="9637"/>
                    <a:pt x="8312" y="10075"/>
                    <a:pt x="8656" y="10437"/>
                  </a:cubicBezTo>
                  <a:cubicBezTo>
                    <a:pt x="8725" y="10507"/>
                    <a:pt x="8795" y="10577"/>
                    <a:pt x="8878" y="10641"/>
                  </a:cubicBezTo>
                  <a:lnTo>
                    <a:pt x="8675" y="10641"/>
                  </a:lnTo>
                  <a:cubicBezTo>
                    <a:pt x="8560" y="10641"/>
                    <a:pt x="8440" y="10622"/>
                    <a:pt x="8325" y="10590"/>
                  </a:cubicBezTo>
                  <a:cubicBezTo>
                    <a:pt x="8084" y="10507"/>
                    <a:pt x="7931" y="10323"/>
                    <a:pt x="7791" y="10120"/>
                  </a:cubicBezTo>
                  <a:cubicBezTo>
                    <a:pt x="7486" y="9687"/>
                    <a:pt x="7207" y="9236"/>
                    <a:pt x="6952" y="8772"/>
                  </a:cubicBezTo>
                  <a:cubicBezTo>
                    <a:pt x="6889" y="8639"/>
                    <a:pt x="6825" y="8506"/>
                    <a:pt x="6762" y="8372"/>
                  </a:cubicBezTo>
                  <a:cubicBezTo>
                    <a:pt x="6730" y="8302"/>
                    <a:pt x="6698" y="8232"/>
                    <a:pt x="6673" y="8162"/>
                  </a:cubicBezTo>
                  <a:cubicBezTo>
                    <a:pt x="6647" y="8118"/>
                    <a:pt x="6635" y="8067"/>
                    <a:pt x="6609" y="8023"/>
                  </a:cubicBezTo>
                  <a:lnTo>
                    <a:pt x="6622" y="8016"/>
                  </a:lnTo>
                  <a:cubicBezTo>
                    <a:pt x="6628" y="8016"/>
                    <a:pt x="6635" y="8010"/>
                    <a:pt x="6641" y="8003"/>
                  </a:cubicBezTo>
                  <a:cubicBezTo>
                    <a:pt x="6654" y="7997"/>
                    <a:pt x="6667" y="7991"/>
                    <a:pt x="6679" y="7978"/>
                  </a:cubicBezTo>
                  <a:cubicBezTo>
                    <a:pt x="6705" y="7959"/>
                    <a:pt x="6724" y="7940"/>
                    <a:pt x="6736" y="7915"/>
                  </a:cubicBezTo>
                  <a:cubicBezTo>
                    <a:pt x="6749" y="7902"/>
                    <a:pt x="6755" y="7889"/>
                    <a:pt x="6762" y="7876"/>
                  </a:cubicBezTo>
                  <a:cubicBezTo>
                    <a:pt x="6775" y="7857"/>
                    <a:pt x="6781" y="7832"/>
                    <a:pt x="6768" y="7813"/>
                  </a:cubicBezTo>
                  <a:cubicBezTo>
                    <a:pt x="6763" y="7799"/>
                    <a:pt x="6752" y="7791"/>
                    <a:pt x="6738" y="7791"/>
                  </a:cubicBezTo>
                  <a:cubicBezTo>
                    <a:pt x="6733" y="7791"/>
                    <a:pt x="6728" y="7792"/>
                    <a:pt x="6724" y="7794"/>
                  </a:cubicBezTo>
                  <a:cubicBezTo>
                    <a:pt x="6705" y="7806"/>
                    <a:pt x="6692" y="7819"/>
                    <a:pt x="6686" y="7838"/>
                  </a:cubicBezTo>
                  <a:lnTo>
                    <a:pt x="6679" y="7851"/>
                  </a:lnTo>
                  <a:lnTo>
                    <a:pt x="6679" y="7864"/>
                  </a:lnTo>
                  <a:cubicBezTo>
                    <a:pt x="6667" y="7870"/>
                    <a:pt x="6660" y="7883"/>
                    <a:pt x="6654" y="7889"/>
                  </a:cubicBezTo>
                  <a:lnTo>
                    <a:pt x="6647" y="7895"/>
                  </a:lnTo>
                  <a:lnTo>
                    <a:pt x="6635" y="7908"/>
                  </a:lnTo>
                  <a:cubicBezTo>
                    <a:pt x="6622" y="7921"/>
                    <a:pt x="6609" y="7927"/>
                    <a:pt x="6603" y="7934"/>
                  </a:cubicBezTo>
                  <a:lnTo>
                    <a:pt x="6584" y="7940"/>
                  </a:lnTo>
                  <a:lnTo>
                    <a:pt x="6565" y="7940"/>
                  </a:lnTo>
                  <a:cubicBezTo>
                    <a:pt x="6381" y="7959"/>
                    <a:pt x="6196" y="7997"/>
                    <a:pt x="6018" y="8010"/>
                  </a:cubicBezTo>
                  <a:cubicBezTo>
                    <a:pt x="5954" y="8014"/>
                    <a:pt x="5890" y="8016"/>
                    <a:pt x="5827" y="8016"/>
                  </a:cubicBezTo>
                  <a:cubicBezTo>
                    <a:pt x="5690" y="8016"/>
                    <a:pt x="5556" y="8006"/>
                    <a:pt x="5421" y="7984"/>
                  </a:cubicBezTo>
                  <a:cubicBezTo>
                    <a:pt x="5027" y="7934"/>
                    <a:pt x="4646" y="7813"/>
                    <a:pt x="4296" y="7629"/>
                  </a:cubicBezTo>
                  <a:cubicBezTo>
                    <a:pt x="4093" y="7527"/>
                    <a:pt x="3909" y="7400"/>
                    <a:pt x="3731" y="7260"/>
                  </a:cubicBezTo>
                  <a:cubicBezTo>
                    <a:pt x="3726" y="7256"/>
                    <a:pt x="3722" y="7254"/>
                    <a:pt x="3718" y="7254"/>
                  </a:cubicBezTo>
                  <a:cubicBezTo>
                    <a:pt x="3702" y="7254"/>
                    <a:pt x="3689" y="7275"/>
                    <a:pt x="3699" y="7285"/>
                  </a:cubicBezTo>
                  <a:cubicBezTo>
                    <a:pt x="3788" y="7393"/>
                    <a:pt x="3883" y="7489"/>
                    <a:pt x="3985" y="7578"/>
                  </a:cubicBezTo>
                  <a:cubicBezTo>
                    <a:pt x="3940" y="7559"/>
                    <a:pt x="3889" y="7540"/>
                    <a:pt x="3845" y="7527"/>
                  </a:cubicBezTo>
                  <a:cubicBezTo>
                    <a:pt x="3769" y="7495"/>
                    <a:pt x="3692" y="7457"/>
                    <a:pt x="3623" y="7419"/>
                  </a:cubicBezTo>
                  <a:cubicBezTo>
                    <a:pt x="3476" y="7343"/>
                    <a:pt x="3343" y="7247"/>
                    <a:pt x="3222" y="7139"/>
                  </a:cubicBezTo>
                  <a:cubicBezTo>
                    <a:pt x="2962" y="6910"/>
                    <a:pt x="2758" y="6631"/>
                    <a:pt x="2631" y="6307"/>
                  </a:cubicBezTo>
                  <a:cubicBezTo>
                    <a:pt x="2587" y="6186"/>
                    <a:pt x="2549" y="6059"/>
                    <a:pt x="2517" y="5938"/>
                  </a:cubicBezTo>
                  <a:lnTo>
                    <a:pt x="2517" y="5938"/>
                  </a:lnTo>
                  <a:cubicBezTo>
                    <a:pt x="2625" y="6116"/>
                    <a:pt x="2752" y="6275"/>
                    <a:pt x="2898" y="6427"/>
                  </a:cubicBezTo>
                  <a:cubicBezTo>
                    <a:pt x="3025" y="6555"/>
                    <a:pt x="3171" y="6694"/>
                    <a:pt x="3343" y="6752"/>
                  </a:cubicBezTo>
                  <a:cubicBezTo>
                    <a:pt x="3348" y="6754"/>
                    <a:pt x="3353" y="6756"/>
                    <a:pt x="3358" y="6756"/>
                  </a:cubicBezTo>
                  <a:cubicBezTo>
                    <a:pt x="3365" y="6756"/>
                    <a:pt x="3371" y="6753"/>
                    <a:pt x="3375" y="6745"/>
                  </a:cubicBezTo>
                  <a:cubicBezTo>
                    <a:pt x="3515" y="6879"/>
                    <a:pt x="3673" y="6980"/>
                    <a:pt x="3845" y="7057"/>
                  </a:cubicBezTo>
                  <a:cubicBezTo>
                    <a:pt x="3909" y="7082"/>
                    <a:pt x="3972" y="7101"/>
                    <a:pt x="4042" y="7120"/>
                  </a:cubicBezTo>
                  <a:cubicBezTo>
                    <a:pt x="4087" y="7132"/>
                    <a:pt x="4132" y="7139"/>
                    <a:pt x="4179" y="7139"/>
                  </a:cubicBezTo>
                  <a:cubicBezTo>
                    <a:pt x="4205" y="7139"/>
                    <a:pt x="4231" y="7137"/>
                    <a:pt x="4258" y="7133"/>
                  </a:cubicBezTo>
                  <a:cubicBezTo>
                    <a:pt x="4283" y="7133"/>
                    <a:pt x="4290" y="7088"/>
                    <a:pt x="4264" y="7076"/>
                  </a:cubicBezTo>
                  <a:cubicBezTo>
                    <a:pt x="4207" y="7057"/>
                    <a:pt x="4156" y="7038"/>
                    <a:pt x="4099" y="7018"/>
                  </a:cubicBezTo>
                  <a:cubicBezTo>
                    <a:pt x="4042" y="7006"/>
                    <a:pt x="3985" y="6980"/>
                    <a:pt x="3940" y="6961"/>
                  </a:cubicBezTo>
                  <a:cubicBezTo>
                    <a:pt x="3604" y="6828"/>
                    <a:pt x="3324" y="6593"/>
                    <a:pt x="3146" y="6281"/>
                  </a:cubicBezTo>
                  <a:cubicBezTo>
                    <a:pt x="3070" y="6167"/>
                    <a:pt x="3019" y="6046"/>
                    <a:pt x="2974" y="5919"/>
                  </a:cubicBezTo>
                  <a:cubicBezTo>
                    <a:pt x="2972" y="5909"/>
                    <a:pt x="2964" y="5905"/>
                    <a:pt x="2955" y="5905"/>
                  </a:cubicBezTo>
                  <a:cubicBezTo>
                    <a:pt x="2941" y="5905"/>
                    <a:pt x="2926" y="5916"/>
                    <a:pt x="2930" y="5932"/>
                  </a:cubicBezTo>
                  <a:cubicBezTo>
                    <a:pt x="2968" y="6148"/>
                    <a:pt x="3057" y="6345"/>
                    <a:pt x="3184" y="6523"/>
                  </a:cubicBezTo>
                  <a:cubicBezTo>
                    <a:pt x="3133" y="6478"/>
                    <a:pt x="3082" y="6440"/>
                    <a:pt x="3032" y="6389"/>
                  </a:cubicBezTo>
                  <a:cubicBezTo>
                    <a:pt x="2917" y="6281"/>
                    <a:pt x="2809" y="6161"/>
                    <a:pt x="2714" y="6033"/>
                  </a:cubicBezTo>
                  <a:cubicBezTo>
                    <a:pt x="2523" y="5773"/>
                    <a:pt x="2383" y="5487"/>
                    <a:pt x="2294" y="5182"/>
                  </a:cubicBezTo>
                  <a:cubicBezTo>
                    <a:pt x="2256" y="5036"/>
                    <a:pt x="2225" y="4883"/>
                    <a:pt x="2205" y="4737"/>
                  </a:cubicBezTo>
                  <a:lnTo>
                    <a:pt x="2205" y="4737"/>
                  </a:lnTo>
                  <a:cubicBezTo>
                    <a:pt x="2237" y="4750"/>
                    <a:pt x="2269" y="4763"/>
                    <a:pt x="2307" y="4769"/>
                  </a:cubicBezTo>
                  <a:cubicBezTo>
                    <a:pt x="2324" y="4775"/>
                    <a:pt x="2341" y="4778"/>
                    <a:pt x="2359" y="4778"/>
                  </a:cubicBezTo>
                  <a:cubicBezTo>
                    <a:pt x="2380" y="4778"/>
                    <a:pt x="2401" y="4773"/>
                    <a:pt x="2422" y="4763"/>
                  </a:cubicBezTo>
                  <a:cubicBezTo>
                    <a:pt x="2441" y="4756"/>
                    <a:pt x="2460" y="4737"/>
                    <a:pt x="2447" y="4718"/>
                  </a:cubicBezTo>
                  <a:cubicBezTo>
                    <a:pt x="2434" y="4705"/>
                    <a:pt x="2415" y="4693"/>
                    <a:pt x="2396" y="4693"/>
                  </a:cubicBezTo>
                  <a:cubicBezTo>
                    <a:pt x="2364" y="4686"/>
                    <a:pt x="2326" y="4686"/>
                    <a:pt x="2288" y="4680"/>
                  </a:cubicBezTo>
                  <a:cubicBezTo>
                    <a:pt x="2256" y="4667"/>
                    <a:pt x="2218" y="4654"/>
                    <a:pt x="2186" y="4635"/>
                  </a:cubicBezTo>
                  <a:cubicBezTo>
                    <a:pt x="2116" y="4597"/>
                    <a:pt x="2059" y="4540"/>
                    <a:pt x="2028" y="4470"/>
                  </a:cubicBezTo>
                  <a:cubicBezTo>
                    <a:pt x="2021" y="4457"/>
                    <a:pt x="2015" y="4451"/>
                    <a:pt x="2002" y="4451"/>
                  </a:cubicBezTo>
                  <a:cubicBezTo>
                    <a:pt x="1977" y="4400"/>
                    <a:pt x="1958" y="4343"/>
                    <a:pt x="1932" y="4286"/>
                  </a:cubicBezTo>
                  <a:cubicBezTo>
                    <a:pt x="1888" y="4152"/>
                    <a:pt x="1850" y="4019"/>
                    <a:pt x="1818" y="3886"/>
                  </a:cubicBezTo>
                  <a:lnTo>
                    <a:pt x="1824" y="3886"/>
                  </a:lnTo>
                  <a:cubicBezTo>
                    <a:pt x="1818" y="3871"/>
                    <a:pt x="1808" y="3865"/>
                    <a:pt x="1797" y="3865"/>
                  </a:cubicBezTo>
                  <a:cubicBezTo>
                    <a:pt x="1785" y="3865"/>
                    <a:pt x="1773" y="3874"/>
                    <a:pt x="1773" y="3892"/>
                  </a:cubicBezTo>
                  <a:cubicBezTo>
                    <a:pt x="1780" y="3975"/>
                    <a:pt x="1786" y="4051"/>
                    <a:pt x="1805" y="4133"/>
                  </a:cubicBezTo>
                  <a:lnTo>
                    <a:pt x="1792" y="4108"/>
                  </a:lnTo>
                  <a:cubicBezTo>
                    <a:pt x="1742" y="4038"/>
                    <a:pt x="1703" y="3968"/>
                    <a:pt x="1665" y="3892"/>
                  </a:cubicBezTo>
                  <a:cubicBezTo>
                    <a:pt x="1589" y="3739"/>
                    <a:pt x="1525" y="3587"/>
                    <a:pt x="1481" y="3422"/>
                  </a:cubicBezTo>
                  <a:cubicBezTo>
                    <a:pt x="1478" y="3410"/>
                    <a:pt x="1468" y="3404"/>
                    <a:pt x="1457" y="3404"/>
                  </a:cubicBezTo>
                  <a:cubicBezTo>
                    <a:pt x="1444" y="3404"/>
                    <a:pt x="1430" y="3413"/>
                    <a:pt x="1430" y="3434"/>
                  </a:cubicBezTo>
                  <a:cubicBezTo>
                    <a:pt x="1456" y="3561"/>
                    <a:pt x="1487" y="3689"/>
                    <a:pt x="1532" y="3809"/>
                  </a:cubicBezTo>
                  <a:cubicBezTo>
                    <a:pt x="1513" y="3790"/>
                    <a:pt x="1500" y="3778"/>
                    <a:pt x="1481" y="3758"/>
                  </a:cubicBezTo>
                  <a:cubicBezTo>
                    <a:pt x="1424" y="3695"/>
                    <a:pt x="1373" y="3625"/>
                    <a:pt x="1335" y="3549"/>
                  </a:cubicBezTo>
                  <a:cubicBezTo>
                    <a:pt x="1316" y="3511"/>
                    <a:pt x="1303" y="3479"/>
                    <a:pt x="1290" y="3441"/>
                  </a:cubicBezTo>
                  <a:cubicBezTo>
                    <a:pt x="1297" y="3428"/>
                    <a:pt x="1290" y="3409"/>
                    <a:pt x="1284" y="3396"/>
                  </a:cubicBezTo>
                  <a:cubicBezTo>
                    <a:pt x="1278" y="3390"/>
                    <a:pt x="1271" y="3384"/>
                    <a:pt x="1265" y="3371"/>
                  </a:cubicBezTo>
                  <a:cubicBezTo>
                    <a:pt x="1259" y="3352"/>
                    <a:pt x="1252" y="3333"/>
                    <a:pt x="1246" y="3314"/>
                  </a:cubicBezTo>
                  <a:cubicBezTo>
                    <a:pt x="1233" y="3269"/>
                    <a:pt x="1227" y="3231"/>
                    <a:pt x="1220" y="3187"/>
                  </a:cubicBezTo>
                  <a:cubicBezTo>
                    <a:pt x="1220" y="3148"/>
                    <a:pt x="1214" y="3104"/>
                    <a:pt x="1201" y="3066"/>
                  </a:cubicBezTo>
                  <a:cubicBezTo>
                    <a:pt x="1198" y="3056"/>
                    <a:pt x="1190" y="3051"/>
                    <a:pt x="1182" y="3051"/>
                  </a:cubicBezTo>
                  <a:cubicBezTo>
                    <a:pt x="1174" y="3051"/>
                    <a:pt x="1166" y="3056"/>
                    <a:pt x="1163" y="3066"/>
                  </a:cubicBezTo>
                  <a:cubicBezTo>
                    <a:pt x="1145" y="3116"/>
                    <a:pt x="1138" y="3172"/>
                    <a:pt x="1150" y="3228"/>
                  </a:cubicBezTo>
                  <a:lnTo>
                    <a:pt x="1150" y="3228"/>
                  </a:lnTo>
                  <a:cubicBezTo>
                    <a:pt x="1147" y="3221"/>
                    <a:pt x="1138" y="3211"/>
                    <a:pt x="1138" y="3206"/>
                  </a:cubicBezTo>
                  <a:cubicBezTo>
                    <a:pt x="1119" y="3174"/>
                    <a:pt x="1106" y="3136"/>
                    <a:pt x="1100" y="3098"/>
                  </a:cubicBezTo>
                  <a:cubicBezTo>
                    <a:pt x="1100" y="3066"/>
                    <a:pt x="1093" y="3040"/>
                    <a:pt x="1093" y="3015"/>
                  </a:cubicBezTo>
                  <a:cubicBezTo>
                    <a:pt x="1151" y="3015"/>
                    <a:pt x="1214" y="3009"/>
                    <a:pt x="1278" y="2996"/>
                  </a:cubicBezTo>
                  <a:cubicBezTo>
                    <a:pt x="1430" y="2945"/>
                    <a:pt x="1576" y="2888"/>
                    <a:pt x="1722" y="2818"/>
                  </a:cubicBezTo>
                  <a:lnTo>
                    <a:pt x="1964" y="2723"/>
                  </a:lnTo>
                  <a:cubicBezTo>
                    <a:pt x="2034" y="2697"/>
                    <a:pt x="2097" y="2665"/>
                    <a:pt x="2161" y="2627"/>
                  </a:cubicBezTo>
                  <a:cubicBezTo>
                    <a:pt x="2174" y="2621"/>
                    <a:pt x="2180" y="2608"/>
                    <a:pt x="2186" y="2602"/>
                  </a:cubicBezTo>
                  <a:cubicBezTo>
                    <a:pt x="2199" y="2608"/>
                    <a:pt x="2212" y="2621"/>
                    <a:pt x="2231" y="2627"/>
                  </a:cubicBezTo>
                  <a:cubicBezTo>
                    <a:pt x="2269" y="2653"/>
                    <a:pt x="2313" y="2678"/>
                    <a:pt x="2358" y="2691"/>
                  </a:cubicBezTo>
                  <a:cubicBezTo>
                    <a:pt x="2374" y="2699"/>
                    <a:pt x="2396" y="2710"/>
                    <a:pt x="2416" y="2710"/>
                  </a:cubicBezTo>
                  <a:cubicBezTo>
                    <a:pt x="2427" y="2710"/>
                    <a:pt x="2438" y="2706"/>
                    <a:pt x="2447" y="2697"/>
                  </a:cubicBezTo>
                  <a:cubicBezTo>
                    <a:pt x="2460" y="2691"/>
                    <a:pt x="2466" y="2672"/>
                    <a:pt x="2460" y="2653"/>
                  </a:cubicBezTo>
                  <a:cubicBezTo>
                    <a:pt x="2453" y="2634"/>
                    <a:pt x="2441" y="2621"/>
                    <a:pt x="2422" y="2621"/>
                  </a:cubicBezTo>
                  <a:cubicBezTo>
                    <a:pt x="2377" y="2602"/>
                    <a:pt x="2333" y="2589"/>
                    <a:pt x="2288" y="2570"/>
                  </a:cubicBezTo>
                  <a:lnTo>
                    <a:pt x="2218" y="2538"/>
                  </a:lnTo>
                  <a:lnTo>
                    <a:pt x="2205" y="2532"/>
                  </a:lnTo>
                  <a:cubicBezTo>
                    <a:pt x="2199" y="2513"/>
                    <a:pt x="2193" y="2500"/>
                    <a:pt x="2180" y="2487"/>
                  </a:cubicBezTo>
                  <a:cubicBezTo>
                    <a:pt x="2161" y="2462"/>
                    <a:pt x="2136" y="2449"/>
                    <a:pt x="2104" y="2437"/>
                  </a:cubicBezTo>
                  <a:cubicBezTo>
                    <a:pt x="2015" y="2335"/>
                    <a:pt x="1913" y="2246"/>
                    <a:pt x="1799" y="2176"/>
                  </a:cubicBezTo>
                  <a:cubicBezTo>
                    <a:pt x="1653" y="2081"/>
                    <a:pt x="1487" y="2017"/>
                    <a:pt x="1316" y="1985"/>
                  </a:cubicBezTo>
                  <a:cubicBezTo>
                    <a:pt x="1297" y="1985"/>
                    <a:pt x="1271" y="1979"/>
                    <a:pt x="1252" y="1979"/>
                  </a:cubicBezTo>
                  <a:lnTo>
                    <a:pt x="1259" y="1973"/>
                  </a:lnTo>
                  <a:cubicBezTo>
                    <a:pt x="1271" y="1954"/>
                    <a:pt x="1284" y="1941"/>
                    <a:pt x="1297" y="1928"/>
                  </a:cubicBezTo>
                  <a:cubicBezTo>
                    <a:pt x="1322" y="1896"/>
                    <a:pt x="1341" y="1858"/>
                    <a:pt x="1354" y="1820"/>
                  </a:cubicBezTo>
                  <a:cubicBezTo>
                    <a:pt x="1358" y="1811"/>
                    <a:pt x="1350" y="1802"/>
                    <a:pt x="1341" y="1802"/>
                  </a:cubicBezTo>
                  <a:cubicBezTo>
                    <a:pt x="1336" y="1802"/>
                    <a:pt x="1332" y="1804"/>
                    <a:pt x="1328" y="1808"/>
                  </a:cubicBezTo>
                  <a:cubicBezTo>
                    <a:pt x="1297" y="1827"/>
                    <a:pt x="1265" y="1852"/>
                    <a:pt x="1246" y="1884"/>
                  </a:cubicBezTo>
                  <a:cubicBezTo>
                    <a:pt x="1233" y="1896"/>
                    <a:pt x="1220" y="1916"/>
                    <a:pt x="1208" y="1928"/>
                  </a:cubicBezTo>
                  <a:cubicBezTo>
                    <a:pt x="1195" y="1941"/>
                    <a:pt x="1189" y="1954"/>
                    <a:pt x="1182" y="1973"/>
                  </a:cubicBezTo>
                  <a:lnTo>
                    <a:pt x="1163" y="1973"/>
                  </a:lnTo>
                  <a:cubicBezTo>
                    <a:pt x="1195" y="1884"/>
                    <a:pt x="1220" y="1795"/>
                    <a:pt x="1252" y="1706"/>
                  </a:cubicBezTo>
                  <a:cubicBezTo>
                    <a:pt x="1290" y="1617"/>
                    <a:pt x="1335" y="1528"/>
                    <a:pt x="1373" y="1439"/>
                  </a:cubicBezTo>
                  <a:cubicBezTo>
                    <a:pt x="1659" y="880"/>
                    <a:pt x="2142" y="448"/>
                    <a:pt x="2727" y="232"/>
                  </a:cubicBezTo>
                  <a:cubicBezTo>
                    <a:pt x="2798" y="206"/>
                    <a:pt x="2870" y="184"/>
                    <a:pt x="2942" y="167"/>
                  </a:cubicBezTo>
                  <a:close/>
                  <a:moveTo>
                    <a:pt x="4392" y="9713"/>
                  </a:moveTo>
                  <a:lnTo>
                    <a:pt x="4411" y="9719"/>
                  </a:lnTo>
                  <a:cubicBezTo>
                    <a:pt x="4798" y="9884"/>
                    <a:pt x="5218" y="9967"/>
                    <a:pt x="5637" y="9967"/>
                  </a:cubicBezTo>
                  <a:cubicBezTo>
                    <a:pt x="5783" y="9967"/>
                    <a:pt x="5929" y="9954"/>
                    <a:pt x="6076" y="9929"/>
                  </a:cubicBezTo>
                  <a:cubicBezTo>
                    <a:pt x="6180" y="9944"/>
                    <a:pt x="6285" y="9951"/>
                    <a:pt x="6390" y="9951"/>
                  </a:cubicBezTo>
                  <a:cubicBezTo>
                    <a:pt x="6514" y="9951"/>
                    <a:pt x="6638" y="9940"/>
                    <a:pt x="6762" y="9916"/>
                  </a:cubicBezTo>
                  <a:cubicBezTo>
                    <a:pt x="6876" y="9904"/>
                    <a:pt x="6984" y="9872"/>
                    <a:pt x="7086" y="9821"/>
                  </a:cubicBezTo>
                  <a:lnTo>
                    <a:pt x="7130" y="9821"/>
                  </a:lnTo>
                  <a:cubicBezTo>
                    <a:pt x="7169" y="9815"/>
                    <a:pt x="7207" y="9808"/>
                    <a:pt x="7245" y="9796"/>
                  </a:cubicBezTo>
                  <a:cubicBezTo>
                    <a:pt x="7283" y="9789"/>
                    <a:pt x="7321" y="9776"/>
                    <a:pt x="7353" y="9757"/>
                  </a:cubicBezTo>
                  <a:cubicBezTo>
                    <a:pt x="7366" y="9751"/>
                    <a:pt x="7378" y="9738"/>
                    <a:pt x="7385" y="9726"/>
                  </a:cubicBezTo>
                  <a:cubicBezTo>
                    <a:pt x="7461" y="9853"/>
                    <a:pt x="7550" y="9980"/>
                    <a:pt x="7632" y="10107"/>
                  </a:cubicBezTo>
                  <a:cubicBezTo>
                    <a:pt x="7620" y="10215"/>
                    <a:pt x="7626" y="10323"/>
                    <a:pt x="7626" y="10437"/>
                  </a:cubicBezTo>
                  <a:lnTo>
                    <a:pt x="7626" y="10793"/>
                  </a:lnTo>
                  <a:cubicBezTo>
                    <a:pt x="7537" y="10844"/>
                    <a:pt x="7461" y="10908"/>
                    <a:pt x="7397" y="10984"/>
                  </a:cubicBezTo>
                  <a:cubicBezTo>
                    <a:pt x="7359" y="10978"/>
                    <a:pt x="7321" y="10978"/>
                    <a:pt x="7283" y="10978"/>
                  </a:cubicBezTo>
                  <a:lnTo>
                    <a:pt x="7111" y="10971"/>
                  </a:lnTo>
                  <a:cubicBezTo>
                    <a:pt x="6997" y="10971"/>
                    <a:pt x="6889" y="10965"/>
                    <a:pt x="6775" y="10958"/>
                  </a:cubicBezTo>
                  <a:cubicBezTo>
                    <a:pt x="6552" y="10952"/>
                    <a:pt x="6323" y="10939"/>
                    <a:pt x="6095" y="10927"/>
                  </a:cubicBezTo>
                  <a:cubicBezTo>
                    <a:pt x="5643" y="10901"/>
                    <a:pt x="5192" y="10863"/>
                    <a:pt x="4741" y="10812"/>
                  </a:cubicBezTo>
                  <a:cubicBezTo>
                    <a:pt x="4487" y="10787"/>
                    <a:pt x="4239" y="10755"/>
                    <a:pt x="3985" y="10736"/>
                  </a:cubicBezTo>
                  <a:cubicBezTo>
                    <a:pt x="3972" y="10634"/>
                    <a:pt x="3947" y="10539"/>
                    <a:pt x="3915" y="10444"/>
                  </a:cubicBezTo>
                  <a:cubicBezTo>
                    <a:pt x="3985" y="10329"/>
                    <a:pt x="4061" y="10209"/>
                    <a:pt x="4137" y="10094"/>
                  </a:cubicBezTo>
                  <a:cubicBezTo>
                    <a:pt x="4182" y="10024"/>
                    <a:pt x="4226" y="9961"/>
                    <a:pt x="4271" y="9897"/>
                  </a:cubicBezTo>
                  <a:lnTo>
                    <a:pt x="4341" y="9802"/>
                  </a:lnTo>
                  <a:cubicBezTo>
                    <a:pt x="4366" y="9776"/>
                    <a:pt x="4379" y="9745"/>
                    <a:pt x="4392" y="9713"/>
                  </a:cubicBezTo>
                  <a:close/>
                  <a:moveTo>
                    <a:pt x="8160" y="10960"/>
                  </a:moveTo>
                  <a:cubicBezTo>
                    <a:pt x="8177" y="10960"/>
                    <a:pt x="8195" y="10962"/>
                    <a:pt x="8211" y="10965"/>
                  </a:cubicBezTo>
                  <a:cubicBezTo>
                    <a:pt x="8268" y="10971"/>
                    <a:pt x="8319" y="10997"/>
                    <a:pt x="8363" y="11035"/>
                  </a:cubicBezTo>
                  <a:cubicBezTo>
                    <a:pt x="8382" y="11054"/>
                    <a:pt x="8395" y="11073"/>
                    <a:pt x="8401" y="11098"/>
                  </a:cubicBezTo>
                  <a:cubicBezTo>
                    <a:pt x="8401" y="11117"/>
                    <a:pt x="8382" y="11117"/>
                    <a:pt x="8363" y="11117"/>
                  </a:cubicBezTo>
                  <a:cubicBezTo>
                    <a:pt x="8331" y="11117"/>
                    <a:pt x="8306" y="11111"/>
                    <a:pt x="8274" y="11098"/>
                  </a:cubicBezTo>
                  <a:cubicBezTo>
                    <a:pt x="8268" y="11098"/>
                    <a:pt x="8255" y="11098"/>
                    <a:pt x="8243" y="11092"/>
                  </a:cubicBezTo>
                  <a:cubicBezTo>
                    <a:pt x="8243" y="11079"/>
                    <a:pt x="8243" y="11060"/>
                    <a:pt x="8230" y="11047"/>
                  </a:cubicBezTo>
                  <a:cubicBezTo>
                    <a:pt x="8204" y="11009"/>
                    <a:pt x="8166" y="10984"/>
                    <a:pt x="8122" y="10971"/>
                  </a:cubicBezTo>
                  <a:lnTo>
                    <a:pt x="8128" y="10971"/>
                  </a:lnTo>
                  <a:cubicBezTo>
                    <a:pt x="8122" y="10971"/>
                    <a:pt x="8115" y="10965"/>
                    <a:pt x="8109" y="10965"/>
                  </a:cubicBezTo>
                  <a:cubicBezTo>
                    <a:pt x="8125" y="10962"/>
                    <a:pt x="8142" y="10960"/>
                    <a:pt x="8160" y="10960"/>
                  </a:cubicBezTo>
                  <a:close/>
                  <a:moveTo>
                    <a:pt x="7925" y="10488"/>
                  </a:moveTo>
                  <a:lnTo>
                    <a:pt x="7925" y="10488"/>
                  </a:lnTo>
                  <a:cubicBezTo>
                    <a:pt x="8007" y="10584"/>
                    <a:pt x="8115" y="10653"/>
                    <a:pt x="8230" y="10704"/>
                  </a:cubicBezTo>
                  <a:cubicBezTo>
                    <a:pt x="8357" y="10749"/>
                    <a:pt x="8490" y="10774"/>
                    <a:pt x="8624" y="10781"/>
                  </a:cubicBezTo>
                  <a:cubicBezTo>
                    <a:pt x="8654" y="10782"/>
                    <a:pt x="8684" y="10783"/>
                    <a:pt x="8714" y="10783"/>
                  </a:cubicBezTo>
                  <a:cubicBezTo>
                    <a:pt x="8811" y="10783"/>
                    <a:pt x="8908" y="10775"/>
                    <a:pt x="9005" y="10755"/>
                  </a:cubicBezTo>
                  <a:cubicBezTo>
                    <a:pt x="9234" y="10927"/>
                    <a:pt x="9507" y="11035"/>
                    <a:pt x="9799" y="11066"/>
                  </a:cubicBezTo>
                  <a:cubicBezTo>
                    <a:pt x="9850" y="11073"/>
                    <a:pt x="9901" y="11073"/>
                    <a:pt x="9958" y="11073"/>
                  </a:cubicBezTo>
                  <a:lnTo>
                    <a:pt x="9069" y="11124"/>
                  </a:lnTo>
                  <a:cubicBezTo>
                    <a:pt x="8865" y="11136"/>
                    <a:pt x="8662" y="11143"/>
                    <a:pt x="8459" y="11162"/>
                  </a:cubicBezTo>
                  <a:cubicBezTo>
                    <a:pt x="8471" y="11143"/>
                    <a:pt x="8484" y="11117"/>
                    <a:pt x="8478" y="11092"/>
                  </a:cubicBezTo>
                  <a:cubicBezTo>
                    <a:pt x="8465" y="11028"/>
                    <a:pt x="8427" y="10971"/>
                    <a:pt x="8370" y="10939"/>
                  </a:cubicBezTo>
                  <a:cubicBezTo>
                    <a:pt x="8319" y="10908"/>
                    <a:pt x="8268" y="10889"/>
                    <a:pt x="8211" y="10882"/>
                  </a:cubicBezTo>
                  <a:cubicBezTo>
                    <a:pt x="8196" y="10881"/>
                    <a:pt x="8182" y="10880"/>
                    <a:pt x="8168" y="10880"/>
                  </a:cubicBezTo>
                  <a:cubicBezTo>
                    <a:pt x="8125" y="10880"/>
                    <a:pt x="8084" y="10887"/>
                    <a:pt x="8046" y="10901"/>
                  </a:cubicBezTo>
                  <a:cubicBezTo>
                    <a:pt x="8014" y="10850"/>
                    <a:pt x="7995" y="10800"/>
                    <a:pt x="7982" y="10749"/>
                  </a:cubicBezTo>
                  <a:cubicBezTo>
                    <a:pt x="7957" y="10660"/>
                    <a:pt x="7944" y="10577"/>
                    <a:pt x="7925" y="10488"/>
                  </a:cubicBezTo>
                  <a:close/>
                  <a:moveTo>
                    <a:pt x="4220" y="9624"/>
                  </a:moveTo>
                  <a:cubicBezTo>
                    <a:pt x="4252" y="9643"/>
                    <a:pt x="4290" y="9662"/>
                    <a:pt x="4328" y="9675"/>
                  </a:cubicBezTo>
                  <a:cubicBezTo>
                    <a:pt x="4309" y="9694"/>
                    <a:pt x="4290" y="9713"/>
                    <a:pt x="4277" y="9738"/>
                  </a:cubicBezTo>
                  <a:cubicBezTo>
                    <a:pt x="4252" y="9770"/>
                    <a:pt x="4226" y="9802"/>
                    <a:pt x="4201" y="9840"/>
                  </a:cubicBezTo>
                  <a:cubicBezTo>
                    <a:pt x="4156" y="9904"/>
                    <a:pt x="4106" y="9973"/>
                    <a:pt x="4061" y="10043"/>
                  </a:cubicBezTo>
                  <a:cubicBezTo>
                    <a:pt x="3985" y="10164"/>
                    <a:pt x="3921" y="10291"/>
                    <a:pt x="3864" y="10418"/>
                  </a:cubicBezTo>
                  <a:cubicBezTo>
                    <a:pt x="3858" y="10425"/>
                    <a:pt x="3851" y="10431"/>
                    <a:pt x="3851" y="10444"/>
                  </a:cubicBezTo>
                  <a:cubicBezTo>
                    <a:pt x="3845" y="10456"/>
                    <a:pt x="3839" y="10463"/>
                    <a:pt x="3839" y="10475"/>
                  </a:cubicBezTo>
                  <a:cubicBezTo>
                    <a:pt x="3826" y="10495"/>
                    <a:pt x="3845" y="10514"/>
                    <a:pt x="3858" y="10514"/>
                  </a:cubicBezTo>
                  <a:cubicBezTo>
                    <a:pt x="3883" y="10622"/>
                    <a:pt x="3902" y="10736"/>
                    <a:pt x="3915" y="10850"/>
                  </a:cubicBezTo>
                  <a:cubicBezTo>
                    <a:pt x="3928" y="10965"/>
                    <a:pt x="3877" y="11079"/>
                    <a:pt x="3781" y="11149"/>
                  </a:cubicBezTo>
                  <a:cubicBezTo>
                    <a:pt x="3762" y="11162"/>
                    <a:pt x="3730" y="11175"/>
                    <a:pt x="3706" y="11175"/>
                  </a:cubicBezTo>
                  <a:cubicBezTo>
                    <a:pt x="3683" y="11175"/>
                    <a:pt x="3667" y="11164"/>
                    <a:pt x="3673" y="11130"/>
                  </a:cubicBezTo>
                  <a:cubicBezTo>
                    <a:pt x="3686" y="11066"/>
                    <a:pt x="3705" y="11003"/>
                    <a:pt x="3731" y="10939"/>
                  </a:cubicBezTo>
                  <a:cubicBezTo>
                    <a:pt x="3775" y="10825"/>
                    <a:pt x="3769" y="10698"/>
                    <a:pt x="3724" y="10577"/>
                  </a:cubicBezTo>
                  <a:cubicBezTo>
                    <a:pt x="3714" y="10560"/>
                    <a:pt x="3697" y="10552"/>
                    <a:pt x="3680" y="10552"/>
                  </a:cubicBezTo>
                  <a:cubicBezTo>
                    <a:pt x="3652" y="10552"/>
                    <a:pt x="3625" y="10571"/>
                    <a:pt x="3629" y="10603"/>
                  </a:cubicBezTo>
                  <a:cubicBezTo>
                    <a:pt x="3604" y="10590"/>
                    <a:pt x="3584" y="10577"/>
                    <a:pt x="3559" y="10571"/>
                  </a:cubicBezTo>
                  <a:cubicBezTo>
                    <a:pt x="3501" y="10544"/>
                    <a:pt x="3441" y="10533"/>
                    <a:pt x="3379" y="10533"/>
                  </a:cubicBezTo>
                  <a:cubicBezTo>
                    <a:pt x="3352" y="10533"/>
                    <a:pt x="3325" y="10535"/>
                    <a:pt x="3298" y="10539"/>
                  </a:cubicBezTo>
                  <a:cubicBezTo>
                    <a:pt x="3248" y="10552"/>
                    <a:pt x="3203" y="10564"/>
                    <a:pt x="3165" y="10584"/>
                  </a:cubicBezTo>
                  <a:cubicBezTo>
                    <a:pt x="3150" y="10593"/>
                    <a:pt x="3135" y="10599"/>
                    <a:pt x="3121" y="10599"/>
                  </a:cubicBezTo>
                  <a:cubicBezTo>
                    <a:pt x="3105" y="10599"/>
                    <a:pt x="3089" y="10591"/>
                    <a:pt x="3076" y="10571"/>
                  </a:cubicBezTo>
                  <a:cubicBezTo>
                    <a:pt x="3063" y="10533"/>
                    <a:pt x="3076" y="10488"/>
                    <a:pt x="3114" y="10469"/>
                  </a:cubicBezTo>
                  <a:lnTo>
                    <a:pt x="3114" y="10463"/>
                  </a:lnTo>
                  <a:cubicBezTo>
                    <a:pt x="3152" y="10437"/>
                    <a:pt x="3197" y="10412"/>
                    <a:pt x="3248" y="10406"/>
                  </a:cubicBezTo>
                  <a:cubicBezTo>
                    <a:pt x="3305" y="10393"/>
                    <a:pt x="3368" y="10387"/>
                    <a:pt x="3426" y="10387"/>
                  </a:cubicBezTo>
                  <a:cubicBezTo>
                    <a:pt x="3464" y="10387"/>
                    <a:pt x="3502" y="10393"/>
                    <a:pt x="3546" y="10393"/>
                  </a:cubicBezTo>
                  <a:cubicBezTo>
                    <a:pt x="3534" y="10406"/>
                    <a:pt x="3527" y="10412"/>
                    <a:pt x="3521" y="10425"/>
                  </a:cubicBezTo>
                  <a:cubicBezTo>
                    <a:pt x="3511" y="10435"/>
                    <a:pt x="3521" y="10462"/>
                    <a:pt x="3535" y="10462"/>
                  </a:cubicBezTo>
                  <a:cubicBezTo>
                    <a:pt x="3539" y="10462"/>
                    <a:pt x="3543" y="10460"/>
                    <a:pt x="3546" y="10456"/>
                  </a:cubicBezTo>
                  <a:cubicBezTo>
                    <a:pt x="3692" y="10329"/>
                    <a:pt x="3820" y="10190"/>
                    <a:pt x="3934" y="10031"/>
                  </a:cubicBezTo>
                  <a:cubicBezTo>
                    <a:pt x="3991" y="9954"/>
                    <a:pt x="4048" y="9878"/>
                    <a:pt x="4099" y="9802"/>
                  </a:cubicBezTo>
                  <a:cubicBezTo>
                    <a:pt x="4137" y="9745"/>
                    <a:pt x="4182" y="9681"/>
                    <a:pt x="4220" y="9624"/>
                  </a:cubicBezTo>
                  <a:close/>
                  <a:moveTo>
                    <a:pt x="7709" y="10209"/>
                  </a:moveTo>
                  <a:cubicBezTo>
                    <a:pt x="7753" y="10278"/>
                    <a:pt x="7798" y="10348"/>
                    <a:pt x="7849" y="10412"/>
                  </a:cubicBezTo>
                  <a:cubicBezTo>
                    <a:pt x="7855" y="10507"/>
                    <a:pt x="7868" y="10603"/>
                    <a:pt x="7887" y="10698"/>
                  </a:cubicBezTo>
                  <a:cubicBezTo>
                    <a:pt x="7899" y="10793"/>
                    <a:pt x="7931" y="10882"/>
                    <a:pt x="7976" y="10965"/>
                  </a:cubicBezTo>
                  <a:cubicBezTo>
                    <a:pt x="7995" y="10997"/>
                    <a:pt x="8026" y="11028"/>
                    <a:pt x="8058" y="11047"/>
                  </a:cubicBezTo>
                  <a:cubicBezTo>
                    <a:pt x="8071" y="11054"/>
                    <a:pt x="8147" y="11079"/>
                    <a:pt x="8147" y="11092"/>
                  </a:cubicBezTo>
                  <a:cubicBezTo>
                    <a:pt x="8149" y="11096"/>
                    <a:pt x="8142" y="11098"/>
                    <a:pt x="8130" y="11098"/>
                  </a:cubicBezTo>
                  <a:cubicBezTo>
                    <a:pt x="8107" y="11098"/>
                    <a:pt x="8069" y="11092"/>
                    <a:pt x="8065" y="11092"/>
                  </a:cubicBezTo>
                  <a:cubicBezTo>
                    <a:pt x="8046" y="11086"/>
                    <a:pt x="8025" y="11082"/>
                    <a:pt x="8005" y="11082"/>
                  </a:cubicBezTo>
                  <a:cubicBezTo>
                    <a:pt x="7985" y="11082"/>
                    <a:pt x="7966" y="11086"/>
                    <a:pt x="7950" y="11092"/>
                  </a:cubicBezTo>
                  <a:cubicBezTo>
                    <a:pt x="7944" y="11086"/>
                    <a:pt x="7937" y="11079"/>
                    <a:pt x="7937" y="11073"/>
                  </a:cubicBezTo>
                  <a:cubicBezTo>
                    <a:pt x="7893" y="11047"/>
                    <a:pt x="7844" y="11034"/>
                    <a:pt x="7796" y="11034"/>
                  </a:cubicBezTo>
                  <a:cubicBezTo>
                    <a:pt x="7762" y="11034"/>
                    <a:pt x="7728" y="11041"/>
                    <a:pt x="7696" y="11054"/>
                  </a:cubicBezTo>
                  <a:cubicBezTo>
                    <a:pt x="7620" y="11073"/>
                    <a:pt x="7550" y="11124"/>
                    <a:pt x="7499" y="11187"/>
                  </a:cubicBezTo>
                  <a:cubicBezTo>
                    <a:pt x="7455" y="11257"/>
                    <a:pt x="7429" y="11340"/>
                    <a:pt x="7416" y="11422"/>
                  </a:cubicBezTo>
                  <a:cubicBezTo>
                    <a:pt x="7416" y="11486"/>
                    <a:pt x="7397" y="11549"/>
                    <a:pt x="7366" y="11607"/>
                  </a:cubicBezTo>
                  <a:cubicBezTo>
                    <a:pt x="7302" y="11422"/>
                    <a:pt x="7334" y="11213"/>
                    <a:pt x="7448" y="11054"/>
                  </a:cubicBezTo>
                  <a:lnTo>
                    <a:pt x="7448" y="11047"/>
                  </a:lnTo>
                  <a:cubicBezTo>
                    <a:pt x="7455" y="11047"/>
                    <a:pt x="7455" y="11041"/>
                    <a:pt x="7461" y="11041"/>
                  </a:cubicBezTo>
                  <a:cubicBezTo>
                    <a:pt x="7518" y="10965"/>
                    <a:pt x="7594" y="10901"/>
                    <a:pt x="7683" y="10857"/>
                  </a:cubicBezTo>
                  <a:cubicBezTo>
                    <a:pt x="7696" y="10850"/>
                    <a:pt x="7702" y="10838"/>
                    <a:pt x="7709" y="10825"/>
                  </a:cubicBezTo>
                  <a:lnTo>
                    <a:pt x="7709" y="10431"/>
                  </a:lnTo>
                  <a:lnTo>
                    <a:pt x="7709" y="10209"/>
                  </a:lnTo>
                  <a:close/>
                  <a:moveTo>
                    <a:pt x="3661" y="10742"/>
                  </a:moveTo>
                  <a:cubicBezTo>
                    <a:pt x="3661" y="10819"/>
                    <a:pt x="3648" y="10895"/>
                    <a:pt x="3629" y="10965"/>
                  </a:cubicBezTo>
                  <a:cubicBezTo>
                    <a:pt x="3604" y="11047"/>
                    <a:pt x="3527" y="11206"/>
                    <a:pt x="3654" y="11257"/>
                  </a:cubicBezTo>
                  <a:cubicBezTo>
                    <a:pt x="3671" y="11263"/>
                    <a:pt x="3687" y="11266"/>
                    <a:pt x="3704" y="11266"/>
                  </a:cubicBezTo>
                  <a:cubicBezTo>
                    <a:pt x="3779" y="11266"/>
                    <a:pt x="3855" y="11213"/>
                    <a:pt x="3902" y="11155"/>
                  </a:cubicBezTo>
                  <a:cubicBezTo>
                    <a:pt x="3966" y="11066"/>
                    <a:pt x="3998" y="10965"/>
                    <a:pt x="3991" y="10857"/>
                  </a:cubicBezTo>
                  <a:cubicBezTo>
                    <a:pt x="3991" y="10831"/>
                    <a:pt x="3991" y="10806"/>
                    <a:pt x="3985" y="10774"/>
                  </a:cubicBezTo>
                  <a:lnTo>
                    <a:pt x="3985" y="10774"/>
                  </a:lnTo>
                  <a:cubicBezTo>
                    <a:pt x="4430" y="10857"/>
                    <a:pt x="4874" y="10908"/>
                    <a:pt x="5326" y="10952"/>
                  </a:cubicBezTo>
                  <a:cubicBezTo>
                    <a:pt x="5770" y="10997"/>
                    <a:pt x="6228" y="11035"/>
                    <a:pt x="6679" y="11047"/>
                  </a:cubicBezTo>
                  <a:cubicBezTo>
                    <a:pt x="6813" y="11054"/>
                    <a:pt x="6940" y="11060"/>
                    <a:pt x="7067" y="11066"/>
                  </a:cubicBezTo>
                  <a:lnTo>
                    <a:pt x="7334" y="11066"/>
                  </a:lnTo>
                  <a:cubicBezTo>
                    <a:pt x="7226" y="11263"/>
                    <a:pt x="7213" y="11499"/>
                    <a:pt x="7315" y="11702"/>
                  </a:cubicBezTo>
                  <a:cubicBezTo>
                    <a:pt x="7319" y="11722"/>
                    <a:pt x="7335" y="11732"/>
                    <a:pt x="7351" y="11732"/>
                  </a:cubicBezTo>
                  <a:cubicBezTo>
                    <a:pt x="7361" y="11732"/>
                    <a:pt x="7371" y="11728"/>
                    <a:pt x="7378" y="11721"/>
                  </a:cubicBezTo>
                  <a:cubicBezTo>
                    <a:pt x="7505" y="11619"/>
                    <a:pt x="7486" y="11454"/>
                    <a:pt x="7537" y="11314"/>
                  </a:cubicBezTo>
                  <a:cubicBezTo>
                    <a:pt x="7563" y="11244"/>
                    <a:pt x="7613" y="11181"/>
                    <a:pt x="7683" y="11155"/>
                  </a:cubicBezTo>
                  <a:cubicBezTo>
                    <a:pt x="7715" y="11136"/>
                    <a:pt x="7753" y="11130"/>
                    <a:pt x="7791" y="11130"/>
                  </a:cubicBezTo>
                  <a:cubicBezTo>
                    <a:pt x="7829" y="11130"/>
                    <a:pt x="7868" y="11143"/>
                    <a:pt x="7906" y="11143"/>
                  </a:cubicBezTo>
                  <a:lnTo>
                    <a:pt x="7912" y="11143"/>
                  </a:lnTo>
                  <a:cubicBezTo>
                    <a:pt x="7918" y="11155"/>
                    <a:pt x="7925" y="11168"/>
                    <a:pt x="7937" y="11168"/>
                  </a:cubicBezTo>
                  <a:cubicBezTo>
                    <a:pt x="7995" y="11175"/>
                    <a:pt x="8046" y="11181"/>
                    <a:pt x="8096" y="11194"/>
                  </a:cubicBezTo>
                  <a:cubicBezTo>
                    <a:pt x="8105" y="11195"/>
                    <a:pt x="8113" y="11196"/>
                    <a:pt x="8121" y="11196"/>
                  </a:cubicBezTo>
                  <a:cubicBezTo>
                    <a:pt x="8142" y="11196"/>
                    <a:pt x="8160" y="11190"/>
                    <a:pt x="8179" y="11181"/>
                  </a:cubicBezTo>
                  <a:lnTo>
                    <a:pt x="8198" y="11181"/>
                  </a:lnTo>
                  <a:cubicBezTo>
                    <a:pt x="8211" y="11175"/>
                    <a:pt x="8225" y="11171"/>
                    <a:pt x="8239" y="11171"/>
                  </a:cubicBezTo>
                  <a:cubicBezTo>
                    <a:pt x="8254" y="11171"/>
                    <a:pt x="8268" y="11175"/>
                    <a:pt x="8281" y="11181"/>
                  </a:cubicBezTo>
                  <a:cubicBezTo>
                    <a:pt x="8306" y="11194"/>
                    <a:pt x="8338" y="11200"/>
                    <a:pt x="8370" y="11200"/>
                  </a:cubicBezTo>
                  <a:lnTo>
                    <a:pt x="8376" y="11200"/>
                  </a:lnTo>
                  <a:cubicBezTo>
                    <a:pt x="8382" y="11206"/>
                    <a:pt x="8389" y="11213"/>
                    <a:pt x="8395" y="11213"/>
                  </a:cubicBezTo>
                  <a:cubicBezTo>
                    <a:pt x="8423" y="11214"/>
                    <a:pt x="8450" y="11214"/>
                    <a:pt x="8478" y="11214"/>
                  </a:cubicBezTo>
                  <a:cubicBezTo>
                    <a:pt x="8647" y="11214"/>
                    <a:pt x="8817" y="11199"/>
                    <a:pt x="8986" y="11194"/>
                  </a:cubicBezTo>
                  <a:lnTo>
                    <a:pt x="9583" y="11162"/>
                  </a:lnTo>
                  <a:cubicBezTo>
                    <a:pt x="9977" y="11143"/>
                    <a:pt x="10378" y="11117"/>
                    <a:pt x="10772" y="11098"/>
                  </a:cubicBezTo>
                  <a:lnTo>
                    <a:pt x="11102" y="11079"/>
                  </a:lnTo>
                  <a:cubicBezTo>
                    <a:pt x="11153" y="11079"/>
                    <a:pt x="11210" y="11079"/>
                    <a:pt x="11267" y="11073"/>
                  </a:cubicBezTo>
                  <a:cubicBezTo>
                    <a:pt x="11267" y="11079"/>
                    <a:pt x="11274" y="11086"/>
                    <a:pt x="11286" y="11086"/>
                  </a:cubicBezTo>
                  <a:cubicBezTo>
                    <a:pt x="11388" y="11111"/>
                    <a:pt x="11496" y="11124"/>
                    <a:pt x="11604" y="11130"/>
                  </a:cubicBezTo>
                  <a:cubicBezTo>
                    <a:pt x="11655" y="11143"/>
                    <a:pt x="11700" y="11149"/>
                    <a:pt x="11744" y="11162"/>
                  </a:cubicBezTo>
                  <a:cubicBezTo>
                    <a:pt x="11611" y="11162"/>
                    <a:pt x="11477" y="11168"/>
                    <a:pt x="11344" y="11175"/>
                  </a:cubicBezTo>
                  <a:cubicBezTo>
                    <a:pt x="11217" y="11175"/>
                    <a:pt x="11070" y="11187"/>
                    <a:pt x="10937" y="11194"/>
                  </a:cubicBezTo>
                  <a:cubicBezTo>
                    <a:pt x="10918" y="11194"/>
                    <a:pt x="10918" y="11225"/>
                    <a:pt x="10937" y="11225"/>
                  </a:cubicBezTo>
                  <a:cubicBezTo>
                    <a:pt x="11070" y="11225"/>
                    <a:pt x="11210" y="11232"/>
                    <a:pt x="11344" y="11232"/>
                  </a:cubicBezTo>
                  <a:lnTo>
                    <a:pt x="11750" y="11232"/>
                  </a:lnTo>
                  <a:cubicBezTo>
                    <a:pt x="11782" y="11232"/>
                    <a:pt x="11788" y="11194"/>
                    <a:pt x="11769" y="11175"/>
                  </a:cubicBezTo>
                  <a:lnTo>
                    <a:pt x="11769" y="11175"/>
                  </a:lnTo>
                  <a:lnTo>
                    <a:pt x="11833" y="11194"/>
                  </a:lnTo>
                  <a:cubicBezTo>
                    <a:pt x="11795" y="11225"/>
                    <a:pt x="11750" y="11251"/>
                    <a:pt x="11700" y="11276"/>
                  </a:cubicBezTo>
                  <a:cubicBezTo>
                    <a:pt x="11693" y="11263"/>
                    <a:pt x="11687" y="11257"/>
                    <a:pt x="11674" y="11257"/>
                  </a:cubicBezTo>
                  <a:cubicBezTo>
                    <a:pt x="11638" y="11256"/>
                    <a:pt x="11601" y="11255"/>
                    <a:pt x="11565" y="11255"/>
                  </a:cubicBezTo>
                  <a:cubicBezTo>
                    <a:pt x="11411" y="11255"/>
                    <a:pt x="11258" y="11265"/>
                    <a:pt x="11109" y="11270"/>
                  </a:cubicBezTo>
                  <a:cubicBezTo>
                    <a:pt x="10918" y="11283"/>
                    <a:pt x="10727" y="11289"/>
                    <a:pt x="10537" y="11308"/>
                  </a:cubicBezTo>
                  <a:cubicBezTo>
                    <a:pt x="10155" y="11340"/>
                    <a:pt x="9780" y="11378"/>
                    <a:pt x="9399" y="11435"/>
                  </a:cubicBezTo>
                  <a:cubicBezTo>
                    <a:pt x="9374" y="11441"/>
                    <a:pt x="9380" y="11480"/>
                    <a:pt x="9405" y="11480"/>
                  </a:cubicBezTo>
                  <a:cubicBezTo>
                    <a:pt x="9780" y="11429"/>
                    <a:pt x="10162" y="11397"/>
                    <a:pt x="10537" y="11378"/>
                  </a:cubicBezTo>
                  <a:cubicBezTo>
                    <a:pt x="10727" y="11365"/>
                    <a:pt x="10912" y="11359"/>
                    <a:pt x="11102" y="11352"/>
                  </a:cubicBezTo>
                  <a:lnTo>
                    <a:pt x="11541" y="11352"/>
                  </a:lnTo>
                  <a:cubicBezTo>
                    <a:pt x="11471" y="11384"/>
                    <a:pt x="11407" y="11410"/>
                    <a:pt x="11337" y="11435"/>
                  </a:cubicBezTo>
                  <a:cubicBezTo>
                    <a:pt x="11286" y="11448"/>
                    <a:pt x="11306" y="11524"/>
                    <a:pt x="11350" y="11530"/>
                  </a:cubicBezTo>
                  <a:cubicBezTo>
                    <a:pt x="11369" y="11530"/>
                    <a:pt x="11458" y="11543"/>
                    <a:pt x="11445" y="11581"/>
                  </a:cubicBezTo>
                  <a:cubicBezTo>
                    <a:pt x="11439" y="11607"/>
                    <a:pt x="11344" y="11613"/>
                    <a:pt x="11325" y="11613"/>
                  </a:cubicBezTo>
                  <a:cubicBezTo>
                    <a:pt x="11223" y="11632"/>
                    <a:pt x="11115" y="11651"/>
                    <a:pt x="11013" y="11664"/>
                  </a:cubicBezTo>
                  <a:cubicBezTo>
                    <a:pt x="10810" y="11702"/>
                    <a:pt x="10600" y="11727"/>
                    <a:pt x="10397" y="11759"/>
                  </a:cubicBezTo>
                  <a:cubicBezTo>
                    <a:pt x="9990" y="11816"/>
                    <a:pt x="9583" y="11861"/>
                    <a:pt x="9170" y="11905"/>
                  </a:cubicBezTo>
                  <a:lnTo>
                    <a:pt x="8725" y="11950"/>
                  </a:lnTo>
                  <a:cubicBezTo>
                    <a:pt x="8948" y="11899"/>
                    <a:pt x="9177" y="11848"/>
                    <a:pt x="9405" y="11810"/>
                  </a:cubicBezTo>
                  <a:cubicBezTo>
                    <a:pt x="9787" y="11740"/>
                    <a:pt x="10174" y="11696"/>
                    <a:pt x="10562" y="11689"/>
                  </a:cubicBezTo>
                  <a:cubicBezTo>
                    <a:pt x="10587" y="11689"/>
                    <a:pt x="10587" y="11651"/>
                    <a:pt x="10562" y="11651"/>
                  </a:cubicBezTo>
                  <a:cubicBezTo>
                    <a:pt x="10453" y="11641"/>
                    <a:pt x="10344" y="11636"/>
                    <a:pt x="10235" y="11636"/>
                  </a:cubicBezTo>
                  <a:cubicBezTo>
                    <a:pt x="10004" y="11636"/>
                    <a:pt x="9775" y="11659"/>
                    <a:pt x="9545" y="11702"/>
                  </a:cubicBezTo>
                  <a:cubicBezTo>
                    <a:pt x="9202" y="11753"/>
                    <a:pt x="8872" y="11829"/>
                    <a:pt x="8535" y="11899"/>
                  </a:cubicBezTo>
                  <a:cubicBezTo>
                    <a:pt x="8192" y="11975"/>
                    <a:pt x="7849" y="12026"/>
                    <a:pt x="7499" y="12058"/>
                  </a:cubicBezTo>
                  <a:cubicBezTo>
                    <a:pt x="7354" y="12068"/>
                    <a:pt x="7208" y="12073"/>
                    <a:pt x="7062" y="12073"/>
                  </a:cubicBezTo>
                  <a:cubicBezTo>
                    <a:pt x="6843" y="12073"/>
                    <a:pt x="6623" y="12062"/>
                    <a:pt x="6406" y="12039"/>
                  </a:cubicBezTo>
                  <a:cubicBezTo>
                    <a:pt x="6203" y="12026"/>
                    <a:pt x="5999" y="12001"/>
                    <a:pt x="5796" y="11975"/>
                  </a:cubicBezTo>
                  <a:cubicBezTo>
                    <a:pt x="5682" y="11963"/>
                    <a:pt x="5561" y="11943"/>
                    <a:pt x="5440" y="11924"/>
                  </a:cubicBezTo>
                  <a:cubicBezTo>
                    <a:pt x="5440" y="11912"/>
                    <a:pt x="5434" y="11899"/>
                    <a:pt x="5421" y="11899"/>
                  </a:cubicBezTo>
                  <a:cubicBezTo>
                    <a:pt x="5348" y="11893"/>
                    <a:pt x="5276" y="11889"/>
                    <a:pt x="5205" y="11889"/>
                  </a:cubicBezTo>
                  <a:cubicBezTo>
                    <a:pt x="5133" y="11889"/>
                    <a:pt x="5062" y="11893"/>
                    <a:pt x="4989" y="11899"/>
                  </a:cubicBezTo>
                  <a:cubicBezTo>
                    <a:pt x="4843" y="11899"/>
                    <a:pt x="4697" y="11905"/>
                    <a:pt x="4550" y="11905"/>
                  </a:cubicBezTo>
                  <a:cubicBezTo>
                    <a:pt x="4264" y="11905"/>
                    <a:pt x="3978" y="11905"/>
                    <a:pt x="3686" y="11893"/>
                  </a:cubicBezTo>
                  <a:cubicBezTo>
                    <a:pt x="3114" y="11874"/>
                    <a:pt x="2542" y="11823"/>
                    <a:pt x="1970" y="11746"/>
                  </a:cubicBezTo>
                  <a:cubicBezTo>
                    <a:pt x="1684" y="11715"/>
                    <a:pt x="1405" y="11670"/>
                    <a:pt x="1119" y="11619"/>
                  </a:cubicBezTo>
                  <a:lnTo>
                    <a:pt x="1373" y="11448"/>
                  </a:lnTo>
                  <a:cubicBezTo>
                    <a:pt x="1379" y="11441"/>
                    <a:pt x="1386" y="11435"/>
                    <a:pt x="1386" y="11429"/>
                  </a:cubicBezTo>
                  <a:cubicBezTo>
                    <a:pt x="1418" y="11430"/>
                    <a:pt x="1450" y="11431"/>
                    <a:pt x="1483" y="11431"/>
                  </a:cubicBezTo>
                  <a:cubicBezTo>
                    <a:pt x="1571" y="11431"/>
                    <a:pt x="1658" y="11425"/>
                    <a:pt x="1742" y="11416"/>
                  </a:cubicBezTo>
                  <a:lnTo>
                    <a:pt x="2142" y="11397"/>
                  </a:lnTo>
                  <a:lnTo>
                    <a:pt x="2536" y="11372"/>
                  </a:lnTo>
                  <a:cubicBezTo>
                    <a:pt x="2599" y="11372"/>
                    <a:pt x="2669" y="11365"/>
                    <a:pt x="2733" y="11359"/>
                  </a:cubicBezTo>
                  <a:cubicBezTo>
                    <a:pt x="2796" y="11359"/>
                    <a:pt x="2860" y="11346"/>
                    <a:pt x="2924" y="11327"/>
                  </a:cubicBezTo>
                  <a:cubicBezTo>
                    <a:pt x="2936" y="11321"/>
                    <a:pt x="2936" y="11308"/>
                    <a:pt x="2924" y="11302"/>
                  </a:cubicBezTo>
                  <a:cubicBezTo>
                    <a:pt x="2882" y="11292"/>
                    <a:pt x="2840" y="11286"/>
                    <a:pt x="2798" y="11286"/>
                  </a:cubicBezTo>
                  <a:cubicBezTo>
                    <a:pt x="2783" y="11286"/>
                    <a:pt x="2767" y="11287"/>
                    <a:pt x="2752" y="11289"/>
                  </a:cubicBezTo>
                  <a:cubicBezTo>
                    <a:pt x="2682" y="11289"/>
                    <a:pt x="2612" y="11295"/>
                    <a:pt x="2549" y="11302"/>
                  </a:cubicBezTo>
                  <a:lnTo>
                    <a:pt x="2148" y="11321"/>
                  </a:lnTo>
                  <a:lnTo>
                    <a:pt x="1754" y="11346"/>
                  </a:lnTo>
                  <a:cubicBezTo>
                    <a:pt x="1627" y="11346"/>
                    <a:pt x="1500" y="11359"/>
                    <a:pt x="1379" y="11378"/>
                  </a:cubicBezTo>
                  <a:cubicBezTo>
                    <a:pt x="1373" y="11365"/>
                    <a:pt x="1360" y="11365"/>
                    <a:pt x="1354" y="11359"/>
                  </a:cubicBezTo>
                  <a:cubicBezTo>
                    <a:pt x="1093" y="11333"/>
                    <a:pt x="846" y="11295"/>
                    <a:pt x="591" y="11244"/>
                  </a:cubicBezTo>
                  <a:cubicBezTo>
                    <a:pt x="649" y="11200"/>
                    <a:pt x="718" y="11168"/>
                    <a:pt x="788" y="11155"/>
                  </a:cubicBezTo>
                  <a:lnTo>
                    <a:pt x="852" y="11155"/>
                  </a:lnTo>
                  <a:cubicBezTo>
                    <a:pt x="883" y="11160"/>
                    <a:pt x="915" y="11162"/>
                    <a:pt x="946" y="11162"/>
                  </a:cubicBezTo>
                  <a:cubicBezTo>
                    <a:pt x="1004" y="11162"/>
                    <a:pt x="1061" y="11155"/>
                    <a:pt x="1119" y="11143"/>
                  </a:cubicBezTo>
                  <a:cubicBezTo>
                    <a:pt x="1297" y="11162"/>
                    <a:pt x="1481" y="11175"/>
                    <a:pt x="1659" y="11181"/>
                  </a:cubicBezTo>
                  <a:cubicBezTo>
                    <a:pt x="1773" y="11187"/>
                    <a:pt x="1888" y="11194"/>
                    <a:pt x="2002" y="11194"/>
                  </a:cubicBezTo>
                  <a:cubicBezTo>
                    <a:pt x="2029" y="11195"/>
                    <a:pt x="2057" y="11196"/>
                    <a:pt x="2084" y="11196"/>
                  </a:cubicBezTo>
                  <a:cubicBezTo>
                    <a:pt x="2167" y="11196"/>
                    <a:pt x="2252" y="11189"/>
                    <a:pt x="2333" y="11175"/>
                  </a:cubicBezTo>
                  <a:cubicBezTo>
                    <a:pt x="2352" y="11162"/>
                    <a:pt x="2345" y="11136"/>
                    <a:pt x="2326" y="11130"/>
                  </a:cubicBezTo>
                  <a:cubicBezTo>
                    <a:pt x="2293" y="11123"/>
                    <a:pt x="2261" y="11120"/>
                    <a:pt x="2231" y="11120"/>
                  </a:cubicBezTo>
                  <a:cubicBezTo>
                    <a:pt x="2209" y="11120"/>
                    <a:pt x="2188" y="11121"/>
                    <a:pt x="2167" y="11124"/>
                  </a:cubicBezTo>
                  <a:lnTo>
                    <a:pt x="1996" y="11124"/>
                  </a:lnTo>
                  <a:cubicBezTo>
                    <a:pt x="1875" y="11124"/>
                    <a:pt x="1761" y="11124"/>
                    <a:pt x="1646" y="11117"/>
                  </a:cubicBezTo>
                  <a:cubicBezTo>
                    <a:pt x="1462" y="11105"/>
                    <a:pt x="1278" y="11092"/>
                    <a:pt x="1093" y="11079"/>
                  </a:cubicBezTo>
                  <a:cubicBezTo>
                    <a:pt x="1033" y="11070"/>
                    <a:pt x="976" y="11064"/>
                    <a:pt x="917" y="11064"/>
                  </a:cubicBezTo>
                  <a:cubicBezTo>
                    <a:pt x="896" y="11064"/>
                    <a:pt x="874" y="11065"/>
                    <a:pt x="852" y="11066"/>
                  </a:cubicBezTo>
                  <a:cubicBezTo>
                    <a:pt x="763" y="11060"/>
                    <a:pt x="674" y="11054"/>
                    <a:pt x="585" y="11041"/>
                  </a:cubicBezTo>
                  <a:cubicBezTo>
                    <a:pt x="432" y="11028"/>
                    <a:pt x="286" y="10997"/>
                    <a:pt x="140" y="10978"/>
                  </a:cubicBezTo>
                  <a:lnTo>
                    <a:pt x="223" y="10927"/>
                  </a:lnTo>
                  <a:cubicBezTo>
                    <a:pt x="312" y="10927"/>
                    <a:pt x="401" y="10914"/>
                    <a:pt x="490" y="10908"/>
                  </a:cubicBezTo>
                  <a:lnTo>
                    <a:pt x="833" y="10882"/>
                  </a:lnTo>
                  <a:cubicBezTo>
                    <a:pt x="1062" y="10869"/>
                    <a:pt x="1297" y="10850"/>
                    <a:pt x="1525" y="10838"/>
                  </a:cubicBezTo>
                  <a:cubicBezTo>
                    <a:pt x="1983" y="10812"/>
                    <a:pt x="2447" y="10793"/>
                    <a:pt x="2904" y="10774"/>
                  </a:cubicBezTo>
                  <a:lnTo>
                    <a:pt x="3292" y="10761"/>
                  </a:lnTo>
                  <a:cubicBezTo>
                    <a:pt x="3356" y="10761"/>
                    <a:pt x="3426" y="10761"/>
                    <a:pt x="3489" y="10755"/>
                  </a:cubicBezTo>
                  <a:cubicBezTo>
                    <a:pt x="3559" y="10749"/>
                    <a:pt x="3604" y="10749"/>
                    <a:pt x="3661" y="10742"/>
                  </a:cubicBezTo>
                  <a:close/>
                  <a:moveTo>
                    <a:pt x="3337" y="0"/>
                  </a:moveTo>
                  <a:cubicBezTo>
                    <a:pt x="3254" y="0"/>
                    <a:pt x="3170" y="8"/>
                    <a:pt x="3089" y="22"/>
                  </a:cubicBezTo>
                  <a:cubicBezTo>
                    <a:pt x="2987" y="41"/>
                    <a:pt x="2879" y="66"/>
                    <a:pt x="2777" y="104"/>
                  </a:cubicBezTo>
                  <a:cubicBezTo>
                    <a:pt x="2155" y="295"/>
                    <a:pt x="1634" y="734"/>
                    <a:pt x="1328" y="1312"/>
                  </a:cubicBezTo>
                  <a:cubicBezTo>
                    <a:pt x="1271" y="1420"/>
                    <a:pt x="1227" y="1528"/>
                    <a:pt x="1189" y="1642"/>
                  </a:cubicBezTo>
                  <a:cubicBezTo>
                    <a:pt x="1144" y="1744"/>
                    <a:pt x="1119" y="1858"/>
                    <a:pt x="1106" y="1966"/>
                  </a:cubicBezTo>
                  <a:cubicBezTo>
                    <a:pt x="807" y="1966"/>
                    <a:pt x="521" y="2068"/>
                    <a:pt x="286" y="2252"/>
                  </a:cubicBezTo>
                  <a:cubicBezTo>
                    <a:pt x="216" y="2303"/>
                    <a:pt x="134" y="2386"/>
                    <a:pt x="153" y="2481"/>
                  </a:cubicBezTo>
                  <a:cubicBezTo>
                    <a:pt x="158" y="2549"/>
                    <a:pt x="224" y="2611"/>
                    <a:pt x="288" y="2611"/>
                  </a:cubicBezTo>
                  <a:cubicBezTo>
                    <a:pt x="296" y="2611"/>
                    <a:pt x="304" y="2610"/>
                    <a:pt x="312" y="2608"/>
                  </a:cubicBezTo>
                  <a:cubicBezTo>
                    <a:pt x="401" y="2665"/>
                    <a:pt x="483" y="2723"/>
                    <a:pt x="566" y="2786"/>
                  </a:cubicBezTo>
                  <a:cubicBezTo>
                    <a:pt x="668" y="2862"/>
                    <a:pt x="776" y="2926"/>
                    <a:pt x="890" y="2977"/>
                  </a:cubicBezTo>
                  <a:cubicBezTo>
                    <a:pt x="934" y="2990"/>
                    <a:pt x="985" y="3002"/>
                    <a:pt x="1030" y="3009"/>
                  </a:cubicBezTo>
                  <a:cubicBezTo>
                    <a:pt x="1023" y="3040"/>
                    <a:pt x="1023" y="3072"/>
                    <a:pt x="1023" y="3104"/>
                  </a:cubicBezTo>
                  <a:cubicBezTo>
                    <a:pt x="1030" y="3148"/>
                    <a:pt x="1043" y="3199"/>
                    <a:pt x="1055" y="3244"/>
                  </a:cubicBezTo>
                  <a:cubicBezTo>
                    <a:pt x="1074" y="3288"/>
                    <a:pt x="1100" y="3326"/>
                    <a:pt x="1125" y="3364"/>
                  </a:cubicBezTo>
                  <a:cubicBezTo>
                    <a:pt x="1144" y="3396"/>
                    <a:pt x="1176" y="3422"/>
                    <a:pt x="1208" y="3447"/>
                  </a:cubicBezTo>
                  <a:cubicBezTo>
                    <a:pt x="1220" y="3492"/>
                    <a:pt x="1240" y="3536"/>
                    <a:pt x="1265" y="3581"/>
                  </a:cubicBezTo>
                  <a:cubicBezTo>
                    <a:pt x="1303" y="3663"/>
                    <a:pt x="1354" y="3739"/>
                    <a:pt x="1417" y="3809"/>
                  </a:cubicBezTo>
                  <a:cubicBezTo>
                    <a:pt x="1443" y="3841"/>
                    <a:pt x="1475" y="3873"/>
                    <a:pt x="1506" y="3905"/>
                  </a:cubicBezTo>
                  <a:cubicBezTo>
                    <a:pt x="1538" y="3930"/>
                    <a:pt x="1570" y="3949"/>
                    <a:pt x="1608" y="3968"/>
                  </a:cubicBezTo>
                  <a:cubicBezTo>
                    <a:pt x="1634" y="4025"/>
                    <a:pt x="1672" y="4089"/>
                    <a:pt x="1710" y="4146"/>
                  </a:cubicBezTo>
                  <a:cubicBezTo>
                    <a:pt x="1742" y="4222"/>
                    <a:pt x="1799" y="4286"/>
                    <a:pt x="1869" y="4337"/>
                  </a:cubicBezTo>
                  <a:cubicBezTo>
                    <a:pt x="1875" y="4362"/>
                    <a:pt x="1881" y="4388"/>
                    <a:pt x="1894" y="4413"/>
                  </a:cubicBezTo>
                  <a:cubicBezTo>
                    <a:pt x="1557" y="5201"/>
                    <a:pt x="1576" y="6116"/>
                    <a:pt x="1862" y="6917"/>
                  </a:cubicBezTo>
                  <a:cubicBezTo>
                    <a:pt x="1907" y="7031"/>
                    <a:pt x="1951" y="7139"/>
                    <a:pt x="2008" y="7247"/>
                  </a:cubicBezTo>
                  <a:cubicBezTo>
                    <a:pt x="2059" y="7355"/>
                    <a:pt x="2123" y="7451"/>
                    <a:pt x="2199" y="7533"/>
                  </a:cubicBezTo>
                  <a:cubicBezTo>
                    <a:pt x="2383" y="7978"/>
                    <a:pt x="2657" y="8378"/>
                    <a:pt x="3000" y="8709"/>
                  </a:cubicBezTo>
                  <a:cubicBezTo>
                    <a:pt x="3127" y="8836"/>
                    <a:pt x="3273" y="8944"/>
                    <a:pt x="3432" y="9027"/>
                  </a:cubicBezTo>
                  <a:cubicBezTo>
                    <a:pt x="3489" y="9096"/>
                    <a:pt x="3553" y="9160"/>
                    <a:pt x="3623" y="9217"/>
                  </a:cubicBezTo>
                  <a:cubicBezTo>
                    <a:pt x="3699" y="9287"/>
                    <a:pt x="3781" y="9351"/>
                    <a:pt x="3864" y="9408"/>
                  </a:cubicBezTo>
                  <a:cubicBezTo>
                    <a:pt x="3953" y="9471"/>
                    <a:pt x="4048" y="9529"/>
                    <a:pt x="4144" y="9586"/>
                  </a:cubicBezTo>
                  <a:cubicBezTo>
                    <a:pt x="4106" y="9637"/>
                    <a:pt x="4074" y="9694"/>
                    <a:pt x="4036" y="9751"/>
                  </a:cubicBezTo>
                  <a:cubicBezTo>
                    <a:pt x="3985" y="9827"/>
                    <a:pt x="3928" y="9910"/>
                    <a:pt x="3870" y="9980"/>
                  </a:cubicBezTo>
                  <a:cubicBezTo>
                    <a:pt x="3813" y="10056"/>
                    <a:pt x="3743" y="10145"/>
                    <a:pt x="3673" y="10228"/>
                  </a:cubicBezTo>
                  <a:lnTo>
                    <a:pt x="3667" y="10221"/>
                  </a:lnTo>
                  <a:cubicBezTo>
                    <a:pt x="3642" y="10215"/>
                    <a:pt x="3616" y="10202"/>
                    <a:pt x="3597" y="10202"/>
                  </a:cubicBezTo>
                  <a:cubicBezTo>
                    <a:pt x="3560" y="10193"/>
                    <a:pt x="3526" y="10187"/>
                    <a:pt x="3491" y="10187"/>
                  </a:cubicBezTo>
                  <a:cubicBezTo>
                    <a:pt x="3478" y="10187"/>
                    <a:pt x="3465" y="10188"/>
                    <a:pt x="3451" y="10190"/>
                  </a:cubicBezTo>
                  <a:cubicBezTo>
                    <a:pt x="3407" y="10196"/>
                    <a:pt x="3356" y="10215"/>
                    <a:pt x="3318" y="10234"/>
                  </a:cubicBezTo>
                  <a:cubicBezTo>
                    <a:pt x="3273" y="10253"/>
                    <a:pt x="3235" y="10285"/>
                    <a:pt x="3216" y="10329"/>
                  </a:cubicBezTo>
                  <a:cubicBezTo>
                    <a:pt x="3146" y="10336"/>
                    <a:pt x="3089" y="10361"/>
                    <a:pt x="3038" y="10406"/>
                  </a:cubicBezTo>
                  <a:cubicBezTo>
                    <a:pt x="2974" y="10469"/>
                    <a:pt x="2962" y="10577"/>
                    <a:pt x="3025" y="10647"/>
                  </a:cubicBezTo>
                  <a:cubicBezTo>
                    <a:pt x="3032" y="10653"/>
                    <a:pt x="3044" y="10666"/>
                    <a:pt x="3057" y="10672"/>
                  </a:cubicBezTo>
                  <a:lnTo>
                    <a:pt x="3019" y="10672"/>
                  </a:lnTo>
                  <a:cubicBezTo>
                    <a:pt x="2790" y="10672"/>
                    <a:pt x="2555" y="10679"/>
                    <a:pt x="2326" y="10692"/>
                  </a:cubicBezTo>
                  <a:cubicBezTo>
                    <a:pt x="1862" y="10711"/>
                    <a:pt x="1405" y="10736"/>
                    <a:pt x="941" y="10768"/>
                  </a:cubicBezTo>
                  <a:lnTo>
                    <a:pt x="560" y="10800"/>
                  </a:lnTo>
                  <a:cubicBezTo>
                    <a:pt x="426" y="10806"/>
                    <a:pt x="293" y="10819"/>
                    <a:pt x="166" y="10850"/>
                  </a:cubicBezTo>
                  <a:cubicBezTo>
                    <a:pt x="140" y="10857"/>
                    <a:pt x="127" y="10882"/>
                    <a:pt x="140" y="10901"/>
                  </a:cubicBezTo>
                  <a:lnTo>
                    <a:pt x="32" y="10958"/>
                  </a:lnTo>
                  <a:cubicBezTo>
                    <a:pt x="7" y="10971"/>
                    <a:pt x="0" y="11016"/>
                    <a:pt x="32" y="11028"/>
                  </a:cubicBezTo>
                  <a:cubicBezTo>
                    <a:pt x="210" y="11073"/>
                    <a:pt x="394" y="11111"/>
                    <a:pt x="585" y="11124"/>
                  </a:cubicBezTo>
                  <a:lnTo>
                    <a:pt x="617" y="11124"/>
                  </a:lnTo>
                  <a:cubicBezTo>
                    <a:pt x="566" y="11155"/>
                    <a:pt x="515" y="11187"/>
                    <a:pt x="477" y="11238"/>
                  </a:cubicBezTo>
                  <a:cubicBezTo>
                    <a:pt x="458" y="11263"/>
                    <a:pt x="471" y="11302"/>
                    <a:pt x="509" y="11308"/>
                  </a:cubicBezTo>
                  <a:cubicBezTo>
                    <a:pt x="744" y="11365"/>
                    <a:pt x="985" y="11403"/>
                    <a:pt x="1227" y="11429"/>
                  </a:cubicBezTo>
                  <a:lnTo>
                    <a:pt x="992" y="11600"/>
                  </a:lnTo>
                  <a:cubicBezTo>
                    <a:pt x="960" y="11626"/>
                    <a:pt x="973" y="11670"/>
                    <a:pt x="1011" y="11677"/>
                  </a:cubicBezTo>
                  <a:cubicBezTo>
                    <a:pt x="1589" y="11778"/>
                    <a:pt x="2161" y="11867"/>
                    <a:pt x="2739" y="11918"/>
                  </a:cubicBezTo>
                  <a:cubicBezTo>
                    <a:pt x="3259" y="11964"/>
                    <a:pt x="3769" y="11989"/>
                    <a:pt x="4287" y="11989"/>
                  </a:cubicBezTo>
                  <a:cubicBezTo>
                    <a:pt x="4345" y="11989"/>
                    <a:pt x="4403" y="11989"/>
                    <a:pt x="4461" y="11988"/>
                  </a:cubicBezTo>
                  <a:cubicBezTo>
                    <a:pt x="4620" y="11988"/>
                    <a:pt x="4786" y="11988"/>
                    <a:pt x="4944" y="11982"/>
                  </a:cubicBezTo>
                  <a:cubicBezTo>
                    <a:pt x="5059" y="11982"/>
                    <a:pt x="5186" y="11982"/>
                    <a:pt x="5300" y="11963"/>
                  </a:cubicBezTo>
                  <a:cubicBezTo>
                    <a:pt x="5440" y="11994"/>
                    <a:pt x="5580" y="12013"/>
                    <a:pt x="5720" y="12032"/>
                  </a:cubicBezTo>
                  <a:cubicBezTo>
                    <a:pt x="5898" y="12064"/>
                    <a:pt x="6082" y="12090"/>
                    <a:pt x="6266" y="12109"/>
                  </a:cubicBezTo>
                  <a:cubicBezTo>
                    <a:pt x="6538" y="12137"/>
                    <a:pt x="6810" y="12152"/>
                    <a:pt x="7081" y="12152"/>
                  </a:cubicBezTo>
                  <a:cubicBezTo>
                    <a:pt x="7172" y="12152"/>
                    <a:pt x="7262" y="12150"/>
                    <a:pt x="7353" y="12147"/>
                  </a:cubicBezTo>
                  <a:cubicBezTo>
                    <a:pt x="7728" y="12128"/>
                    <a:pt x="8103" y="12077"/>
                    <a:pt x="8471" y="11988"/>
                  </a:cubicBezTo>
                  <a:cubicBezTo>
                    <a:pt x="8471" y="12001"/>
                    <a:pt x="8484" y="12013"/>
                    <a:pt x="8497" y="12013"/>
                  </a:cubicBezTo>
                  <a:cubicBezTo>
                    <a:pt x="8961" y="12001"/>
                    <a:pt x="9431" y="11969"/>
                    <a:pt x="9895" y="11905"/>
                  </a:cubicBezTo>
                  <a:cubicBezTo>
                    <a:pt x="10359" y="11854"/>
                    <a:pt x="10816" y="11791"/>
                    <a:pt x="11274" y="11715"/>
                  </a:cubicBezTo>
                  <a:cubicBezTo>
                    <a:pt x="11337" y="11702"/>
                    <a:pt x="11401" y="11696"/>
                    <a:pt x="11458" y="11683"/>
                  </a:cubicBezTo>
                  <a:cubicBezTo>
                    <a:pt x="11503" y="11670"/>
                    <a:pt x="11541" y="11638"/>
                    <a:pt x="11560" y="11594"/>
                  </a:cubicBezTo>
                  <a:cubicBezTo>
                    <a:pt x="11572" y="11549"/>
                    <a:pt x="11553" y="11499"/>
                    <a:pt x="11509" y="11467"/>
                  </a:cubicBezTo>
                  <a:cubicBezTo>
                    <a:pt x="11680" y="11403"/>
                    <a:pt x="11839" y="11314"/>
                    <a:pt x="11985" y="11213"/>
                  </a:cubicBezTo>
                  <a:cubicBezTo>
                    <a:pt x="12005" y="11187"/>
                    <a:pt x="11998" y="11149"/>
                    <a:pt x="11966" y="11136"/>
                  </a:cubicBezTo>
                  <a:cubicBezTo>
                    <a:pt x="11858" y="11092"/>
                    <a:pt x="11744" y="11054"/>
                    <a:pt x="11630" y="11028"/>
                  </a:cubicBezTo>
                  <a:cubicBezTo>
                    <a:pt x="11554" y="11005"/>
                    <a:pt x="11475" y="10992"/>
                    <a:pt x="11398" y="10992"/>
                  </a:cubicBezTo>
                  <a:cubicBezTo>
                    <a:pt x="11371" y="10992"/>
                    <a:pt x="11345" y="10993"/>
                    <a:pt x="11318" y="10997"/>
                  </a:cubicBezTo>
                  <a:lnTo>
                    <a:pt x="11159" y="11003"/>
                  </a:lnTo>
                  <a:lnTo>
                    <a:pt x="10861" y="11022"/>
                  </a:lnTo>
                  <a:lnTo>
                    <a:pt x="10263" y="11054"/>
                  </a:lnTo>
                  <a:lnTo>
                    <a:pt x="10092" y="11060"/>
                  </a:lnTo>
                  <a:cubicBezTo>
                    <a:pt x="10206" y="11054"/>
                    <a:pt x="10321" y="11022"/>
                    <a:pt x="10429" y="10984"/>
                  </a:cubicBezTo>
                  <a:cubicBezTo>
                    <a:pt x="10530" y="10946"/>
                    <a:pt x="10632" y="10889"/>
                    <a:pt x="10715" y="10819"/>
                  </a:cubicBezTo>
                  <a:cubicBezTo>
                    <a:pt x="10816" y="10742"/>
                    <a:pt x="10778" y="10634"/>
                    <a:pt x="10689" y="10558"/>
                  </a:cubicBezTo>
                  <a:cubicBezTo>
                    <a:pt x="10651" y="10526"/>
                    <a:pt x="10613" y="10495"/>
                    <a:pt x="10575" y="10463"/>
                  </a:cubicBezTo>
                  <a:cubicBezTo>
                    <a:pt x="10600" y="10393"/>
                    <a:pt x="10600" y="10323"/>
                    <a:pt x="10575" y="10253"/>
                  </a:cubicBezTo>
                  <a:cubicBezTo>
                    <a:pt x="10543" y="10177"/>
                    <a:pt x="10498" y="10107"/>
                    <a:pt x="10441" y="10050"/>
                  </a:cubicBezTo>
                  <a:cubicBezTo>
                    <a:pt x="10454" y="10018"/>
                    <a:pt x="10467" y="9986"/>
                    <a:pt x="10473" y="9954"/>
                  </a:cubicBezTo>
                  <a:cubicBezTo>
                    <a:pt x="10486" y="9910"/>
                    <a:pt x="10492" y="9865"/>
                    <a:pt x="10498" y="9821"/>
                  </a:cubicBezTo>
                  <a:cubicBezTo>
                    <a:pt x="10511" y="9745"/>
                    <a:pt x="10505" y="9662"/>
                    <a:pt x="10479" y="9586"/>
                  </a:cubicBezTo>
                  <a:cubicBezTo>
                    <a:pt x="10422" y="9427"/>
                    <a:pt x="10263" y="9338"/>
                    <a:pt x="10130" y="9243"/>
                  </a:cubicBezTo>
                  <a:lnTo>
                    <a:pt x="9666" y="8906"/>
                  </a:lnTo>
                  <a:cubicBezTo>
                    <a:pt x="9583" y="8849"/>
                    <a:pt x="9507" y="8798"/>
                    <a:pt x="9425" y="8741"/>
                  </a:cubicBezTo>
                  <a:lnTo>
                    <a:pt x="9380" y="8709"/>
                  </a:lnTo>
                  <a:lnTo>
                    <a:pt x="9393" y="8702"/>
                  </a:lnTo>
                  <a:cubicBezTo>
                    <a:pt x="9482" y="8664"/>
                    <a:pt x="9545" y="8582"/>
                    <a:pt x="9564" y="8486"/>
                  </a:cubicBezTo>
                  <a:cubicBezTo>
                    <a:pt x="9583" y="8372"/>
                    <a:pt x="9577" y="8251"/>
                    <a:pt x="9539" y="8143"/>
                  </a:cubicBezTo>
                  <a:cubicBezTo>
                    <a:pt x="9507" y="8023"/>
                    <a:pt x="9463" y="7902"/>
                    <a:pt x="9412" y="7787"/>
                  </a:cubicBezTo>
                  <a:cubicBezTo>
                    <a:pt x="9183" y="7304"/>
                    <a:pt x="8922" y="6841"/>
                    <a:pt x="8630" y="6402"/>
                  </a:cubicBezTo>
                  <a:cubicBezTo>
                    <a:pt x="8548" y="6275"/>
                    <a:pt x="8459" y="6154"/>
                    <a:pt x="8376" y="6027"/>
                  </a:cubicBezTo>
                  <a:cubicBezTo>
                    <a:pt x="8331" y="5970"/>
                    <a:pt x="8293" y="5913"/>
                    <a:pt x="8249" y="5856"/>
                  </a:cubicBezTo>
                  <a:cubicBezTo>
                    <a:pt x="8211" y="5792"/>
                    <a:pt x="8160" y="5735"/>
                    <a:pt x="8103" y="5697"/>
                  </a:cubicBezTo>
                  <a:cubicBezTo>
                    <a:pt x="8096" y="5693"/>
                    <a:pt x="8092" y="5692"/>
                    <a:pt x="8088" y="5692"/>
                  </a:cubicBezTo>
                  <a:cubicBezTo>
                    <a:pt x="8084" y="5692"/>
                    <a:pt x="8080" y="5693"/>
                    <a:pt x="8077" y="5697"/>
                  </a:cubicBezTo>
                  <a:lnTo>
                    <a:pt x="8065" y="5684"/>
                  </a:lnTo>
                  <a:lnTo>
                    <a:pt x="8052" y="5684"/>
                  </a:lnTo>
                  <a:cubicBezTo>
                    <a:pt x="8020" y="5627"/>
                    <a:pt x="7982" y="5570"/>
                    <a:pt x="7944" y="5519"/>
                  </a:cubicBezTo>
                  <a:cubicBezTo>
                    <a:pt x="7791" y="5277"/>
                    <a:pt x="7613" y="5055"/>
                    <a:pt x="7429" y="4839"/>
                  </a:cubicBezTo>
                  <a:cubicBezTo>
                    <a:pt x="7238" y="4629"/>
                    <a:pt x="7041" y="4432"/>
                    <a:pt x="6819" y="4254"/>
                  </a:cubicBezTo>
                  <a:cubicBezTo>
                    <a:pt x="6800" y="4229"/>
                    <a:pt x="6781" y="4210"/>
                    <a:pt x="6755" y="4191"/>
                  </a:cubicBezTo>
                  <a:lnTo>
                    <a:pt x="6692" y="4127"/>
                  </a:lnTo>
                  <a:cubicBezTo>
                    <a:pt x="6679" y="4114"/>
                    <a:pt x="6673" y="4102"/>
                    <a:pt x="6654" y="4089"/>
                  </a:cubicBezTo>
                  <a:cubicBezTo>
                    <a:pt x="6641" y="4006"/>
                    <a:pt x="6622" y="3930"/>
                    <a:pt x="6597" y="3854"/>
                  </a:cubicBezTo>
                  <a:cubicBezTo>
                    <a:pt x="6558" y="3733"/>
                    <a:pt x="6520" y="3619"/>
                    <a:pt x="6470" y="3511"/>
                  </a:cubicBezTo>
                  <a:cubicBezTo>
                    <a:pt x="6374" y="3288"/>
                    <a:pt x="6253" y="3078"/>
                    <a:pt x="6101" y="2894"/>
                  </a:cubicBezTo>
                  <a:cubicBezTo>
                    <a:pt x="6098" y="2885"/>
                    <a:pt x="6091" y="2880"/>
                    <a:pt x="6085" y="2880"/>
                  </a:cubicBezTo>
                  <a:cubicBezTo>
                    <a:pt x="6079" y="2880"/>
                    <a:pt x="6072" y="2885"/>
                    <a:pt x="6069" y="2894"/>
                  </a:cubicBezTo>
                  <a:lnTo>
                    <a:pt x="6037" y="2850"/>
                  </a:lnTo>
                  <a:cubicBezTo>
                    <a:pt x="5993" y="2786"/>
                    <a:pt x="5936" y="2723"/>
                    <a:pt x="5885" y="2659"/>
                  </a:cubicBezTo>
                  <a:cubicBezTo>
                    <a:pt x="5859" y="2627"/>
                    <a:pt x="5828" y="2596"/>
                    <a:pt x="5802" y="2564"/>
                  </a:cubicBezTo>
                  <a:lnTo>
                    <a:pt x="5783" y="2545"/>
                  </a:lnTo>
                  <a:cubicBezTo>
                    <a:pt x="5783" y="2526"/>
                    <a:pt x="5783" y="2513"/>
                    <a:pt x="5783" y="2500"/>
                  </a:cubicBezTo>
                  <a:cubicBezTo>
                    <a:pt x="5783" y="2462"/>
                    <a:pt x="5783" y="2424"/>
                    <a:pt x="5783" y="2379"/>
                  </a:cubicBezTo>
                  <a:cubicBezTo>
                    <a:pt x="5777" y="2303"/>
                    <a:pt x="5770" y="2227"/>
                    <a:pt x="5758" y="2157"/>
                  </a:cubicBezTo>
                  <a:lnTo>
                    <a:pt x="5758" y="2144"/>
                  </a:lnTo>
                  <a:lnTo>
                    <a:pt x="5764" y="2163"/>
                  </a:lnTo>
                  <a:cubicBezTo>
                    <a:pt x="5770" y="2175"/>
                    <a:pt x="5780" y="2180"/>
                    <a:pt x="5791" y="2180"/>
                  </a:cubicBezTo>
                  <a:cubicBezTo>
                    <a:pt x="5804" y="2180"/>
                    <a:pt x="5818" y="2171"/>
                    <a:pt x="5821" y="2157"/>
                  </a:cubicBezTo>
                  <a:cubicBezTo>
                    <a:pt x="5821" y="2049"/>
                    <a:pt x="5802" y="1941"/>
                    <a:pt x="5758" y="1839"/>
                  </a:cubicBezTo>
                  <a:cubicBezTo>
                    <a:pt x="5745" y="1782"/>
                    <a:pt x="5726" y="1719"/>
                    <a:pt x="5707" y="1668"/>
                  </a:cubicBezTo>
                  <a:cubicBezTo>
                    <a:pt x="5682" y="1604"/>
                    <a:pt x="5656" y="1547"/>
                    <a:pt x="5624" y="1490"/>
                  </a:cubicBezTo>
                  <a:lnTo>
                    <a:pt x="5624" y="1490"/>
                  </a:lnTo>
                  <a:cubicBezTo>
                    <a:pt x="5627" y="1491"/>
                    <a:pt x="5629" y="1491"/>
                    <a:pt x="5632" y="1491"/>
                  </a:cubicBezTo>
                  <a:cubicBezTo>
                    <a:pt x="5648" y="1491"/>
                    <a:pt x="5662" y="1475"/>
                    <a:pt x="5656" y="1458"/>
                  </a:cubicBezTo>
                  <a:cubicBezTo>
                    <a:pt x="5574" y="1166"/>
                    <a:pt x="5402" y="905"/>
                    <a:pt x="5160" y="714"/>
                  </a:cubicBezTo>
                  <a:cubicBezTo>
                    <a:pt x="5091" y="651"/>
                    <a:pt x="5008" y="594"/>
                    <a:pt x="4925" y="549"/>
                  </a:cubicBezTo>
                  <a:cubicBezTo>
                    <a:pt x="4836" y="486"/>
                    <a:pt x="4747" y="435"/>
                    <a:pt x="4652" y="390"/>
                  </a:cubicBezTo>
                  <a:cubicBezTo>
                    <a:pt x="4283" y="206"/>
                    <a:pt x="3883" y="117"/>
                    <a:pt x="3470" y="117"/>
                  </a:cubicBezTo>
                  <a:cubicBezTo>
                    <a:pt x="3483" y="117"/>
                    <a:pt x="3502" y="111"/>
                    <a:pt x="3515" y="104"/>
                  </a:cubicBezTo>
                  <a:cubicBezTo>
                    <a:pt x="3527" y="98"/>
                    <a:pt x="3534" y="73"/>
                    <a:pt x="3515" y="66"/>
                  </a:cubicBezTo>
                  <a:cubicBezTo>
                    <a:pt x="3489" y="60"/>
                    <a:pt x="3457" y="54"/>
                    <a:pt x="3432" y="54"/>
                  </a:cubicBezTo>
                  <a:cubicBezTo>
                    <a:pt x="3457" y="41"/>
                    <a:pt x="3445" y="9"/>
                    <a:pt x="3419" y="3"/>
                  </a:cubicBezTo>
                  <a:cubicBezTo>
                    <a:pt x="3392" y="1"/>
                    <a:pt x="3365" y="0"/>
                    <a:pt x="3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5"/>
            <p:cNvSpPr/>
            <p:nvPr/>
          </p:nvSpPr>
          <p:spPr>
            <a:xfrm flipH="1">
              <a:off x="810382" y="5074734"/>
              <a:ext cx="387337" cy="29323"/>
            </a:xfrm>
            <a:custGeom>
              <a:rect b="b" l="l" r="r" t="t"/>
              <a:pathLst>
                <a:path extrusionOk="0" h="191" w="2523">
                  <a:moveTo>
                    <a:pt x="211" y="1"/>
                  </a:moveTo>
                  <a:cubicBezTo>
                    <a:pt x="149" y="1"/>
                    <a:pt x="87" y="1"/>
                    <a:pt x="25" y="3"/>
                  </a:cubicBezTo>
                  <a:cubicBezTo>
                    <a:pt x="6" y="3"/>
                    <a:pt x="0" y="35"/>
                    <a:pt x="25" y="35"/>
                  </a:cubicBezTo>
                  <a:cubicBezTo>
                    <a:pt x="674" y="73"/>
                    <a:pt x="1316" y="105"/>
                    <a:pt x="1964" y="156"/>
                  </a:cubicBezTo>
                  <a:cubicBezTo>
                    <a:pt x="2059" y="162"/>
                    <a:pt x="2148" y="169"/>
                    <a:pt x="2243" y="175"/>
                  </a:cubicBezTo>
                  <a:cubicBezTo>
                    <a:pt x="2308" y="184"/>
                    <a:pt x="2374" y="190"/>
                    <a:pt x="2439" y="190"/>
                  </a:cubicBezTo>
                  <a:cubicBezTo>
                    <a:pt x="2463" y="190"/>
                    <a:pt x="2486" y="189"/>
                    <a:pt x="2510" y="188"/>
                  </a:cubicBezTo>
                  <a:cubicBezTo>
                    <a:pt x="2523" y="181"/>
                    <a:pt x="2523" y="162"/>
                    <a:pt x="2510" y="156"/>
                  </a:cubicBezTo>
                  <a:cubicBezTo>
                    <a:pt x="2434" y="137"/>
                    <a:pt x="2358" y="124"/>
                    <a:pt x="2288" y="124"/>
                  </a:cubicBezTo>
                  <a:cubicBezTo>
                    <a:pt x="2205" y="111"/>
                    <a:pt x="2116" y="105"/>
                    <a:pt x="2034" y="99"/>
                  </a:cubicBezTo>
                  <a:cubicBezTo>
                    <a:pt x="1875" y="80"/>
                    <a:pt x="1716" y="67"/>
                    <a:pt x="1557" y="61"/>
                  </a:cubicBezTo>
                  <a:cubicBezTo>
                    <a:pt x="1233" y="35"/>
                    <a:pt x="909" y="16"/>
                    <a:pt x="585" y="3"/>
                  </a:cubicBezTo>
                  <a:cubicBezTo>
                    <a:pt x="462" y="3"/>
                    <a:pt x="336" y="1"/>
                    <a:pt x="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p46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learnt on the journey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40" name="Google Shape;1940;p46"/>
          <p:cNvCxnSpPr>
            <a:stCxn id="1941" idx="6"/>
            <a:endCxn id="1942" idx="2"/>
          </p:cNvCxnSpPr>
          <p:nvPr/>
        </p:nvCxnSpPr>
        <p:spPr>
          <a:xfrm>
            <a:off x="2724138" y="2337725"/>
            <a:ext cx="12771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43" name="Google Shape;1943;p46"/>
          <p:cNvCxnSpPr>
            <a:endCxn id="1944" idx="2"/>
          </p:cNvCxnSpPr>
          <p:nvPr/>
        </p:nvCxnSpPr>
        <p:spPr>
          <a:xfrm>
            <a:off x="5142925" y="2337725"/>
            <a:ext cx="12771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941" name="Google Shape;1941;p46"/>
          <p:cNvSpPr/>
          <p:nvPr/>
        </p:nvSpPr>
        <p:spPr>
          <a:xfrm>
            <a:off x="1582638" y="1766975"/>
            <a:ext cx="1141500" cy="1141500"/>
          </a:xfrm>
          <a:prstGeom prst="ellipse">
            <a:avLst/>
          </a:prstGeom>
          <a:solidFill>
            <a:schemeClr val="l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46"/>
          <p:cNvSpPr txBox="1"/>
          <p:nvPr/>
        </p:nvSpPr>
        <p:spPr>
          <a:xfrm>
            <a:off x="1633788" y="2046275"/>
            <a:ext cx="10392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01</a:t>
            </a:r>
            <a:endParaRPr b="1" sz="43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942" name="Google Shape;1942;p46"/>
          <p:cNvSpPr/>
          <p:nvPr/>
        </p:nvSpPr>
        <p:spPr>
          <a:xfrm>
            <a:off x="4001300" y="1766975"/>
            <a:ext cx="1141500" cy="1141500"/>
          </a:xfrm>
          <a:prstGeom prst="ellipse">
            <a:avLst/>
          </a:prstGeom>
          <a:solidFill>
            <a:schemeClr val="l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46"/>
          <p:cNvSpPr txBox="1"/>
          <p:nvPr/>
        </p:nvSpPr>
        <p:spPr>
          <a:xfrm>
            <a:off x="4052450" y="2046275"/>
            <a:ext cx="10392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02</a:t>
            </a:r>
            <a:endParaRPr b="1" sz="43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944" name="Google Shape;1944;p46"/>
          <p:cNvSpPr/>
          <p:nvPr/>
        </p:nvSpPr>
        <p:spPr>
          <a:xfrm>
            <a:off x="6420025" y="1766975"/>
            <a:ext cx="1141500" cy="1141500"/>
          </a:xfrm>
          <a:prstGeom prst="ellipse">
            <a:avLst/>
          </a:prstGeom>
          <a:solidFill>
            <a:schemeClr val="lt1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46"/>
          <p:cNvSpPr txBox="1"/>
          <p:nvPr/>
        </p:nvSpPr>
        <p:spPr>
          <a:xfrm>
            <a:off x="6471176" y="2046275"/>
            <a:ext cx="10392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03</a:t>
            </a:r>
            <a:endParaRPr b="1" sz="43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948" name="Google Shape;1948;p46"/>
          <p:cNvSpPr txBox="1"/>
          <p:nvPr/>
        </p:nvSpPr>
        <p:spPr>
          <a:xfrm>
            <a:off x="1034163" y="3228850"/>
            <a:ext cx="2238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Theoretical knowledge</a:t>
            </a:r>
            <a:endParaRPr sz="25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949" name="Google Shape;1949;p46"/>
          <p:cNvSpPr txBox="1"/>
          <p:nvPr/>
        </p:nvSpPr>
        <p:spPr>
          <a:xfrm>
            <a:off x="3452900" y="3228850"/>
            <a:ext cx="2238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Hands-on experience</a:t>
            </a:r>
            <a:endParaRPr sz="25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950" name="Google Shape;1950;p46"/>
          <p:cNvSpPr txBox="1"/>
          <p:nvPr/>
        </p:nvSpPr>
        <p:spPr>
          <a:xfrm>
            <a:off x="5871613" y="3228850"/>
            <a:ext cx="22383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rPr>
              <a:t>Independent thinking</a:t>
            </a:r>
            <a:endParaRPr sz="2500">
              <a:solidFill>
                <a:schemeClr val="dk1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47"/>
          <p:cNvSpPr txBox="1"/>
          <p:nvPr>
            <p:ph idx="1" type="subTitle"/>
          </p:nvPr>
        </p:nvSpPr>
        <p:spPr>
          <a:xfrm>
            <a:off x="2843225" y="3942425"/>
            <a:ext cx="46206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6" name="Google Shape;1956;p47"/>
          <p:cNvSpPr txBox="1"/>
          <p:nvPr>
            <p:ph type="title"/>
          </p:nvPr>
        </p:nvSpPr>
        <p:spPr>
          <a:xfrm>
            <a:off x="2765800" y="2150850"/>
            <a:ext cx="46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</a:t>
            </a:r>
            <a:endParaRPr/>
          </a:p>
        </p:txBody>
      </p:sp>
      <p:sp>
        <p:nvSpPr>
          <p:cNvPr id="1957" name="Google Shape;1957;p47"/>
          <p:cNvSpPr txBox="1"/>
          <p:nvPr>
            <p:ph idx="2" type="title"/>
          </p:nvPr>
        </p:nvSpPr>
        <p:spPr>
          <a:xfrm>
            <a:off x="621088" y="1848000"/>
            <a:ext cx="2144700" cy="14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958" name="Google Shape;1958;p47"/>
          <p:cNvGrpSpPr/>
          <p:nvPr/>
        </p:nvGrpSpPr>
        <p:grpSpPr>
          <a:xfrm>
            <a:off x="6323826" y="224518"/>
            <a:ext cx="4058562" cy="2710426"/>
            <a:chOff x="6323826" y="224518"/>
            <a:chExt cx="4058562" cy="2710426"/>
          </a:xfrm>
        </p:grpSpPr>
        <p:sp>
          <p:nvSpPr>
            <p:cNvPr id="1959" name="Google Shape;1959;p47"/>
            <p:cNvSpPr/>
            <p:nvPr/>
          </p:nvSpPr>
          <p:spPr>
            <a:xfrm flipH="1">
              <a:off x="6326583" y="225161"/>
              <a:ext cx="4053047" cy="2709140"/>
            </a:xfrm>
            <a:custGeom>
              <a:rect b="b" l="l" r="r" t="t"/>
              <a:pathLst>
                <a:path extrusionOk="0" h="14737" w="22046">
                  <a:moveTo>
                    <a:pt x="18760" y="81"/>
                  </a:moveTo>
                  <a:cubicBezTo>
                    <a:pt x="18785" y="81"/>
                    <a:pt x="18811" y="87"/>
                    <a:pt x="18836" y="87"/>
                  </a:cubicBezTo>
                  <a:cubicBezTo>
                    <a:pt x="18811" y="87"/>
                    <a:pt x="18779" y="87"/>
                    <a:pt x="18760" y="81"/>
                  </a:cubicBezTo>
                  <a:close/>
                  <a:moveTo>
                    <a:pt x="20361" y="1638"/>
                  </a:moveTo>
                  <a:cubicBezTo>
                    <a:pt x="20291" y="1777"/>
                    <a:pt x="20228" y="1911"/>
                    <a:pt x="20164" y="2051"/>
                  </a:cubicBezTo>
                  <a:cubicBezTo>
                    <a:pt x="20228" y="1911"/>
                    <a:pt x="20291" y="1771"/>
                    <a:pt x="20361" y="1638"/>
                  </a:cubicBezTo>
                  <a:close/>
                  <a:moveTo>
                    <a:pt x="10467" y="3004"/>
                  </a:moveTo>
                  <a:cubicBezTo>
                    <a:pt x="10270" y="3042"/>
                    <a:pt x="10066" y="3086"/>
                    <a:pt x="9869" y="3144"/>
                  </a:cubicBezTo>
                  <a:cubicBezTo>
                    <a:pt x="9800" y="3163"/>
                    <a:pt x="9736" y="3182"/>
                    <a:pt x="9666" y="3201"/>
                  </a:cubicBezTo>
                  <a:cubicBezTo>
                    <a:pt x="9730" y="3182"/>
                    <a:pt x="9800" y="3163"/>
                    <a:pt x="9863" y="3144"/>
                  </a:cubicBezTo>
                  <a:lnTo>
                    <a:pt x="9869" y="3144"/>
                  </a:lnTo>
                  <a:cubicBezTo>
                    <a:pt x="10066" y="3086"/>
                    <a:pt x="10263" y="3042"/>
                    <a:pt x="10467" y="3004"/>
                  </a:cubicBezTo>
                  <a:close/>
                  <a:moveTo>
                    <a:pt x="8903" y="3522"/>
                  </a:moveTo>
                  <a:lnTo>
                    <a:pt x="8897" y="3525"/>
                  </a:lnTo>
                  <a:cubicBezTo>
                    <a:pt x="8899" y="3524"/>
                    <a:pt x="8901" y="3523"/>
                    <a:pt x="8903" y="3522"/>
                  </a:cubicBezTo>
                  <a:close/>
                  <a:moveTo>
                    <a:pt x="11001" y="3773"/>
                  </a:moveTo>
                  <a:cubicBezTo>
                    <a:pt x="11013" y="3773"/>
                    <a:pt x="11026" y="3786"/>
                    <a:pt x="11020" y="3798"/>
                  </a:cubicBezTo>
                  <a:cubicBezTo>
                    <a:pt x="11020" y="3786"/>
                    <a:pt x="11013" y="3773"/>
                    <a:pt x="11001" y="3773"/>
                  </a:cubicBezTo>
                  <a:close/>
                  <a:moveTo>
                    <a:pt x="11016" y="3809"/>
                  </a:moveTo>
                  <a:lnTo>
                    <a:pt x="11016" y="3809"/>
                  </a:lnTo>
                  <a:cubicBezTo>
                    <a:pt x="11017" y="3809"/>
                    <a:pt x="11015" y="3813"/>
                    <a:pt x="11012" y="3815"/>
                  </a:cubicBezTo>
                  <a:lnTo>
                    <a:pt x="11012" y="3815"/>
                  </a:lnTo>
                  <a:cubicBezTo>
                    <a:pt x="11013" y="3814"/>
                    <a:pt x="11013" y="3813"/>
                    <a:pt x="11013" y="3811"/>
                  </a:cubicBezTo>
                  <a:cubicBezTo>
                    <a:pt x="11015" y="3810"/>
                    <a:pt x="11015" y="3809"/>
                    <a:pt x="11016" y="3809"/>
                  </a:cubicBezTo>
                  <a:close/>
                  <a:moveTo>
                    <a:pt x="9355" y="3766"/>
                  </a:moveTo>
                  <a:cubicBezTo>
                    <a:pt x="9564" y="3798"/>
                    <a:pt x="9774" y="3811"/>
                    <a:pt x="9984" y="3817"/>
                  </a:cubicBezTo>
                  <a:cubicBezTo>
                    <a:pt x="9768" y="3817"/>
                    <a:pt x="9558" y="3798"/>
                    <a:pt x="9348" y="3766"/>
                  </a:cubicBezTo>
                  <a:close/>
                  <a:moveTo>
                    <a:pt x="11008" y="3817"/>
                  </a:moveTo>
                  <a:lnTo>
                    <a:pt x="11008" y="3817"/>
                  </a:lnTo>
                  <a:cubicBezTo>
                    <a:pt x="11008" y="3817"/>
                    <a:pt x="11007" y="3817"/>
                    <a:pt x="11007" y="3817"/>
                  </a:cubicBezTo>
                  <a:cubicBezTo>
                    <a:pt x="11007" y="3817"/>
                    <a:pt x="11007" y="3817"/>
                    <a:pt x="11008" y="3817"/>
                  </a:cubicBezTo>
                  <a:close/>
                  <a:moveTo>
                    <a:pt x="9685" y="3906"/>
                  </a:moveTo>
                  <a:cubicBezTo>
                    <a:pt x="9730" y="3906"/>
                    <a:pt x="9774" y="3913"/>
                    <a:pt x="9825" y="3913"/>
                  </a:cubicBezTo>
                  <a:lnTo>
                    <a:pt x="9679" y="3913"/>
                  </a:lnTo>
                  <a:lnTo>
                    <a:pt x="9679" y="3908"/>
                  </a:lnTo>
                  <a:lnTo>
                    <a:pt x="9679" y="3908"/>
                  </a:lnTo>
                  <a:cubicBezTo>
                    <a:pt x="9681" y="3908"/>
                    <a:pt x="9683" y="3907"/>
                    <a:pt x="9685" y="3906"/>
                  </a:cubicBezTo>
                  <a:close/>
                  <a:moveTo>
                    <a:pt x="12029" y="4139"/>
                  </a:moveTo>
                  <a:cubicBezTo>
                    <a:pt x="12037" y="4139"/>
                    <a:pt x="12046" y="4140"/>
                    <a:pt x="12055" y="4141"/>
                  </a:cubicBezTo>
                  <a:cubicBezTo>
                    <a:pt x="12031" y="4141"/>
                    <a:pt x="12010" y="4141"/>
                    <a:pt x="11986" y="4144"/>
                  </a:cubicBezTo>
                  <a:lnTo>
                    <a:pt x="11986" y="4144"/>
                  </a:lnTo>
                  <a:cubicBezTo>
                    <a:pt x="12000" y="4141"/>
                    <a:pt x="12014" y="4139"/>
                    <a:pt x="12029" y="4139"/>
                  </a:cubicBezTo>
                  <a:close/>
                  <a:moveTo>
                    <a:pt x="12106" y="4148"/>
                  </a:moveTo>
                  <a:lnTo>
                    <a:pt x="12106" y="4148"/>
                  </a:lnTo>
                  <a:cubicBezTo>
                    <a:pt x="12111" y="4152"/>
                    <a:pt x="12112" y="4154"/>
                    <a:pt x="12113" y="4156"/>
                  </a:cubicBezTo>
                  <a:lnTo>
                    <a:pt x="12113" y="4156"/>
                  </a:lnTo>
                  <a:cubicBezTo>
                    <a:pt x="12111" y="4154"/>
                    <a:pt x="12109" y="4151"/>
                    <a:pt x="12106" y="4148"/>
                  </a:cubicBezTo>
                  <a:close/>
                  <a:moveTo>
                    <a:pt x="11413" y="4211"/>
                  </a:moveTo>
                  <a:cubicBezTo>
                    <a:pt x="11225" y="4227"/>
                    <a:pt x="11037" y="4238"/>
                    <a:pt x="10849" y="4238"/>
                  </a:cubicBezTo>
                  <a:cubicBezTo>
                    <a:pt x="10808" y="4238"/>
                    <a:pt x="10768" y="4238"/>
                    <a:pt x="10727" y="4237"/>
                  </a:cubicBezTo>
                  <a:cubicBezTo>
                    <a:pt x="10956" y="4237"/>
                    <a:pt x="11185" y="4230"/>
                    <a:pt x="11413" y="4211"/>
                  </a:cubicBezTo>
                  <a:close/>
                  <a:moveTo>
                    <a:pt x="19325" y="4465"/>
                  </a:moveTo>
                  <a:lnTo>
                    <a:pt x="19325" y="4465"/>
                  </a:lnTo>
                  <a:cubicBezTo>
                    <a:pt x="19319" y="4491"/>
                    <a:pt x="19313" y="4510"/>
                    <a:pt x="19313" y="4535"/>
                  </a:cubicBezTo>
                  <a:cubicBezTo>
                    <a:pt x="19313" y="4510"/>
                    <a:pt x="19319" y="4485"/>
                    <a:pt x="19325" y="4465"/>
                  </a:cubicBezTo>
                  <a:close/>
                  <a:moveTo>
                    <a:pt x="13517" y="4580"/>
                  </a:moveTo>
                  <a:cubicBezTo>
                    <a:pt x="13523" y="4580"/>
                    <a:pt x="13517" y="4586"/>
                    <a:pt x="13511" y="4586"/>
                  </a:cubicBezTo>
                  <a:cubicBezTo>
                    <a:pt x="13511" y="4586"/>
                    <a:pt x="13511" y="4580"/>
                    <a:pt x="13517" y="4580"/>
                  </a:cubicBezTo>
                  <a:close/>
                  <a:moveTo>
                    <a:pt x="18772" y="5260"/>
                  </a:moveTo>
                  <a:cubicBezTo>
                    <a:pt x="18779" y="5260"/>
                    <a:pt x="18785" y="5266"/>
                    <a:pt x="18785" y="5273"/>
                  </a:cubicBezTo>
                  <a:cubicBezTo>
                    <a:pt x="18785" y="5273"/>
                    <a:pt x="18779" y="5266"/>
                    <a:pt x="18779" y="5266"/>
                  </a:cubicBezTo>
                  <a:lnTo>
                    <a:pt x="18772" y="5260"/>
                  </a:lnTo>
                  <a:close/>
                  <a:moveTo>
                    <a:pt x="12811" y="5222"/>
                  </a:moveTo>
                  <a:cubicBezTo>
                    <a:pt x="12729" y="5247"/>
                    <a:pt x="12646" y="5273"/>
                    <a:pt x="12564" y="5298"/>
                  </a:cubicBezTo>
                  <a:cubicBezTo>
                    <a:pt x="12640" y="5273"/>
                    <a:pt x="12729" y="5247"/>
                    <a:pt x="12811" y="5222"/>
                  </a:cubicBezTo>
                  <a:close/>
                  <a:moveTo>
                    <a:pt x="16720" y="5311"/>
                  </a:moveTo>
                  <a:cubicBezTo>
                    <a:pt x="16726" y="5317"/>
                    <a:pt x="16733" y="5330"/>
                    <a:pt x="16739" y="5336"/>
                  </a:cubicBezTo>
                  <a:cubicBezTo>
                    <a:pt x="16733" y="5330"/>
                    <a:pt x="16726" y="5323"/>
                    <a:pt x="16720" y="5317"/>
                  </a:cubicBezTo>
                  <a:lnTo>
                    <a:pt x="16720" y="5311"/>
                  </a:lnTo>
                  <a:close/>
                  <a:moveTo>
                    <a:pt x="16389" y="5406"/>
                  </a:moveTo>
                  <a:lnTo>
                    <a:pt x="16389" y="5406"/>
                  </a:lnTo>
                  <a:cubicBezTo>
                    <a:pt x="16389" y="5419"/>
                    <a:pt x="16383" y="5431"/>
                    <a:pt x="16377" y="5444"/>
                  </a:cubicBezTo>
                  <a:cubicBezTo>
                    <a:pt x="16383" y="5431"/>
                    <a:pt x="16383" y="5419"/>
                    <a:pt x="16389" y="5406"/>
                  </a:cubicBezTo>
                  <a:close/>
                  <a:moveTo>
                    <a:pt x="16351" y="5508"/>
                  </a:moveTo>
                  <a:lnTo>
                    <a:pt x="16351" y="5508"/>
                  </a:lnTo>
                  <a:cubicBezTo>
                    <a:pt x="16351" y="5514"/>
                    <a:pt x="16345" y="5520"/>
                    <a:pt x="16339" y="5527"/>
                  </a:cubicBezTo>
                  <a:cubicBezTo>
                    <a:pt x="16339" y="5520"/>
                    <a:pt x="16345" y="5514"/>
                    <a:pt x="16351" y="5508"/>
                  </a:cubicBezTo>
                  <a:close/>
                  <a:moveTo>
                    <a:pt x="16688" y="5578"/>
                  </a:moveTo>
                  <a:lnTo>
                    <a:pt x="16688" y="5578"/>
                  </a:lnTo>
                  <a:cubicBezTo>
                    <a:pt x="16688" y="5590"/>
                    <a:pt x="16675" y="5616"/>
                    <a:pt x="16669" y="5635"/>
                  </a:cubicBezTo>
                  <a:lnTo>
                    <a:pt x="16688" y="5578"/>
                  </a:lnTo>
                  <a:close/>
                  <a:moveTo>
                    <a:pt x="8027" y="5724"/>
                  </a:moveTo>
                  <a:lnTo>
                    <a:pt x="8027" y="5724"/>
                  </a:lnTo>
                  <a:cubicBezTo>
                    <a:pt x="8027" y="5724"/>
                    <a:pt x="8033" y="5730"/>
                    <a:pt x="8039" y="5730"/>
                  </a:cubicBezTo>
                  <a:cubicBezTo>
                    <a:pt x="8033" y="5730"/>
                    <a:pt x="8033" y="5730"/>
                    <a:pt x="8027" y="5724"/>
                  </a:cubicBezTo>
                  <a:close/>
                  <a:moveTo>
                    <a:pt x="12869" y="5724"/>
                  </a:moveTo>
                  <a:lnTo>
                    <a:pt x="12869" y="5724"/>
                  </a:lnTo>
                  <a:cubicBezTo>
                    <a:pt x="12805" y="5749"/>
                    <a:pt x="12742" y="5768"/>
                    <a:pt x="12672" y="5781"/>
                  </a:cubicBezTo>
                  <a:lnTo>
                    <a:pt x="12672" y="5775"/>
                  </a:lnTo>
                  <a:cubicBezTo>
                    <a:pt x="12742" y="5762"/>
                    <a:pt x="12805" y="5743"/>
                    <a:pt x="12869" y="5724"/>
                  </a:cubicBezTo>
                  <a:close/>
                  <a:moveTo>
                    <a:pt x="16300" y="5673"/>
                  </a:moveTo>
                  <a:cubicBezTo>
                    <a:pt x="16281" y="5717"/>
                    <a:pt x="16262" y="5762"/>
                    <a:pt x="16243" y="5800"/>
                  </a:cubicBezTo>
                  <a:cubicBezTo>
                    <a:pt x="16262" y="5762"/>
                    <a:pt x="16281" y="5717"/>
                    <a:pt x="16294" y="5673"/>
                  </a:cubicBezTo>
                  <a:close/>
                  <a:moveTo>
                    <a:pt x="18658" y="5787"/>
                  </a:moveTo>
                  <a:cubicBezTo>
                    <a:pt x="18664" y="5794"/>
                    <a:pt x="18664" y="5806"/>
                    <a:pt x="18658" y="5806"/>
                  </a:cubicBezTo>
                  <a:cubicBezTo>
                    <a:pt x="18658" y="5800"/>
                    <a:pt x="18658" y="5794"/>
                    <a:pt x="18658" y="5787"/>
                  </a:cubicBezTo>
                  <a:close/>
                  <a:moveTo>
                    <a:pt x="9259" y="5730"/>
                  </a:moveTo>
                  <a:cubicBezTo>
                    <a:pt x="9450" y="5762"/>
                    <a:pt x="9647" y="5787"/>
                    <a:pt x="9844" y="5813"/>
                  </a:cubicBezTo>
                  <a:cubicBezTo>
                    <a:pt x="9647" y="5787"/>
                    <a:pt x="9450" y="5762"/>
                    <a:pt x="9253" y="5730"/>
                  </a:cubicBezTo>
                  <a:close/>
                  <a:moveTo>
                    <a:pt x="16466" y="5838"/>
                  </a:moveTo>
                  <a:lnTo>
                    <a:pt x="16466" y="5838"/>
                  </a:lnTo>
                  <a:cubicBezTo>
                    <a:pt x="16445" y="5877"/>
                    <a:pt x="16423" y="5914"/>
                    <a:pt x="16399" y="5951"/>
                  </a:cubicBezTo>
                  <a:lnTo>
                    <a:pt x="16399" y="5951"/>
                  </a:lnTo>
                  <a:cubicBezTo>
                    <a:pt x="16423" y="5914"/>
                    <a:pt x="16445" y="5876"/>
                    <a:pt x="16466" y="5838"/>
                  </a:cubicBezTo>
                  <a:close/>
                  <a:moveTo>
                    <a:pt x="15464" y="5745"/>
                  </a:moveTo>
                  <a:cubicBezTo>
                    <a:pt x="15397" y="5825"/>
                    <a:pt x="15328" y="5900"/>
                    <a:pt x="15252" y="5972"/>
                  </a:cubicBezTo>
                  <a:cubicBezTo>
                    <a:pt x="15324" y="5899"/>
                    <a:pt x="15393" y="5822"/>
                    <a:pt x="15464" y="5745"/>
                  </a:cubicBezTo>
                  <a:close/>
                  <a:moveTo>
                    <a:pt x="7454" y="6035"/>
                  </a:moveTo>
                  <a:lnTo>
                    <a:pt x="7454" y="6035"/>
                  </a:lnTo>
                  <a:cubicBezTo>
                    <a:pt x="7448" y="6042"/>
                    <a:pt x="7448" y="6048"/>
                    <a:pt x="7442" y="6054"/>
                  </a:cubicBezTo>
                  <a:lnTo>
                    <a:pt x="7442" y="6048"/>
                  </a:lnTo>
                  <a:cubicBezTo>
                    <a:pt x="7448" y="6048"/>
                    <a:pt x="7448" y="6042"/>
                    <a:pt x="7454" y="6035"/>
                  </a:cubicBezTo>
                  <a:close/>
                  <a:moveTo>
                    <a:pt x="16256" y="6067"/>
                  </a:moveTo>
                  <a:lnTo>
                    <a:pt x="16256" y="6067"/>
                  </a:lnTo>
                  <a:cubicBezTo>
                    <a:pt x="16243" y="6092"/>
                    <a:pt x="16231" y="6118"/>
                    <a:pt x="16211" y="6143"/>
                  </a:cubicBezTo>
                  <a:cubicBezTo>
                    <a:pt x="16224" y="6124"/>
                    <a:pt x="16243" y="6092"/>
                    <a:pt x="16256" y="6067"/>
                  </a:cubicBezTo>
                  <a:close/>
                  <a:moveTo>
                    <a:pt x="15214" y="6181"/>
                  </a:moveTo>
                  <a:lnTo>
                    <a:pt x="15201" y="6200"/>
                  </a:lnTo>
                  <a:lnTo>
                    <a:pt x="15195" y="6200"/>
                  </a:lnTo>
                  <a:lnTo>
                    <a:pt x="15214" y="6181"/>
                  </a:lnTo>
                  <a:close/>
                  <a:moveTo>
                    <a:pt x="10238" y="6175"/>
                  </a:moveTo>
                  <a:cubicBezTo>
                    <a:pt x="10321" y="6207"/>
                    <a:pt x="10391" y="6232"/>
                    <a:pt x="10467" y="6258"/>
                  </a:cubicBezTo>
                  <a:cubicBezTo>
                    <a:pt x="10384" y="6232"/>
                    <a:pt x="10314" y="6207"/>
                    <a:pt x="10238" y="6175"/>
                  </a:cubicBezTo>
                  <a:close/>
                  <a:moveTo>
                    <a:pt x="9977" y="6277"/>
                  </a:moveTo>
                  <a:cubicBezTo>
                    <a:pt x="9888" y="6283"/>
                    <a:pt x="9806" y="6302"/>
                    <a:pt x="9723" y="6321"/>
                  </a:cubicBezTo>
                  <a:cubicBezTo>
                    <a:pt x="9800" y="6302"/>
                    <a:pt x="9888" y="6283"/>
                    <a:pt x="9971" y="6277"/>
                  </a:cubicBezTo>
                  <a:close/>
                  <a:moveTo>
                    <a:pt x="15188" y="6200"/>
                  </a:moveTo>
                  <a:cubicBezTo>
                    <a:pt x="15080" y="6296"/>
                    <a:pt x="14953" y="6372"/>
                    <a:pt x="14826" y="6442"/>
                  </a:cubicBezTo>
                  <a:lnTo>
                    <a:pt x="14826" y="6435"/>
                  </a:lnTo>
                  <a:cubicBezTo>
                    <a:pt x="14960" y="6372"/>
                    <a:pt x="15080" y="6289"/>
                    <a:pt x="15188" y="6200"/>
                  </a:cubicBezTo>
                  <a:close/>
                  <a:moveTo>
                    <a:pt x="16281" y="6264"/>
                  </a:moveTo>
                  <a:cubicBezTo>
                    <a:pt x="16205" y="6340"/>
                    <a:pt x="16122" y="6416"/>
                    <a:pt x="16027" y="6480"/>
                  </a:cubicBezTo>
                  <a:cubicBezTo>
                    <a:pt x="16116" y="6416"/>
                    <a:pt x="16199" y="6347"/>
                    <a:pt x="16281" y="6264"/>
                  </a:cubicBezTo>
                  <a:close/>
                  <a:moveTo>
                    <a:pt x="15951" y="6531"/>
                  </a:moveTo>
                  <a:lnTo>
                    <a:pt x="15951" y="6537"/>
                  </a:lnTo>
                  <a:lnTo>
                    <a:pt x="15945" y="6537"/>
                  </a:lnTo>
                  <a:lnTo>
                    <a:pt x="15951" y="6531"/>
                  </a:lnTo>
                  <a:close/>
                  <a:moveTo>
                    <a:pt x="13687" y="6545"/>
                  </a:moveTo>
                  <a:cubicBezTo>
                    <a:pt x="13764" y="6552"/>
                    <a:pt x="13841" y="6557"/>
                    <a:pt x="13919" y="6557"/>
                  </a:cubicBezTo>
                  <a:cubicBezTo>
                    <a:pt x="13970" y="6557"/>
                    <a:pt x="14023" y="6555"/>
                    <a:pt x="14076" y="6550"/>
                  </a:cubicBezTo>
                  <a:lnTo>
                    <a:pt x="14076" y="6550"/>
                  </a:lnTo>
                  <a:cubicBezTo>
                    <a:pt x="14016" y="6556"/>
                    <a:pt x="13955" y="6559"/>
                    <a:pt x="13894" y="6559"/>
                  </a:cubicBezTo>
                  <a:cubicBezTo>
                    <a:pt x="13824" y="6559"/>
                    <a:pt x="13754" y="6554"/>
                    <a:pt x="13687" y="6545"/>
                  </a:cubicBezTo>
                  <a:close/>
                  <a:moveTo>
                    <a:pt x="12056" y="6620"/>
                  </a:moveTo>
                  <a:lnTo>
                    <a:pt x="12056" y="6620"/>
                  </a:lnTo>
                  <a:cubicBezTo>
                    <a:pt x="12132" y="6626"/>
                    <a:pt x="12214" y="6626"/>
                    <a:pt x="12291" y="6632"/>
                  </a:cubicBezTo>
                  <a:cubicBezTo>
                    <a:pt x="12214" y="6632"/>
                    <a:pt x="12132" y="6626"/>
                    <a:pt x="12056" y="6620"/>
                  </a:cubicBezTo>
                  <a:close/>
                  <a:moveTo>
                    <a:pt x="14566" y="6563"/>
                  </a:moveTo>
                  <a:lnTo>
                    <a:pt x="14566" y="6563"/>
                  </a:lnTo>
                  <a:cubicBezTo>
                    <a:pt x="14439" y="6632"/>
                    <a:pt x="14311" y="6702"/>
                    <a:pt x="14191" y="6785"/>
                  </a:cubicBezTo>
                  <a:lnTo>
                    <a:pt x="14191" y="6779"/>
                  </a:lnTo>
                  <a:cubicBezTo>
                    <a:pt x="14311" y="6696"/>
                    <a:pt x="14439" y="6626"/>
                    <a:pt x="14566" y="6563"/>
                  </a:cubicBezTo>
                  <a:close/>
                  <a:moveTo>
                    <a:pt x="11274" y="6798"/>
                  </a:moveTo>
                  <a:cubicBezTo>
                    <a:pt x="11255" y="6806"/>
                    <a:pt x="11236" y="6814"/>
                    <a:pt x="11217" y="6822"/>
                  </a:cubicBezTo>
                  <a:lnTo>
                    <a:pt x="11217" y="6822"/>
                  </a:lnTo>
                  <a:cubicBezTo>
                    <a:pt x="11234" y="6814"/>
                    <a:pt x="11251" y="6806"/>
                    <a:pt x="11267" y="6798"/>
                  </a:cubicBezTo>
                  <a:close/>
                  <a:moveTo>
                    <a:pt x="15112" y="6982"/>
                  </a:moveTo>
                  <a:lnTo>
                    <a:pt x="15112" y="6988"/>
                  </a:lnTo>
                  <a:cubicBezTo>
                    <a:pt x="14934" y="7020"/>
                    <a:pt x="14750" y="7039"/>
                    <a:pt x="14566" y="7052"/>
                  </a:cubicBezTo>
                  <a:cubicBezTo>
                    <a:pt x="14750" y="7039"/>
                    <a:pt x="14928" y="7020"/>
                    <a:pt x="15112" y="6982"/>
                  </a:cubicBezTo>
                  <a:close/>
                  <a:moveTo>
                    <a:pt x="17355" y="7122"/>
                  </a:moveTo>
                  <a:lnTo>
                    <a:pt x="17355" y="7122"/>
                  </a:lnTo>
                  <a:cubicBezTo>
                    <a:pt x="17324" y="7135"/>
                    <a:pt x="17292" y="7154"/>
                    <a:pt x="17266" y="7179"/>
                  </a:cubicBezTo>
                  <a:lnTo>
                    <a:pt x="17260" y="7173"/>
                  </a:lnTo>
                  <a:cubicBezTo>
                    <a:pt x="17292" y="7147"/>
                    <a:pt x="17324" y="7134"/>
                    <a:pt x="17355" y="7122"/>
                  </a:cubicBezTo>
                  <a:close/>
                  <a:moveTo>
                    <a:pt x="9285" y="7122"/>
                  </a:moveTo>
                  <a:lnTo>
                    <a:pt x="9285" y="7122"/>
                  </a:lnTo>
                  <a:cubicBezTo>
                    <a:pt x="9348" y="7154"/>
                    <a:pt x="9412" y="7185"/>
                    <a:pt x="9475" y="7223"/>
                  </a:cubicBezTo>
                  <a:cubicBezTo>
                    <a:pt x="9412" y="7192"/>
                    <a:pt x="9348" y="7160"/>
                    <a:pt x="9285" y="7122"/>
                  </a:cubicBezTo>
                  <a:close/>
                  <a:moveTo>
                    <a:pt x="9637" y="7211"/>
                  </a:moveTo>
                  <a:cubicBezTo>
                    <a:pt x="9583" y="7216"/>
                    <a:pt x="9529" y="7220"/>
                    <a:pt x="9475" y="7223"/>
                  </a:cubicBezTo>
                  <a:lnTo>
                    <a:pt x="9637" y="7211"/>
                  </a:lnTo>
                  <a:close/>
                  <a:moveTo>
                    <a:pt x="17266" y="7223"/>
                  </a:moveTo>
                  <a:cubicBezTo>
                    <a:pt x="17273" y="7223"/>
                    <a:pt x="17279" y="7230"/>
                    <a:pt x="17279" y="7230"/>
                  </a:cubicBezTo>
                  <a:cubicBezTo>
                    <a:pt x="17273" y="7230"/>
                    <a:pt x="17266" y="7223"/>
                    <a:pt x="17266" y="7223"/>
                  </a:cubicBezTo>
                  <a:close/>
                  <a:moveTo>
                    <a:pt x="10327" y="7198"/>
                  </a:moveTo>
                  <a:cubicBezTo>
                    <a:pt x="10238" y="7217"/>
                    <a:pt x="10149" y="7230"/>
                    <a:pt x="10054" y="7236"/>
                  </a:cubicBezTo>
                  <a:cubicBezTo>
                    <a:pt x="10143" y="7230"/>
                    <a:pt x="10238" y="7217"/>
                    <a:pt x="10327" y="7198"/>
                  </a:cubicBezTo>
                  <a:close/>
                  <a:moveTo>
                    <a:pt x="10700" y="7307"/>
                  </a:moveTo>
                  <a:lnTo>
                    <a:pt x="10700" y="7307"/>
                  </a:lnTo>
                  <a:cubicBezTo>
                    <a:pt x="10637" y="7345"/>
                    <a:pt x="10568" y="7363"/>
                    <a:pt x="10499" y="7376"/>
                  </a:cubicBezTo>
                  <a:cubicBezTo>
                    <a:pt x="10448" y="7382"/>
                    <a:pt x="10403" y="7395"/>
                    <a:pt x="10359" y="7395"/>
                  </a:cubicBezTo>
                  <a:cubicBezTo>
                    <a:pt x="10403" y="7389"/>
                    <a:pt x="10454" y="7382"/>
                    <a:pt x="10499" y="7370"/>
                  </a:cubicBezTo>
                  <a:cubicBezTo>
                    <a:pt x="10568" y="7363"/>
                    <a:pt x="10637" y="7345"/>
                    <a:pt x="10700" y="7307"/>
                  </a:cubicBezTo>
                  <a:close/>
                  <a:moveTo>
                    <a:pt x="10956" y="7617"/>
                  </a:moveTo>
                  <a:lnTo>
                    <a:pt x="10956" y="7624"/>
                  </a:lnTo>
                  <a:cubicBezTo>
                    <a:pt x="10956" y="7624"/>
                    <a:pt x="10950" y="7617"/>
                    <a:pt x="10950" y="7617"/>
                  </a:cubicBezTo>
                  <a:close/>
                  <a:moveTo>
                    <a:pt x="16682" y="7630"/>
                  </a:moveTo>
                  <a:cubicBezTo>
                    <a:pt x="16694" y="7633"/>
                    <a:pt x="16708" y="7635"/>
                    <a:pt x="16722" y="7635"/>
                  </a:cubicBezTo>
                  <a:lnTo>
                    <a:pt x="16722" y="7635"/>
                  </a:lnTo>
                  <a:cubicBezTo>
                    <a:pt x="16721" y="7635"/>
                    <a:pt x="16721" y="7635"/>
                    <a:pt x="16721" y="7635"/>
                  </a:cubicBezTo>
                  <a:cubicBezTo>
                    <a:pt x="16707" y="7635"/>
                    <a:pt x="16695" y="7633"/>
                    <a:pt x="16682" y="7630"/>
                  </a:cubicBezTo>
                  <a:close/>
                  <a:moveTo>
                    <a:pt x="10841" y="7664"/>
                  </a:moveTo>
                  <a:lnTo>
                    <a:pt x="10841" y="7664"/>
                  </a:lnTo>
                  <a:cubicBezTo>
                    <a:pt x="10849" y="7664"/>
                    <a:pt x="10857" y="7667"/>
                    <a:pt x="10861" y="7675"/>
                  </a:cubicBezTo>
                  <a:cubicBezTo>
                    <a:pt x="10854" y="7668"/>
                    <a:pt x="10847" y="7665"/>
                    <a:pt x="10840" y="7664"/>
                  </a:cubicBezTo>
                  <a:lnTo>
                    <a:pt x="10840" y="7664"/>
                  </a:lnTo>
                  <a:cubicBezTo>
                    <a:pt x="10840" y="7664"/>
                    <a:pt x="10841" y="7664"/>
                    <a:pt x="10841" y="7664"/>
                  </a:cubicBezTo>
                  <a:close/>
                  <a:moveTo>
                    <a:pt x="15805" y="7878"/>
                  </a:moveTo>
                  <a:lnTo>
                    <a:pt x="15805" y="7878"/>
                  </a:lnTo>
                  <a:cubicBezTo>
                    <a:pt x="15748" y="7891"/>
                    <a:pt x="15690" y="7897"/>
                    <a:pt x="15633" y="7903"/>
                  </a:cubicBezTo>
                  <a:cubicBezTo>
                    <a:pt x="15690" y="7891"/>
                    <a:pt x="15748" y="7884"/>
                    <a:pt x="15805" y="7878"/>
                  </a:cubicBezTo>
                  <a:close/>
                  <a:moveTo>
                    <a:pt x="14534" y="7897"/>
                  </a:moveTo>
                  <a:cubicBezTo>
                    <a:pt x="14489" y="7910"/>
                    <a:pt x="14445" y="7916"/>
                    <a:pt x="14394" y="7922"/>
                  </a:cubicBezTo>
                  <a:lnTo>
                    <a:pt x="14534" y="7897"/>
                  </a:lnTo>
                  <a:close/>
                  <a:moveTo>
                    <a:pt x="15449" y="7929"/>
                  </a:moveTo>
                  <a:cubicBezTo>
                    <a:pt x="15392" y="7935"/>
                    <a:pt x="15341" y="7942"/>
                    <a:pt x="15290" y="7948"/>
                  </a:cubicBezTo>
                  <a:lnTo>
                    <a:pt x="15290" y="7942"/>
                  </a:lnTo>
                  <a:cubicBezTo>
                    <a:pt x="15341" y="7935"/>
                    <a:pt x="15392" y="7935"/>
                    <a:pt x="15449" y="7929"/>
                  </a:cubicBezTo>
                  <a:close/>
                  <a:moveTo>
                    <a:pt x="15079" y="7961"/>
                  </a:moveTo>
                  <a:cubicBezTo>
                    <a:pt x="15035" y="7967"/>
                    <a:pt x="14991" y="7967"/>
                    <a:pt x="14947" y="7973"/>
                  </a:cubicBezTo>
                  <a:lnTo>
                    <a:pt x="14947" y="7967"/>
                  </a:lnTo>
                  <a:cubicBezTo>
                    <a:pt x="14991" y="7967"/>
                    <a:pt x="15035" y="7967"/>
                    <a:pt x="15079" y="7961"/>
                  </a:cubicBezTo>
                  <a:close/>
                  <a:moveTo>
                    <a:pt x="11884" y="7980"/>
                  </a:moveTo>
                  <a:lnTo>
                    <a:pt x="11916" y="7986"/>
                  </a:lnTo>
                  <a:cubicBezTo>
                    <a:pt x="12383" y="8071"/>
                    <a:pt x="12857" y="8117"/>
                    <a:pt x="13334" y="8117"/>
                  </a:cubicBezTo>
                  <a:cubicBezTo>
                    <a:pt x="13498" y="8117"/>
                    <a:pt x="13663" y="8112"/>
                    <a:pt x="13828" y="8100"/>
                  </a:cubicBezTo>
                  <a:cubicBezTo>
                    <a:pt x="13930" y="8094"/>
                    <a:pt x="14038" y="8088"/>
                    <a:pt x="14146" y="8069"/>
                  </a:cubicBezTo>
                  <a:cubicBezTo>
                    <a:pt x="14305" y="8088"/>
                    <a:pt x="14464" y="8094"/>
                    <a:pt x="14623" y="8094"/>
                  </a:cubicBezTo>
                  <a:cubicBezTo>
                    <a:pt x="14591" y="8119"/>
                    <a:pt x="14566" y="8151"/>
                    <a:pt x="14547" y="8189"/>
                  </a:cubicBezTo>
                  <a:cubicBezTo>
                    <a:pt x="14527" y="8234"/>
                    <a:pt x="14521" y="8278"/>
                    <a:pt x="14521" y="8329"/>
                  </a:cubicBezTo>
                  <a:cubicBezTo>
                    <a:pt x="14521" y="8380"/>
                    <a:pt x="14540" y="8431"/>
                    <a:pt x="14572" y="8475"/>
                  </a:cubicBezTo>
                  <a:cubicBezTo>
                    <a:pt x="14572" y="8475"/>
                    <a:pt x="14585" y="8482"/>
                    <a:pt x="14591" y="8482"/>
                  </a:cubicBezTo>
                  <a:lnTo>
                    <a:pt x="14604" y="8513"/>
                  </a:lnTo>
                  <a:cubicBezTo>
                    <a:pt x="14604" y="8520"/>
                    <a:pt x="14604" y="8526"/>
                    <a:pt x="14610" y="8533"/>
                  </a:cubicBezTo>
                  <a:lnTo>
                    <a:pt x="14496" y="8761"/>
                  </a:lnTo>
                  <a:cubicBezTo>
                    <a:pt x="14407" y="8927"/>
                    <a:pt x="14318" y="9098"/>
                    <a:pt x="14229" y="9270"/>
                  </a:cubicBezTo>
                  <a:cubicBezTo>
                    <a:pt x="14140" y="9435"/>
                    <a:pt x="14051" y="9607"/>
                    <a:pt x="13968" y="9772"/>
                  </a:cubicBezTo>
                  <a:cubicBezTo>
                    <a:pt x="13924" y="9854"/>
                    <a:pt x="13879" y="9931"/>
                    <a:pt x="13835" y="10013"/>
                  </a:cubicBezTo>
                  <a:cubicBezTo>
                    <a:pt x="13790" y="10083"/>
                    <a:pt x="13759" y="10159"/>
                    <a:pt x="13739" y="10242"/>
                  </a:cubicBezTo>
                  <a:cubicBezTo>
                    <a:pt x="13689" y="10223"/>
                    <a:pt x="13631" y="10204"/>
                    <a:pt x="13581" y="10191"/>
                  </a:cubicBezTo>
                  <a:cubicBezTo>
                    <a:pt x="13552" y="10179"/>
                    <a:pt x="13522" y="10175"/>
                    <a:pt x="13492" y="10175"/>
                  </a:cubicBezTo>
                  <a:cubicBezTo>
                    <a:pt x="13474" y="10175"/>
                    <a:pt x="13457" y="10176"/>
                    <a:pt x="13441" y="10178"/>
                  </a:cubicBezTo>
                  <a:cubicBezTo>
                    <a:pt x="13415" y="10147"/>
                    <a:pt x="13390" y="10121"/>
                    <a:pt x="13358" y="10096"/>
                  </a:cubicBezTo>
                  <a:lnTo>
                    <a:pt x="13250" y="9988"/>
                  </a:lnTo>
                  <a:lnTo>
                    <a:pt x="13047" y="9791"/>
                  </a:lnTo>
                  <a:cubicBezTo>
                    <a:pt x="12907" y="9651"/>
                    <a:pt x="12767" y="9518"/>
                    <a:pt x="12634" y="9378"/>
                  </a:cubicBezTo>
                  <a:cubicBezTo>
                    <a:pt x="12494" y="9238"/>
                    <a:pt x="12360" y="9111"/>
                    <a:pt x="12227" y="8977"/>
                  </a:cubicBezTo>
                  <a:cubicBezTo>
                    <a:pt x="12087" y="8844"/>
                    <a:pt x="11947" y="8691"/>
                    <a:pt x="11795" y="8564"/>
                  </a:cubicBezTo>
                  <a:lnTo>
                    <a:pt x="11789" y="8564"/>
                  </a:lnTo>
                  <a:cubicBezTo>
                    <a:pt x="11795" y="8552"/>
                    <a:pt x="11808" y="8539"/>
                    <a:pt x="11814" y="8526"/>
                  </a:cubicBezTo>
                  <a:cubicBezTo>
                    <a:pt x="11903" y="8361"/>
                    <a:pt x="11890" y="8164"/>
                    <a:pt x="11884" y="7980"/>
                  </a:cubicBezTo>
                  <a:close/>
                  <a:moveTo>
                    <a:pt x="18688" y="0"/>
                  </a:moveTo>
                  <a:cubicBezTo>
                    <a:pt x="18576" y="0"/>
                    <a:pt x="18463" y="18"/>
                    <a:pt x="18353" y="55"/>
                  </a:cubicBezTo>
                  <a:cubicBezTo>
                    <a:pt x="18347" y="62"/>
                    <a:pt x="18340" y="62"/>
                    <a:pt x="18340" y="74"/>
                  </a:cubicBezTo>
                  <a:cubicBezTo>
                    <a:pt x="18283" y="74"/>
                    <a:pt x="18220" y="74"/>
                    <a:pt x="18162" y="87"/>
                  </a:cubicBezTo>
                  <a:cubicBezTo>
                    <a:pt x="18016" y="100"/>
                    <a:pt x="17876" y="138"/>
                    <a:pt x="17743" y="195"/>
                  </a:cubicBezTo>
                  <a:cubicBezTo>
                    <a:pt x="17552" y="227"/>
                    <a:pt x="17362" y="290"/>
                    <a:pt x="17177" y="373"/>
                  </a:cubicBezTo>
                  <a:cubicBezTo>
                    <a:pt x="17044" y="437"/>
                    <a:pt x="16917" y="506"/>
                    <a:pt x="16796" y="589"/>
                  </a:cubicBezTo>
                  <a:cubicBezTo>
                    <a:pt x="16739" y="627"/>
                    <a:pt x="16682" y="672"/>
                    <a:pt x="16631" y="716"/>
                  </a:cubicBezTo>
                  <a:lnTo>
                    <a:pt x="16593" y="748"/>
                  </a:lnTo>
                  <a:cubicBezTo>
                    <a:pt x="16497" y="799"/>
                    <a:pt x="16402" y="850"/>
                    <a:pt x="16313" y="913"/>
                  </a:cubicBezTo>
                  <a:cubicBezTo>
                    <a:pt x="16250" y="951"/>
                    <a:pt x="16180" y="989"/>
                    <a:pt x="16123" y="1034"/>
                  </a:cubicBezTo>
                  <a:cubicBezTo>
                    <a:pt x="16059" y="1066"/>
                    <a:pt x="16008" y="1110"/>
                    <a:pt x="15964" y="1161"/>
                  </a:cubicBezTo>
                  <a:cubicBezTo>
                    <a:pt x="15932" y="1186"/>
                    <a:pt x="15900" y="1212"/>
                    <a:pt x="15868" y="1237"/>
                  </a:cubicBezTo>
                  <a:cubicBezTo>
                    <a:pt x="15862" y="1244"/>
                    <a:pt x="15856" y="1256"/>
                    <a:pt x="15849" y="1269"/>
                  </a:cubicBezTo>
                  <a:cubicBezTo>
                    <a:pt x="15830" y="1288"/>
                    <a:pt x="15811" y="1301"/>
                    <a:pt x="15792" y="1320"/>
                  </a:cubicBezTo>
                  <a:cubicBezTo>
                    <a:pt x="15786" y="1320"/>
                    <a:pt x="15779" y="1326"/>
                    <a:pt x="15773" y="1333"/>
                  </a:cubicBezTo>
                  <a:cubicBezTo>
                    <a:pt x="15722" y="1377"/>
                    <a:pt x="15678" y="1434"/>
                    <a:pt x="15633" y="1491"/>
                  </a:cubicBezTo>
                  <a:cubicBezTo>
                    <a:pt x="15576" y="1542"/>
                    <a:pt x="15525" y="1593"/>
                    <a:pt x="15474" y="1650"/>
                  </a:cubicBezTo>
                  <a:cubicBezTo>
                    <a:pt x="15430" y="1707"/>
                    <a:pt x="15385" y="1765"/>
                    <a:pt x="15341" y="1822"/>
                  </a:cubicBezTo>
                  <a:cubicBezTo>
                    <a:pt x="15290" y="1860"/>
                    <a:pt x="15246" y="1898"/>
                    <a:pt x="15207" y="1943"/>
                  </a:cubicBezTo>
                  <a:cubicBezTo>
                    <a:pt x="14928" y="2000"/>
                    <a:pt x="14648" y="2076"/>
                    <a:pt x="14375" y="2140"/>
                  </a:cubicBezTo>
                  <a:cubicBezTo>
                    <a:pt x="14057" y="2222"/>
                    <a:pt x="13727" y="2292"/>
                    <a:pt x="13409" y="2362"/>
                  </a:cubicBezTo>
                  <a:cubicBezTo>
                    <a:pt x="12767" y="2495"/>
                    <a:pt x="12125" y="2623"/>
                    <a:pt x="11477" y="2731"/>
                  </a:cubicBezTo>
                  <a:cubicBezTo>
                    <a:pt x="10899" y="2826"/>
                    <a:pt x="10314" y="2909"/>
                    <a:pt x="9755" y="3074"/>
                  </a:cubicBezTo>
                  <a:cubicBezTo>
                    <a:pt x="9475" y="3150"/>
                    <a:pt x="9209" y="3252"/>
                    <a:pt x="8948" y="3385"/>
                  </a:cubicBezTo>
                  <a:cubicBezTo>
                    <a:pt x="8891" y="3417"/>
                    <a:pt x="8827" y="3449"/>
                    <a:pt x="8770" y="3480"/>
                  </a:cubicBezTo>
                  <a:cubicBezTo>
                    <a:pt x="8713" y="3506"/>
                    <a:pt x="8675" y="3557"/>
                    <a:pt x="8662" y="3614"/>
                  </a:cubicBezTo>
                  <a:cubicBezTo>
                    <a:pt x="8656" y="3633"/>
                    <a:pt x="8656" y="3646"/>
                    <a:pt x="8662" y="3665"/>
                  </a:cubicBezTo>
                  <a:cubicBezTo>
                    <a:pt x="8529" y="3697"/>
                    <a:pt x="8401" y="3741"/>
                    <a:pt x="8281" y="3792"/>
                  </a:cubicBezTo>
                  <a:cubicBezTo>
                    <a:pt x="8154" y="3849"/>
                    <a:pt x="8027" y="3906"/>
                    <a:pt x="7906" y="3963"/>
                  </a:cubicBezTo>
                  <a:cubicBezTo>
                    <a:pt x="7810" y="4014"/>
                    <a:pt x="7709" y="4065"/>
                    <a:pt x="7613" y="4122"/>
                  </a:cubicBezTo>
                  <a:lnTo>
                    <a:pt x="7474" y="4135"/>
                  </a:lnTo>
                  <a:lnTo>
                    <a:pt x="7423" y="4135"/>
                  </a:lnTo>
                  <a:cubicBezTo>
                    <a:pt x="7366" y="4135"/>
                    <a:pt x="7315" y="4141"/>
                    <a:pt x="7258" y="4154"/>
                  </a:cubicBezTo>
                  <a:cubicBezTo>
                    <a:pt x="7022" y="4179"/>
                    <a:pt x="6775" y="4211"/>
                    <a:pt x="6533" y="4237"/>
                  </a:cubicBezTo>
                  <a:cubicBezTo>
                    <a:pt x="6342" y="4256"/>
                    <a:pt x="6152" y="4281"/>
                    <a:pt x="5961" y="4300"/>
                  </a:cubicBezTo>
                  <a:cubicBezTo>
                    <a:pt x="5872" y="4313"/>
                    <a:pt x="5783" y="4319"/>
                    <a:pt x="5701" y="4332"/>
                  </a:cubicBezTo>
                  <a:cubicBezTo>
                    <a:pt x="5631" y="4345"/>
                    <a:pt x="5574" y="4364"/>
                    <a:pt x="5516" y="4408"/>
                  </a:cubicBezTo>
                  <a:cubicBezTo>
                    <a:pt x="5453" y="4465"/>
                    <a:pt x="5427" y="4561"/>
                    <a:pt x="5466" y="4637"/>
                  </a:cubicBezTo>
                  <a:cubicBezTo>
                    <a:pt x="4932" y="4720"/>
                    <a:pt x="4398" y="4821"/>
                    <a:pt x="3864" y="4936"/>
                  </a:cubicBezTo>
                  <a:cubicBezTo>
                    <a:pt x="3286" y="5050"/>
                    <a:pt x="2714" y="5184"/>
                    <a:pt x="2142" y="5323"/>
                  </a:cubicBezTo>
                  <a:cubicBezTo>
                    <a:pt x="1856" y="5393"/>
                    <a:pt x="1570" y="5463"/>
                    <a:pt x="1284" y="5539"/>
                  </a:cubicBezTo>
                  <a:cubicBezTo>
                    <a:pt x="1024" y="5603"/>
                    <a:pt x="776" y="5679"/>
                    <a:pt x="528" y="5781"/>
                  </a:cubicBezTo>
                  <a:cubicBezTo>
                    <a:pt x="413" y="5825"/>
                    <a:pt x="305" y="5889"/>
                    <a:pt x="197" y="5959"/>
                  </a:cubicBezTo>
                  <a:cubicBezTo>
                    <a:pt x="128" y="6010"/>
                    <a:pt x="0" y="6092"/>
                    <a:pt x="58" y="6194"/>
                  </a:cubicBezTo>
                  <a:cubicBezTo>
                    <a:pt x="108" y="6289"/>
                    <a:pt x="248" y="6277"/>
                    <a:pt x="337" y="6283"/>
                  </a:cubicBezTo>
                  <a:cubicBezTo>
                    <a:pt x="477" y="6289"/>
                    <a:pt x="623" y="6296"/>
                    <a:pt x="769" y="6296"/>
                  </a:cubicBezTo>
                  <a:cubicBezTo>
                    <a:pt x="822" y="6297"/>
                    <a:pt x="875" y="6297"/>
                    <a:pt x="929" y="6297"/>
                  </a:cubicBezTo>
                  <a:cubicBezTo>
                    <a:pt x="1195" y="6297"/>
                    <a:pt x="1464" y="6284"/>
                    <a:pt x="1729" y="6258"/>
                  </a:cubicBezTo>
                  <a:lnTo>
                    <a:pt x="1951" y="6232"/>
                  </a:lnTo>
                  <a:lnTo>
                    <a:pt x="1951" y="6232"/>
                  </a:lnTo>
                  <a:cubicBezTo>
                    <a:pt x="1843" y="6277"/>
                    <a:pt x="1735" y="6327"/>
                    <a:pt x="1640" y="6391"/>
                  </a:cubicBezTo>
                  <a:cubicBezTo>
                    <a:pt x="1602" y="6410"/>
                    <a:pt x="1615" y="6467"/>
                    <a:pt x="1653" y="6480"/>
                  </a:cubicBezTo>
                  <a:cubicBezTo>
                    <a:pt x="2453" y="6645"/>
                    <a:pt x="3267" y="6734"/>
                    <a:pt x="4087" y="6753"/>
                  </a:cubicBezTo>
                  <a:cubicBezTo>
                    <a:pt x="4325" y="6761"/>
                    <a:pt x="4567" y="6768"/>
                    <a:pt x="4810" y="6768"/>
                  </a:cubicBezTo>
                  <a:cubicBezTo>
                    <a:pt x="5349" y="6768"/>
                    <a:pt x="5891" y="6733"/>
                    <a:pt x="6412" y="6588"/>
                  </a:cubicBezTo>
                  <a:lnTo>
                    <a:pt x="6444" y="6582"/>
                  </a:lnTo>
                  <a:cubicBezTo>
                    <a:pt x="6470" y="6664"/>
                    <a:pt x="6635" y="6690"/>
                    <a:pt x="6705" y="6709"/>
                  </a:cubicBezTo>
                  <a:cubicBezTo>
                    <a:pt x="6851" y="6740"/>
                    <a:pt x="6997" y="6760"/>
                    <a:pt x="7143" y="6760"/>
                  </a:cubicBezTo>
                  <a:cubicBezTo>
                    <a:pt x="7199" y="6761"/>
                    <a:pt x="7255" y="6762"/>
                    <a:pt x="7311" y="6762"/>
                  </a:cubicBezTo>
                  <a:cubicBezTo>
                    <a:pt x="7462" y="6762"/>
                    <a:pt x="7612" y="6756"/>
                    <a:pt x="7766" y="6747"/>
                  </a:cubicBezTo>
                  <a:cubicBezTo>
                    <a:pt x="7766" y="6753"/>
                    <a:pt x="7766" y="6766"/>
                    <a:pt x="7779" y="6772"/>
                  </a:cubicBezTo>
                  <a:cubicBezTo>
                    <a:pt x="7804" y="6785"/>
                    <a:pt x="7830" y="6798"/>
                    <a:pt x="7855" y="6810"/>
                  </a:cubicBezTo>
                  <a:cubicBezTo>
                    <a:pt x="7880" y="6887"/>
                    <a:pt x="7950" y="6937"/>
                    <a:pt x="8027" y="6937"/>
                  </a:cubicBezTo>
                  <a:cubicBezTo>
                    <a:pt x="8077" y="6944"/>
                    <a:pt x="8135" y="6944"/>
                    <a:pt x="8185" y="6950"/>
                  </a:cubicBezTo>
                  <a:cubicBezTo>
                    <a:pt x="8497" y="7046"/>
                    <a:pt x="8827" y="7103"/>
                    <a:pt x="9151" y="7122"/>
                  </a:cubicBezTo>
                  <a:cubicBezTo>
                    <a:pt x="9399" y="7325"/>
                    <a:pt x="9679" y="7471"/>
                    <a:pt x="9984" y="7560"/>
                  </a:cubicBezTo>
                  <a:cubicBezTo>
                    <a:pt x="10136" y="7611"/>
                    <a:pt x="10302" y="7643"/>
                    <a:pt x="10460" y="7662"/>
                  </a:cubicBezTo>
                  <a:lnTo>
                    <a:pt x="10473" y="7662"/>
                  </a:lnTo>
                  <a:cubicBezTo>
                    <a:pt x="10581" y="7694"/>
                    <a:pt x="10689" y="7719"/>
                    <a:pt x="10804" y="7745"/>
                  </a:cubicBezTo>
                  <a:cubicBezTo>
                    <a:pt x="10816" y="7891"/>
                    <a:pt x="10854" y="8037"/>
                    <a:pt x="10918" y="8170"/>
                  </a:cubicBezTo>
                  <a:cubicBezTo>
                    <a:pt x="10975" y="8316"/>
                    <a:pt x="11045" y="8456"/>
                    <a:pt x="11128" y="8590"/>
                  </a:cubicBezTo>
                  <a:cubicBezTo>
                    <a:pt x="11198" y="8701"/>
                    <a:pt x="11317" y="8769"/>
                    <a:pt x="11445" y="8769"/>
                  </a:cubicBezTo>
                  <a:cubicBezTo>
                    <a:pt x="11455" y="8769"/>
                    <a:pt x="11466" y="8769"/>
                    <a:pt x="11477" y="8768"/>
                  </a:cubicBezTo>
                  <a:cubicBezTo>
                    <a:pt x="11496" y="8761"/>
                    <a:pt x="11522" y="8761"/>
                    <a:pt x="11541" y="8755"/>
                  </a:cubicBezTo>
                  <a:cubicBezTo>
                    <a:pt x="11655" y="8907"/>
                    <a:pt x="11782" y="9054"/>
                    <a:pt x="11922" y="9181"/>
                  </a:cubicBezTo>
                  <a:lnTo>
                    <a:pt x="12341" y="9626"/>
                  </a:lnTo>
                  <a:cubicBezTo>
                    <a:pt x="12608" y="9912"/>
                    <a:pt x="12875" y="10198"/>
                    <a:pt x="13148" y="10483"/>
                  </a:cubicBezTo>
                  <a:cubicBezTo>
                    <a:pt x="13072" y="10528"/>
                    <a:pt x="13002" y="10572"/>
                    <a:pt x="12939" y="10630"/>
                  </a:cubicBezTo>
                  <a:cubicBezTo>
                    <a:pt x="12843" y="10700"/>
                    <a:pt x="12761" y="10789"/>
                    <a:pt x="12697" y="10884"/>
                  </a:cubicBezTo>
                  <a:cubicBezTo>
                    <a:pt x="12589" y="11049"/>
                    <a:pt x="12646" y="11227"/>
                    <a:pt x="12735" y="11380"/>
                  </a:cubicBezTo>
                  <a:cubicBezTo>
                    <a:pt x="12729" y="11386"/>
                    <a:pt x="12729" y="11392"/>
                    <a:pt x="12735" y="11405"/>
                  </a:cubicBezTo>
                  <a:cubicBezTo>
                    <a:pt x="12774" y="11488"/>
                    <a:pt x="12818" y="11564"/>
                    <a:pt x="12882" y="11634"/>
                  </a:cubicBezTo>
                  <a:lnTo>
                    <a:pt x="12754" y="11862"/>
                  </a:lnTo>
                  <a:cubicBezTo>
                    <a:pt x="12545" y="12225"/>
                    <a:pt x="12341" y="12587"/>
                    <a:pt x="12138" y="12955"/>
                  </a:cubicBezTo>
                  <a:cubicBezTo>
                    <a:pt x="12036" y="13146"/>
                    <a:pt x="11935" y="13337"/>
                    <a:pt x="11839" y="13527"/>
                  </a:cubicBezTo>
                  <a:lnTo>
                    <a:pt x="11782" y="13578"/>
                  </a:lnTo>
                  <a:cubicBezTo>
                    <a:pt x="11767" y="13593"/>
                    <a:pt x="11784" y="13616"/>
                    <a:pt x="11800" y="13616"/>
                  </a:cubicBezTo>
                  <a:cubicBezTo>
                    <a:pt x="11805" y="13616"/>
                    <a:pt x="11810" y="13614"/>
                    <a:pt x="11814" y="13610"/>
                  </a:cubicBezTo>
                  <a:cubicBezTo>
                    <a:pt x="11903" y="13546"/>
                    <a:pt x="11986" y="13477"/>
                    <a:pt x="12068" y="13413"/>
                  </a:cubicBezTo>
                  <a:cubicBezTo>
                    <a:pt x="12087" y="13438"/>
                    <a:pt x="12119" y="13458"/>
                    <a:pt x="12151" y="13458"/>
                  </a:cubicBezTo>
                  <a:cubicBezTo>
                    <a:pt x="12227" y="13451"/>
                    <a:pt x="12297" y="13419"/>
                    <a:pt x="12360" y="13381"/>
                  </a:cubicBezTo>
                  <a:lnTo>
                    <a:pt x="12507" y="13311"/>
                  </a:lnTo>
                  <a:cubicBezTo>
                    <a:pt x="12510" y="13315"/>
                    <a:pt x="12515" y="13316"/>
                    <a:pt x="12519" y="13316"/>
                  </a:cubicBezTo>
                  <a:cubicBezTo>
                    <a:pt x="12523" y="13316"/>
                    <a:pt x="12526" y="13315"/>
                    <a:pt x="12526" y="13311"/>
                  </a:cubicBezTo>
                  <a:lnTo>
                    <a:pt x="12538" y="13299"/>
                  </a:lnTo>
                  <a:lnTo>
                    <a:pt x="12538" y="13299"/>
                  </a:lnTo>
                  <a:cubicBezTo>
                    <a:pt x="12462" y="13737"/>
                    <a:pt x="12360" y="14169"/>
                    <a:pt x="12227" y="14595"/>
                  </a:cubicBezTo>
                  <a:cubicBezTo>
                    <a:pt x="12218" y="14622"/>
                    <a:pt x="12244" y="14646"/>
                    <a:pt x="12270" y="14646"/>
                  </a:cubicBezTo>
                  <a:cubicBezTo>
                    <a:pt x="12280" y="14646"/>
                    <a:pt x="12290" y="14642"/>
                    <a:pt x="12297" y="14633"/>
                  </a:cubicBezTo>
                  <a:lnTo>
                    <a:pt x="12469" y="14436"/>
                  </a:lnTo>
                  <a:lnTo>
                    <a:pt x="12469" y="14436"/>
                  </a:lnTo>
                  <a:cubicBezTo>
                    <a:pt x="12456" y="14519"/>
                    <a:pt x="12443" y="14601"/>
                    <a:pt x="12430" y="14690"/>
                  </a:cubicBezTo>
                  <a:cubicBezTo>
                    <a:pt x="12426" y="14716"/>
                    <a:pt x="12448" y="14737"/>
                    <a:pt x="12473" y="14737"/>
                  </a:cubicBezTo>
                  <a:cubicBezTo>
                    <a:pt x="12485" y="14737"/>
                    <a:pt x="12497" y="14732"/>
                    <a:pt x="12507" y="14722"/>
                  </a:cubicBezTo>
                  <a:cubicBezTo>
                    <a:pt x="12627" y="14589"/>
                    <a:pt x="12748" y="14449"/>
                    <a:pt x="12863" y="14296"/>
                  </a:cubicBezTo>
                  <a:cubicBezTo>
                    <a:pt x="12866" y="14303"/>
                    <a:pt x="12870" y="14306"/>
                    <a:pt x="12875" y="14306"/>
                  </a:cubicBezTo>
                  <a:cubicBezTo>
                    <a:pt x="12880" y="14306"/>
                    <a:pt x="12885" y="14303"/>
                    <a:pt x="12888" y="14296"/>
                  </a:cubicBezTo>
                  <a:cubicBezTo>
                    <a:pt x="13117" y="14004"/>
                    <a:pt x="13307" y="13661"/>
                    <a:pt x="13511" y="13349"/>
                  </a:cubicBezTo>
                  <a:cubicBezTo>
                    <a:pt x="13714" y="13038"/>
                    <a:pt x="13905" y="12733"/>
                    <a:pt x="14089" y="12415"/>
                  </a:cubicBezTo>
                  <a:cubicBezTo>
                    <a:pt x="14095" y="12415"/>
                    <a:pt x="14108" y="12422"/>
                    <a:pt x="14114" y="12422"/>
                  </a:cubicBezTo>
                  <a:cubicBezTo>
                    <a:pt x="14118" y="12422"/>
                    <a:pt x="14121" y="12422"/>
                    <a:pt x="14125" y="12422"/>
                  </a:cubicBezTo>
                  <a:cubicBezTo>
                    <a:pt x="14204" y="12422"/>
                    <a:pt x="14276" y="12356"/>
                    <a:pt x="14337" y="12314"/>
                  </a:cubicBezTo>
                  <a:cubicBezTo>
                    <a:pt x="14369" y="12288"/>
                    <a:pt x="14400" y="12256"/>
                    <a:pt x="14432" y="12225"/>
                  </a:cubicBezTo>
                  <a:lnTo>
                    <a:pt x="14439" y="12225"/>
                  </a:lnTo>
                  <a:cubicBezTo>
                    <a:pt x="14515" y="12225"/>
                    <a:pt x="14578" y="12142"/>
                    <a:pt x="14629" y="12091"/>
                  </a:cubicBezTo>
                  <a:cubicBezTo>
                    <a:pt x="14693" y="12028"/>
                    <a:pt x="14750" y="11964"/>
                    <a:pt x="14801" y="11894"/>
                  </a:cubicBezTo>
                  <a:cubicBezTo>
                    <a:pt x="14909" y="11754"/>
                    <a:pt x="14991" y="11602"/>
                    <a:pt x="15055" y="11443"/>
                  </a:cubicBezTo>
                  <a:cubicBezTo>
                    <a:pt x="15112" y="11303"/>
                    <a:pt x="15188" y="11113"/>
                    <a:pt x="15106" y="10973"/>
                  </a:cubicBezTo>
                  <a:cubicBezTo>
                    <a:pt x="15068" y="10909"/>
                    <a:pt x="15004" y="10858"/>
                    <a:pt x="14934" y="10833"/>
                  </a:cubicBezTo>
                  <a:lnTo>
                    <a:pt x="14883" y="10814"/>
                  </a:lnTo>
                  <a:cubicBezTo>
                    <a:pt x="14979" y="10655"/>
                    <a:pt x="15061" y="10490"/>
                    <a:pt x="15150" y="10331"/>
                  </a:cubicBezTo>
                  <a:cubicBezTo>
                    <a:pt x="15239" y="10166"/>
                    <a:pt x="15328" y="10001"/>
                    <a:pt x="15417" y="9842"/>
                  </a:cubicBezTo>
                  <a:cubicBezTo>
                    <a:pt x="15500" y="9676"/>
                    <a:pt x="15589" y="9524"/>
                    <a:pt x="15671" y="9365"/>
                  </a:cubicBezTo>
                  <a:cubicBezTo>
                    <a:pt x="15722" y="9282"/>
                    <a:pt x="15767" y="9193"/>
                    <a:pt x="15811" y="9111"/>
                  </a:cubicBezTo>
                  <a:cubicBezTo>
                    <a:pt x="15824" y="9092"/>
                    <a:pt x="15837" y="9066"/>
                    <a:pt x="15849" y="9041"/>
                  </a:cubicBezTo>
                  <a:cubicBezTo>
                    <a:pt x="15849" y="9073"/>
                    <a:pt x="15862" y="9111"/>
                    <a:pt x="15875" y="9143"/>
                  </a:cubicBezTo>
                  <a:cubicBezTo>
                    <a:pt x="15887" y="9175"/>
                    <a:pt x="15908" y="9187"/>
                    <a:pt x="15931" y="9187"/>
                  </a:cubicBezTo>
                  <a:cubicBezTo>
                    <a:pt x="15966" y="9187"/>
                    <a:pt x="16007" y="9159"/>
                    <a:pt x="16034" y="9136"/>
                  </a:cubicBezTo>
                  <a:cubicBezTo>
                    <a:pt x="16123" y="9054"/>
                    <a:pt x="16192" y="8952"/>
                    <a:pt x="16231" y="8838"/>
                  </a:cubicBezTo>
                  <a:cubicBezTo>
                    <a:pt x="16236" y="8840"/>
                    <a:pt x="16241" y="8842"/>
                    <a:pt x="16246" y="8842"/>
                  </a:cubicBezTo>
                  <a:cubicBezTo>
                    <a:pt x="16253" y="8842"/>
                    <a:pt x="16259" y="8839"/>
                    <a:pt x="16262" y="8831"/>
                  </a:cubicBezTo>
                  <a:cubicBezTo>
                    <a:pt x="16294" y="8736"/>
                    <a:pt x="16320" y="8634"/>
                    <a:pt x="16351" y="8539"/>
                  </a:cubicBezTo>
                  <a:cubicBezTo>
                    <a:pt x="16364" y="8488"/>
                    <a:pt x="16377" y="8437"/>
                    <a:pt x="16383" y="8386"/>
                  </a:cubicBezTo>
                  <a:lnTo>
                    <a:pt x="16389" y="8386"/>
                  </a:lnTo>
                  <a:cubicBezTo>
                    <a:pt x="16491" y="8278"/>
                    <a:pt x="16510" y="8113"/>
                    <a:pt x="16440" y="7980"/>
                  </a:cubicBezTo>
                  <a:cubicBezTo>
                    <a:pt x="16453" y="7961"/>
                    <a:pt x="16466" y="7942"/>
                    <a:pt x="16472" y="7922"/>
                  </a:cubicBezTo>
                  <a:cubicBezTo>
                    <a:pt x="16485" y="7910"/>
                    <a:pt x="16491" y="7897"/>
                    <a:pt x="16491" y="7884"/>
                  </a:cubicBezTo>
                  <a:lnTo>
                    <a:pt x="16497" y="7878"/>
                  </a:lnTo>
                  <a:lnTo>
                    <a:pt x="16504" y="7872"/>
                  </a:lnTo>
                  <a:lnTo>
                    <a:pt x="16510" y="7853"/>
                  </a:lnTo>
                  <a:lnTo>
                    <a:pt x="16510" y="7840"/>
                  </a:lnTo>
                  <a:cubicBezTo>
                    <a:pt x="16612" y="7814"/>
                    <a:pt x="16714" y="7776"/>
                    <a:pt x="16815" y="7732"/>
                  </a:cubicBezTo>
                  <a:cubicBezTo>
                    <a:pt x="16923" y="7687"/>
                    <a:pt x="17031" y="7624"/>
                    <a:pt x="17133" y="7548"/>
                  </a:cubicBezTo>
                  <a:cubicBezTo>
                    <a:pt x="17171" y="7509"/>
                    <a:pt x="17216" y="7471"/>
                    <a:pt x="17254" y="7433"/>
                  </a:cubicBezTo>
                  <a:cubicBezTo>
                    <a:pt x="17273" y="7408"/>
                    <a:pt x="17292" y="7382"/>
                    <a:pt x="17311" y="7357"/>
                  </a:cubicBezTo>
                  <a:cubicBezTo>
                    <a:pt x="17393" y="7300"/>
                    <a:pt x="17470" y="7230"/>
                    <a:pt x="17546" y="7160"/>
                  </a:cubicBezTo>
                  <a:cubicBezTo>
                    <a:pt x="17622" y="7141"/>
                    <a:pt x="17692" y="7115"/>
                    <a:pt x="17762" y="7084"/>
                  </a:cubicBezTo>
                  <a:lnTo>
                    <a:pt x="17775" y="7084"/>
                  </a:lnTo>
                  <a:cubicBezTo>
                    <a:pt x="18042" y="6937"/>
                    <a:pt x="18264" y="6728"/>
                    <a:pt x="18417" y="6461"/>
                  </a:cubicBezTo>
                  <a:lnTo>
                    <a:pt x="18442" y="6442"/>
                  </a:lnTo>
                  <a:cubicBezTo>
                    <a:pt x="18448" y="6442"/>
                    <a:pt x="18461" y="6442"/>
                    <a:pt x="18474" y="6435"/>
                  </a:cubicBezTo>
                  <a:cubicBezTo>
                    <a:pt x="18518" y="6410"/>
                    <a:pt x="18531" y="6353"/>
                    <a:pt x="18550" y="6308"/>
                  </a:cubicBezTo>
                  <a:cubicBezTo>
                    <a:pt x="18569" y="6270"/>
                    <a:pt x="18588" y="6226"/>
                    <a:pt x="18614" y="6188"/>
                  </a:cubicBezTo>
                  <a:lnTo>
                    <a:pt x="18664" y="6130"/>
                  </a:lnTo>
                  <a:cubicBezTo>
                    <a:pt x="18671" y="6130"/>
                    <a:pt x="18677" y="6124"/>
                    <a:pt x="18684" y="6124"/>
                  </a:cubicBezTo>
                  <a:cubicBezTo>
                    <a:pt x="18931" y="5870"/>
                    <a:pt x="19109" y="5552"/>
                    <a:pt x="19198" y="5215"/>
                  </a:cubicBezTo>
                  <a:cubicBezTo>
                    <a:pt x="19249" y="5037"/>
                    <a:pt x="19287" y="4859"/>
                    <a:pt x="19300" y="4675"/>
                  </a:cubicBezTo>
                  <a:cubicBezTo>
                    <a:pt x="19303" y="4678"/>
                    <a:pt x="19309" y="4680"/>
                    <a:pt x="19316" y="4680"/>
                  </a:cubicBezTo>
                  <a:cubicBezTo>
                    <a:pt x="19322" y="4680"/>
                    <a:pt x="19329" y="4678"/>
                    <a:pt x="19332" y="4675"/>
                  </a:cubicBezTo>
                  <a:cubicBezTo>
                    <a:pt x="19363" y="4580"/>
                    <a:pt x="19389" y="4491"/>
                    <a:pt x="19402" y="4396"/>
                  </a:cubicBezTo>
                  <a:cubicBezTo>
                    <a:pt x="19421" y="4294"/>
                    <a:pt x="19446" y="4186"/>
                    <a:pt x="19465" y="4084"/>
                  </a:cubicBezTo>
                  <a:lnTo>
                    <a:pt x="19529" y="3785"/>
                  </a:lnTo>
                  <a:cubicBezTo>
                    <a:pt x="19535" y="3735"/>
                    <a:pt x="19548" y="3690"/>
                    <a:pt x="19554" y="3646"/>
                  </a:cubicBezTo>
                  <a:cubicBezTo>
                    <a:pt x="19573" y="3588"/>
                    <a:pt x="19599" y="3531"/>
                    <a:pt x="19624" y="3480"/>
                  </a:cubicBezTo>
                  <a:cubicBezTo>
                    <a:pt x="19802" y="3106"/>
                    <a:pt x="19986" y="2731"/>
                    <a:pt x="20158" y="2349"/>
                  </a:cubicBezTo>
                  <a:cubicBezTo>
                    <a:pt x="20247" y="2152"/>
                    <a:pt x="20342" y="1955"/>
                    <a:pt x="20431" y="1758"/>
                  </a:cubicBezTo>
                  <a:lnTo>
                    <a:pt x="20469" y="1720"/>
                  </a:lnTo>
                  <a:lnTo>
                    <a:pt x="20533" y="1663"/>
                  </a:lnTo>
                  <a:lnTo>
                    <a:pt x="20539" y="1657"/>
                  </a:lnTo>
                  <a:lnTo>
                    <a:pt x="20545" y="1650"/>
                  </a:lnTo>
                  <a:lnTo>
                    <a:pt x="20565" y="1638"/>
                  </a:lnTo>
                  <a:cubicBezTo>
                    <a:pt x="20577" y="1631"/>
                    <a:pt x="20596" y="1612"/>
                    <a:pt x="20603" y="1593"/>
                  </a:cubicBezTo>
                  <a:lnTo>
                    <a:pt x="20609" y="1587"/>
                  </a:lnTo>
                  <a:cubicBezTo>
                    <a:pt x="20914" y="1498"/>
                    <a:pt x="21181" y="1326"/>
                    <a:pt x="21461" y="1193"/>
                  </a:cubicBezTo>
                  <a:cubicBezTo>
                    <a:pt x="21632" y="1116"/>
                    <a:pt x="21810" y="1053"/>
                    <a:pt x="21994" y="1015"/>
                  </a:cubicBezTo>
                  <a:cubicBezTo>
                    <a:pt x="22032" y="1002"/>
                    <a:pt x="22045" y="951"/>
                    <a:pt x="22020" y="926"/>
                  </a:cubicBezTo>
                  <a:cubicBezTo>
                    <a:pt x="22026" y="907"/>
                    <a:pt x="22020" y="888"/>
                    <a:pt x="22007" y="875"/>
                  </a:cubicBezTo>
                  <a:cubicBezTo>
                    <a:pt x="21912" y="792"/>
                    <a:pt x="21791" y="735"/>
                    <a:pt x="21664" y="716"/>
                  </a:cubicBezTo>
                  <a:cubicBezTo>
                    <a:pt x="21505" y="678"/>
                    <a:pt x="21340" y="640"/>
                    <a:pt x="21175" y="608"/>
                  </a:cubicBezTo>
                  <a:cubicBezTo>
                    <a:pt x="20838" y="551"/>
                    <a:pt x="20507" y="513"/>
                    <a:pt x="20171" y="481"/>
                  </a:cubicBezTo>
                  <a:lnTo>
                    <a:pt x="20158" y="481"/>
                  </a:lnTo>
                  <a:cubicBezTo>
                    <a:pt x="19846" y="233"/>
                    <a:pt x="19465" y="87"/>
                    <a:pt x="19065" y="62"/>
                  </a:cubicBezTo>
                  <a:cubicBezTo>
                    <a:pt x="19001" y="43"/>
                    <a:pt x="18938" y="23"/>
                    <a:pt x="18874" y="17"/>
                  </a:cubicBezTo>
                  <a:cubicBezTo>
                    <a:pt x="18813" y="6"/>
                    <a:pt x="18751" y="0"/>
                    <a:pt x="1868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60" name="Google Shape;1960;p47"/>
            <p:cNvGrpSpPr/>
            <p:nvPr/>
          </p:nvGrpSpPr>
          <p:grpSpPr>
            <a:xfrm flipH="1">
              <a:off x="6323826" y="224518"/>
              <a:ext cx="4058562" cy="2710426"/>
              <a:chOff x="1719025" y="3725050"/>
              <a:chExt cx="551900" cy="368600"/>
            </a:xfrm>
          </p:grpSpPr>
          <p:sp>
            <p:nvSpPr>
              <p:cNvPr id="1961" name="Google Shape;1961;p47"/>
              <p:cNvSpPr/>
              <p:nvPr/>
            </p:nvSpPr>
            <p:spPr>
              <a:xfrm>
                <a:off x="2046925" y="4025750"/>
                <a:ext cx="2100" cy="3775"/>
              </a:xfrm>
              <a:custGeom>
                <a:rect b="b" l="l" r="r" t="t"/>
                <a:pathLst>
                  <a:path extrusionOk="0" h="151" w="84">
                    <a:moveTo>
                      <a:pt x="64" y="0"/>
                    </a:moveTo>
                    <a:cubicBezTo>
                      <a:pt x="58" y="13"/>
                      <a:pt x="51" y="19"/>
                      <a:pt x="45" y="32"/>
                    </a:cubicBezTo>
                    <a:lnTo>
                      <a:pt x="32" y="57"/>
                    </a:lnTo>
                    <a:cubicBezTo>
                      <a:pt x="20" y="76"/>
                      <a:pt x="13" y="102"/>
                      <a:pt x="7" y="121"/>
                    </a:cubicBezTo>
                    <a:cubicBezTo>
                      <a:pt x="1" y="127"/>
                      <a:pt x="7" y="140"/>
                      <a:pt x="13" y="146"/>
                    </a:cubicBezTo>
                    <a:cubicBezTo>
                      <a:pt x="19" y="149"/>
                      <a:pt x="24" y="150"/>
                      <a:pt x="29" y="150"/>
                    </a:cubicBezTo>
                    <a:cubicBezTo>
                      <a:pt x="35" y="150"/>
                      <a:pt x="41" y="147"/>
                      <a:pt x="45" y="140"/>
                    </a:cubicBezTo>
                    <a:cubicBezTo>
                      <a:pt x="51" y="121"/>
                      <a:pt x="64" y="95"/>
                      <a:pt x="71" y="76"/>
                    </a:cubicBezTo>
                    <a:cubicBezTo>
                      <a:pt x="77" y="51"/>
                      <a:pt x="77" y="57"/>
                      <a:pt x="77" y="45"/>
                    </a:cubicBezTo>
                    <a:cubicBezTo>
                      <a:pt x="77" y="38"/>
                      <a:pt x="83" y="32"/>
                      <a:pt x="83" y="32"/>
                    </a:cubicBezTo>
                    <a:lnTo>
                      <a:pt x="83" y="13"/>
                    </a:lnTo>
                    <a:cubicBezTo>
                      <a:pt x="83" y="6"/>
                      <a:pt x="83" y="6"/>
                      <a:pt x="77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47"/>
              <p:cNvSpPr/>
              <p:nvPr/>
            </p:nvSpPr>
            <p:spPr>
              <a:xfrm>
                <a:off x="2050275" y="4033375"/>
                <a:ext cx="2725" cy="3900"/>
              </a:xfrm>
              <a:custGeom>
                <a:rect b="b" l="l" r="r" t="t"/>
                <a:pathLst>
                  <a:path extrusionOk="0" h="156" w="109">
                    <a:moveTo>
                      <a:pt x="89" y="0"/>
                    </a:moveTo>
                    <a:lnTo>
                      <a:pt x="76" y="13"/>
                    </a:lnTo>
                    <a:cubicBezTo>
                      <a:pt x="70" y="13"/>
                      <a:pt x="64" y="19"/>
                      <a:pt x="64" y="26"/>
                    </a:cubicBezTo>
                    <a:cubicBezTo>
                      <a:pt x="57" y="32"/>
                      <a:pt x="51" y="38"/>
                      <a:pt x="45" y="51"/>
                    </a:cubicBezTo>
                    <a:cubicBezTo>
                      <a:pt x="38" y="57"/>
                      <a:pt x="32" y="70"/>
                      <a:pt x="26" y="83"/>
                    </a:cubicBezTo>
                    <a:lnTo>
                      <a:pt x="6" y="108"/>
                    </a:lnTo>
                    <a:cubicBezTo>
                      <a:pt x="0" y="121"/>
                      <a:pt x="6" y="140"/>
                      <a:pt x="19" y="153"/>
                    </a:cubicBezTo>
                    <a:cubicBezTo>
                      <a:pt x="24" y="154"/>
                      <a:pt x="29" y="155"/>
                      <a:pt x="33" y="155"/>
                    </a:cubicBezTo>
                    <a:cubicBezTo>
                      <a:pt x="47" y="155"/>
                      <a:pt x="59" y="148"/>
                      <a:pt x="64" y="134"/>
                    </a:cubicBezTo>
                    <a:lnTo>
                      <a:pt x="76" y="108"/>
                    </a:lnTo>
                    <a:cubicBezTo>
                      <a:pt x="83" y="102"/>
                      <a:pt x="89" y="89"/>
                      <a:pt x="95" y="76"/>
                    </a:cubicBezTo>
                    <a:cubicBezTo>
                      <a:pt x="95" y="70"/>
                      <a:pt x="102" y="57"/>
                      <a:pt x="102" y="51"/>
                    </a:cubicBezTo>
                    <a:cubicBezTo>
                      <a:pt x="108" y="45"/>
                      <a:pt x="108" y="38"/>
                      <a:pt x="108" y="32"/>
                    </a:cubicBezTo>
                    <a:lnTo>
                      <a:pt x="108" y="19"/>
                    </a:lnTo>
                    <a:cubicBezTo>
                      <a:pt x="108" y="13"/>
                      <a:pt x="108" y="7"/>
                      <a:pt x="102" y="7"/>
                    </a:cubicBezTo>
                    <a:cubicBezTo>
                      <a:pt x="95" y="0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47"/>
              <p:cNvSpPr/>
              <p:nvPr/>
            </p:nvSpPr>
            <p:spPr>
              <a:xfrm>
                <a:off x="2091200" y="3950650"/>
                <a:ext cx="2875" cy="4800"/>
              </a:xfrm>
              <a:custGeom>
                <a:rect b="b" l="l" r="r" t="t"/>
                <a:pathLst>
                  <a:path extrusionOk="0" h="192" w="115">
                    <a:moveTo>
                      <a:pt x="103" y="0"/>
                    </a:moveTo>
                    <a:cubicBezTo>
                      <a:pt x="99" y="0"/>
                      <a:pt x="94" y="2"/>
                      <a:pt x="92" y="5"/>
                    </a:cubicBezTo>
                    <a:cubicBezTo>
                      <a:pt x="79" y="30"/>
                      <a:pt x="66" y="56"/>
                      <a:pt x="47" y="87"/>
                    </a:cubicBezTo>
                    <a:cubicBezTo>
                      <a:pt x="34" y="113"/>
                      <a:pt x="22" y="138"/>
                      <a:pt x="9" y="164"/>
                    </a:cubicBezTo>
                    <a:cubicBezTo>
                      <a:pt x="1" y="180"/>
                      <a:pt x="15" y="192"/>
                      <a:pt x="27" y="192"/>
                    </a:cubicBezTo>
                    <a:cubicBezTo>
                      <a:pt x="33" y="192"/>
                      <a:pt x="39" y="189"/>
                      <a:pt x="41" y="183"/>
                    </a:cubicBezTo>
                    <a:cubicBezTo>
                      <a:pt x="53" y="164"/>
                      <a:pt x="66" y="125"/>
                      <a:pt x="79" y="100"/>
                    </a:cubicBezTo>
                    <a:cubicBezTo>
                      <a:pt x="92" y="68"/>
                      <a:pt x="104" y="36"/>
                      <a:pt x="111" y="11"/>
                    </a:cubicBezTo>
                    <a:cubicBezTo>
                      <a:pt x="114" y="4"/>
                      <a:pt x="109" y="0"/>
                      <a:pt x="103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47"/>
              <p:cNvSpPr/>
              <p:nvPr/>
            </p:nvSpPr>
            <p:spPr>
              <a:xfrm>
                <a:off x="1907125" y="3869300"/>
                <a:ext cx="3675" cy="2750"/>
              </a:xfrm>
              <a:custGeom>
                <a:rect b="b" l="l" r="r" t="t"/>
                <a:pathLst>
                  <a:path extrusionOk="0" h="110" w="147">
                    <a:moveTo>
                      <a:pt x="131" y="0"/>
                    </a:moveTo>
                    <a:cubicBezTo>
                      <a:pt x="128" y="0"/>
                      <a:pt x="124" y="2"/>
                      <a:pt x="121" y="5"/>
                    </a:cubicBezTo>
                    <a:lnTo>
                      <a:pt x="108" y="5"/>
                    </a:lnTo>
                    <a:cubicBezTo>
                      <a:pt x="102" y="5"/>
                      <a:pt x="96" y="11"/>
                      <a:pt x="89" y="18"/>
                    </a:cubicBezTo>
                    <a:lnTo>
                      <a:pt x="77" y="18"/>
                    </a:lnTo>
                    <a:cubicBezTo>
                      <a:pt x="70" y="18"/>
                      <a:pt x="64" y="24"/>
                      <a:pt x="58" y="30"/>
                    </a:cubicBezTo>
                    <a:cubicBezTo>
                      <a:pt x="51" y="37"/>
                      <a:pt x="39" y="43"/>
                      <a:pt x="32" y="49"/>
                    </a:cubicBezTo>
                    <a:lnTo>
                      <a:pt x="19" y="62"/>
                    </a:lnTo>
                    <a:lnTo>
                      <a:pt x="7" y="81"/>
                    </a:lnTo>
                    <a:cubicBezTo>
                      <a:pt x="0" y="88"/>
                      <a:pt x="0" y="94"/>
                      <a:pt x="7" y="100"/>
                    </a:cubicBezTo>
                    <a:cubicBezTo>
                      <a:pt x="11" y="105"/>
                      <a:pt x="16" y="109"/>
                      <a:pt x="20" y="109"/>
                    </a:cubicBezTo>
                    <a:cubicBezTo>
                      <a:pt x="22" y="109"/>
                      <a:pt x="24" y="109"/>
                      <a:pt x="26" y="107"/>
                    </a:cubicBezTo>
                    <a:lnTo>
                      <a:pt x="45" y="107"/>
                    </a:lnTo>
                    <a:lnTo>
                      <a:pt x="64" y="94"/>
                    </a:lnTo>
                    <a:cubicBezTo>
                      <a:pt x="70" y="88"/>
                      <a:pt x="83" y="81"/>
                      <a:pt x="89" y="75"/>
                    </a:cubicBezTo>
                    <a:cubicBezTo>
                      <a:pt x="96" y="75"/>
                      <a:pt x="102" y="69"/>
                      <a:pt x="108" y="62"/>
                    </a:cubicBezTo>
                    <a:lnTo>
                      <a:pt x="115" y="62"/>
                    </a:lnTo>
                    <a:cubicBezTo>
                      <a:pt x="128" y="49"/>
                      <a:pt x="140" y="37"/>
                      <a:pt x="147" y="24"/>
                    </a:cubicBezTo>
                    <a:cubicBezTo>
                      <a:pt x="147" y="18"/>
                      <a:pt x="147" y="11"/>
                      <a:pt x="147" y="5"/>
                    </a:cubicBezTo>
                    <a:cubicBezTo>
                      <a:pt x="140" y="2"/>
                      <a:pt x="135" y="0"/>
                      <a:pt x="131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47"/>
              <p:cNvSpPr/>
              <p:nvPr/>
            </p:nvSpPr>
            <p:spPr>
              <a:xfrm>
                <a:off x="1993225" y="3899425"/>
                <a:ext cx="4275" cy="1775"/>
              </a:xfrm>
              <a:custGeom>
                <a:rect b="b" l="l" r="r" t="t"/>
                <a:pathLst>
                  <a:path extrusionOk="0" h="71" w="171">
                    <a:moveTo>
                      <a:pt x="157" y="0"/>
                    </a:moveTo>
                    <a:cubicBezTo>
                      <a:pt x="156" y="0"/>
                      <a:pt x="155" y="0"/>
                      <a:pt x="153" y="1"/>
                    </a:cubicBezTo>
                    <a:lnTo>
                      <a:pt x="83" y="7"/>
                    </a:lnTo>
                    <a:lnTo>
                      <a:pt x="52" y="20"/>
                    </a:lnTo>
                    <a:lnTo>
                      <a:pt x="20" y="26"/>
                    </a:lnTo>
                    <a:cubicBezTo>
                      <a:pt x="7" y="33"/>
                      <a:pt x="1" y="46"/>
                      <a:pt x="7" y="58"/>
                    </a:cubicBezTo>
                    <a:cubicBezTo>
                      <a:pt x="7" y="65"/>
                      <a:pt x="20" y="71"/>
                      <a:pt x="32" y="71"/>
                    </a:cubicBezTo>
                    <a:lnTo>
                      <a:pt x="64" y="58"/>
                    </a:lnTo>
                    <a:cubicBezTo>
                      <a:pt x="77" y="58"/>
                      <a:pt x="83" y="52"/>
                      <a:pt x="96" y="46"/>
                    </a:cubicBezTo>
                    <a:lnTo>
                      <a:pt x="153" y="20"/>
                    </a:lnTo>
                    <a:cubicBezTo>
                      <a:pt x="170" y="20"/>
                      <a:pt x="167" y="0"/>
                      <a:pt x="157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47"/>
              <p:cNvSpPr/>
              <p:nvPr/>
            </p:nvSpPr>
            <p:spPr>
              <a:xfrm>
                <a:off x="1906975" y="3817775"/>
                <a:ext cx="128550" cy="49075"/>
              </a:xfrm>
              <a:custGeom>
                <a:rect b="b" l="l" r="r" t="t"/>
                <a:pathLst>
                  <a:path extrusionOk="0" h="1963" w="5142">
                    <a:moveTo>
                      <a:pt x="1157" y="1"/>
                    </a:moveTo>
                    <a:cubicBezTo>
                      <a:pt x="1036" y="58"/>
                      <a:pt x="922" y="102"/>
                      <a:pt x="788" y="160"/>
                    </a:cubicBezTo>
                    <a:cubicBezTo>
                      <a:pt x="661" y="210"/>
                      <a:pt x="534" y="274"/>
                      <a:pt x="407" y="337"/>
                    </a:cubicBezTo>
                    <a:cubicBezTo>
                      <a:pt x="305" y="395"/>
                      <a:pt x="197" y="458"/>
                      <a:pt x="89" y="522"/>
                    </a:cubicBezTo>
                    <a:cubicBezTo>
                      <a:pt x="70" y="534"/>
                      <a:pt x="19" y="554"/>
                      <a:pt x="13" y="585"/>
                    </a:cubicBezTo>
                    <a:cubicBezTo>
                      <a:pt x="0" y="623"/>
                      <a:pt x="32" y="636"/>
                      <a:pt x="64" y="649"/>
                    </a:cubicBezTo>
                    <a:cubicBezTo>
                      <a:pt x="114" y="674"/>
                      <a:pt x="165" y="700"/>
                      <a:pt x="216" y="719"/>
                    </a:cubicBezTo>
                    <a:cubicBezTo>
                      <a:pt x="445" y="814"/>
                      <a:pt x="686" y="890"/>
                      <a:pt x="934" y="941"/>
                    </a:cubicBezTo>
                    <a:cubicBezTo>
                      <a:pt x="1176" y="992"/>
                      <a:pt x="1430" y="1024"/>
                      <a:pt x="1684" y="1037"/>
                    </a:cubicBezTo>
                    <a:cubicBezTo>
                      <a:pt x="1722" y="1038"/>
                      <a:pt x="1759" y="1039"/>
                      <a:pt x="1795" y="1039"/>
                    </a:cubicBezTo>
                    <a:cubicBezTo>
                      <a:pt x="1896" y="1039"/>
                      <a:pt x="1995" y="1033"/>
                      <a:pt x="2097" y="1024"/>
                    </a:cubicBezTo>
                    <a:cubicBezTo>
                      <a:pt x="2158" y="1002"/>
                      <a:pt x="2224" y="991"/>
                      <a:pt x="2290" y="991"/>
                    </a:cubicBezTo>
                    <a:cubicBezTo>
                      <a:pt x="2340" y="991"/>
                      <a:pt x="2391" y="997"/>
                      <a:pt x="2440" y="1011"/>
                    </a:cubicBezTo>
                    <a:cubicBezTo>
                      <a:pt x="2453" y="1017"/>
                      <a:pt x="2459" y="1024"/>
                      <a:pt x="2459" y="1037"/>
                    </a:cubicBezTo>
                    <a:lnTo>
                      <a:pt x="2459" y="1049"/>
                    </a:lnTo>
                    <a:lnTo>
                      <a:pt x="2459" y="1056"/>
                    </a:lnTo>
                    <a:cubicBezTo>
                      <a:pt x="2453" y="1068"/>
                      <a:pt x="2440" y="1075"/>
                      <a:pt x="2428" y="1075"/>
                    </a:cubicBezTo>
                    <a:lnTo>
                      <a:pt x="2421" y="1075"/>
                    </a:lnTo>
                    <a:cubicBezTo>
                      <a:pt x="2320" y="1100"/>
                      <a:pt x="2218" y="1119"/>
                      <a:pt x="2116" y="1132"/>
                    </a:cubicBezTo>
                    <a:cubicBezTo>
                      <a:pt x="2428" y="1227"/>
                      <a:pt x="2752" y="1291"/>
                      <a:pt x="3076" y="1335"/>
                    </a:cubicBezTo>
                    <a:cubicBezTo>
                      <a:pt x="3260" y="1354"/>
                      <a:pt x="3444" y="1367"/>
                      <a:pt x="3629" y="1373"/>
                    </a:cubicBezTo>
                    <a:cubicBezTo>
                      <a:pt x="3772" y="1373"/>
                      <a:pt x="3911" y="1363"/>
                      <a:pt x="4050" y="1363"/>
                    </a:cubicBezTo>
                    <a:cubicBezTo>
                      <a:pt x="4096" y="1363"/>
                      <a:pt x="4142" y="1364"/>
                      <a:pt x="4188" y="1367"/>
                    </a:cubicBezTo>
                    <a:cubicBezTo>
                      <a:pt x="4232" y="1367"/>
                      <a:pt x="4251" y="1431"/>
                      <a:pt x="4201" y="1443"/>
                    </a:cubicBezTo>
                    <a:cubicBezTo>
                      <a:pt x="4073" y="1475"/>
                      <a:pt x="3946" y="1488"/>
                      <a:pt x="3819" y="1488"/>
                    </a:cubicBezTo>
                    <a:cubicBezTo>
                      <a:pt x="3781" y="1500"/>
                      <a:pt x="3749" y="1513"/>
                      <a:pt x="3711" y="1526"/>
                    </a:cubicBezTo>
                    <a:cubicBezTo>
                      <a:pt x="3616" y="1564"/>
                      <a:pt x="3521" y="1608"/>
                      <a:pt x="3438" y="1672"/>
                    </a:cubicBezTo>
                    <a:cubicBezTo>
                      <a:pt x="3413" y="1691"/>
                      <a:pt x="3394" y="1704"/>
                      <a:pt x="3374" y="1729"/>
                    </a:cubicBezTo>
                    <a:cubicBezTo>
                      <a:pt x="3349" y="1755"/>
                      <a:pt x="3349" y="1761"/>
                      <a:pt x="3381" y="1774"/>
                    </a:cubicBezTo>
                    <a:cubicBezTo>
                      <a:pt x="3482" y="1812"/>
                      <a:pt x="3584" y="1844"/>
                      <a:pt x="3699" y="1863"/>
                    </a:cubicBezTo>
                    <a:cubicBezTo>
                      <a:pt x="3800" y="1888"/>
                      <a:pt x="3915" y="1907"/>
                      <a:pt x="4023" y="1926"/>
                    </a:cubicBezTo>
                    <a:cubicBezTo>
                      <a:pt x="4188" y="1950"/>
                      <a:pt x="4356" y="1963"/>
                      <a:pt x="4525" y="1963"/>
                    </a:cubicBezTo>
                    <a:cubicBezTo>
                      <a:pt x="4584" y="1963"/>
                      <a:pt x="4644" y="1961"/>
                      <a:pt x="4703" y="1958"/>
                    </a:cubicBezTo>
                    <a:cubicBezTo>
                      <a:pt x="4811" y="1958"/>
                      <a:pt x="4925" y="1945"/>
                      <a:pt x="5033" y="1933"/>
                    </a:cubicBezTo>
                    <a:lnTo>
                      <a:pt x="5141" y="1913"/>
                    </a:lnTo>
                    <a:cubicBezTo>
                      <a:pt x="5027" y="1901"/>
                      <a:pt x="4912" y="1882"/>
                      <a:pt x="4804" y="1850"/>
                    </a:cubicBezTo>
                    <a:cubicBezTo>
                      <a:pt x="4734" y="1837"/>
                      <a:pt x="4626" y="1799"/>
                      <a:pt x="4626" y="1710"/>
                    </a:cubicBezTo>
                    <a:cubicBezTo>
                      <a:pt x="4633" y="1596"/>
                      <a:pt x="4785" y="1583"/>
                      <a:pt x="4868" y="1558"/>
                    </a:cubicBezTo>
                    <a:cubicBezTo>
                      <a:pt x="4950" y="1532"/>
                      <a:pt x="5027" y="1513"/>
                      <a:pt x="5109" y="1488"/>
                    </a:cubicBezTo>
                    <a:lnTo>
                      <a:pt x="4982" y="1469"/>
                    </a:lnTo>
                    <a:cubicBezTo>
                      <a:pt x="4887" y="1450"/>
                      <a:pt x="4792" y="1424"/>
                      <a:pt x="4703" y="1392"/>
                    </a:cubicBezTo>
                    <a:cubicBezTo>
                      <a:pt x="4639" y="1373"/>
                      <a:pt x="4563" y="1342"/>
                      <a:pt x="4563" y="1259"/>
                    </a:cubicBezTo>
                    <a:cubicBezTo>
                      <a:pt x="4556" y="1138"/>
                      <a:pt x="4671" y="1100"/>
                      <a:pt x="4779" y="1068"/>
                    </a:cubicBezTo>
                    <a:cubicBezTo>
                      <a:pt x="4518" y="1062"/>
                      <a:pt x="4264" y="1037"/>
                      <a:pt x="4016" y="979"/>
                    </a:cubicBezTo>
                    <a:cubicBezTo>
                      <a:pt x="3908" y="960"/>
                      <a:pt x="3807" y="935"/>
                      <a:pt x="3705" y="903"/>
                    </a:cubicBezTo>
                    <a:cubicBezTo>
                      <a:pt x="3616" y="884"/>
                      <a:pt x="3533" y="846"/>
                      <a:pt x="3457" y="801"/>
                    </a:cubicBezTo>
                    <a:cubicBezTo>
                      <a:pt x="3406" y="763"/>
                      <a:pt x="3387" y="693"/>
                      <a:pt x="3419" y="630"/>
                    </a:cubicBezTo>
                    <a:lnTo>
                      <a:pt x="3177" y="630"/>
                    </a:lnTo>
                    <a:cubicBezTo>
                      <a:pt x="2942" y="623"/>
                      <a:pt x="2707" y="604"/>
                      <a:pt x="2478" y="573"/>
                    </a:cubicBezTo>
                    <a:cubicBezTo>
                      <a:pt x="2256" y="554"/>
                      <a:pt x="2040" y="484"/>
                      <a:pt x="1843" y="376"/>
                    </a:cubicBezTo>
                    <a:cubicBezTo>
                      <a:pt x="1824" y="363"/>
                      <a:pt x="1811" y="325"/>
                      <a:pt x="1830" y="312"/>
                    </a:cubicBezTo>
                    <a:cubicBezTo>
                      <a:pt x="1887" y="261"/>
                      <a:pt x="1945" y="223"/>
                      <a:pt x="2015" y="198"/>
                    </a:cubicBezTo>
                    <a:cubicBezTo>
                      <a:pt x="1792" y="172"/>
                      <a:pt x="1576" y="134"/>
                      <a:pt x="1360" y="90"/>
                    </a:cubicBezTo>
                    <a:cubicBezTo>
                      <a:pt x="1284" y="77"/>
                      <a:pt x="1214" y="45"/>
                      <a:pt x="11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47"/>
              <p:cNvSpPr/>
              <p:nvPr/>
            </p:nvSpPr>
            <p:spPr>
              <a:xfrm>
                <a:off x="1857400" y="3830025"/>
                <a:ext cx="225925" cy="69375"/>
              </a:xfrm>
              <a:custGeom>
                <a:rect b="b" l="l" r="r" t="t"/>
                <a:pathLst>
                  <a:path extrusionOk="0" h="2775" w="9037">
                    <a:moveTo>
                      <a:pt x="1970" y="0"/>
                    </a:moveTo>
                    <a:lnTo>
                      <a:pt x="1970" y="0"/>
                    </a:lnTo>
                    <a:cubicBezTo>
                      <a:pt x="1640" y="51"/>
                      <a:pt x="1309" y="89"/>
                      <a:pt x="979" y="133"/>
                    </a:cubicBezTo>
                    <a:lnTo>
                      <a:pt x="458" y="197"/>
                    </a:lnTo>
                    <a:cubicBezTo>
                      <a:pt x="369" y="203"/>
                      <a:pt x="286" y="216"/>
                      <a:pt x="204" y="229"/>
                    </a:cubicBezTo>
                    <a:cubicBezTo>
                      <a:pt x="140" y="229"/>
                      <a:pt x="77" y="254"/>
                      <a:pt x="26" y="292"/>
                    </a:cubicBezTo>
                    <a:cubicBezTo>
                      <a:pt x="0" y="337"/>
                      <a:pt x="0" y="394"/>
                      <a:pt x="38" y="426"/>
                    </a:cubicBezTo>
                    <a:lnTo>
                      <a:pt x="58" y="426"/>
                    </a:lnTo>
                    <a:cubicBezTo>
                      <a:pt x="89" y="426"/>
                      <a:pt x="102" y="458"/>
                      <a:pt x="89" y="483"/>
                    </a:cubicBezTo>
                    <a:lnTo>
                      <a:pt x="102" y="496"/>
                    </a:lnTo>
                    <a:cubicBezTo>
                      <a:pt x="172" y="527"/>
                      <a:pt x="242" y="553"/>
                      <a:pt x="318" y="572"/>
                    </a:cubicBezTo>
                    <a:cubicBezTo>
                      <a:pt x="477" y="623"/>
                      <a:pt x="642" y="667"/>
                      <a:pt x="807" y="699"/>
                    </a:cubicBezTo>
                    <a:cubicBezTo>
                      <a:pt x="1462" y="852"/>
                      <a:pt x="2142" y="883"/>
                      <a:pt x="2816" y="934"/>
                    </a:cubicBezTo>
                    <a:cubicBezTo>
                      <a:pt x="2847" y="934"/>
                      <a:pt x="2854" y="991"/>
                      <a:pt x="2816" y="991"/>
                    </a:cubicBezTo>
                    <a:cubicBezTo>
                      <a:pt x="2730" y="995"/>
                      <a:pt x="2644" y="996"/>
                      <a:pt x="2558" y="996"/>
                    </a:cubicBezTo>
                    <a:cubicBezTo>
                      <a:pt x="2472" y="996"/>
                      <a:pt x="2387" y="995"/>
                      <a:pt x="2301" y="991"/>
                    </a:cubicBezTo>
                    <a:cubicBezTo>
                      <a:pt x="2231" y="998"/>
                      <a:pt x="2167" y="1010"/>
                      <a:pt x="2110" y="1036"/>
                    </a:cubicBezTo>
                    <a:cubicBezTo>
                      <a:pt x="2301" y="1099"/>
                      <a:pt x="2491" y="1157"/>
                      <a:pt x="2682" y="1207"/>
                    </a:cubicBezTo>
                    <a:cubicBezTo>
                      <a:pt x="3082" y="1315"/>
                      <a:pt x="3489" y="1404"/>
                      <a:pt x="3902" y="1462"/>
                    </a:cubicBezTo>
                    <a:cubicBezTo>
                      <a:pt x="4106" y="1493"/>
                      <a:pt x="4309" y="1512"/>
                      <a:pt x="4519" y="1532"/>
                    </a:cubicBezTo>
                    <a:cubicBezTo>
                      <a:pt x="4722" y="1538"/>
                      <a:pt x="4932" y="1551"/>
                      <a:pt x="5135" y="1582"/>
                    </a:cubicBezTo>
                    <a:cubicBezTo>
                      <a:pt x="5180" y="1589"/>
                      <a:pt x="5167" y="1646"/>
                      <a:pt x="5129" y="1646"/>
                    </a:cubicBezTo>
                    <a:cubicBezTo>
                      <a:pt x="5062" y="1656"/>
                      <a:pt x="4996" y="1661"/>
                      <a:pt x="4928" y="1661"/>
                    </a:cubicBezTo>
                    <a:cubicBezTo>
                      <a:pt x="4873" y="1661"/>
                      <a:pt x="4817" y="1658"/>
                      <a:pt x="4760" y="1652"/>
                    </a:cubicBezTo>
                    <a:cubicBezTo>
                      <a:pt x="4677" y="1652"/>
                      <a:pt x="4595" y="1646"/>
                      <a:pt x="4506" y="1633"/>
                    </a:cubicBezTo>
                    <a:lnTo>
                      <a:pt x="4436" y="1659"/>
                    </a:lnTo>
                    <a:lnTo>
                      <a:pt x="4341" y="1684"/>
                    </a:lnTo>
                    <a:cubicBezTo>
                      <a:pt x="4322" y="1690"/>
                      <a:pt x="4258" y="1697"/>
                      <a:pt x="4252" y="1716"/>
                    </a:cubicBezTo>
                    <a:cubicBezTo>
                      <a:pt x="4239" y="1748"/>
                      <a:pt x="4398" y="1786"/>
                      <a:pt x="4423" y="1792"/>
                    </a:cubicBezTo>
                    <a:lnTo>
                      <a:pt x="4608" y="1856"/>
                    </a:lnTo>
                    <a:cubicBezTo>
                      <a:pt x="5052" y="2021"/>
                      <a:pt x="5510" y="2154"/>
                      <a:pt x="5974" y="2250"/>
                    </a:cubicBezTo>
                    <a:cubicBezTo>
                      <a:pt x="6203" y="2294"/>
                      <a:pt x="6438" y="2326"/>
                      <a:pt x="6673" y="2332"/>
                    </a:cubicBezTo>
                    <a:cubicBezTo>
                      <a:pt x="6720" y="2335"/>
                      <a:pt x="6767" y="2336"/>
                      <a:pt x="6813" y="2336"/>
                    </a:cubicBezTo>
                    <a:cubicBezTo>
                      <a:pt x="7000" y="2336"/>
                      <a:pt x="7185" y="2320"/>
                      <a:pt x="7378" y="2320"/>
                    </a:cubicBezTo>
                    <a:cubicBezTo>
                      <a:pt x="7381" y="2319"/>
                      <a:pt x="7383" y="2319"/>
                      <a:pt x="7385" y="2319"/>
                    </a:cubicBezTo>
                    <a:cubicBezTo>
                      <a:pt x="7417" y="2319"/>
                      <a:pt x="7421" y="2365"/>
                      <a:pt x="7391" y="2377"/>
                    </a:cubicBezTo>
                    <a:cubicBezTo>
                      <a:pt x="7245" y="2415"/>
                      <a:pt x="7099" y="2440"/>
                      <a:pt x="6946" y="2440"/>
                    </a:cubicBezTo>
                    <a:cubicBezTo>
                      <a:pt x="6895" y="2466"/>
                      <a:pt x="6838" y="2485"/>
                      <a:pt x="6781" y="2504"/>
                    </a:cubicBezTo>
                    <a:cubicBezTo>
                      <a:pt x="7022" y="2580"/>
                      <a:pt x="7264" y="2637"/>
                      <a:pt x="7512" y="2688"/>
                    </a:cubicBezTo>
                    <a:cubicBezTo>
                      <a:pt x="7841" y="2746"/>
                      <a:pt x="8176" y="2775"/>
                      <a:pt x="8511" y="2775"/>
                    </a:cubicBezTo>
                    <a:cubicBezTo>
                      <a:pt x="8686" y="2775"/>
                      <a:pt x="8862" y="2767"/>
                      <a:pt x="9037" y="2752"/>
                    </a:cubicBezTo>
                    <a:cubicBezTo>
                      <a:pt x="8865" y="2745"/>
                      <a:pt x="8694" y="2707"/>
                      <a:pt x="8535" y="2637"/>
                    </a:cubicBezTo>
                    <a:cubicBezTo>
                      <a:pt x="8509" y="2625"/>
                      <a:pt x="8509" y="2586"/>
                      <a:pt x="8535" y="2574"/>
                    </a:cubicBezTo>
                    <a:cubicBezTo>
                      <a:pt x="8624" y="2523"/>
                      <a:pt x="8706" y="2466"/>
                      <a:pt x="8795" y="2415"/>
                    </a:cubicBezTo>
                    <a:lnTo>
                      <a:pt x="8795" y="2415"/>
                    </a:lnTo>
                    <a:cubicBezTo>
                      <a:pt x="8659" y="2444"/>
                      <a:pt x="8521" y="2458"/>
                      <a:pt x="8384" y="2458"/>
                    </a:cubicBezTo>
                    <a:cubicBezTo>
                      <a:pt x="8066" y="2458"/>
                      <a:pt x="7751" y="2381"/>
                      <a:pt x="7467" y="2231"/>
                    </a:cubicBezTo>
                    <a:cubicBezTo>
                      <a:pt x="7435" y="2218"/>
                      <a:pt x="7435" y="2167"/>
                      <a:pt x="7467" y="2161"/>
                    </a:cubicBezTo>
                    <a:cubicBezTo>
                      <a:pt x="7626" y="2123"/>
                      <a:pt x="7785" y="2091"/>
                      <a:pt x="7944" y="2053"/>
                    </a:cubicBezTo>
                    <a:lnTo>
                      <a:pt x="7944" y="2053"/>
                    </a:lnTo>
                    <a:cubicBezTo>
                      <a:pt x="7854" y="2063"/>
                      <a:pt x="7763" y="2068"/>
                      <a:pt x="7673" y="2068"/>
                    </a:cubicBezTo>
                    <a:cubicBezTo>
                      <a:pt x="7247" y="2068"/>
                      <a:pt x="6823" y="1957"/>
                      <a:pt x="6450" y="1748"/>
                    </a:cubicBezTo>
                    <a:cubicBezTo>
                      <a:pt x="6431" y="1735"/>
                      <a:pt x="6425" y="1709"/>
                      <a:pt x="6438" y="1690"/>
                    </a:cubicBezTo>
                    <a:cubicBezTo>
                      <a:pt x="6501" y="1633"/>
                      <a:pt x="6578" y="1601"/>
                      <a:pt x="6660" y="1589"/>
                    </a:cubicBezTo>
                    <a:lnTo>
                      <a:pt x="6660" y="1589"/>
                    </a:lnTo>
                    <a:cubicBezTo>
                      <a:pt x="6637" y="1589"/>
                      <a:pt x="6614" y="1589"/>
                      <a:pt x="6592" y="1589"/>
                    </a:cubicBezTo>
                    <a:cubicBezTo>
                      <a:pt x="6202" y="1589"/>
                      <a:pt x="5819" y="1538"/>
                      <a:pt x="5453" y="1430"/>
                    </a:cubicBezTo>
                    <a:cubicBezTo>
                      <a:pt x="5383" y="1404"/>
                      <a:pt x="5281" y="1398"/>
                      <a:pt x="5243" y="1322"/>
                    </a:cubicBezTo>
                    <a:cubicBezTo>
                      <a:pt x="5205" y="1239"/>
                      <a:pt x="5281" y="1176"/>
                      <a:pt x="5338" y="1131"/>
                    </a:cubicBezTo>
                    <a:cubicBezTo>
                      <a:pt x="5408" y="1080"/>
                      <a:pt x="5485" y="1036"/>
                      <a:pt x="5561" y="998"/>
                    </a:cubicBezTo>
                    <a:cubicBezTo>
                      <a:pt x="5396" y="991"/>
                      <a:pt x="5224" y="985"/>
                      <a:pt x="5052" y="960"/>
                    </a:cubicBezTo>
                    <a:cubicBezTo>
                      <a:pt x="4677" y="915"/>
                      <a:pt x="4303" y="826"/>
                      <a:pt x="3947" y="693"/>
                    </a:cubicBezTo>
                    <a:cubicBezTo>
                      <a:pt x="3928" y="686"/>
                      <a:pt x="3921" y="667"/>
                      <a:pt x="3921" y="648"/>
                    </a:cubicBezTo>
                    <a:cubicBezTo>
                      <a:pt x="3882" y="650"/>
                      <a:pt x="3843" y="651"/>
                      <a:pt x="3804" y="651"/>
                    </a:cubicBezTo>
                    <a:cubicBezTo>
                      <a:pt x="3697" y="651"/>
                      <a:pt x="3591" y="645"/>
                      <a:pt x="3489" y="635"/>
                    </a:cubicBezTo>
                    <a:cubicBezTo>
                      <a:pt x="3216" y="616"/>
                      <a:pt x="2943" y="572"/>
                      <a:pt x="2682" y="496"/>
                    </a:cubicBezTo>
                    <a:cubicBezTo>
                      <a:pt x="2542" y="458"/>
                      <a:pt x="2415" y="413"/>
                      <a:pt x="2282" y="369"/>
                    </a:cubicBezTo>
                    <a:cubicBezTo>
                      <a:pt x="2218" y="337"/>
                      <a:pt x="2148" y="311"/>
                      <a:pt x="2085" y="280"/>
                    </a:cubicBezTo>
                    <a:cubicBezTo>
                      <a:pt x="2028" y="261"/>
                      <a:pt x="1983" y="235"/>
                      <a:pt x="1939" y="197"/>
                    </a:cubicBezTo>
                    <a:cubicBezTo>
                      <a:pt x="1875" y="127"/>
                      <a:pt x="1907" y="51"/>
                      <a:pt x="19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47"/>
              <p:cNvSpPr/>
              <p:nvPr/>
            </p:nvSpPr>
            <p:spPr>
              <a:xfrm>
                <a:off x="1721725" y="3843050"/>
                <a:ext cx="174775" cy="37250"/>
              </a:xfrm>
              <a:custGeom>
                <a:rect b="b" l="l" r="r" t="t"/>
                <a:pathLst>
                  <a:path extrusionOk="0" h="1490" w="6991">
                    <a:moveTo>
                      <a:pt x="5402" y="0"/>
                    </a:moveTo>
                    <a:cubicBezTo>
                      <a:pt x="4817" y="108"/>
                      <a:pt x="4233" y="216"/>
                      <a:pt x="3648" y="337"/>
                    </a:cubicBezTo>
                    <a:cubicBezTo>
                      <a:pt x="3108" y="451"/>
                      <a:pt x="2574" y="572"/>
                      <a:pt x="2040" y="705"/>
                    </a:cubicBezTo>
                    <a:cubicBezTo>
                      <a:pt x="1773" y="769"/>
                      <a:pt x="1506" y="839"/>
                      <a:pt x="1240" y="909"/>
                    </a:cubicBezTo>
                    <a:cubicBezTo>
                      <a:pt x="998" y="966"/>
                      <a:pt x="757" y="1036"/>
                      <a:pt x="528" y="1125"/>
                    </a:cubicBezTo>
                    <a:cubicBezTo>
                      <a:pt x="413" y="1163"/>
                      <a:pt x="305" y="1220"/>
                      <a:pt x="204" y="1284"/>
                    </a:cubicBezTo>
                    <a:cubicBezTo>
                      <a:pt x="147" y="1309"/>
                      <a:pt x="89" y="1347"/>
                      <a:pt x="51" y="1398"/>
                    </a:cubicBezTo>
                    <a:cubicBezTo>
                      <a:pt x="0" y="1468"/>
                      <a:pt x="102" y="1468"/>
                      <a:pt x="147" y="1468"/>
                    </a:cubicBezTo>
                    <a:cubicBezTo>
                      <a:pt x="342" y="1482"/>
                      <a:pt x="539" y="1489"/>
                      <a:pt x="735" y="1489"/>
                    </a:cubicBezTo>
                    <a:cubicBezTo>
                      <a:pt x="1075" y="1489"/>
                      <a:pt x="1414" y="1468"/>
                      <a:pt x="1748" y="1424"/>
                    </a:cubicBezTo>
                    <a:cubicBezTo>
                      <a:pt x="2021" y="1392"/>
                      <a:pt x="2288" y="1328"/>
                      <a:pt x="2555" y="1296"/>
                    </a:cubicBezTo>
                    <a:cubicBezTo>
                      <a:pt x="2561" y="1296"/>
                      <a:pt x="2574" y="1296"/>
                      <a:pt x="2580" y="1303"/>
                    </a:cubicBezTo>
                    <a:lnTo>
                      <a:pt x="2638" y="1290"/>
                    </a:lnTo>
                    <a:cubicBezTo>
                      <a:pt x="3419" y="1119"/>
                      <a:pt x="4201" y="960"/>
                      <a:pt x="4983" y="801"/>
                    </a:cubicBezTo>
                    <a:cubicBezTo>
                      <a:pt x="5370" y="725"/>
                      <a:pt x="5758" y="648"/>
                      <a:pt x="6152" y="578"/>
                    </a:cubicBezTo>
                    <a:cubicBezTo>
                      <a:pt x="6431" y="521"/>
                      <a:pt x="6711" y="464"/>
                      <a:pt x="6991" y="420"/>
                    </a:cubicBezTo>
                    <a:lnTo>
                      <a:pt x="6927" y="407"/>
                    </a:lnTo>
                    <a:cubicBezTo>
                      <a:pt x="6806" y="445"/>
                      <a:pt x="6679" y="458"/>
                      <a:pt x="6559" y="483"/>
                    </a:cubicBezTo>
                    <a:cubicBezTo>
                      <a:pt x="6419" y="502"/>
                      <a:pt x="6285" y="528"/>
                      <a:pt x="6145" y="540"/>
                    </a:cubicBezTo>
                    <a:cubicBezTo>
                      <a:pt x="5866" y="585"/>
                      <a:pt x="5586" y="604"/>
                      <a:pt x="5307" y="623"/>
                    </a:cubicBezTo>
                    <a:cubicBezTo>
                      <a:pt x="5281" y="617"/>
                      <a:pt x="5281" y="578"/>
                      <a:pt x="5307" y="572"/>
                    </a:cubicBezTo>
                    <a:cubicBezTo>
                      <a:pt x="5586" y="547"/>
                      <a:pt x="5859" y="502"/>
                      <a:pt x="6133" y="458"/>
                    </a:cubicBezTo>
                    <a:cubicBezTo>
                      <a:pt x="6266" y="432"/>
                      <a:pt x="6406" y="413"/>
                      <a:pt x="6539" y="388"/>
                    </a:cubicBezTo>
                    <a:lnTo>
                      <a:pt x="6622" y="369"/>
                    </a:lnTo>
                    <a:lnTo>
                      <a:pt x="6450" y="337"/>
                    </a:lnTo>
                    <a:cubicBezTo>
                      <a:pt x="6419" y="343"/>
                      <a:pt x="6393" y="350"/>
                      <a:pt x="6362" y="350"/>
                    </a:cubicBezTo>
                    <a:cubicBezTo>
                      <a:pt x="6323" y="350"/>
                      <a:pt x="6279" y="356"/>
                      <a:pt x="6234" y="356"/>
                    </a:cubicBezTo>
                    <a:cubicBezTo>
                      <a:pt x="6152" y="362"/>
                      <a:pt x="6069" y="369"/>
                      <a:pt x="5980" y="375"/>
                    </a:cubicBezTo>
                    <a:cubicBezTo>
                      <a:pt x="5961" y="375"/>
                      <a:pt x="5955" y="350"/>
                      <a:pt x="5974" y="343"/>
                    </a:cubicBezTo>
                    <a:cubicBezTo>
                      <a:pt x="6050" y="318"/>
                      <a:pt x="6126" y="299"/>
                      <a:pt x="6209" y="286"/>
                    </a:cubicBezTo>
                    <a:cubicBezTo>
                      <a:pt x="6101" y="261"/>
                      <a:pt x="5999" y="235"/>
                      <a:pt x="5898" y="210"/>
                    </a:cubicBezTo>
                    <a:cubicBezTo>
                      <a:pt x="5809" y="184"/>
                      <a:pt x="5726" y="159"/>
                      <a:pt x="5637" y="127"/>
                    </a:cubicBezTo>
                    <a:cubicBezTo>
                      <a:pt x="5561" y="108"/>
                      <a:pt x="5497" y="76"/>
                      <a:pt x="5434" y="32"/>
                    </a:cubicBezTo>
                    <a:cubicBezTo>
                      <a:pt x="5421" y="19"/>
                      <a:pt x="5415" y="6"/>
                      <a:pt x="54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47"/>
              <p:cNvSpPr/>
              <p:nvPr/>
            </p:nvSpPr>
            <p:spPr>
              <a:xfrm>
                <a:off x="1991000" y="3919300"/>
                <a:ext cx="22750" cy="22300"/>
              </a:xfrm>
              <a:custGeom>
                <a:rect b="b" l="l" r="r" t="t"/>
                <a:pathLst>
                  <a:path extrusionOk="0" h="892" w="910">
                    <a:moveTo>
                      <a:pt x="1" y="0"/>
                    </a:moveTo>
                    <a:cubicBezTo>
                      <a:pt x="45" y="153"/>
                      <a:pt x="102" y="299"/>
                      <a:pt x="172" y="439"/>
                    </a:cubicBezTo>
                    <a:cubicBezTo>
                      <a:pt x="236" y="572"/>
                      <a:pt x="299" y="750"/>
                      <a:pt x="427" y="846"/>
                    </a:cubicBezTo>
                    <a:cubicBezTo>
                      <a:pt x="469" y="878"/>
                      <a:pt x="514" y="891"/>
                      <a:pt x="558" y="891"/>
                    </a:cubicBezTo>
                    <a:cubicBezTo>
                      <a:pt x="655" y="891"/>
                      <a:pt x="749" y="827"/>
                      <a:pt x="801" y="744"/>
                    </a:cubicBezTo>
                    <a:cubicBezTo>
                      <a:pt x="909" y="598"/>
                      <a:pt x="903" y="394"/>
                      <a:pt x="903" y="223"/>
                    </a:cubicBezTo>
                    <a:cubicBezTo>
                      <a:pt x="897" y="216"/>
                      <a:pt x="903" y="204"/>
                      <a:pt x="903" y="197"/>
                    </a:cubicBezTo>
                    <a:cubicBezTo>
                      <a:pt x="617" y="147"/>
                      <a:pt x="325" y="83"/>
                      <a:pt x="33" y="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47"/>
              <p:cNvSpPr/>
              <p:nvPr/>
            </p:nvSpPr>
            <p:spPr>
              <a:xfrm>
                <a:off x="2016575" y="3996675"/>
                <a:ext cx="60725" cy="92650"/>
              </a:xfrm>
              <a:custGeom>
                <a:rect b="b" l="l" r="r" t="t"/>
                <a:pathLst>
                  <a:path extrusionOk="0" h="3706" w="2429">
                    <a:moveTo>
                      <a:pt x="1532" y="0"/>
                    </a:moveTo>
                    <a:cubicBezTo>
                      <a:pt x="1418" y="191"/>
                      <a:pt x="1310" y="381"/>
                      <a:pt x="1196" y="572"/>
                    </a:cubicBezTo>
                    <a:cubicBezTo>
                      <a:pt x="783" y="1246"/>
                      <a:pt x="414" y="1938"/>
                      <a:pt x="1" y="2612"/>
                    </a:cubicBezTo>
                    <a:cubicBezTo>
                      <a:pt x="52" y="2561"/>
                      <a:pt x="103" y="2523"/>
                      <a:pt x="153" y="2479"/>
                    </a:cubicBezTo>
                    <a:cubicBezTo>
                      <a:pt x="166" y="2460"/>
                      <a:pt x="179" y="2447"/>
                      <a:pt x="198" y="2440"/>
                    </a:cubicBezTo>
                    <a:cubicBezTo>
                      <a:pt x="200" y="2440"/>
                      <a:pt x="203" y="2440"/>
                      <a:pt x="205" y="2440"/>
                    </a:cubicBezTo>
                    <a:cubicBezTo>
                      <a:pt x="239" y="2440"/>
                      <a:pt x="259" y="2480"/>
                      <a:pt x="230" y="2504"/>
                    </a:cubicBezTo>
                    <a:lnTo>
                      <a:pt x="217" y="2510"/>
                    </a:lnTo>
                    <a:cubicBezTo>
                      <a:pt x="217" y="2523"/>
                      <a:pt x="223" y="2536"/>
                      <a:pt x="249" y="2536"/>
                    </a:cubicBezTo>
                    <a:lnTo>
                      <a:pt x="280" y="2529"/>
                    </a:lnTo>
                    <a:cubicBezTo>
                      <a:pt x="300" y="2523"/>
                      <a:pt x="319" y="2510"/>
                      <a:pt x="338" y="2504"/>
                    </a:cubicBezTo>
                    <a:lnTo>
                      <a:pt x="439" y="2453"/>
                    </a:lnTo>
                    <a:lnTo>
                      <a:pt x="617" y="2371"/>
                    </a:lnTo>
                    <a:cubicBezTo>
                      <a:pt x="649" y="2307"/>
                      <a:pt x="694" y="2243"/>
                      <a:pt x="725" y="2180"/>
                    </a:cubicBezTo>
                    <a:lnTo>
                      <a:pt x="859" y="1932"/>
                    </a:lnTo>
                    <a:cubicBezTo>
                      <a:pt x="910" y="1849"/>
                      <a:pt x="954" y="1760"/>
                      <a:pt x="999" y="1678"/>
                    </a:cubicBezTo>
                    <a:lnTo>
                      <a:pt x="1068" y="1544"/>
                    </a:lnTo>
                    <a:cubicBezTo>
                      <a:pt x="1088" y="1506"/>
                      <a:pt x="1113" y="1468"/>
                      <a:pt x="1145" y="1443"/>
                    </a:cubicBezTo>
                    <a:cubicBezTo>
                      <a:pt x="1148" y="1441"/>
                      <a:pt x="1151" y="1440"/>
                      <a:pt x="1155" y="1440"/>
                    </a:cubicBezTo>
                    <a:cubicBezTo>
                      <a:pt x="1166" y="1440"/>
                      <a:pt x="1177" y="1448"/>
                      <a:pt x="1177" y="1462"/>
                    </a:cubicBezTo>
                    <a:cubicBezTo>
                      <a:pt x="1170" y="1506"/>
                      <a:pt x="1151" y="1544"/>
                      <a:pt x="1126" y="1583"/>
                    </a:cubicBezTo>
                    <a:lnTo>
                      <a:pt x="1056" y="1710"/>
                    </a:lnTo>
                    <a:cubicBezTo>
                      <a:pt x="1005" y="1792"/>
                      <a:pt x="960" y="1881"/>
                      <a:pt x="916" y="1957"/>
                    </a:cubicBezTo>
                    <a:lnTo>
                      <a:pt x="776" y="2212"/>
                    </a:lnTo>
                    <a:cubicBezTo>
                      <a:pt x="751" y="2250"/>
                      <a:pt x="725" y="2301"/>
                      <a:pt x="700" y="2351"/>
                    </a:cubicBezTo>
                    <a:cubicBezTo>
                      <a:pt x="713" y="2358"/>
                      <a:pt x="719" y="2377"/>
                      <a:pt x="719" y="2390"/>
                    </a:cubicBezTo>
                    <a:cubicBezTo>
                      <a:pt x="674" y="2676"/>
                      <a:pt x="617" y="2962"/>
                      <a:pt x="547" y="3241"/>
                    </a:cubicBezTo>
                    <a:cubicBezTo>
                      <a:pt x="668" y="3031"/>
                      <a:pt x="808" y="2828"/>
                      <a:pt x="916" y="2612"/>
                    </a:cubicBezTo>
                    <a:cubicBezTo>
                      <a:pt x="980" y="2485"/>
                      <a:pt x="1037" y="2358"/>
                      <a:pt x="1094" y="2231"/>
                    </a:cubicBezTo>
                    <a:cubicBezTo>
                      <a:pt x="1119" y="2167"/>
                      <a:pt x="1145" y="2104"/>
                      <a:pt x="1170" y="2046"/>
                    </a:cubicBezTo>
                    <a:cubicBezTo>
                      <a:pt x="1189" y="1983"/>
                      <a:pt x="1221" y="1919"/>
                      <a:pt x="1265" y="1875"/>
                    </a:cubicBezTo>
                    <a:cubicBezTo>
                      <a:pt x="1270" y="1870"/>
                      <a:pt x="1275" y="1868"/>
                      <a:pt x="1280" y="1868"/>
                    </a:cubicBezTo>
                    <a:cubicBezTo>
                      <a:pt x="1289" y="1868"/>
                      <a:pt x="1297" y="1875"/>
                      <a:pt x="1297" y="1888"/>
                    </a:cubicBezTo>
                    <a:cubicBezTo>
                      <a:pt x="1297" y="1951"/>
                      <a:pt x="1278" y="2015"/>
                      <a:pt x="1246" y="2072"/>
                    </a:cubicBezTo>
                    <a:cubicBezTo>
                      <a:pt x="1221" y="2135"/>
                      <a:pt x="1189" y="2199"/>
                      <a:pt x="1164" y="2263"/>
                    </a:cubicBezTo>
                    <a:cubicBezTo>
                      <a:pt x="1100" y="2390"/>
                      <a:pt x="1037" y="2517"/>
                      <a:pt x="967" y="2637"/>
                    </a:cubicBezTo>
                    <a:cubicBezTo>
                      <a:pt x="840" y="2885"/>
                      <a:pt x="694" y="3120"/>
                      <a:pt x="522" y="3349"/>
                    </a:cubicBezTo>
                    <a:cubicBezTo>
                      <a:pt x="503" y="3419"/>
                      <a:pt x="484" y="3495"/>
                      <a:pt x="465" y="3572"/>
                    </a:cubicBezTo>
                    <a:lnTo>
                      <a:pt x="598" y="3413"/>
                    </a:lnTo>
                    <a:cubicBezTo>
                      <a:pt x="608" y="3403"/>
                      <a:pt x="619" y="3399"/>
                      <a:pt x="630" y="3399"/>
                    </a:cubicBezTo>
                    <a:cubicBezTo>
                      <a:pt x="653" y="3399"/>
                      <a:pt x="673" y="3420"/>
                      <a:pt x="668" y="3451"/>
                    </a:cubicBezTo>
                    <a:lnTo>
                      <a:pt x="636" y="3705"/>
                    </a:lnTo>
                    <a:cubicBezTo>
                      <a:pt x="871" y="3413"/>
                      <a:pt x="1094" y="3114"/>
                      <a:pt x="1297" y="2796"/>
                    </a:cubicBezTo>
                    <a:cubicBezTo>
                      <a:pt x="1302" y="2787"/>
                      <a:pt x="1310" y="2781"/>
                      <a:pt x="1321" y="2781"/>
                    </a:cubicBezTo>
                    <a:cubicBezTo>
                      <a:pt x="1326" y="2781"/>
                      <a:pt x="1330" y="2782"/>
                      <a:pt x="1335" y="2784"/>
                    </a:cubicBezTo>
                    <a:cubicBezTo>
                      <a:pt x="1405" y="2669"/>
                      <a:pt x="1475" y="2555"/>
                      <a:pt x="1545" y="2447"/>
                    </a:cubicBezTo>
                    <a:cubicBezTo>
                      <a:pt x="1736" y="2123"/>
                      <a:pt x="1920" y="1799"/>
                      <a:pt x="2111" y="1475"/>
                    </a:cubicBezTo>
                    <a:cubicBezTo>
                      <a:pt x="2104" y="1462"/>
                      <a:pt x="2104" y="1449"/>
                      <a:pt x="2104" y="1443"/>
                    </a:cubicBezTo>
                    <a:cubicBezTo>
                      <a:pt x="2098" y="1398"/>
                      <a:pt x="2117" y="1354"/>
                      <a:pt x="2142" y="1322"/>
                    </a:cubicBezTo>
                    <a:cubicBezTo>
                      <a:pt x="2142" y="1316"/>
                      <a:pt x="2142" y="1309"/>
                      <a:pt x="2142" y="1309"/>
                    </a:cubicBezTo>
                    <a:cubicBezTo>
                      <a:pt x="2136" y="1271"/>
                      <a:pt x="2149" y="1233"/>
                      <a:pt x="2181" y="1208"/>
                    </a:cubicBezTo>
                    <a:cubicBezTo>
                      <a:pt x="2206" y="1169"/>
                      <a:pt x="2238" y="1131"/>
                      <a:pt x="2263" y="1093"/>
                    </a:cubicBezTo>
                    <a:cubicBezTo>
                      <a:pt x="2314" y="1023"/>
                      <a:pt x="2352" y="947"/>
                      <a:pt x="2378" y="871"/>
                    </a:cubicBezTo>
                    <a:cubicBezTo>
                      <a:pt x="2428" y="718"/>
                      <a:pt x="2390" y="553"/>
                      <a:pt x="2270" y="445"/>
                    </a:cubicBezTo>
                    <a:cubicBezTo>
                      <a:pt x="2130" y="331"/>
                      <a:pt x="1984" y="235"/>
                      <a:pt x="1825" y="153"/>
                    </a:cubicBezTo>
                    <a:cubicBezTo>
                      <a:pt x="1748" y="108"/>
                      <a:pt x="1672" y="70"/>
                      <a:pt x="1590" y="26"/>
                    </a:cubicBezTo>
                    <a:cubicBezTo>
                      <a:pt x="1571" y="19"/>
                      <a:pt x="1551" y="13"/>
                      <a:pt x="15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47"/>
              <p:cNvSpPr/>
              <p:nvPr/>
            </p:nvSpPr>
            <p:spPr>
              <a:xfrm>
                <a:off x="2008475" y="3940425"/>
                <a:ext cx="86775" cy="92800"/>
              </a:xfrm>
              <a:custGeom>
                <a:rect b="b" l="l" r="r" t="t"/>
                <a:pathLst>
                  <a:path extrusionOk="0" h="3712" w="3471">
                    <a:moveTo>
                      <a:pt x="172" y="1"/>
                    </a:moveTo>
                    <a:cubicBezTo>
                      <a:pt x="122" y="58"/>
                      <a:pt x="64" y="102"/>
                      <a:pt x="1" y="134"/>
                    </a:cubicBezTo>
                    <a:cubicBezTo>
                      <a:pt x="147" y="255"/>
                      <a:pt x="280" y="382"/>
                      <a:pt x="407" y="528"/>
                    </a:cubicBezTo>
                    <a:cubicBezTo>
                      <a:pt x="541" y="668"/>
                      <a:pt x="681" y="814"/>
                      <a:pt x="821" y="954"/>
                    </a:cubicBezTo>
                    <a:cubicBezTo>
                      <a:pt x="1100" y="1246"/>
                      <a:pt x="1380" y="1532"/>
                      <a:pt x="1659" y="1824"/>
                    </a:cubicBezTo>
                    <a:lnTo>
                      <a:pt x="1666" y="1831"/>
                    </a:lnTo>
                    <a:cubicBezTo>
                      <a:pt x="1672" y="1828"/>
                      <a:pt x="1677" y="1827"/>
                      <a:pt x="1681" y="1827"/>
                    </a:cubicBezTo>
                    <a:cubicBezTo>
                      <a:pt x="1707" y="1827"/>
                      <a:pt x="1713" y="1865"/>
                      <a:pt x="1691" y="1882"/>
                    </a:cubicBezTo>
                    <a:cubicBezTo>
                      <a:pt x="1532" y="2009"/>
                      <a:pt x="1335" y="2129"/>
                      <a:pt x="1215" y="2301"/>
                    </a:cubicBezTo>
                    <a:cubicBezTo>
                      <a:pt x="1119" y="2447"/>
                      <a:pt x="1176" y="2600"/>
                      <a:pt x="1259" y="2733"/>
                    </a:cubicBezTo>
                    <a:cubicBezTo>
                      <a:pt x="1284" y="2746"/>
                      <a:pt x="1304" y="2771"/>
                      <a:pt x="1310" y="2797"/>
                    </a:cubicBezTo>
                    <a:cubicBezTo>
                      <a:pt x="1323" y="2809"/>
                      <a:pt x="1329" y="2828"/>
                      <a:pt x="1335" y="2848"/>
                    </a:cubicBezTo>
                    <a:lnTo>
                      <a:pt x="1342" y="2860"/>
                    </a:lnTo>
                    <a:cubicBezTo>
                      <a:pt x="1348" y="2867"/>
                      <a:pt x="1354" y="2879"/>
                      <a:pt x="1354" y="2892"/>
                    </a:cubicBezTo>
                    <a:lnTo>
                      <a:pt x="1361" y="2911"/>
                    </a:lnTo>
                    <a:cubicBezTo>
                      <a:pt x="1494" y="2676"/>
                      <a:pt x="1621" y="2441"/>
                      <a:pt x="1761" y="2199"/>
                    </a:cubicBezTo>
                    <a:cubicBezTo>
                      <a:pt x="1742" y="2187"/>
                      <a:pt x="1723" y="2174"/>
                      <a:pt x="1710" y="2155"/>
                    </a:cubicBezTo>
                    <a:cubicBezTo>
                      <a:pt x="1704" y="2142"/>
                      <a:pt x="1710" y="2129"/>
                      <a:pt x="1723" y="2129"/>
                    </a:cubicBezTo>
                    <a:cubicBezTo>
                      <a:pt x="1748" y="2129"/>
                      <a:pt x="1774" y="2129"/>
                      <a:pt x="1799" y="2136"/>
                    </a:cubicBezTo>
                    <a:cubicBezTo>
                      <a:pt x="1811" y="2126"/>
                      <a:pt x="1825" y="2122"/>
                      <a:pt x="1838" y="2122"/>
                    </a:cubicBezTo>
                    <a:cubicBezTo>
                      <a:pt x="1867" y="2122"/>
                      <a:pt x="1895" y="2143"/>
                      <a:pt x="1895" y="2174"/>
                    </a:cubicBezTo>
                    <a:lnTo>
                      <a:pt x="1983" y="2218"/>
                    </a:lnTo>
                    <a:cubicBezTo>
                      <a:pt x="2079" y="2269"/>
                      <a:pt x="2168" y="2314"/>
                      <a:pt x="2257" y="2365"/>
                    </a:cubicBezTo>
                    <a:cubicBezTo>
                      <a:pt x="2346" y="2415"/>
                      <a:pt x="2435" y="2466"/>
                      <a:pt x="2517" y="2523"/>
                    </a:cubicBezTo>
                    <a:cubicBezTo>
                      <a:pt x="2594" y="2568"/>
                      <a:pt x="2670" y="2625"/>
                      <a:pt x="2727" y="2689"/>
                    </a:cubicBezTo>
                    <a:cubicBezTo>
                      <a:pt x="2835" y="2822"/>
                      <a:pt x="2860" y="3000"/>
                      <a:pt x="2810" y="3159"/>
                    </a:cubicBezTo>
                    <a:cubicBezTo>
                      <a:pt x="2778" y="3254"/>
                      <a:pt x="2740" y="3337"/>
                      <a:pt x="2682" y="3413"/>
                    </a:cubicBezTo>
                    <a:cubicBezTo>
                      <a:pt x="2651" y="3464"/>
                      <a:pt x="2600" y="3553"/>
                      <a:pt x="2543" y="3585"/>
                    </a:cubicBezTo>
                    <a:cubicBezTo>
                      <a:pt x="2524" y="3610"/>
                      <a:pt x="2511" y="3642"/>
                      <a:pt x="2511" y="3674"/>
                    </a:cubicBezTo>
                    <a:cubicBezTo>
                      <a:pt x="2511" y="3680"/>
                      <a:pt x="2511" y="3686"/>
                      <a:pt x="2517" y="3693"/>
                    </a:cubicBezTo>
                    <a:cubicBezTo>
                      <a:pt x="2524" y="3693"/>
                      <a:pt x="2530" y="3705"/>
                      <a:pt x="2536" y="3712"/>
                    </a:cubicBezTo>
                    <a:cubicBezTo>
                      <a:pt x="2562" y="3712"/>
                      <a:pt x="2587" y="3705"/>
                      <a:pt x="2606" y="3693"/>
                    </a:cubicBezTo>
                    <a:cubicBezTo>
                      <a:pt x="2682" y="3642"/>
                      <a:pt x="2746" y="3585"/>
                      <a:pt x="2810" y="3521"/>
                    </a:cubicBezTo>
                    <a:cubicBezTo>
                      <a:pt x="2943" y="3394"/>
                      <a:pt x="3032" y="3229"/>
                      <a:pt x="3070" y="3051"/>
                    </a:cubicBezTo>
                    <a:cubicBezTo>
                      <a:pt x="3076" y="2879"/>
                      <a:pt x="3019" y="2714"/>
                      <a:pt x="2899" y="2587"/>
                    </a:cubicBezTo>
                    <a:cubicBezTo>
                      <a:pt x="2835" y="2523"/>
                      <a:pt x="2771" y="2460"/>
                      <a:pt x="2695" y="2403"/>
                    </a:cubicBezTo>
                    <a:cubicBezTo>
                      <a:pt x="2619" y="2352"/>
                      <a:pt x="2549" y="2295"/>
                      <a:pt x="2479" y="2237"/>
                    </a:cubicBezTo>
                    <a:cubicBezTo>
                      <a:pt x="2462" y="2215"/>
                      <a:pt x="2475" y="2178"/>
                      <a:pt x="2500" y="2178"/>
                    </a:cubicBezTo>
                    <a:cubicBezTo>
                      <a:pt x="2503" y="2178"/>
                      <a:pt x="2507" y="2179"/>
                      <a:pt x="2511" y="2180"/>
                    </a:cubicBezTo>
                    <a:cubicBezTo>
                      <a:pt x="2613" y="2212"/>
                      <a:pt x="2702" y="2269"/>
                      <a:pt x="2784" y="2339"/>
                    </a:cubicBezTo>
                    <a:cubicBezTo>
                      <a:pt x="2867" y="2396"/>
                      <a:pt x="2943" y="2466"/>
                      <a:pt x="3007" y="2549"/>
                    </a:cubicBezTo>
                    <a:cubicBezTo>
                      <a:pt x="3115" y="2676"/>
                      <a:pt x="3178" y="2841"/>
                      <a:pt x="3172" y="3019"/>
                    </a:cubicBezTo>
                    <a:cubicBezTo>
                      <a:pt x="3172" y="3032"/>
                      <a:pt x="3172" y="3045"/>
                      <a:pt x="3165" y="3064"/>
                    </a:cubicBezTo>
                    <a:cubicBezTo>
                      <a:pt x="3191" y="3032"/>
                      <a:pt x="3210" y="2994"/>
                      <a:pt x="3223" y="2962"/>
                    </a:cubicBezTo>
                    <a:cubicBezTo>
                      <a:pt x="3286" y="2828"/>
                      <a:pt x="3305" y="2689"/>
                      <a:pt x="3210" y="2568"/>
                    </a:cubicBezTo>
                    <a:cubicBezTo>
                      <a:pt x="3108" y="2466"/>
                      <a:pt x="3000" y="2371"/>
                      <a:pt x="2879" y="2295"/>
                    </a:cubicBezTo>
                    <a:cubicBezTo>
                      <a:pt x="2752" y="2199"/>
                      <a:pt x="2625" y="2117"/>
                      <a:pt x="2492" y="2040"/>
                    </a:cubicBezTo>
                    <a:cubicBezTo>
                      <a:pt x="2465" y="2030"/>
                      <a:pt x="2479" y="1992"/>
                      <a:pt x="2503" y="1992"/>
                    </a:cubicBezTo>
                    <a:cubicBezTo>
                      <a:pt x="2508" y="1992"/>
                      <a:pt x="2512" y="1993"/>
                      <a:pt x="2517" y="1996"/>
                    </a:cubicBezTo>
                    <a:cubicBezTo>
                      <a:pt x="2676" y="2066"/>
                      <a:pt x="2829" y="2155"/>
                      <a:pt x="2975" y="2250"/>
                    </a:cubicBezTo>
                    <a:cubicBezTo>
                      <a:pt x="3102" y="2326"/>
                      <a:pt x="3216" y="2428"/>
                      <a:pt x="3312" y="2549"/>
                    </a:cubicBezTo>
                    <a:cubicBezTo>
                      <a:pt x="3362" y="2619"/>
                      <a:pt x="3382" y="2708"/>
                      <a:pt x="3382" y="2797"/>
                    </a:cubicBezTo>
                    <a:cubicBezTo>
                      <a:pt x="3407" y="2727"/>
                      <a:pt x="3426" y="2663"/>
                      <a:pt x="3445" y="2593"/>
                    </a:cubicBezTo>
                    <a:cubicBezTo>
                      <a:pt x="3470" y="2485"/>
                      <a:pt x="3464" y="2396"/>
                      <a:pt x="3356" y="2339"/>
                    </a:cubicBezTo>
                    <a:cubicBezTo>
                      <a:pt x="3261" y="2288"/>
                      <a:pt x="3159" y="2244"/>
                      <a:pt x="3057" y="2206"/>
                    </a:cubicBezTo>
                    <a:cubicBezTo>
                      <a:pt x="2829" y="2110"/>
                      <a:pt x="2606" y="2009"/>
                      <a:pt x="2384" y="1901"/>
                    </a:cubicBezTo>
                    <a:cubicBezTo>
                      <a:pt x="2360" y="1889"/>
                      <a:pt x="2370" y="1843"/>
                      <a:pt x="2398" y="1843"/>
                    </a:cubicBezTo>
                    <a:cubicBezTo>
                      <a:pt x="2399" y="1843"/>
                      <a:pt x="2401" y="1843"/>
                      <a:pt x="2403" y="1843"/>
                    </a:cubicBezTo>
                    <a:cubicBezTo>
                      <a:pt x="2587" y="1907"/>
                      <a:pt x="2759" y="1983"/>
                      <a:pt x="2937" y="2053"/>
                    </a:cubicBezTo>
                    <a:lnTo>
                      <a:pt x="2924" y="2047"/>
                    </a:lnTo>
                    <a:cubicBezTo>
                      <a:pt x="2867" y="2015"/>
                      <a:pt x="2816" y="1990"/>
                      <a:pt x="2759" y="1964"/>
                    </a:cubicBezTo>
                    <a:cubicBezTo>
                      <a:pt x="2657" y="1920"/>
                      <a:pt x="2555" y="1875"/>
                      <a:pt x="2447" y="1837"/>
                    </a:cubicBezTo>
                    <a:cubicBezTo>
                      <a:pt x="2339" y="1793"/>
                      <a:pt x="2231" y="1755"/>
                      <a:pt x="2117" y="1716"/>
                    </a:cubicBezTo>
                    <a:cubicBezTo>
                      <a:pt x="2060" y="1697"/>
                      <a:pt x="2003" y="1685"/>
                      <a:pt x="1945" y="1666"/>
                    </a:cubicBezTo>
                    <a:cubicBezTo>
                      <a:pt x="1914" y="1659"/>
                      <a:pt x="1888" y="1646"/>
                      <a:pt x="1856" y="1634"/>
                    </a:cubicBezTo>
                    <a:cubicBezTo>
                      <a:pt x="1852" y="1651"/>
                      <a:pt x="1837" y="1662"/>
                      <a:pt x="1821" y="1662"/>
                    </a:cubicBezTo>
                    <a:cubicBezTo>
                      <a:pt x="1813" y="1662"/>
                      <a:pt x="1806" y="1659"/>
                      <a:pt x="1799" y="1653"/>
                    </a:cubicBezTo>
                    <a:cubicBezTo>
                      <a:pt x="1717" y="1596"/>
                      <a:pt x="1647" y="1526"/>
                      <a:pt x="1583" y="1449"/>
                    </a:cubicBezTo>
                    <a:lnTo>
                      <a:pt x="1386" y="1246"/>
                    </a:lnTo>
                    <a:cubicBezTo>
                      <a:pt x="1246" y="1106"/>
                      <a:pt x="1113" y="967"/>
                      <a:pt x="973" y="833"/>
                    </a:cubicBezTo>
                    <a:cubicBezTo>
                      <a:pt x="833" y="693"/>
                      <a:pt x="693" y="553"/>
                      <a:pt x="560" y="414"/>
                    </a:cubicBezTo>
                    <a:cubicBezTo>
                      <a:pt x="427" y="280"/>
                      <a:pt x="293" y="147"/>
                      <a:pt x="1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47"/>
              <p:cNvSpPr/>
              <p:nvPr/>
            </p:nvSpPr>
            <p:spPr>
              <a:xfrm>
                <a:off x="2062825" y="3929075"/>
                <a:ext cx="53725" cy="65700"/>
              </a:xfrm>
              <a:custGeom>
                <a:rect b="b" l="l" r="r" t="t"/>
                <a:pathLst>
                  <a:path extrusionOk="0" h="2628" w="2149">
                    <a:moveTo>
                      <a:pt x="1511" y="1"/>
                    </a:moveTo>
                    <a:cubicBezTo>
                      <a:pt x="1493" y="1"/>
                      <a:pt x="1474" y="2"/>
                      <a:pt x="1455" y="3"/>
                    </a:cubicBezTo>
                    <a:cubicBezTo>
                      <a:pt x="1436" y="67"/>
                      <a:pt x="1405" y="124"/>
                      <a:pt x="1366" y="181"/>
                    </a:cubicBezTo>
                    <a:lnTo>
                      <a:pt x="1265" y="347"/>
                    </a:lnTo>
                    <a:cubicBezTo>
                      <a:pt x="1195" y="461"/>
                      <a:pt x="1125" y="575"/>
                      <a:pt x="1061" y="690"/>
                    </a:cubicBezTo>
                    <a:cubicBezTo>
                      <a:pt x="928" y="931"/>
                      <a:pt x="801" y="1166"/>
                      <a:pt x="674" y="1408"/>
                    </a:cubicBezTo>
                    <a:cubicBezTo>
                      <a:pt x="668" y="1413"/>
                      <a:pt x="662" y="1416"/>
                      <a:pt x="656" y="1416"/>
                    </a:cubicBezTo>
                    <a:cubicBezTo>
                      <a:pt x="640" y="1416"/>
                      <a:pt x="626" y="1401"/>
                      <a:pt x="636" y="1382"/>
                    </a:cubicBezTo>
                    <a:cubicBezTo>
                      <a:pt x="744" y="1135"/>
                      <a:pt x="858" y="887"/>
                      <a:pt x="985" y="639"/>
                    </a:cubicBezTo>
                    <a:cubicBezTo>
                      <a:pt x="1049" y="518"/>
                      <a:pt x="1112" y="397"/>
                      <a:pt x="1182" y="277"/>
                    </a:cubicBezTo>
                    <a:cubicBezTo>
                      <a:pt x="1214" y="219"/>
                      <a:pt x="1246" y="162"/>
                      <a:pt x="1284" y="99"/>
                    </a:cubicBezTo>
                    <a:cubicBezTo>
                      <a:pt x="1296" y="73"/>
                      <a:pt x="1309" y="48"/>
                      <a:pt x="1322" y="22"/>
                    </a:cubicBezTo>
                    <a:lnTo>
                      <a:pt x="1322" y="22"/>
                    </a:lnTo>
                    <a:cubicBezTo>
                      <a:pt x="1271" y="35"/>
                      <a:pt x="1227" y="54"/>
                      <a:pt x="1182" y="80"/>
                    </a:cubicBezTo>
                    <a:cubicBezTo>
                      <a:pt x="1138" y="111"/>
                      <a:pt x="1093" y="143"/>
                      <a:pt x="1055" y="181"/>
                    </a:cubicBezTo>
                    <a:cubicBezTo>
                      <a:pt x="1042" y="226"/>
                      <a:pt x="1023" y="264"/>
                      <a:pt x="998" y="302"/>
                    </a:cubicBezTo>
                    <a:lnTo>
                      <a:pt x="941" y="416"/>
                    </a:lnTo>
                    <a:cubicBezTo>
                      <a:pt x="890" y="499"/>
                      <a:pt x="845" y="588"/>
                      <a:pt x="801" y="671"/>
                    </a:cubicBezTo>
                    <a:cubicBezTo>
                      <a:pt x="712" y="830"/>
                      <a:pt x="623" y="995"/>
                      <a:pt x="534" y="1160"/>
                    </a:cubicBezTo>
                    <a:cubicBezTo>
                      <a:pt x="439" y="1319"/>
                      <a:pt x="350" y="1484"/>
                      <a:pt x="261" y="1649"/>
                    </a:cubicBezTo>
                    <a:cubicBezTo>
                      <a:pt x="216" y="1732"/>
                      <a:pt x="165" y="1821"/>
                      <a:pt x="121" y="1897"/>
                    </a:cubicBezTo>
                    <a:cubicBezTo>
                      <a:pt x="89" y="1967"/>
                      <a:pt x="51" y="2037"/>
                      <a:pt x="0" y="2094"/>
                    </a:cubicBezTo>
                    <a:cubicBezTo>
                      <a:pt x="102" y="2126"/>
                      <a:pt x="197" y="2158"/>
                      <a:pt x="305" y="2202"/>
                    </a:cubicBezTo>
                    <a:cubicBezTo>
                      <a:pt x="420" y="2247"/>
                      <a:pt x="521" y="2291"/>
                      <a:pt x="629" y="2336"/>
                    </a:cubicBezTo>
                    <a:cubicBezTo>
                      <a:pt x="686" y="2361"/>
                      <a:pt x="737" y="2386"/>
                      <a:pt x="794" y="2418"/>
                    </a:cubicBezTo>
                    <a:cubicBezTo>
                      <a:pt x="845" y="2431"/>
                      <a:pt x="896" y="2463"/>
                      <a:pt x="941" y="2494"/>
                    </a:cubicBezTo>
                    <a:cubicBezTo>
                      <a:pt x="960" y="2520"/>
                      <a:pt x="947" y="2558"/>
                      <a:pt x="915" y="2564"/>
                    </a:cubicBezTo>
                    <a:lnTo>
                      <a:pt x="1080" y="2628"/>
                    </a:lnTo>
                    <a:cubicBezTo>
                      <a:pt x="1157" y="2456"/>
                      <a:pt x="1252" y="2285"/>
                      <a:pt x="1335" y="2126"/>
                    </a:cubicBezTo>
                    <a:cubicBezTo>
                      <a:pt x="1424" y="1961"/>
                      <a:pt x="1500" y="1802"/>
                      <a:pt x="1589" y="1637"/>
                    </a:cubicBezTo>
                    <a:cubicBezTo>
                      <a:pt x="1671" y="1471"/>
                      <a:pt x="1754" y="1306"/>
                      <a:pt x="1843" y="1141"/>
                    </a:cubicBezTo>
                    <a:cubicBezTo>
                      <a:pt x="1881" y="1065"/>
                      <a:pt x="1932" y="976"/>
                      <a:pt x="1964" y="906"/>
                    </a:cubicBezTo>
                    <a:cubicBezTo>
                      <a:pt x="2002" y="836"/>
                      <a:pt x="2034" y="734"/>
                      <a:pt x="2104" y="683"/>
                    </a:cubicBezTo>
                    <a:cubicBezTo>
                      <a:pt x="2110" y="633"/>
                      <a:pt x="2123" y="575"/>
                      <a:pt x="2135" y="518"/>
                    </a:cubicBezTo>
                    <a:cubicBezTo>
                      <a:pt x="2148" y="448"/>
                      <a:pt x="2148" y="378"/>
                      <a:pt x="2142" y="308"/>
                    </a:cubicBezTo>
                    <a:cubicBezTo>
                      <a:pt x="2135" y="270"/>
                      <a:pt x="2123" y="245"/>
                      <a:pt x="2110" y="213"/>
                    </a:cubicBezTo>
                    <a:cubicBezTo>
                      <a:pt x="1862" y="601"/>
                      <a:pt x="1627" y="1001"/>
                      <a:pt x="1417" y="1414"/>
                    </a:cubicBezTo>
                    <a:cubicBezTo>
                      <a:pt x="1414" y="1420"/>
                      <a:pt x="1408" y="1422"/>
                      <a:pt x="1403" y="1422"/>
                    </a:cubicBezTo>
                    <a:cubicBezTo>
                      <a:pt x="1390" y="1422"/>
                      <a:pt x="1376" y="1409"/>
                      <a:pt x="1385" y="1395"/>
                    </a:cubicBezTo>
                    <a:cubicBezTo>
                      <a:pt x="1570" y="957"/>
                      <a:pt x="1786" y="537"/>
                      <a:pt x="2027" y="131"/>
                    </a:cubicBezTo>
                    <a:cubicBezTo>
                      <a:pt x="1970" y="99"/>
                      <a:pt x="1913" y="67"/>
                      <a:pt x="1843" y="54"/>
                    </a:cubicBezTo>
                    <a:cubicBezTo>
                      <a:pt x="1811" y="48"/>
                      <a:pt x="1773" y="35"/>
                      <a:pt x="1741" y="29"/>
                    </a:cubicBezTo>
                    <a:cubicBezTo>
                      <a:pt x="1710" y="86"/>
                      <a:pt x="1678" y="137"/>
                      <a:pt x="1646" y="188"/>
                    </a:cubicBezTo>
                    <a:cubicBezTo>
                      <a:pt x="1614" y="245"/>
                      <a:pt x="1576" y="302"/>
                      <a:pt x="1544" y="353"/>
                    </a:cubicBezTo>
                    <a:cubicBezTo>
                      <a:pt x="1474" y="474"/>
                      <a:pt x="1405" y="582"/>
                      <a:pt x="1335" y="702"/>
                    </a:cubicBezTo>
                    <a:cubicBezTo>
                      <a:pt x="1331" y="708"/>
                      <a:pt x="1326" y="710"/>
                      <a:pt x="1320" y="710"/>
                    </a:cubicBezTo>
                    <a:cubicBezTo>
                      <a:pt x="1307" y="710"/>
                      <a:pt x="1294" y="697"/>
                      <a:pt x="1303" y="683"/>
                    </a:cubicBezTo>
                    <a:cubicBezTo>
                      <a:pt x="1366" y="563"/>
                      <a:pt x="1424" y="436"/>
                      <a:pt x="1487" y="315"/>
                    </a:cubicBezTo>
                    <a:cubicBezTo>
                      <a:pt x="1519" y="258"/>
                      <a:pt x="1544" y="194"/>
                      <a:pt x="1576" y="137"/>
                    </a:cubicBezTo>
                    <a:cubicBezTo>
                      <a:pt x="1602" y="99"/>
                      <a:pt x="1621" y="48"/>
                      <a:pt x="1646" y="10"/>
                    </a:cubicBezTo>
                    <a:cubicBezTo>
                      <a:pt x="1601" y="5"/>
                      <a:pt x="1556" y="1"/>
                      <a:pt x="15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47"/>
              <p:cNvSpPr/>
              <p:nvPr/>
            </p:nvSpPr>
            <p:spPr>
              <a:xfrm>
                <a:off x="2083775" y="3925175"/>
                <a:ext cx="39900" cy="27350"/>
              </a:xfrm>
              <a:custGeom>
                <a:rect b="b" l="l" r="r" t="t"/>
                <a:pathLst>
                  <a:path extrusionOk="0" h="1094" w="1596">
                    <a:moveTo>
                      <a:pt x="1151" y="1"/>
                    </a:moveTo>
                    <a:cubicBezTo>
                      <a:pt x="1037" y="20"/>
                      <a:pt x="916" y="32"/>
                      <a:pt x="802" y="45"/>
                    </a:cubicBezTo>
                    <a:cubicBezTo>
                      <a:pt x="579" y="70"/>
                      <a:pt x="350" y="83"/>
                      <a:pt x="128" y="90"/>
                    </a:cubicBezTo>
                    <a:cubicBezTo>
                      <a:pt x="77" y="121"/>
                      <a:pt x="39" y="166"/>
                      <a:pt x="20" y="223"/>
                    </a:cubicBezTo>
                    <a:cubicBezTo>
                      <a:pt x="7" y="255"/>
                      <a:pt x="1" y="287"/>
                      <a:pt x="7" y="325"/>
                    </a:cubicBezTo>
                    <a:cubicBezTo>
                      <a:pt x="7" y="337"/>
                      <a:pt x="7" y="350"/>
                      <a:pt x="14" y="363"/>
                    </a:cubicBezTo>
                    <a:lnTo>
                      <a:pt x="20" y="369"/>
                    </a:lnTo>
                    <a:lnTo>
                      <a:pt x="39" y="401"/>
                    </a:lnTo>
                    <a:lnTo>
                      <a:pt x="52" y="426"/>
                    </a:lnTo>
                    <a:lnTo>
                      <a:pt x="64" y="439"/>
                    </a:lnTo>
                    <a:cubicBezTo>
                      <a:pt x="84" y="382"/>
                      <a:pt x="115" y="331"/>
                      <a:pt x="160" y="293"/>
                    </a:cubicBezTo>
                    <a:cubicBezTo>
                      <a:pt x="166" y="287"/>
                      <a:pt x="173" y="287"/>
                      <a:pt x="179" y="287"/>
                    </a:cubicBezTo>
                    <a:cubicBezTo>
                      <a:pt x="211" y="242"/>
                      <a:pt x="249" y="210"/>
                      <a:pt x="293" y="185"/>
                    </a:cubicBezTo>
                    <a:cubicBezTo>
                      <a:pt x="357" y="140"/>
                      <a:pt x="427" y="109"/>
                      <a:pt x="503" y="96"/>
                    </a:cubicBezTo>
                    <a:cubicBezTo>
                      <a:pt x="564" y="87"/>
                      <a:pt x="626" y="83"/>
                      <a:pt x="687" y="83"/>
                    </a:cubicBezTo>
                    <a:cubicBezTo>
                      <a:pt x="809" y="83"/>
                      <a:pt x="929" y="100"/>
                      <a:pt x="1043" y="134"/>
                    </a:cubicBezTo>
                    <a:cubicBezTo>
                      <a:pt x="1196" y="178"/>
                      <a:pt x="1323" y="248"/>
                      <a:pt x="1380" y="401"/>
                    </a:cubicBezTo>
                    <a:cubicBezTo>
                      <a:pt x="1405" y="477"/>
                      <a:pt x="1412" y="553"/>
                      <a:pt x="1405" y="630"/>
                    </a:cubicBezTo>
                    <a:cubicBezTo>
                      <a:pt x="1399" y="674"/>
                      <a:pt x="1393" y="719"/>
                      <a:pt x="1386" y="769"/>
                    </a:cubicBezTo>
                    <a:cubicBezTo>
                      <a:pt x="1380" y="820"/>
                      <a:pt x="1374" y="871"/>
                      <a:pt x="1361" y="928"/>
                    </a:cubicBezTo>
                    <a:cubicBezTo>
                      <a:pt x="1361" y="935"/>
                      <a:pt x="1348" y="947"/>
                      <a:pt x="1342" y="954"/>
                    </a:cubicBezTo>
                    <a:cubicBezTo>
                      <a:pt x="1342" y="973"/>
                      <a:pt x="1335" y="979"/>
                      <a:pt x="1342" y="998"/>
                    </a:cubicBezTo>
                    <a:cubicBezTo>
                      <a:pt x="1342" y="1024"/>
                      <a:pt x="1348" y="1043"/>
                      <a:pt x="1348" y="1062"/>
                    </a:cubicBezTo>
                    <a:lnTo>
                      <a:pt x="1355" y="1094"/>
                    </a:lnTo>
                    <a:cubicBezTo>
                      <a:pt x="1374" y="1087"/>
                      <a:pt x="1405" y="1043"/>
                      <a:pt x="1424" y="1024"/>
                    </a:cubicBezTo>
                    <a:cubicBezTo>
                      <a:pt x="1443" y="998"/>
                      <a:pt x="1463" y="973"/>
                      <a:pt x="1482" y="947"/>
                    </a:cubicBezTo>
                    <a:cubicBezTo>
                      <a:pt x="1558" y="839"/>
                      <a:pt x="1596" y="719"/>
                      <a:pt x="1596" y="592"/>
                    </a:cubicBezTo>
                    <a:cubicBezTo>
                      <a:pt x="1590" y="464"/>
                      <a:pt x="1545" y="344"/>
                      <a:pt x="1469" y="248"/>
                    </a:cubicBezTo>
                    <a:cubicBezTo>
                      <a:pt x="1431" y="198"/>
                      <a:pt x="1386" y="159"/>
                      <a:pt x="1335" y="121"/>
                    </a:cubicBezTo>
                    <a:cubicBezTo>
                      <a:pt x="1285" y="90"/>
                      <a:pt x="1227" y="70"/>
                      <a:pt x="1177" y="39"/>
                    </a:cubicBezTo>
                    <a:cubicBezTo>
                      <a:pt x="1164" y="32"/>
                      <a:pt x="1158" y="13"/>
                      <a:pt x="11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47"/>
              <p:cNvSpPr/>
              <p:nvPr/>
            </p:nvSpPr>
            <p:spPr>
              <a:xfrm>
                <a:off x="2116200" y="3923575"/>
                <a:ext cx="10825" cy="15775"/>
              </a:xfrm>
              <a:custGeom>
                <a:rect b="b" l="l" r="r" t="t"/>
                <a:pathLst>
                  <a:path extrusionOk="0" h="631" w="433">
                    <a:moveTo>
                      <a:pt x="191" y="1"/>
                    </a:moveTo>
                    <a:lnTo>
                      <a:pt x="0" y="39"/>
                    </a:lnTo>
                    <a:cubicBezTo>
                      <a:pt x="115" y="96"/>
                      <a:pt x="216" y="185"/>
                      <a:pt x="280" y="300"/>
                    </a:cubicBezTo>
                    <a:cubicBezTo>
                      <a:pt x="343" y="401"/>
                      <a:pt x="375" y="516"/>
                      <a:pt x="388" y="630"/>
                    </a:cubicBezTo>
                    <a:lnTo>
                      <a:pt x="394" y="598"/>
                    </a:lnTo>
                    <a:cubicBezTo>
                      <a:pt x="426" y="516"/>
                      <a:pt x="432" y="427"/>
                      <a:pt x="420" y="338"/>
                    </a:cubicBezTo>
                    <a:cubicBezTo>
                      <a:pt x="401" y="262"/>
                      <a:pt x="369" y="192"/>
                      <a:pt x="318" y="134"/>
                    </a:cubicBezTo>
                    <a:cubicBezTo>
                      <a:pt x="293" y="103"/>
                      <a:pt x="261" y="71"/>
                      <a:pt x="229" y="39"/>
                    </a:cubicBez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47"/>
              <p:cNvSpPr/>
              <p:nvPr/>
            </p:nvSpPr>
            <p:spPr>
              <a:xfrm>
                <a:off x="2123675" y="3922800"/>
                <a:ext cx="6375" cy="9225"/>
              </a:xfrm>
              <a:custGeom>
                <a:rect b="b" l="l" r="r" t="t"/>
                <a:pathLst>
                  <a:path extrusionOk="0" h="369" w="255">
                    <a:moveTo>
                      <a:pt x="57" y="0"/>
                    </a:moveTo>
                    <a:lnTo>
                      <a:pt x="0" y="13"/>
                    </a:lnTo>
                    <a:lnTo>
                      <a:pt x="13" y="19"/>
                    </a:lnTo>
                    <a:cubicBezTo>
                      <a:pt x="38" y="51"/>
                      <a:pt x="70" y="83"/>
                      <a:pt x="95" y="115"/>
                    </a:cubicBezTo>
                    <a:cubicBezTo>
                      <a:pt x="153" y="185"/>
                      <a:pt x="191" y="261"/>
                      <a:pt x="203" y="350"/>
                    </a:cubicBezTo>
                    <a:lnTo>
                      <a:pt x="203" y="369"/>
                    </a:lnTo>
                    <a:cubicBezTo>
                      <a:pt x="254" y="229"/>
                      <a:pt x="197" y="76"/>
                      <a:pt x="70" y="7"/>
                    </a:cubicBezTo>
                    <a:cubicBezTo>
                      <a:pt x="64" y="7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47"/>
              <p:cNvSpPr/>
              <p:nvPr/>
            </p:nvSpPr>
            <p:spPr>
              <a:xfrm>
                <a:off x="2128100" y="3921675"/>
                <a:ext cx="1775" cy="1775"/>
              </a:xfrm>
              <a:custGeom>
                <a:rect b="b" l="l" r="r" t="t"/>
                <a:pathLst>
                  <a:path extrusionOk="0" h="71" w="71">
                    <a:moveTo>
                      <a:pt x="71" y="1"/>
                    </a:moveTo>
                    <a:lnTo>
                      <a:pt x="1" y="20"/>
                    </a:lnTo>
                    <a:cubicBezTo>
                      <a:pt x="14" y="33"/>
                      <a:pt x="33" y="52"/>
                      <a:pt x="45" y="71"/>
                    </a:cubicBezTo>
                    <a:lnTo>
                      <a:pt x="58" y="39"/>
                    </a:lnTo>
                    <a:cubicBezTo>
                      <a:pt x="58" y="33"/>
                      <a:pt x="58" y="26"/>
                      <a:pt x="64" y="20"/>
                    </a:cubicBezTo>
                    <a:lnTo>
                      <a:pt x="71" y="1"/>
                    </a:ln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47"/>
              <p:cNvSpPr/>
              <p:nvPr/>
            </p:nvSpPr>
            <p:spPr>
              <a:xfrm>
                <a:off x="2152425" y="3905325"/>
                <a:ext cx="1450" cy="975"/>
              </a:xfrm>
              <a:custGeom>
                <a:rect b="b" l="l" r="r" t="t"/>
                <a:pathLst>
                  <a:path extrusionOk="0" h="39" w="58">
                    <a:moveTo>
                      <a:pt x="57" y="0"/>
                    </a:moveTo>
                    <a:cubicBezTo>
                      <a:pt x="38" y="7"/>
                      <a:pt x="19" y="13"/>
                      <a:pt x="0" y="19"/>
                    </a:cubicBezTo>
                    <a:cubicBezTo>
                      <a:pt x="7" y="26"/>
                      <a:pt x="7" y="32"/>
                      <a:pt x="13" y="38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47"/>
              <p:cNvSpPr/>
              <p:nvPr/>
            </p:nvSpPr>
            <p:spPr>
              <a:xfrm>
                <a:off x="1764300" y="3726850"/>
                <a:ext cx="463450" cy="198525"/>
              </a:xfrm>
              <a:custGeom>
                <a:rect b="b" l="l" r="r" t="t"/>
                <a:pathLst>
                  <a:path extrusionOk="0" h="7941" w="18538">
                    <a:moveTo>
                      <a:pt x="9012" y="7602"/>
                    </a:moveTo>
                    <a:cubicBezTo>
                      <a:pt x="9006" y="7603"/>
                      <a:pt x="8999" y="7603"/>
                      <a:pt x="8992" y="7603"/>
                    </a:cubicBezTo>
                    <a:lnTo>
                      <a:pt x="9012" y="7603"/>
                    </a:lnTo>
                    <a:cubicBezTo>
                      <a:pt x="9012" y="7603"/>
                      <a:pt x="9012" y="7603"/>
                      <a:pt x="9012" y="7602"/>
                    </a:cubicBezTo>
                    <a:close/>
                    <a:moveTo>
                      <a:pt x="16777" y="0"/>
                    </a:moveTo>
                    <a:cubicBezTo>
                      <a:pt x="16749" y="0"/>
                      <a:pt x="16722" y="1"/>
                      <a:pt x="16695" y="3"/>
                    </a:cubicBezTo>
                    <a:cubicBezTo>
                      <a:pt x="16720" y="9"/>
                      <a:pt x="16745" y="15"/>
                      <a:pt x="16771" y="28"/>
                    </a:cubicBezTo>
                    <a:cubicBezTo>
                      <a:pt x="16783" y="35"/>
                      <a:pt x="16783" y="47"/>
                      <a:pt x="16771" y="54"/>
                    </a:cubicBezTo>
                    <a:cubicBezTo>
                      <a:pt x="16736" y="57"/>
                      <a:pt x="16701" y="58"/>
                      <a:pt x="16666" y="58"/>
                    </a:cubicBezTo>
                    <a:cubicBezTo>
                      <a:pt x="16631" y="58"/>
                      <a:pt x="16596" y="57"/>
                      <a:pt x="16561" y="54"/>
                    </a:cubicBezTo>
                    <a:cubicBezTo>
                      <a:pt x="16485" y="54"/>
                      <a:pt x="16415" y="60"/>
                      <a:pt x="16345" y="66"/>
                    </a:cubicBezTo>
                    <a:cubicBezTo>
                      <a:pt x="16275" y="73"/>
                      <a:pt x="16205" y="85"/>
                      <a:pt x="16135" y="98"/>
                    </a:cubicBezTo>
                    <a:lnTo>
                      <a:pt x="16199" y="98"/>
                    </a:lnTo>
                    <a:cubicBezTo>
                      <a:pt x="16218" y="98"/>
                      <a:pt x="16224" y="130"/>
                      <a:pt x="16205" y="130"/>
                    </a:cubicBezTo>
                    <a:cubicBezTo>
                      <a:pt x="15926" y="174"/>
                      <a:pt x="15659" y="257"/>
                      <a:pt x="15404" y="371"/>
                    </a:cubicBezTo>
                    <a:cubicBezTo>
                      <a:pt x="15271" y="429"/>
                      <a:pt x="15150" y="498"/>
                      <a:pt x="15036" y="581"/>
                    </a:cubicBezTo>
                    <a:lnTo>
                      <a:pt x="14991" y="606"/>
                    </a:lnTo>
                    <a:cubicBezTo>
                      <a:pt x="14991" y="613"/>
                      <a:pt x="14991" y="619"/>
                      <a:pt x="14985" y="626"/>
                    </a:cubicBezTo>
                    <a:lnTo>
                      <a:pt x="14902" y="670"/>
                    </a:lnTo>
                    <a:lnTo>
                      <a:pt x="14858" y="702"/>
                    </a:lnTo>
                    <a:cubicBezTo>
                      <a:pt x="14813" y="746"/>
                      <a:pt x="14763" y="791"/>
                      <a:pt x="14699" y="816"/>
                    </a:cubicBezTo>
                    <a:cubicBezTo>
                      <a:pt x="14693" y="816"/>
                      <a:pt x="14686" y="816"/>
                      <a:pt x="14680" y="810"/>
                    </a:cubicBezTo>
                    <a:cubicBezTo>
                      <a:pt x="14578" y="867"/>
                      <a:pt x="14483" y="931"/>
                      <a:pt x="14388" y="1000"/>
                    </a:cubicBezTo>
                    <a:cubicBezTo>
                      <a:pt x="14292" y="1070"/>
                      <a:pt x="14197" y="1147"/>
                      <a:pt x="14108" y="1229"/>
                    </a:cubicBezTo>
                    <a:lnTo>
                      <a:pt x="13975" y="1350"/>
                    </a:lnTo>
                    <a:cubicBezTo>
                      <a:pt x="13930" y="1394"/>
                      <a:pt x="13886" y="1439"/>
                      <a:pt x="13841" y="1483"/>
                    </a:cubicBezTo>
                    <a:cubicBezTo>
                      <a:pt x="13797" y="1553"/>
                      <a:pt x="13752" y="1623"/>
                      <a:pt x="13714" y="1699"/>
                    </a:cubicBezTo>
                    <a:cubicBezTo>
                      <a:pt x="13676" y="1769"/>
                      <a:pt x="13644" y="1846"/>
                      <a:pt x="13619" y="1922"/>
                    </a:cubicBezTo>
                    <a:cubicBezTo>
                      <a:pt x="13600" y="1998"/>
                      <a:pt x="13574" y="2068"/>
                      <a:pt x="13543" y="2144"/>
                    </a:cubicBezTo>
                    <a:cubicBezTo>
                      <a:pt x="13538" y="2149"/>
                      <a:pt x="13532" y="2151"/>
                      <a:pt x="13527" y="2151"/>
                    </a:cubicBezTo>
                    <a:cubicBezTo>
                      <a:pt x="13518" y="2151"/>
                      <a:pt x="13511" y="2146"/>
                      <a:pt x="13511" y="2138"/>
                    </a:cubicBezTo>
                    <a:cubicBezTo>
                      <a:pt x="13504" y="2049"/>
                      <a:pt x="13517" y="1966"/>
                      <a:pt x="13555" y="1884"/>
                    </a:cubicBezTo>
                    <a:cubicBezTo>
                      <a:pt x="13562" y="1858"/>
                      <a:pt x="13574" y="1833"/>
                      <a:pt x="13581" y="1807"/>
                    </a:cubicBezTo>
                    <a:lnTo>
                      <a:pt x="13581" y="1807"/>
                    </a:lnTo>
                    <a:lnTo>
                      <a:pt x="13530" y="1877"/>
                    </a:lnTo>
                    <a:cubicBezTo>
                      <a:pt x="13479" y="1966"/>
                      <a:pt x="13422" y="2043"/>
                      <a:pt x="13365" y="2119"/>
                    </a:cubicBezTo>
                    <a:cubicBezTo>
                      <a:pt x="13361" y="2123"/>
                      <a:pt x="13357" y="2124"/>
                      <a:pt x="13352" y="2124"/>
                    </a:cubicBezTo>
                    <a:cubicBezTo>
                      <a:pt x="13342" y="2124"/>
                      <a:pt x="13333" y="2115"/>
                      <a:pt x="13333" y="2106"/>
                    </a:cubicBezTo>
                    <a:cubicBezTo>
                      <a:pt x="13346" y="2043"/>
                      <a:pt x="13371" y="1985"/>
                      <a:pt x="13403" y="1928"/>
                    </a:cubicBezTo>
                    <a:lnTo>
                      <a:pt x="13403" y="1928"/>
                    </a:lnTo>
                    <a:cubicBezTo>
                      <a:pt x="13110" y="2024"/>
                      <a:pt x="12805" y="2093"/>
                      <a:pt x="12500" y="2163"/>
                    </a:cubicBezTo>
                    <a:cubicBezTo>
                      <a:pt x="12164" y="2240"/>
                      <a:pt x="11820" y="2316"/>
                      <a:pt x="11484" y="2392"/>
                    </a:cubicBezTo>
                    <a:cubicBezTo>
                      <a:pt x="10880" y="2519"/>
                      <a:pt x="10283" y="2640"/>
                      <a:pt x="9679" y="2748"/>
                    </a:cubicBezTo>
                    <a:cubicBezTo>
                      <a:pt x="9132" y="2843"/>
                      <a:pt x="8579" y="2926"/>
                      <a:pt x="8039" y="3072"/>
                    </a:cubicBezTo>
                    <a:cubicBezTo>
                      <a:pt x="7772" y="3142"/>
                      <a:pt x="7518" y="3237"/>
                      <a:pt x="7270" y="3352"/>
                    </a:cubicBezTo>
                    <a:cubicBezTo>
                      <a:pt x="7207" y="3383"/>
                      <a:pt x="7137" y="3422"/>
                      <a:pt x="7073" y="3460"/>
                    </a:cubicBezTo>
                    <a:cubicBezTo>
                      <a:pt x="7042" y="3472"/>
                      <a:pt x="6921" y="3523"/>
                      <a:pt x="6959" y="3574"/>
                    </a:cubicBezTo>
                    <a:cubicBezTo>
                      <a:pt x="6972" y="3593"/>
                      <a:pt x="7016" y="3600"/>
                      <a:pt x="7048" y="3606"/>
                    </a:cubicBezTo>
                    <a:cubicBezTo>
                      <a:pt x="7080" y="3612"/>
                      <a:pt x="7111" y="3625"/>
                      <a:pt x="7143" y="3631"/>
                    </a:cubicBezTo>
                    <a:cubicBezTo>
                      <a:pt x="7213" y="3644"/>
                      <a:pt x="7289" y="3657"/>
                      <a:pt x="7359" y="3669"/>
                    </a:cubicBezTo>
                    <a:cubicBezTo>
                      <a:pt x="7658" y="3720"/>
                      <a:pt x="7963" y="3746"/>
                      <a:pt x="8268" y="3752"/>
                    </a:cubicBezTo>
                    <a:cubicBezTo>
                      <a:pt x="8573" y="3752"/>
                      <a:pt x="8872" y="3727"/>
                      <a:pt x="9177" y="3701"/>
                    </a:cubicBezTo>
                    <a:cubicBezTo>
                      <a:pt x="9196" y="3701"/>
                      <a:pt x="9202" y="3733"/>
                      <a:pt x="9183" y="3739"/>
                    </a:cubicBezTo>
                    <a:cubicBezTo>
                      <a:pt x="8883" y="3816"/>
                      <a:pt x="8577" y="3850"/>
                      <a:pt x="8267" y="3850"/>
                    </a:cubicBezTo>
                    <a:cubicBezTo>
                      <a:pt x="8217" y="3850"/>
                      <a:pt x="8166" y="3849"/>
                      <a:pt x="8116" y="3847"/>
                    </a:cubicBezTo>
                    <a:cubicBezTo>
                      <a:pt x="8027" y="3847"/>
                      <a:pt x="7944" y="3841"/>
                      <a:pt x="7855" y="3835"/>
                    </a:cubicBezTo>
                    <a:cubicBezTo>
                      <a:pt x="7772" y="3860"/>
                      <a:pt x="7702" y="3905"/>
                      <a:pt x="7633" y="3955"/>
                    </a:cubicBezTo>
                    <a:cubicBezTo>
                      <a:pt x="7817" y="4038"/>
                      <a:pt x="8014" y="4095"/>
                      <a:pt x="8217" y="4114"/>
                    </a:cubicBezTo>
                    <a:cubicBezTo>
                      <a:pt x="8446" y="4146"/>
                      <a:pt x="8675" y="4159"/>
                      <a:pt x="8904" y="4165"/>
                    </a:cubicBezTo>
                    <a:cubicBezTo>
                      <a:pt x="9132" y="4165"/>
                      <a:pt x="9361" y="4159"/>
                      <a:pt x="9583" y="4140"/>
                    </a:cubicBezTo>
                    <a:cubicBezTo>
                      <a:pt x="9698" y="4133"/>
                      <a:pt x="9812" y="4121"/>
                      <a:pt x="9927" y="4102"/>
                    </a:cubicBezTo>
                    <a:cubicBezTo>
                      <a:pt x="9984" y="4095"/>
                      <a:pt x="10041" y="4089"/>
                      <a:pt x="10105" y="4083"/>
                    </a:cubicBezTo>
                    <a:cubicBezTo>
                      <a:pt x="10142" y="4073"/>
                      <a:pt x="10182" y="4067"/>
                      <a:pt x="10224" y="4067"/>
                    </a:cubicBezTo>
                    <a:cubicBezTo>
                      <a:pt x="10239" y="4067"/>
                      <a:pt x="10254" y="4068"/>
                      <a:pt x="10270" y="4070"/>
                    </a:cubicBezTo>
                    <a:cubicBezTo>
                      <a:pt x="10295" y="4076"/>
                      <a:pt x="10295" y="4108"/>
                      <a:pt x="10276" y="4121"/>
                    </a:cubicBezTo>
                    <a:cubicBezTo>
                      <a:pt x="10225" y="4146"/>
                      <a:pt x="10174" y="4159"/>
                      <a:pt x="10117" y="4165"/>
                    </a:cubicBezTo>
                    <a:cubicBezTo>
                      <a:pt x="10060" y="4178"/>
                      <a:pt x="10009" y="4191"/>
                      <a:pt x="9952" y="4197"/>
                    </a:cubicBezTo>
                    <a:cubicBezTo>
                      <a:pt x="9825" y="4216"/>
                      <a:pt x="9711" y="4229"/>
                      <a:pt x="9590" y="4241"/>
                    </a:cubicBezTo>
                    <a:cubicBezTo>
                      <a:pt x="9469" y="4254"/>
                      <a:pt x="9342" y="4260"/>
                      <a:pt x="9221" y="4260"/>
                    </a:cubicBezTo>
                    <a:cubicBezTo>
                      <a:pt x="9215" y="4267"/>
                      <a:pt x="9202" y="4273"/>
                      <a:pt x="9202" y="4280"/>
                    </a:cubicBezTo>
                    <a:cubicBezTo>
                      <a:pt x="9164" y="4324"/>
                      <a:pt x="9202" y="4362"/>
                      <a:pt x="9240" y="4381"/>
                    </a:cubicBezTo>
                    <a:cubicBezTo>
                      <a:pt x="9329" y="4419"/>
                      <a:pt x="9425" y="4451"/>
                      <a:pt x="9526" y="4470"/>
                    </a:cubicBezTo>
                    <a:cubicBezTo>
                      <a:pt x="9854" y="4560"/>
                      <a:pt x="10193" y="4604"/>
                      <a:pt x="10538" y="4604"/>
                    </a:cubicBezTo>
                    <a:cubicBezTo>
                      <a:pt x="10561" y="4604"/>
                      <a:pt x="10584" y="4604"/>
                      <a:pt x="10607" y="4604"/>
                    </a:cubicBezTo>
                    <a:cubicBezTo>
                      <a:pt x="10785" y="4604"/>
                      <a:pt x="10962" y="4585"/>
                      <a:pt x="11140" y="4559"/>
                    </a:cubicBezTo>
                    <a:cubicBezTo>
                      <a:pt x="11318" y="4534"/>
                      <a:pt x="11496" y="4496"/>
                      <a:pt x="11674" y="4470"/>
                    </a:cubicBezTo>
                    <a:cubicBezTo>
                      <a:pt x="11676" y="4470"/>
                      <a:pt x="11678" y="4469"/>
                      <a:pt x="11680" y="4469"/>
                    </a:cubicBezTo>
                    <a:cubicBezTo>
                      <a:pt x="11700" y="4469"/>
                      <a:pt x="11698" y="4503"/>
                      <a:pt x="11681" y="4515"/>
                    </a:cubicBezTo>
                    <a:cubicBezTo>
                      <a:pt x="11458" y="4610"/>
                      <a:pt x="11223" y="4667"/>
                      <a:pt x="10988" y="4686"/>
                    </a:cubicBezTo>
                    <a:cubicBezTo>
                      <a:pt x="10867" y="4699"/>
                      <a:pt x="10753" y="4705"/>
                      <a:pt x="10638" y="4705"/>
                    </a:cubicBezTo>
                    <a:lnTo>
                      <a:pt x="10638" y="4712"/>
                    </a:lnTo>
                    <a:cubicBezTo>
                      <a:pt x="10588" y="4794"/>
                      <a:pt x="10486" y="4782"/>
                      <a:pt x="10416" y="4820"/>
                    </a:cubicBezTo>
                    <a:cubicBezTo>
                      <a:pt x="10371" y="4845"/>
                      <a:pt x="10333" y="4890"/>
                      <a:pt x="10391" y="4915"/>
                    </a:cubicBezTo>
                    <a:cubicBezTo>
                      <a:pt x="10435" y="4940"/>
                      <a:pt x="10492" y="4953"/>
                      <a:pt x="10543" y="4959"/>
                    </a:cubicBezTo>
                    <a:cubicBezTo>
                      <a:pt x="10746" y="5010"/>
                      <a:pt x="10956" y="5042"/>
                      <a:pt x="11166" y="5048"/>
                    </a:cubicBezTo>
                    <a:cubicBezTo>
                      <a:pt x="11200" y="5049"/>
                      <a:pt x="11234" y="5050"/>
                      <a:pt x="11267" y="5050"/>
                    </a:cubicBezTo>
                    <a:cubicBezTo>
                      <a:pt x="11442" y="5050"/>
                      <a:pt x="11613" y="5036"/>
                      <a:pt x="11789" y="5004"/>
                    </a:cubicBezTo>
                    <a:cubicBezTo>
                      <a:pt x="11998" y="4966"/>
                      <a:pt x="12208" y="4909"/>
                      <a:pt x="12411" y="4839"/>
                    </a:cubicBezTo>
                    <a:cubicBezTo>
                      <a:pt x="12417" y="4836"/>
                      <a:pt x="12422" y="4835"/>
                      <a:pt x="12427" y="4835"/>
                    </a:cubicBezTo>
                    <a:cubicBezTo>
                      <a:pt x="12457" y="4835"/>
                      <a:pt x="12476" y="4880"/>
                      <a:pt x="12443" y="4902"/>
                    </a:cubicBezTo>
                    <a:cubicBezTo>
                      <a:pt x="12253" y="4998"/>
                      <a:pt x="12043" y="5068"/>
                      <a:pt x="11827" y="5106"/>
                    </a:cubicBezTo>
                    <a:cubicBezTo>
                      <a:pt x="11640" y="5140"/>
                      <a:pt x="11451" y="5159"/>
                      <a:pt x="11263" y="5159"/>
                    </a:cubicBezTo>
                    <a:cubicBezTo>
                      <a:pt x="11169" y="5159"/>
                      <a:pt x="11075" y="5154"/>
                      <a:pt x="10982" y="5144"/>
                    </a:cubicBezTo>
                    <a:cubicBezTo>
                      <a:pt x="10854" y="5195"/>
                      <a:pt x="10721" y="5233"/>
                      <a:pt x="10594" y="5271"/>
                    </a:cubicBezTo>
                    <a:cubicBezTo>
                      <a:pt x="10556" y="5284"/>
                      <a:pt x="10435" y="5303"/>
                      <a:pt x="10422" y="5341"/>
                    </a:cubicBezTo>
                    <a:cubicBezTo>
                      <a:pt x="10410" y="5379"/>
                      <a:pt x="10518" y="5392"/>
                      <a:pt x="10543" y="5398"/>
                    </a:cubicBezTo>
                    <a:cubicBezTo>
                      <a:pt x="10756" y="5443"/>
                      <a:pt x="10975" y="5465"/>
                      <a:pt x="11195" y="5465"/>
                    </a:cubicBezTo>
                    <a:cubicBezTo>
                      <a:pt x="11381" y="5465"/>
                      <a:pt x="11567" y="5449"/>
                      <a:pt x="11750" y="5417"/>
                    </a:cubicBezTo>
                    <a:cubicBezTo>
                      <a:pt x="11947" y="5379"/>
                      <a:pt x="12144" y="5322"/>
                      <a:pt x="12335" y="5252"/>
                    </a:cubicBezTo>
                    <a:cubicBezTo>
                      <a:pt x="12519" y="5176"/>
                      <a:pt x="12691" y="5074"/>
                      <a:pt x="12875" y="4991"/>
                    </a:cubicBezTo>
                    <a:cubicBezTo>
                      <a:pt x="12878" y="4991"/>
                      <a:pt x="12880" y="4990"/>
                      <a:pt x="12882" y="4990"/>
                    </a:cubicBezTo>
                    <a:cubicBezTo>
                      <a:pt x="12905" y="4990"/>
                      <a:pt x="12924" y="5018"/>
                      <a:pt x="12907" y="5036"/>
                    </a:cubicBezTo>
                    <a:cubicBezTo>
                      <a:pt x="12716" y="5214"/>
                      <a:pt x="12462" y="5322"/>
                      <a:pt x="12221" y="5404"/>
                    </a:cubicBezTo>
                    <a:cubicBezTo>
                      <a:pt x="11935" y="5500"/>
                      <a:pt x="11630" y="5557"/>
                      <a:pt x="11325" y="5570"/>
                    </a:cubicBezTo>
                    <a:cubicBezTo>
                      <a:pt x="11261" y="5601"/>
                      <a:pt x="11185" y="5627"/>
                      <a:pt x="11109" y="5646"/>
                    </a:cubicBezTo>
                    <a:cubicBezTo>
                      <a:pt x="11026" y="5665"/>
                      <a:pt x="10937" y="5690"/>
                      <a:pt x="10848" y="5709"/>
                    </a:cubicBezTo>
                    <a:cubicBezTo>
                      <a:pt x="10677" y="5754"/>
                      <a:pt x="10505" y="5773"/>
                      <a:pt x="10333" y="5779"/>
                    </a:cubicBezTo>
                    <a:cubicBezTo>
                      <a:pt x="10302" y="5792"/>
                      <a:pt x="10270" y="5805"/>
                      <a:pt x="10244" y="5830"/>
                    </a:cubicBezTo>
                    <a:cubicBezTo>
                      <a:pt x="10429" y="5919"/>
                      <a:pt x="10626" y="5983"/>
                      <a:pt x="10823" y="6033"/>
                    </a:cubicBezTo>
                    <a:cubicBezTo>
                      <a:pt x="11007" y="6075"/>
                      <a:pt x="11196" y="6095"/>
                      <a:pt x="11385" y="6095"/>
                    </a:cubicBezTo>
                    <a:cubicBezTo>
                      <a:pt x="11574" y="6095"/>
                      <a:pt x="11763" y="6075"/>
                      <a:pt x="11947" y="6033"/>
                    </a:cubicBezTo>
                    <a:cubicBezTo>
                      <a:pt x="12119" y="5989"/>
                      <a:pt x="12291" y="5932"/>
                      <a:pt x="12456" y="5856"/>
                    </a:cubicBezTo>
                    <a:cubicBezTo>
                      <a:pt x="12621" y="5779"/>
                      <a:pt x="12767" y="5678"/>
                      <a:pt x="12926" y="5595"/>
                    </a:cubicBezTo>
                    <a:cubicBezTo>
                      <a:pt x="12931" y="5593"/>
                      <a:pt x="12936" y="5592"/>
                      <a:pt x="12941" y="5592"/>
                    </a:cubicBezTo>
                    <a:cubicBezTo>
                      <a:pt x="12968" y="5592"/>
                      <a:pt x="12992" y="5619"/>
                      <a:pt x="12971" y="5646"/>
                    </a:cubicBezTo>
                    <a:cubicBezTo>
                      <a:pt x="12818" y="5792"/>
                      <a:pt x="12634" y="5906"/>
                      <a:pt x="12437" y="5983"/>
                    </a:cubicBezTo>
                    <a:cubicBezTo>
                      <a:pt x="12354" y="6021"/>
                      <a:pt x="12272" y="6053"/>
                      <a:pt x="12183" y="6078"/>
                    </a:cubicBezTo>
                    <a:lnTo>
                      <a:pt x="12303" y="6059"/>
                    </a:lnTo>
                    <a:cubicBezTo>
                      <a:pt x="12305" y="6058"/>
                      <a:pt x="12307" y="6058"/>
                      <a:pt x="12309" y="6058"/>
                    </a:cubicBezTo>
                    <a:cubicBezTo>
                      <a:pt x="12336" y="6058"/>
                      <a:pt x="12340" y="6097"/>
                      <a:pt x="12316" y="6103"/>
                    </a:cubicBezTo>
                    <a:cubicBezTo>
                      <a:pt x="11992" y="6199"/>
                      <a:pt x="11655" y="6262"/>
                      <a:pt x="11325" y="6332"/>
                    </a:cubicBezTo>
                    <a:cubicBezTo>
                      <a:pt x="11490" y="6408"/>
                      <a:pt x="11668" y="6453"/>
                      <a:pt x="11846" y="6478"/>
                    </a:cubicBezTo>
                    <a:cubicBezTo>
                      <a:pt x="11926" y="6489"/>
                      <a:pt x="12006" y="6494"/>
                      <a:pt x="12086" y="6494"/>
                    </a:cubicBezTo>
                    <a:cubicBezTo>
                      <a:pt x="12381" y="6494"/>
                      <a:pt x="12672" y="6421"/>
                      <a:pt x="12932" y="6281"/>
                    </a:cubicBezTo>
                    <a:cubicBezTo>
                      <a:pt x="13079" y="6199"/>
                      <a:pt x="13218" y="6103"/>
                      <a:pt x="13346" y="5989"/>
                    </a:cubicBezTo>
                    <a:cubicBezTo>
                      <a:pt x="13466" y="5875"/>
                      <a:pt x="13574" y="5747"/>
                      <a:pt x="13682" y="5620"/>
                    </a:cubicBezTo>
                    <a:cubicBezTo>
                      <a:pt x="13691" y="5612"/>
                      <a:pt x="13700" y="5608"/>
                      <a:pt x="13708" y="5608"/>
                    </a:cubicBezTo>
                    <a:cubicBezTo>
                      <a:pt x="13731" y="5608"/>
                      <a:pt x="13749" y="5635"/>
                      <a:pt x="13740" y="5659"/>
                    </a:cubicBezTo>
                    <a:cubicBezTo>
                      <a:pt x="13651" y="5843"/>
                      <a:pt x="13530" y="6008"/>
                      <a:pt x="13371" y="6135"/>
                    </a:cubicBezTo>
                    <a:cubicBezTo>
                      <a:pt x="13206" y="6269"/>
                      <a:pt x="13015" y="6377"/>
                      <a:pt x="12818" y="6453"/>
                    </a:cubicBezTo>
                    <a:cubicBezTo>
                      <a:pt x="12666" y="6529"/>
                      <a:pt x="12513" y="6618"/>
                      <a:pt x="12367" y="6713"/>
                    </a:cubicBezTo>
                    <a:cubicBezTo>
                      <a:pt x="12519" y="6754"/>
                      <a:pt x="12680" y="6774"/>
                      <a:pt x="12842" y="6774"/>
                    </a:cubicBezTo>
                    <a:cubicBezTo>
                      <a:pt x="12883" y="6774"/>
                      <a:pt x="12924" y="6773"/>
                      <a:pt x="12964" y="6771"/>
                    </a:cubicBezTo>
                    <a:cubicBezTo>
                      <a:pt x="13358" y="6752"/>
                      <a:pt x="13733" y="6593"/>
                      <a:pt x="14025" y="6326"/>
                    </a:cubicBezTo>
                    <a:cubicBezTo>
                      <a:pt x="14165" y="6192"/>
                      <a:pt x="14280" y="6040"/>
                      <a:pt x="14369" y="5875"/>
                    </a:cubicBezTo>
                    <a:cubicBezTo>
                      <a:pt x="14407" y="5792"/>
                      <a:pt x="14445" y="5709"/>
                      <a:pt x="14477" y="5620"/>
                    </a:cubicBezTo>
                    <a:cubicBezTo>
                      <a:pt x="14496" y="5576"/>
                      <a:pt x="14508" y="5519"/>
                      <a:pt x="14521" y="5481"/>
                    </a:cubicBezTo>
                    <a:cubicBezTo>
                      <a:pt x="14534" y="5436"/>
                      <a:pt x="14559" y="5392"/>
                      <a:pt x="14572" y="5353"/>
                    </a:cubicBezTo>
                    <a:cubicBezTo>
                      <a:pt x="14577" y="5341"/>
                      <a:pt x="14589" y="5335"/>
                      <a:pt x="14601" y="5335"/>
                    </a:cubicBezTo>
                    <a:cubicBezTo>
                      <a:pt x="14621" y="5335"/>
                      <a:pt x="14642" y="5349"/>
                      <a:pt x="14642" y="5373"/>
                    </a:cubicBezTo>
                    <a:cubicBezTo>
                      <a:pt x="14648" y="5430"/>
                      <a:pt x="14642" y="5487"/>
                      <a:pt x="14629" y="5550"/>
                    </a:cubicBezTo>
                    <a:cubicBezTo>
                      <a:pt x="14616" y="5601"/>
                      <a:pt x="14604" y="5652"/>
                      <a:pt x="14585" y="5709"/>
                    </a:cubicBezTo>
                    <a:cubicBezTo>
                      <a:pt x="14547" y="5817"/>
                      <a:pt x="14496" y="5919"/>
                      <a:pt x="14439" y="6014"/>
                    </a:cubicBezTo>
                    <a:cubicBezTo>
                      <a:pt x="14369" y="6129"/>
                      <a:pt x="14292" y="6237"/>
                      <a:pt x="14197" y="6332"/>
                    </a:cubicBezTo>
                    <a:cubicBezTo>
                      <a:pt x="14286" y="6256"/>
                      <a:pt x="14369" y="6173"/>
                      <a:pt x="14445" y="6084"/>
                    </a:cubicBezTo>
                    <a:cubicBezTo>
                      <a:pt x="14540" y="5964"/>
                      <a:pt x="14623" y="5836"/>
                      <a:pt x="14693" y="5703"/>
                    </a:cubicBezTo>
                    <a:cubicBezTo>
                      <a:pt x="14725" y="5627"/>
                      <a:pt x="14756" y="5557"/>
                      <a:pt x="14782" y="5487"/>
                    </a:cubicBezTo>
                    <a:cubicBezTo>
                      <a:pt x="14801" y="5411"/>
                      <a:pt x="14826" y="5341"/>
                      <a:pt x="14864" y="5277"/>
                    </a:cubicBezTo>
                    <a:cubicBezTo>
                      <a:pt x="14869" y="5264"/>
                      <a:pt x="14880" y="5259"/>
                      <a:pt x="14891" y="5259"/>
                    </a:cubicBezTo>
                    <a:cubicBezTo>
                      <a:pt x="14907" y="5259"/>
                      <a:pt x="14924" y="5271"/>
                      <a:pt x="14928" y="5290"/>
                    </a:cubicBezTo>
                    <a:cubicBezTo>
                      <a:pt x="14928" y="5373"/>
                      <a:pt x="14915" y="5449"/>
                      <a:pt x="14883" y="5525"/>
                    </a:cubicBezTo>
                    <a:cubicBezTo>
                      <a:pt x="14858" y="5601"/>
                      <a:pt x="14826" y="5678"/>
                      <a:pt x="14788" y="5754"/>
                    </a:cubicBezTo>
                    <a:cubicBezTo>
                      <a:pt x="14718" y="5894"/>
                      <a:pt x="14629" y="6027"/>
                      <a:pt x="14521" y="6148"/>
                    </a:cubicBezTo>
                    <a:cubicBezTo>
                      <a:pt x="14419" y="6269"/>
                      <a:pt x="14299" y="6377"/>
                      <a:pt x="14165" y="6466"/>
                    </a:cubicBezTo>
                    <a:lnTo>
                      <a:pt x="14146" y="6478"/>
                    </a:lnTo>
                    <a:lnTo>
                      <a:pt x="14140" y="6485"/>
                    </a:lnTo>
                    <a:cubicBezTo>
                      <a:pt x="14051" y="6605"/>
                      <a:pt x="13937" y="6701"/>
                      <a:pt x="13803" y="6771"/>
                    </a:cubicBezTo>
                    <a:cubicBezTo>
                      <a:pt x="13714" y="6809"/>
                      <a:pt x="13625" y="6847"/>
                      <a:pt x="13536" y="6872"/>
                    </a:cubicBezTo>
                    <a:cubicBezTo>
                      <a:pt x="13282" y="6942"/>
                      <a:pt x="13015" y="6987"/>
                      <a:pt x="12748" y="6999"/>
                    </a:cubicBezTo>
                    <a:cubicBezTo>
                      <a:pt x="12618" y="7009"/>
                      <a:pt x="12484" y="7014"/>
                      <a:pt x="12350" y="7014"/>
                    </a:cubicBezTo>
                    <a:cubicBezTo>
                      <a:pt x="12216" y="7014"/>
                      <a:pt x="12081" y="7009"/>
                      <a:pt x="11947" y="6999"/>
                    </a:cubicBezTo>
                    <a:cubicBezTo>
                      <a:pt x="11414" y="6961"/>
                      <a:pt x="10886" y="6853"/>
                      <a:pt x="10384" y="6675"/>
                    </a:cubicBezTo>
                    <a:cubicBezTo>
                      <a:pt x="10352" y="6663"/>
                      <a:pt x="10359" y="6612"/>
                      <a:pt x="10391" y="6605"/>
                    </a:cubicBezTo>
                    <a:lnTo>
                      <a:pt x="10473" y="6580"/>
                    </a:lnTo>
                    <a:cubicBezTo>
                      <a:pt x="10397" y="6574"/>
                      <a:pt x="10321" y="6567"/>
                      <a:pt x="10244" y="6561"/>
                    </a:cubicBezTo>
                    <a:cubicBezTo>
                      <a:pt x="9698" y="6510"/>
                      <a:pt x="9164" y="6389"/>
                      <a:pt x="8656" y="6205"/>
                    </a:cubicBezTo>
                    <a:cubicBezTo>
                      <a:pt x="8522" y="6161"/>
                      <a:pt x="8395" y="6116"/>
                      <a:pt x="8268" y="6065"/>
                    </a:cubicBezTo>
                    <a:lnTo>
                      <a:pt x="8071" y="5995"/>
                    </a:lnTo>
                    <a:cubicBezTo>
                      <a:pt x="8020" y="5983"/>
                      <a:pt x="7976" y="5957"/>
                      <a:pt x="7931" y="5932"/>
                    </a:cubicBezTo>
                    <a:cubicBezTo>
                      <a:pt x="7861" y="5868"/>
                      <a:pt x="7906" y="5792"/>
                      <a:pt x="7982" y="5767"/>
                    </a:cubicBezTo>
                    <a:lnTo>
                      <a:pt x="8033" y="5747"/>
                    </a:lnTo>
                    <a:cubicBezTo>
                      <a:pt x="7836" y="5728"/>
                      <a:pt x="7639" y="5703"/>
                      <a:pt x="7442" y="5671"/>
                    </a:cubicBezTo>
                    <a:cubicBezTo>
                      <a:pt x="7242" y="5693"/>
                      <a:pt x="7038" y="5705"/>
                      <a:pt x="6835" y="5705"/>
                    </a:cubicBezTo>
                    <a:cubicBezTo>
                      <a:pt x="6632" y="5705"/>
                      <a:pt x="6428" y="5693"/>
                      <a:pt x="6228" y="5671"/>
                    </a:cubicBezTo>
                    <a:cubicBezTo>
                      <a:pt x="6203" y="5665"/>
                      <a:pt x="6203" y="5627"/>
                      <a:pt x="6228" y="5627"/>
                    </a:cubicBezTo>
                    <a:cubicBezTo>
                      <a:pt x="6508" y="5627"/>
                      <a:pt x="6794" y="5627"/>
                      <a:pt x="7080" y="5601"/>
                    </a:cubicBezTo>
                    <a:cubicBezTo>
                      <a:pt x="7023" y="5595"/>
                      <a:pt x="6965" y="5582"/>
                      <a:pt x="6914" y="5570"/>
                    </a:cubicBezTo>
                    <a:cubicBezTo>
                      <a:pt x="6501" y="5481"/>
                      <a:pt x="6101" y="5366"/>
                      <a:pt x="5707" y="5220"/>
                    </a:cubicBezTo>
                    <a:cubicBezTo>
                      <a:pt x="5675" y="5201"/>
                      <a:pt x="5675" y="5156"/>
                      <a:pt x="5707" y="5137"/>
                    </a:cubicBezTo>
                    <a:cubicBezTo>
                      <a:pt x="5726" y="5131"/>
                      <a:pt x="5745" y="5118"/>
                      <a:pt x="5764" y="5112"/>
                    </a:cubicBezTo>
                    <a:cubicBezTo>
                      <a:pt x="5694" y="5106"/>
                      <a:pt x="5624" y="5099"/>
                      <a:pt x="5555" y="5093"/>
                    </a:cubicBezTo>
                    <a:cubicBezTo>
                      <a:pt x="5154" y="5182"/>
                      <a:pt x="4747" y="5239"/>
                      <a:pt x="4347" y="5322"/>
                    </a:cubicBezTo>
                    <a:cubicBezTo>
                      <a:pt x="3565" y="5468"/>
                      <a:pt x="2784" y="5627"/>
                      <a:pt x="2009" y="5798"/>
                    </a:cubicBezTo>
                    <a:cubicBezTo>
                      <a:pt x="1634" y="5881"/>
                      <a:pt x="1252" y="5964"/>
                      <a:pt x="877" y="6046"/>
                    </a:cubicBezTo>
                    <a:cubicBezTo>
                      <a:pt x="572" y="6110"/>
                      <a:pt x="280" y="6205"/>
                      <a:pt x="0" y="6345"/>
                    </a:cubicBezTo>
                    <a:cubicBezTo>
                      <a:pt x="401" y="6421"/>
                      <a:pt x="808" y="6485"/>
                      <a:pt x="1214" y="6523"/>
                    </a:cubicBezTo>
                    <a:cubicBezTo>
                      <a:pt x="1615" y="6561"/>
                      <a:pt x="2015" y="6580"/>
                      <a:pt x="2422" y="6593"/>
                    </a:cubicBezTo>
                    <a:cubicBezTo>
                      <a:pt x="2615" y="6596"/>
                      <a:pt x="2809" y="6599"/>
                      <a:pt x="3003" y="6599"/>
                    </a:cubicBezTo>
                    <a:cubicBezTo>
                      <a:pt x="3197" y="6599"/>
                      <a:pt x="3391" y="6596"/>
                      <a:pt x="3585" y="6586"/>
                    </a:cubicBezTo>
                    <a:cubicBezTo>
                      <a:pt x="3953" y="6567"/>
                      <a:pt x="4322" y="6504"/>
                      <a:pt x="4678" y="6396"/>
                    </a:cubicBezTo>
                    <a:lnTo>
                      <a:pt x="4779" y="6358"/>
                    </a:lnTo>
                    <a:cubicBezTo>
                      <a:pt x="4830" y="6326"/>
                      <a:pt x="4887" y="6307"/>
                      <a:pt x="4938" y="6281"/>
                    </a:cubicBezTo>
                    <a:lnTo>
                      <a:pt x="4989" y="6262"/>
                    </a:lnTo>
                    <a:cubicBezTo>
                      <a:pt x="5046" y="6237"/>
                      <a:pt x="5097" y="6211"/>
                      <a:pt x="5141" y="6186"/>
                    </a:cubicBezTo>
                    <a:cubicBezTo>
                      <a:pt x="5294" y="6103"/>
                      <a:pt x="5434" y="6008"/>
                      <a:pt x="5574" y="5919"/>
                    </a:cubicBezTo>
                    <a:cubicBezTo>
                      <a:pt x="5583" y="5913"/>
                      <a:pt x="5592" y="5910"/>
                      <a:pt x="5601" y="5910"/>
                    </a:cubicBezTo>
                    <a:cubicBezTo>
                      <a:pt x="5635" y="5910"/>
                      <a:pt x="5661" y="5953"/>
                      <a:pt x="5631" y="5989"/>
                    </a:cubicBezTo>
                    <a:cubicBezTo>
                      <a:pt x="5396" y="6237"/>
                      <a:pt x="5053" y="6383"/>
                      <a:pt x="4722" y="6485"/>
                    </a:cubicBezTo>
                    <a:cubicBezTo>
                      <a:pt x="4728" y="6510"/>
                      <a:pt x="4760" y="6516"/>
                      <a:pt x="4798" y="6523"/>
                    </a:cubicBezTo>
                    <a:cubicBezTo>
                      <a:pt x="4830" y="6535"/>
                      <a:pt x="4875" y="6548"/>
                      <a:pt x="4913" y="6555"/>
                    </a:cubicBezTo>
                    <a:cubicBezTo>
                      <a:pt x="5051" y="6588"/>
                      <a:pt x="5194" y="6598"/>
                      <a:pt x="5336" y="6598"/>
                    </a:cubicBezTo>
                    <a:cubicBezTo>
                      <a:pt x="5468" y="6598"/>
                      <a:pt x="5601" y="6589"/>
                      <a:pt x="5732" y="6580"/>
                    </a:cubicBezTo>
                    <a:cubicBezTo>
                      <a:pt x="6012" y="6561"/>
                      <a:pt x="6285" y="6535"/>
                      <a:pt x="6559" y="6497"/>
                    </a:cubicBezTo>
                    <a:cubicBezTo>
                      <a:pt x="6838" y="6466"/>
                      <a:pt x="7118" y="6421"/>
                      <a:pt x="7397" y="6364"/>
                    </a:cubicBezTo>
                    <a:cubicBezTo>
                      <a:pt x="7531" y="6338"/>
                      <a:pt x="7671" y="6307"/>
                      <a:pt x="7804" y="6281"/>
                    </a:cubicBezTo>
                    <a:cubicBezTo>
                      <a:pt x="7938" y="6243"/>
                      <a:pt x="8071" y="6218"/>
                      <a:pt x="8211" y="6205"/>
                    </a:cubicBezTo>
                    <a:cubicBezTo>
                      <a:pt x="8213" y="6205"/>
                      <a:pt x="8214" y="6205"/>
                      <a:pt x="8216" y="6205"/>
                    </a:cubicBezTo>
                    <a:cubicBezTo>
                      <a:pt x="8251" y="6205"/>
                      <a:pt x="8273" y="6263"/>
                      <a:pt x="8236" y="6281"/>
                    </a:cubicBezTo>
                    <a:cubicBezTo>
                      <a:pt x="8071" y="6351"/>
                      <a:pt x="7899" y="6402"/>
                      <a:pt x="7728" y="6434"/>
                    </a:cubicBezTo>
                    <a:cubicBezTo>
                      <a:pt x="7556" y="6466"/>
                      <a:pt x="7385" y="6504"/>
                      <a:pt x="7220" y="6529"/>
                    </a:cubicBezTo>
                    <a:cubicBezTo>
                      <a:pt x="6826" y="6599"/>
                      <a:pt x="6432" y="6650"/>
                      <a:pt x="6038" y="6675"/>
                    </a:cubicBezTo>
                    <a:cubicBezTo>
                      <a:pt x="6266" y="6758"/>
                      <a:pt x="6508" y="6828"/>
                      <a:pt x="6749" y="6879"/>
                    </a:cubicBezTo>
                    <a:cubicBezTo>
                      <a:pt x="7030" y="6928"/>
                      <a:pt x="7313" y="6955"/>
                      <a:pt x="7595" y="6955"/>
                    </a:cubicBezTo>
                    <a:cubicBezTo>
                      <a:pt x="7786" y="6955"/>
                      <a:pt x="7977" y="6942"/>
                      <a:pt x="8166" y="6917"/>
                    </a:cubicBezTo>
                    <a:cubicBezTo>
                      <a:pt x="8408" y="6891"/>
                      <a:pt x="8643" y="6847"/>
                      <a:pt x="8878" y="6796"/>
                    </a:cubicBezTo>
                    <a:cubicBezTo>
                      <a:pt x="9101" y="6726"/>
                      <a:pt x="9329" y="6675"/>
                      <a:pt x="9564" y="6637"/>
                    </a:cubicBezTo>
                    <a:cubicBezTo>
                      <a:pt x="9583" y="6637"/>
                      <a:pt x="9590" y="6663"/>
                      <a:pt x="9571" y="6675"/>
                    </a:cubicBezTo>
                    <a:cubicBezTo>
                      <a:pt x="9342" y="6809"/>
                      <a:pt x="9062" y="6866"/>
                      <a:pt x="8808" y="6923"/>
                    </a:cubicBezTo>
                    <a:cubicBezTo>
                      <a:pt x="8418" y="7014"/>
                      <a:pt x="8024" y="7059"/>
                      <a:pt x="7624" y="7059"/>
                    </a:cubicBezTo>
                    <a:cubicBezTo>
                      <a:pt x="7574" y="7059"/>
                      <a:pt x="7524" y="7058"/>
                      <a:pt x="7474" y="7057"/>
                    </a:cubicBezTo>
                    <a:lnTo>
                      <a:pt x="7474" y="7057"/>
                    </a:lnTo>
                    <a:cubicBezTo>
                      <a:pt x="7537" y="7095"/>
                      <a:pt x="7601" y="7126"/>
                      <a:pt x="7664" y="7158"/>
                    </a:cubicBezTo>
                    <a:cubicBezTo>
                      <a:pt x="7842" y="7146"/>
                      <a:pt x="8027" y="7133"/>
                      <a:pt x="8211" y="7114"/>
                    </a:cubicBezTo>
                    <a:cubicBezTo>
                      <a:pt x="8306" y="7101"/>
                      <a:pt x="8401" y="7088"/>
                      <a:pt x="8497" y="7069"/>
                    </a:cubicBezTo>
                    <a:cubicBezTo>
                      <a:pt x="8548" y="7057"/>
                      <a:pt x="8598" y="7050"/>
                      <a:pt x="8656" y="7038"/>
                    </a:cubicBezTo>
                    <a:cubicBezTo>
                      <a:pt x="8678" y="7030"/>
                      <a:pt x="8700" y="7027"/>
                      <a:pt x="8723" y="7027"/>
                    </a:cubicBezTo>
                    <a:cubicBezTo>
                      <a:pt x="8738" y="7027"/>
                      <a:pt x="8754" y="7029"/>
                      <a:pt x="8770" y="7031"/>
                    </a:cubicBezTo>
                    <a:cubicBezTo>
                      <a:pt x="8789" y="7038"/>
                      <a:pt x="8789" y="7057"/>
                      <a:pt x="8776" y="7069"/>
                    </a:cubicBezTo>
                    <a:cubicBezTo>
                      <a:pt x="8713" y="7120"/>
                      <a:pt x="8598" y="7120"/>
                      <a:pt x="8522" y="7133"/>
                    </a:cubicBezTo>
                    <a:cubicBezTo>
                      <a:pt x="8421" y="7152"/>
                      <a:pt x="8325" y="7165"/>
                      <a:pt x="8224" y="7177"/>
                    </a:cubicBezTo>
                    <a:cubicBezTo>
                      <a:pt x="8071" y="7190"/>
                      <a:pt x="7912" y="7203"/>
                      <a:pt x="7753" y="7203"/>
                    </a:cubicBezTo>
                    <a:cubicBezTo>
                      <a:pt x="7849" y="7247"/>
                      <a:pt x="7950" y="7292"/>
                      <a:pt x="8052" y="7330"/>
                    </a:cubicBezTo>
                    <a:cubicBezTo>
                      <a:pt x="8185" y="7317"/>
                      <a:pt x="8319" y="7304"/>
                      <a:pt x="8452" y="7285"/>
                    </a:cubicBezTo>
                    <a:cubicBezTo>
                      <a:pt x="8529" y="7273"/>
                      <a:pt x="8598" y="7260"/>
                      <a:pt x="8675" y="7241"/>
                    </a:cubicBezTo>
                    <a:cubicBezTo>
                      <a:pt x="8713" y="7235"/>
                      <a:pt x="8745" y="7228"/>
                      <a:pt x="8776" y="7222"/>
                    </a:cubicBezTo>
                    <a:cubicBezTo>
                      <a:pt x="8815" y="7209"/>
                      <a:pt x="8846" y="7209"/>
                      <a:pt x="8878" y="7209"/>
                    </a:cubicBezTo>
                    <a:cubicBezTo>
                      <a:pt x="8891" y="7215"/>
                      <a:pt x="8897" y="7228"/>
                      <a:pt x="8884" y="7241"/>
                    </a:cubicBezTo>
                    <a:cubicBezTo>
                      <a:pt x="8827" y="7279"/>
                      <a:pt x="8757" y="7298"/>
                      <a:pt x="8681" y="7311"/>
                    </a:cubicBezTo>
                    <a:cubicBezTo>
                      <a:pt x="8611" y="7323"/>
                      <a:pt x="8541" y="7336"/>
                      <a:pt x="8471" y="7343"/>
                    </a:cubicBezTo>
                    <a:cubicBezTo>
                      <a:pt x="8370" y="7362"/>
                      <a:pt x="8274" y="7368"/>
                      <a:pt x="8173" y="7374"/>
                    </a:cubicBezTo>
                    <a:lnTo>
                      <a:pt x="8224" y="7387"/>
                    </a:lnTo>
                    <a:cubicBezTo>
                      <a:pt x="8370" y="7432"/>
                      <a:pt x="8522" y="7463"/>
                      <a:pt x="8675" y="7482"/>
                    </a:cubicBezTo>
                    <a:cubicBezTo>
                      <a:pt x="8751" y="7495"/>
                      <a:pt x="8827" y="7501"/>
                      <a:pt x="8897" y="7514"/>
                    </a:cubicBezTo>
                    <a:cubicBezTo>
                      <a:pt x="8973" y="7520"/>
                      <a:pt x="9056" y="7527"/>
                      <a:pt x="9132" y="7546"/>
                    </a:cubicBezTo>
                    <a:cubicBezTo>
                      <a:pt x="9145" y="7552"/>
                      <a:pt x="9145" y="7571"/>
                      <a:pt x="9132" y="7578"/>
                    </a:cubicBezTo>
                    <a:cubicBezTo>
                      <a:pt x="9102" y="7586"/>
                      <a:pt x="9072" y="7595"/>
                      <a:pt x="9040" y="7600"/>
                    </a:cubicBezTo>
                    <a:lnTo>
                      <a:pt x="9040" y="7600"/>
                    </a:lnTo>
                    <a:cubicBezTo>
                      <a:pt x="9036" y="7597"/>
                      <a:pt x="9032" y="7596"/>
                      <a:pt x="9028" y="7596"/>
                    </a:cubicBezTo>
                    <a:cubicBezTo>
                      <a:pt x="9022" y="7596"/>
                      <a:pt x="9017" y="7598"/>
                      <a:pt x="9012" y="7602"/>
                    </a:cubicBezTo>
                    <a:lnTo>
                      <a:pt x="9012" y="7602"/>
                    </a:lnTo>
                    <a:cubicBezTo>
                      <a:pt x="9022" y="7602"/>
                      <a:pt x="9031" y="7601"/>
                      <a:pt x="9040" y="7600"/>
                    </a:cubicBezTo>
                    <a:lnTo>
                      <a:pt x="9040" y="7600"/>
                    </a:lnTo>
                    <a:cubicBezTo>
                      <a:pt x="9044" y="7602"/>
                      <a:pt x="9048" y="7605"/>
                      <a:pt x="9050" y="7609"/>
                    </a:cubicBezTo>
                    <a:lnTo>
                      <a:pt x="9240" y="7654"/>
                    </a:lnTo>
                    <a:cubicBezTo>
                      <a:pt x="9876" y="7800"/>
                      <a:pt x="10518" y="7895"/>
                      <a:pt x="11172" y="7934"/>
                    </a:cubicBezTo>
                    <a:cubicBezTo>
                      <a:pt x="11273" y="7938"/>
                      <a:pt x="11376" y="7940"/>
                      <a:pt x="11478" y="7940"/>
                    </a:cubicBezTo>
                    <a:cubicBezTo>
                      <a:pt x="11665" y="7940"/>
                      <a:pt x="11854" y="7933"/>
                      <a:pt x="12043" y="7921"/>
                    </a:cubicBezTo>
                    <a:cubicBezTo>
                      <a:pt x="12049" y="7908"/>
                      <a:pt x="12056" y="7908"/>
                      <a:pt x="12068" y="7908"/>
                    </a:cubicBezTo>
                    <a:lnTo>
                      <a:pt x="12144" y="7908"/>
                    </a:lnTo>
                    <a:cubicBezTo>
                      <a:pt x="12291" y="7895"/>
                      <a:pt x="12430" y="7876"/>
                      <a:pt x="12570" y="7851"/>
                    </a:cubicBezTo>
                    <a:cubicBezTo>
                      <a:pt x="12621" y="7845"/>
                      <a:pt x="12672" y="7832"/>
                      <a:pt x="12716" y="7826"/>
                    </a:cubicBezTo>
                    <a:cubicBezTo>
                      <a:pt x="12824" y="7806"/>
                      <a:pt x="12926" y="7781"/>
                      <a:pt x="13034" y="7768"/>
                    </a:cubicBezTo>
                    <a:cubicBezTo>
                      <a:pt x="13036" y="7768"/>
                      <a:pt x="13038" y="7768"/>
                      <a:pt x="13040" y="7768"/>
                    </a:cubicBezTo>
                    <a:cubicBezTo>
                      <a:pt x="13073" y="7768"/>
                      <a:pt x="13077" y="7820"/>
                      <a:pt x="13047" y="7832"/>
                    </a:cubicBezTo>
                    <a:cubicBezTo>
                      <a:pt x="13002" y="7851"/>
                      <a:pt x="12952" y="7870"/>
                      <a:pt x="12901" y="7883"/>
                    </a:cubicBezTo>
                    <a:cubicBezTo>
                      <a:pt x="12869" y="7895"/>
                      <a:pt x="12831" y="7902"/>
                      <a:pt x="12799" y="7914"/>
                    </a:cubicBezTo>
                    <a:lnTo>
                      <a:pt x="12913" y="7914"/>
                    </a:lnTo>
                    <a:cubicBezTo>
                      <a:pt x="13390" y="7895"/>
                      <a:pt x="13867" y="7845"/>
                      <a:pt x="14337" y="7743"/>
                    </a:cubicBezTo>
                    <a:cubicBezTo>
                      <a:pt x="14540" y="7705"/>
                      <a:pt x="14744" y="7641"/>
                      <a:pt x="14941" y="7565"/>
                    </a:cubicBezTo>
                    <a:lnTo>
                      <a:pt x="14941" y="7565"/>
                    </a:lnTo>
                    <a:cubicBezTo>
                      <a:pt x="14925" y="7568"/>
                      <a:pt x="14910" y="7570"/>
                      <a:pt x="14896" y="7570"/>
                    </a:cubicBezTo>
                    <a:cubicBezTo>
                      <a:pt x="14882" y="7570"/>
                      <a:pt x="14867" y="7568"/>
                      <a:pt x="14852" y="7565"/>
                    </a:cubicBezTo>
                    <a:cubicBezTo>
                      <a:pt x="14839" y="7559"/>
                      <a:pt x="14833" y="7540"/>
                      <a:pt x="14839" y="7527"/>
                    </a:cubicBezTo>
                    <a:cubicBezTo>
                      <a:pt x="14909" y="7476"/>
                      <a:pt x="14979" y="7444"/>
                      <a:pt x="15061" y="7425"/>
                    </a:cubicBezTo>
                    <a:cubicBezTo>
                      <a:pt x="15138" y="7393"/>
                      <a:pt x="15214" y="7355"/>
                      <a:pt x="15290" y="7317"/>
                    </a:cubicBezTo>
                    <a:lnTo>
                      <a:pt x="15328" y="7292"/>
                    </a:lnTo>
                    <a:lnTo>
                      <a:pt x="15366" y="7260"/>
                    </a:lnTo>
                    <a:cubicBezTo>
                      <a:pt x="15398" y="7222"/>
                      <a:pt x="15443" y="7196"/>
                      <a:pt x="15474" y="7158"/>
                    </a:cubicBezTo>
                    <a:lnTo>
                      <a:pt x="15455" y="7158"/>
                    </a:lnTo>
                    <a:cubicBezTo>
                      <a:pt x="15436" y="7152"/>
                      <a:pt x="15424" y="7126"/>
                      <a:pt x="15436" y="7107"/>
                    </a:cubicBezTo>
                    <a:cubicBezTo>
                      <a:pt x="15468" y="7082"/>
                      <a:pt x="15506" y="7069"/>
                      <a:pt x="15544" y="7057"/>
                    </a:cubicBezTo>
                    <a:cubicBezTo>
                      <a:pt x="15722" y="6942"/>
                      <a:pt x="15887" y="6796"/>
                      <a:pt x="16027" y="6631"/>
                    </a:cubicBezTo>
                    <a:cubicBezTo>
                      <a:pt x="16104" y="6548"/>
                      <a:pt x="16173" y="6453"/>
                      <a:pt x="16231" y="6358"/>
                    </a:cubicBezTo>
                    <a:cubicBezTo>
                      <a:pt x="16294" y="6262"/>
                      <a:pt x="16339" y="6161"/>
                      <a:pt x="16396" y="6059"/>
                    </a:cubicBezTo>
                    <a:cubicBezTo>
                      <a:pt x="16403" y="6048"/>
                      <a:pt x="16414" y="6043"/>
                      <a:pt x="16426" y="6043"/>
                    </a:cubicBezTo>
                    <a:cubicBezTo>
                      <a:pt x="16447" y="6043"/>
                      <a:pt x="16470" y="6060"/>
                      <a:pt x="16466" y="6084"/>
                    </a:cubicBezTo>
                    <a:cubicBezTo>
                      <a:pt x="16389" y="6313"/>
                      <a:pt x="16269" y="6516"/>
                      <a:pt x="16104" y="6688"/>
                    </a:cubicBezTo>
                    <a:cubicBezTo>
                      <a:pt x="16008" y="6796"/>
                      <a:pt x="15900" y="6891"/>
                      <a:pt x="15786" y="6974"/>
                    </a:cubicBezTo>
                    <a:cubicBezTo>
                      <a:pt x="15843" y="6955"/>
                      <a:pt x="15894" y="6936"/>
                      <a:pt x="15945" y="6910"/>
                    </a:cubicBezTo>
                    <a:cubicBezTo>
                      <a:pt x="16027" y="6860"/>
                      <a:pt x="16104" y="6802"/>
                      <a:pt x="16173" y="6732"/>
                    </a:cubicBezTo>
                    <a:cubicBezTo>
                      <a:pt x="16237" y="6663"/>
                      <a:pt x="16288" y="6593"/>
                      <a:pt x="16339" y="6516"/>
                    </a:cubicBezTo>
                    <a:cubicBezTo>
                      <a:pt x="16377" y="6434"/>
                      <a:pt x="16421" y="6358"/>
                      <a:pt x="16466" y="6281"/>
                    </a:cubicBezTo>
                    <a:cubicBezTo>
                      <a:pt x="16472" y="6277"/>
                      <a:pt x="16480" y="6275"/>
                      <a:pt x="16487" y="6275"/>
                    </a:cubicBezTo>
                    <a:cubicBezTo>
                      <a:pt x="16500" y="6275"/>
                      <a:pt x="16510" y="6282"/>
                      <a:pt x="16510" y="6294"/>
                    </a:cubicBezTo>
                    <a:cubicBezTo>
                      <a:pt x="16517" y="6326"/>
                      <a:pt x="16510" y="6351"/>
                      <a:pt x="16504" y="6377"/>
                    </a:cubicBezTo>
                    <a:cubicBezTo>
                      <a:pt x="16517" y="6358"/>
                      <a:pt x="16523" y="6345"/>
                      <a:pt x="16536" y="6326"/>
                    </a:cubicBezTo>
                    <a:cubicBezTo>
                      <a:pt x="16599" y="6199"/>
                      <a:pt x="16650" y="6065"/>
                      <a:pt x="16682" y="5925"/>
                    </a:cubicBezTo>
                    <a:cubicBezTo>
                      <a:pt x="16701" y="5856"/>
                      <a:pt x="16707" y="5779"/>
                      <a:pt x="16714" y="5709"/>
                    </a:cubicBezTo>
                    <a:cubicBezTo>
                      <a:pt x="16720" y="5646"/>
                      <a:pt x="16726" y="5576"/>
                      <a:pt x="16739" y="5512"/>
                    </a:cubicBezTo>
                    <a:cubicBezTo>
                      <a:pt x="16745" y="5498"/>
                      <a:pt x="16756" y="5493"/>
                      <a:pt x="16768" y="5493"/>
                    </a:cubicBezTo>
                    <a:cubicBezTo>
                      <a:pt x="16783" y="5493"/>
                      <a:pt x="16799" y="5502"/>
                      <a:pt x="16803" y="5512"/>
                    </a:cubicBezTo>
                    <a:cubicBezTo>
                      <a:pt x="16828" y="5582"/>
                      <a:pt x="16834" y="5659"/>
                      <a:pt x="16822" y="5735"/>
                    </a:cubicBezTo>
                    <a:cubicBezTo>
                      <a:pt x="16815" y="5767"/>
                      <a:pt x="16809" y="5811"/>
                      <a:pt x="16809" y="5849"/>
                    </a:cubicBezTo>
                    <a:cubicBezTo>
                      <a:pt x="16815" y="5811"/>
                      <a:pt x="16828" y="5779"/>
                      <a:pt x="16834" y="5747"/>
                    </a:cubicBezTo>
                    <a:cubicBezTo>
                      <a:pt x="16860" y="5652"/>
                      <a:pt x="16879" y="5563"/>
                      <a:pt x="16892" y="5468"/>
                    </a:cubicBezTo>
                    <a:cubicBezTo>
                      <a:pt x="16898" y="5379"/>
                      <a:pt x="16911" y="5290"/>
                      <a:pt x="16936" y="5207"/>
                    </a:cubicBezTo>
                    <a:cubicBezTo>
                      <a:pt x="16939" y="5201"/>
                      <a:pt x="16946" y="5198"/>
                      <a:pt x="16952" y="5198"/>
                    </a:cubicBezTo>
                    <a:cubicBezTo>
                      <a:pt x="16958" y="5198"/>
                      <a:pt x="16965" y="5201"/>
                      <a:pt x="16968" y="5207"/>
                    </a:cubicBezTo>
                    <a:cubicBezTo>
                      <a:pt x="16980" y="5296"/>
                      <a:pt x="16980" y="5392"/>
                      <a:pt x="16961" y="5481"/>
                    </a:cubicBezTo>
                    <a:cubicBezTo>
                      <a:pt x="16942" y="5576"/>
                      <a:pt x="16923" y="5678"/>
                      <a:pt x="16898" y="5767"/>
                    </a:cubicBezTo>
                    <a:cubicBezTo>
                      <a:pt x="16885" y="5805"/>
                      <a:pt x="16879" y="5836"/>
                      <a:pt x="16866" y="5868"/>
                    </a:cubicBezTo>
                    <a:lnTo>
                      <a:pt x="16892" y="5843"/>
                    </a:lnTo>
                    <a:cubicBezTo>
                      <a:pt x="16898" y="5836"/>
                      <a:pt x="16906" y="5833"/>
                      <a:pt x="16914" y="5833"/>
                    </a:cubicBezTo>
                    <a:cubicBezTo>
                      <a:pt x="16922" y="5833"/>
                      <a:pt x="16930" y="5836"/>
                      <a:pt x="16936" y="5843"/>
                    </a:cubicBezTo>
                    <a:lnTo>
                      <a:pt x="16949" y="5830"/>
                    </a:lnTo>
                    <a:cubicBezTo>
                      <a:pt x="17089" y="5608"/>
                      <a:pt x="17203" y="5373"/>
                      <a:pt x="17279" y="5125"/>
                    </a:cubicBezTo>
                    <a:cubicBezTo>
                      <a:pt x="17330" y="4966"/>
                      <a:pt x="17362" y="4801"/>
                      <a:pt x="17374" y="4635"/>
                    </a:cubicBezTo>
                    <a:cubicBezTo>
                      <a:pt x="17387" y="4464"/>
                      <a:pt x="17381" y="4292"/>
                      <a:pt x="17381" y="4114"/>
                    </a:cubicBezTo>
                    <a:cubicBezTo>
                      <a:pt x="17381" y="4096"/>
                      <a:pt x="17397" y="4084"/>
                      <a:pt x="17414" y="4084"/>
                    </a:cubicBezTo>
                    <a:cubicBezTo>
                      <a:pt x="17426" y="4084"/>
                      <a:pt x="17439" y="4091"/>
                      <a:pt x="17444" y="4108"/>
                    </a:cubicBezTo>
                    <a:cubicBezTo>
                      <a:pt x="17476" y="4222"/>
                      <a:pt x="17489" y="4343"/>
                      <a:pt x="17489" y="4470"/>
                    </a:cubicBezTo>
                    <a:cubicBezTo>
                      <a:pt x="17495" y="4394"/>
                      <a:pt x="17514" y="4324"/>
                      <a:pt x="17527" y="4254"/>
                    </a:cubicBezTo>
                    <a:cubicBezTo>
                      <a:pt x="17552" y="4133"/>
                      <a:pt x="17571" y="4019"/>
                      <a:pt x="17591" y="3905"/>
                    </a:cubicBezTo>
                    <a:cubicBezTo>
                      <a:pt x="17610" y="3809"/>
                      <a:pt x="17629" y="3714"/>
                      <a:pt x="17648" y="3612"/>
                    </a:cubicBezTo>
                    <a:lnTo>
                      <a:pt x="17648" y="3612"/>
                    </a:lnTo>
                    <a:cubicBezTo>
                      <a:pt x="17645" y="3613"/>
                      <a:pt x="17643" y="3614"/>
                      <a:pt x="17641" y="3614"/>
                    </a:cubicBezTo>
                    <a:cubicBezTo>
                      <a:pt x="17633" y="3614"/>
                      <a:pt x="17629" y="3605"/>
                      <a:pt x="17629" y="3600"/>
                    </a:cubicBezTo>
                    <a:cubicBezTo>
                      <a:pt x="17629" y="3574"/>
                      <a:pt x="17641" y="3555"/>
                      <a:pt x="17641" y="3530"/>
                    </a:cubicBezTo>
                    <a:cubicBezTo>
                      <a:pt x="17641" y="3517"/>
                      <a:pt x="17641" y="3504"/>
                      <a:pt x="17641" y="3498"/>
                    </a:cubicBezTo>
                    <a:cubicBezTo>
                      <a:pt x="17648" y="3485"/>
                      <a:pt x="17654" y="3472"/>
                      <a:pt x="17654" y="3466"/>
                    </a:cubicBezTo>
                    <a:cubicBezTo>
                      <a:pt x="17667" y="3422"/>
                      <a:pt x="17679" y="3377"/>
                      <a:pt x="17692" y="3333"/>
                    </a:cubicBezTo>
                    <a:cubicBezTo>
                      <a:pt x="17695" y="3322"/>
                      <a:pt x="17704" y="3317"/>
                      <a:pt x="17714" y="3317"/>
                    </a:cubicBezTo>
                    <a:cubicBezTo>
                      <a:pt x="17727" y="3317"/>
                      <a:pt x="17740" y="3327"/>
                      <a:pt x="17737" y="3345"/>
                    </a:cubicBezTo>
                    <a:cubicBezTo>
                      <a:pt x="17737" y="3352"/>
                      <a:pt x="17730" y="3358"/>
                      <a:pt x="17730" y="3364"/>
                    </a:cubicBezTo>
                    <a:lnTo>
                      <a:pt x="17756" y="3314"/>
                    </a:lnTo>
                    <a:cubicBezTo>
                      <a:pt x="17838" y="3123"/>
                      <a:pt x="17921" y="2926"/>
                      <a:pt x="18010" y="2735"/>
                    </a:cubicBezTo>
                    <a:cubicBezTo>
                      <a:pt x="18182" y="2348"/>
                      <a:pt x="18347" y="1954"/>
                      <a:pt x="18531" y="1572"/>
                    </a:cubicBezTo>
                    <a:lnTo>
                      <a:pt x="18537" y="1566"/>
                    </a:lnTo>
                    <a:lnTo>
                      <a:pt x="18537" y="1566"/>
                    </a:lnTo>
                    <a:cubicBezTo>
                      <a:pt x="18417" y="1579"/>
                      <a:pt x="18296" y="1585"/>
                      <a:pt x="18182" y="1585"/>
                    </a:cubicBezTo>
                    <a:lnTo>
                      <a:pt x="17845" y="1585"/>
                    </a:lnTo>
                    <a:cubicBezTo>
                      <a:pt x="17781" y="1585"/>
                      <a:pt x="17718" y="1579"/>
                      <a:pt x="17654" y="1572"/>
                    </a:cubicBezTo>
                    <a:cubicBezTo>
                      <a:pt x="17648" y="1577"/>
                      <a:pt x="17641" y="1579"/>
                      <a:pt x="17634" y="1579"/>
                    </a:cubicBezTo>
                    <a:cubicBezTo>
                      <a:pt x="17611" y="1579"/>
                      <a:pt x="17587" y="1557"/>
                      <a:pt x="17597" y="1528"/>
                    </a:cubicBezTo>
                    <a:cubicBezTo>
                      <a:pt x="17610" y="1439"/>
                      <a:pt x="17699" y="1344"/>
                      <a:pt x="17762" y="1274"/>
                    </a:cubicBezTo>
                    <a:cubicBezTo>
                      <a:pt x="17832" y="1191"/>
                      <a:pt x="17915" y="1121"/>
                      <a:pt x="17991" y="1051"/>
                    </a:cubicBezTo>
                    <a:cubicBezTo>
                      <a:pt x="18156" y="899"/>
                      <a:pt x="18296" y="721"/>
                      <a:pt x="18302" y="492"/>
                    </a:cubicBezTo>
                    <a:cubicBezTo>
                      <a:pt x="18296" y="492"/>
                      <a:pt x="18283" y="492"/>
                      <a:pt x="18277" y="486"/>
                    </a:cubicBezTo>
                    <a:cubicBezTo>
                      <a:pt x="18112" y="352"/>
                      <a:pt x="17921" y="244"/>
                      <a:pt x="17724" y="168"/>
                    </a:cubicBezTo>
                    <a:cubicBezTo>
                      <a:pt x="17622" y="130"/>
                      <a:pt x="17514" y="98"/>
                      <a:pt x="17406" y="79"/>
                    </a:cubicBezTo>
                    <a:lnTo>
                      <a:pt x="17406" y="79"/>
                    </a:lnTo>
                    <a:cubicBezTo>
                      <a:pt x="17438" y="98"/>
                      <a:pt x="17470" y="123"/>
                      <a:pt x="17489" y="155"/>
                    </a:cubicBezTo>
                    <a:cubicBezTo>
                      <a:pt x="17495" y="168"/>
                      <a:pt x="17489" y="181"/>
                      <a:pt x="17476" y="181"/>
                    </a:cubicBezTo>
                    <a:cubicBezTo>
                      <a:pt x="17400" y="155"/>
                      <a:pt x="17330" y="123"/>
                      <a:pt x="17260" y="92"/>
                    </a:cubicBezTo>
                    <a:cubicBezTo>
                      <a:pt x="17203" y="66"/>
                      <a:pt x="17146" y="47"/>
                      <a:pt x="17089" y="35"/>
                    </a:cubicBezTo>
                    <a:lnTo>
                      <a:pt x="17076" y="35"/>
                    </a:lnTo>
                    <a:lnTo>
                      <a:pt x="17031" y="22"/>
                    </a:lnTo>
                    <a:cubicBezTo>
                      <a:pt x="16946" y="7"/>
                      <a:pt x="16860" y="0"/>
                      <a:pt x="167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47"/>
              <p:cNvSpPr/>
              <p:nvPr/>
            </p:nvSpPr>
            <p:spPr>
              <a:xfrm>
                <a:off x="2207875" y="3749775"/>
                <a:ext cx="52925" cy="15125"/>
              </a:xfrm>
              <a:custGeom>
                <a:rect b="b" l="l" r="r" t="t"/>
                <a:pathLst>
                  <a:path extrusionOk="0" h="605" w="2117">
                    <a:moveTo>
                      <a:pt x="1964" y="64"/>
                    </a:moveTo>
                    <a:cubicBezTo>
                      <a:pt x="1818" y="134"/>
                      <a:pt x="1678" y="217"/>
                      <a:pt x="1538" y="293"/>
                    </a:cubicBezTo>
                    <a:cubicBezTo>
                      <a:pt x="1392" y="376"/>
                      <a:pt x="1239" y="446"/>
                      <a:pt x="1080" y="503"/>
                    </a:cubicBezTo>
                    <a:cubicBezTo>
                      <a:pt x="909" y="554"/>
                      <a:pt x="724" y="585"/>
                      <a:pt x="547" y="598"/>
                    </a:cubicBezTo>
                    <a:cubicBezTo>
                      <a:pt x="439" y="605"/>
                      <a:pt x="337" y="605"/>
                      <a:pt x="229" y="605"/>
                    </a:cubicBezTo>
                    <a:cubicBezTo>
                      <a:pt x="153" y="605"/>
                      <a:pt x="76" y="598"/>
                      <a:pt x="0" y="605"/>
                    </a:cubicBezTo>
                    <a:cubicBezTo>
                      <a:pt x="64" y="573"/>
                      <a:pt x="114" y="522"/>
                      <a:pt x="178" y="496"/>
                    </a:cubicBezTo>
                    <a:cubicBezTo>
                      <a:pt x="267" y="446"/>
                      <a:pt x="362" y="395"/>
                      <a:pt x="458" y="357"/>
                    </a:cubicBezTo>
                    <a:cubicBezTo>
                      <a:pt x="642" y="274"/>
                      <a:pt x="839" y="204"/>
                      <a:pt x="1036" y="160"/>
                    </a:cubicBezTo>
                    <a:cubicBezTo>
                      <a:pt x="1258" y="102"/>
                      <a:pt x="1487" y="58"/>
                      <a:pt x="1709" y="33"/>
                    </a:cubicBezTo>
                    <a:cubicBezTo>
                      <a:pt x="1843" y="20"/>
                      <a:pt x="1976" y="7"/>
                      <a:pt x="2116" y="1"/>
                    </a:cubicBezTo>
                    <a:cubicBezTo>
                      <a:pt x="2059" y="20"/>
                      <a:pt x="2008" y="39"/>
                      <a:pt x="1964" y="6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47"/>
              <p:cNvSpPr/>
              <p:nvPr/>
            </p:nvSpPr>
            <p:spPr>
              <a:xfrm>
                <a:off x="2208825" y="3739450"/>
                <a:ext cx="56725" cy="22600"/>
              </a:xfrm>
              <a:custGeom>
                <a:rect b="b" l="l" r="r" t="t"/>
                <a:pathLst>
                  <a:path extrusionOk="0" h="904" w="2269">
                    <a:moveTo>
                      <a:pt x="2015" y="318"/>
                    </a:moveTo>
                    <a:cubicBezTo>
                      <a:pt x="1888" y="331"/>
                      <a:pt x="1767" y="344"/>
                      <a:pt x="1646" y="357"/>
                    </a:cubicBezTo>
                    <a:cubicBezTo>
                      <a:pt x="1417" y="388"/>
                      <a:pt x="1189" y="427"/>
                      <a:pt x="960" y="484"/>
                    </a:cubicBezTo>
                    <a:cubicBezTo>
                      <a:pt x="750" y="535"/>
                      <a:pt x="553" y="611"/>
                      <a:pt x="356" y="700"/>
                    </a:cubicBezTo>
                    <a:cubicBezTo>
                      <a:pt x="261" y="744"/>
                      <a:pt x="165" y="795"/>
                      <a:pt x="83" y="852"/>
                    </a:cubicBezTo>
                    <a:lnTo>
                      <a:pt x="0" y="903"/>
                    </a:lnTo>
                    <a:cubicBezTo>
                      <a:pt x="32" y="865"/>
                      <a:pt x="64" y="827"/>
                      <a:pt x="95" y="789"/>
                    </a:cubicBezTo>
                    <a:cubicBezTo>
                      <a:pt x="172" y="706"/>
                      <a:pt x="267" y="624"/>
                      <a:pt x="343" y="541"/>
                    </a:cubicBezTo>
                    <a:cubicBezTo>
                      <a:pt x="477" y="395"/>
                      <a:pt x="604" y="204"/>
                      <a:pt x="578" y="1"/>
                    </a:cubicBezTo>
                    <a:cubicBezTo>
                      <a:pt x="890" y="20"/>
                      <a:pt x="1201" y="58"/>
                      <a:pt x="1506" y="115"/>
                    </a:cubicBezTo>
                    <a:cubicBezTo>
                      <a:pt x="1659" y="141"/>
                      <a:pt x="1805" y="166"/>
                      <a:pt x="1957" y="204"/>
                    </a:cubicBezTo>
                    <a:cubicBezTo>
                      <a:pt x="2065" y="217"/>
                      <a:pt x="2167" y="249"/>
                      <a:pt x="2269" y="293"/>
                    </a:cubicBezTo>
                    <a:cubicBezTo>
                      <a:pt x="2180" y="299"/>
                      <a:pt x="2097" y="312"/>
                      <a:pt x="2015" y="31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47"/>
              <p:cNvSpPr/>
              <p:nvPr/>
            </p:nvSpPr>
            <p:spPr>
              <a:xfrm>
                <a:off x="2172275" y="3756650"/>
                <a:ext cx="12725" cy="10150"/>
              </a:xfrm>
              <a:custGeom>
                <a:rect b="b" l="l" r="r" t="t"/>
                <a:pathLst>
                  <a:path extrusionOk="0" h="406" w="509">
                    <a:moveTo>
                      <a:pt x="27" y="1"/>
                    </a:moveTo>
                    <a:cubicBezTo>
                      <a:pt x="15" y="1"/>
                      <a:pt x="1" y="9"/>
                      <a:pt x="1" y="24"/>
                    </a:cubicBezTo>
                    <a:cubicBezTo>
                      <a:pt x="7" y="139"/>
                      <a:pt x="64" y="247"/>
                      <a:pt x="153" y="317"/>
                    </a:cubicBezTo>
                    <a:cubicBezTo>
                      <a:pt x="191" y="355"/>
                      <a:pt x="248" y="380"/>
                      <a:pt x="306" y="399"/>
                    </a:cubicBezTo>
                    <a:cubicBezTo>
                      <a:pt x="325" y="404"/>
                      <a:pt x="344" y="406"/>
                      <a:pt x="364" y="406"/>
                    </a:cubicBezTo>
                    <a:cubicBezTo>
                      <a:pt x="404" y="406"/>
                      <a:pt x="443" y="397"/>
                      <a:pt x="477" y="380"/>
                    </a:cubicBezTo>
                    <a:cubicBezTo>
                      <a:pt x="509" y="361"/>
                      <a:pt x="496" y="310"/>
                      <a:pt x="458" y="310"/>
                    </a:cubicBezTo>
                    <a:cubicBezTo>
                      <a:pt x="433" y="310"/>
                      <a:pt x="407" y="317"/>
                      <a:pt x="382" y="317"/>
                    </a:cubicBezTo>
                    <a:cubicBezTo>
                      <a:pt x="363" y="317"/>
                      <a:pt x="337" y="317"/>
                      <a:pt x="318" y="310"/>
                    </a:cubicBezTo>
                    <a:cubicBezTo>
                      <a:pt x="274" y="304"/>
                      <a:pt x="229" y="279"/>
                      <a:pt x="198" y="253"/>
                    </a:cubicBezTo>
                    <a:cubicBezTo>
                      <a:pt x="128" y="190"/>
                      <a:pt x="70" y="107"/>
                      <a:pt x="45" y="12"/>
                    </a:cubicBezTo>
                    <a:cubicBezTo>
                      <a:pt x="43" y="4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47"/>
              <p:cNvSpPr/>
              <p:nvPr/>
            </p:nvSpPr>
            <p:spPr>
              <a:xfrm>
                <a:off x="2193400" y="3749675"/>
                <a:ext cx="2100" cy="3300"/>
              </a:xfrm>
              <a:custGeom>
                <a:rect b="b" l="l" r="r" t="t"/>
                <a:pathLst>
                  <a:path extrusionOk="0" h="132" w="84">
                    <a:moveTo>
                      <a:pt x="23" y="0"/>
                    </a:moveTo>
                    <a:cubicBezTo>
                      <a:pt x="20" y="0"/>
                      <a:pt x="17" y="2"/>
                      <a:pt x="13" y="5"/>
                    </a:cubicBezTo>
                    <a:cubicBezTo>
                      <a:pt x="7" y="5"/>
                      <a:pt x="1" y="18"/>
                      <a:pt x="1" y="30"/>
                    </a:cubicBezTo>
                    <a:lnTo>
                      <a:pt x="20" y="81"/>
                    </a:lnTo>
                    <a:cubicBezTo>
                      <a:pt x="26" y="87"/>
                      <a:pt x="26" y="100"/>
                      <a:pt x="33" y="106"/>
                    </a:cubicBezTo>
                    <a:lnTo>
                      <a:pt x="39" y="119"/>
                    </a:lnTo>
                    <a:cubicBezTo>
                      <a:pt x="45" y="126"/>
                      <a:pt x="52" y="132"/>
                      <a:pt x="58" y="132"/>
                    </a:cubicBezTo>
                    <a:cubicBezTo>
                      <a:pt x="64" y="132"/>
                      <a:pt x="71" y="132"/>
                      <a:pt x="77" y="126"/>
                    </a:cubicBezTo>
                    <a:cubicBezTo>
                      <a:pt x="83" y="113"/>
                      <a:pt x="83" y="100"/>
                      <a:pt x="77" y="87"/>
                    </a:cubicBezTo>
                    <a:cubicBezTo>
                      <a:pt x="71" y="81"/>
                      <a:pt x="71" y="68"/>
                      <a:pt x="64" y="62"/>
                    </a:cubicBezTo>
                    <a:lnTo>
                      <a:pt x="39" y="11"/>
                    </a:lnTo>
                    <a:cubicBezTo>
                      <a:pt x="39" y="11"/>
                      <a:pt x="39" y="5"/>
                      <a:pt x="33" y="5"/>
                    </a:cubicBezTo>
                    <a:cubicBezTo>
                      <a:pt x="29" y="2"/>
                      <a:pt x="26" y="0"/>
                      <a:pt x="23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47"/>
              <p:cNvSpPr/>
              <p:nvPr/>
            </p:nvSpPr>
            <p:spPr>
              <a:xfrm>
                <a:off x="2189675" y="3749050"/>
                <a:ext cx="4700" cy="8900"/>
              </a:xfrm>
              <a:custGeom>
                <a:rect b="b" l="l" r="r" t="t"/>
                <a:pathLst>
                  <a:path extrusionOk="0" h="356" w="188">
                    <a:moveTo>
                      <a:pt x="25" y="0"/>
                    </a:moveTo>
                    <a:cubicBezTo>
                      <a:pt x="13" y="0"/>
                      <a:pt x="0" y="15"/>
                      <a:pt x="10" y="30"/>
                    </a:cubicBezTo>
                    <a:cubicBezTo>
                      <a:pt x="23" y="49"/>
                      <a:pt x="35" y="68"/>
                      <a:pt x="48" y="93"/>
                    </a:cubicBezTo>
                    <a:cubicBezTo>
                      <a:pt x="61" y="112"/>
                      <a:pt x="67" y="131"/>
                      <a:pt x="80" y="151"/>
                    </a:cubicBezTo>
                    <a:cubicBezTo>
                      <a:pt x="99" y="195"/>
                      <a:pt x="105" y="240"/>
                      <a:pt x="112" y="284"/>
                    </a:cubicBezTo>
                    <a:cubicBezTo>
                      <a:pt x="112" y="307"/>
                      <a:pt x="112" y="356"/>
                      <a:pt x="140" y="356"/>
                    </a:cubicBezTo>
                    <a:cubicBezTo>
                      <a:pt x="143" y="356"/>
                      <a:pt x="146" y="355"/>
                      <a:pt x="150" y="354"/>
                    </a:cubicBezTo>
                    <a:cubicBezTo>
                      <a:pt x="188" y="341"/>
                      <a:pt x="182" y="303"/>
                      <a:pt x="175" y="278"/>
                    </a:cubicBezTo>
                    <a:cubicBezTo>
                      <a:pt x="169" y="201"/>
                      <a:pt x="143" y="125"/>
                      <a:pt x="99" y="62"/>
                    </a:cubicBezTo>
                    <a:cubicBezTo>
                      <a:pt x="80" y="43"/>
                      <a:pt x="61" y="23"/>
                      <a:pt x="35" y="4"/>
                    </a:cubicBezTo>
                    <a:cubicBezTo>
                      <a:pt x="33" y="2"/>
                      <a:pt x="29" y="0"/>
                      <a:pt x="25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47"/>
              <p:cNvSpPr/>
              <p:nvPr/>
            </p:nvSpPr>
            <p:spPr>
              <a:xfrm>
                <a:off x="2172275" y="3748025"/>
                <a:ext cx="3675" cy="4000"/>
              </a:xfrm>
              <a:custGeom>
                <a:rect b="b" l="l" r="r" t="t"/>
                <a:pathLst>
                  <a:path extrusionOk="0" h="160" w="147">
                    <a:moveTo>
                      <a:pt x="102" y="1"/>
                    </a:moveTo>
                    <a:lnTo>
                      <a:pt x="83" y="7"/>
                    </a:lnTo>
                    <a:cubicBezTo>
                      <a:pt x="70" y="14"/>
                      <a:pt x="64" y="20"/>
                      <a:pt x="51" y="26"/>
                    </a:cubicBezTo>
                    <a:lnTo>
                      <a:pt x="39" y="45"/>
                    </a:lnTo>
                    <a:cubicBezTo>
                      <a:pt x="26" y="58"/>
                      <a:pt x="20" y="71"/>
                      <a:pt x="13" y="84"/>
                    </a:cubicBezTo>
                    <a:cubicBezTo>
                      <a:pt x="1" y="103"/>
                      <a:pt x="1" y="115"/>
                      <a:pt x="1" y="134"/>
                    </a:cubicBezTo>
                    <a:cubicBezTo>
                      <a:pt x="1" y="147"/>
                      <a:pt x="7" y="153"/>
                      <a:pt x="20" y="160"/>
                    </a:cubicBezTo>
                    <a:cubicBezTo>
                      <a:pt x="26" y="160"/>
                      <a:pt x="39" y="160"/>
                      <a:pt x="45" y="153"/>
                    </a:cubicBezTo>
                    <a:cubicBezTo>
                      <a:pt x="45" y="147"/>
                      <a:pt x="51" y="141"/>
                      <a:pt x="58" y="134"/>
                    </a:cubicBezTo>
                    <a:lnTo>
                      <a:pt x="64" y="128"/>
                    </a:lnTo>
                    <a:lnTo>
                      <a:pt x="64" y="122"/>
                    </a:lnTo>
                    <a:cubicBezTo>
                      <a:pt x="77" y="109"/>
                      <a:pt x="83" y="103"/>
                      <a:pt x="90" y="90"/>
                    </a:cubicBezTo>
                    <a:lnTo>
                      <a:pt x="109" y="77"/>
                    </a:lnTo>
                    <a:cubicBezTo>
                      <a:pt x="109" y="71"/>
                      <a:pt x="115" y="64"/>
                      <a:pt x="121" y="58"/>
                    </a:cubicBezTo>
                    <a:lnTo>
                      <a:pt x="128" y="52"/>
                    </a:lnTo>
                    <a:cubicBezTo>
                      <a:pt x="134" y="45"/>
                      <a:pt x="140" y="39"/>
                      <a:pt x="140" y="33"/>
                    </a:cubicBezTo>
                    <a:cubicBezTo>
                      <a:pt x="147" y="20"/>
                      <a:pt x="140" y="7"/>
                      <a:pt x="128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47"/>
              <p:cNvSpPr/>
              <p:nvPr/>
            </p:nvSpPr>
            <p:spPr>
              <a:xfrm>
                <a:off x="2173275" y="3748025"/>
                <a:ext cx="18400" cy="15475"/>
              </a:xfrm>
              <a:custGeom>
                <a:rect b="b" l="l" r="r" t="t"/>
                <a:pathLst>
                  <a:path extrusionOk="0" h="619" w="736">
                    <a:moveTo>
                      <a:pt x="405" y="122"/>
                    </a:moveTo>
                    <a:cubicBezTo>
                      <a:pt x="444" y="128"/>
                      <a:pt x="450" y="160"/>
                      <a:pt x="437" y="198"/>
                    </a:cubicBezTo>
                    <a:cubicBezTo>
                      <a:pt x="418" y="242"/>
                      <a:pt x="386" y="281"/>
                      <a:pt x="348" y="300"/>
                    </a:cubicBezTo>
                    <a:cubicBezTo>
                      <a:pt x="332" y="312"/>
                      <a:pt x="313" y="319"/>
                      <a:pt x="294" y="319"/>
                    </a:cubicBezTo>
                    <a:cubicBezTo>
                      <a:pt x="275" y="319"/>
                      <a:pt x="256" y="312"/>
                      <a:pt x="240" y="300"/>
                    </a:cubicBezTo>
                    <a:lnTo>
                      <a:pt x="234" y="293"/>
                    </a:lnTo>
                    <a:cubicBezTo>
                      <a:pt x="227" y="255"/>
                      <a:pt x="247" y="211"/>
                      <a:pt x="278" y="179"/>
                    </a:cubicBezTo>
                    <a:cubicBezTo>
                      <a:pt x="310" y="147"/>
                      <a:pt x="355" y="122"/>
                      <a:pt x="405" y="122"/>
                    </a:cubicBezTo>
                    <a:close/>
                    <a:moveTo>
                      <a:pt x="355" y="1"/>
                    </a:moveTo>
                    <a:cubicBezTo>
                      <a:pt x="323" y="1"/>
                      <a:pt x="285" y="14"/>
                      <a:pt x="253" y="26"/>
                    </a:cubicBezTo>
                    <a:cubicBezTo>
                      <a:pt x="189" y="58"/>
                      <a:pt x="139" y="109"/>
                      <a:pt x="113" y="172"/>
                    </a:cubicBezTo>
                    <a:cubicBezTo>
                      <a:pt x="0" y="402"/>
                      <a:pt x="186" y="619"/>
                      <a:pt x="393" y="619"/>
                    </a:cubicBezTo>
                    <a:cubicBezTo>
                      <a:pt x="466" y="619"/>
                      <a:pt x="542" y="592"/>
                      <a:pt x="609" y="528"/>
                    </a:cubicBezTo>
                    <a:cubicBezTo>
                      <a:pt x="717" y="427"/>
                      <a:pt x="736" y="261"/>
                      <a:pt x="653" y="134"/>
                    </a:cubicBezTo>
                    <a:cubicBezTo>
                      <a:pt x="596" y="52"/>
                      <a:pt x="501" y="1"/>
                      <a:pt x="405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47"/>
              <p:cNvSpPr/>
              <p:nvPr/>
            </p:nvSpPr>
            <p:spPr>
              <a:xfrm>
                <a:off x="2186575" y="3764250"/>
                <a:ext cx="2100" cy="1750"/>
              </a:xfrm>
              <a:custGeom>
                <a:rect b="b" l="l" r="r" t="t"/>
                <a:pathLst>
                  <a:path extrusionOk="0" h="70" w="84">
                    <a:moveTo>
                      <a:pt x="45" y="0"/>
                    </a:moveTo>
                    <a:lnTo>
                      <a:pt x="32" y="6"/>
                    </a:lnTo>
                    <a:lnTo>
                      <a:pt x="20" y="13"/>
                    </a:lnTo>
                    <a:lnTo>
                      <a:pt x="13" y="19"/>
                    </a:lnTo>
                    <a:lnTo>
                      <a:pt x="7" y="26"/>
                    </a:lnTo>
                    <a:lnTo>
                      <a:pt x="7" y="38"/>
                    </a:lnTo>
                    <a:cubicBezTo>
                      <a:pt x="1" y="45"/>
                      <a:pt x="1" y="51"/>
                      <a:pt x="7" y="57"/>
                    </a:cubicBezTo>
                    <a:cubicBezTo>
                      <a:pt x="7" y="64"/>
                      <a:pt x="13" y="64"/>
                      <a:pt x="20" y="70"/>
                    </a:cubicBezTo>
                    <a:lnTo>
                      <a:pt x="39" y="70"/>
                    </a:lnTo>
                    <a:lnTo>
                      <a:pt x="58" y="57"/>
                    </a:lnTo>
                    <a:lnTo>
                      <a:pt x="64" y="51"/>
                    </a:lnTo>
                    <a:lnTo>
                      <a:pt x="70" y="45"/>
                    </a:lnTo>
                    <a:lnTo>
                      <a:pt x="70" y="38"/>
                    </a:lnTo>
                    <a:lnTo>
                      <a:pt x="70" y="32"/>
                    </a:lnTo>
                    <a:lnTo>
                      <a:pt x="83" y="13"/>
                    </a:lnTo>
                    <a:lnTo>
                      <a:pt x="77" y="6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47"/>
              <p:cNvSpPr/>
              <p:nvPr/>
            </p:nvSpPr>
            <p:spPr>
              <a:xfrm>
                <a:off x="2187375" y="3744150"/>
                <a:ext cx="2400" cy="2175"/>
              </a:xfrm>
              <a:custGeom>
                <a:rect b="b" l="l" r="r" t="t"/>
                <a:pathLst>
                  <a:path extrusionOk="0" h="87" w="96">
                    <a:moveTo>
                      <a:pt x="31" y="1"/>
                    </a:moveTo>
                    <a:cubicBezTo>
                      <a:pt x="29" y="1"/>
                      <a:pt x="28" y="2"/>
                      <a:pt x="26" y="3"/>
                    </a:cubicBezTo>
                    <a:cubicBezTo>
                      <a:pt x="19" y="3"/>
                      <a:pt x="13" y="3"/>
                      <a:pt x="13" y="10"/>
                    </a:cubicBezTo>
                    <a:cubicBezTo>
                      <a:pt x="0" y="16"/>
                      <a:pt x="0" y="35"/>
                      <a:pt x="13" y="42"/>
                    </a:cubicBezTo>
                    <a:lnTo>
                      <a:pt x="26" y="54"/>
                    </a:lnTo>
                    <a:lnTo>
                      <a:pt x="38" y="67"/>
                    </a:lnTo>
                    <a:lnTo>
                      <a:pt x="51" y="80"/>
                    </a:lnTo>
                    <a:cubicBezTo>
                      <a:pt x="57" y="86"/>
                      <a:pt x="64" y="86"/>
                      <a:pt x="70" y="86"/>
                    </a:cubicBezTo>
                    <a:lnTo>
                      <a:pt x="83" y="86"/>
                    </a:lnTo>
                    <a:cubicBezTo>
                      <a:pt x="89" y="86"/>
                      <a:pt x="96" y="80"/>
                      <a:pt x="96" y="73"/>
                    </a:cubicBezTo>
                    <a:lnTo>
                      <a:pt x="96" y="61"/>
                    </a:lnTo>
                    <a:cubicBezTo>
                      <a:pt x="96" y="54"/>
                      <a:pt x="89" y="48"/>
                      <a:pt x="83" y="48"/>
                    </a:cubicBezTo>
                    <a:lnTo>
                      <a:pt x="70" y="29"/>
                    </a:lnTo>
                    <a:lnTo>
                      <a:pt x="57" y="22"/>
                    </a:lnTo>
                    <a:lnTo>
                      <a:pt x="45" y="10"/>
                    </a:lnTo>
                    <a:cubicBezTo>
                      <a:pt x="40" y="5"/>
                      <a:pt x="36" y="1"/>
                      <a:pt x="31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47"/>
              <p:cNvSpPr/>
              <p:nvPr/>
            </p:nvSpPr>
            <p:spPr>
              <a:xfrm>
                <a:off x="2197125" y="3753125"/>
                <a:ext cx="3150" cy="7250"/>
              </a:xfrm>
              <a:custGeom>
                <a:rect b="b" l="l" r="r" t="t"/>
                <a:pathLst>
                  <a:path extrusionOk="0" h="290" w="126">
                    <a:moveTo>
                      <a:pt x="32" y="1"/>
                    </a:moveTo>
                    <a:cubicBezTo>
                      <a:pt x="16" y="1"/>
                      <a:pt x="0" y="15"/>
                      <a:pt x="4" y="32"/>
                    </a:cubicBezTo>
                    <a:cubicBezTo>
                      <a:pt x="17" y="51"/>
                      <a:pt x="23" y="70"/>
                      <a:pt x="30" y="89"/>
                    </a:cubicBezTo>
                    <a:cubicBezTo>
                      <a:pt x="30" y="108"/>
                      <a:pt x="36" y="127"/>
                      <a:pt x="36" y="146"/>
                    </a:cubicBezTo>
                    <a:cubicBezTo>
                      <a:pt x="42" y="165"/>
                      <a:pt x="42" y="185"/>
                      <a:pt x="42" y="210"/>
                    </a:cubicBezTo>
                    <a:cubicBezTo>
                      <a:pt x="36" y="235"/>
                      <a:pt x="42" y="261"/>
                      <a:pt x="61" y="280"/>
                    </a:cubicBezTo>
                    <a:cubicBezTo>
                      <a:pt x="68" y="286"/>
                      <a:pt x="74" y="289"/>
                      <a:pt x="81" y="289"/>
                    </a:cubicBezTo>
                    <a:cubicBezTo>
                      <a:pt x="87" y="289"/>
                      <a:pt x="93" y="286"/>
                      <a:pt x="100" y="280"/>
                    </a:cubicBezTo>
                    <a:cubicBezTo>
                      <a:pt x="119" y="267"/>
                      <a:pt x="125" y="248"/>
                      <a:pt x="125" y="235"/>
                    </a:cubicBezTo>
                    <a:lnTo>
                      <a:pt x="125" y="204"/>
                    </a:lnTo>
                    <a:cubicBezTo>
                      <a:pt x="119" y="178"/>
                      <a:pt x="112" y="153"/>
                      <a:pt x="106" y="134"/>
                    </a:cubicBezTo>
                    <a:cubicBezTo>
                      <a:pt x="100" y="108"/>
                      <a:pt x="93" y="89"/>
                      <a:pt x="81" y="70"/>
                    </a:cubicBezTo>
                    <a:cubicBezTo>
                      <a:pt x="74" y="51"/>
                      <a:pt x="61" y="32"/>
                      <a:pt x="55" y="13"/>
                    </a:cubicBezTo>
                    <a:cubicBezTo>
                      <a:pt x="49" y="5"/>
                      <a:pt x="40" y="1"/>
                      <a:pt x="32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47"/>
              <p:cNvSpPr/>
              <p:nvPr/>
            </p:nvSpPr>
            <p:spPr>
              <a:xfrm>
                <a:off x="2201025" y="3754200"/>
                <a:ext cx="1625" cy="3750"/>
              </a:xfrm>
              <a:custGeom>
                <a:rect b="b" l="l" r="r" t="t"/>
                <a:pathLst>
                  <a:path extrusionOk="0" h="150" w="65">
                    <a:moveTo>
                      <a:pt x="27" y="0"/>
                    </a:moveTo>
                    <a:cubicBezTo>
                      <a:pt x="25" y="0"/>
                      <a:pt x="22" y="1"/>
                      <a:pt x="20" y="2"/>
                    </a:cubicBezTo>
                    <a:cubicBezTo>
                      <a:pt x="7" y="8"/>
                      <a:pt x="1" y="21"/>
                      <a:pt x="7" y="34"/>
                    </a:cubicBezTo>
                    <a:lnTo>
                      <a:pt x="7" y="40"/>
                    </a:lnTo>
                    <a:lnTo>
                      <a:pt x="7" y="53"/>
                    </a:lnTo>
                    <a:cubicBezTo>
                      <a:pt x="7" y="59"/>
                      <a:pt x="7" y="72"/>
                      <a:pt x="7" y="78"/>
                    </a:cubicBezTo>
                    <a:cubicBezTo>
                      <a:pt x="1" y="84"/>
                      <a:pt x="7" y="91"/>
                      <a:pt x="7" y="103"/>
                    </a:cubicBezTo>
                    <a:lnTo>
                      <a:pt x="7" y="110"/>
                    </a:lnTo>
                    <a:cubicBezTo>
                      <a:pt x="7" y="116"/>
                      <a:pt x="7" y="122"/>
                      <a:pt x="7" y="122"/>
                    </a:cubicBezTo>
                    <a:cubicBezTo>
                      <a:pt x="3" y="138"/>
                      <a:pt x="16" y="149"/>
                      <a:pt x="28" y="149"/>
                    </a:cubicBezTo>
                    <a:cubicBezTo>
                      <a:pt x="36" y="149"/>
                      <a:pt x="43" y="145"/>
                      <a:pt x="45" y="135"/>
                    </a:cubicBezTo>
                    <a:cubicBezTo>
                      <a:pt x="52" y="129"/>
                      <a:pt x="58" y="116"/>
                      <a:pt x="58" y="103"/>
                    </a:cubicBezTo>
                    <a:lnTo>
                      <a:pt x="64" y="97"/>
                    </a:lnTo>
                    <a:cubicBezTo>
                      <a:pt x="64" y="91"/>
                      <a:pt x="64" y="84"/>
                      <a:pt x="64" y="78"/>
                    </a:cubicBezTo>
                    <a:cubicBezTo>
                      <a:pt x="64" y="72"/>
                      <a:pt x="64" y="65"/>
                      <a:pt x="64" y="59"/>
                    </a:cubicBezTo>
                    <a:cubicBezTo>
                      <a:pt x="64" y="46"/>
                      <a:pt x="58" y="34"/>
                      <a:pt x="52" y="21"/>
                    </a:cubicBezTo>
                    <a:cubicBezTo>
                      <a:pt x="52" y="10"/>
                      <a:pt x="39" y="0"/>
                      <a:pt x="27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47"/>
              <p:cNvSpPr/>
              <p:nvPr/>
            </p:nvSpPr>
            <p:spPr>
              <a:xfrm>
                <a:off x="2107625" y="3775775"/>
                <a:ext cx="4350" cy="13350"/>
              </a:xfrm>
              <a:custGeom>
                <a:rect b="b" l="l" r="r" t="t"/>
                <a:pathLst>
                  <a:path extrusionOk="0" h="534" w="174">
                    <a:moveTo>
                      <a:pt x="139" y="1"/>
                    </a:moveTo>
                    <a:cubicBezTo>
                      <a:pt x="130" y="1"/>
                      <a:pt x="121" y="5"/>
                      <a:pt x="115" y="16"/>
                    </a:cubicBezTo>
                    <a:cubicBezTo>
                      <a:pt x="76" y="92"/>
                      <a:pt x="45" y="181"/>
                      <a:pt x="26" y="270"/>
                    </a:cubicBezTo>
                    <a:cubicBezTo>
                      <a:pt x="19" y="308"/>
                      <a:pt x="13" y="353"/>
                      <a:pt x="7" y="397"/>
                    </a:cubicBezTo>
                    <a:cubicBezTo>
                      <a:pt x="0" y="441"/>
                      <a:pt x="7" y="486"/>
                      <a:pt x="26" y="524"/>
                    </a:cubicBezTo>
                    <a:cubicBezTo>
                      <a:pt x="29" y="530"/>
                      <a:pt x="35" y="534"/>
                      <a:pt x="41" y="534"/>
                    </a:cubicBezTo>
                    <a:cubicBezTo>
                      <a:pt x="48" y="534"/>
                      <a:pt x="54" y="530"/>
                      <a:pt x="57" y="524"/>
                    </a:cubicBezTo>
                    <a:cubicBezTo>
                      <a:pt x="76" y="486"/>
                      <a:pt x="83" y="441"/>
                      <a:pt x="83" y="403"/>
                    </a:cubicBezTo>
                    <a:cubicBezTo>
                      <a:pt x="89" y="359"/>
                      <a:pt x="89" y="321"/>
                      <a:pt x="95" y="283"/>
                    </a:cubicBezTo>
                    <a:cubicBezTo>
                      <a:pt x="115" y="200"/>
                      <a:pt x="140" y="117"/>
                      <a:pt x="165" y="35"/>
                    </a:cubicBezTo>
                    <a:cubicBezTo>
                      <a:pt x="174" y="18"/>
                      <a:pt x="157" y="1"/>
                      <a:pt x="139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47"/>
              <p:cNvSpPr/>
              <p:nvPr/>
            </p:nvSpPr>
            <p:spPr>
              <a:xfrm>
                <a:off x="2103975" y="3768800"/>
                <a:ext cx="7700" cy="19150"/>
              </a:xfrm>
              <a:custGeom>
                <a:rect b="b" l="l" r="r" t="t"/>
                <a:pathLst>
                  <a:path extrusionOk="0" h="766" w="308">
                    <a:moveTo>
                      <a:pt x="282" y="1"/>
                    </a:moveTo>
                    <a:cubicBezTo>
                      <a:pt x="276" y="1"/>
                      <a:pt x="271" y="3"/>
                      <a:pt x="267" y="9"/>
                    </a:cubicBezTo>
                    <a:cubicBezTo>
                      <a:pt x="172" y="110"/>
                      <a:pt x="102" y="231"/>
                      <a:pt x="57" y="358"/>
                    </a:cubicBezTo>
                    <a:cubicBezTo>
                      <a:pt x="38" y="422"/>
                      <a:pt x="25" y="492"/>
                      <a:pt x="13" y="555"/>
                    </a:cubicBezTo>
                    <a:cubicBezTo>
                      <a:pt x="0" y="625"/>
                      <a:pt x="6" y="695"/>
                      <a:pt x="32" y="759"/>
                    </a:cubicBezTo>
                    <a:cubicBezTo>
                      <a:pt x="32" y="762"/>
                      <a:pt x="38" y="766"/>
                      <a:pt x="45" y="766"/>
                    </a:cubicBezTo>
                    <a:cubicBezTo>
                      <a:pt x="50" y="766"/>
                      <a:pt x="55" y="764"/>
                      <a:pt x="57" y="759"/>
                    </a:cubicBezTo>
                    <a:cubicBezTo>
                      <a:pt x="70" y="695"/>
                      <a:pt x="83" y="632"/>
                      <a:pt x="89" y="568"/>
                    </a:cubicBezTo>
                    <a:cubicBezTo>
                      <a:pt x="95" y="504"/>
                      <a:pt x="114" y="441"/>
                      <a:pt x="127" y="377"/>
                    </a:cubicBezTo>
                    <a:cubicBezTo>
                      <a:pt x="165" y="250"/>
                      <a:pt x="229" y="136"/>
                      <a:pt x="299" y="21"/>
                    </a:cubicBezTo>
                    <a:cubicBezTo>
                      <a:pt x="308" y="13"/>
                      <a:pt x="295" y="1"/>
                      <a:pt x="282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47"/>
              <p:cNvSpPr/>
              <p:nvPr/>
            </p:nvSpPr>
            <p:spPr>
              <a:xfrm>
                <a:off x="2159225" y="3877875"/>
                <a:ext cx="4650" cy="8975"/>
              </a:xfrm>
              <a:custGeom>
                <a:rect b="b" l="l" r="r" t="t"/>
                <a:pathLst>
                  <a:path extrusionOk="0" h="359" w="186">
                    <a:moveTo>
                      <a:pt x="167" y="0"/>
                    </a:moveTo>
                    <a:cubicBezTo>
                      <a:pt x="161" y="0"/>
                      <a:pt x="153" y="4"/>
                      <a:pt x="148" y="12"/>
                    </a:cubicBezTo>
                    <a:cubicBezTo>
                      <a:pt x="129" y="62"/>
                      <a:pt x="116" y="120"/>
                      <a:pt x="90" y="170"/>
                    </a:cubicBezTo>
                    <a:cubicBezTo>
                      <a:pt x="71" y="221"/>
                      <a:pt x="40" y="272"/>
                      <a:pt x="14" y="323"/>
                    </a:cubicBezTo>
                    <a:cubicBezTo>
                      <a:pt x="1" y="341"/>
                      <a:pt x="16" y="359"/>
                      <a:pt x="33" y="359"/>
                    </a:cubicBezTo>
                    <a:cubicBezTo>
                      <a:pt x="40" y="359"/>
                      <a:pt x="47" y="356"/>
                      <a:pt x="52" y="348"/>
                    </a:cubicBezTo>
                    <a:cubicBezTo>
                      <a:pt x="90" y="304"/>
                      <a:pt x="129" y="253"/>
                      <a:pt x="148" y="196"/>
                    </a:cubicBezTo>
                    <a:cubicBezTo>
                      <a:pt x="173" y="139"/>
                      <a:pt x="186" y="81"/>
                      <a:pt x="186" y="18"/>
                    </a:cubicBezTo>
                    <a:cubicBezTo>
                      <a:pt x="186" y="7"/>
                      <a:pt x="177" y="0"/>
                      <a:pt x="167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47"/>
              <p:cNvSpPr/>
              <p:nvPr/>
            </p:nvSpPr>
            <p:spPr>
              <a:xfrm>
                <a:off x="2159775" y="3872500"/>
                <a:ext cx="10950" cy="20225"/>
              </a:xfrm>
              <a:custGeom>
                <a:rect b="b" l="l" r="r" t="t"/>
                <a:pathLst>
                  <a:path extrusionOk="0" h="809" w="438">
                    <a:moveTo>
                      <a:pt x="409" y="0"/>
                    </a:moveTo>
                    <a:cubicBezTo>
                      <a:pt x="396" y="0"/>
                      <a:pt x="383" y="8"/>
                      <a:pt x="380" y="23"/>
                    </a:cubicBezTo>
                    <a:cubicBezTo>
                      <a:pt x="342" y="163"/>
                      <a:pt x="297" y="290"/>
                      <a:pt x="240" y="424"/>
                    </a:cubicBezTo>
                    <a:cubicBezTo>
                      <a:pt x="208" y="487"/>
                      <a:pt x="176" y="544"/>
                      <a:pt x="132" y="608"/>
                    </a:cubicBezTo>
                    <a:cubicBezTo>
                      <a:pt x="94" y="659"/>
                      <a:pt x="49" y="709"/>
                      <a:pt x="11" y="773"/>
                    </a:cubicBezTo>
                    <a:cubicBezTo>
                      <a:pt x="1" y="789"/>
                      <a:pt x="20" y="808"/>
                      <a:pt x="38" y="808"/>
                    </a:cubicBezTo>
                    <a:cubicBezTo>
                      <a:pt x="42" y="808"/>
                      <a:pt x="46" y="807"/>
                      <a:pt x="49" y="805"/>
                    </a:cubicBezTo>
                    <a:cubicBezTo>
                      <a:pt x="107" y="760"/>
                      <a:pt x="157" y="709"/>
                      <a:pt x="202" y="646"/>
                    </a:cubicBezTo>
                    <a:cubicBezTo>
                      <a:pt x="246" y="589"/>
                      <a:pt x="285" y="525"/>
                      <a:pt x="323" y="455"/>
                    </a:cubicBezTo>
                    <a:cubicBezTo>
                      <a:pt x="393" y="322"/>
                      <a:pt x="431" y="176"/>
                      <a:pt x="437" y="30"/>
                    </a:cubicBezTo>
                    <a:cubicBezTo>
                      <a:pt x="437" y="10"/>
                      <a:pt x="423" y="0"/>
                      <a:pt x="409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47"/>
              <p:cNvSpPr/>
              <p:nvPr/>
            </p:nvSpPr>
            <p:spPr>
              <a:xfrm>
                <a:off x="2113825" y="3790125"/>
                <a:ext cx="2400" cy="8825"/>
              </a:xfrm>
              <a:custGeom>
                <a:rect b="b" l="l" r="r" t="t"/>
                <a:pathLst>
                  <a:path extrusionOk="0" h="353" w="96">
                    <a:moveTo>
                      <a:pt x="73" y="1"/>
                    </a:moveTo>
                    <a:cubicBezTo>
                      <a:pt x="62" y="1"/>
                      <a:pt x="51" y="7"/>
                      <a:pt x="51" y="20"/>
                    </a:cubicBezTo>
                    <a:cubicBezTo>
                      <a:pt x="32" y="71"/>
                      <a:pt x="19" y="122"/>
                      <a:pt x="13" y="179"/>
                    </a:cubicBezTo>
                    <a:cubicBezTo>
                      <a:pt x="6" y="204"/>
                      <a:pt x="6" y="230"/>
                      <a:pt x="6" y="255"/>
                    </a:cubicBezTo>
                    <a:lnTo>
                      <a:pt x="6" y="300"/>
                    </a:lnTo>
                    <a:cubicBezTo>
                      <a:pt x="0" y="312"/>
                      <a:pt x="6" y="325"/>
                      <a:pt x="13" y="338"/>
                    </a:cubicBezTo>
                    <a:cubicBezTo>
                      <a:pt x="13" y="347"/>
                      <a:pt x="19" y="352"/>
                      <a:pt x="26" y="352"/>
                    </a:cubicBezTo>
                    <a:cubicBezTo>
                      <a:pt x="33" y="352"/>
                      <a:pt x="41" y="347"/>
                      <a:pt x="44" y="338"/>
                    </a:cubicBezTo>
                    <a:cubicBezTo>
                      <a:pt x="51" y="325"/>
                      <a:pt x="57" y="312"/>
                      <a:pt x="57" y="300"/>
                    </a:cubicBezTo>
                    <a:cubicBezTo>
                      <a:pt x="57" y="287"/>
                      <a:pt x="57" y="274"/>
                      <a:pt x="57" y="261"/>
                    </a:cubicBezTo>
                    <a:cubicBezTo>
                      <a:pt x="57" y="236"/>
                      <a:pt x="64" y="211"/>
                      <a:pt x="70" y="179"/>
                    </a:cubicBezTo>
                    <a:cubicBezTo>
                      <a:pt x="76" y="128"/>
                      <a:pt x="83" y="77"/>
                      <a:pt x="95" y="20"/>
                    </a:cubicBezTo>
                    <a:cubicBezTo>
                      <a:pt x="95" y="7"/>
                      <a:pt x="84" y="1"/>
                      <a:pt x="73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47"/>
              <p:cNvSpPr/>
              <p:nvPr/>
            </p:nvSpPr>
            <p:spPr>
              <a:xfrm>
                <a:off x="2111900" y="3783775"/>
                <a:ext cx="3850" cy="12300"/>
              </a:xfrm>
              <a:custGeom>
                <a:rect b="b" l="l" r="r" t="t"/>
                <a:pathLst>
                  <a:path extrusionOk="0" h="492" w="154">
                    <a:moveTo>
                      <a:pt x="132" y="0"/>
                    </a:moveTo>
                    <a:cubicBezTo>
                      <a:pt x="126" y="0"/>
                      <a:pt x="120" y="3"/>
                      <a:pt x="115" y="7"/>
                    </a:cubicBezTo>
                    <a:cubicBezTo>
                      <a:pt x="83" y="45"/>
                      <a:pt x="64" y="83"/>
                      <a:pt x="52" y="128"/>
                    </a:cubicBezTo>
                    <a:cubicBezTo>
                      <a:pt x="39" y="166"/>
                      <a:pt x="33" y="210"/>
                      <a:pt x="20" y="255"/>
                    </a:cubicBezTo>
                    <a:cubicBezTo>
                      <a:pt x="13" y="293"/>
                      <a:pt x="7" y="338"/>
                      <a:pt x="7" y="376"/>
                    </a:cubicBezTo>
                    <a:cubicBezTo>
                      <a:pt x="1" y="401"/>
                      <a:pt x="1" y="427"/>
                      <a:pt x="7" y="452"/>
                    </a:cubicBezTo>
                    <a:cubicBezTo>
                      <a:pt x="7" y="465"/>
                      <a:pt x="13" y="490"/>
                      <a:pt x="33" y="490"/>
                    </a:cubicBezTo>
                    <a:cubicBezTo>
                      <a:pt x="36" y="491"/>
                      <a:pt x="39" y="492"/>
                      <a:pt x="41" y="492"/>
                    </a:cubicBezTo>
                    <a:cubicBezTo>
                      <a:pt x="72" y="492"/>
                      <a:pt x="77" y="430"/>
                      <a:pt x="77" y="401"/>
                    </a:cubicBezTo>
                    <a:cubicBezTo>
                      <a:pt x="83" y="363"/>
                      <a:pt x="83" y="318"/>
                      <a:pt x="90" y="274"/>
                    </a:cubicBezTo>
                    <a:cubicBezTo>
                      <a:pt x="102" y="236"/>
                      <a:pt x="109" y="191"/>
                      <a:pt x="121" y="153"/>
                    </a:cubicBezTo>
                    <a:cubicBezTo>
                      <a:pt x="134" y="109"/>
                      <a:pt x="147" y="64"/>
                      <a:pt x="153" y="20"/>
                    </a:cubicBezTo>
                    <a:cubicBezTo>
                      <a:pt x="153" y="8"/>
                      <a:pt x="143" y="0"/>
                      <a:pt x="132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47"/>
              <p:cNvSpPr/>
              <p:nvPr/>
            </p:nvSpPr>
            <p:spPr>
              <a:xfrm>
                <a:off x="2134650" y="3829250"/>
                <a:ext cx="5150" cy="5700"/>
              </a:xfrm>
              <a:custGeom>
                <a:rect b="b" l="l" r="r" t="t"/>
                <a:pathLst>
                  <a:path extrusionOk="0" h="228" w="206">
                    <a:moveTo>
                      <a:pt x="181" y="1"/>
                    </a:moveTo>
                    <a:cubicBezTo>
                      <a:pt x="175" y="1"/>
                      <a:pt x="170" y="2"/>
                      <a:pt x="165" y="6"/>
                    </a:cubicBezTo>
                    <a:cubicBezTo>
                      <a:pt x="133" y="25"/>
                      <a:pt x="108" y="56"/>
                      <a:pt x="88" y="88"/>
                    </a:cubicBezTo>
                    <a:lnTo>
                      <a:pt x="19" y="184"/>
                    </a:lnTo>
                    <a:cubicBezTo>
                      <a:pt x="0" y="202"/>
                      <a:pt x="19" y="227"/>
                      <a:pt x="40" y="227"/>
                    </a:cubicBezTo>
                    <a:cubicBezTo>
                      <a:pt x="48" y="227"/>
                      <a:pt x="56" y="224"/>
                      <a:pt x="63" y="215"/>
                    </a:cubicBezTo>
                    <a:lnTo>
                      <a:pt x="133" y="133"/>
                    </a:lnTo>
                    <a:cubicBezTo>
                      <a:pt x="158" y="101"/>
                      <a:pt x="184" y="69"/>
                      <a:pt x="196" y="31"/>
                    </a:cubicBezTo>
                    <a:cubicBezTo>
                      <a:pt x="206" y="12"/>
                      <a:pt x="195" y="1"/>
                      <a:pt x="181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47"/>
              <p:cNvSpPr/>
              <p:nvPr/>
            </p:nvSpPr>
            <p:spPr>
              <a:xfrm>
                <a:off x="2132075" y="3825325"/>
                <a:ext cx="3200" cy="2975"/>
              </a:xfrm>
              <a:custGeom>
                <a:rect b="b" l="l" r="r" t="t"/>
                <a:pathLst>
                  <a:path extrusionOk="0" h="119" w="128">
                    <a:moveTo>
                      <a:pt x="92" y="1"/>
                    </a:moveTo>
                    <a:cubicBezTo>
                      <a:pt x="85" y="1"/>
                      <a:pt x="77" y="3"/>
                      <a:pt x="71" y="10"/>
                    </a:cubicBezTo>
                    <a:lnTo>
                      <a:pt x="39" y="48"/>
                    </a:lnTo>
                    <a:lnTo>
                      <a:pt x="20" y="67"/>
                    </a:lnTo>
                    <a:lnTo>
                      <a:pt x="14" y="74"/>
                    </a:lnTo>
                    <a:cubicBezTo>
                      <a:pt x="7" y="74"/>
                      <a:pt x="7" y="80"/>
                      <a:pt x="7" y="86"/>
                    </a:cubicBezTo>
                    <a:lnTo>
                      <a:pt x="1" y="99"/>
                    </a:lnTo>
                    <a:cubicBezTo>
                      <a:pt x="1" y="105"/>
                      <a:pt x="14" y="118"/>
                      <a:pt x="26" y="118"/>
                    </a:cubicBezTo>
                    <a:lnTo>
                      <a:pt x="33" y="112"/>
                    </a:lnTo>
                    <a:lnTo>
                      <a:pt x="45" y="105"/>
                    </a:lnTo>
                    <a:lnTo>
                      <a:pt x="52" y="99"/>
                    </a:lnTo>
                    <a:lnTo>
                      <a:pt x="71" y="80"/>
                    </a:lnTo>
                    <a:lnTo>
                      <a:pt x="109" y="42"/>
                    </a:lnTo>
                    <a:cubicBezTo>
                      <a:pt x="128" y="23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47"/>
              <p:cNvSpPr/>
              <p:nvPr/>
            </p:nvSpPr>
            <p:spPr>
              <a:xfrm>
                <a:off x="2132050" y="3825100"/>
                <a:ext cx="7675" cy="7575"/>
              </a:xfrm>
              <a:custGeom>
                <a:rect b="b" l="l" r="r" t="t"/>
                <a:pathLst>
                  <a:path extrusionOk="0" h="303" w="307">
                    <a:moveTo>
                      <a:pt x="269" y="0"/>
                    </a:moveTo>
                    <a:cubicBezTo>
                      <a:pt x="250" y="6"/>
                      <a:pt x="237" y="19"/>
                      <a:pt x="231" y="32"/>
                    </a:cubicBezTo>
                    <a:lnTo>
                      <a:pt x="192" y="83"/>
                    </a:lnTo>
                    <a:cubicBezTo>
                      <a:pt x="173" y="102"/>
                      <a:pt x="161" y="121"/>
                      <a:pt x="142" y="140"/>
                    </a:cubicBezTo>
                    <a:cubicBezTo>
                      <a:pt x="110" y="178"/>
                      <a:pt x="72" y="216"/>
                      <a:pt x="27" y="241"/>
                    </a:cubicBezTo>
                    <a:cubicBezTo>
                      <a:pt x="0" y="263"/>
                      <a:pt x="19" y="303"/>
                      <a:pt x="49" y="303"/>
                    </a:cubicBezTo>
                    <a:cubicBezTo>
                      <a:pt x="54" y="303"/>
                      <a:pt x="60" y="302"/>
                      <a:pt x="65" y="299"/>
                    </a:cubicBezTo>
                    <a:cubicBezTo>
                      <a:pt x="148" y="248"/>
                      <a:pt x="218" y="178"/>
                      <a:pt x="275" y="102"/>
                    </a:cubicBezTo>
                    <a:cubicBezTo>
                      <a:pt x="288" y="76"/>
                      <a:pt x="307" y="51"/>
                      <a:pt x="300" y="19"/>
                    </a:cubicBezTo>
                    <a:cubicBezTo>
                      <a:pt x="294" y="6"/>
                      <a:pt x="281" y="0"/>
                      <a:pt x="269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47"/>
              <p:cNvSpPr/>
              <p:nvPr/>
            </p:nvSpPr>
            <p:spPr>
              <a:xfrm>
                <a:off x="2145325" y="3850525"/>
                <a:ext cx="3825" cy="7750"/>
              </a:xfrm>
              <a:custGeom>
                <a:rect b="b" l="l" r="r" t="t"/>
                <a:pathLst>
                  <a:path extrusionOk="0" h="310" w="153">
                    <a:moveTo>
                      <a:pt x="123" y="0"/>
                    </a:moveTo>
                    <a:cubicBezTo>
                      <a:pt x="115" y="0"/>
                      <a:pt x="108" y="4"/>
                      <a:pt x="106" y="12"/>
                    </a:cubicBezTo>
                    <a:lnTo>
                      <a:pt x="49" y="146"/>
                    </a:lnTo>
                    <a:cubicBezTo>
                      <a:pt x="36" y="171"/>
                      <a:pt x="30" y="190"/>
                      <a:pt x="17" y="216"/>
                    </a:cubicBezTo>
                    <a:cubicBezTo>
                      <a:pt x="11" y="241"/>
                      <a:pt x="11" y="241"/>
                      <a:pt x="11" y="254"/>
                    </a:cubicBezTo>
                    <a:cubicBezTo>
                      <a:pt x="5" y="260"/>
                      <a:pt x="5" y="273"/>
                      <a:pt x="5" y="286"/>
                    </a:cubicBezTo>
                    <a:cubicBezTo>
                      <a:pt x="1" y="301"/>
                      <a:pt x="9" y="310"/>
                      <a:pt x="18" y="310"/>
                    </a:cubicBezTo>
                    <a:cubicBezTo>
                      <a:pt x="24" y="310"/>
                      <a:pt x="31" y="306"/>
                      <a:pt x="36" y="298"/>
                    </a:cubicBezTo>
                    <a:cubicBezTo>
                      <a:pt x="49" y="279"/>
                      <a:pt x="62" y="254"/>
                      <a:pt x="68" y="235"/>
                    </a:cubicBezTo>
                    <a:cubicBezTo>
                      <a:pt x="81" y="209"/>
                      <a:pt x="87" y="190"/>
                      <a:pt x="94" y="165"/>
                    </a:cubicBezTo>
                    <a:lnTo>
                      <a:pt x="144" y="25"/>
                    </a:lnTo>
                    <a:cubicBezTo>
                      <a:pt x="153" y="13"/>
                      <a:pt x="137" y="0"/>
                      <a:pt x="123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47"/>
              <p:cNvSpPr/>
              <p:nvPr/>
            </p:nvSpPr>
            <p:spPr>
              <a:xfrm>
                <a:off x="2143350" y="3844225"/>
                <a:ext cx="4100" cy="10600"/>
              </a:xfrm>
              <a:custGeom>
                <a:rect b="b" l="l" r="r" t="t"/>
                <a:pathLst>
                  <a:path extrusionOk="0" h="424" w="164">
                    <a:moveTo>
                      <a:pt x="136" y="1"/>
                    </a:moveTo>
                    <a:cubicBezTo>
                      <a:pt x="125" y="1"/>
                      <a:pt x="114" y="6"/>
                      <a:pt x="109" y="17"/>
                    </a:cubicBezTo>
                    <a:cubicBezTo>
                      <a:pt x="90" y="80"/>
                      <a:pt x="65" y="144"/>
                      <a:pt x="45" y="214"/>
                    </a:cubicBezTo>
                    <a:cubicBezTo>
                      <a:pt x="33" y="245"/>
                      <a:pt x="26" y="277"/>
                      <a:pt x="14" y="309"/>
                    </a:cubicBezTo>
                    <a:cubicBezTo>
                      <a:pt x="1" y="341"/>
                      <a:pt x="1" y="373"/>
                      <a:pt x="1" y="404"/>
                    </a:cubicBezTo>
                    <a:cubicBezTo>
                      <a:pt x="1" y="417"/>
                      <a:pt x="9" y="424"/>
                      <a:pt x="18" y="424"/>
                    </a:cubicBezTo>
                    <a:cubicBezTo>
                      <a:pt x="23" y="424"/>
                      <a:pt x="28" y="422"/>
                      <a:pt x="33" y="417"/>
                    </a:cubicBezTo>
                    <a:cubicBezTo>
                      <a:pt x="71" y="360"/>
                      <a:pt x="96" y="296"/>
                      <a:pt x="109" y="226"/>
                    </a:cubicBezTo>
                    <a:cubicBezTo>
                      <a:pt x="128" y="163"/>
                      <a:pt x="141" y="93"/>
                      <a:pt x="160" y="29"/>
                    </a:cubicBezTo>
                    <a:cubicBezTo>
                      <a:pt x="164" y="11"/>
                      <a:pt x="150" y="1"/>
                      <a:pt x="136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47"/>
              <p:cNvSpPr/>
              <p:nvPr/>
            </p:nvSpPr>
            <p:spPr>
              <a:xfrm>
                <a:off x="2152675" y="3874400"/>
                <a:ext cx="6275" cy="18025"/>
              </a:xfrm>
              <a:custGeom>
                <a:rect b="b" l="l" r="r" t="t"/>
                <a:pathLst>
                  <a:path extrusionOk="0" h="721" w="251">
                    <a:moveTo>
                      <a:pt x="215" y="0"/>
                    </a:moveTo>
                    <a:cubicBezTo>
                      <a:pt x="210" y="0"/>
                      <a:pt x="205" y="2"/>
                      <a:pt x="200" y="4"/>
                    </a:cubicBezTo>
                    <a:cubicBezTo>
                      <a:pt x="187" y="23"/>
                      <a:pt x="175" y="49"/>
                      <a:pt x="175" y="74"/>
                    </a:cubicBezTo>
                    <a:cubicBezTo>
                      <a:pt x="168" y="106"/>
                      <a:pt x="162" y="138"/>
                      <a:pt x="155" y="163"/>
                    </a:cubicBezTo>
                    <a:cubicBezTo>
                      <a:pt x="149" y="220"/>
                      <a:pt x="136" y="278"/>
                      <a:pt x="117" y="335"/>
                    </a:cubicBezTo>
                    <a:cubicBezTo>
                      <a:pt x="92" y="449"/>
                      <a:pt x="54" y="564"/>
                      <a:pt x="9" y="678"/>
                    </a:cubicBezTo>
                    <a:cubicBezTo>
                      <a:pt x="1" y="699"/>
                      <a:pt x="21" y="721"/>
                      <a:pt x="39" y="721"/>
                    </a:cubicBezTo>
                    <a:cubicBezTo>
                      <a:pt x="48" y="721"/>
                      <a:pt x="56" y="716"/>
                      <a:pt x="60" y="703"/>
                    </a:cubicBezTo>
                    <a:cubicBezTo>
                      <a:pt x="117" y="589"/>
                      <a:pt x="155" y="475"/>
                      <a:pt x="194" y="360"/>
                    </a:cubicBezTo>
                    <a:cubicBezTo>
                      <a:pt x="206" y="297"/>
                      <a:pt x="219" y="239"/>
                      <a:pt x="232" y="182"/>
                    </a:cubicBezTo>
                    <a:cubicBezTo>
                      <a:pt x="238" y="151"/>
                      <a:pt x="238" y="119"/>
                      <a:pt x="244" y="87"/>
                    </a:cubicBezTo>
                    <a:cubicBezTo>
                      <a:pt x="251" y="62"/>
                      <a:pt x="244" y="36"/>
                      <a:pt x="232" y="11"/>
                    </a:cubicBezTo>
                    <a:cubicBezTo>
                      <a:pt x="228" y="3"/>
                      <a:pt x="222" y="0"/>
                      <a:pt x="215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47"/>
              <p:cNvSpPr/>
              <p:nvPr/>
            </p:nvSpPr>
            <p:spPr>
              <a:xfrm>
                <a:off x="2184950" y="3836350"/>
                <a:ext cx="3075" cy="13075"/>
              </a:xfrm>
              <a:custGeom>
                <a:rect b="b" l="l" r="r" t="t"/>
                <a:pathLst>
                  <a:path extrusionOk="0" h="523" w="123">
                    <a:moveTo>
                      <a:pt x="25" y="0"/>
                    </a:moveTo>
                    <a:cubicBezTo>
                      <a:pt x="12" y="0"/>
                      <a:pt x="0" y="11"/>
                      <a:pt x="8" y="27"/>
                    </a:cubicBezTo>
                    <a:cubicBezTo>
                      <a:pt x="27" y="109"/>
                      <a:pt x="46" y="192"/>
                      <a:pt x="53" y="281"/>
                    </a:cubicBezTo>
                    <a:cubicBezTo>
                      <a:pt x="59" y="325"/>
                      <a:pt x="59" y="363"/>
                      <a:pt x="59" y="408"/>
                    </a:cubicBezTo>
                    <a:cubicBezTo>
                      <a:pt x="59" y="446"/>
                      <a:pt x="46" y="497"/>
                      <a:pt x="72" y="522"/>
                    </a:cubicBezTo>
                    <a:lnTo>
                      <a:pt x="91" y="522"/>
                    </a:lnTo>
                    <a:cubicBezTo>
                      <a:pt x="123" y="497"/>
                      <a:pt x="116" y="446"/>
                      <a:pt x="116" y="414"/>
                    </a:cubicBezTo>
                    <a:cubicBezTo>
                      <a:pt x="116" y="363"/>
                      <a:pt x="110" y="319"/>
                      <a:pt x="110" y="274"/>
                    </a:cubicBezTo>
                    <a:cubicBezTo>
                      <a:pt x="97" y="185"/>
                      <a:pt x="72" y="97"/>
                      <a:pt x="46" y="14"/>
                    </a:cubicBezTo>
                    <a:cubicBezTo>
                      <a:pt x="42" y="4"/>
                      <a:pt x="33" y="0"/>
                      <a:pt x="25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47"/>
              <p:cNvSpPr/>
              <p:nvPr/>
            </p:nvSpPr>
            <p:spPr>
              <a:xfrm>
                <a:off x="2189425" y="3839675"/>
                <a:ext cx="1300" cy="5525"/>
              </a:xfrm>
              <a:custGeom>
                <a:rect b="b" l="l" r="r" t="t"/>
                <a:pathLst>
                  <a:path extrusionOk="0" h="221" w="52">
                    <a:moveTo>
                      <a:pt x="23" y="0"/>
                    </a:moveTo>
                    <a:cubicBezTo>
                      <a:pt x="14" y="0"/>
                      <a:pt x="4" y="5"/>
                      <a:pt x="1" y="14"/>
                    </a:cubicBezTo>
                    <a:lnTo>
                      <a:pt x="1" y="116"/>
                    </a:lnTo>
                    <a:lnTo>
                      <a:pt x="1" y="161"/>
                    </a:lnTo>
                    <a:lnTo>
                      <a:pt x="1" y="186"/>
                    </a:lnTo>
                    <a:cubicBezTo>
                      <a:pt x="1" y="192"/>
                      <a:pt x="7" y="199"/>
                      <a:pt x="7" y="211"/>
                    </a:cubicBezTo>
                    <a:cubicBezTo>
                      <a:pt x="10" y="218"/>
                      <a:pt x="17" y="221"/>
                      <a:pt x="22" y="221"/>
                    </a:cubicBezTo>
                    <a:cubicBezTo>
                      <a:pt x="28" y="221"/>
                      <a:pt x="33" y="218"/>
                      <a:pt x="33" y="211"/>
                    </a:cubicBezTo>
                    <a:cubicBezTo>
                      <a:pt x="39" y="199"/>
                      <a:pt x="39" y="192"/>
                      <a:pt x="39" y="186"/>
                    </a:cubicBezTo>
                    <a:lnTo>
                      <a:pt x="39" y="161"/>
                    </a:lnTo>
                    <a:cubicBezTo>
                      <a:pt x="52" y="141"/>
                      <a:pt x="52" y="129"/>
                      <a:pt x="45" y="116"/>
                    </a:cubicBezTo>
                    <a:lnTo>
                      <a:pt x="45" y="14"/>
                    </a:lnTo>
                    <a:cubicBezTo>
                      <a:pt x="42" y="5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47"/>
              <p:cNvSpPr/>
              <p:nvPr/>
            </p:nvSpPr>
            <p:spPr>
              <a:xfrm>
                <a:off x="2180850" y="3838075"/>
                <a:ext cx="4150" cy="20100"/>
              </a:xfrm>
              <a:custGeom>
                <a:rect b="b" l="l" r="r" t="t"/>
                <a:pathLst>
                  <a:path extrusionOk="0" h="804" w="166">
                    <a:moveTo>
                      <a:pt x="88" y="0"/>
                    </a:moveTo>
                    <a:cubicBezTo>
                      <a:pt x="71" y="0"/>
                      <a:pt x="54" y="15"/>
                      <a:pt x="58" y="34"/>
                    </a:cubicBezTo>
                    <a:cubicBezTo>
                      <a:pt x="90" y="161"/>
                      <a:pt x="96" y="294"/>
                      <a:pt x="77" y="422"/>
                    </a:cubicBezTo>
                    <a:cubicBezTo>
                      <a:pt x="71" y="485"/>
                      <a:pt x="58" y="549"/>
                      <a:pt x="45" y="612"/>
                    </a:cubicBezTo>
                    <a:cubicBezTo>
                      <a:pt x="33" y="644"/>
                      <a:pt x="26" y="669"/>
                      <a:pt x="20" y="701"/>
                    </a:cubicBezTo>
                    <a:cubicBezTo>
                      <a:pt x="7" y="727"/>
                      <a:pt x="1" y="752"/>
                      <a:pt x="7" y="784"/>
                    </a:cubicBezTo>
                    <a:cubicBezTo>
                      <a:pt x="11" y="796"/>
                      <a:pt x="23" y="803"/>
                      <a:pt x="36" y="803"/>
                    </a:cubicBezTo>
                    <a:cubicBezTo>
                      <a:pt x="44" y="803"/>
                      <a:pt x="51" y="801"/>
                      <a:pt x="58" y="796"/>
                    </a:cubicBezTo>
                    <a:cubicBezTo>
                      <a:pt x="83" y="777"/>
                      <a:pt x="102" y="752"/>
                      <a:pt x="109" y="720"/>
                    </a:cubicBezTo>
                    <a:cubicBezTo>
                      <a:pt x="121" y="688"/>
                      <a:pt x="128" y="657"/>
                      <a:pt x="134" y="631"/>
                    </a:cubicBezTo>
                    <a:cubicBezTo>
                      <a:pt x="153" y="561"/>
                      <a:pt x="160" y="491"/>
                      <a:pt x="160" y="422"/>
                    </a:cubicBezTo>
                    <a:cubicBezTo>
                      <a:pt x="166" y="288"/>
                      <a:pt x="147" y="148"/>
                      <a:pt x="115" y="21"/>
                    </a:cubicBezTo>
                    <a:cubicBezTo>
                      <a:pt x="110" y="6"/>
                      <a:pt x="99" y="0"/>
                      <a:pt x="88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47"/>
              <p:cNvSpPr/>
              <p:nvPr/>
            </p:nvSpPr>
            <p:spPr>
              <a:xfrm>
                <a:off x="2127325" y="3749400"/>
                <a:ext cx="8275" cy="8975"/>
              </a:xfrm>
              <a:custGeom>
                <a:rect b="b" l="l" r="r" t="t"/>
                <a:pathLst>
                  <a:path extrusionOk="0" h="359" w="331">
                    <a:moveTo>
                      <a:pt x="282" y="1"/>
                    </a:moveTo>
                    <a:cubicBezTo>
                      <a:pt x="277" y="1"/>
                      <a:pt x="272" y="1"/>
                      <a:pt x="267" y="3"/>
                    </a:cubicBezTo>
                    <a:lnTo>
                      <a:pt x="223" y="9"/>
                    </a:lnTo>
                    <a:cubicBezTo>
                      <a:pt x="197" y="22"/>
                      <a:pt x="165" y="35"/>
                      <a:pt x="140" y="54"/>
                    </a:cubicBezTo>
                    <a:cubicBezTo>
                      <a:pt x="115" y="73"/>
                      <a:pt x="89" y="92"/>
                      <a:pt x="70" y="117"/>
                    </a:cubicBezTo>
                    <a:cubicBezTo>
                      <a:pt x="57" y="124"/>
                      <a:pt x="45" y="137"/>
                      <a:pt x="38" y="149"/>
                    </a:cubicBezTo>
                    <a:cubicBezTo>
                      <a:pt x="26" y="162"/>
                      <a:pt x="19" y="181"/>
                      <a:pt x="7" y="194"/>
                    </a:cubicBezTo>
                    <a:cubicBezTo>
                      <a:pt x="0" y="213"/>
                      <a:pt x="7" y="238"/>
                      <a:pt x="26" y="257"/>
                    </a:cubicBezTo>
                    <a:cubicBezTo>
                      <a:pt x="32" y="260"/>
                      <a:pt x="38" y="262"/>
                      <a:pt x="45" y="262"/>
                    </a:cubicBezTo>
                    <a:cubicBezTo>
                      <a:pt x="51" y="262"/>
                      <a:pt x="57" y="260"/>
                      <a:pt x="64" y="257"/>
                    </a:cubicBezTo>
                    <a:lnTo>
                      <a:pt x="64" y="257"/>
                    </a:lnTo>
                    <a:lnTo>
                      <a:pt x="57" y="264"/>
                    </a:lnTo>
                    <a:cubicBezTo>
                      <a:pt x="51" y="276"/>
                      <a:pt x="38" y="289"/>
                      <a:pt x="32" y="302"/>
                    </a:cubicBezTo>
                    <a:cubicBezTo>
                      <a:pt x="26" y="308"/>
                      <a:pt x="19" y="327"/>
                      <a:pt x="19" y="340"/>
                    </a:cubicBezTo>
                    <a:cubicBezTo>
                      <a:pt x="26" y="353"/>
                      <a:pt x="32" y="359"/>
                      <a:pt x="45" y="359"/>
                    </a:cubicBezTo>
                    <a:cubicBezTo>
                      <a:pt x="51" y="359"/>
                      <a:pt x="57" y="359"/>
                      <a:pt x="64" y="353"/>
                    </a:cubicBezTo>
                    <a:cubicBezTo>
                      <a:pt x="70" y="353"/>
                      <a:pt x="76" y="346"/>
                      <a:pt x="83" y="340"/>
                    </a:cubicBezTo>
                    <a:cubicBezTo>
                      <a:pt x="89" y="334"/>
                      <a:pt x="102" y="327"/>
                      <a:pt x="115" y="321"/>
                    </a:cubicBezTo>
                    <a:cubicBezTo>
                      <a:pt x="127" y="302"/>
                      <a:pt x="146" y="283"/>
                      <a:pt x="165" y="264"/>
                    </a:cubicBezTo>
                    <a:lnTo>
                      <a:pt x="178" y="251"/>
                    </a:lnTo>
                    <a:lnTo>
                      <a:pt x="184" y="251"/>
                    </a:lnTo>
                    <a:lnTo>
                      <a:pt x="216" y="226"/>
                    </a:lnTo>
                    <a:cubicBezTo>
                      <a:pt x="235" y="213"/>
                      <a:pt x="254" y="200"/>
                      <a:pt x="273" y="181"/>
                    </a:cubicBezTo>
                    <a:cubicBezTo>
                      <a:pt x="300" y="165"/>
                      <a:pt x="286" y="126"/>
                      <a:pt x="258" y="126"/>
                    </a:cubicBezTo>
                    <a:cubicBezTo>
                      <a:pt x="253" y="126"/>
                      <a:pt x="247" y="127"/>
                      <a:pt x="242" y="130"/>
                    </a:cubicBezTo>
                    <a:cubicBezTo>
                      <a:pt x="197" y="156"/>
                      <a:pt x="153" y="181"/>
                      <a:pt x="115" y="213"/>
                    </a:cubicBezTo>
                    <a:cubicBezTo>
                      <a:pt x="108" y="219"/>
                      <a:pt x="102" y="226"/>
                      <a:pt x="89" y="232"/>
                    </a:cubicBezTo>
                    <a:lnTo>
                      <a:pt x="108" y="206"/>
                    </a:lnTo>
                    <a:lnTo>
                      <a:pt x="115" y="200"/>
                    </a:lnTo>
                    <a:cubicBezTo>
                      <a:pt x="121" y="194"/>
                      <a:pt x="121" y="187"/>
                      <a:pt x="127" y="181"/>
                    </a:cubicBezTo>
                    <a:cubicBezTo>
                      <a:pt x="134" y="168"/>
                      <a:pt x="146" y="162"/>
                      <a:pt x="153" y="156"/>
                    </a:cubicBezTo>
                    <a:lnTo>
                      <a:pt x="165" y="143"/>
                    </a:lnTo>
                    <a:lnTo>
                      <a:pt x="184" y="130"/>
                    </a:lnTo>
                    <a:cubicBezTo>
                      <a:pt x="191" y="124"/>
                      <a:pt x="204" y="111"/>
                      <a:pt x="216" y="105"/>
                    </a:cubicBezTo>
                    <a:lnTo>
                      <a:pt x="235" y="98"/>
                    </a:lnTo>
                    <a:lnTo>
                      <a:pt x="242" y="98"/>
                    </a:lnTo>
                    <a:lnTo>
                      <a:pt x="254" y="92"/>
                    </a:lnTo>
                    <a:lnTo>
                      <a:pt x="261" y="92"/>
                    </a:lnTo>
                    <a:lnTo>
                      <a:pt x="280" y="86"/>
                    </a:lnTo>
                    <a:cubicBezTo>
                      <a:pt x="299" y="79"/>
                      <a:pt x="318" y="73"/>
                      <a:pt x="324" y="54"/>
                    </a:cubicBezTo>
                    <a:cubicBezTo>
                      <a:pt x="331" y="41"/>
                      <a:pt x="331" y="29"/>
                      <a:pt x="318" y="16"/>
                    </a:cubicBezTo>
                    <a:cubicBezTo>
                      <a:pt x="309" y="7"/>
                      <a:pt x="296" y="1"/>
                      <a:pt x="282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47"/>
              <p:cNvSpPr/>
              <p:nvPr/>
            </p:nvSpPr>
            <p:spPr>
              <a:xfrm>
                <a:off x="2157650" y="3799600"/>
                <a:ext cx="3150" cy="10100"/>
              </a:xfrm>
              <a:custGeom>
                <a:rect b="b" l="l" r="r" t="t"/>
                <a:pathLst>
                  <a:path extrusionOk="0" h="404" w="126">
                    <a:moveTo>
                      <a:pt x="99" y="0"/>
                    </a:moveTo>
                    <a:cubicBezTo>
                      <a:pt x="91" y="0"/>
                      <a:pt x="84" y="3"/>
                      <a:pt x="77" y="10"/>
                    </a:cubicBezTo>
                    <a:cubicBezTo>
                      <a:pt x="52" y="67"/>
                      <a:pt x="33" y="124"/>
                      <a:pt x="20" y="188"/>
                    </a:cubicBezTo>
                    <a:cubicBezTo>
                      <a:pt x="14" y="213"/>
                      <a:pt x="14" y="245"/>
                      <a:pt x="7" y="276"/>
                    </a:cubicBezTo>
                    <a:cubicBezTo>
                      <a:pt x="1" y="308"/>
                      <a:pt x="1" y="340"/>
                      <a:pt x="7" y="378"/>
                    </a:cubicBezTo>
                    <a:cubicBezTo>
                      <a:pt x="14" y="391"/>
                      <a:pt x="26" y="397"/>
                      <a:pt x="39" y="404"/>
                    </a:cubicBezTo>
                    <a:cubicBezTo>
                      <a:pt x="58" y="404"/>
                      <a:pt x="71" y="391"/>
                      <a:pt x="77" y="378"/>
                    </a:cubicBezTo>
                    <a:cubicBezTo>
                      <a:pt x="84" y="353"/>
                      <a:pt x="90" y="321"/>
                      <a:pt x="90" y="289"/>
                    </a:cubicBezTo>
                    <a:cubicBezTo>
                      <a:pt x="90" y="257"/>
                      <a:pt x="90" y="226"/>
                      <a:pt x="96" y="200"/>
                    </a:cubicBezTo>
                    <a:cubicBezTo>
                      <a:pt x="103" y="143"/>
                      <a:pt x="109" y="86"/>
                      <a:pt x="122" y="29"/>
                    </a:cubicBezTo>
                    <a:cubicBezTo>
                      <a:pt x="126" y="12"/>
                      <a:pt x="113" y="0"/>
                      <a:pt x="99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47"/>
              <p:cNvSpPr/>
              <p:nvPr/>
            </p:nvSpPr>
            <p:spPr>
              <a:xfrm>
                <a:off x="2160675" y="3808400"/>
                <a:ext cx="1775" cy="7975"/>
              </a:xfrm>
              <a:custGeom>
                <a:rect b="b" l="l" r="r" t="t"/>
                <a:pathLst>
                  <a:path extrusionOk="0" h="319" w="71">
                    <a:moveTo>
                      <a:pt x="51" y="1"/>
                    </a:moveTo>
                    <a:cubicBezTo>
                      <a:pt x="40" y="1"/>
                      <a:pt x="29" y="7"/>
                      <a:pt x="26" y="20"/>
                    </a:cubicBezTo>
                    <a:cubicBezTo>
                      <a:pt x="20" y="64"/>
                      <a:pt x="13" y="115"/>
                      <a:pt x="13" y="160"/>
                    </a:cubicBezTo>
                    <a:cubicBezTo>
                      <a:pt x="1" y="204"/>
                      <a:pt x="1" y="255"/>
                      <a:pt x="1" y="299"/>
                    </a:cubicBezTo>
                    <a:cubicBezTo>
                      <a:pt x="4" y="312"/>
                      <a:pt x="13" y="318"/>
                      <a:pt x="23" y="318"/>
                    </a:cubicBezTo>
                    <a:cubicBezTo>
                      <a:pt x="32" y="318"/>
                      <a:pt x="42" y="312"/>
                      <a:pt x="45" y="299"/>
                    </a:cubicBezTo>
                    <a:cubicBezTo>
                      <a:pt x="58" y="255"/>
                      <a:pt x="58" y="210"/>
                      <a:pt x="64" y="160"/>
                    </a:cubicBezTo>
                    <a:cubicBezTo>
                      <a:pt x="64" y="115"/>
                      <a:pt x="71" y="64"/>
                      <a:pt x="71" y="20"/>
                    </a:cubicBezTo>
                    <a:cubicBezTo>
                      <a:pt x="71" y="7"/>
                      <a:pt x="61" y="1"/>
                      <a:pt x="51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47"/>
              <p:cNvSpPr/>
              <p:nvPr/>
            </p:nvSpPr>
            <p:spPr>
              <a:xfrm>
                <a:off x="2164325" y="3819000"/>
                <a:ext cx="675" cy="4800"/>
              </a:xfrm>
              <a:custGeom>
                <a:rect b="b" l="l" r="r" t="t"/>
                <a:pathLst>
                  <a:path extrusionOk="0" h="192" w="27">
                    <a:moveTo>
                      <a:pt x="14" y="1"/>
                    </a:moveTo>
                    <a:cubicBezTo>
                      <a:pt x="7" y="1"/>
                      <a:pt x="1" y="6"/>
                      <a:pt x="1" y="15"/>
                    </a:cubicBezTo>
                    <a:cubicBezTo>
                      <a:pt x="1" y="72"/>
                      <a:pt x="7" y="130"/>
                      <a:pt x="14" y="187"/>
                    </a:cubicBezTo>
                    <a:cubicBezTo>
                      <a:pt x="14" y="190"/>
                      <a:pt x="17" y="192"/>
                      <a:pt x="20" y="192"/>
                    </a:cubicBezTo>
                    <a:cubicBezTo>
                      <a:pt x="23" y="192"/>
                      <a:pt x="26" y="190"/>
                      <a:pt x="26" y="187"/>
                    </a:cubicBezTo>
                    <a:lnTo>
                      <a:pt x="26" y="15"/>
                    </a:lnTo>
                    <a:cubicBezTo>
                      <a:pt x="26" y="6"/>
                      <a:pt x="20" y="1"/>
                      <a:pt x="14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47"/>
              <p:cNvSpPr/>
              <p:nvPr/>
            </p:nvSpPr>
            <p:spPr>
              <a:xfrm>
                <a:off x="2173875" y="3826400"/>
                <a:ext cx="1925" cy="14550"/>
              </a:xfrm>
              <a:custGeom>
                <a:rect b="b" l="l" r="r" t="t"/>
                <a:pathLst>
                  <a:path extrusionOk="0" h="582" w="77">
                    <a:moveTo>
                      <a:pt x="30" y="0"/>
                    </a:moveTo>
                    <a:cubicBezTo>
                      <a:pt x="21" y="0"/>
                      <a:pt x="13" y="7"/>
                      <a:pt x="13" y="18"/>
                    </a:cubicBezTo>
                    <a:cubicBezTo>
                      <a:pt x="19" y="113"/>
                      <a:pt x="19" y="209"/>
                      <a:pt x="19" y="304"/>
                    </a:cubicBezTo>
                    <a:cubicBezTo>
                      <a:pt x="19" y="355"/>
                      <a:pt x="13" y="399"/>
                      <a:pt x="6" y="450"/>
                    </a:cubicBezTo>
                    <a:cubicBezTo>
                      <a:pt x="0" y="488"/>
                      <a:pt x="0" y="533"/>
                      <a:pt x="6" y="577"/>
                    </a:cubicBezTo>
                    <a:cubicBezTo>
                      <a:pt x="10" y="580"/>
                      <a:pt x="14" y="582"/>
                      <a:pt x="19" y="582"/>
                    </a:cubicBezTo>
                    <a:cubicBezTo>
                      <a:pt x="24" y="582"/>
                      <a:pt x="29" y="580"/>
                      <a:pt x="32" y="577"/>
                    </a:cubicBezTo>
                    <a:cubicBezTo>
                      <a:pt x="64" y="552"/>
                      <a:pt x="64" y="488"/>
                      <a:pt x="70" y="450"/>
                    </a:cubicBezTo>
                    <a:cubicBezTo>
                      <a:pt x="76" y="399"/>
                      <a:pt x="76" y="348"/>
                      <a:pt x="76" y="298"/>
                    </a:cubicBezTo>
                    <a:cubicBezTo>
                      <a:pt x="76" y="202"/>
                      <a:pt x="70" y="101"/>
                      <a:pt x="45" y="12"/>
                    </a:cubicBezTo>
                    <a:cubicBezTo>
                      <a:pt x="42" y="4"/>
                      <a:pt x="36" y="0"/>
                      <a:pt x="30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47"/>
              <p:cNvSpPr/>
              <p:nvPr/>
            </p:nvSpPr>
            <p:spPr>
              <a:xfrm>
                <a:off x="2175775" y="3834675"/>
                <a:ext cx="1450" cy="8150"/>
              </a:xfrm>
              <a:custGeom>
                <a:rect b="b" l="l" r="r" t="t"/>
                <a:pathLst>
                  <a:path extrusionOk="0" h="326" w="58">
                    <a:moveTo>
                      <a:pt x="36" y="1"/>
                    </a:moveTo>
                    <a:cubicBezTo>
                      <a:pt x="28" y="1"/>
                      <a:pt x="19" y="6"/>
                      <a:pt x="19" y="17"/>
                    </a:cubicBezTo>
                    <a:lnTo>
                      <a:pt x="7" y="170"/>
                    </a:lnTo>
                    <a:cubicBezTo>
                      <a:pt x="0" y="221"/>
                      <a:pt x="0" y="265"/>
                      <a:pt x="7" y="316"/>
                    </a:cubicBezTo>
                    <a:cubicBezTo>
                      <a:pt x="10" y="322"/>
                      <a:pt x="16" y="326"/>
                      <a:pt x="22" y="326"/>
                    </a:cubicBezTo>
                    <a:cubicBezTo>
                      <a:pt x="27" y="326"/>
                      <a:pt x="32" y="322"/>
                      <a:pt x="32" y="316"/>
                    </a:cubicBezTo>
                    <a:cubicBezTo>
                      <a:pt x="45" y="272"/>
                      <a:pt x="51" y="221"/>
                      <a:pt x="51" y="170"/>
                    </a:cubicBezTo>
                    <a:cubicBezTo>
                      <a:pt x="58" y="119"/>
                      <a:pt x="58" y="68"/>
                      <a:pt x="58" y="17"/>
                    </a:cubicBezTo>
                    <a:cubicBezTo>
                      <a:pt x="58" y="7"/>
                      <a:pt x="47" y="1"/>
                      <a:pt x="36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47"/>
              <p:cNvSpPr/>
              <p:nvPr/>
            </p:nvSpPr>
            <p:spPr>
              <a:xfrm>
                <a:off x="2195400" y="3826650"/>
                <a:ext cx="2475" cy="18550"/>
              </a:xfrm>
              <a:custGeom>
                <a:rect b="b" l="l" r="r" t="t"/>
                <a:pathLst>
                  <a:path extrusionOk="0" h="742" w="99">
                    <a:moveTo>
                      <a:pt x="29" y="1"/>
                    </a:moveTo>
                    <a:cubicBezTo>
                      <a:pt x="14" y="1"/>
                      <a:pt x="0" y="10"/>
                      <a:pt x="3" y="27"/>
                    </a:cubicBezTo>
                    <a:cubicBezTo>
                      <a:pt x="16" y="141"/>
                      <a:pt x="22" y="262"/>
                      <a:pt x="29" y="383"/>
                    </a:cubicBezTo>
                    <a:lnTo>
                      <a:pt x="29" y="561"/>
                    </a:lnTo>
                    <a:cubicBezTo>
                      <a:pt x="22" y="618"/>
                      <a:pt x="22" y="675"/>
                      <a:pt x="42" y="732"/>
                    </a:cubicBezTo>
                    <a:cubicBezTo>
                      <a:pt x="42" y="739"/>
                      <a:pt x="46" y="742"/>
                      <a:pt x="52" y="742"/>
                    </a:cubicBezTo>
                    <a:cubicBezTo>
                      <a:pt x="57" y="742"/>
                      <a:pt x="64" y="739"/>
                      <a:pt x="67" y="732"/>
                    </a:cubicBezTo>
                    <a:cubicBezTo>
                      <a:pt x="92" y="682"/>
                      <a:pt x="99" y="618"/>
                      <a:pt x="99" y="561"/>
                    </a:cubicBezTo>
                    <a:cubicBezTo>
                      <a:pt x="99" y="510"/>
                      <a:pt x="99" y="446"/>
                      <a:pt x="99" y="389"/>
                    </a:cubicBezTo>
                    <a:cubicBezTo>
                      <a:pt x="92" y="268"/>
                      <a:pt x="80" y="148"/>
                      <a:pt x="61" y="27"/>
                    </a:cubicBezTo>
                    <a:cubicBezTo>
                      <a:pt x="58" y="9"/>
                      <a:pt x="43" y="1"/>
                      <a:pt x="29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47"/>
              <p:cNvSpPr/>
              <p:nvPr/>
            </p:nvSpPr>
            <p:spPr>
              <a:xfrm>
                <a:off x="2193875" y="3851575"/>
                <a:ext cx="1775" cy="5225"/>
              </a:xfrm>
              <a:custGeom>
                <a:rect b="b" l="l" r="r" t="t"/>
                <a:pathLst>
                  <a:path extrusionOk="0" h="209" w="71">
                    <a:moveTo>
                      <a:pt x="45" y="1"/>
                    </a:moveTo>
                    <a:cubicBezTo>
                      <a:pt x="35" y="1"/>
                      <a:pt x="26" y="11"/>
                      <a:pt x="26" y="21"/>
                    </a:cubicBezTo>
                    <a:lnTo>
                      <a:pt x="14" y="104"/>
                    </a:lnTo>
                    <a:cubicBezTo>
                      <a:pt x="14" y="123"/>
                      <a:pt x="14" y="136"/>
                      <a:pt x="7" y="155"/>
                    </a:cubicBezTo>
                    <a:cubicBezTo>
                      <a:pt x="1" y="167"/>
                      <a:pt x="1" y="187"/>
                      <a:pt x="7" y="199"/>
                    </a:cubicBezTo>
                    <a:cubicBezTo>
                      <a:pt x="12" y="204"/>
                      <a:pt x="19" y="208"/>
                      <a:pt x="26" y="208"/>
                    </a:cubicBezTo>
                    <a:cubicBezTo>
                      <a:pt x="28" y="208"/>
                      <a:pt x="31" y="207"/>
                      <a:pt x="33" y="206"/>
                    </a:cubicBezTo>
                    <a:cubicBezTo>
                      <a:pt x="39" y="199"/>
                      <a:pt x="45" y="187"/>
                      <a:pt x="45" y="180"/>
                    </a:cubicBezTo>
                    <a:lnTo>
                      <a:pt x="52" y="161"/>
                    </a:lnTo>
                    <a:cubicBezTo>
                      <a:pt x="52" y="148"/>
                      <a:pt x="52" y="129"/>
                      <a:pt x="58" y="117"/>
                    </a:cubicBezTo>
                    <a:lnTo>
                      <a:pt x="64" y="28"/>
                    </a:lnTo>
                    <a:cubicBezTo>
                      <a:pt x="71" y="15"/>
                      <a:pt x="64" y="2"/>
                      <a:pt x="52" y="2"/>
                    </a:cubicBezTo>
                    <a:cubicBezTo>
                      <a:pt x="49" y="1"/>
                      <a:pt x="47" y="1"/>
                      <a:pt x="45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47"/>
              <p:cNvSpPr/>
              <p:nvPr/>
            </p:nvSpPr>
            <p:spPr>
              <a:xfrm>
                <a:off x="2201350" y="3813600"/>
                <a:ext cx="2325" cy="9525"/>
              </a:xfrm>
              <a:custGeom>
                <a:rect b="b" l="l" r="r" t="t"/>
                <a:pathLst>
                  <a:path extrusionOk="0" h="381" w="93">
                    <a:moveTo>
                      <a:pt x="65" y="1"/>
                    </a:moveTo>
                    <a:cubicBezTo>
                      <a:pt x="53" y="1"/>
                      <a:pt x="41" y="7"/>
                      <a:pt x="39" y="22"/>
                    </a:cubicBezTo>
                    <a:cubicBezTo>
                      <a:pt x="32" y="79"/>
                      <a:pt x="26" y="136"/>
                      <a:pt x="13" y="193"/>
                    </a:cubicBezTo>
                    <a:cubicBezTo>
                      <a:pt x="13" y="225"/>
                      <a:pt x="7" y="250"/>
                      <a:pt x="7" y="282"/>
                    </a:cubicBezTo>
                    <a:cubicBezTo>
                      <a:pt x="0" y="307"/>
                      <a:pt x="0" y="339"/>
                      <a:pt x="7" y="371"/>
                    </a:cubicBezTo>
                    <a:cubicBezTo>
                      <a:pt x="7" y="377"/>
                      <a:pt x="12" y="381"/>
                      <a:pt x="17" y="381"/>
                    </a:cubicBezTo>
                    <a:cubicBezTo>
                      <a:pt x="23" y="381"/>
                      <a:pt x="29" y="377"/>
                      <a:pt x="32" y="371"/>
                    </a:cubicBezTo>
                    <a:cubicBezTo>
                      <a:pt x="45" y="346"/>
                      <a:pt x="51" y="314"/>
                      <a:pt x="58" y="288"/>
                    </a:cubicBezTo>
                    <a:cubicBezTo>
                      <a:pt x="58" y="263"/>
                      <a:pt x="64" y="231"/>
                      <a:pt x="64" y="206"/>
                    </a:cubicBezTo>
                    <a:lnTo>
                      <a:pt x="89" y="28"/>
                    </a:lnTo>
                    <a:cubicBezTo>
                      <a:pt x="93" y="10"/>
                      <a:pt x="79" y="1"/>
                      <a:pt x="65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47"/>
              <p:cNvSpPr/>
              <p:nvPr/>
            </p:nvSpPr>
            <p:spPr>
              <a:xfrm>
                <a:off x="2089500" y="3859525"/>
                <a:ext cx="6675" cy="6350"/>
              </a:xfrm>
              <a:custGeom>
                <a:rect b="b" l="l" r="r" t="t"/>
                <a:pathLst>
                  <a:path extrusionOk="0" h="254" w="267">
                    <a:moveTo>
                      <a:pt x="241" y="1"/>
                    </a:moveTo>
                    <a:cubicBezTo>
                      <a:pt x="239" y="1"/>
                      <a:pt x="238" y="1"/>
                      <a:pt x="236" y="2"/>
                    </a:cubicBezTo>
                    <a:cubicBezTo>
                      <a:pt x="223" y="2"/>
                      <a:pt x="217" y="2"/>
                      <a:pt x="210" y="8"/>
                    </a:cubicBezTo>
                    <a:lnTo>
                      <a:pt x="198" y="21"/>
                    </a:lnTo>
                    <a:cubicBezTo>
                      <a:pt x="185" y="27"/>
                      <a:pt x="179" y="34"/>
                      <a:pt x="166" y="46"/>
                    </a:cubicBezTo>
                    <a:cubicBezTo>
                      <a:pt x="153" y="53"/>
                      <a:pt x="128" y="78"/>
                      <a:pt x="109" y="97"/>
                    </a:cubicBezTo>
                    <a:cubicBezTo>
                      <a:pt x="96" y="116"/>
                      <a:pt x="77" y="135"/>
                      <a:pt x="58" y="155"/>
                    </a:cubicBezTo>
                    <a:lnTo>
                      <a:pt x="7" y="212"/>
                    </a:lnTo>
                    <a:cubicBezTo>
                      <a:pt x="1" y="218"/>
                      <a:pt x="1" y="237"/>
                      <a:pt x="7" y="243"/>
                    </a:cubicBezTo>
                    <a:cubicBezTo>
                      <a:pt x="15" y="251"/>
                      <a:pt x="22" y="254"/>
                      <a:pt x="29" y="254"/>
                    </a:cubicBezTo>
                    <a:cubicBezTo>
                      <a:pt x="35" y="254"/>
                      <a:pt x="40" y="252"/>
                      <a:pt x="45" y="250"/>
                    </a:cubicBezTo>
                    <a:cubicBezTo>
                      <a:pt x="83" y="218"/>
                      <a:pt x="121" y="186"/>
                      <a:pt x="160" y="148"/>
                    </a:cubicBezTo>
                    <a:cubicBezTo>
                      <a:pt x="179" y="135"/>
                      <a:pt x="198" y="116"/>
                      <a:pt x="217" y="97"/>
                    </a:cubicBezTo>
                    <a:cubicBezTo>
                      <a:pt x="236" y="78"/>
                      <a:pt x="249" y="59"/>
                      <a:pt x="261" y="34"/>
                    </a:cubicBezTo>
                    <a:cubicBezTo>
                      <a:pt x="267" y="17"/>
                      <a:pt x="253" y="1"/>
                      <a:pt x="241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47"/>
              <p:cNvSpPr/>
              <p:nvPr/>
            </p:nvSpPr>
            <p:spPr>
              <a:xfrm>
                <a:off x="2109350" y="3857500"/>
                <a:ext cx="4650" cy="7275"/>
              </a:xfrm>
              <a:custGeom>
                <a:rect b="b" l="l" r="r" t="t"/>
                <a:pathLst>
                  <a:path extrusionOk="0" h="291" w="186">
                    <a:moveTo>
                      <a:pt x="157" y="0"/>
                    </a:moveTo>
                    <a:cubicBezTo>
                      <a:pt x="151" y="0"/>
                      <a:pt x="145" y="2"/>
                      <a:pt x="141" y="7"/>
                    </a:cubicBezTo>
                    <a:cubicBezTo>
                      <a:pt x="135" y="13"/>
                      <a:pt x="135" y="13"/>
                      <a:pt x="128" y="19"/>
                    </a:cubicBezTo>
                    <a:lnTo>
                      <a:pt x="128" y="26"/>
                    </a:lnTo>
                    <a:lnTo>
                      <a:pt x="122" y="32"/>
                    </a:lnTo>
                    <a:cubicBezTo>
                      <a:pt x="115" y="45"/>
                      <a:pt x="109" y="58"/>
                      <a:pt x="109" y="70"/>
                    </a:cubicBezTo>
                    <a:cubicBezTo>
                      <a:pt x="96" y="89"/>
                      <a:pt x="90" y="108"/>
                      <a:pt x="77" y="127"/>
                    </a:cubicBezTo>
                    <a:cubicBezTo>
                      <a:pt x="58" y="172"/>
                      <a:pt x="33" y="210"/>
                      <a:pt x="14" y="248"/>
                    </a:cubicBezTo>
                    <a:cubicBezTo>
                      <a:pt x="0" y="271"/>
                      <a:pt x="16" y="290"/>
                      <a:pt x="35" y="290"/>
                    </a:cubicBezTo>
                    <a:cubicBezTo>
                      <a:pt x="43" y="290"/>
                      <a:pt x="51" y="287"/>
                      <a:pt x="58" y="280"/>
                    </a:cubicBezTo>
                    <a:cubicBezTo>
                      <a:pt x="84" y="248"/>
                      <a:pt x="109" y="210"/>
                      <a:pt x="135" y="172"/>
                    </a:cubicBezTo>
                    <a:cubicBezTo>
                      <a:pt x="147" y="153"/>
                      <a:pt x="154" y="134"/>
                      <a:pt x="166" y="115"/>
                    </a:cubicBezTo>
                    <a:cubicBezTo>
                      <a:pt x="166" y="102"/>
                      <a:pt x="173" y="89"/>
                      <a:pt x="179" y="77"/>
                    </a:cubicBezTo>
                    <a:cubicBezTo>
                      <a:pt x="179" y="77"/>
                      <a:pt x="179" y="70"/>
                      <a:pt x="179" y="64"/>
                    </a:cubicBezTo>
                    <a:cubicBezTo>
                      <a:pt x="185" y="58"/>
                      <a:pt x="185" y="51"/>
                      <a:pt x="179" y="45"/>
                    </a:cubicBezTo>
                    <a:cubicBezTo>
                      <a:pt x="179" y="39"/>
                      <a:pt x="179" y="26"/>
                      <a:pt x="179" y="19"/>
                    </a:cubicBezTo>
                    <a:cubicBezTo>
                      <a:pt x="179" y="7"/>
                      <a:pt x="168" y="0"/>
                      <a:pt x="157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47"/>
              <p:cNvSpPr/>
              <p:nvPr/>
            </p:nvSpPr>
            <p:spPr>
              <a:xfrm>
                <a:off x="2128275" y="3885925"/>
                <a:ext cx="6375" cy="5600"/>
              </a:xfrm>
              <a:custGeom>
                <a:rect b="b" l="l" r="r" t="t"/>
                <a:pathLst>
                  <a:path extrusionOk="0" h="224" w="255">
                    <a:moveTo>
                      <a:pt x="237" y="1"/>
                    </a:moveTo>
                    <a:cubicBezTo>
                      <a:pt x="233" y="1"/>
                      <a:pt x="227" y="3"/>
                      <a:pt x="223" y="7"/>
                    </a:cubicBezTo>
                    <a:cubicBezTo>
                      <a:pt x="210" y="14"/>
                      <a:pt x="204" y="20"/>
                      <a:pt x="191" y="26"/>
                    </a:cubicBezTo>
                    <a:lnTo>
                      <a:pt x="172" y="52"/>
                    </a:lnTo>
                    <a:cubicBezTo>
                      <a:pt x="153" y="64"/>
                      <a:pt x="140" y="84"/>
                      <a:pt x="121" y="96"/>
                    </a:cubicBezTo>
                    <a:lnTo>
                      <a:pt x="108" y="109"/>
                    </a:lnTo>
                    <a:lnTo>
                      <a:pt x="102" y="115"/>
                    </a:lnTo>
                    <a:lnTo>
                      <a:pt x="77" y="134"/>
                    </a:lnTo>
                    <a:cubicBezTo>
                      <a:pt x="57" y="147"/>
                      <a:pt x="38" y="160"/>
                      <a:pt x="19" y="172"/>
                    </a:cubicBezTo>
                    <a:cubicBezTo>
                      <a:pt x="7" y="179"/>
                      <a:pt x="0" y="198"/>
                      <a:pt x="13" y="211"/>
                    </a:cubicBezTo>
                    <a:cubicBezTo>
                      <a:pt x="17" y="218"/>
                      <a:pt x="23" y="224"/>
                      <a:pt x="32" y="224"/>
                    </a:cubicBezTo>
                    <a:cubicBezTo>
                      <a:pt x="37" y="224"/>
                      <a:pt x="44" y="222"/>
                      <a:pt x="51" y="217"/>
                    </a:cubicBezTo>
                    <a:cubicBezTo>
                      <a:pt x="89" y="198"/>
                      <a:pt x="127" y="172"/>
                      <a:pt x="166" y="141"/>
                    </a:cubicBezTo>
                    <a:cubicBezTo>
                      <a:pt x="185" y="122"/>
                      <a:pt x="204" y="109"/>
                      <a:pt x="223" y="90"/>
                    </a:cubicBezTo>
                    <a:lnTo>
                      <a:pt x="242" y="58"/>
                    </a:lnTo>
                    <a:cubicBezTo>
                      <a:pt x="248" y="45"/>
                      <a:pt x="254" y="33"/>
                      <a:pt x="254" y="20"/>
                    </a:cubicBezTo>
                    <a:cubicBezTo>
                      <a:pt x="254" y="8"/>
                      <a:pt x="247" y="1"/>
                      <a:pt x="237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47"/>
              <p:cNvSpPr/>
              <p:nvPr/>
            </p:nvSpPr>
            <p:spPr>
              <a:xfrm>
                <a:off x="2118900" y="3883075"/>
                <a:ext cx="13375" cy="9725"/>
              </a:xfrm>
              <a:custGeom>
                <a:rect b="b" l="l" r="r" t="t"/>
                <a:pathLst>
                  <a:path extrusionOk="0" h="389" w="535">
                    <a:moveTo>
                      <a:pt x="509" y="1"/>
                    </a:moveTo>
                    <a:cubicBezTo>
                      <a:pt x="490" y="7"/>
                      <a:pt x="464" y="20"/>
                      <a:pt x="452" y="39"/>
                    </a:cubicBezTo>
                    <a:cubicBezTo>
                      <a:pt x="432" y="58"/>
                      <a:pt x="413" y="77"/>
                      <a:pt x="401" y="89"/>
                    </a:cubicBezTo>
                    <a:cubicBezTo>
                      <a:pt x="363" y="128"/>
                      <a:pt x="324" y="159"/>
                      <a:pt x="286" y="191"/>
                    </a:cubicBezTo>
                    <a:cubicBezTo>
                      <a:pt x="248" y="217"/>
                      <a:pt x="204" y="248"/>
                      <a:pt x="159" y="267"/>
                    </a:cubicBezTo>
                    <a:cubicBezTo>
                      <a:pt x="115" y="293"/>
                      <a:pt x="70" y="318"/>
                      <a:pt x="26" y="337"/>
                    </a:cubicBezTo>
                    <a:cubicBezTo>
                      <a:pt x="0" y="350"/>
                      <a:pt x="13" y="388"/>
                      <a:pt x="38" y="388"/>
                    </a:cubicBezTo>
                    <a:cubicBezTo>
                      <a:pt x="89" y="375"/>
                      <a:pt x="140" y="363"/>
                      <a:pt x="191" y="337"/>
                    </a:cubicBezTo>
                    <a:cubicBezTo>
                      <a:pt x="242" y="312"/>
                      <a:pt x="286" y="286"/>
                      <a:pt x="331" y="255"/>
                    </a:cubicBezTo>
                    <a:cubicBezTo>
                      <a:pt x="369" y="223"/>
                      <a:pt x="413" y="191"/>
                      <a:pt x="452" y="153"/>
                    </a:cubicBezTo>
                    <a:cubicBezTo>
                      <a:pt x="471" y="134"/>
                      <a:pt x="483" y="115"/>
                      <a:pt x="502" y="89"/>
                    </a:cubicBezTo>
                    <a:cubicBezTo>
                      <a:pt x="521" y="70"/>
                      <a:pt x="528" y="45"/>
                      <a:pt x="534" y="20"/>
                    </a:cubicBezTo>
                    <a:cubicBezTo>
                      <a:pt x="528" y="7"/>
                      <a:pt x="521" y="1"/>
                      <a:pt x="509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47"/>
              <p:cNvSpPr/>
              <p:nvPr/>
            </p:nvSpPr>
            <p:spPr>
              <a:xfrm>
                <a:off x="2133825" y="3877825"/>
                <a:ext cx="3200" cy="4275"/>
              </a:xfrm>
              <a:custGeom>
                <a:rect b="b" l="l" r="r" t="t"/>
                <a:pathLst>
                  <a:path extrusionOk="0" h="171" w="128">
                    <a:moveTo>
                      <a:pt x="109" y="1"/>
                    </a:moveTo>
                    <a:cubicBezTo>
                      <a:pt x="102" y="7"/>
                      <a:pt x="96" y="7"/>
                      <a:pt x="90" y="14"/>
                    </a:cubicBezTo>
                    <a:lnTo>
                      <a:pt x="77" y="26"/>
                    </a:lnTo>
                    <a:cubicBezTo>
                      <a:pt x="64" y="39"/>
                      <a:pt x="58" y="52"/>
                      <a:pt x="52" y="64"/>
                    </a:cubicBezTo>
                    <a:lnTo>
                      <a:pt x="7" y="134"/>
                    </a:lnTo>
                    <a:cubicBezTo>
                      <a:pt x="1" y="141"/>
                      <a:pt x="7" y="160"/>
                      <a:pt x="20" y="166"/>
                    </a:cubicBezTo>
                    <a:cubicBezTo>
                      <a:pt x="23" y="169"/>
                      <a:pt x="28" y="171"/>
                      <a:pt x="33" y="171"/>
                    </a:cubicBezTo>
                    <a:cubicBezTo>
                      <a:pt x="39" y="171"/>
                      <a:pt x="45" y="169"/>
                      <a:pt x="52" y="166"/>
                    </a:cubicBezTo>
                    <a:lnTo>
                      <a:pt x="96" y="102"/>
                    </a:lnTo>
                    <a:cubicBezTo>
                      <a:pt x="109" y="90"/>
                      <a:pt x="115" y="77"/>
                      <a:pt x="121" y="64"/>
                    </a:cubicBezTo>
                    <a:cubicBezTo>
                      <a:pt x="121" y="58"/>
                      <a:pt x="128" y="52"/>
                      <a:pt x="128" y="52"/>
                    </a:cubicBezTo>
                    <a:cubicBezTo>
                      <a:pt x="128" y="39"/>
                      <a:pt x="128" y="33"/>
                      <a:pt x="128" y="20"/>
                    </a:cubicBezTo>
                    <a:cubicBezTo>
                      <a:pt x="128" y="14"/>
                      <a:pt x="121" y="1"/>
                      <a:pt x="109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47"/>
              <p:cNvSpPr/>
              <p:nvPr/>
            </p:nvSpPr>
            <p:spPr>
              <a:xfrm>
                <a:off x="1944825" y="3869350"/>
                <a:ext cx="8875" cy="2325"/>
              </a:xfrm>
              <a:custGeom>
                <a:rect b="b" l="l" r="r" t="t"/>
                <a:pathLst>
                  <a:path extrusionOk="0" h="93" w="355">
                    <a:moveTo>
                      <a:pt x="270" y="0"/>
                    </a:moveTo>
                    <a:cubicBezTo>
                      <a:pt x="262" y="0"/>
                      <a:pt x="254" y="1"/>
                      <a:pt x="246" y="3"/>
                    </a:cubicBezTo>
                    <a:cubicBezTo>
                      <a:pt x="221" y="3"/>
                      <a:pt x="195" y="3"/>
                      <a:pt x="176" y="9"/>
                    </a:cubicBezTo>
                    <a:lnTo>
                      <a:pt x="30" y="41"/>
                    </a:lnTo>
                    <a:cubicBezTo>
                      <a:pt x="0" y="47"/>
                      <a:pt x="10" y="93"/>
                      <a:pt x="38" y="93"/>
                    </a:cubicBezTo>
                    <a:cubicBezTo>
                      <a:pt x="39" y="93"/>
                      <a:pt x="41" y="92"/>
                      <a:pt x="43" y="92"/>
                    </a:cubicBezTo>
                    <a:cubicBezTo>
                      <a:pt x="87" y="92"/>
                      <a:pt x="138" y="86"/>
                      <a:pt x="189" y="79"/>
                    </a:cubicBezTo>
                    <a:cubicBezTo>
                      <a:pt x="215" y="79"/>
                      <a:pt x="240" y="79"/>
                      <a:pt x="259" y="73"/>
                    </a:cubicBezTo>
                    <a:cubicBezTo>
                      <a:pt x="284" y="67"/>
                      <a:pt x="310" y="54"/>
                      <a:pt x="335" y="47"/>
                    </a:cubicBezTo>
                    <a:cubicBezTo>
                      <a:pt x="354" y="41"/>
                      <a:pt x="342" y="9"/>
                      <a:pt x="329" y="9"/>
                    </a:cubicBezTo>
                    <a:cubicBezTo>
                      <a:pt x="311" y="5"/>
                      <a:pt x="290" y="0"/>
                      <a:pt x="270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47"/>
              <p:cNvSpPr/>
              <p:nvPr/>
            </p:nvSpPr>
            <p:spPr>
              <a:xfrm>
                <a:off x="2041675" y="3901750"/>
                <a:ext cx="21000" cy="2950"/>
              </a:xfrm>
              <a:custGeom>
                <a:rect b="b" l="l" r="r" t="t"/>
                <a:pathLst>
                  <a:path extrusionOk="0" h="118" w="840">
                    <a:moveTo>
                      <a:pt x="763" y="1"/>
                    </a:moveTo>
                    <a:cubicBezTo>
                      <a:pt x="750" y="1"/>
                      <a:pt x="737" y="4"/>
                      <a:pt x="725" y="10"/>
                    </a:cubicBezTo>
                    <a:cubicBezTo>
                      <a:pt x="687" y="10"/>
                      <a:pt x="655" y="16"/>
                      <a:pt x="617" y="22"/>
                    </a:cubicBezTo>
                    <a:cubicBezTo>
                      <a:pt x="547" y="29"/>
                      <a:pt x="484" y="29"/>
                      <a:pt x="414" y="29"/>
                    </a:cubicBezTo>
                    <a:lnTo>
                      <a:pt x="1" y="29"/>
                    </a:lnTo>
                    <a:lnTo>
                      <a:pt x="1" y="42"/>
                    </a:lnTo>
                    <a:cubicBezTo>
                      <a:pt x="64" y="67"/>
                      <a:pt x="134" y="86"/>
                      <a:pt x="204" y="99"/>
                    </a:cubicBezTo>
                    <a:cubicBezTo>
                      <a:pt x="274" y="111"/>
                      <a:pt x="344" y="118"/>
                      <a:pt x="420" y="118"/>
                    </a:cubicBezTo>
                    <a:cubicBezTo>
                      <a:pt x="490" y="118"/>
                      <a:pt x="560" y="118"/>
                      <a:pt x="630" y="111"/>
                    </a:cubicBezTo>
                    <a:cubicBezTo>
                      <a:pt x="681" y="105"/>
                      <a:pt x="789" y="111"/>
                      <a:pt x="821" y="61"/>
                    </a:cubicBezTo>
                    <a:cubicBezTo>
                      <a:pt x="840" y="48"/>
                      <a:pt x="833" y="16"/>
                      <a:pt x="814" y="16"/>
                    </a:cubicBezTo>
                    <a:cubicBezTo>
                      <a:pt x="797" y="6"/>
                      <a:pt x="779" y="1"/>
                      <a:pt x="763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47"/>
              <p:cNvSpPr/>
              <p:nvPr/>
            </p:nvSpPr>
            <p:spPr>
              <a:xfrm>
                <a:off x="2220100" y="3743000"/>
                <a:ext cx="34175" cy="6825"/>
              </a:xfrm>
              <a:custGeom>
                <a:rect b="b" l="l" r="r" t="t"/>
                <a:pathLst>
                  <a:path extrusionOk="0" h="273" w="1367">
                    <a:moveTo>
                      <a:pt x="235" y="1"/>
                    </a:moveTo>
                    <a:cubicBezTo>
                      <a:pt x="214" y="1"/>
                      <a:pt x="193" y="2"/>
                      <a:pt x="172" y="5"/>
                    </a:cubicBezTo>
                    <a:cubicBezTo>
                      <a:pt x="115" y="11"/>
                      <a:pt x="77" y="49"/>
                      <a:pt x="58" y="94"/>
                    </a:cubicBezTo>
                    <a:lnTo>
                      <a:pt x="0" y="234"/>
                    </a:lnTo>
                    <a:cubicBezTo>
                      <a:pt x="68" y="222"/>
                      <a:pt x="137" y="218"/>
                      <a:pt x="206" y="218"/>
                    </a:cubicBezTo>
                    <a:cubicBezTo>
                      <a:pt x="365" y="218"/>
                      <a:pt x="527" y="241"/>
                      <a:pt x="687" y="259"/>
                    </a:cubicBezTo>
                    <a:cubicBezTo>
                      <a:pt x="775" y="266"/>
                      <a:pt x="864" y="273"/>
                      <a:pt x="953" y="273"/>
                    </a:cubicBezTo>
                    <a:cubicBezTo>
                      <a:pt x="1094" y="273"/>
                      <a:pt x="1234" y="257"/>
                      <a:pt x="1367" y="202"/>
                    </a:cubicBezTo>
                    <a:lnTo>
                      <a:pt x="324" y="11"/>
                    </a:lnTo>
                    <a:cubicBezTo>
                      <a:pt x="295" y="4"/>
                      <a:pt x="265" y="1"/>
                      <a:pt x="2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47"/>
              <p:cNvSpPr/>
              <p:nvPr/>
            </p:nvSpPr>
            <p:spPr>
              <a:xfrm>
                <a:off x="2178150" y="3750200"/>
                <a:ext cx="7500" cy="7400"/>
              </a:xfrm>
              <a:custGeom>
                <a:rect b="b" l="l" r="r" t="t"/>
                <a:pathLst>
                  <a:path extrusionOk="0" h="296" w="300">
                    <a:moveTo>
                      <a:pt x="191" y="0"/>
                    </a:moveTo>
                    <a:cubicBezTo>
                      <a:pt x="168" y="0"/>
                      <a:pt x="146" y="6"/>
                      <a:pt x="128" y="16"/>
                    </a:cubicBezTo>
                    <a:cubicBezTo>
                      <a:pt x="102" y="22"/>
                      <a:pt x="77" y="35"/>
                      <a:pt x="58" y="54"/>
                    </a:cubicBezTo>
                    <a:cubicBezTo>
                      <a:pt x="20" y="92"/>
                      <a:pt x="1" y="149"/>
                      <a:pt x="20" y="200"/>
                    </a:cubicBezTo>
                    <a:cubicBezTo>
                      <a:pt x="26" y="225"/>
                      <a:pt x="39" y="244"/>
                      <a:pt x="58" y="257"/>
                    </a:cubicBezTo>
                    <a:cubicBezTo>
                      <a:pt x="71" y="276"/>
                      <a:pt x="96" y="282"/>
                      <a:pt x="115" y="295"/>
                    </a:cubicBezTo>
                    <a:lnTo>
                      <a:pt x="185" y="295"/>
                    </a:lnTo>
                    <a:cubicBezTo>
                      <a:pt x="204" y="289"/>
                      <a:pt x="223" y="276"/>
                      <a:pt x="242" y="263"/>
                    </a:cubicBezTo>
                    <a:cubicBezTo>
                      <a:pt x="255" y="244"/>
                      <a:pt x="268" y="225"/>
                      <a:pt x="274" y="206"/>
                    </a:cubicBezTo>
                    <a:cubicBezTo>
                      <a:pt x="274" y="200"/>
                      <a:pt x="274" y="200"/>
                      <a:pt x="274" y="194"/>
                    </a:cubicBezTo>
                    <a:cubicBezTo>
                      <a:pt x="293" y="168"/>
                      <a:pt x="299" y="130"/>
                      <a:pt x="299" y="98"/>
                    </a:cubicBezTo>
                    <a:cubicBezTo>
                      <a:pt x="299" y="47"/>
                      <a:pt x="261" y="9"/>
                      <a:pt x="217" y="3"/>
                    </a:cubicBezTo>
                    <a:cubicBezTo>
                      <a:pt x="208" y="1"/>
                      <a:pt x="200" y="0"/>
                      <a:pt x="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47"/>
              <p:cNvSpPr/>
              <p:nvPr/>
            </p:nvSpPr>
            <p:spPr>
              <a:xfrm>
                <a:off x="2075675" y="3766000"/>
                <a:ext cx="152075" cy="158725"/>
              </a:xfrm>
              <a:custGeom>
                <a:rect b="b" l="l" r="r" t="t"/>
                <a:pathLst>
                  <a:path extrusionOk="0" h="6349" w="6083">
                    <a:moveTo>
                      <a:pt x="6082" y="0"/>
                    </a:moveTo>
                    <a:lnTo>
                      <a:pt x="6082" y="0"/>
                    </a:lnTo>
                    <a:cubicBezTo>
                      <a:pt x="5968" y="19"/>
                      <a:pt x="5854" y="25"/>
                      <a:pt x="5739" y="32"/>
                    </a:cubicBezTo>
                    <a:lnTo>
                      <a:pt x="5402" y="32"/>
                    </a:lnTo>
                    <a:cubicBezTo>
                      <a:pt x="5326" y="64"/>
                      <a:pt x="5244" y="102"/>
                      <a:pt x="5174" y="153"/>
                    </a:cubicBezTo>
                    <a:cubicBezTo>
                      <a:pt x="4811" y="381"/>
                      <a:pt x="4545" y="737"/>
                      <a:pt x="4430" y="1150"/>
                    </a:cubicBezTo>
                    <a:cubicBezTo>
                      <a:pt x="4367" y="1373"/>
                      <a:pt x="4348" y="1620"/>
                      <a:pt x="4214" y="1805"/>
                    </a:cubicBezTo>
                    <a:cubicBezTo>
                      <a:pt x="4133" y="1917"/>
                      <a:pt x="3984" y="1991"/>
                      <a:pt x="3850" y="1991"/>
                    </a:cubicBezTo>
                    <a:cubicBezTo>
                      <a:pt x="3763" y="1991"/>
                      <a:pt x="3682" y="1960"/>
                      <a:pt x="3629" y="1887"/>
                    </a:cubicBezTo>
                    <a:cubicBezTo>
                      <a:pt x="3420" y="3114"/>
                      <a:pt x="2714" y="4207"/>
                      <a:pt x="1672" y="4906"/>
                    </a:cubicBezTo>
                    <a:cubicBezTo>
                      <a:pt x="1545" y="4989"/>
                      <a:pt x="1412" y="5071"/>
                      <a:pt x="1278" y="5141"/>
                    </a:cubicBezTo>
                    <a:lnTo>
                      <a:pt x="1335" y="5186"/>
                    </a:lnTo>
                    <a:cubicBezTo>
                      <a:pt x="1412" y="5243"/>
                      <a:pt x="1488" y="5300"/>
                      <a:pt x="1564" y="5351"/>
                    </a:cubicBezTo>
                    <a:cubicBezTo>
                      <a:pt x="1100" y="5688"/>
                      <a:pt x="560" y="5910"/>
                      <a:pt x="1" y="6005"/>
                    </a:cubicBezTo>
                    <a:cubicBezTo>
                      <a:pt x="39" y="6126"/>
                      <a:pt x="134" y="6221"/>
                      <a:pt x="261" y="6260"/>
                    </a:cubicBezTo>
                    <a:cubicBezTo>
                      <a:pt x="300" y="6274"/>
                      <a:pt x="341" y="6281"/>
                      <a:pt x="384" y="6281"/>
                    </a:cubicBezTo>
                    <a:cubicBezTo>
                      <a:pt x="398" y="6281"/>
                      <a:pt x="412" y="6280"/>
                      <a:pt x="427" y="6279"/>
                    </a:cubicBezTo>
                    <a:lnTo>
                      <a:pt x="446" y="6317"/>
                    </a:lnTo>
                    <a:lnTo>
                      <a:pt x="458" y="6348"/>
                    </a:lnTo>
                    <a:cubicBezTo>
                      <a:pt x="935" y="6329"/>
                      <a:pt x="1412" y="6279"/>
                      <a:pt x="1882" y="6177"/>
                    </a:cubicBezTo>
                    <a:cubicBezTo>
                      <a:pt x="2085" y="6139"/>
                      <a:pt x="2289" y="6075"/>
                      <a:pt x="2486" y="5999"/>
                    </a:cubicBezTo>
                    <a:lnTo>
                      <a:pt x="2486" y="5999"/>
                    </a:lnTo>
                    <a:cubicBezTo>
                      <a:pt x="2470" y="6002"/>
                      <a:pt x="2455" y="6004"/>
                      <a:pt x="2441" y="6004"/>
                    </a:cubicBezTo>
                    <a:cubicBezTo>
                      <a:pt x="2427" y="6004"/>
                      <a:pt x="2412" y="6002"/>
                      <a:pt x="2397" y="5999"/>
                    </a:cubicBezTo>
                    <a:cubicBezTo>
                      <a:pt x="2384" y="5993"/>
                      <a:pt x="2378" y="5974"/>
                      <a:pt x="2384" y="5961"/>
                    </a:cubicBezTo>
                    <a:cubicBezTo>
                      <a:pt x="2454" y="5910"/>
                      <a:pt x="2524" y="5878"/>
                      <a:pt x="2606" y="5859"/>
                    </a:cubicBezTo>
                    <a:cubicBezTo>
                      <a:pt x="2683" y="5827"/>
                      <a:pt x="2759" y="5789"/>
                      <a:pt x="2835" y="5751"/>
                    </a:cubicBezTo>
                    <a:lnTo>
                      <a:pt x="2873" y="5726"/>
                    </a:lnTo>
                    <a:lnTo>
                      <a:pt x="2911" y="5694"/>
                    </a:lnTo>
                    <a:cubicBezTo>
                      <a:pt x="2943" y="5656"/>
                      <a:pt x="2988" y="5630"/>
                      <a:pt x="3019" y="5592"/>
                    </a:cubicBezTo>
                    <a:lnTo>
                      <a:pt x="3000" y="5592"/>
                    </a:lnTo>
                    <a:cubicBezTo>
                      <a:pt x="2981" y="5586"/>
                      <a:pt x="2969" y="5560"/>
                      <a:pt x="2981" y="5541"/>
                    </a:cubicBezTo>
                    <a:cubicBezTo>
                      <a:pt x="3013" y="5516"/>
                      <a:pt x="3051" y="5503"/>
                      <a:pt x="3089" y="5491"/>
                    </a:cubicBezTo>
                    <a:cubicBezTo>
                      <a:pt x="3267" y="5376"/>
                      <a:pt x="3432" y="5230"/>
                      <a:pt x="3572" y="5065"/>
                    </a:cubicBezTo>
                    <a:cubicBezTo>
                      <a:pt x="3649" y="4982"/>
                      <a:pt x="3718" y="4887"/>
                      <a:pt x="3776" y="4792"/>
                    </a:cubicBezTo>
                    <a:cubicBezTo>
                      <a:pt x="3839" y="4696"/>
                      <a:pt x="3884" y="4595"/>
                      <a:pt x="3941" y="4493"/>
                    </a:cubicBezTo>
                    <a:cubicBezTo>
                      <a:pt x="3948" y="4482"/>
                      <a:pt x="3959" y="4477"/>
                      <a:pt x="3971" y="4477"/>
                    </a:cubicBezTo>
                    <a:cubicBezTo>
                      <a:pt x="3992" y="4477"/>
                      <a:pt x="4015" y="4494"/>
                      <a:pt x="4011" y="4518"/>
                    </a:cubicBezTo>
                    <a:cubicBezTo>
                      <a:pt x="3934" y="4747"/>
                      <a:pt x="3814" y="4950"/>
                      <a:pt x="3649" y="5122"/>
                    </a:cubicBezTo>
                    <a:cubicBezTo>
                      <a:pt x="3553" y="5230"/>
                      <a:pt x="3445" y="5325"/>
                      <a:pt x="3331" y="5408"/>
                    </a:cubicBezTo>
                    <a:cubicBezTo>
                      <a:pt x="3388" y="5389"/>
                      <a:pt x="3439" y="5370"/>
                      <a:pt x="3490" y="5344"/>
                    </a:cubicBezTo>
                    <a:cubicBezTo>
                      <a:pt x="3572" y="5294"/>
                      <a:pt x="3649" y="5236"/>
                      <a:pt x="3718" y="5166"/>
                    </a:cubicBezTo>
                    <a:cubicBezTo>
                      <a:pt x="3782" y="5097"/>
                      <a:pt x="3833" y="5027"/>
                      <a:pt x="3884" y="4950"/>
                    </a:cubicBezTo>
                    <a:cubicBezTo>
                      <a:pt x="3922" y="4868"/>
                      <a:pt x="3966" y="4792"/>
                      <a:pt x="4011" y="4715"/>
                    </a:cubicBezTo>
                    <a:cubicBezTo>
                      <a:pt x="4017" y="4711"/>
                      <a:pt x="4025" y="4709"/>
                      <a:pt x="4032" y="4709"/>
                    </a:cubicBezTo>
                    <a:cubicBezTo>
                      <a:pt x="4045" y="4709"/>
                      <a:pt x="4055" y="4716"/>
                      <a:pt x="4055" y="4728"/>
                    </a:cubicBezTo>
                    <a:cubicBezTo>
                      <a:pt x="4062" y="4760"/>
                      <a:pt x="4055" y="4785"/>
                      <a:pt x="4049" y="4811"/>
                    </a:cubicBezTo>
                    <a:cubicBezTo>
                      <a:pt x="4062" y="4792"/>
                      <a:pt x="4068" y="4779"/>
                      <a:pt x="4081" y="4760"/>
                    </a:cubicBezTo>
                    <a:cubicBezTo>
                      <a:pt x="4144" y="4633"/>
                      <a:pt x="4195" y="4499"/>
                      <a:pt x="4227" y="4359"/>
                    </a:cubicBezTo>
                    <a:cubicBezTo>
                      <a:pt x="4246" y="4290"/>
                      <a:pt x="4252" y="4213"/>
                      <a:pt x="4259" y="4143"/>
                    </a:cubicBezTo>
                    <a:cubicBezTo>
                      <a:pt x="4265" y="4080"/>
                      <a:pt x="4271" y="4010"/>
                      <a:pt x="4284" y="3946"/>
                    </a:cubicBezTo>
                    <a:cubicBezTo>
                      <a:pt x="4290" y="3932"/>
                      <a:pt x="4301" y="3927"/>
                      <a:pt x="4313" y="3927"/>
                    </a:cubicBezTo>
                    <a:cubicBezTo>
                      <a:pt x="4328" y="3927"/>
                      <a:pt x="4344" y="3936"/>
                      <a:pt x="4348" y="3946"/>
                    </a:cubicBezTo>
                    <a:cubicBezTo>
                      <a:pt x="4373" y="4016"/>
                      <a:pt x="4379" y="4093"/>
                      <a:pt x="4367" y="4169"/>
                    </a:cubicBezTo>
                    <a:cubicBezTo>
                      <a:pt x="4360" y="4201"/>
                      <a:pt x="4354" y="4245"/>
                      <a:pt x="4354" y="4283"/>
                    </a:cubicBezTo>
                    <a:cubicBezTo>
                      <a:pt x="4360" y="4245"/>
                      <a:pt x="4373" y="4213"/>
                      <a:pt x="4379" y="4181"/>
                    </a:cubicBezTo>
                    <a:cubicBezTo>
                      <a:pt x="4405" y="4086"/>
                      <a:pt x="4424" y="3997"/>
                      <a:pt x="4437" y="3902"/>
                    </a:cubicBezTo>
                    <a:cubicBezTo>
                      <a:pt x="4443" y="3813"/>
                      <a:pt x="4456" y="3724"/>
                      <a:pt x="4481" y="3641"/>
                    </a:cubicBezTo>
                    <a:cubicBezTo>
                      <a:pt x="4484" y="3635"/>
                      <a:pt x="4491" y="3632"/>
                      <a:pt x="4497" y="3632"/>
                    </a:cubicBezTo>
                    <a:cubicBezTo>
                      <a:pt x="4503" y="3632"/>
                      <a:pt x="4510" y="3635"/>
                      <a:pt x="4513" y="3641"/>
                    </a:cubicBezTo>
                    <a:cubicBezTo>
                      <a:pt x="4525" y="3730"/>
                      <a:pt x="4525" y="3826"/>
                      <a:pt x="4506" y="3915"/>
                    </a:cubicBezTo>
                    <a:cubicBezTo>
                      <a:pt x="4487" y="4010"/>
                      <a:pt x="4468" y="4112"/>
                      <a:pt x="4443" y="4201"/>
                    </a:cubicBezTo>
                    <a:cubicBezTo>
                      <a:pt x="4430" y="4239"/>
                      <a:pt x="4424" y="4270"/>
                      <a:pt x="4411" y="4302"/>
                    </a:cubicBezTo>
                    <a:lnTo>
                      <a:pt x="4437" y="4277"/>
                    </a:lnTo>
                    <a:cubicBezTo>
                      <a:pt x="4443" y="4270"/>
                      <a:pt x="4451" y="4267"/>
                      <a:pt x="4459" y="4267"/>
                    </a:cubicBezTo>
                    <a:cubicBezTo>
                      <a:pt x="4467" y="4267"/>
                      <a:pt x="4475" y="4270"/>
                      <a:pt x="4481" y="4277"/>
                    </a:cubicBezTo>
                    <a:lnTo>
                      <a:pt x="4494" y="4264"/>
                    </a:lnTo>
                    <a:cubicBezTo>
                      <a:pt x="4634" y="4042"/>
                      <a:pt x="4748" y="3807"/>
                      <a:pt x="4824" y="3559"/>
                    </a:cubicBezTo>
                    <a:cubicBezTo>
                      <a:pt x="4875" y="3400"/>
                      <a:pt x="4907" y="3235"/>
                      <a:pt x="4919" y="3069"/>
                    </a:cubicBezTo>
                    <a:cubicBezTo>
                      <a:pt x="4932" y="2898"/>
                      <a:pt x="4926" y="2726"/>
                      <a:pt x="4926" y="2548"/>
                    </a:cubicBezTo>
                    <a:cubicBezTo>
                      <a:pt x="4926" y="2530"/>
                      <a:pt x="4942" y="2518"/>
                      <a:pt x="4959" y="2518"/>
                    </a:cubicBezTo>
                    <a:cubicBezTo>
                      <a:pt x="4971" y="2518"/>
                      <a:pt x="4984" y="2525"/>
                      <a:pt x="4989" y="2542"/>
                    </a:cubicBezTo>
                    <a:cubicBezTo>
                      <a:pt x="5021" y="2656"/>
                      <a:pt x="5034" y="2777"/>
                      <a:pt x="5034" y="2904"/>
                    </a:cubicBezTo>
                    <a:cubicBezTo>
                      <a:pt x="5040" y="2828"/>
                      <a:pt x="5059" y="2758"/>
                      <a:pt x="5072" y="2688"/>
                    </a:cubicBezTo>
                    <a:cubicBezTo>
                      <a:pt x="5097" y="2567"/>
                      <a:pt x="5116" y="2453"/>
                      <a:pt x="5136" y="2339"/>
                    </a:cubicBezTo>
                    <a:cubicBezTo>
                      <a:pt x="5155" y="2243"/>
                      <a:pt x="5174" y="2148"/>
                      <a:pt x="5193" y="2046"/>
                    </a:cubicBezTo>
                    <a:lnTo>
                      <a:pt x="5193" y="2046"/>
                    </a:lnTo>
                    <a:cubicBezTo>
                      <a:pt x="5190" y="2047"/>
                      <a:pt x="5188" y="2048"/>
                      <a:pt x="5186" y="2048"/>
                    </a:cubicBezTo>
                    <a:cubicBezTo>
                      <a:pt x="5178" y="2048"/>
                      <a:pt x="5174" y="2039"/>
                      <a:pt x="5174" y="2034"/>
                    </a:cubicBezTo>
                    <a:cubicBezTo>
                      <a:pt x="5174" y="2008"/>
                      <a:pt x="5186" y="1989"/>
                      <a:pt x="5186" y="1964"/>
                    </a:cubicBezTo>
                    <a:cubicBezTo>
                      <a:pt x="5186" y="1951"/>
                      <a:pt x="5186" y="1938"/>
                      <a:pt x="5186" y="1932"/>
                    </a:cubicBezTo>
                    <a:cubicBezTo>
                      <a:pt x="5193" y="1919"/>
                      <a:pt x="5199" y="1906"/>
                      <a:pt x="5199" y="1900"/>
                    </a:cubicBezTo>
                    <a:cubicBezTo>
                      <a:pt x="5212" y="1856"/>
                      <a:pt x="5224" y="1811"/>
                      <a:pt x="5237" y="1767"/>
                    </a:cubicBezTo>
                    <a:cubicBezTo>
                      <a:pt x="5240" y="1756"/>
                      <a:pt x="5249" y="1751"/>
                      <a:pt x="5259" y="1751"/>
                    </a:cubicBezTo>
                    <a:cubicBezTo>
                      <a:pt x="5272" y="1751"/>
                      <a:pt x="5285" y="1761"/>
                      <a:pt x="5282" y="1779"/>
                    </a:cubicBezTo>
                    <a:cubicBezTo>
                      <a:pt x="5282" y="1786"/>
                      <a:pt x="5275" y="1792"/>
                      <a:pt x="5275" y="1798"/>
                    </a:cubicBezTo>
                    <a:lnTo>
                      <a:pt x="5301" y="1748"/>
                    </a:lnTo>
                    <a:cubicBezTo>
                      <a:pt x="5383" y="1557"/>
                      <a:pt x="5466" y="1360"/>
                      <a:pt x="5555" y="1169"/>
                    </a:cubicBezTo>
                    <a:cubicBezTo>
                      <a:pt x="5727" y="782"/>
                      <a:pt x="5892" y="388"/>
                      <a:pt x="6076" y="6"/>
                    </a:cubicBezTo>
                    <a:lnTo>
                      <a:pt x="60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47"/>
              <p:cNvSpPr/>
              <p:nvPr/>
            </p:nvSpPr>
            <p:spPr>
              <a:xfrm>
                <a:off x="2174900" y="3773925"/>
                <a:ext cx="6150" cy="3125"/>
              </a:xfrm>
              <a:custGeom>
                <a:rect b="b" l="l" r="r" t="t"/>
                <a:pathLst>
                  <a:path extrusionOk="0" h="125" w="246">
                    <a:moveTo>
                      <a:pt x="207" y="1"/>
                    </a:moveTo>
                    <a:cubicBezTo>
                      <a:pt x="169" y="1"/>
                      <a:pt x="131" y="7"/>
                      <a:pt x="99" y="20"/>
                    </a:cubicBezTo>
                    <a:cubicBezTo>
                      <a:pt x="86" y="20"/>
                      <a:pt x="74" y="26"/>
                      <a:pt x="67" y="39"/>
                    </a:cubicBezTo>
                    <a:lnTo>
                      <a:pt x="54" y="45"/>
                    </a:lnTo>
                    <a:cubicBezTo>
                      <a:pt x="42" y="58"/>
                      <a:pt x="29" y="71"/>
                      <a:pt x="16" y="83"/>
                    </a:cubicBezTo>
                    <a:cubicBezTo>
                      <a:pt x="0" y="99"/>
                      <a:pt x="11" y="124"/>
                      <a:pt x="30" y="124"/>
                    </a:cubicBezTo>
                    <a:cubicBezTo>
                      <a:pt x="34" y="124"/>
                      <a:pt x="38" y="124"/>
                      <a:pt x="42" y="121"/>
                    </a:cubicBezTo>
                    <a:lnTo>
                      <a:pt x="86" y="109"/>
                    </a:lnTo>
                    <a:lnTo>
                      <a:pt x="99" y="109"/>
                    </a:lnTo>
                    <a:cubicBezTo>
                      <a:pt x="105" y="109"/>
                      <a:pt x="118" y="102"/>
                      <a:pt x="131" y="102"/>
                    </a:cubicBezTo>
                    <a:cubicBezTo>
                      <a:pt x="156" y="90"/>
                      <a:pt x="188" y="77"/>
                      <a:pt x="220" y="71"/>
                    </a:cubicBezTo>
                    <a:cubicBezTo>
                      <a:pt x="239" y="64"/>
                      <a:pt x="245" y="45"/>
                      <a:pt x="245" y="33"/>
                    </a:cubicBezTo>
                    <a:cubicBezTo>
                      <a:pt x="239" y="13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rgbClr val="F2A5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47"/>
              <p:cNvSpPr/>
              <p:nvPr/>
            </p:nvSpPr>
            <p:spPr>
              <a:xfrm>
                <a:off x="2110325" y="3739200"/>
                <a:ext cx="106150" cy="37825"/>
              </a:xfrm>
              <a:custGeom>
                <a:rect b="b" l="l" r="r" t="t"/>
                <a:pathLst>
                  <a:path extrusionOk="0" h="1513" w="4246">
                    <a:moveTo>
                      <a:pt x="1921" y="0"/>
                    </a:moveTo>
                    <a:cubicBezTo>
                      <a:pt x="1406" y="0"/>
                      <a:pt x="892" y="161"/>
                      <a:pt x="458" y="475"/>
                    </a:cubicBezTo>
                    <a:cubicBezTo>
                      <a:pt x="401" y="506"/>
                      <a:pt x="343" y="545"/>
                      <a:pt x="299" y="595"/>
                    </a:cubicBezTo>
                    <a:cubicBezTo>
                      <a:pt x="267" y="621"/>
                      <a:pt x="242" y="653"/>
                      <a:pt x="210" y="678"/>
                    </a:cubicBezTo>
                    <a:cubicBezTo>
                      <a:pt x="184" y="697"/>
                      <a:pt x="178" y="735"/>
                      <a:pt x="197" y="761"/>
                    </a:cubicBezTo>
                    <a:cubicBezTo>
                      <a:pt x="197" y="773"/>
                      <a:pt x="191" y="780"/>
                      <a:pt x="191" y="792"/>
                    </a:cubicBezTo>
                    <a:lnTo>
                      <a:pt x="184" y="799"/>
                    </a:lnTo>
                    <a:cubicBezTo>
                      <a:pt x="115" y="875"/>
                      <a:pt x="57" y="958"/>
                      <a:pt x="13" y="1047"/>
                    </a:cubicBezTo>
                    <a:cubicBezTo>
                      <a:pt x="0" y="1078"/>
                      <a:pt x="7" y="1110"/>
                      <a:pt x="32" y="1136"/>
                    </a:cubicBezTo>
                    <a:cubicBezTo>
                      <a:pt x="43" y="1147"/>
                      <a:pt x="61" y="1153"/>
                      <a:pt x="78" y="1153"/>
                    </a:cubicBezTo>
                    <a:cubicBezTo>
                      <a:pt x="91" y="1153"/>
                      <a:pt x="104" y="1150"/>
                      <a:pt x="115" y="1142"/>
                    </a:cubicBezTo>
                    <a:cubicBezTo>
                      <a:pt x="178" y="1091"/>
                      <a:pt x="242" y="1047"/>
                      <a:pt x="305" y="996"/>
                    </a:cubicBezTo>
                    <a:cubicBezTo>
                      <a:pt x="312" y="1008"/>
                      <a:pt x="324" y="1008"/>
                      <a:pt x="331" y="1008"/>
                    </a:cubicBezTo>
                    <a:cubicBezTo>
                      <a:pt x="343" y="1008"/>
                      <a:pt x="356" y="1002"/>
                      <a:pt x="362" y="1002"/>
                    </a:cubicBezTo>
                    <a:cubicBezTo>
                      <a:pt x="339" y="1032"/>
                      <a:pt x="364" y="1066"/>
                      <a:pt x="399" y="1066"/>
                    </a:cubicBezTo>
                    <a:cubicBezTo>
                      <a:pt x="401" y="1066"/>
                      <a:pt x="404" y="1066"/>
                      <a:pt x="407" y="1066"/>
                    </a:cubicBezTo>
                    <a:cubicBezTo>
                      <a:pt x="445" y="1053"/>
                      <a:pt x="483" y="1040"/>
                      <a:pt x="521" y="1021"/>
                    </a:cubicBezTo>
                    <a:cubicBezTo>
                      <a:pt x="528" y="1040"/>
                      <a:pt x="534" y="1053"/>
                      <a:pt x="547" y="1066"/>
                    </a:cubicBezTo>
                    <a:cubicBezTo>
                      <a:pt x="592" y="1117"/>
                      <a:pt x="649" y="1136"/>
                      <a:pt x="709" y="1136"/>
                    </a:cubicBezTo>
                    <a:cubicBezTo>
                      <a:pt x="783" y="1136"/>
                      <a:pt x="861" y="1107"/>
                      <a:pt x="928" y="1072"/>
                    </a:cubicBezTo>
                    <a:cubicBezTo>
                      <a:pt x="942" y="1062"/>
                      <a:pt x="960" y="1057"/>
                      <a:pt x="978" y="1057"/>
                    </a:cubicBezTo>
                    <a:cubicBezTo>
                      <a:pt x="993" y="1057"/>
                      <a:pt x="1009" y="1060"/>
                      <a:pt x="1023" y="1066"/>
                    </a:cubicBezTo>
                    <a:cubicBezTo>
                      <a:pt x="1049" y="1085"/>
                      <a:pt x="1074" y="1110"/>
                      <a:pt x="1106" y="1129"/>
                    </a:cubicBezTo>
                    <a:cubicBezTo>
                      <a:pt x="1169" y="1174"/>
                      <a:pt x="1246" y="1199"/>
                      <a:pt x="1322" y="1205"/>
                    </a:cubicBezTo>
                    <a:cubicBezTo>
                      <a:pt x="1336" y="1206"/>
                      <a:pt x="1350" y="1206"/>
                      <a:pt x="1365" y="1206"/>
                    </a:cubicBezTo>
                    <a:cubicBezTo>
                      <a:pt x="1491" y="1206"/>
                      <a:pt x="1621" y="1181"/>
                      <a:pt x="1735" y="1136"/>
                    </a:cubicBezTo>
                    <a:cubicBezTo>
                      <a:pt x="1754" y="1205"/>
                      <a:pt x="1805" y="1256"/>
                      <a:pt x="1869" y="1282"/>
                    </a:cubicBezTo>
                    <a:cubicBezTo>
                      <a:pt x="1897" y="1292"/>
                      <a:pt x="1924" y="1297"/>
                      <a:pt x="1952" y="1297"/>
                    </a:cubicBezTo>
                    <a:cubicBezTo>
                      <a:pt x="2042" y="1297"/>
                      <a:pt x="2126" y="1248"/>
                      <a:pt x="2199" y="1199"/>
                    </a:cubicBezTo>
                    <a:cubicBezTo>
                      <a:pt x="2221" y="1186"/>
                      <a:pt x="2261" y="1164"/>
                      <a:pt x="2294" y="1164"/>
                    </a:cubicBezTo>
                    <a:cubicBezTo>
                      <a:pt x="2309" y="1164"/>
                      <a:pt x="2323" y="1168"/>
                      <a:pt x="2332" y="1180"/>
                    </a:cubicBezTo>
                    <a:cubicBezTo>
                      <a:pt x="2345" y="1199"/>
                      <a:pt x="2339" y="1244"/>
                      <a:pt x="2345" y="1263"/>
                    </a:cubicBezTo>
                    <a:cubicBezTo>
                      <a:pt x="2358" y="1288"/>
                      <a:pt x="2377" y="1307"/>
                      <a:pt x="2396" y="1326"/>
                    </a:cubicBezTo>
                    <a:cubicBezTo>
                      <a:pt x="2433" y="1357"/>
                      <a:pt x="2476" y="1370"/>
                      <a:pt x="2520" y="1370"/>
                    </a:cubicBezTo>
                    <a:cubicBezTo>
                      <a:pt x="2576" y="1370"/>
                      <a:pt x="2633" y="1351"/>
                      <a:pt x="2682" y="1326"/>
                    </a:cubicBezTo>
                    <a:cubicBezTo>
                      <a:pt x="2733" y="1288"/>
                      <a:pt x="2790" y="1263"/>
                      <a:pt x="2854" y="1263"/>
                    </a:cubicBezTo>
                    <a:cubicBezTo>
                      <a:pt x="2917" y="1269"/>
                      <a:pt x="2955" y="1345"/>
                      <a:pt x="3012" y="1371"/>
                    </a:cubicBezTo>
                    <a:lnTo>
                      <a:pt x="3038" y="1377"/>
                    </a:lnTo>
                    <a:lnTo>
                      <a:pt x="3019" y="1377"/>
                    </a:lnTo>
                    <a:cubicBezTo>
                      <a:pt x="3012" y="1383"/>
                      <a:pt x="3006" y="1390"/>
                      <a:pt x="3000" y="1390"/>
                    </a:cubicBezTo>
                    <a:lnTo>
                      <a:pt x="2981" y="1402"/>
                    </a:lnTo>
                    <a:lnTo>
                      <a:pt x="2949" y="1422"/>
                    </a:lnTo>
                    <a:cubicBezTo>
                      <a:pt x="2936" y="1428"/>
                      <a:pt x="2930" y="1434"/>
                      <a:pt x="2917" y="1441"/>
                    </a:cubicBezTo>
                    <a:lnTo>
                      <a:pt x="2904" y="1441"/>
                    </a:lnTo>
                    <a:lnTo>
                      <a:pt x="2885" y="1453"/>
                    </a:lnTo>
                    <a:cubicBezTo>
                      <a:pt x="2866" y="1460"/>
                      <a:pt x="2860" y="1472"/>
                      <a:pt x="2866" y="1491"/>
                    </a:cubicBezTo>
                    <a:cubicBezTo>
                      <a:pt x="2871" y="1506"/>
                      <a:pt x="2883" y="1513"/>
                      <a:pt x="2894" y="1513"/>
                    </a:cubicBezTo>
                    <a:cubicBezTo>
                      <a:pt x="2898" y="1513"/>
                      <a:pt x="2901" y="1512"/>
                      <a:pt x="2904" y="1510"/>
                    </a:cubicBezTo>
                    <a:cubicBezTo>
                      <a:pt x="2930" y="1510"/>
                      <a:pt x="2955" y="1498"/>
                      <a:pt x="2974" y="1491"/>
                    </a:cubicBezTo>
                    <a:cubicBezTo>
                      <a:pt x="2987" y="1485"/>
                      <a:pt x="3006" y="1479"/>
                      <a:pt x="3019" y="1472"/>
                    </a:cubicBezTo>
                    <a:cubicBezTo>
                      <a:pt x="3025" y="1466"/>
                      <a:pt x="3038" y="1460"/>
                      <a:pt x="3044" y="1453"/>
                    </a:cubicBezTo>
                    <a:cubicBezTo>
                      <a:pt x="3057" y="1447"/>
                      <a:pt x="3063" y="1441"/>
                      <a:pt x="3070" y="1434"/>
                    </a:cubicBezTo>
                    <a:cubicBezTo>
                      <a:pt x="3076" y="1422"/>
                      <a:pt x="3076" y="1409"/>
                      <a:pt x="3076" y="1396"/>
                    </a:cubicBezTo>
                    <a:cubicBezTo>
                      <a:pt x="3070" y="1390"/>
                      <a:pt x="3070" y="1383"/>
                      <a:pt x="3057" y="1377"/>
                    </a:cubicBezTo>
                    <a:lnTo>
                      <a:pt x="3057" y="1377"/>
                    </a:lnTo>
                    <a:cubicBezTo>
                      <a:pt x="3076" y="1383"/>
                      <a:pt x="3093" y="1387"/>
                      <a:pt x="3110" y="1387"/>
                    </a:cubicBezTo>
                    <a:cubicBezTo>
                      <a:pt x="3127" y="1387"/>
                      <a:pt x="3143" y="1383"/>
                      <a:pt x="3159" y="1377"/>
                    </a:cubicBezTo>
                    <a:lnTo>
                      <a:pt x="3159" y="1377"/>
                    </a:lnTo>
                    <a:cubicBezTo>
                      <a:pt x="3139" y="1390"/>
                      <a:pt x="3120" y="1396"/>
                      <a:pt x="3095" y="1402"/>
                    </a:cubicBezTo>
                    <a:cubicBezTo>
                      <a:pt x="3057" y="1422"/>
                      <a:pt x="3063" y="1485"/>
                      <a:pt x="3114" y="1485"/>
                    </a:cubicBezTo>
                    <a:cubicBezTo>
                      <a:pt x="3292" y="1466"/>
                      <a:pt x="3457" y="1396"/>
                      <a:pt x="3597" y="1282"/>
                    </a:cubicBezTo>
                    <a:cubicBezTo>
                      <a:pt x="3673" y="1225"/>
                      <a:pt x="3737" y="1161"/>
                      <a:pt x="3788" y="1085"/>
                    </a:cubicBezTo>
                    <a:cubicBezTo>
                      <a:pt x="3807" y="1059"/>
                      <a:pt x="3832" y="1034"/>
                      <a:pt x="3851" y="1008"/>
                    </a:cubicBezTo>
                    <a:cubicBezTo>
                      <a:pt x="3883" y="977"/>
                      <a:pt x="3921" y="939"/>
                      <a:pt x="3953" y="907"/>
                    </a:cubicBezTo>
                    <a:cubicBezTo>
                      <a:pt x="4035" y="818"/>
                      <a:pt x="4112" y="722"/>
                      <a:pt x="4175" y="627"/>
                    </a:cubicBezTo>
                    <a:cubicBezTo>
                      <a:pt x="4232" y="532"/>
                      <a:pt x="4245" y="411"/>
                      <a:pt x="4137" y="348"/>
                    </a:cubicBezTo>
                    <a:cubicBezTo>
                      <a:pt x="4041" y="307"/>
                      <a:pt x="3940" y="287"/>
                      <a:pt x="3838" y="287"/>
                    </a:cubicBezTo>
                    <a:cubicBezTo>
                      <a:pt x="3813" y="287"/>
                      <a:pt x="3788" y="288"/>
                      <a:pt x="3762" y="290"/>
                    </a:cubicBezTo>
                    <a:cubicBezTo>
                      <a:pt x="3616" y="290"/>
                      <a:pt x="3483" y="335"/>
                      <a:pt x="3336" y="341"/>
                    </a:cubicBezTo>
                    <a:cubicBezTo>
                      <a:pt x="3330" y="342"/>
                      <a:pt x="3323" y="342"/>
                      <a:pt x="3317" y="342"/>
                    </a:cubicBezTo>
                    <a:cubicBezTo>
                      <a:pt x="3186" y="342"/>
                      <a:pt x="3076" y="281"/>
                      <a:pt x="2955" y="227"/>
                    </a:cubicBezTo>
                    <a:cubicBezTo>
                      <a:pt x="2625" y="75"/>
                      <a:pt x="2273" y="0"/>
                      <a:pt x="19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47"/>
              <p:cNvSpPr/>
              <p:nvPr/>
            </p:nvSpPr>
            <p:spPr>
              <a:xfrm>
                <a:off x="2181100" y="3778050"/>
                <a:ext cx="7250" cy="5925"/>
              </a:xfrm>
              <a:custGeom>
                <a:rect b="b" l="l" r="r" t="t"/>
                <a:pathLst>
                  <a:path extrusionOk="0" h="237" w="290">
                    <a:moveTo>
                      <a:pt x="239" y="1"/>
                    </a:moveTo>
                    <a:cubicBezTo>
                      <a:pt x="226" y="7"/>
                      <a:pt x="207" y="14"/>
                      <a:pt x="194" y="20"/>
                    </a:cubicBezTo>
                    <a:lnTo>
                      <a:pt x="169" y="39"/>
                    </a:lnTo>
                    <a:cubicBezTo>
                      <a:pt x="150" y="52"/>
                      <a:pt x="131" y="71"/>
                      <a:pt x="118" y="84"/>
                    </a:cubicBezTo>
                    <a:cubicBezTo>
                      <a:pt x="86" y="115"/>
                      <a:pt x="54" y="141"/>
                      <a:pt x="29" y="179"/>
                    </a:cubicBezTo>
                    <a:cubicBezTo>
                      <a:pt x="0" y="203"/>
                      <a:pt x="25" y="237"/>
                      <a:pt x="53" y="237"/>
                    </a:cubicBezTo>
                    <a:cubicBezTo>
                      <a:pt x="62" y="237"/>
                      <a:pt x="72" y="233"/>
                      <a:pt x="80" y="223"/>
                    </a:cubicBezTo>
                    <a:lnTo>
                      <a:pt x="105" y="204"/>
                    </a:lnTo>
                    <a:lnTo>
                      <a:pt x="111" y="192"/>
                    </a:lnTo>
                    <a:lnTo>
                      <a:pt x="118" y="185"/>
                    </a:lnTo>
                    <a:lnTo>
                      <a:pt x="169" y="147"/>
                    </a:lnTo>
                    <a:lnTo>
                      <a:pt x="213" y="115"/>
                    </a:lnTo>
                    <a:cubicBezTo>
                      <a:pt x="226" y="109"/>
                      <a:pt x="232" y="103"/>
                      <a:pt x="239" y="103"/>
                    </a:cubicBezTo>
                    <a:cubicBezTo>
                      <a:pt x="251" y="96"/>
                      <a:pt x="264" y="84"/>
                      <a:pt x="270" y="77"/>
                    </a:cubicBezTo>
                    <a:cubicBezTo>
                      <a:pt x="283" y="65"/>
                      <a:pt x="289" y="45"/>
                      <a:pt x="283" y="26"/>
                    </a:cubicBezTo>
                    <a:cubicBezTo>
                      <a:pt x="270" y="7"/>
                      <a:pt x="258" y="1"/>
                      <a:pt x="239" y="1"/>
                    </a:cubicBezTo>
                    <a:close/>
                  </a:path>
                </a:pathLst>
              </a:custGeom>
              <a:solidFill>
                <a:srgbClr val="F2A5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47"/>
              <p:cNvSpPr/>
              <p:nvPr/>
            </p:nvSpPr>
            <p:spPr>
              <a:xfrm>
                <a:off x="2178050" y="3749300"/>
                <a:ext cx="8400" cy="8000"/>
              </a:xfrm>
              <a:custGeom>
                <a:rect b="b" l="l" r="r" t="t"/>
                <a:pathLst>
                  <a:path extrusionOk="0" h="320" w="336">
                    <a:moveTo>
                      <a:pt x="214" y="0"/>
                    </a:moveTo>
                    <a:cubicBezTo>
                      <a:pt x="203" y="0"/>
                      <a:pt x="192" y="2"/>
                      <a:pt x="183" y="7"/>
                    </a:cubicBezTo>
                    <a:cubicBezTo>
                      <a:pt x="151" y="13"/>
                      <a:pt x="132" y="26"/>
                      <a:pt x="113" y="45"/>
                    </a:cubicBezTo>
                    <a:cubicBezTo>
                      <a:pt x="87" y="71"/>
                      <a:pt x="68" y="96"/>
                      <a:pt x="62" y="128"/>
                    </a:cubicBezTo>
                    <a:cubicBezTo>
                      <a:pt x="49" y="134"/>
                      <a:pt x="43" y="147"/>
                      <a:pt x="36" y="153"/>
                    </a:cubicBezTo>
                    <a:cubicBezTo>
                      <a:pt x="1" y="231"/>
                      <a:pt x="55" y="320"/>
                      <a:pt x="135" y="320"/>
                    </a:cubicBezTo>
                    <a:cubicBezTo>
                      <a:pt x="140" y="320"/>
                      <a:pt x="145" y="319"/>
                      <a:pt x="151" y="318"/>
                    </a:cubicBezTo>
                    <a:lnTo>
                      <a:pt x="183" y="318"/>
                    </a:lnTo>
                    <a:cubicBezTo>
                      <a:pt x="208" y="318"/>
                      <a:pt x="233" y="312"/>
                      <a:pt x="253" y="299"/>
                    </a:cubicBezTo>
                    <a:cubicBezTo>
                      <a:pt x="310" y="274"/>
                      <a:pt x="335" y="210"/>
                      <a:pt x="329" y="153"/>
                    </a:cubicBezTo>
                    <a:cubicBezTo>
                      <a:pt x="329" y="128"/>
                      <a:pt x="329" y="102"/>
                      <a:pt x="322" y="83"/>
                    </a:cubicBezTo>
                    <a:cubicBezTo>
                      <a:pt x="310" y="52"/>
                      <a:pt x="297" y="33"/>
                      <a:pt x="272" y="13"/>
                    </a:cubicBezTo>
                    <a:cubicBezTo>
                      <a:pt x="252" y="6"/>
                      <a:pt x="232" y="0"/>
                      <a:pt x="2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47"/>
              <p:cNvSpPr/>
              <p:nvPr/>
            </p:nvSpPr>
            <p:spPr>
              <a:xfrm>
                <a:off x="2170375" y="3744975"/>
                <a:ext cx="23700" cy="22000"/>
              </a:xfrm>
              <a:custGeom>
                <a:rect b="b" l="l" r="r" t="t"/>
                <a:pathLst>
                  <a:path extrusionOk="0" h="880" w="948">
                    <a:moveTo>
                      <a:pt x="502" y="168"/>
                    </a:moveTo>
                    <a:cubicBezTo>
                      <a:pt x="608" y="168"/>
                      <a:pt x="708" y="230"/>
                      <a:pt x="750" y="339"/>
                    </a:cubicBezTo>
                    <a:cubicBezTo>
                      <a:pt x="788" y="428"/>
                      <a:pt x="776" y="523"/>
                      <a:pt x="731" y="606"/>
                    </a:cubicBezTo>
                    <a:cubicBezTo>
                      <a:pt x="706" y="625"/>
                      <a:pt x="687" y="650"/>
                      <a:pt x="655" y="663"/>
                    </a:cubicBezTo>
                    <a:cubicBezTo>
                      <a:pt x="629" y="673"/>
                      <a:pt x="599" y="684"/>
                      <a:pt x="568" y="684"/>
                    </a:cubicBezTo>
                    <a:cubicBezTo>
                      <a:pt x="561" y="684"/>
                      <a:pt x="554" y="683"/>
                      <a:pt x="547" y="682"/>
                    </a:cubicBezTo>
                    <a:cubicBezTo>
                      <a:pt x="509" y="682"/>
                      <a:pt x="471" y="676"/>
                      <a:pt x="432" y="663"/>
                    </a:cubicBezTo>
                    <a:cubicBezTo>
                      <a:pt x="394" y="644"/>
                      <a:pt x="356" y="612"/>
                      <a:pt x="324" y="580"/>
                    </a:cubicBezTo>
                    <a:cubicBezTo>
                      <a:pt x="293" y="536"/>
                      <a:pt x="267" y="491"/>
                      <a:pt x="248" y="447"/>
                    </a:cubicBezTo>
                    <a:cubicBezTo>
                      <a:pt x="242" y="434"/>
                      <a:pt x="242" y="422"/>
                      <a:pt x="235" y="415"/>
                    </a:cubicBezTo>
                    <a:cubicBezTo>
                      <a:pt x="242" y="333"/>
                      <a:pt x="280" y="263"/>
                      <a:pt x="343" y="218"/>
                    </a:cubicBezTo>
                    <a:cubicBezTo>
                      <a:pt x="393" y="184"/>
                      <a:pt x="448" y="168"/>
                      <a:pt x="502" y="168"/>
                    </a:cubicBezTo>
                    <a:close/>
                    <a:moveTo>
                      <a:pt x="503" y="0"/>
                    </a:moveTo>
                    <a:cubicBezTo>
                      <a:pt x="447" y="0"/>
                      <a:pt x="391" y="11"/>
                      <a:pt x="337" y="34"/>
                    </a:cubicBezTo>
                    <a:cubicBezTo>
                      <a:pt x="89" y="142"/>
                      <a:pt x="0" y="447"/>
                      <a:pt x="140" y="669"/>
                    </a:cubicBezTo>
                    <a:cubicBezTo>
                      <a:pt x="223" y="797"/>
                      <a:pt x="356" y="873"/>
                      <a:pt x="502" y="879"/>
                    </a:cubicBezTo>
                    <a:cubicBezTo>
                      <a:pt x="509" y="879"/>
                      <a:pt x="516" y="880"/>
                      <a:pt x="522" y="880"/>
                    </a:cubicBezTo>
                    <a:cubicBezTo>
                      <a:pt x="661" y="880"/>
                      <a:pt x="792" y="817"/>
                      <a:pt x="877" y="714"/>
                    </a:cubicBezTo>
                    <a:cubicBezTo>
                      <a:pt x="903" y="695"/>
                      <a:pt x="909" y="663"/>
                      <a:pt x="896" y="638"/>
                    </a:cubicBezTo>
                    <a:cubicBezTo>
                      <a:pt x="934" y="549"/>
                      <a:pt x="947" y="460"/>
                      <a:pt x="928" y="371"/>
                    </a:cubicBezTo>
                    <a:cubicBezTo>
                      <a:pt x="909" y="237"/>
                      <a:pt x="826" y="117"/>
                      <a:pt x="712" y="53"/>
                    </a:cubicBezTo>
                    <a:cubicBezTo>
                      <a:pt x="645" y="18"/>
                      <a:pt x="574" y="0"/>
                      <a:pt x="50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47"/>
              <p:cNvSpPr/>
              <p:nvPr/>
            </p:nvSpPr>
            <p:spPr>
              <a:xfrm>
                <a:off x="2009175" y="3942700"/>
                <a:ext cx="43650" cy="44925"/>
              </a:xfrm>
              <a:custGeom>
                <a:rect b="b" l="l" r="r" t="t"/>
                <a:pathLst>
                  <a:path extrusionOk="0" h="1797" w="1746">
                    <a:moveTo>
                      <a:pt x="32" y="1"/>
                    </a:moveTo>
                    <a:cubicBezTo>
                      <a:pt x="18" y="1"/>
                      <a:pt x="1" y="17"/>
                      <a:pt x="11" y="37"/>
                    </a:cubicBezTo>
                    <a:cubicBezTo>
                      <a:pt x="125" y="196"/>
                      <a:pt x="252" y="354"/>
                      <a:pt x="399" y="494"/>
                    </a:cubicBezTo>
                    <a:cubicBezTo>
                      <a:pt x="538" y="647"/>
                      <a:pt x="685" y="793"/>
                      <a:pt x="824" y="939"/>
                    </a:cubicBezTo>
                    <a:cubicBezTo>
                      <a:pt x="964" y="1092"/>
                      <a:pt x="1110" y="1238"/>
                      <a:pt x="1250" y="1384"/>
                    </a:cubicBezTo>
                    <a:cubicBezTo>
                      <a:pt x="1320" y="1460"/>
                      <a:pt x="1390" y="1536"/>
                      <a:pt x="1460" y="1613"/>
                    </a:cubicBezTo>
                    <a:cubicBezTo>
                      <a:pt x="1530" y="1689"/>
                      <a:pt x="1581" y="1784"/>
                      <a:pt x="1682" y="1797"/>
                    </a:cubicBezTo>
                    <a:cubicBezTo>
                      <a:pt x="1720" y="1797"/>
                      <a:pt x="1746" y="1752"/>
                      <a:pt x="1746" y="1727"/>
                    </a:cubicBezTo>
                    <a:cubicBezTo>
                      <a:pt x="1746" y="1670"/>
                      <a:pt x="1708" y="1638"/>
                      <a:pt x="1663" y="1600"/>
                    </a:cubicBezTo>
                    <a:lnTo>
                      <a:pt x="1561" y="1498"/>
                    </a:lnTo>
                    <a:cubicBezTo>
                      <a:pt x="1492" y="1428"/>
                      <a:pt x="1415" y="1358"/>
                      <a:pt x="1345" y="1289"/>
                    </a:cubicBezTo>
                    <a:cubicBezTo>
                      <a:pt x="1199" y="1142"/>
                      <a:pt x="1053" y="990"/>
                      <a:pt x="913" y="844"/>
                    </a:cubicBezTo>
                    <a:cubicBezTo>
                      <a:pt x="767" y="698"/>
                      <a:pt x="627" y="551"/>
                      <a:pt x="481" y="405"/>
                    </a:cubicBezTo>
                    <a:cubicBezTo>
                      <a:pt x="341" y="259"/>
                      <a:pt x="195" y="126"/>
                      <a:pt x="43" y="5"/>
                    </a:cubicBezTo>
                    <a:cubicBezTo>
                      <a:pt x="40" y="2"/>
                      <a:pt x="36" y="1"/>
                      <a:pt x="3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47"/>
              <p:cNvSpPr/>
              <p:nvPr/>
            </p:nvSpPr>
            <p:spPr>
              <a:xfrm>
                <a:off x="2084425" y="4015425"/>
                <a:ext cx="25" cy="2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E29C2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47"/>
              <p:cNvSpPr/>
              <p:nvPr/>
            </p:nvSpPr>
            <p:spPr>
              <a:xfrm>
                <a:off x="2080450" y="4016375"/>
                <a:ext cx="25" cy="2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E29C2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47"/>
              <p:cNvSpPr/>
              <p:nvPr/>
            </p:nvSpPr>
            <p:spPr>
              <a:xfrm>
                <a:off x="2036125" y="3993175"/>
                <a:ext cx="60400" cy="40225"/>
              </a:xfrm>
              <a:custGeom>
                <a:rect b="b" l="l" r="r" t="t"/>
                <a:pathLst>
                  <a:path extrusionOk="0" h="1609" w="2416">
                    <a:moveTo>
                      <a:pt x="693" y="0"/>
                    </a:moveTo>
                    <a:cubicBezTo>
                      <a:pt x="680" y="0"/>
                      <a:pt x="668" y="13"/>
                      <a:pt x="674" y="32"/>
                    </a:cubicBezTo>
                    <a:cubicBezTo>
                      <a:pt x="669" y="31"/>
                      <a:pt x="664" y="30"/>
                      <a:pt x="659" y="30"/>
                    </a:cubicBezTo>
                    <a:cubicBezTo>
                      <a:pt x="643" y="30"/>
                      <a:pt x="626" y="37"/>
                      <a:pt x="617" y="51"/>
                    </a:cubicBezTo>
                    <a:cubicBezTo>
                      <a:pt x="534" y="147"/>
                      <a:pt x="439" y="229"/>
                      <a:pt x="331" y="293"/>
                    </a:cubicBezTo>
                    <a:cubicBezTo>
                      <a:pt x="280" y="331"/>
                      <a:pt x="229" y="350"/>
                      <a:pt x="172" y="363"/>
                    </a:cubicBezTo>
                    <a:cubicBezTo>
                      <a:pt x="167" y="363"/>
                      <a:pt x="162" y="364"/>
                      <a:pt x="157" y="364"/>
                    </a:cubicBezTo>
                    <a:cubicBezTo>
                      <a:pt x="112" y="364"/>
                      <a:pt x="75" y="339"/>
                      <a:pt x="64" y="299"/>
                    </a:cubicBezTo>
                    <a:cubicBezTo>
                      <a:pt x="61" y="284"/>
                      <a:pt x="50" y="278"/>
                      <a:pt x="38" y="278"/>
                    </a:cubicBezTo>
                    <a:cubicBezTo>
                      <a:pt x="24" y="278"/>
                      <a:pt x="10" y="286"/>
                      <a:pt x="7" y="299"/>
                    </a:cubicBezTo>
                    <a:cubicBezTo>
                      <a:pt x="1" y="337"/>
                      <a:pt x="7" y="375"/>
                      <a:pt x="32" y="407"/>
                    </a:cubicBezTo>
                    <a:lnTo>
                      <a:pt x="32" y="413"/>
                    </a:lnTo>
                    <a:cubicBezTo>
                      <a:pt x="20" y="445"/>
                      <a:pt x="20" y="483"/>
                      <a:pt x="45" y="502"/>
                    </a:cubicBezTo>
                    <a:cubicBezTo>
                      <a:pt x="96" y="553"/>
                      <a:pt x="128" y="617"/>
                      <a:pt x="140" y="687"/>
                    </a:cubicBezTo>
                    <a:cubicBezTo>
                      <a:pt x="140" y="706"/>
                      <a:pt x="153" y="731"/>
                      <a:pt x="172" y="744"/>
                    </a:cubicBezTo>
                    <a:cubicBezTo>
                      <a:pt x="159" y="769"/>
                      <a:pt x="166" y="795"/>
                      <a:pt x="185" y="814"/>
                    </a:cubicBezTo>
                    <a:cubicBezTo>
                      <a:pt x="201" y="827"/>
                      <a:pt x="220" y="833"/>
                      <a:pt x="238" y="833"/>
                    </a:cubicBezTo>
                    <a:cubicBezTo>
                      <a:pt x="256" y="833"/>
                      <a:pt x="274" y="827"/>
                      <a:pt x="286" y="814"/>
                    </a:cubicBezTo>
                    <a:cubicBezTo>
                      <a:pt x="299" y="801"/>
                      <a:pt x="312" y="788"/>
                      <a:pt x="318" y="769"/>
                    </a:cubicBezTo>
                    <a:cubicBezTo>
                      <a:pt x="331" y="750"/>
                      <a:pt x="350" y="725"/>
                      <a:pt x="363" y="699"/>
                    </a:cubicBezTo>
                    <a:cubicBezTo>
                      <a:pt x="388" y="661"/>
                      <a:pt x="433" y="623"/>
                      <a:pt x="414" y="572"/>
                    </a:cubicBezTo>
                    <a:cubicBezTo>
                      <a:pt x="414" y="572"/>
                      <a:pt x="407" y="566"/>
                      <a:pt x="407" y="560"/>
                    </a:cubicBezTo>
                    <a:cubicBezTo>
                      <a:pt x="509" y="420"/>
                      <a:pt x="611" y="280"/>
                      <a:pt x="712" y="140"/>
                    </a:cubicBezTo>
                    <a:cubicBezTo>
                      <a:pt x="731" y="115"/>
                      <a:pt x="738" y="89"/>
                      <a:pt x="725" y="64"/>
                    </a:cubicBezTo>
                    <a:lnTo>
                      <a:pt x="725" y="64"/>
                    </a:lnTo>
                    <a:cubicBezTo>
                      <a:pt x="782" y="96"/>
                      <a:pt x="839" y="121"/>
                      <a:pt x="903" y="147"/>
                    </a:cubicBezTo>
                    <a:cubicBezTo>
                      <a:pt x="979" y="178"/>
                      <a:pt x="1055" y="216"/>
                      <a:pt x="1125" y="261"/>
                    </a:cubicBezTo>
                    <a:cubicBezTo>
                      <a:pt x="1271" y="337"/>
                      <a:pt x="1405" y="439"/>
                      <a:pt x="1526" y="553"/>
                    </a:cubicBezTo>
                    <a:cubicBezTo>
                      <a:pt x="1640" y="674"/>
                      <a:pt x="1678" y="852"/>
                      <a:pt x="1621" y="1004"/>
                    </a:cubicBezTo>
                    <a:cubicBezTo>
                      <a:pt x="1570" y="1182"/>
                      <a:pt x="1462" y="1329"/>
                      <a:pt x="1399" y="1500"/>
                    </a:cubicBezTo>
                    <a:cubicBezTo>
                      <a:pt x="1383" y="1550"/>
                      <a:pt x="1420" y="1609"/>
                      <a:pt x="1468" y="1609"/>
                    </a:cubicBezTo>
                    <a:cubicBezTo>
                      <a:pt x="1480" y="1609"/>
                      <a:pt x="1493" y="1605"/>
                      <a:pt x="1507" y="1595"/>
                    </a:cubicBezTo>
                    <a:cubicBezTo>
                      <a:pt x="1697" y="1468"/>
                      <a:pt x="1856" y="1303"/>
                      <a:pt x="1970" y="1106"/>
                    </a:cubicBezTo>
                    <a:lnTo>
                      <a:pt x="2002" y="1106"/>
                    </a:lnTo>
                    <a:cubicBezTo>
                      <a:pt x="2034" y="1093"/>
                      <a:pt x="2053" y="1068"/>
                      <a:pt x="2053" y="1030"/>
                    </a:cubicBezTo>
                    <a:lnTo>
                      <a:pt x="2053" y="1011"/>
                    </a:lnTo>
                    <a:lnTo>
                      <a:pt x="2053" y="992"/>
                    </a:lnTo>
                    <a:lnTo>
                      <a:pt x="2053" y="985"/>
                    </a:lnTo>
                    <a:cubicBezTo>
                      <a:pt x="2053" y="983"/>
                      <a:pt x="2053" y="983"/>
                      <a:pt x="2053" y="983"/>
                    </a:cubicBezTo>
                    <a:cubicBezTo>
                      <a:pt x="2054" y="983"/>
                      <a:pt x="2055" y="985"/>
                      <a:pt x="2059" y="985"/>
                    </a:cubicBezTo>
                    <a:cubicBezTo>
                      <a:pt x="2066" y="989"/>
                      <a:pt x="2074" y="990"/>
                      <a:pt x="2081" y="990"/>
                    </a:cubicBezTo>
                    <a:cubicBezTo>
                      <a:pt x="2101" y="990"/>
                      <a:pt x="2120" y="979"/>
                      <a:pt x="2129" y="960"/>
                    </a:cubicBezTo>
                    <a:cubicBezTo>
                      <a:pt x="2180" y="871"/>
                      <a:pt x="2212" y="776"/>
                      <a:pt x="2225" y="674"/>
                    </a:cubicBezTo>
                    <a:cubicBezTo>
                      <a:pt x="2225" y="680"/>
                      <a:pt x="2231" y="687"/>
                      <a:pt x="2244" y="693"/>
                    </a:cubicBezTo>
                    <a:cubicBezTo>
                      <a:pt x="2248" y="694"/>
                      <a:pt x="2253" y="695"/>
                      <a:pt x="2257" y="695"/>
                    </a:cubicBezTo>
                    <a:cubicBezTo>
                      <a:pt x="2278" y="695"/>
                      <a:pt x="2297" y="683"/>
                      <a:pt x="2307" y="668"/>
                    </a:cubicBezTo>
                    <a:cubicBezTo>
                      <a:pt x="2345" y="598"/>
                      <a:pt x="2371" y="528"/>
                      <a:pt x="2390" y="452"/>
                    </a:cubicBezTo>
                    <a:cubicBezTo>
                      <a:pt x="2396" y="420"/>
                      <a:pt x="2409" y="382"/>
                      <a:pt x="2409" y="350"/>
                    </a:cubicBezTo>
                    <a:cubicBezTo>
                      <a:pt x="2415" y="312"/>
                      <a:pt x="2409" y="280"/>
                      <a:pt x="2396" y="248"/>
                    </a:cubicBezTo>
                    <a:cubicBezTo>
                      <a:pt x="2382" y="227"/>
                      <a:pt x="2357" y="215"/>
                      <a:pt x="2333" y="215"/>
                    </a:cubicBezTo>
                    <a:cubicBezTo>
                      <a:pt x="2314" y="215"/>
                      <a:pt x="2296" y="222"/>
                      <a:pt x="2282" y="236"/>
                    </a:cubicBezTo>
                    <a:cubicBezTo>
                      <a:pt x="2263" y="261"/>
                      <a:pt x="2256" y="293"/>
                      <a:pt x="2256" y="324"/>
                    </a:cubicBezTo>
                    <a:cubicBezTo>
                      <a:pt x="2250" y="344"/>
                      <a:pt x="2237" y="369"/>
                      <a:pt x="2225" y="388"/>
                    </a:cubicBezTo>
                    <a:cubicBezTo>
                      <a:pt x="2206" y="413"/>
                      <a:pt x="2187" y="433"/>
                      <a:pt x="2167" y="452"/>
                    </a:cubicBezTo>
                    <a:cubicBezTo>
                      <a:pt x="2161" y="458"/>
                      <a:pt x="2161" y="458"/>
                      <a:pt x="2155" y="464"/>
                    </a:cubicBezTo>
                    <a:lnTo>
                      <a:pt x="2148" y="464"/>
                    </a:lnTo>
                    <a:cubicBezTo>
                      <a:pt x="2117" y="464"/>
                      <a:pt x="2098" y="496"/>
                      <a:pt x="2098" y="521"/>
                    </a:cubicBezTo>
                    <a:cubicBezTo>
                      <a:pt x="2098" y="553"/>
                      <a:pt x="2091" y="585"/>
                      <a:pt x="2079" y="610"/>
                    </a:cubicBezTo>
                    <a:lnTo>
                      <a:pt x="2072" y="623"/>
                    </a:lnTo>
                    <a:cubicBezTo>
                      <a:pt x="2066" y="642"/>
                      <a:pt x="2053" y="661"/>
                      <a:pt x="2040" y="674"/>
                    </a:cubicBezTo>
                    <a:cubicBezTo>
                      <a:pt x="2036" y="672"/>
                      <a:pt x="2031" y="671"/>
                      <a:pt x="2026" y="671"/>
                    </a:cubicBezTo>
                    <a:cubicBezTo>
                      <a:pt x="2005" y="671"/>
                      <a:pt x="1984" y="691"/>
                      <a:pt x="1990" y="712"/>
                    </a:cubicBezTo>
                    <a:lnTo>
                      <a:pt x="1990" y="725"/>
                    </a:lnTo>
                    <a:lnTo>
                      <a:pt x="1983" y="731"/>
                    </a:lnTo>
                    <a:cubicBezTo>
                      <a:pt x="1983" y="738"/>
                      <a:pt x="1977" y="750"/>
                      <a:pt x="1977" y="757"/>
                    </a:cubicBezTo>
                    <a:cubicBezTo>
                      <a:pt x="1970" y="776"/>
                      <a:pt x="1970" y="788"/>
                      <a:pt x="1964" y="807"/>
                    </a:cubicBezTo>
                    <a:cubicBezTo>
                      <a:pt x="1964" y="833"/>
                      <a:pt x="1958" y="858"/>
                      <a:pt x="1951" y="877"/>
                    </a:cubicBezTo>
                    <a:lnTo>
                      <a:pt x="1939" y="890"/>
                    </a:lnTo>
                    <a:lnTo>
                      <a:pt x="1913" y="909"/>
                    </a:lnTo>
                    <a:cubicBezTo>
                      <a:pt x="1901" y="909"/>
                      <a:pt x="1888" y="909"/>
                      <a:pt x="1882" y="915"/>
                    </a:cubicBezTo>
                    <a:lnTo>
                      <a:pt x="1869" y="922"/>
                    </a:lnTo>
                    <a:lnTo>
                      <a:pt x="1773" y="922"/>
                    </a:lnTo>
                    <a:cubicBezTo>
                      <a:pt x="1786" y="776"/>
                      <a:pt x="1742" y="630"/>
                      <a:pt x="1646" y="515"/>
                    </a:cubicBezTo>
                    <a:cubicBezTo>
                      <a:pt x="1526" y="382"/>
                      <a:pt x="1386" y="267"/>
                      <a:pt x="1227" y="185"/>
                    </a:cubicBezTo>
                    <a:cubicBezTo>
                      <a:pt x="1138" y="134"/>
                      <a:pt x="1049" y="89"/>
                      <a:pt x="960" y="58"/>
                    </a:cubicBezTo>
                    <a:cubicBezTo>
                      <a:pt x="877" y="19"/>
                      <a:pt x="782" y="0"/>
                      <a:pt x="69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47"/>
              <p:cNvSpPr/>
              <p:nvPr/>
            </p:nvSpPr>
            <p:spPr>
              <a:xfrm>
                <a:off x="1723300" y="3849525"/>
                <a:ext cx="278225" cy="51850"/>
              </a:xfrm>
              <a:custGeom>
                <a:rect b="b" l="l" r="r" t="t"/>
                <a:pathLst>
                  <a:path extrusionOk="0" h="2074" w="11129">
                    <a:moveTo>
                      <a:pt x="128" y="1018"/>
                    </a:moveTo>
                    <a:cubicBezTo>
                      <a:pt x="134" y="1031"/>
                      <a:pt x="147" y="1044"/>
                      <a:pt x="166" y="1050"/>
                    </a:cubicBezTo>
                    <a:cubicBezTo>
                      <a:pt x="192" y="1063"/>
                      <a:pt x="223" y="1076"/>
                      <a:pt x="242" y="1082"/>
                    </a:cubicBezTo>
                    <a:cubicBezTo>
                      <a:pt x="211" y="1076"/>
                      <a:pt x="147" y="1076"/>
                      <a:pt x="128" y="1050"/>
                    </a:cubicBezTo>
                    <a:cubicBezTo>
                      <a:pt x="122" y="1037"/>
                      <a:pt x="122" y="1025"/>
                      <a:pt x="128" y="1018"/>
                    </a:cubicBezTo>
                    <a:close/>
                    <a:moveTo>
                      <a:pt x="12" y="1104"/>
                    </a:moveTo>
                    <a:lnTo>
                      <a:pt x="1" y="1107"/>
                    </a:lnTo>
                    <a:lnTo>
                      <a:pt x="7" y="1107"/>
                    </a:lnTo>
                    <a:lnTo>
                      <a:pt x="12" y="1104"/>
                    </a:lnTo>
                    <a:close/>
                    <a:moveTo>
                      <a:pt x="6825" y="1"/>
                    </a:moveTo>
                    <a:cubicBezTo>
                      <a:pt x="6821" y="1"/>
                      <a:pt x="6817" y="1"/>
                      <a:pt x="6813" y="2"/>
                    </a:cubicBezTo>
                    <a:cubicBezTo>
                      <a:pt x="5955" y="129"/>
                      <a:pt x="5097" y="262"/>
                      <a:pt x="4240" y="396"/>
                    </a:cubicBezTo>
                    <a:cubicBezTo>
                      <a:pt x="3382" y="535"/>
                      <a:pt x="2517" y="669"/>
                      <a:pt x="1653" y="809"/>
                    </a:cubicBezTo>
                    <a:lnTo>
                      <a:pt x="929" y="929"/>
                    </a:lnTo>
                    <a:cubicBezTo>
                      <a:pt x="851" y="942"/>
                      <a:pt x="755" y="960"/>
                      <a:pt x="663" y="960"/>
                    </a:cubicBezTo>
                    <a:cubicBezTo>
                      <a:pt x="567" y="960"/>
                      <a:pt x="476" y="940"/>
                      <a:pt x="414" y="872"/>
                    </a:cubicBezTo>
                    <a:cubicBezTo>
                      <a:pt x="408" y="853"/>
                      <a:pt x="401" y="840"/>
                      <a:pt x="389" y="828"/>
                    </a:cubicBezTo>
                    <a:lnTo>
                      <a:pt x="287" y="904"/>
                    </a:lnTo>
                    <a:lnTo>
                      <a:pt x="179" y="968"/>
                    </a:lnTo>
                    <a:lnTo>
                      <a:pt x="12" y="1104"/>
                    </a:lnTo>
                    <a:lnTo>
                      <a:pt x="20" y="1101"/>
                    </a:lnTo>
                    <a:cubicBezTo>
                      <a:pt x="24" y="1100"/>
                      <a:pt x="28" y="1099"/>
                      <a:pt x="32" y="1099"/>
                    </a:cubicBezTo>
                    <a:cubicBezTo>
                      <a:pt x="64" y="1099"/>
                      <a:pt x="86" y="1141"/>
                      <a:pt x="58" y="1158"/>
                    </a:cubicBezTo>
                    <a:cubicBezTo>
                      <a:pt x="39" y="1171"/>
                      <a:pt x="26" y="1177"/>
                      <a:pt x="14" y="1184"/>
                    </a:cubicBezTo>
                    <a:cubicBezTo>
                      <a:pt x="90" y="1234"/>
                      <a:pt x="172" y="1260"/>
                      <a:pt x="268" y="1260"/>
                    </a:cubicBezTo>
                    <a:cubicBezTo>
                      <a:pt x="389" y="1279"/>
                      <a:pt x="503" y="1285"/>
                      <a:pt x="630" y="1292"/>
                    </a:cubicBezTo>
                    <a:cubicBezTo>
                      <a:pt x="661" y="1292"/>
                      <a:pt x="692" y="1292"/>
                      <a:pt x="723" y="1292"/>
                    </a:cubicBezTo>
                    <a:cubicBezTo>
                      <a:pt x="1125" y="1292"/>
                      <a:pt x="1531" y="1254"/>
                      <a:pt x="1926" y="1177"/>
                    </a:cubicBezTo>
                    <a:lnTo>
                      <a:pt x="1926" y="1177"/>
                    </a:lnTo>
                    <a:cubicBezTo>
                      <a:pt x="1888" y="1203"/>
                      <a:pt x="1850" y="1234"/>
                      <a:pt x="1818" y="1273"/>
                    </a:cubicBezTo>
                    <a:lnTo>
                      <a:pt x="1679" y="1368"/>
                    </a:lnTo>
                    <a:cubicBezTo>
                      <a:pt x="1609" y="1414"/>
                      <a:pt x="1650" y="1524"/>
                      <a:pt x="1730" y="1524"/>
                    </a:cubicBezTo>
                    <a:cubicBezTo>
                      <a:pt x="1738" y="1524"/>
                      <a:pt x="1746" y="1523"/>
                      <a:pt x="1755" y="1520"/>
                    </a:cubicBezTo>
                    <a:cubicBezTo>
                      <a:pt x="1761" y="1540"/>
                      <a:pt x="1787" y="1552"/>
                      <a:pt x="1806" y="1559"/>
                    </a:cubicBezTo>
                    <a:cubicBezTo>
                      <a:pt x="2187" y="1641"/>
                      <a:pt x="2575" y="1686"/>
                      <a:pt x="2962" y="1692"/>
                    </a:cubicBezTo>
                    <a:cubicBezTo>
                      <a:pt x="3344" y="1705"/>
                      <a:pt x="3731" y="1705"/>
                      <a:pt x="4119" y="1705"/>
                    </a:cubicBezTo>
                    <a:cubicBezTo>
                      <a:pt x="4843" y="1705"/>
                      <a:pt x="5587" y="1686"/>
                      <a:pt x="6292" y="1501"/>
                    </a:cubicBezTo>
                    <a:cubicBezTo>
                      <a:pt x="6394" y="1476"/>
                      <a:pt x="6489" y="1444"/>
                      <a:pt x="6584" y="1412"/>
                    </a:cubicBezTo>
                    <a:cubicBezTo>
                      <a:pt x="6584" y="1425"/>
                      <a:pt x="6584" y="1438"/>
                      <a:pt x="6597" y="1451"/>
                    </a:cubicBezTo>
                    <a:cubicBezTo>
                      <a:pt x="6635" y="1476"/>
                      <a:pt x="6667" y="1501"/>
                      <a:pt x="6712" y="1520"/>
                    </a:cubicBezTo>
                    <a:cubicBezTo>
                      <a:pt x="6629" y="1520"/>
                      <a:pt x="6540" y="1514"/>
                      <a:pt x="6457" y="1514"/>
                    </a:cubicBezTo>
                    <a:cubicBezTo>
                      <a:pt x="6381" y="1520"/>
                      <a:pt x="6349" y="1609"/>
                      <a:pt x="6407" y="1660"/>
                    </a:cubicBezTo>
                    <a:cubicBezTo>
                      <a:pt x="6510" y="1737"/>
                      <a:pt x="6637" y="1756"/>
                      <a:pt x="6767" y="1756"/>
                    </a:cubicBezTo>
                    <a:cubicBezTo>
                      <a:pt x="6851" y="1756"/>
                      <a:pt x="6936" y="1748"/>
                      <a:pt x="7017" y="1743"/>
                    </a:cubicBezTo>
                    <a:cubicBezTo>
                      <a:pt x="7245" y="1730"/>
                      <a:pt x="7468" y="1711"/>
                      <a:pt x="7697" y="1692"/>
                    </a:cubicBezTo>
                    <a:lnTo>
                      <a:pt x="7792" y="1679"/>
                    </a:lnTo>
                    <a:lnTo>
                      <a:pt x="7792" y="1679"/>
                    </a:lnTo>
                    <a:cubicBezTo>
                      <a:pt x="7735" y="1692"/>
                      <a:pt x="7690" y="1737"/>
                      <a:pt x="7684" y="1794"/>
                    </a:cubicBezTo>
                    <a:cubicBezTo>
                      <a:pt x="7671" y="1902"/>
                      <a:pt x="7766" y="1953"/>
                      <a:pt x="7855" y="1959"/>
                    </a:cubicBezTo>
                    <a:cubicBezTo>
                      <a:pt x="7976" y="1972"/>
                      <a:pt x="8097" y="1978"/>
                      <a:pt x="8211" y="1984"/>
                    </a:cubicBezTo>
                    <a:cubicBezTo>
                      <a:pt x="8408" y="1997"/>
                      <a:pt x="8612" y="2003"/>
                      <a:pt x="8809" y="2003"/>
                    </a:cubicBezTo>
                    <a:cubicBezTo>
                      <a:pt x="8809" y="2042"/>
                      <a:pt x="8847" y="2073"/>
                      <a:pt x="8885" y="2073"/>
                    </a:cubicBezTo>
                    <a:cubicBezTo>
                      <a:pt x="9209" y="2067"/>
                      <a:pt x="9533" y="2035"/>
                      <a:pt x="9851" y="1984"/>
                    </a:cubicBezTo>
                    <a:cubicBezTo>
                      <a:pt x="10016" y="1978"/>
                      <a:pt x="10181" y="1965"/>
                      <a:pt x="10347" y="1940"/>
                    </a:cubicBezTo>
                    <a:cubicBezTo>
                      <a:pt x="10474" y="1927"/>
                      <a:pt x="10601" y="1895"/>
                      <a:pt x="10721" y="1851"/>
                    </a:cubicBezTo>
                    <a:cubicBezTo>
                      <a:pt x="10829" y="1832"/>
                      <a:pt x="10938" y="1813"/>
                      <a:pt x="11046" y="1794"/>
                    </a:cubicBezTo>
                    <a:cubicBezTo>
                      <a:pt x="11090" y="1787"/>
                      <a:pt x="11128" y="1749"/>
                      <a:pt x="11122" y="1698"/>
                    </a:cubicBezTo>
                    <a:cubicBezTo>
                      <a:pt x="11122" y="1657"/>
                      <a:pt x="11084" y="1621"/>
                      <a:pt x="11043" y="1621"/>
                    </a:cubicBezTo>
                    <a:cubicBezTo>
                      <a:pt x="11039" y="1621"/>
                      <a:pt x="11036" y="1622"/>
                      <a:pt x="11033" y="1622"/>
                    </a:cubicBezTo>
                    <a:lnTo>
                      <a:pt x="10976" y="1628"/>
                    </a:lnTo>
                    <a:cubicBezTo>
                      <a:pt x="10969" y="1597"/>
                      <a:pt x="10938" y="1584"/>
                      <a:pt x="10906" y="1584"/>
                    </a:cubicBezTo>
                    <a:cubicBezTo>
                      <a:pt x="10499" y="1635"/>
                      <a:pt x="10092" y="1673"/>
                      <a:pt x="9679" y="1711"/>
                    </a:cubicBezTo>
                    <a:cubicBezTo>
                      <a:pt x="9381" y="1737"/>
                      <a:pt x="9076" y="1768"/>
                      <a:pt x="8777" y="1787"/>
                    </a:cubicBezTo>
                    <a:cubicBezTo>
                      <a:pt x="8599" y="1775"/>
                      <a:pt x="8427" y="1762"/>
                      <a:pt x="8256" y="1737"/>
                    </a:cubicBezTo>
                    <a:cubicBezTo>
                      <a:pt x="8141" y="1717"/>
                      <a:pt x="8027" y="1692"/>
                      <a:pt x="7913" y="1673"/>
                    </a:cubicBezTo>
                    <a:lnTo>
                      <a:pt x="7881" y="1673"/>
                    </a:lnTo>
                    <a:cubicBezTo>
                      <a:pt x="8269" y="1622"/>
                      <a:pt x="8650" y="1552"/>
                      <a:pt x="9031" y="1457"/>
                    </a:cubicBezTo>
                    <a:cubicBezTo>
                      <a:pt x="9285" y="1400"/>
                      <a:pt x="9533" y="1330"/>
                      <a:pt x="9775" y="1254"/>
                    </a:cubicBezTo>
                    <a:cubicBezTo>
                      <a:pt x="9853" y="1229"/>
                      <a:pt x="9840" y="1107"/>
                      <a:pt x="9761" y="1107"/>
                    </a:cubicBezTo>
                    <a:cubicBezTo>
                      <a:pt x="9757" y="1107"/>
                      <a:pt x="9753" y="1107"/>
                      <a:pt x="9749" y="1107"/>
                    </a:cubicBezTo>
                    <a:cubicBezTo>
                      <a:pt x="8923" y="1228"/>
                      <a:pt x="8097" y="1336"/>
                      <a:pt x="7264" y="1431"/>
                    </a:cubicBezTo>
                    <a:cubicBezTo>
                      <a:pt x="7169" y="1440"/>
                      <a:pt x="7070" y="1452"/>
                      <a:pt x="6972" y="1452"/>
                    </a:cubicBezTo>
                    <a:cubicBezTo>
                      <a:pt x="6862" y="1452"/>
                      <a:pt x="6752" y="1437"/>
                      <a:pt x="6648" y="1387"/>
                    </a:cubicBezTo>
                    <a:cubicBezTo>
                      <a:pt x="6858" y="1304"/>
                      <a:pt x="7055" y="1184"/>
                      <a:pt x="7226" y="1037"/>
                    </a:cubicBezTo>
                    <a:lnTo>
                      <a:pt x="7245" y="1025"/>
                    </a:lnTo>
                    <a:cubicBezTo>
                      <a:pt x="7271" y="993"/>
                      <a:pt x="7271" y="942"/>
                      <a:pt x="7245" y="910"/>
                    </a:cubicBezTo>
                    <a:cubicBezTo>
                      <a:pt x="7226" y="891"/>
                      <a:pt x="7201" y="881"/>
                      <a:pt x="7176" y="881"/>
                    </a:cubicBezTo>
                    <a:cubicBezTo>
                      <a:pt x="7160" y="881"/>
                      <a:pt x="7145" y="884"/>
                      <a:pt x="7131" y="891"/>
                    </a:cubicBezTo>
                    <a:cubicBezTo>
                      <a:pt x="6190" y="1354"/>
                      <a:pt x="5143" y="1485"/>
                      <a:pt x="4101" y="1485"/>
                    </a:cubicBezTo>
                    <a:cubicBezTo>
                      <a:pt x="3799" y="1485"/>
                      <a:pt x="3496" y="1474"/>
                      <a:pt x="3197" y="1457"/>
                    </a:cubicBezTo>
                    <a:cubicBezTo>
                      <a:pt x="2829" y="1431"/>
                      <a:pt x="2467" y="1393"/>
                      <a:pt x="2098" y="1374"/>
                    </a:cubicBezTo>
                    <a:lnTo>
                      <a:pt x="2193" y="1247"/>
                    </a:lnTo>
                    <a:cubicBezTo>
                      <a:pt x="2213" y="1228"/>
                      <a:pt x="2191" y="1201"/>
                      <a:pt x="2169" y="1201"/>
                    </a:cubicBezTo>
                    <a:cubicBezTo>
                      <a:pt x="2162" y="1201"/>
                      <a:pt x="2155" y="1203"/>
                      <a:pt x="2149" y="1209"/>
                    </a:cubicBezTo>
                    <a:cubicBezTo>
                      <a:pt x="2142" y="1184"/>
                      <a:pt x="2123" y="1158"/>
                      <a:pt x="2104" y="1146"/>
                    </a:cubicBezTo>
                    <a:lnTo>
                      <a:pt x="2111" y="1146"/>
                    </a:lnTo>
                    <a:cubicBezTo>
                      <a:pt x="2740" y="1031"/>
                      <a:pt x="3363" y="898"/>
                      <a:pt x="3992" y="764"/>
                    </a:cubicBezTo>
                    <a:cubicBezTo>
                      <a:pt x="4538" y="688"/>
                      <a:pt x="5091" y="599"/>
                      <a:pt x="5638" y="504"/>
                    </a:cubicBezTo>
                    <a:cubicBezTo>
                      <a:pt x="6152" y="408"/>
                      <a:pt x="6667" y="307"/>
                      <a:pt x="7182" y="205"/>
                    </a:cubicBezTo>
                    <a:cubicBezTo>
                      <a:pt x="7226" y="186"/>
                      <a:pt x="7252" y="135"/>
                      <a:pt x="7239" y="91"/>
                    </a:cubicBezTo>
                    <a:cubicBezTo>
                      <a:pt x="7223" y="48"/>
                      <a:pt x="7186" y="24"/>
                      <a:pt x="7148" y="24"/>
                    </a:cubicBezTo>
                    <a:cubicBezTo>
                      <a:pt x="7140" y="24"/>
                      <a:pt x="7132" y="25"/>
                      <a:pt x="7125" y="27"/>
                    </a:cubicBezTo>
                    <a:lnTo>
                      <a:pt x="6902" y="72"/>
                    </a:lnTo>
                    <a:cubicBezTo>
                      <a:pt x="6902" y="31"/>
                      <a:pt x="6865" y="1"/>
                      <a:pt x="6825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47"/>
              <p:cNvSpPr/>
              <p:nvPr/>
            </p:nvSpPr>
            <p:spPr>
              <a:xfrm>
                <a:off x="1892750" y="3828300"/>
                <a:ext cx="106175" cy="29725"/>
              </a:xfrm>
              <a:custGeom>
                <a:rect b="b" l="l" r="r" t="t"/>
                <a:pathLst>
                  <a:path extrusionOk="0" h="1189" w="4247">
                    <a:moveTo>
                      <a:pt x="490" y="1"/>
                    </a:moveTo>
                    <a:cubicBezTo>
                      <a:pt x="485" y="1"/>
                      <a:pt x="480" y="2"/>
                      <a:pt x="474" y="5"/>
                    </a:cubicBezTo>
                    <a:cubicBezTo>
                      <a:pt x="347" y="5"/>
                      <a:pt x="226" y="37"/>
                      <a:pt x="112" y="88"/>
                    </a:cubicBezTo>
                    <a:cubicBezTo>
                      <a:pt x="86" y="101"/>
                      <a:pt x="73" y="113"/>
                      <a:pt x="67" y="133"/>
                    </a:cubicBezTo>
                    <a:cubicBezTo>
                      <a:pt x="60" y="125"/>
                      <a:pt x="51" y="122"/>
                      <a:pt x="42" y="122"/>
                    </a:cubicBezTo>
                    <a:cubicBezTo>
                      <a:pt x="21" y="122"/>
                      <a:pt x="1" y="142"/>
                      <a:pt x="10" y="164"/>
                    </a:cubicBezTo>
                    <a:cubicBezTo>
                      <a:pt x="61" y="342"/>
                      <a:pt x="226" y="463"/>
                      <a:pt x="391" y="533"/>
                    </a:cubicBezTo>
                    <a:cubicBezTo>
                      <a:pt x="607" y="609"/>
                      <a:pt x="823" y="654"/>
                      <a:pt x="1052" y="673"/>
                    </a:cubicBezTo>
                    <a:cubicBezTo>
                      <a:pt x="1211" y="698"/>
                      <a:pt x="1376" y="711"/>
                      <a:pt x="1541" y="730"/>
                    </a:cubicBezTo>
                    <a:cubicBezTo>
                      <a:pt x="1770" y="762"/>
                      <a:pt x="1999" y="774"/>
                      <a:pt x="2234" y="774"/>
                    </a:cubicBezTo>
                    <a:cubicBezTo>
                      <a:pt x="2234" y="793"/>
                      <a:pt x="2234" y="813"/>
                      <a:pt x="2240" y="832"/>
                    </a:cubicBezTo>
                    <a:cubicBezTo>
                      <a:pt x="2272" y="908"/>
                      <a:pt x="2367" y="940"/>
                      <a:pt x="2437" y="965"/>
                    </a:cubicBezTo>
                    <a:cubicBezTo>
                      <a:pt x="2781" y="1105"/>
                      <a:pt x="3149" y="1175"/>
                      <a:pt x="3518" y="1187"/>
                    </a:cubicBezTo>
                    <a:cubicBezTo>
                      <a:pt x="3544" y="1188"/>
                      <a:pt x="3571" y="1189"/>
                      <a:pt x="3598" y="1189"/>
                    </a:cubicBezTo>
                    <a:cubicBezTo>
                      <a:pt x="3781" y="1189"/>
                      <a:pt x="3963" y="1170"/>
                      <a:pt x="4140" y="1137"/>
                    </a:cubicBezTo>
                    <a:cubicBezTo>
                      <a:pt x="4246" y="1130"/>
                      <a:pt x="4242" y="978"/>
                      <a:pt x="4140" y="978"/>
                    </a:cubicBezTo>
                    <a:cubicBezTo>
                      <a:pt x="4138" y="978"/>
                      <a:pt x="4136" y="978"/>
                      <a:pt x="4134" y="978"/>
                    </a:cubicBezTo>
                    <a:cubicBezTo>
                      <a:pt x="3829" y="971"/>
                      <a:pt x="3530" y="959"/>
                      <a:pt x="3225" y="921"/>
                    </a:cubicBezTo>
                    <a:cubicBezTo>
                      <a:pt x="3105" y="908"/>
                      <a:pt x="2978" y="889"/>
                      <a:pt x="2857" y="870"/>
                    </a:cubicBezTo>
                    <a:cubicBezTo>
                      <a:pt x="2850" y="844"/>
                      <a:pt x="2831" y="825"/>
                      <a:pt x="2812" y="819"/>
                    </a:cubicBezTo>
                    <a:lnTo>
                      <a:pt x="2564" y="724"/>
                    </a:lnTo>
                    <a:lnTo>
                      <a:pt x="2558" y="717"/>
                    </a:lnTo>
                    <a:lnTo>
                      <a:pt x="2552" y="711"/>
                    </a:lnTo>
                    <a:cubicBezTo>
                      <a:pt x="2564" y="663"/>
                      <a:pt x="2530" y="609"/>
                      <a:pt x="2478" y="609"/>
                    </a:cubicBezTo>
                    <a:cubicBezTo>
                      <a:pt x="2475" y="609"/>
                      <a:pt x="2472" y="609"/>
                      <a:pt x="2469" y="609"/>
                    </a:cubicBezTo>
                    <a:cubicBezTo>
                      <a:pt x="2259" y="609"/>
                      <a:pt x="2043" y="609"/>
                      <a:pt x="1834" y="596"/>
                    </a:cubicBezTo>
                    <a:cubicBezTo>
                      <a:pt x="1599" y="577"/>
                      <a:pt x="1370" y="539"/>
                      <a:pt x="1141" y="488"/>
                    </a:cubicBezTo>
                    <a:cubicBezTo>
                      <a:pt x="963" y="444"/>
                      <a:pt x="772" y="393"/>
                      <a:pt x="633" y="266"/>
                    </a:cubicBezTo>
                    <a:cubicBezTo>
                      <a:pt x="594" y="228"/>
                      <a:pt x="563" y="190"/>
                      <a:pt x="525" y="152"/>
                    </a:cubicBezTo>
                    <a:cubicBezTo>
                      <a:pt x="614" y="139"/>
                      <a:pt x="601" y="5"/>
                      <a:pt x="506" y="5"/>
                    </a:cubicBezTo>
                    <a:cubicBezTo>
                      <a:pt x="499" y="2"/>
                      <a:pt x="494" y="1"/>
                      <a:pt x="49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47"/>
              <p:cNvSpPr/>
              <p:nvPr/>
            </p:nvSpPr>
            <p:spPr>
              <a:xfrm>
                <a:off x="1985925" y="3863175"/>
                <a:ext cx="64475" cy="20975"/>
              </a:xfrm>
              <a:custGeom>
                <a:rect b="b" l="l" r="r" t="t"/>
                <a:pathLst>
                  <a:path extrusionOk="0" h="839" w="2579">
                    <a:moveTo>
                      <a:pt x="116" y="0"/>
                    </a:moveTo>
                    <a:cubicBezTo>
                      <a:pt x="38" y="0"/>
                      <a:pt x="1" y="116"/>
                      <a:pt x="89" y="155"/>
                    </a:cubicBezTo>
                    <a:cubicBezTo>
                      <a:pt x="312" y="288"/>
                      <a:pt x="566" y="371"/>
                      <a:pt x="833" y="396"/>
                    </a:cubicBezTo>
                    <a:cubicBezTo>
                      <a:pt x="898" y="405"/>
                      <a:pt x="967" y="411"/>
                      <a:pt x="1033" y="411"/>
                    </a:cubicBezTo>
                    <a:cubicBezTo>
                      <a:pt x="1058" y="411"/>
                      <a:pt x="1082" y="411"/>
                      <a:pt x="1106" y="409"/>
                    </a:cubicBezTo>
                    <a:cubicBezTo>
                      <a:pt x="1112" y="422"/>
                      <a:pt x="1125" y="434"/>
                      <a:pt x="1132" y="441"/>
                    </a:cubicBezTo>
                    <a:cubicBezTo>
                      <a:pt x="1138" y="453"/>
                      <a:pt x="1144" y="466"/>
                      <a:pt x="1151" y="472"/>
                    </a:cubicBezTo>
                    <a:cubicBezTo>
                      <a:pt x="1157" y="479"/>
                      <a:pt x="1163" y="485"/>
                      <a:pt x="1170" y="491"/>
                    </a:cubicBezTo>
                    <a:cubicBezTo>
                      <a:pt x="1392" y="765"/>
                      <a:pt x="1754" y="835"/>
                      <a:pt x="2110" y="835"/>
                    </a:cubicBezTo>
                    <a:cubicBezTo>
                      <a:pt x="2150" y="837"/>
                      <a:pt x="2191" y="838"/>
                      <a:pt x="2231" y="838"/>
                    </a:cubicBezTo>
                    <a:cubicBezTo>
                      <a:pt x="2311" y="838"/>
                      <a:pt x="2392" y="833"/>
                      <a:pt x="2472" y="816"/>
                    </a:cubicBezTo>
                    <a:lnTo>
                      <a:pt x="2491" y="809"/>
                    </a:lnTo>
                    <a:cubicBezTo>
                      <a:pt x="2578" y="791"/>
                      <a:pt x="2550" y="656"/>
                      <a:pt x="2466" y="656"/>
                    </a:cubicBezTo>
                    <a:cubicBezTo>
                      <a:pt x="2464" y="656"/>
                      <a:pt x="2462" y="657"/>
                      <a:pt x="2460" y="657"/>
                    </a:cubicBezTo>
                    <a:cubicBezTo>
                      <a:pt x="2367" y="662"/>
                      <a:pt x="2266" y="671"/>
                      <a:pt x="2160" y="671"/>
                    </a:cubicBezTo>
                    <a:cubicBezTo>
                      <a:pt x="2136" y="671"/>
                      <a:pt x="2110" y="671"/>
                      <a:pt x="2085" y="669"/>
                    </a:cubicBezTo>
                    <a:cubicBezTo>
                      <a:pt x="1989" y="663"/>
                      <a:pt x="1894" y="638"/>
                      <a:pt x="1799" y="612"/>
                    </a:cubicBezTo>
                    <a:cubicBezTo>
                      <a:pt x="1697" y="580"/>
                      <a:pt x="1595" y="542"/>
                      <a:pt x="1494" y="491"/>
                    </a:cubicBezTo>
                    <a:cubicBezTo>
                      <a:pt x="1443" y="472"/>
                      <a:pt x="1398" y="447"/>
                      <a:pt x="1348" y="422"/>
                    </a:cubicBezTo>
                    <a:cubicBezTo>
                      <a:pt x="1335" y="415"/>
                      <a:pt x="1316" y="409"/>
                      <a:pt x="1303" y="396"/>
                    </a:cubicBezTo>
                    <a:lnTo>
                      <a:pt x="1297" y="383"/>
                    </a:lnTo>
                    <a:cubicBezTo>
                      <a:pt x="1303" y="383"/>
                      <a:pt x="1309" y="377"/>
                      <a:pt x="1316" y="371"/>
                    </a:cubicBezTo>
                    <a:cubicBezTo>
                      <a:pt x="1354" y="358"/>
                      <a:pt x="1398" y="345"/>
                      <a:pt x="1437" y="333"/>
                    </a:cubicBezTo>
                    <a:cubicBezTo>
                      <a:pt x="1503" y="302"/>
                      <a:pt x="1495" y="192"/>
                      <a:pt x="1423" y="192"/>
                    </a:cubicBezTo>
                    <a:cubicBezTo>
                      <a:pt x="1419" y="192"/>
                      <a:pt x="1415" y="192"/>
                      <a:pt x="1411" y="193"/>
                    </a:cubicBezTo>
                    <a:cubicBezTo>
                      <a:pt x="1317" y="204"/>
                      <a:pt x="1224" y="210"/>
                      <a:pt x="1130" y="210"/>
                    </a:cubicBezTo>
                    <a:cubicBezTo>
                      <a:pt x="806" y="210"/>
                      <a:pt x="486" y="142"/>
                      <a:pt x="185" y="9"/>
                    </a:cubicBezTo>
                    <a:cubicBezTo>
                      <a:pt x="178" y="5"/>
                      <a:pt x="172" y="4"/>
                      <a:pt x="166" y="4"/>
                    </a:cubicBezTo>
                    <a:cubicBezTo>
                      <a:pt x="161" y="4"/>
                      <a:pt x="156" y="5"/>
                      <a:pt x="153" y="9"/>
                    </a:cubicBezTo>
                    <a:cubicBezTo>
                      <a:pt x="140" y="3"/>
                      <a:pt x="127" y="0"/>
                      <a:pt x="11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47"/>
              <p:cNvSpPr/>
              <p:nvPr/>
            </p:nvSpPr>
            <p:spPr>
              <a:xfrm>
                <a:off x="1925550" y="3816975"/>
                <a:ext cx="100725" cy="30275"/>
              </a:xfrm>
              <a:custGeom>
                <a:rect b="b" l="l" r="r" t="t"/>
                <a:pathLst>
                  <a:path extrusionOk="0" h="1211" w="4029">
                    <a:moveTo>
                      <a:pt x="433" y="1"/>
                    </a:moveTo>
                    <a:cubicBezTo>
                      <a:pt x="306" y="45"/>
                      <a:pt x="179" y="96"/>
                      <a:pt x="58" y="160"/>
                    </a:cubicBezTo>
                    <a:cubicBezTo>
                      <a:pt x="1" y="179"/>
                      <a:pt x="7" y="261"/>
                      <a:pt x="64" y="281"/>
                    </a:cubicBezTo>
                    <a:cubicBezTo>
                      <a:pt x="265" y="330"/>
                      <a:pt x="470" y="355"/>
                      <a:pt x="676" y="355"/>
                    </a:cubicBezTo>
                    <a:cubicBezTo>
                      <a:pt x="790" y="355"/>
                      <a:pt x="904" y="347"/>
                      <a:pt x="1017" y="331"/>
                    </a:cubicBezTo>
                    <a:lnTo>
                      <a:pt x="1055" y="338"/>
                    </a:lnTo>
                    <a:cubicBezTo>
                      <a:pt x="1049" y="338"/>
                      <a:pt x="1043" y="344"/>
                      <a:pt x="1030" y="350"/>
                    </a:cubicBezTo>
                    <a:cubicBezTo>
                      <a:pt x="986" y="389"/>
                      <a:pt x="973" y="458"/>
                      <a:pt x="1005" y="516"/>
                    </a:cubicBezTo>
                    <a:cubicBezTo>
                      <a:pt x="1055" y="579"/>
                      <a:pt x="1119" y="624"/>
                      <a:pt x="1195" y="643"/>
                    </a:cubicBezTo>
                    <a:cubicBezTo>
                      <a:pt x="1246" y="662"/>
                      <a:pt x="1291" y="675"/>
                      <a:pt x="1341" y="694"/>
                    </a:cubicBezTo>
                    <a:cubicBezTo>
                      <a:pt x="1557" y="795"/>
                      <a:pt x="1793" y="852"/>
                      <a:pt x="2034" y="865"/>
                    </a:cubicBezTo>
                    <a:cubicBezTo>
                      <a:pt x="2129" y="865"/>
                      <a:pt x="2218" y="859"/>
                      <a:pt x="2307" y="846"/>
                    </a:cubicBezTo>
                    <a:cubicBezTo>
                      <a:pt x="2344" y="839"/>
                      <a:pt x="2381" y="836"/>
                      <a:pt x="2419" y="836"/>
                    </a:cubicBezTo>
                    <a:cubicBezTo>
                      <a:pt x="2486" y="836"/>
                      <a:pt x="2554" y="847"/>
                      <a:pt x="2619" y="872"/>
                    </a:cubicBezTo>
                    <a:cubicBezTo>
                      <a:pt x="2809" y="954"/>
                      <a:pt x="3006" y="1024"/>
                      <a:pt x="3203" y="1081"/>
                    </a:cubicBezTo>
                    <a:cubicBezTo>
                      <a:pt x="3426" y="1145"/>
                      <a:pt x="3661" y="1189"/>
                      <a:pt x="3890" y="1208"/>
                    </a:cubicBezTo>
                    <a:cubicBezTo>
                      <a:pt x="3898" y="1210"/>
                      <a:pt x="3906" y="1211"/>
                      <a:pt x="3913" y="1211"/>
                    </a:cubicBezTo>
                    <a:cubicBezTo>
                      <a:pt x="4008" y="1211"/>
                      <a:pt x="4028" y="1067"/>
                      <a:pt x="3928" y="1043"/>
                    </a:cubicBezTo>
                    <a:cubicBezTo>
                      <a:pt x="3527" y="1005"/>
                      <a:pt x="3133" y="903"/>
                      <a:pt x="2759" y="744"/>
                    </a:cubicBezTo>
                    <a:lnTo>
                      <a:pt x="2670" y="713"/>
                    </a:lnTo>
                    <a:cubicBezTo>
                      <a:pt x="2682" y="662"/>
                      <a:pt x="2644" y="617"/>
                      <a:pt x="2593" y="617"/>
                    </a:cubicBezTo>
                    <a:cubicBezTo>
                      <a:pt x="2450" y="631"/>
                      <a:pt x="2305" y="637"/>
                      <a:pt x="2161" y="637"/>
                    </a:cubicBezTo>
                    <a:cubicBezTo>
                      <a:pt x="2035" y="637"/>
                      <a:pt x="1910" y="633"/>
                      <a:pt x="1786" y="624"/>
                    </a:cubicBezTo>
                    <a:cubicBezTo>
                      <a:pt x="1742" y="624"/>
                      <a:pt x="1704" y="611"/>
                      <a:pt x="1659" y="605"/>
                    </a:cubicBezTo>
                    <a:cubicBezTo>
                      <a:pt x="1551" y="586"/>
                      <a:pt x="1443" y="547"/>
                      <a:pt x="1341" y="497"/>
                    </a:cubicBezTo>
                    <a:cubicBezTo>
                      <a:pt x="1291" y="465"/>
                      <a:pt x="1240" y="433"/>
                      <a:pt x="1189" y="395"/>
                    </a:cubicBezTo>
                    <a:cubicBezTo>
                      <a:pt x="1189" y="389"/>
                      <a:pt x="1189" y="382"/>
                      <a:pt x="1183" y="369"/>
                    </a:cubicBezTo>
                    <a:cubicBezTo>
                      <a:pt x="1176" y="363"/>
                      <a:pt x="1170" y="357"/>
                      <a:pt x="1157" y="350"/>
                    </a:cubicBezTo>
                    <a:cubicBezTo>
                      <a:pt x="1233" y="344"/>
                      <a:pt x="1265" y="255"/>
                      <a:pt x="1208" y="204"/>
                    </a:cubicBezTo>
                    <a:cubicBezTo>
                      <a:pt x="1202" y="185"/>
                      <a:pt x="1176" y="166"/>
                      <a:pt x="1157" y="160"/>
                    </a:cubicBezTo>
                    <a:lnTo>
                      <a:pt x="414" y="84"/>
                    </a:lnTo>
                    <a:cubicBezTo>
                      <a:pt x="433" y="71"/>
                      <a:pt x="445" y="58"/>
                      <a:pt x="458" y="45"/>
                    </a:cubicBezTo>
                    <a:cubicBezTo>
                      <a:pt x="477" y="33"/>
                      <a:pt x="452" y="1"/>
                      <a:pt x="433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47"/>
              <p:cNvSpPr/>
              <p:nvPr/>
            </p:nvSpPr>
            <p:spPr>
              <a:xfrm>
                <a:off x="1990525" y="3918275"/>
                <a:ext cx="24650" cy="15075"/>
              </a:xfrm>
              <a:custGeom>
                <a:rect b="b" l="l" r="r" t="t"/>
                <a:pathLst>
                  <a:path extrusionOk="0" h="603" w="986">
                    <a:moveTo>
                      <a:pt x="77" y="1"/>
                    </a:moveTo>
                    <a:cubicBezTo>
                      <a:pt x="34" y="1"/>
                      <a:pt x="1" y="36"/>
                      <a:pt x="1" y="86"/>
                    </a:cubicBezTo>
                    <a:cubicBezTo>
                      <a:pt x="13" y="194"/>
                      <a:pt x="45" y="302"/>
                      <a:pt x="102" y="404"/>
                    </a:cubicBezTo>
                    <a:cubicBezTo>
                      <a:pt x="115" y="429"/>
                      <a:pt x="134" y="454"/>
                      <a:pt x="160" y="474"/>
                    </a:cubicBezTo>
                    <a:cubicBezTo>
                      <a:pt x="160" y="493"/>
                      <a:pt x="179" y="505"/>
                      <a:pt x="191" y="505"/>
                    </a:cubicBezTo>
                    <a:lnTo>
                      <a:pt x="210" y="505"/>
                    </a:lnTo>
                    <a:cubicBezTo>
                      <a:pt x="251" y="510"/>
                      <a:pt x="291" y="514"/>
                      <a:pt x="329" y="514"/>
                    </a:cubicBezTo>
                    <a:cubicBezTo>
                      <a:pt x="345" y="514"/>
                      <a:pt x="361" y="514"/>
                      <a:pt x="376" y="512"/>
                    </a:cubicBezTo>
                    <a:cubicBezTo>
                      <a:pt x="433" y="512"/>
                      <a:pt x="484" y="512"/>
                      <a:pt x="534" y="524"/>
                    </a:cubicBezTo>
                    <a:cubicBezTo>
                      <a:pt x="592" y="537"/>
                      <a:pt x="643" y="556"/>
                      <a:pt x="693" y="569"/>
                    </a:cubicBezTo>
                    <a:lnTo>
                      <a:pt x="725" y="569"/>
                    </a:lnTo>
                    <a:cubicBezTo>
                      <a:pt x="757" y="590"/>
                      <a:pt x="797" y="602"/>
                      <a:pt x="839" y="602"/>
                    </a:cubicBezTo>
                    <a:cubicBezTo>
                      <a:pt x="847" y="602"/>
                      <a:pt x="856" y="602"/>
                      <a:pt x="865" y="601"/>
                    </a:cubicBezTo>
                    <a:cubicBezTo>
                      <a:pt x="922" y="575"/>
                      <a:pt x="960" y="531"/>
                      <a:pt x="967" y="467"/>
                    </a:cubicBezTo>
                    <a:cubicBezTo>
                      <a:pt x="986" y="416"/>
                      <a:pt x="986" y="353"/>
                      <a:pt x="967" y="296"/>
                    </a:cubicBezTo>
                    <a:cubicBezTo>
                      <a:pt x="909" y="175"/>
                      <a:pt x="757" y="169"/>
                      <a:pt x="636" y="143"/>
                    </a:cubicBezTo>
                    <a:lnTo>
                      <a:pt x="528" y="124"/>
                    </a:lnTo>
                    <a:cubicBezTo>
                      <a:pt x="388" y="86"/>
                      <a:pt x="242" y="48"/>
                      <a:pt x="96" y="3"/>
                    </a:cubicBezTo>
                    <a:cubicBezTo>
                      <a:pt x="89" y="2"/>
                      <a:pt x="83" y="1"/>
                      <a:pt x="7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47"/>
              <p:cNvSpPr/>
              <p:nvPr/>
            </p:nvSpPr>
            <p:spPr>
              <a:xfrm>
                <a:off x="1986875" y="3768900"/>
                <a:ext cx="140650" cy="51100"/>
              </a:xfrm>
              <a:custGeom>
                <a:rect b="b" l="l" r="r" t="t"/>
                <a:pathLst>
                  <a:path extrusionOk="0" h="2044" w="5626">
                    <a:moveTo>
                      <a:pt x="4797" y="343"/>
                    </a:moveTo>
                    <a:cubicBezTo>
                      <a:pt x="4793" y="348"/>
                      <a:pt x="4789" y="354"/>
                      <a:pt x="4786" y="361"/>
                    </a:cubicBezTo>
                    <a:lnTo>
                      <a:pt x="4703" y="539"/>
                    </a:lnTo>
                    <a:cubicBezTo>
                      <a:pt x="4722" y="481"/>
                      <a:pt x="4748" y="418"/>
                      <a:pt x="4773" y="354"/>
                    </a:cubicBezTo>
                    <a:lnTo>
                      <a:pt x="4779" y="354"/>
                    </a:lnTo>
                    <a:cubicBezTo>
                      <a:pt x="4786" y="352"/>
                      <a:pt x="4792" y="348"/>
                      <a:pt x="4797" y="343"/>
                    </a:cubicBezTo>
                    <a:close/>
                    <a:moveTo>
                      <a:pt x="4734" y="1"/>
                    </a:moveTo>
                    <a:cubicBezTo>
                      <a:pt x="4719" y="1"/>
                      <a:pt x="4703" y="8"/>
                      <a:pt x="4690" y="24"/>
                    </a:cubicBezTo>
                    <a:cubicBezTo>
                      <a:pt x="4678" y="37"/>
                      <a:pt x="4665" y="56"/>
                      <a:pt x="4659" y="68"/>
                    </a:cubicBezTo>
                    <a:cubicBezTo>
                      <a:pt x="4646" y="68"/>
                      <a:pt x="4640" y="68"/>
                      <a:pt x="4627" y="75"/>
                    </a:cubicBezTo>
                    <a:cubicBezTo>
                      <a:pt x="4544" y="132"/>
                      <a:pt x="4468" y="202"/>
                      <a:pt x="4417" y="291"/>
                    </a:cubicBezTo>
                    <a:lnTo>
                      <a:pt x="4265" y="329"/>
                    </a:lnTo>
                    <a:cubicBezTo>
                      <a:pt x="4118" y="367"/>
                      <a:pt x="3966" y="405"/>
                      <a:pt x="3820" y="443"/>
                    </a:cubicBezTo>
                    <a:cubicBezTo>
                      <a:pt x="3515" y="519"/>
                      <a:pt x="3210" y="596"/>
                      <a:pt x="2905" y="666"/>
                    </a:cubicBezTo>
                    <a:cubicBezTo>
                      <a:pt x="2295" y="805"/>
                      <a:pt x="1691" y="933"/>
                      <a:pt x="1074" y="1047"/>
                    </a:cubicBezTo>
                    <a:lnTo>
                      <a:pt x="553" y="1142"/>
                    </a:lnTo>
                    <a:cubicBezTo>
                      <a:pt x="382" y="1174"/>
                      <a:pt x="210" y="1225"/>
                      <a:pt x="32" y="1257"/>
                    </a:cubicBezTo>
                    <a:cubicBezTo>
                      <a:pt x="2" y="1257"/>
                      <a:pt x="1" y="1302"/>
                      <a:pt x="27" y="1302"/>
                    </a:cubicBezTo>
                    <a:cubicBezTo>
                      <a:pt x="29" y="1302"/>
                      <a:pt x="30" y="1302"/>
                      <a:pt x="32" y="1301"/>
                    </a:cubicBezTo>
                    <a:cubicBezTo>
                      <a:pt x="191" y="1288"/>
                      <a:pt x="350" y="1282"/>
                      <a:pt x="509" y="1263"/>
                    </a:cubicBezTo>
                    <a:cubicBezTo>
                      <a:pt x="668" y="1244"/>
                      <a:pt x="814" y="1225"/>
                      <a:pt x="966" y="1199"/>
                    </a:cubicBezTo>
                    <a:cubicBezTo>
                      <a:pt x="1278" y="1155"/>
                      <a:pt x="1589" y="1098"/>
                      <a:pt x="1907" y="1041"/>
                    </a:cubicBezTo>
                    <a:cubicBezTo>
                      <a:pt x="2523" y="933"/>
                      <a:pt x="3140" y="799"/>
                      <a:pt x="3750" y="647"/>
                    </a:cubicBezTo>
                    <a:lnTo>
                      <a:pt x="3826" y="628"/>
                    </a:lnTo>
                    <a:cubicBezTo>
                      <a:pt x="3839" y="634"/>
                      <a:pt x="3852" y="634"/>
                      <a:pt x="3864" y="634"/>
                    </a:cubicBezTo>
                    <a:cubicBezTo>
                      <a:pt x="3928" y="634"/>
                      <a:pt x="3991" y="621"/>
                      <a:pt x="4049" y="615"/>
                    </a:cubicBezTo>
                    <a:cubicBezTo>
                      <a:pt x="4055" y="647"/>
                      <a:pt x="4087" y="666"/>
                      <a:pt x="4118" y="666"/>
                    </a:cubicBezTo>
                    <a:lnTo>
                      <a:pt x="4176" y="666"/>
                    </a:lnTo>
                    <a:cubicBezTo>
                      <a:pt x="4148" y="710"/>
                      <a:pt x="4178" y="764"/>
                      <a:pt x="4229" y="764"/>
                    </a:cubicBezTo>
                    <a:cubicBezTo>
                      <a:pt x="4236" y="764"/>
                      <a:pt x="4244" y="763"/>
                      <a:pt x="4252" y="761"/>
                    </a:cubicBezTo>
                    <a:lnTo>
                      <a:pt x="4417" y="716"/>
                    </a:lnTo>
                    <a:cubicBezTo>
                      <a:pt x="4423" y="723"/>
                      <a:pt x="4436" y="729"/>
                      <a:pt x="4449" y="736"/>
                    </a:cubicBezTo>
                    <a:cubicBezTo>
                      <a:pt x="4449" y="761"/>
                      <a:pt x="4462" y="793"/>
                      <a:pt x="4487" y="805"/>
                    </a:cubicBezTo>
                    <a:cubicBezTo>
                      <a:pt x="4481" y="837"/>
                      <a:pt x="4487" y="863"/>
                      <a:pt x="4493" y="888"/>
                    </a:cubicBezTo>
                    <a:cubicBezTo>
                      <a:pt x="4514" y="925"/>
                      <a:pt x="4548" y="949"/>
                      <a:pt x="4588" y="949"/>
                    </a:cubicBezTo>
                    <a:cubicBezTo>
                      <a:pt x="4597" y="949"/>
                      <a:pt x="4605" y="947"/>
                      <a:pt x="4614" y="945"/>
                    </a:cubicBezTo>
                    <a:cubicBezTo>
                      <a:pt x="4633" y="939"/>
                      <a:pt x="4646" y="933"/>
                      <a:pt x="4659" y="920"/>
                    </a:cubicBezTo>
                    <a:lnTo>
                      <a:pt x="4659" y="952"/>
                    </a:lnTo>
                    <a:cubicBezTo>
                      <a:pt x="4663" y="995"/>
                      <a:pt x="4697" y="1020"/>
                      <a:pt x="4732" y="1020"/>
                    </a:cubicBezTo>
                    <a:cubicBezTo>
                      <a:pt x="4748" y="1020"/>
                      <a:pt x="4765" y="1015"/>
                      <a:pt x="4779" y="1002"/>
                    </a:cubicBezTo>
                    <a:lnTo>
                      <a:pt x="4779" y="1028"/>
                    </a:lnTo>
                    <a:cubicBezTo>
                      <a:pt x="4783" y="1069"/>
                      <a:pt x="4818" y="1095"/>
                      <a:pt x="4853" y="1095"/>
                    </a:cubicBezTo>
                    <a:cubicBezTo>
                      <a:pt x="4872" y="1095"/>
                      <a:pt x="4891" y="1088"/>
                      <a:pt x="4906" y="1072"/>
                    </a:cubicBezTo>
                    <a:lnTo>
                      <a:pt x="4913" y="1060"/>
                    </a:lnTo>
                    <a:lnTo>
                      <a:pt x="4913" y="1060"/>
                    </a:lnTo>
                    <a:cubicBezTo>
                      <a:pt x="4906" y="1117"/>
                      <a:pt x="4900" y="1168"/>
                      <a:pt x="4900" y="1225"/>
                    </a:cubicBezTo>
                    <a:cubicBezTo>
                      <a:pt x="4895" y="1267"/>
                      <a:pt x="4936" y="1292"/>
                      <a:pt x="4975" y="1292"/>
                    </a:cubicBezTo>
                    <a:cubicBezTo>
                      <a:pt x="4989" y="1292"/>
                      <a:pt x="5003" y="1289"/>
                      <a:pt x="5014" y="1282"/>
                    </a:cubicBezTo>
                    <a:lnTo>
                      <a:pt x="5014" y="1307"/>
                    </a:lnTo>
                    <a:cubicBezTo>
                      <a:pt x="5014" y="1346"/>
                      <a:pt x="5053" y="1371"/>
                      <a:pt x="5091" y="1371"/>
                    </a:cubicBezTo>
                    <a:cubicBezTo>
                      <a:pt x="5091" y="1396"/>
                      <a:pt x="5084" y="1416"/>
                      <a:pt x="5078" y="1435"/>
                    </a:cubicBezTo>
                    <a:cubicBezTo>
                      <a:pt x="5078" y="1486"/>
                      <a:pt x="5115" y="1524"/>
                      <a:pt x="5159" y="1524"/>
                    </a:cubicBezTo>
                    <a:cubicBezTo>
                      <a:pt x="5170" y="1524"/>
                      <a:pt x="5181" y="1522"/>
                      <a:pt x="5192" y="1517"/>
                    </a:cubicBezTo>
                    <a:cubicBezTo>
                      <a:pt x="5192" y="1543"/>
                      <a:pt x="5192" y="1568"/>
                      <a:pt x="5192" y="1593"/>
                    </a:cubicBezTo>
                    <a:cubicBezTo>
                      <a:pt x="5192" y="1641"/>
                      <a:pt x="5231" y="1668"/>
                      <a:pt x="5270" y="1668"/>
                    </a:cubicBezTo>
                    <a:cubicBezTo>
                      <a:pt x="5288" y="1668"/>
                      <a:pt x="5305" y="1663"/>
                      <a:pt x="5319" y="1651"/>
                    </a:cubicBezTo>
                    <a:cubicBezTo>
                      <a:pt x="5326" y="1708"/>
                      <a:pt x="5332" y="1759"/>
                      <a:pt x="5345" y="1816"/>
                    </a:cubicBezTo>
                    <a:cubicBezTo>
                      <a:pt x="5351" y="1857"/>
                      <a:pt x="5383" y="1887"/>
                      <a:pt x="5423" y="1887"/>
                    </a:cubicBezTo>
                    <a:cubicBezTo>
                      <a:pt x="5426" y="1887"/>
                      <a:pt x="5430" y="1886"/>
                      <a:pt x="5434" y="1886"/>
                    </a:cubicBezTo>
                    <a:lnTo>
                      <a:pt x="5434" y="1892"/>
                    </a:lnTo>
                    <a:cubicBezTo>
                      <a:pt x="5421" y="1911"/>
                      <a:pt x="5421" y="1943"/>
                      <a:pt x="5434" y="1962"/>
                    </a:cubicBezTo>
                    <a:cubicBezTo>
                      <a:pt x="5447" y="1981"/>
                      <a:pt x="5453" y="1994"/>
                      <a:pt x="5466" y="2013"/>
                    </a:cubicBezTo>
                    <a:cubicBezTo>
                      <a:pt x="5483" y="2034"/>
                      <a:pt x="5505" y="2043"/>
                      <a:pt x="5527" y="2043"/>
                    </a:cubicBezTo>
                    <a:cubicBezTo>
                      <a:pt x="5577" y="2043"/>
                      <a:pt x="5625" y="1996"/>
                      <a:pt x="5612" y="1943"/>
                    </a:cubicBezTo>
                    <a:cubicBezTo>
                      <a:pt x="5567" y="1771"/>
                      <a:pt x="5555" y="1593"/>
                      <a:pt x="5574" y="1422"/>
                    </a:cubicBezTo>
                    <a:cubicBezTo>
                      <a:pt x="5579" y="1371"/>
                      <a:pt x="5539" y="1332"/>
                      <a:pt x="5493" y="1332"/>
                    </a:cubicBezTo>
                    <a:cubicBezTo>
                      <a:pt x="5482" y="1332"/>
                      <a:pt x="5470" y="1334"/>
                      <a:pt x="5459" y="1339"/>
                    </a:cubicBezTo>
                    <a:lnTo>
                      <a:pt x="5459" y="1155"/>
                    </a:lnTo>
                    <a:cubicBezTo>
                      <a:pt x="5459" y="1114"/>
                      <a:pt x="5422" y="1084"/>
                      <a:pt x="5387" y="1084"/>
                    </a:cubicBezTo>
                    <a:cubicBezTo>
                      <a:pt x="5383" y="1084"/>
                      <a:pt x="5380" y="1085"/>
                      <a:pt x="5377" y="1085"/>
                    </a:cubicBezTo>
                    <a:lnTo>
                      <a:pt x="5383" y="894"/>
                    </a:lnTo>
                    <a:cubicBezTo>
                      <a:pt x="5383" y="856"/>
                      <a:pt x="5351" y="831"/>
                      <a:pt x="5313" y="831"/>
                    </a:cubicBezTo>
                    <a:lnTo>
                      <a:pt x="5313" y="799"/>
                    </a:lnTo>
                    <a:cubicBezTo>
                      <a:pt x="5319" y="755"/>
                      <a:pt x="5281" y="710"/>
                      <a:pt x="5237" y="710"/>
                    </a:cubicBezTo>
                    <a:lnTo>
                      <a:pt x="5237" y="704"/>
                    </a:lnTo>
                    <a:cubicBezTo>
                      <a:pt x="5242" y="653"/>
                      <a:pt x="5203" y="613"/>
                      <a:pt x="5155" y="613"/>
                    </a:cubicBezTo>
                    <a:cubicBezTo>
                      <a:pt x="5148" y="613"/>
                      <a:pt x="5142" y="613"/>
                      <a:pt x="5135" y="615"/>
                    </a:cubicBezTo>
                    <a:cubicBezTo>
                      <a:pt x="5148" y="583"/>
                      <a:pt x="5154" y="551"/>
                      <a:pt x="5161" y="519"/>
                    </a:cubicBezTo>
                    <a:cubicBezTo>
                      <a:pt x="5170" y="471"/>
                      <a:pt x="5132" y="430"/>
                      <a:pt x="5088" y="430"/>
                    </a:cubicBezTo>
                    <a:cubicBezTo>
                      <a:pt x="5074" y="430"/>
                      <a:pt x="5060" y="434"/>
                      <a:pt x="5046" y="443"/>
                    </a:cubicBezTo>
                    <a:cubicBezTo>
                      <a:pt x="5051" y="400"/>
                      <a:pt x="5014" y="369"/>
                      <a:pt x="4976" y="369"/>
                    </a:cubicBezTo>
                    <a:cubicBezTo>
                      <a:pt x="4958" y="369"/>
                      <a:pt x="4940" y="376"/>
                      <a:pt x="4925" y="392"/>
                    </a:cubicBezTo>
                    <a:cubicBezTo>
                      <a:pt x="4922" y="350"/>
                      <a:pt x="4884" y="319"/>
                      <a:pt x="4847" y="319"/>
                    </a:cubicBezTo>
                    <a:cubicBezTo>
                      <a:pt x="4832" y="319"/>
                      <a:pt x="4816" y="324"/>
                      <a:pt x="4803" y="336"/>
                    </a:cubicBezTo>
                    <a:lnTo>
                      <a:pt x="4803" y="336"/>
                    </a:lnTo>
                    <a:cubicBezTo>
                      <a:pt x="4817" y="319"/>
                      <a:pt x="4822" y="296"/>
                      <a:pt x="4817" y="278"/>
                    </a:cubicBezTo>
                    <a:cubicBezTo>
                      <a:pt x="4824" y="253"/>
                      <a:pt x="4837" y="227"/>
                      <a:pt x="4849" y="202"/>
                    </a:cubicBezTo>
                    <a:cubicBezTo>
                      <a:pt x="4873" y="160"/>
                      <a:pt x="4840" y="106"/>
                      <a:pt x="4793" y="106"/>
                    </a:cubicBezTo>
                    <a:cubicBezTo>
                      <a:pt x="4791" y="106"/>
                      <a:pt x="4788" y="106"/>
                      <a:pt x="4786" y="106"/>
                    </a:cubicBezTo>
                    <a:cubicBezTo>
                      <a:pt x="4819" y="59"/>
                      <a:pt x="4778" y="1"/>
                      <a:pt x="473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47"/>
              <p:cNvSpPr/>
              <p:nvPr/>
            </p:nvSpPr>
            <p:spPr>
              <a:xfrm>
                <a:off x="2135775" y="3824675"/>
                <a:ext cx="16975" cy="33475"/>
              </a:xfrm>
              <a:custGeom>
                <a:rect b="b" l="l" r="r" t="t"/>
                <a:pathLst>
                  <a:path extrusionOk="0" h="1339" w="679">
                    <a:moveTo>
                      <a:pt x="218" y="0"/>
                    </a:moveTo>
                    <a:cubicBezTo>
                      <a:pt x="209" y="0"/>
                      <a:pt x="201" y="5"/>
                      <a:pt x="196" y="17"/>
                    </a:cubicBezTo>
                    <a:cubicBezTo>
                      <a:pt x="120" y="214"/>
                      <a:pt x="56" y="424"/>
                      <a:pt x="12" y="633"/>
                    </a:cubicBezTo>
                    <a:cubicBezTo>
                      <a:pt x="0" y="668"/>
                      <a:pt x="36" y="698"/>
                      <a:pt x="67" y="698"/>
                    </a:cubicBezTo>
                    <a:cubicBezTo>
                      <a:pt x="70" y="698"/>
                      <a:pt x="72" y="698"/>
                      <a:pt x="75" y="697"/>
                    </a:cubicBezTo>
                    <a:lnTo>
                      <a:pt x="75" y="697"/>
                    </a:lnTo>
                    <a:lnTo>
                      <a:pt x="69" y="729"/>
                    </a:lnTo>
                    <a:cubicBezTo>
                      <a:pt x="65" y="766"/>
                      <a:pt x="101" y="798"/>
                      <a:pt x="134" y="798"/>
                    </a:cubicBezTo>
                    <a:cubicBezTo>
                      <a:pt x="152" y="798"/>
                      <a:pt x="168" y="789"/>
                      <a:pt x="177" y="767"/>
                    </a:cubicBezTo>
                    <a:cubicBezTo>
                      <a:pt x="202" y="703"/>
                      <a:pt x="228" y="640"/>
                      <a:pt x="260" y="576"/>
                    </a:cubicBezTo>
                    <a:lnTo>
                      <a:pt x="260" y="576"/>
                    </a:lnTo>
                    <a:cubicBezTo>
                      <a:pt x="234" y="716"/>
                      <a:pt x="196" y="849"/>
                      <a:pt x="151" y="983"/>
                    </a:cubicBezTo>
                    <a:cubicBezTo>
                      <a:pt x="133" y="1028"/>
                      <a:pt x="173" y="1054"/>
                      <a:pt x="213" y="1054"/>
                    </a:cubicBezTo>
                    <a:cubicBezTo>
                      <a:pt x="230" y="1054"/>
                      <a:pt x="247" y="1049"/>
                      <a:pt x="260" y="1040"/>
                    </a:cubicBezTo>
                    <a:cubicBezTo>
                      <a:pt x="267" y="1066"/>
                      <a:pt x="298" y="1083"/>
                      <a:pt x="327" y="1083"/>
                    </a:cubicBezTo>
                    <a:cubicBezTo>
                      <a:pt x="349" y="1083"/>
                      <a:pt x="370" y="1074"/>
                      <a:pt x="380" y="1053"/>
                    </a:cubicBezTo>
                    <a:lnTo>
                      <a:pt x="380" y="1053"/>
                    </a:lnTo>
                    <a:cubicBezTo>
                      <a:pt x="374" y="1066"/>
                      <a:pt x="374" y="1078"/>
                      <a:pt x="368" y="1085"/>
                    </a:cubicBezTo>
                    <a:cubicBezTo>
                      <a:pt x="355" y="1123"/>
                      <a:pt x="380" y="1161"/>
                      <a:pt x="412" y="1167"/>
                    </a:cubicBezTo>
                    <a:lnTo>
                      <a:pt x="387" y="1263"/>
                    </a:lnTo>
                    <a:cubicBezTo>
                      <a:pt x="372" y="1310"/>
                      <a:pt x="408" y="1339"/>
                      <a:pt x="446" y="1339"/>
                    </a:cubicBezTo>
                    <a:cubicBezTo>
                      <a:pt x="474" y="1339"/>
                      <a:pt x="503" y="1323"/>
                      <a:pt x="514" y="1288"/>
                    </a:cubicBezTo>
                    <a:cubicBezTo>
                      <a:pt x="565" y="1142"/>
                      <a:pt x="615" y="989"/>
                      <a:pt x="660" y="837"/>
                    </a:cubicBezTo>
                    <a:cubicBezTo>
                      <a:pt x="679" y="786"/>
                      <a:pt x="634" y="754"/>
                      <a:pt x="590" y="754"/>
                    </a:cubicBezTo>
                    <a:cubicBezTo>
                      <a:pt x="590" y="716"/>
                      <a:pt x="596" y="678"/>
                      <a:pt x="596" y="640"/>
                    </a:cubicBezTo>
                    <a:cubicBezTo>
                      <a:pt x="592" y="600"/>
                      <a:pt x="559" y="575"/>
                      <a:pt x="525" y="575"/>
                    </a:cubicBezTo>
                    <a:cubicBezTo>
                      <a:pt x="510" y="575"/>
                      <a:pt x="495" y="579"/>
                      <a:pt x="482" y="589"/>
                    </a:cubicBezTo>
                    <a:cubicBezTo>
                      <a:pt x="482" y="557"/>
                      <a:pt x="495" y="525"/>
                      <a:pt x="495" y="500"/>
                    </a:cubicBezTo>
                    <a:cubicBezTo>
                      <a:pt x="501" y="453"/>
                      <a:pt x="468" y="417"/>
                      <a:pt x="423" y="417"/>
                    </a:cubicBezTo>
                    <a:cubicBezTo>
                      <a:pt x="419" y="417"/>
                      <a:pt x="416" y="417"/>
                      <a:pt x="412" y="417"/>
                    </a:cubicBezTo>
                    <a:cubicBezTo>
                      <a:pt x="418" y="367"/>
                      <a:pt x="431" y="316"/>
                      <a:pt x="431" y="265"/>
                    </a:cubicBezTo>
                    <a:cubicBezTo>
                      <a:pt x="439" y="221"/>
                      <a:pt x="405" y="192"/>
                      <a:pt x="370" y="192"/>
                    </a:cubicBezTo>
                    <a:cubicBezTo>
                      <a:pt x="350" y="192"/>
                      <a:pt x="329" y="203"/>
                      <a:pt x="317" y="227"/>
                    </a:cubicBezTo>
                    <a:cubicBezTo>
                      <a:pt x="298" y="252"/>
                      <a:pt x="279" y="284"/>
                      <a:pt x="266" y="316"/>
                    </a:cubicBezTo>
                    <a:cubicBezTo>
                      <a:pt x="279" y="246"/>
                      <a:pt x="291" y="176"/>
                      <a:pt x="310" y="112"/>
                    </a:cubicBezTo>
                    <a:cubicBezTo>
                      <a:pt x="322" y="72"/>
                      <a:pt x="287" y="48"/>
                      <a:pt x="257" y="48"/>
                    </a:cubicBezTo>
                    <a:cubicBezTo>
                      <a:pt x="253" y="48"/>
                      <a:pt x="250" y="48"/>
                      <a:pt x="247" y="49"/>
                    </a:cubicBezTo>
                    <a:cubicBezTo>
                      <a:pt x="247" y="42"/>
                      <a:pt x="247" y="36"/>
                      <a:pt x="247" y="30"/>
                    </a:cubicBezTo>
                    <a:cubicBezTo>
                      <a:pt x="247" y="14"/>
                      <a:pt x="232" y="0"/>
                      <a:pt x="21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47"/>
              <p:cNvSpPr/>
              <p:nvPr/>
            </p:nvSpPr>
            <p:spPr>
              <a:xfrm>
                <a:off x="2156900" y="3782225"/>
                <a:ext cx="61800" cy="120850"/>
              </a:xfrm>
              <a:custGeom>
                <a:rect b="b" l="l" r="r" t="t"/>
                <a:pathLst>
                  <a:path extrusionOk="0" h="4834" w="2472">
                    <a:moveTo>
                      <a:pt x="2412" y="1"/>
                    </a:moveTo>
                    <a:cubicBezTo>
                      <a:pt x="2406" y="1"/>
                      <a:pt x="2400" y="2"/>
                      <a:pt x="2395" y="6"/>
                    </a:cubicBezTo>
                    <a:cubicBezTo>
                      <a:pt x="2357" y="44"/>
                      <a:pt x="2325" y="88"/>
                      <a:pt x="2319" y="145"/>
                    </a:cubicBezTo>
                    <a:cubicBezTo>
                      <a:pt x="2300" y="196"/>
                      <a:pt x="2287" y="247"/>
                      <a:pt x="2268" y="298"/>
                    </a:cubicBezTo>
                    <a:cubicBezTo>
                      <a:pt x="2230" y="412"/>
                      <a:pt x="2192" y="527"/>
                      <a:pt x="2153" y="641"/>
                    </a:cubicBezTo>
                    <a:cubicBezTo>
                      <a:pt x="2115" y="755"/>
                      <a:pt x="2077" y="863"/>
                      <a:pt x="2039" y="971"/>
                    </a:cubicBezTo>
                    <a:cubicBezTo>
                      <a:pt x="2033" y="997"/>
                      <a:pt x="2020" y="1029"/>
                      <a:pt x="2007" y="1060"/>
                    </a:cubicBezTo>
                    <a:cubicBezTo>
                      <a:pt x="2007" y="1022"/>
                      <a:pt x="2001" y="984"/>
                      <a:pt x="1982" y="952"/>
                    </a:cubicBezTo>
                    <a:cubicBezTo>
                      <a:pt x="1972" y="936"/>
                      <a:pt x="1956" y="928"/>
                      <a:pt x="1940" y="928"/>
                    </a:cubicBezTo>
                    <a:cubicBezTo>
                      <a:pt x="1926" y="928"/>
                      <a:pt x="1911" y="934"/>
                      <a:pt x="1899" y="946"/>
                    </a:cubicBezTo>
                    <a:cubicBezTo>
                      <a:pt x="1836" y="1010"/>
                      <a:pt x="1842" y="1130"/>
                      <a:pt x="1829" y="1219"/>
                    </a:cubicBezTo>
                    <a:cubicBezTo>
                      <a:pt x="1810" y="1321"/>
                      <a:pt x="1798" y="1423"/>
                      <a:pt x="1778" y="1531"/>
                    </a:cubicBezTo>
                    <a:cubicBezTo>
                      <a:pt x="1766" y="1607"/>
                      <a:pt x="1753" y="1690"/>
                      <a:pt x="1740" y="1766"/>
                    </a:cubicBezTo>
                    <a:cubicBezTo>
                      <a:pt x="1734" y="1645"/>
                      <a:pt x="1715" y="1524"/>
                      <a:pt x="1683" y="1404"/>
                    </a:cubicBezTo>
                    <a:cubicBezTo>
                      <a:pt x="1681" y="1388"/>
                      <a:pt x="1669" y="1381"/>
                      <a:pt x="1657" y="1381"/>
                    </a:cubicBezTo>
                    <a:cubicBezTo>
                      <a:pt x="1640" y="1381"/>
                      <a:pt x="1622" y="1394"/>
                      <a:pt x="1626" y="1416"/>
                    </a:cubicBezTo>
                    <a:cubicBezTo>
                      <a:pt x="1632" y="1575"/>
                      <a:pt x="1632" y="1740"/>
                      <a:pt x="1626" y="1906"/>
                    </a:cubicBezTo>
                    <a:lnTo>
                      <a:pt x="1626" y="1956"/>
                    </a:lnTo>
                    <a:cubicBezTo>
                      <a:pt x="1607" y="1969"/>
                      <a:pt x="1601" y="1982"/>
                      <a:pt x="1601" y="2001"/>
                    </a:cubicBezTo>
                    <a:cubicBezTo>
                      <a:pt x="1594" y="2026"/>
                      <a:pt x="1588" y="2045"/>
                      <a:pt x="1582" y="2071"/>
                    </a:cubicBezTo>
                    <a:cubicBezTo>
                      <a:pt x="1582" y="2001"/>
                      <a:pt x="1575" y="1925"/>
                      <a:pt x="1562" y="1855"/>
                    </a:cubicBezTo>
                    <a:cubicBezTo>
                      <a:pt x="1562" y="1827"/>
                      <a:pt x="1543" y="1814"/>
                      <a:pt x="1524" y="1814"/>
                    </a:cubicBezTo>
                    <a:cubicBezTo>
                      <a:pt x="1503" y="1814"/>
                      <a:pt x="1483" y="1829"/>
                      <a:pt x="1486" y="1855"/>
                    </a:cubicBezTo>
                    <a:cubicBezTo>
                      <a:pt x="1486" y="2071"/>
                      <a:pt x="1467" y="2281"/>
                      <a:pt x="1442" y="2490"/>
                    </a:cubicBezTo>
                    <a:cubicBezTo>
                      <a:pt x="1429" y="2592"/>
                      <a:pt x="1410" y="2694"/>
                      <a:pt x="1385" y="2795"/>
                    </a:cubicBezTo>
                    <a:cubicBezTo>
                      <a:pt x="1385" y="2808"/>
                      <a:pt x="1385" y="2814"/>
                      <a:pt x="1385" y="2821"/>
                    </a:cubicBezTo>
                    <a:lnTo>
                      <a:pt x="1385" y="2833"/>
                    </a:lnTo>
                    <a:lnTo>
                      <a:pt x="1270" y="3247"/>
                    </a:lnTo>
                    <a:lnTo>
                      <a:pt x="1257" y="3297"/>
                    </a:lnTo>
                    <a:lnTo>
                      <a:pt x="1232" y="3342"/>
                    </a:lnTo>
                    <a:cubicBezTo>
                      <a:pt x="1213" y="3240"/>
                      <a:pt x="1200" y="3138"/>
                      <a:pt x="1200" y="3037"/>
                    </a:cubicBezTo>
                    <a:cubicBezTo>
                      <a:pt x="1200" y="3018"/>
                      <a:pt x="1188" y="3008"/>
                      <a:pt x="1174" y="3008"/>
                    </a:cubicBezTo>
                    <a:cubicBezTo>
                      <a:pt x="1160" y="3008"/>
                      <a:pt x="1146" y="3018"/>
                      <a:pt x="1143" y="3037"/>
                    </a:cubicBezTo>
                    <a:cubicBezTo>
                      <a:pt x="1130" y="3069"/>
                      <a:pt x="1118" y="3100"/>
                      <a:pt x="1118" y="3132"/>
                    </a:cubicBezTo>
                    <a:cubicBezTo>
                      <a:pt x="1118" y="3081"/>
                      <a:pt x="1111" y="3024"/>
                      <a:pt x="1092" y="2973"/>
                    </a:cubicBezTo>
                    <a:cubicBezTo>
                      <a:pt x="1081" y="2955"/>
                      <a:pt x="1057" y="2941"/>
                      <a:pt x="1036" y="2941"/>
                    </a:cubicBezTo>
                    <a:cubicBezTo>
                      <a:pt x="1020" y="2941"/>
                      <a:pt x="1005" y="2948"/>
                      <a:pt x="997" y="2967"/>
                    </a:cubicBezTo>
                    <a:cubicBezTo>
                      <a:pt x="978" y="3018"/>
                      <a:pt x="971" y="3075"/>
                      <a:pt x="971" y="3126"/>
                    </a:cubicBezTo>
                    <a:cubicBezTo>
                      <a:pt x="965" y="3189"/>
                      <a:pt x="959" y="3247"/>
                      <a:pt x="946" y="3310"/>
                    </a:cubicBezTo>
                    <a:cubicBezTo>
                      <a:pt x="933" y="3418"/>
                      <a:pt x="914" y="3520"/>
                      <a:pt x="882" y="3621"/>
                    </a:cubicBezTo>
                    <a:cubicBezTo>
                      <a:pt x="895" y="3456"/>
                      <a:pt x="902" y="3285"/>
                      <a:pt x="889" y="3113"/>
                    </a:cubicBezTo>
                    <a:cubicBezTo>
                      <a:pt x="889" y="3092"/>
                      <a:pt x="870" y="3081"/>
                      <a:pt x="852" y="3081"/>
                    </a:cubicBezTo>
                    <a:cubicBezTo>
                      <a:pt x="837" y="3081"/>
                      <a:pt x="822" y="3089"/>
                      <a:pt x="819" y="3107"/>
                    </a:cubicBezTo>
                    <a:cubicBezTo>
                      <a:pt x="800" y="3342"/>
                      <a:pt x="762" y="3571"/>
                      <a:pt x="705" y="3793"/>
                    </a:cubicBezTo>
                    <a:cubicBezTo>
                      <a:pt x="705" y="3805"/>
                      <a:pt x="699" y="3816"/>
                      <a:pt x="698" y="3828"/>
                    </a:cubicBezTo>
                    <a:lnTo>
                      <a:pt x="698" y="3828"/>
                    </a:lnTo>
                    <a:cubicBezTo>
                      <a:pt x="705" y="3670"/>
                      <a:pt x="705" y="3506"/>
                      <a:pt x="711" y="3348"/>
                    </a:cubicBezTo>
                    <a:cubicBezTo>
                      <a:pt x="708" y="3328"/>
                      <a:pt x="692" y="3319"/>
                      <a:pt x="677" y="3319"/>
                    </a:cubicBezTo>
                    <a:cubicBezTo>
                      <a:pt x="664" y="3319"/>
                      <a:pt x="650" y="3327"/>
                      <a:pt x="647" y="3342"/>
                    </a:cubicBezTo>
                    <a:cubicBezTo>
                      <a:pt x="609" y="3609"/>
                      <a:pt x="577" y="3882"/>
                      <a:pt x="552" y="4155"/>
                    </a:cubicBezTo>
                    <a:lnTo>
                      <a:pt x="457" y="4263"/>
                    </a:lnTo>
                    <a:cubicBezTo>
                      <a:pt x="520" y="4060"/>
                      <a:pt x="546" y="3844"/>
                      <a:pt x="520" y="3634"/>
                    </a:cubicBezTo>
                    <a:cubicBezTo>
                      <a:pt x="514" y="3610"/>
                      <a:pt x="496" y="3599"/>
                      <a:pt x="478" y="3599"/>
                    </a:cubicBezTo>
                    <a:cubicBezTo>
                      <a:pt x="457" y="3599"/>
                      <a:pt x="438" y="3614"/>
                      <a:pt x="438" y="3641"/>
                    </a:cubicBezTo>
                    <a:cubicBezTo>
                      <a:pt x="425" y="4035"/>
                      <a:pt x="285" y="4416"/>
                      <a:pt x="31" y="4721"/>
                    </a:cubicBezTo>
                    <a:cubicBezTo>
                      <a:pt x="0" y="4777"/>
                      <a:pt x="48" y="4833"/>
                      <a:pt x="101" y="4833"/>
                    </a:cubicBezTo>
                    <a:cubicBezTo>
                      <a:pt x="113" y="4833"/>
                      <a:pt x="127" y="4830"/>
                      <a:pt x="139" y="4823"/>
                    </a:cubicBezTo>
                    <a:lnTo>
                      <a:pt x="177" y="4784"/>
                    </a:lnTo>
                    <a:cubicBezTo>
                      <a:pt x="190" y="4792"/>
                      <a:pt x="203" y="4795"/>
                      <a:pt x="216" y="4795"/>
                    </a:cubicBezTo>
                    <a:cubicBezTo>
                      <a:pt x="236" y="4795"/>
                      <a:pt x="255" y="4787"/>
                      <a:pt x="266" y="4772"/>
                    </a:cubicBezTo>
                    <a:cubicBezTo>
                      <a:pt x="368" y="4657"/>
                      <a:pt x="469" y="4537"/>
                      <a:pt x="558" y="4409"/>
                    </a:cubicBezTo>
                    <a:cubicBezTo>
                      <a:pt x="570" y="4424"/>
                      <a:pt x="586" y="4430"/>
                      <a:pt x="603" y="4430"/>
                    </a:cubicBezTo>
                    <a:cubicBezTo>
                      <a:pt x="623" y="4430"/>
                      <a:pt x="643" y="4421"/>
                      <a:pt x="654" y="4403"/>
                    </a:cubicBezTo>
                    <a:cubicBezTo>
                      <a:pt x="813" y="4200"/>
                      <a:pt x="933" y="3971"/>
                      <a:pt x="1010" y="3723"/>
                    </a:cubicBezTo>
                    <a:cubicBezTo>
                      <a:pt x="1054" y="3602"/>
                      <a:pt x="1079" y="3475"/>
                      <a:pt x="1099" y="3355"/>
                    </a:cubicBezTo>
                    <a:cubicBezTo>
                      <a:pt x="1099" y="3329"/>
                      <a:pt x="1105" y="3310"/>
                      <a:pt x="1105" y="3291"/>
                    </a:cubicBezTo>
                    <a:cubicBezTo>
                      <a:pt x="1111" y="3367"/>
                      <a:pt x="1124" y="3444"/>
                      <a:pt x="1143" y="3520"/>
                    </a:cubicBezTo>
                    <a:lnTo>
                      <a:pt x="1130" y="3532"/>
                    </a:lnTo>
                    <a:cubicBezTo>
                      <a:pt x="1068" y="3584"/>
                      <a:pt x="1107" y="3683"/>
                      <a:pt x="1172" y="3683"/>
                    </a:cubicBezTo>
                    <a:cubicBezTo>
                      <a:pt x="1187" y="3683"/>
                      <a:pt x="1203" y="3678"/>
                      <a:pt x="1219" y="3666"/>
                    </a:cubicBezTo>
                    <a:cubicBezTo>
                      <a:pt x="1315" y="3596"/>
                      <a:pt x="1378" y="3488"/>
                      <a:pt x="1404" y="3374"/>
                    </a:cubicBezTo>
                    <a:cubicBezTo>
                      <a:pt x="1410" y="3342"/>
                      <a:pt x="1416" y="3316"/>
                      <a:pt x="1423" y="3291"/>
                    </a:cubicBezTo>
                    <a:cubicBezTo>
                      <a:pt x="1505" y="3138"/>
                      <a:pt x="1569" y="2980"/>
                      <a:pt x="1620" y="2821"/>
                    </a:cubicBezTo>
                    <a:cubicBezTo>
                      <a:pt x="1690" y="2624"/>
                      <a:pt x="1728" y="2420"/>
                      <a:pt x="1747" y="2217"/>
                    </a:cubicBezTo>
                    <a:cubicBezTo>
                      <a:pt x="1778" y="2211"/>
                      <a:pt x="1804" y="2192"/>
                      <a:pt x="1810" y="2166"/>
                    </a:cubicBezTo>
                    <a:cubicBezTo>
                      <a:pt x="1861" y="1963"/>
                      <a:pt x="1899" y="1753"/>
                      <a:pt x="1931" y="1550"/>
                    </a:cubicBezTo>
                    <a:cubicBezTo>
                      <a:pt x="1944" y="1480"/>
                      <a:pt x="1956" y="1404"/>
                      <a:pt x="1969" y="1334"/>
                    </a:cubicBezTo>
                    <a:cubicBezTo>
                      <a:pt x="1974" y="1339"/>
                      <a:pt x="1980" y="1341"/>
                      <a:pt x="1986" y="1341"/>
                    </a:cubicBezTo>
                    <a:cubicBezTo>
                      <a:pt x="1995" y="1341"/>
                      <a:pt x="2006" y="1335"/>
                      <a:pt x="2014" y="1327"/>
                    </a:cubicBezTo>
                    <a:cubicBezTo>
                      <a:pt x="2077" y="1232"/>
                      <a:pt x="2128" y="1130"/>
                      <a:pt x="2160" y="1022"/>
                    </a:cubicBezTo>
                    <a:cubicBezTo>
                      <a:pt x="2204" y="914"/>
                      <a:pt x="2242" y="800"/>
                      <a:pt x="2281" y="692"/>
                    </a:cubicBezTo>
                    <a:cubicBezTo>
                      <a:pt x="2319" y="577"/>
                      <a:pt x="2357" y="469"/>
                      <a:pt x="2395" y="355"/>
                    </a:cubicBezTo>
                    <a:cubicBezTo>
                      <a:pt x="2414" y="298"/>
                      <a:pt x="2433" y="247"/>
                      <a:pt x="2446" y="190"/>
                    </a:cubicBezTo>
                    <a:cubicBezTo>
                      <a:pt x="2465" y="139"/>
                      <a:pt x="2471" y="82"/>
                      <a:pt x="2452" y="31"/>
                    </a:cubicBezTo>
                    <a:cubicBezTo>
                      <a:pt x="2447" y="12"/>
                      <a:pt x="2429" y="1"/>
                      <a:pt x="241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47"/>
              <p:cNvSpPr/>
              <p:nvPr/>
            </p:nvSpPr>
            <p:spPr>
              <a:xfrm>
                <a:off x="2185625" y="3857350"/>
                <a:ext cx="25" cy="175"/>
              </a:xfrm>
              <a:custGeom>
                <a:rect b="b" l="l" r="r" t="t"/>
                <a:pathLst>
                  <a:path extrusionOk="0" h="7" w="1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6"/>
                      <a:pt x="0" y="0"/>
                    </a:cubicBezTo>
                    <a:close/>
                  </a:path>
                </a:pathLst>
              </a:custGeom>
              <a:solidFill>
                <a:srgbClr val="E5C1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47"/>
              <p:cNvSpPr/>
              <p:nvPr/>
            </p:nvSpPr>
            <p:spPr>
              <a:xfrm>
                <a:off x="2066450" y="3928200"/>
                <a:ext cx="51350" cy="46275"/>
              </a:xfrm>
              <a:custGeom>
                <a:rect b="b" l="l" r="r" t="t"/>
                <a:pathLst>
                  <a:path extrusionOk="0" h="1851" w="2054">
                    <a:moveTo>
                      <a:pt x="1005" y="394"/>
                    </a:moveTo>
                    <a:cubicBezTo>
                      <a:pt x="999" y="407"/>
                      <a:pt x="999" y="420"/>
                      <a:pt x="999" y="439"/>
                    </a:cubicBezTo>
                    <a:cubicBezTo>
                      <a:pt x="980" y="458"/>
                      <a:pt x="961" y="483"/>
                      <a:pt x="948" y="509"/>
                    </a:cubicBezTo>
                    <a:lnTo>
                      <a:pt x="872" y="610"/>
                    </a:lnTo>
                    <a:cubicBezTo>
                      <a:pt x="910" y="534"/>
                      <a:pt x="954" y="464"/>
                      <a:pt x="1005" y="394"/>
                    </a:cubicBezTo>
                    <a:close/>
                    <a:moveTo>
                      <a:pt x="1399" y="0"/>
                    </a:moveTo>
                    <a:cubicBezTo>
                      <a:pt x="1316" y="0"/>
                      <a:pt x="1232" y="17"/>
                      <a:pt x="1151" y="51"/>
                    </a:cubicBezTo>
                    <a:cubicBezTo>
                      <a:pt x="986" y="121"/>
                      <a:pt x="885" y="274"/>
                      <a:pt x="796" y="420"/>
                    </a:cubicBezTo>
                    <a:cubicBezTo>
                      <a:pt x="535" y="858"/>
                      <a:pt x="287" y="1297"/>
                      <a:pt x="33" y="1729"/>
                    </a:cubicBezTo>
                    <a:cubicBezTo>
                      <a:pt x="0" y="1790"/>
                      <a:pt x="57" y="1850"/>
                      <a:pt x="112" y="1850"/>
                    </a:cubicBezTo>
                    <a:cubicBezTo>
                      <a:pt x="132" y="1850"/>
                      <a:pt x="151" y="1843"/>
                      <a:pt x="167" y="1824"/>
                    </a:cubicBezTo>
                    <a:cubicBezTo>
                      <a:pt x="452" y="1449"/>
                      <a:pt x="745" y="1081"/>
                      <a:pt x="1031" y="712"/>
                    </a:cubicBezTo>
                    <a:cubicBezTo>
                      <a:pt x="1031" y="731"/>
                      <a:pt x="1037" y="757"/>
                      <a:pt x="1043" y="776"/>
                    </a:cubicBezTo>
                    <a:cubicBezTo>
                      <a:pt x="1053" y="807"/>
                      <a:pt x="1075" y="820"/>
                      <a:pt x="1099" y="820"/>
                    </a:cubicBezTo>
                    <a:cubicBezTo>
                      <a:pt x="1137" y="820"/>
                      <a:pt x="1178" y="785"/>
                      <a:pt x="1171" y="737"/>
                    </a:cubicBezTo>
                    <a:cubicBezTo>
                      <a:pt x="1171" y="725"/>
                      <a:pt x="1164" y="712"/>
                      <a:pt x="1158" y="699"/>
                    </a:cubicBezTo>
                    <a:lnTo>
                      <a:pt x="1158" y="699"/>
                    </a:lnTo>
                    <a:cubicBezTo>
                      <a:pt x="1186" y="709"/>
                      <a:pt x="1210" y="715"/>
                      <a:pt x="1236" y="715"/>
                    </a:cubicBezTo>
                    <a:cubicBezTo>
                      <a:pt x="1246" y="715"/>
                      <a:pt x="1256" y="714"/>
                      <a:pt x="1266" y="712"/>
                    </a:cubicBezTo>
                    <a:cubicBezTo>
                      <a:pt x="1310" y="737"/>
                      <a:pt x="1361" y="757"/>
                      <a:pt x="1412" y="763"/>
                    </a:cubicBezTo>
                    <a:cubicBezTo>
                      <a:pt x="1472" y="850"/>
                      <a:pt x="1574" y="901"/>
                      <a:pt x="1679" y="901"/>
                    </a:cubicBezTo>
                    <a:cubicBezTo>
                      <a:pt x="1720" y="901"/>
                      <a:pt x="1761" y="893"/>
                      <a:pt x="1800" y="877"/>
                    </a:cubicBezTo>
                    <a:cubicBezTo>
                      <a:pt x="1965" y="807"/>
                      <a:pt x="2054" y="629"/>
                      <a:pt x="2016" y="451"/>
                    </a:cubicBezTo>
                    <a:cubicBezTo>
                      <a:pt x="1978" y="280"/>
                      <a:pt x="1857" y="134"/>
                      <a:pt x="1698" y="70"/>
                    </a:cubicBezTo>
                    <a:cubicBezTo>
                      <a:pt x="1604" y="25"/>
                      <a:pt x="1502" y="0"/>
                      <a:pt x="139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47"/>
              <p:cNvSpPr/>
              <p:nvPr/>
            </p:nvSpPr>
            <p:spPr>
              <a:xfrm>
                <a:off x="2035175" y="3995725"/>
                <a:ext cx="37350" cy="37675"/>
              </a:xfrm>
              <a:custGeom>
                <a:rect b="b" l="l" r="r" t="t"/>
                <a:pathLst>
                  <a:path extrusionOk="0" h="1507" w="1494">
                    <a:moveTo>
                      <a:pt x="706" y="0"/>
                    </a:moveTo>
                    <a:lnTo>
                      <a:pt x="706" y="1"/>
                    </a:lnTo>
                    <a:lnTo>
                      <a:pt x="706" y="1"/>
                    </a:lnTo>
                    <a:cubicBezTo>
                      <a:pt x="706" y="0"/>
                      <a:pt x="706" y="0"/>
                      <a:pt x="706" y="0"/>
                    </a:cubicBezTo>
                    <a:close/>
                    <a:moveTo>
                      <a:pt x="706" y="1"/>
                    </a:moveTo>
                    <a:cubicBezTo>
                      <a:pt x="772" y="43"/>
                      <a:pt x="312" y="769"/>
                      <a:pt x="261" y="839"/>
                    </a:cubicBezTo>
                    <a:cubicBezTo>
                      <a:pt x="108" y="1030"/>
                      <a:pt x="19" y="1258"/>
                      <a:pt x="0" y="1506"/>
                    </a:cubicBezTo>
                    <a:cubicBezTo>
                      <a:pt x="191" y="1296"/>
                      <a:pt x="363" y="1061"/>
                      <a:pt x="541" y="839"/>
                    </a:cubicBezTo>
                    <a:cubicBezTo>
                      <a:pt x="636" y="725"/>
                      <a:pt x="744" y="604"/>
                      <a:pt x="890" y="559"/>
                    </a:cubicBezTo>
                    <a:cubicBezTo>
                      <a:pt x="920" y="551"/>
                      <a:pt x="951" y="548"/>
                      <a:pt x="984" y="548"/>
                    </a:cubicBezTo>
                    <a:cubicBezTo>
                      <a:pt x="1103" y="548"/>
                      <a:pt x="1235" y="591"/>
                      <a:pt x="1360" y="591"/>
                    </a:cubicBezTo>
                    <a:cubicBezTo>
                      <a:pt x="1405" y="591"/>
                      <a:pt x="1475" y="578"/>
                      <a:pt x="1487" y="534"/>
                    </a:cubicBezTo>
                    <a:cubicBezTo>
                      <a:pt x="1494" y="483"/>
                      <a:pt x="1443" y="439"/>
                      <a:pt x="1398" y="413"/>
                    </a:cubicBezTo>
                    <a:lnTo>
                      <a:pt x="706" y="1"/>
                    </a:ln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47"/>
              <p:cNvSpPr/>
              <p:nvPr/>
            </p:nvSpPr>
            <p:spPr>
              <a:xfrm>
                <a:off x="2046925" y="4025750"/>
                <a:ext cx="2100" cy="3775"/>
              </a:xfrm>
              <a:custGeom>
                <a:rect b="b" l="l" r="r" t="t"/>
                <a:pathLst>
                  <a:path extrusionOk="0" h="151" w="84">
                    <a:moveTo>
                      <a:pt x="64" y="0"/>
                    </a:moveTo>
                    <a:cubicBezTo>
                      <a:pt x="58" y="13"/>
                      <a:pt x="51" y="19"/>
                      <a:pt x="45" y="32"/>
                    </a:cubicBezTo>
                    <a:lnTo>
                      <a:pt x="32" y="57"/>
                    </a:lnTo>
                    <a:cubicBezTo>
                      <a:pt x="20" y="76"/>
                      <a:pt x="13" y="102"/>
                      <a:pt x="7" y="121"/>
                    </a:cubicBezTo>
                    <a:cubicBezTo>
                      <a:pt x="1" y="127"/>
                      <a:pt x="7" y="140"/>
                      <a:pt x="13" y="146"/>
                    </a:cubicBezTo>
                    <a:cubicBezTo>
                      <a:pt x="19" y="149"/>
                      <a:pt x="24" y="150"/>
                      <a:pt x="29" y="150"/>
                    </a:cubicBezTo>
                    <a:cubicBezTo>
                      <a:pt x="35" y="150"/>
                      <a:pt x="41" y="147"/>
                      <a:pt x="45" y="140"/>
                    </a:cubicBezTo>
                    <a:cubicBezTo>
                      <a:pt x="51" y="121"/>
                      <a:pt x="64" y="95"/>
                      <a:pt x="71" y="76"/>
                    </a:cubicBezTo>
                    <a:cubicBezTo>
                      <a:pt x="77" y="51"/>
                      <a:pt x="77" y="57"/>
                      <a:pt x="77" y="45"/>
                    </a:cubicBezTo>
                    <a:cubicBezTo>
                      <a:pt x="77" y="38"/>
                      <a:pt x="83" y="32"/>
                      <a:pt x="83" y="32"/>
                    </a:cubicBezTo>
                    <a:lnTo>
                      <a:pt x="83" y="13"/>
                    </a:lnTo>
                    <a:cubicBezTo>
                      <a:pt x="83" y="6"/>
                      <a:pt x="83" y="6"/>
                      <a:pt x="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47"/>
              <p:cNvSpPr/>
              <p:nvPr/>
            </p:nvSpPr>
            <p:spPr>
              <a:xfrm>
                <a:off x="2050275" y="4033375"/>
                <a:ext cx="2725" cy="3900"/>
              </a:xfrm>
              <a:custGeom>
                <a:rect b="b" l="l" r="r" t="t"/>
                <a:pathLst>
                  <a:path extrusionOk="0" h="156" w="109">
                    <a:moveTo>
                      <a:pt x="89" y="0"/>
                    </a:moveTo>
                    <a:lnTo>
                      <a:pt x="76" y="13"/>
                    </a:lnTo>
                    <a:cubicBezTo>
                      <a:pt x="70" y="13"/>
                      <a:pt x="64" y="19"/>
                      <a:pt x="64" y="26"/>
                    </a:cubicBezTo>
                    <a:cubicBezTo>
                      <a:pt x="57" y="32"/>
                      <a:pt x="51" y="38"/>
                      <a:pt x="45" y="51"/>
                    </a:cubicBezTo>
                    <a:cubicBezTo>
                      <a:pt x="38" y="57"/>
                      <a:pt x="32" y="70"/>
                      <a:pt x="26" y="83"/>
                    </a:cubicBezTo>
                    <a:lnTo>
                      <a:pt x="6" y="108"/>
                    </a:lnTo>
                    <a:cubicBezTo>
                      <a:pt x="0" y="121"/>
                      <a:pt x="6" y="140"/>
                      <a:pt x="19" y="153"/>
                    </a:cubicBezTo>
                    <a:cubicBezTo>
                      <a:pt x="24" y="154"/>
                      <a:pt x="29" y="155"/>
                      <a:pt x="33" y="155"/>
                    </a:cubicBezTo>
                    <a:cubicBezTo>
                      <a:pt x="47" y="155"/>
                      <a:pt x="59" y="148"/>
                      <a:pt x="64" y="134"/>
                    </a:cubicBezTo>
                    <a:lnTo>
                      <a:pt x="76" y="108"/>
                    </a:lnTo>
                    <a:cubicBezTo>
                      <a:pt x="83" y="102"/>
                      <a:pt x="89" y="89"/>
                      <a:pt x="95" y="76"/>
                    </a:cubicBezTo>
                    <a:cubicBezTo>
                      <a:pt x="95" y="70"/>
                      <a:pt x="102" y="57"/>
                      <a:pt x="102" y="51"/>
                    </a:cubicBezTo>
                    <a:cubicBezTo>
                      <a:pt x="108" y="45"/>
                      <a:pt x="108" y="38"/>
                      <a:pt x="108" y="32"/>
                    </a:cubicBezTo>
                    <a:lnTo>
                      <a:pt x="108" y="19"/>
                    </a:lnTo>
                    <a:cubicBezTo>
                      <a:pt x="108" y="13"/>
                      <a:pt x="108" y="7"/>
                      <a:pt x="102" y="7"/>
                    </a:cubicBezTo>
                    <a:cubicBezTo>
                      <a:pt x="95" y="0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47"/>
              <p:cNvSpPr/>
              <p:nvPr/>
            </p:nvSpPr>
            <p:spPr>
              <a:xfrm>
                <a:off x="2091200" y="3950650"/>
                <a:ext cx="2875" cy="4800"/>
              </a:xfrm>
              <a:custGeom>
                <a:rect b="b" l="l" r="r" t="t"/>
                <a:pathLst>
                  <a:path extrusionOk="0" h="192" w="115">
                    <a:moveTo>
                      <a:pt x="103" y="0"/>
                    </a:moveTo>
                    <a:cubicBezTo>
                      <a:pt x="99" y="0"/>
                      <a:pt x="94" y="2"/>
                      <a:pt x="92" y="5"/>
                    </a:cubicBezTo>
                    <a:cubicBezTo>
                      <a:pt x="79" y="30"/>
                      <a:pt x="66" y="56"/>
                      <a:pt x="47" y="87"/>
                    </a:cubicBezTo>
                    <a:cubicBezTo>
                      <a:pt x="34" y="113"/>
                      <a:pt x="22" y="138"/>
                      <a:pt x="9" y="164"/>
                    </a:cubicBezTo>
                    <a:cubicBezTo>
                      <a:pt x="1" y="180"/>
                      <a:pt x="15" y="192"/>
                      <a:pt x="27" y="192"/>
                    </a:cubicBezTo>
                    <a:cubicBezTo>
                      <a:pt x="33" y="192"/>
                      <a:pt x="39" y="189"/>
                      <a:pt x="41" y="183"/>
                    </a:cubicBezTo>
                    <a:cubicBezTo>
                      <a:pt x="53" y="164"/>
                      <a:pt x="66" y="125"/>
                      <a:pt x="79" y="100"/>
                    </a:cubicBezTo>
                    <a:cubicBezTo>
                      <a:pt x="92" y="68"/>
                      <a:pt x="104" y="36"/>
                      <a:pt x="111" y="11"/>
                    </a:cubicBezTo>
                    <a:cubicBezTo>
                      <a:pt x="114" y="4"/>
                      <a:pt x="109" y="0"/>
                      <a:pt x="1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47"/>
              <p:cNvSpPr/>
              <p:nvPr/>
            </p:nvSpPr>
            <p:spPr>
              <a:xfrm>
                <a:off x="1907125" y="3869300"/>
                <a:ext cx="3675" cy="2750"/>
              </a:xfrm>
              <a:custGeom>
                <a:rect b="b" l="l" r="r" t="t"/>
                <a:pathLst>
                  <a:path extrusionOk="0" h="110" w="147">
                    <a:moveTo>
                      <a:pt x="131" y="0"/>
                    </a:moveTo>
                    <a:cubicBezTo>
                      <a:pt x="128" y="0"/>
                      <a:pt x="124" y="2"/>
                      <a:pt x="121" y="5"/>
                    </a:cubicBezTo>
                    <a:lnTo>
                      <a:pt x="108" y="5"/>
                    </a:lnTo>
                    <a:cubicBezTo>
                      <a:pt x="102" y="5"/>
                      <a:pt x="96" y="11"/>
                      <a:pt x="89" y="18"/>
                    </a:cubicBezTo>
                    <a:lnTo>
                      <a:pt x="77" y="18"/>
                    </a:lnTo>
                    <a:cubicBezTo>
                      <a:pt x="70" y="18"/>
                      <a:pt x="64" y="24"/>
                      <a:pt x="58" y="30"/>
                    </a:cubicBezTo>
                    <a:cubicBezTo>
                      <a:pt x="51" y="37"/>
                      <a:pt x="39" y="43"/>
                      <a:pt x="32" y="49"/>
                    </a:cubicBezTo>
                    <a:lnTo>
                      <a:pt x="19" y="62"/>
                    </a:lnTo>
                    <a:lnTo>
                      <a:pt x="7" y="81"/>
                    </a:lnTo>
                    <a:cubicBezTo>
                      <a:pt x="0" y="88"/>
                      <a:pt x="0" y="94"/>
                      <a:pt x="7" y="100"/>
                    </a:cubicBezTo>
                    <a:cubicBezTo>
                      <a:pt x="11" y="105"/>
                      <a:pt x="16" y="109"/>
                      <a:pt x="20" y="109"/>
                    </a:cubicBezTo>
                    <a:cubicBezTo>
                      <a:pt x="22" y="109"/>
                      <a:pt x="24" y="109"/>
                      <a:pt x="26" y="107"/>
                    </a:cubicBezTo>
                    <a:lnTo>
                      <a:pt x="45" y="107"/>
                    </a:lnTo>
                    <a:lnTo>
                      <a:pt x="64" y="94"/>
                    </a:lnTo>
                    <a:cubicBezTo>
                      <a:pt x="70" y="88"/>
                      <a:pt x="83" y="81"/>
                      <a:pt x="89" y="75"/>
                    </a:cubicBezTo>
                    <a:cubicBezTo>
                      <a:pt x="96" y="75"/>
                      <a:pt x="102" y="69"/>
                      <a:pt x="108" y="62"/>
                    </a:cubicBezTo>
                    <a:lnTo>
                      <a:pt x="115" y="62"/>
                    </a:lnTo>
                    <a:cubicBezTo>
                      <a:pt x="128" y="49"/>
                      <a:pt x="140" y="37"/>
                      <a:pt x="147" y="24"/>
                    </a:cubicBezTo>
                    <a:cubicBezTo>
                      <a:pt x="147" y="18"/>
                      <a:pt x="147" y="11"/>
                      <a:pt x="147" y="5"/>
                    </a:cubicBezTo>
                    <a:cubicBezTo>
                      <a:pt x="140" y="2"/>
                      <a:pt x="135" y="0"/>
                      <a:pt x="1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47"/>
              <p:cNvSpPr/>
              <p:nvPr/>
            </p:nvSpPr>
            <p:spPr>
              <a:xfrm>
                <a:off x="1993225" y="3899425"/>
                <a:ext cx="4275" cy="1775"/>
              </a:xfrm>
              <a:custGeom>
                <a:rect b="b" l="l" r="r" t="t"/>
                <a:pathLst>
                  <a:path extrusionOk="0" h="71" w="171">
                    <a:moveTo>
                      <a:pt x="157" y="0"/>
                    </a:moveTo>
                    <a:cubicBezTo>
                      <a:pt x="156" y="0"/>
                      <a:pt x="155" y="0"/>
                      <a:pt x="153" y="1"/>
                    </a:cubicBezTo>
                    <a:lnTo>
                      <a:pt x="83" y="7"/>
                    </a:lnTo>
                    <a:lnTo>
                      <a:pt x="52" y="20"/>
                    </a:lnTo>
                    <a:lnTo>
                      <a:pt x="20" y="26"/>
                    </a:lnTo>
                    <a:cubicBezTo>
                      <a:pt x="7" y="33"/>
                      <a:pt x="1" y="46"/>
                      <a:pt x="7" y="58"/>
                    </a:cubicBezTo>
                    <a:cubicBezTo>
                      <a:pt x="7" y="65"/>
                      <a:pt x="20" y="71"/>
                      <a:pt x="32" y="71"/>
                    </a:cubicBezTo>
                    <a:lnTo>
                      <a:pt x="64" y="58"/>
                    </a:lnTo>
                    <a:cubicBezTo>
                      <a:pt x="77" y="58"/>
                      <a:pt x="83" y="52"/>
                      <a:pt x="96" y="46"/>
                    </a:cubicBezTo>
                    <a:lnTo>
                      <a:pt x="153" y="20"/>
                    </a:lnTo>
                    <a:cubicBezTo>
                      <a:pt x="170" y="20"/>
                      <a:pt x="167" y="0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47"/>
              <p:cNvSpPr/>
              <p:nvPr/>
            </p:nvSpPr>
            <p:spPr>
              <a:xfrm>
                <a:off x="1719025" y="3725050"/>
                <a:ext cx="551900" cy="368600"/>
              </a:xfrm>
              <a:custGeom>
                <a:rect b="b" l="l" r="r" t="t"/>
                <a:pathLst>
                  <a:path extrusionOk="0" h="14744" w="22076">
                    <a:moveTo>
                      <a:pt x="20170" y="583"/>
                    </a:moveTo>
                    <a:cubicBezTo>
                      <a:pt x="20482" y="596"/>
                      <a:pt x="20787" y="634"/>
                      <a:pt x="21098" y="691"/>
                    </a:cubicBezTo>
                    <a:cubicBezTo>
                      <a:pt x="21244" y="717"/>
                      <a:pt x="21397" y="748"/>
                      <a:pt x="21549" y="780"/>
                    </a:cubicBezTo>
                    <a:cubicBezTo>
                      <a:pt x="21651" y="793"/>
                      <a:pt x="21759" y="825"/>
                      <a:pt x="21854" y="869"/>
                    </a:cubicBezTo>
                    <a:cubicBezTo>
                      <a:pt x="21772" y="875"/>
                      <a:pt x="21689" y="888"/>
                      <a:pt x="21607" y="894"/>
                    </a:cubicBezTo>
                    <a:lnTo>
                      <a:pt x="21600" y="894"/>
                    </a:lnTo>
                    <a:cubicBezTo>
                      <a:pt x="21480" y="907"/>
                      <a:pt x="21359" y="920"/>
                      <a:pt x="21238" y="933"/>
                    </a:cubicBezTo>
                    <a:cubicBezTo>
                      <a:pt x="21009" y="964"/>
                      <a:pt x="20781" y="1003"/>
                      <a:pt x="20552" y="1060"/>
                    </a:cubicBezTo>
                    <a:cubicBezTo>
                      <a:pt x="20342" y="1111"/>
                      <a:pt x="20139" y="1187"/>
                      <a:pt x="19948" y="1276"/>
                    </a:cubicBezTo>
                    <a:cubicBezTo>
                      <a:pt x="19853" y="1320"/>
                      <a:pt x="19757" y="1371"/>
                      <a:pt x="19668" y="1428"/>
                    </a:cubicBezTo>
                    <a:lnTo>
                      <a:pt x="19592" y="1479"/>
                    </a:lnTo>
                    <a:cubicBezTo>
                      <a:pt x="19618" y="1441"/>
                      <a:pt x="19649" y="1403"/>
                      <a:pt x="19687" y="1371"/>
                    </a:cubicBezTo>
                    <a:cubicBezTo>
                      <a:pt x="19764" y="1282"/>
                      <a:pt x="19853" y="1206"/>
                      <a:pt x="19935" y="1117"/>
                    </a:cubicBezTo>
                    <a:cubicBezTo>
                      <a:pt x="20069" y="977"/>
                      <a:pt x="20196" y="786"/>
                      <a:pt x="20170" y="583"/>
                    </a:cubicBezTo>
                    <a:close/>
                    <a:moveTo>
                      <a:pt x="21670" y="990"/>
                    </a:moveTo>
                    <a:cubicBezTo>
                      <a:pt x="21613" y="1009"/>
                      <a:pt x="21562" y="1028"/>
                      <a:pt x="21518" y="1053"/>
                    </a:cubicBezTo>
                    <a:cubicBezTo>
                      <a:pt x="21372" y="1123"/>
                      <a:pt x="21232" y="1206"/>
                      <a:pt x="21092" y="1282"/>
                    </a:cubicBezTo>
                    <a:cubicBezTo>
                      <a:pt x="20946" y="1365"/>
                      <a:pt x="20793" y="1435"/>
                      <a:pt x="20634" y="1492"/>
                    </a:cubicBezTo>
                    <a:cubicBezTo>
                      <a:pt x="20463" y="1543"/>
                      <a:pt x="20278" y="1574"/>
                      <a:pt x="20101" y="1587"/>
                    </a:cubicBezTo>
                    <a:cubicBezTo>
                      <a:pt x="19993" y="1594"/>
                      <a:pt x="19891" y="1594"/>
                      <a:pt x="19783" y="1594"/>
                    </a:cubicBezTo>
                    <a:cubicBezTo>
                      <a:pt x="19732" y="1594"/>
                      <a:pt x="19681" y="1591"/>
                      <a:pt x="19630" y="1591"/>
                    </a:cubicBezTo>
                    <a:cubicBezTo>
                      <a:pt x="19605" y="1591"/>
                      <a:pt x="19579" y="1591"/>
                      <a:pt x="19554" y="1594"/>
                    </a:cubicBezTo>
                    <a:cubicBezTo>
                      <a:pt x="19618" y="1562"/>
                      <a:pt x="19668" y="1511"/>
                      <a:pt x="19732" y="1485"/>
                    </a:cubicBezTo>
                    <a:cubicBezTo>
                      <a:pt x="19821" y="1435"/>
                      <a:pt x="19916" y="1384"/>
                      <a:pt x="20012" y="1346"/>
                    </a:cubicBezTo>
                    <a:cubicBezTo>
                      <a:pt x="20196" y="1263"/>
                      <a:pt x="20393" y="1193"/>
                      <a:pt x="20590" y="1149"/>
                    </a:cubicBezTo>
                    <a:cubicBezTo>
                      <a:pt x="20812" y="1091"/>
                      <a:pt x="21041" y="1047"/>
                      <a:pt x="21263" y="1022"/>
                    </a:cubicBezTo>
                    <a:cubicBezTo>
                      <a:pt x="21397" y="1009"/>
                      <a:pt x="21530" y="996"/>
                      <a:pt x="21670" y="990"/>
                    </a:cubicBezTo>
                    <a:close/>
                    <a:moveTo>
                      <a:pt x="8675" y="3710"/>
                    </a:moveTo>
                    <a:cubicBezTo>
                      <a:pt x="8732" y="3754"/>
                      <a:pt x="8802" y="3786"/>
                      <a:pt x="8878" y="3799"/>
                    </a:cubicBezTo>
                    <a:cubicBezTo>
                      <a:pt x="9094" y="3843"/>
                      <a:pt x="9310" y="3881"/>
                      <a:pt x="9533" y="3907"/>
                    </a:cubicBezTo>
                    <a:cubicBezTo>
                      <a:pt x="9463" y="3932"/>
                      <a:pt x="9405" y="3970"/>
                      <a:pt x="9348" y="4021"/>
                    </a:cubicBezTo>
                    <a:cubicBezTo>
                      <a:pt x="9329" y="4034"/>
                      <a:pt x="9342" y="4072"/>
                      <a:pt x="9361" y="4085"/>
                    </a:cubicBezTo>
                    <a:cubicBezTo>
                      <a:pt x="9558" y="4193"/>
                      <a:pt x="9774" y="4263"/>
                      <a:pt x="9996" y="4282"/>
                    </a:cubicBezTo>
                    <a:cubicBezTo>
                      <a:pt x="10225" y="4313"/>
                      <a:pt x="10460" y="4332"/>
                      <a:pt x="10695" y="4339"/>
                    </a:cubicBezTo>
                    <a:lnTo>
                      <a:pt x="10937" y="4339"/>
                    </a:lnTo>
                    <a:cubicBezTo>
                      <a:pt x="10905" y="4402"/>
                      <a:pt x="10924" y="4472"/>
                      <a:pt x="10975" y="4510"/>
                    </a:cubicBezTo>
                    <a:cubicBezTo>
                      <a:pt x="11051" y="4555"/>
                      <a:pt x="11134" y="4593"/>
                      <a:pt x="11223" y="4612"/>
                    </a:cubicBezTo>
                    <a:cubicBezTo>
                      <a:pt x="11325" y="4644"/>
                      <a:pt x="11426" y="4669"/>
                      <a:pt x="11534" y="4688"/>
                    </a:cubicBezTo>
                    <a:cubicBezTo>
                      <a:pt x="11782" y="4746"/>
                      <a:pt x="12036" y="4771"/>
                      <a:pt x="12297" y="4777"/>
                    </a:cubicBezTo>
                    <a:cubicBezTo>
                      <a:pt x="12189" y="4809"/>
                      <a:pt x="12074" y="4847"/>
                      <a:pt x="12081" y="4968"/>
                    </a:cubicBezTo>
                    <a:cubicBezTo>
                      <a:pt x="12081" y="5051"/>
                      <a:pt x="12157" y="5082"/>
                      <a:pt x="12221" y="5101"/>
                    </a:cubicBezTo>
                    <a:cubicBezTo>
                      <a:pt x="12310" y="5133"/>
                      <a:pt x="12405" y="5159"/>
                      <a:pt x="12500" y="5178"/>
                    </a:cubicBezTo>
                    <a:lnTo>
                      <a:pt x="12627" y="5197"/>
                    </a:lnTo>
                    <a:cubicBezTo>
                      <a:pt x="12545" y="5222"/>
                      <a:pt x="12468" y="5241"/>
                      <a:pt x="12386" y="5267"/>
                    </a:cubicBezTo>
                    <a:cubicBezTo>
                      <a:pt x="12303" y="5292"/>
                      <a:pt x="12151" y="5305"/>
                      <a:pt x="12144" y="5419"/>
                    </a:cubicBezTo>
                    <a:cubicBezTo>
                      <a:pt x="12144" y="5508"/>
                      <a:pt x="12252" y="5546"/>
                      <a:pt x="12322" y="5559"/>
                    </a:cubicBezTo>
                    <a:cubicBezTo>
                      <a:pt x="12430" y="5591"/>
                      <a:pt x="12545" y="5610"/>
                      <a:pt x="12659" y="5622"/>
                    </a:cubicBezTo>
                    <a:lnTo>
                      <a:pt x="12551" y="5642"/>
                    </a:lnTo>
                    <a:cubicBezTo>
                      <a:pt x="12443" y="5654"/>
                      <a:pt x="12329" y="5667"/>
                      <a:pt x="12221" y="5667"/>
                    </a:cubicBezTo>
                    <a:cubicBezTo>
                      <a:pt x="12162" y="5670"/>
                      <a:pt x="12102" y="5672"/>
                      <a:pt x="12043" y="5672"/>
                    </a:cubicBezTo>
                    <a:cubicBezTo>
                      <a:pt x="11874" y="5672"/>
                      <a:pt x="11706" y="5659"/>
                      <a:pt x="11541" y="5635"/>
                    </a:cubicBezTo>
                    <a:cubicBezTo>
                      <a:pt x="11433" y="5616"/>
                      <a:pt x="11318" y="5597"/>
                      <a:pt x="11217" y="5572"/>
                    </a:cubicBezTo>
                    <a:cubicBezTo>
                      <a:pt x="11102" y="5553"/>
                      <a:pt x="11000" y="5521"/>
                      <a:pt x="10899" y="5483"/>
                    </a:cubicBezTo>
                    <a:cubicBezTo>
                      <a:pt x="10867" y="5470"/>
                      <a:pt x="10867" y="5464"/>
                      <a:pt x="10892" y="5438"/>
                    </a:cubicBezTo>
                    <a:cubicBezTo>
                      <a:pt x="10912" y="5413"/>
                      <a:pt x="10931" y="5400"/>
                      <a:pt x="10956" y="5381"/>
                    </a:cubicBezTo>
                    <a:cubicBezTo>
                      <a:pt x="11039" y="5317"/>
                      <a:pt x="11134" y="5273"/>
                      <a:pt x="11229" y="5235"/>
                    </a:cubicBezTo>
                    <a:cubicBezTo>
                      <a:pt x="11267" y="5222"/>
                      <a:pt x="11299" y="5209"/>
                      <a:pt x="11337" y="5197"/>
                    </a:cubicBezTo>
                    <a:cubicBezTo>
                      <a:pt x="11464" y="5197"/>
                      <a:pt x="11591" y="5184"/>
                      <a:pt x="11719" y="5152"/>
                    </a:cubicBezTo>
                    <a:cubicBezTo>
                      <a:pt x="11769" y="5140"/>
                      <a:pt x="11750" y="5076"/>
                      <a:pt x="11706" y="5076"/>
                    </a:cubicBezTo>
                    <a:cubicBezTo>
                      <a:pt x="11660" y="5073"/>
                      <a:pt x="11614" y="5072"/>
                      <a:pt x="11568" y="5072"/>
                    </a:cubicBezTo>
                    <a:cubicBezTo>
                      <a:pt x="11429" y="5072"/>
                      <a:pt x="11290" y="5082"/>
                      <a:pt x="11147" y="5082"/>
                    </a:cubicBezTo>
                    <a:cubicBezTo>
                      <a:pt x="10962" y="5076"/>
                      <a:pt x="10778" y="5063"/>
                      <a:pt x="10594" y="5044"/>
                    </a:cubicBezTo>
                    <a:cubicBezTo>
                      <a:pt x="10270" y="5000"/>
                      <a:pt x="9946" y="4936"/>
                      <a:pt x="9634" y="4841"/>
                    </a:cubicBezTo>
                    <a:cubicBezTo>
                      <a:pt x="9736" y="4828"/>
                      <a:pt x="9838" y="4809"/>
                      <a:pt x="9939" y="4784"/>
                    </a:cubicBezTo>
                    <a:lnTo>
                      <a:pt x="9946" y="4784"/>
                    </a:lnTo>
                    <a:cubicBezTo>
                      <a:pt x="9958" y="4784"/>
                      <a:pt x="9971" y="4777"/>
                      <a:pt x="9977" y="4765"/>
                    </a:cubicBezTo>
                    <a:lnTo>
                      <a:pt x="9977" y="4758"/>
                    </a:lnTo>
                    <a:lnTo>
                      <a:pt x="9977" y="4746"/>
                    </a:lnTo>
                    <a:cubicBezTo>
                      <a:pt x="9977" y="4733"/>
                      <a:pt x="9971" y="4726"/>
                      <a:pt x="9958" y="4720"/>
                    </a:cubicBezTo>
                    <a:cubicBezTo>
                      <a:pt x="9909" y="4706"/>
                      <a:pt x="9858" y="4700"/>
                      <a:pt x="9808" y="4700"/>
                    </a:cubicBezTo>
                    <a:cubicBezTo>
                      <a:pt x="9742" y="4700"/>
                      <a:pt x="9676" y="4711"/>
                      <a:pt x="9615" y="4733"/>
                    </a:cubicBezTo>
                    <a:cubicBezTo>
                      <a:pt x="9513" y="4742"/>
                      <a:pt x="9414" y="4748"/>
                      <a:pt x="9313" y="4748"/>
                    </a:cubicBezTo>
                    <a:cubicBezTo>
                      <a:pt x="9277" y="4748"/>
                      <a:pt x="9240" y="4747"/>
                      <a:pt x="9202" y="4746"/>
                    </a:cubicBezTo>
                    <a:cubicBezTo>
                      <a:pt x="8948" y="4733"/>
                      <a:pt x="8694" y="4701"/>
                      <a:pt x="8452" y="4650"/>
                    </a:cubicBezTo>
                    <a:cubicBezTo>
                      <a:pt x="8204" y="4599"/>
                      <a:pt x="7963" y="4523"/>
                      <a:pt x="7734" y="4428"/>
                    </a:cubicBezTo>
                    <a:cubicBezTo>
                      <a:pt x="7683" y="4409"/>
                      <a:pt x="7632" y="4383"/>
                      <a:pt x="7582" y="4358"/>
                    </a:cubicBezTo>
                    <a:cubicBezTo>
                      <a:pt x="7550" y="4345"/>
                      <a:pt x="7518" y="4332"/>
                      <a:pt x="7531" y="4294"/>
                    </a:cubicBezTo>
                    <a:cubicBezTo>
                      <a:pt x="7537" y="4263"/>
                      <a:pt x="7588" y="4243"/>
                      <a:pt x="7607" y="4231"/>
                    </a:cubicBezTo>
                    <a:cubicBezTo>
                      <a:pt x="7715" y="4167"/>
                      <a:pt x="7823" y="4104"/>
                      <a:pt x="7925" y="4046"/>
                    </a:cubicBezTo>
                    <a:cubicBezTo>
                      <a:pt x="8052" y="3983"/>
                      <a:pt x="8179" y="3919"/>
                      <a:pt x="8306" y="3869"/>
                    </a:cubicBezTo>
                    <a:cubicBezTo>
                      <a:pt x="8440" y="3811"/>
                      <a:pt x="8554" y="3767"/>
                      <a:pt x="8675" y="3710"/>
                    </a:cubicBezTo>
                    <a:close/>
                    <a:moveTo>
                      <a:pt x="5510" y="4720"/>
                    </a:moveTo>
                    <a:cubicBezTo>
                      <a:pt x="5523" y="4726"/>
                      <a:pt x="5529" y="4739"/>
                      <a:pt x="5542" y="4752"/>
                    </a:cubicBezTo>
                    <a:cubicBezTo>
                      <a:pt x="5605" y="4796"/>
                      <a:pt x="5669" y="4828"/>
                      <a:pt x="5745" y="4847"/>
                    </a:cubicBezTo>
                    <a:cubicBezTo>
                      <a:pt x="5834" y="4879"/>
                      <a:pt x="5917" y="4904"/>
                      <a:pt x="6006" y="4930"/>
                    </a:cubicBezTo>
                    <a:cubicBezTo>
                      <a:pt x="6107" y="4955"/>
                      <a:pt x="6209" y="4981"/>
                      <a:pt x="6317" y="5006"/>
                    </a:cubicBezTo>
                    <a:cubicBezTo>
                      <a:pt x="6234" y="5019"/>
                      <a:pt x="6158" y="5038"/>
                      <a:pt x="6082" y="5063"/>
                    </a:cubicBezTo>
                    <a:cubicBezTo>
                      <a:pt x="6063" y="5070"/>
                      <a:pt x="6069" y="5095"/>
                      <a:pt x="6088" y="5095"/>
                    </a:cubicBezTo>
                    <a:cubicBezTo>
                      <a:pt x="6177" y="5089"/>
                      <a:pt x="6260" y="5082"/>
                      <a:pt x="6342" y="5076"/>
                    </a:cubicBezTo>
                    <a:cubicBezTo>
                      <a:pt x="6387" y="5076"/>
                      <a:pt x="6431" y="5070"/>
                      <a:pt x="6470" y="5070"/>
                    </a:cubicBezTo>
                    <a:cubicBezTo>
                      <a:pt x="6501" y="5070"/>
                      <a:pt x="6527" y="5063"/>
                      <a:pt x="6558" y="5057"/>
                    </a:cubicBezTo>
                    <a:lnTo>
                      <a:pt x="6730" y="5089"/>
                    </a:lnTo>
                    <a:lnTo>
                      <a:pt x="6647" y="5108"/>
                    </a:lnTo>
                    <a:cubicBezTo>
                      <a:pt x="6514" y="5133"/>
                      <a:pt x="6374" y="5152"/>
                      <a:pt x="6241" y="5178"/>
                    </a:cubicBezTo>
                    <a:cubicBezTo>
                      <a:pt x="5967" y="5222"/>
                      <a:pt x="5694" y="5267"/>
                      <a:pt x="5415" y="5292"/>
                    </a:cubicBezTo>
                    <a:cubicBezTo>
                      <a:pt x="5389" y="5298"/>
                      <a:pt x="5389" y="5337"/>
                      <a:pt x="5415" y="5343"/>
                    </a:cubicBezTo>
                    <a:cubicBezTo>
                      <a:pt x="5694" y="5324"/>
                      <a:pt x="5974" y="5305"/>
                      <a:pt x="6253" y="5260"/>
                    </a:cubicBezTo>
                    <a:cubicBezTo>
                      <a:pt x="6393" y="5248"/>
                      <a:pt x="6527" y="5222"/>
                      <a:pt x="6667" y="5203"/>
                    </a:cubicBezTo>
                    <a:cubicBezTo>
                      <a:pt x="6787" y="5178"/>
                      <a:pt x="6914" y="5165"/>
                      <a:pt x="7035" y="5127"/>
                    </a:cubicBezTo>
                    <a:lnTo>
                      <a:pt x="7099" y="5140"/>
                    </a:lnTo>
                    <a:cubicBezTo>
                      <a:pt x="6819" y="5184"/>
                      <a:pt x="6539" y="5241"/>
                      <a:pt x="6260" y="5298"/>
                    </a:cubicBezTo>
                    <a:cubicBezTo>
                      <a:pt x="5866" y="5368"/>
                      <a:pt x="5478" y="5445"/>
                      <a:pt x="5091" y="5521"/>
                    </a:cubicBezTo>
                    <a:cubicBezTo>
                      <a:pt x="4309" y="5680"/>
                      <a:pt x="3527" y="5839"/>
                      <a:pt x="2746" y="6010"/>
                    </a:cubicBezTo>
                    <a:lnTo>
                      <a:pt x="2688" y="6023"/>
                    </a:lnTo>
                    <a:cubicBezTo>
                      <a:pt x="2682" y="6016"/>
                      <a:pt x="2669" y="6016"/>
                      <a:pt x="2663" y="6016"/>
                    </a:cubicBezTo>
                    <a:cubicBezTo>
                      <a:pt x="2396" y="6048"/>
                      <a:pt x="2129" y="6112"/>
                      <a:pt x="1856" y="6144"/>
                    </a:cubicBezTo>
                    <a:cubicBezTo>
                      <a:pt x="1522" y="6188"/>
                      <a:pt x="1183" y="6209"/>
                      <a:pt x="843" y="6209"/>
                    </a:cubicBezTo>
                    <a:cubicBezTo>
                      <a:pt x="647" y="6209"/>
                      <a:pt x="450" y="6202"/>
                      <a:pt x="255" y="6188"/>
                    </a:cubicBezTo>
                    <a:cubicBezTo>
                      <a:pt x="210" y="6188"/>
                      <a:pt x="108" y="6188"/>
                      <a:pt x="159" y="6118"/>
                    </a:cubicBezTo>
                    <a:cubicBezTo>
                      <a:pt x="197" y="6067"/>
                      <a:pt x="255" y="6029"/>
                      <a:pt x="312" y="6004"/>
                    </a:cubicBezTo>
                    <a:cubicBezTo>
                      <a:pt x="413" y="5940"/>
                      <a:pt x="521" y="5883"/>
                      <a:pt x="636" y="5845"/>
                    </a:cubicBezTo>
                    <a:cubicBezTo>
                      <a:pt x="865" y="5756"/>
                      <a:pt x="1106" y="5686"/>
                      <a:pt x="1348" y="5629"/>
                    </a:cubicBezTo>
                    <a:cubicBezTo>
                      <a:pt x="1614" y="5559"/>
                      <a:pt x="1881" y="5489"/>
                      <a:pt x="2148" y="5425"/>
                    </a:cubicBezTo>
                    <a:cubicBezTo>
                      <a:pt x="2682" y="5292"/>
                      <a:pt x="3216" y="5171"/>
                      <a:pt x="3756" y="5057"/>
                    </a:cubicBezTo>
                    <a:cubicBezTo>
                      <a:pt x="4341" y="4936"/>
                      <a:pt x="4925" y="4828"/>
                      <a:pt x="5510" y="4720"/>
                    </a:cubicBezTo>
                    <a:close/>
                    <a:moveTo>
                      <a:pt x="7505" y="4199"/>
                    </a:moveTo>
                    <a:cubicBezTo>
                      <a:pt x="7442" y="4250"/>
                      <a:pt x="7410" y="4326"/>
                      <a:pt x="7474" y="4396"/>
                    </a:cubicBezTo>
                    <a:cubicBezTo>
                      <a:pt x="7518" y="4434"/>
                      <a:pt x="7563" y="4460"/>
                      <a:pt x="7620" y="4479"/>
                    </a:cubicBezTo>
                    <a:cubicBezTo>
                      <a:pt x="7683" y="4510"/>
                      <a:pt x="7753" y="4536"/>
                      <a:pt x="7817" y="4568"/>
                    </a:cubicBezTo>
                    <a:cubicBezTo>
                      <a:pt x="7950" y="4612"/>
                      <a:pt x="8077" y="4657"/>
                      <a:pt x="8217" y="4695"/>
                    </a:cubicBezTo>
                    <a:cubicBezTo>
                      <a:pt x="8478" y="4771"/>
                      <a:pt x="8751" y="4815"/>
                      <a:pt x="9024" y="4834"/>
                    </a:cubicBezTo>
                    <a:cubicBezTo>
                      <a:pt x="9126" y="4844"/>
                      <a:pt x="9232" y="4850"/>
                      <a:pt x="9339" y="4850"/>
                    </a:cubicBezTo>
                    <a:cubicBezTo>
                      <a:pt x="9378" y="4850"/>
                      <a:pt x="9417" y="4849"/>
                      <a:pt x="9456" y="4847"/>
                    </a:cubicBezTo>
                    <a:cubicBezTo>
                      <a:pt x="9456" y="4866"/>
                      <a:pt x="9463" y="4885"/>
                      <a:pt x="9482" y="4892"/>
                    </a:cubicBezTo>
                    <a:cubicBezTo>
                      <a:pt x="9838" y="5025"/>
                      <a:pt x="10212" y="5114"/>
                      <a:pt x="10587" y="5159"/>
                    </a:cubicBezTo>
                    <a:cubicBezTo>
                      <a:pt x="10759" y="5184"/>
                      <a:pt x="10931" y="5190"/>
                      <a:pt x="11096" y="5197"/>
                    </a:cubicBezTo>
                    <a:cubicBezTo>
                      <a:pt x="11020" y="5235"/>
                      <a:pt x="10943" y="5279"/>
                      <a:pt x="10873" y="5330"/>
                    </a:cubicBezTo>
                    <a:cubicBezTo>
                      <a:pt x="10816" y="5375"/>
                      <a:pt x="10740" y="5438"/>
                      <a:pt x="10778" y="5521"/>
                    </a:cubicBezTo>
                    <a:cubicBezTo>
                      <a:pt x="10816" y="5597"/>
                      <a:pt x="10918" y="5603"/>
                      <a:pt x="10988" y="5629"/>
                    </a:cubicBezTo>
                    <a:cubicBezTo>
                      <a:pt x="11354" y="5737"/>
                      <a:pt x="11737" y="5788"/>
                      <a:pt x="12127" y="5788"/>
                    </a:cubicBezTo>
                    <a:cubicBezTo>
                      <a:pt x="12149" y="5788"/>
                      <a:pt x="12172" y="5788"/>
                      <a:pt x="12195" y="5788"/>
                    </a:cubicBezTo>
                    <a:lnTo>
                      <a:pt x="12195" y="5788"/>
                    </a:lnTo>
                    <a:cubicBezTo>
                      <a:pt x="12113" y="5800"/>
                      <a:pt x="12036" y="5832"/>
                      <a:pt x="11973" y="5889"/>
                    </a:cubicBezTo>
                    <a:cubicBezTo>
                      <a:pt x="11960" y="5908"/>
                      <a:pt x="11966" y="5934"/>
                      <a:pt x="11985" y="5947"/>
                    </a:cubicBezTo>
                    <a:cubicBezTo>
                      <a:pt x="12358" y="6156"/>
                      <a:pt x="12782" y="6267"/>
                      <a:pt x="13208" y="6267"/>
                    </a:cubicBezTo>
                    <a:cubicBezTo>
                      <a:pt x="13298" y="6267"/>
                      <a:pt x="13389" y="6262"/>
                      <a:pt x="13479" y="6252"/>
                    </a:cubicBezTo>
                    <a:lnTo>
                      <a:pt x="13479" y="6252"/>
                    </a:lnTo>
                    <a:cubicBezTo>
                      <a:pt x="13320" y="6290"/>
                      <a:pt x="13161" y="6322"/>
                      <a:pt x="13002" y="6360"/>
                    </a:cubicBezTo>
                    <a:cubicBezTo>
                      <a:pt x="12970" y="6366"/>
                      <a:pt x="12970" y="6417"/>
                      <a:pt x="13002" y="6430"/>
                    </a:cubicBezTo>
                    <a:cubicBezTo>
                      <a:pt x="13286" y="6580"/>
                      <a:pt x="13601" y="6657"/>
                      <a:pt x="13919" y="6657"/>
                    </a:cubicBezTo>
                    <a:cubicBezTo>
                      <a:pt x="14056" y="6657"/>
                      <a:pt x="14194" y="6643"/>
                      <a:pt x="14330" y="6614"/>
                    </a:cubicBezTo>
                    <a:lnTo>
                      <a:pt x="14330" y="6614"/>
                    </a:lnTo>
                    <a:cubicBezTo>
                      <a:pt x="14241" y="6665"/>
                      <a:pt x="14159" y="6722"/>
                      <a:pt x="14070" y="6773"/>
                    </a:cubicBezTo>
                    <a:cubicBezTo>
                      <a:pt x="14044" y="6785"/>
                      <a:pt x="14044" y="6824"/>
                      <a:pt x="14070" y="6836"/>
                    </a:cubicBezTo>
                    <a:cubicBezTo>
                      <a:pt x="14229" y="6906"/>
                      <a:pt x="14400" y="6944"/>
                      <a:pt x="14572" y="6951"/>
                    </a:cubicBezTo>
                    <a:cubicBezTo>
                      <a:pt x="14397" y="6966"/>
                      <a:pt x="14221" y="6974"/>
                      <a:pt x="14046" y="6974"/>
                    </a:cubicBezTo>
                    <a:cubicBezTo>
                      <a:pt x="13711" y="6974"/>
                      <a:pt x="13376" y="6945"/>
                      <a:pt x="13047" y="6887"/>
                    </a:cubicBezTo>
                    <a:cubicBezTo>
                      <a:pt x="12799" y="6836"/>
                      <a:pt x="12557" y="6779"/>
                      <a:pt x="12316" y="6703"/>
                    </a:cubicBezTo>
                    <a:cubicBezTo>
                      <a:pt x="12373" y="6684"/>
                      <a:pt x="12430" y="6665"/>
                      <a:pt x="12481" y="6639"/>
                    </a:cubicBezTo>
                    <a:cubicBezTo>
                      <a:pt x="12634" y="6639"/>
                      <a:pt x="12780" y="6614"/>
                      <a:pt x="12926" y="6576"/>
                    </a:cubicBezTo>
                    <a:cubicBezTo>
                      <a:pt x="12956" y="6564"/>
                      <a:pt x="12952" y="6518"/>
                      <a:pt x="12920" y="6518"/>
                    </a:cubicBezTo>
                    <a:cubicBezTo>
                      <a:pt x="12918" y="6518"/>
                      <a:pt x="12916" y="6518"/>
                      <a:pt x="12913" y="6519"/>
                    </a:cubicBezTo>
                    <a:cubicBezTo>
                      <a:pt x="12720" y="6519"/>
                      <a:pt x="12535" y="6535"/>
                      <a:pt x="12348" y="6535"/>
                    </a:cubicBezTo>
                    <a:cubicBezTo>
                      <a:pt x="12302" y="6535"/>
                      <a:pt x="12255" y="6534"/>
                      <a:pt x="12208" y="6531"/>
                    </a:cubicBezTo>
                    <a:cubicBezTo>
                      <a:pt x="11973" y="6525"/>
                      <a:pt x="11738" y="6493"/>
                      <a:pt x="11509" y="6449"/>
                    </a:cubicBezTo>
                    <a:cubicBezTo>
                      <a:pt x="11045" y="6353"/>
                      <a:pt x="10587" y="6220"/>
                      <a:pt x="10143" y="6055"/>
                    </a:cubicBezTo>
                    <a:lnTo>
                      <a:pt x="9958" y="5991"/>
                    </a:lnTo>
                    <a:cubicBezTo>
                      <a:pt x="9933" y="5985"/>
                      <a:pt x="9774" y="5947"/>
                      <a:pt x="9787" y="5915"/>
                    </a:cubicBezTo>
                    <a:cubicBezTo>
                      <a:pt x="9793" y="5896"/>
                      <a:pt x="9857" y="5889"/>
                      <a:pt x="9876" y="5883"/>
                    </a:cubicBezTo>
                    <a:lnTo>
                      <a:pt x="9971" y="5858"/>
                    </a:lnTo>
                    <a:lnTo>
                      <a:pt x="10041" y="5832"/>
                    </a:lnTo>
                    <a:cubicBezTo>
                      <a:pt x="10130" y="5845"/>
                      <a:pt x="10212" y="5851"/>
                      <a:pt x="10295" y="5851"/>
                    </a:cubicBezTo>
                    <a:cubicBezTo>
                      <a:pt x="10352" y="5857"/>
                      <a:pt x="10408" y="5860"/>
                      <a:pt x="10463" y="5860"/>
                    </a:cubicBezTo>
                    <a:cubicBezTo>
                      <a:pt x="10531" y="5860"/>
                      <a:pt x="10597" y="5855"/>
                      <a:pt x="10664" y="5845"/>
                    </a:cubicBezTo>
                    <a:cubicBezTo>
                      <a:pt x="10702" y="5845"/>
                      <a:pt x="10715" y="5788"/>
                      <a:pt x="10670" y="5781"/>
                    </a:cubicBezTo>
                    <a:cubicBezTo>
                      <a:pt x="10467" y="5750"/>
                      <a:pt x="10257" y="5737"/>
                      <a:pt x="10054" y="5731"/>
                    </a:cubicBezTo>
                    <a:cubicBezTo>
                      <a:pt x="9844" y="5711"/>
                      <a:pt x="9641" y="5692"/>
                      <a:pt x="9437" y="5661"/>
                    </a:cubicBezTo>
                    <a:cubicBezTo>
                      <a:pt x="9024" y="5603"/>
                      <a:pt x="8617" y="5514"/>
                      <a:pt x="8217" y="5406"/>
                    </a:cubicBezTo>
                    <a:cubicBezTo>
                      <a:pt x="8026" y="5356"/>
                      <a:pt x="7836" y="5298"/>
                      <a:pt x="7645" y="5235"/>
                    </a:cubicBezTo>
                    <a:cubicBezTo>
                      <a:pt x="7702" y="5209"/>
                      <a:pt x="7766" y="5197"/>
                      <a:pt x="7836" y="5190"/>
                    </a:cubicBezTo>
                    <a:cubicBezTo>
                      <a:pt x="7922" y="5194"/>
                      <a:pt x="8007" y="5195"/>
                      <a:pt x="8093" y="5195"/>
                    </a:cubicBezTo>
                    <a:cubicBezTo>
                      <a:pt x="8179" y="5195"/>
                      <a:pt x="8265" y="5194"/>
                      <a:pt x="8351" y="5190"/>
                    </a:cubicBezTo>
                    <a:cubicBezTo>
                      <a:pt x="8389" y="5190"/>
                      <a:pt x="8382" y="5133"/>
                      <a:pt x="8351" y="5133"/>
                    </a:cubicBezTo>
                    <a:cubicBezTo>
                      <a:pt x="7677" y="5082"/>
                      <a:pt x="6997" y="5051"/>
                      <a:pt x="6342" y="4898"/>
                    </a:cubicBezTo>
                    <a:cubicBezTo>
                      <a:pt x="6177" y="4866"/>
                      <a:pt x="6012" y="4822"/>
                      <a:pt x="5853" y="4771"/>
                    </a:cubicBezTo>
                    <a:cubicBezTo>
                      <a:pt x="5777" y="4752"/>
                      <a:pt x="5707" y="4726"/>
                      <a:pt x="5637" y="4695"/>
                    </a:cubicBezTo>
                    <a:lnTo>
                      <a:pt x="5624" y="4682"/>
                    </a:lnTo>
                    <a:cubicBezTo>
                      <a:pt x="5637" y="4657"/>
                      <a:pt x="5624" y="4625"/>
                      <a:pt x="5593" y="4625"/>
                    </a:cubicBezTo>
                    <a:lnTo>
                      <a:pt x="5573" y="4625"/>
                    </a:lnTo>
                    <a:cubicBezTo>
                      <a:pt x="5535" y="4593"/>
                      <a:pt x="5535" y="4536"/>
                      <a:pt x="5561" y="4491"/>
                    </a:cubicBezTo>
                    <a:cubicBezTo>
                      <a:pt x="5612" y="4453"/>
                      <a:pt x="5675" y="4428"/>
                      <a:pt x="5739" y="4428"/>
                    </a:cubicBezTo>
                    <a:cubicBezTo>
                      <a:pt x="5821" y="4415"/>
                      <a:pt x="5904" y="4402"/>
                      <a:pt x="5993" y="4396"/>
                    </a:cubicBezTo>
                    <a:lnTo>
                      <a:pt x="6514" y="4332"/>
                    </a:lnTo>
                    <a:cubicBezTo>
                      <a:pt x="6844" y="4288"/>
                      <a:pt x="7175" y="4250"/>
                      <a:pt x="7505" y="4199"/>
                    </a:cubicBezTo>
                    <a:close/>
                    <a:moveTo>
                      <a:pt x="17393" y="7211"/>
                    </a:moveTo>
                    <a:lnTo>
                      <a:pt x="17349" y="7249"/>
                    </a:lnTo>
                    <a:cubicBezTo>
                      <a:pt x="17343" y="7243"/>
                      <a:pt x="17343" y="7237"/>
                      <a:pt x="17336" y="7230"/>
                    </a:cubicBezTo>
                    <a:cubicBezTo>
                      <a:pt x="17355" y="7224"/>
                      <a:pt x="17374" y="7218"/>
                      <a:pt x="17393" y="7211"/>
                    </a:cubicBezTo>
                    <a:close/>
                    <a:moveTo>
                      <a:pt x="10823" y="7675"/>
                    </a:moveTo>
                    <a:cubicBezTo>
                      <a:pt x="10823" y="7675"/>
                      <a:pt x="10823" y="7675"/>
                      <a:pt x="10823" y="7675"/>
                    </a:cubicBezTo>
                    <a:lnTo>
                      <a:pt x="10803" y="7675"/>
                    </a:lnTo>
                    <a:cubicBezTo>
                      <a:pt x="10810" y="7675"/>
                      <a:pt x="10816" y="7675"/>
                      <a:pt x="10823" y="7675"/>
                    </a:cubicBezTo>
                    <a:close/>
                    <a:moveTo>
                      <a:pt x="16427" y="7866"/>
                    </a:moveTo>
                    <a:lnTo>
                      <a:pt x="16421" y="7885"/>
                    </a:lnTo>
                    <a:cubicBezTo>
                      <a:pt x="16421" y="7891"/>
                      <a:pt x="16421" y="7898"/>
                      <a:pt x="16421" y="7904"/>
                    </a:cubicBezTo>
                    <a:lnTo>
                      <a:pt x="16408" y="7936"/>
                    </a:lnTo>
                    <a:cubicBezTo>
                      <a:pt x="16396" y="7917"/>
                      <a:pt x="16377" y="7898"/>
                      <a:pt x="16364" y="7885"/>
                    </a:cubicBezTo>
                    <a:lnTo>
                      <a:pt x="16358" y="7885"/>
                    </a:lnTo>
                    <a:lnTo>
                      <a:pt x="16427" y="7866"/>
                    </a:lnTo>
                    <a:close/>
                    <a:moveTo>
                      <a:pt x="18625" y="74"/>
                    </a:moveTo>
                    <a:cubicBezTo>
                      <a:pt x="18697" y="74"/>
                      <a:pt x="18768" y="81"/>
                      <a:pt x="18842" y="94"/>
                    </a:cubicBezTo>
                    <a:lnTo>
                      <a:pt x="18887" y="107"/>
                    </a:lnTo>
                    <a:lnTo>
                      <a:pt x="18900" y="107"/>
                    </a:lnTo>
                    <a:cubicBezTo>
                      <a:pt x="18957" y="119"/>
                      <a:pt x="19014" y="138"/>
                      <a:pt x="19071" y="164"/>
                    </a:cubicBezTo>
                    <a:cubicBezTo>
                      <a:pt x="19141" y="195"/>
                      <a:pt x="19211" y="227"/>
                      <a:pt x="19287" y="253"/>
                    </a:cubicBezTo>
                    <a:cubicBezTo>
                      <a:pt x="19300" y="253"/>
                      <a:pt x="19306" y="240"/>
                      <a:pt x="19300" y="227"/>
                    </a:cubicBezTo>
                    <a:cubicBezTo>
                      <a:pt x="19281" y="195"/>
                      <a:pt x="19249" y="170"/>
                      <a:pt x="19217" y="151"/>
                    </a:cubicBezTo>
                    <a:lnTo>
                      <a:pt x="19217" y="151"/>
                    </a:lnTo>
                    <a:cubicBezTo>
                      <a:pt x="19325" y="170"/>
                      <a:pt x="19433" y="202"/>
                      <a:pt x="19535" y="240"/>
                    </a:cubicBezTo>
                    <a:cubicBezTo>
                      <a:pt x="19732" y="316"/>
                      <a:pt x="19923" y="424"/>
                      <a:pt x="20088" y="558"/>
                    </a:cubicBezTo>
                    <a:cubicBezTo>
                      <a:pt x="20094" y="564"/>
                      <a:pt x="20107" y="564"/>
                      <a:pt x="20113" y="564"/>
                    </a:cubicBezTo>
                    <a:cubicBezTo>
                      <a:pt x="20107" y="793"/>
                      <a:pt x="19967" y="971"/>
                      <a:pt x="19802" y="1123"/>
                    </a:cubicBezTo>
                    <a:cubicBezTo>
                      <a:pt x="19726" y="1193"/>
                      <a:pt x="19643" y="1269"/>
                      <a:pt x="19573" y="1346"/>
                    </a:cubicBezTo>
                    <a:cubicBezTo>
                      <a:pt x="19510" y="1416"/>
                      <a:pt x="19421" y="1511"/>
                      <a:pt x="19408" y="1600"/>
                    </a:cubicBezTo>
                    <a:cubicBezTo>
                      <a:pt x="19403" y="1629"/>
                      <a:pt x="19424" y="1651"/>
                      <a:pt x="19446" y="1651"/>
                    </a:cubicBezTo>
                    <a:cubicBezTo>
                      <a:pt x="19452" y="1651"/>
                      <a:pt x="19459" y="1649"/>
                      <a:pt x="19465" y="1644"/>
                    </a:cubicBezTo>
                    <a:cubicBezTo>
                      <a:pt x="19554" y="1657"/>
                      <a:pt x="19637" y="1663"/>
                      <a:pt x="19719" y="1663"/>
                    </a:cubicBezTo>
                    <a:lnTo>
                      <a:pt x="19993" y="1663"/>
                    </a:lnTo>
                    <a:cubicBezTo>
                      <a:pt x="20107" y="1657"/>
                      <a:pt x="20221" y="1644"/>
                      <a:pt x="20329" y="1632"/>
                    </a:cubicBezTo>
                    <a:lnTo>
                      <a:pt x="20342" y="1644"/>
                    </a:lnTo>
                    <a:cubicBezTo>
                      <a:pt x="20158" y="2026"/>
                      <a:pt x="19993" y="2420"/>
                      <a:pt x="19821" y="2807"/>
                    </a:cubicBezTo>
                    <a:cubicBezTo>
                      <a:pt x="19732" y="2998"/>
                      <a:pt x="19649" y="3195"/>
                      <a:pt x="19567" y="3386"/>
                    </a:cubicBezTo>
                    <a:lnTo>
                      <a:pt x="19541" y="3436"/>
                    </a:lnTo>
                    <a:cubicBezTo>
                      <a:pt x="19541" y="3430"/>
                      <a:pt x="19548" y="3424"/>
                      <a:pt x="19548" y="3417"/>
                    </a:cubicBezTo>
                    <a:cubicBezTo>
                      <a:pt x="19551" y="3399"/>
                      <a:pt x="19538" y="3389"/>
                      <a:pt x="19525" y="3389"/>
                    </a:cubicBezTo>
                    <a:cubicBezTo>
                      <a:pt x="19515" y="3389"/>
                      <a:pt x="19506" y="3394"/>
                      <a:pt x="19503" y="3405"/>
                    </a:cubicBezTo>
                    <a:cubicBezTo>
                      <a:pt x="19490" y="3449"/>
                      <a:pt x="19478" y="3494"/>
                      <a:pt x="19465" y="3538"/>
                    </a:cubicBezTo>
                    <a:cubicBezTo>
                      <a:pt x="19465" y="3544"/>
                      <a:pt x="19459" y="3557"/>
                      <a:pt x="19452" y="3570"/>
                    </a:cubicBezTo>
                    <a:cubicBezTo>
                      <a:pt x="19452" y="3583"/>
                      <a:pt x="19452" y="3589"/>
                      <a:pt x="19452" y="3602"/>
                    </a:cubicBezTo>
                    <a:cubicBezTo>
                      <a:pt x="19452" y="3627"/>
                      <a:pt x="19440" y="3646"/>
                      <a:pt x="19440" y="3672"/>
                    </a:cubicBezTo>
                    <a:cubicBezTo>
                      <a:pt x="19440" y="3677"/>
                      <a:pt x="19444" y="3686"/>
                      <a:pt x="19452" y="3686"/>
                    </a:cubicBezTo>
                    <a:cubicBezTo>
                      <a:pt x="19454" y="3686"/>
                      <a:pt x="19456" y="3685"/>
                      <a:pt x="19459" y="3684"/>
                    </a:cubicBezTo>
                    <a:lnTo>
                      <a:pt x="19459" y="3684"/>
                    </a:lnTo>
                    <a:cubicBezTo>
                      <a:pt x="19440" y="3786"/>
                      <a:pt x="19421" y="3881"/>
                      <a:pt x="19402" y="3977"/>
                    </a:cubicBezTo>
                    <a:cubicBezTo>
                      <a:pt x="19382" y="4091"/>
                      <a:pt x="19363" y="4205"/>
                      <a:pt x="19338" y="4326"/>
                    </a:cubicBezTo>
                    <a:cubicBezTo>
                      <a:pt x="19325" y="4396"/>
                      <a:pt x="19313" y="4466"/>
                      <a:pt x="19300" y="4542"/>
                    </a:cubicBezTo>
                    <a:cubicBezTo>
                      <a:pt x="19300" y="4415"/>
                      <a:pt x="19287" y="4294"/>
                      <a:pt x="19255" y="4180"/>
                    </a:cubicBezTo>
                    <a:cubicBezTo>
                      <a:pt x="19253" y="4163"/>
                      <a:pt x="19240" y="4156"/>
                      <a:pt x="19227" y="4156"/>
                    </a:cubicBezTo>
                    <a:cubicBezTo>
                      <a:pt x="19210" y="4156"/>
                      <a:pt x="19192" y="4168"/>
                      <a:pt x="19192" y="4186"/>
                    </a:cubicBezTo>
                    <a:cubicBezTo>
                      <a:pt x="19192" y="4364"/>
                      <a:pt x="19198" y="4536"/>
                      <a:pt x="19185" y="4707"/>
                    </a:cubicBezTo>
                    <a:cubicBezTo>
                      <a:pt x="19173" y="4873"/>
                      <a:pt x="19141" y="5038"/>
                      <a:pt x="19090" y="5197"/>
                    </a:cubicBezTo>
                    <a:cubicBezTo>
                      <a:pt x="19014" y="5445"/>
                      <a:pt x="18900" y="5680"/>
                      <a:pt x="18760" y="5902"/>
                    </a:cubicBezTo>
                    <a:cubicBezTo>
                      <a:pt x="18753" y="5902"/>
                      <a:pt x="18753" y="5908"/>
                      <a:pt x="18747" y="5915"/>
                    </a:cubicBezTo>
                    <a:cubicBezTo>
                      <a:pt x="18741" y="5908"/>
                      <a:pt x="18733" y="5905"/>
                      <a:pt x="18725" y="5905"/>
                    </a:cubicBezTo>
                    <a:cubicBezTo>
                      <a:pt x="18717" y="5905"/>
                      <a:pt x="18709" y="5908"/>
                      <a:pt x="18703" y="5915"/>
                    </a:cubicBezTo>
                    <a:lnTo>
                      <a:pt x="18677" y="5940"/>
                    </a:lnTo>
                    <a:cubicBezTo>
                      <a:pt x="18690" y="5908"/>
                      <a:pt x="18696" y="5877"/>
                      <a:pt x="18709" y="5839"/>
                    </a:cubicBezTo>
                    <a:cubicBezTo>
                      <a:pt x="18734" y="5750"/>
                      <a:pt x="18753" y="5648"/>
                      <a:pt x="18772" y="5553"/>
                    </a:cubicBezTo>
                    <a:cubicBezTo>
                      <a:pt x="18791" y="5464"/>
                      <a:pt x="18791" y="5368"/>
                      <a:pt x="18779" y="5279"/>
                    </a:cubicBezTo>
                    <a:cubicBezTo>
                      <a:pt x="18776" y="5273"/>
                      <a:pt x="18769" y="5270"/>
                      <a:pt x="18763" y="5270"/>
                    </a:cubicBezTo>
                    <a:cubicBezTo>
                      <a:pt x="18757" y="5270"/>
                      <a:pt x="18750" y="5273"/>
                      <a:pt x="18747" y="5279"/>
                    </a:cubicBezTo>
                    <a:cubicBezTo>
                      <a:pt x="18722" y="5368"/>
                      <a:pt x="18709" y="5451"/>
                      <a:pt x="18703" y="5540"/>
                    </a:cubicBezTo>
                    <a:cubicBezTo>
                      <a:pt x="18690" y="5635"/>
                      <a:pt x="18671" y="5731"/>
                      <a:pt x="18645" y="5819"/>
                    </a:cubicBezTo>
                    <a:cubicBezTo>
                      <a:pt x="18639" y="5851"/>
                      <a:pt x="18626" y="5889"/>
                      <a:pt x="18620" y="5921"/>
                    </a:cubicBezTo>
                    <a:cubicBezTo>
                      <a:pt x="18626" y="5883"/>
                      <a:pt x="18626" y="5839"/>
                      <a:pt x="18633" y="5807"/>
                    </a:cubicBezTo>
                    <a:cubicBezTo>
                      <a:pt x="18645" y="5731"/>
                      <a:pt x="18639" y="5661"/>
                      <a:pt x="18614" y="5584"/>
                    </a:cubicBezTo>
                    <a:cubicBezTo>
                      <a:pt x="18610" y="5574"/>
                      <a:pt x="18594" y="5565"/>
                      <a:pt x="18579" y="5565"/>
                    </a:cubicBezTo>
                    <a:cubicBezTo>
                      <a:pt x="18567" y="5565"/>
                      <a:pt x="18556" y="5570"/>
                      <a:pt x="18550" y="5584"/>
                    </a:cubicBezTo>
                    <a:cubicBezTo>
                      <a:pt x="18537" y="5648"/>
                      <a:pt x="18531" y="5718"/>
                      <a:pt x="18525" y="5781"/>
                    </a:cubicBezTo>
                    <a:cubicBezTo>
                      <a:pt x="18506" y="5997"/>
                      <a:pt x="18442" y="6207"/>
                      <a:pt x="18347" y="6398"/>
                    </a:cubicBezTo>
                    <a:cubicBezTo>
                      <a:pt x="18334" y="6417"/>
                      <a:pt x="18328" y="6436"/>
                      <a:pt x="18315" y="6449"/>
                    </a:cubicBezTo>
                    <a:cubicBezTo>
                      <a:pt x="18321" y="6423"/>
                      <a:pt x="18328" y="6398"/>
                      <a:pt x="18321" y="6372"/>
                    </a:cubicBezTo>
                    <a:cubicBezTo>
                      <a:pt x="18321" y="6355"/>
                      <a:pt x="18310" y="6347"/>
                      <a:pt x="18297" y="6347"/>
                    </a:cubicBezTo>
                    <a:cubicBezTo>
                      <a:pt x="18290" y="6347"/>
                      <a:pt x="18283" y="6349"/>
                      <a:pt x="18277" y="6353"/>
                    </a:cubicBezTo>
                    <a:cubicBezTo>
                      <a:pt x="18232" y="6430"/>
                      <a:pt x="18188" y="6512"/>
                      <a:pt x="18150" y="6595"/>
                    </a:cubicBezTo>
                    <a:cubicBezTo>
                      <a:pt x="18099" y="6671"/>
                      <a:pt x="18048" y="6741"/>
                      <a:pt x="17984" y="6804"/>
                    </a:cubicBezTo>
                    <a:cubicBezTo>
                      <a:pt x="17915" y="6874"/>
                      <a:pt x="17838" y="6938"/>
                      <a:pt x="17756" y="6989"/>
                    </a:cubicBezTo>
                    <a:lnTo>
                      <a:pt x="17597" y="7052"/>
                    </a:lnTo>
                    <a:cubicBezTo>
                      <a:pt x="17711" y="6970"/>
                      <a:pt x="17819" y="6874"/>
                      <a:pt x="17915" y="6766"/>
                    </a:cubicBezTo>
                    <a:cubicBezTo>
                      <a:pt x="18080" y="6595"/>
                      <a:pt x="18207" y="6385"/>
                      <a:pt x="18277" y="6163"/>
                    </a:cubicBezTo>
                    <a:cubicBezTo>
                      <a:pt x="18285" y="6135"/>
                      <a:pt x="18263" y="6120"/>
                      <a:pt x="18241" y="6120"/>
                    </a:cubicBezTo>
                    <a:cubicBezTo>
                      <a:pt x="18228" y="6120"/>
                      <a:pt x="18214" y="6125"/>
                      <a:pt x="18207" y="6137"/>
                    </a:cubicBezTo>
                    <a:cubicBezTo>
                      <a:pt x="18150" y="6233"/>
                      <a:pt x="18105" y="6334"/>
                      <a:pt x="18048" y="6436"/>
                    </a:cubicBezTo>
                    <a:cubicBezTo>
                      <a:pt x="17870" y="6716"/>
                      <a:pt x="17635" y="6957"/>
                      <a:pt x="17355" y="7135"/>
                    </a:cubicBezTo>
                    <a:cubicBezTo>
                      <a:pt x="17317" y="7141"/>
                      <a:pt x="17285" y="7160"/>
                      <a:pt x="17254" y="7186"/>
                    </a:cubicBezTo>
                    <a:cubicBezTo>
                      <a:pt x="17235" y="7205"/>
                      <a:pt x="17247" y="7230"/>
                      <a:pt x="17266" y="7237"/>
                    </a:cubicBezTo>
                    <a:lnTo>
                      <a:pt x="17285" y="7237"/>
                    </a:lnTo>
                    <a:cubicBezTo>
                      <a:pt x="17254" y="7268"/>
                      <a:pt x="17215" y="7300"/>
                      <a:pt x="17177" y="7332"/>
                    </a:cubicBezTo>
                    <a:lnTo>
                      <a:pt x="17146" y="7370"/>
                    </a:lnTo>
                    <a:lnTo>
                      <a:pt x="17101" y="7395"/>
                    </a:lnTo>
                    <a:cubicBezTo>
                      <a:pt x="17025" y="7434"/>
                      <a:pt x="16949" y="7465"/>
                      <a:pt x="16872" y="7497"/>
                    </a:cubicBezTo>
                    <a:cubicBezTo>
                      <a:pt x="16796" y="7523"/>
                      <a:pt x="16720" y="7554"/>
                      <a:pt x="16650" y="7599"/>
                    </a:cubicBezTo>
                    <a:cubicBezTo>
                      <a:pt x="16644" y="7612"/>
                      <a:pt x="16650" y="7637"/>
                      <a:pt x="16663" y="7637"/>
                    </a:cubicBezTo>
                    <a:cubicBezTo>
                      <a:pt x="16678" y="7640"/>
                      <a:pt x="16693" y="7642"/>
                      <a:pt x="16707" y="7642"/>
                    </a:cubicBezTo>
                    <a:cubicBezTo>
                      <a:pt x="16721" y="7642"/>
                      <a:pt x="16736" y="7640"/>
                      <a:pt x="16752" y="7637"/>
                    </a:cubicBezTo>
                    <a:lnTo>
                      <a:pt x="16752" y="7637"/>
                    </a:lnTo>
                    <a:cubicBezTo>
                      <a:pt x="16555" y="7720"/>
                      <a:pt x="16351" y="7783"/>
                      <a:pt x="16148" y="7821"/>
                    </a:cubicBezTo>
                    <a:cubicBezTo>
                      <a:pt x="15671" y="7923"/>
                      <a:pt x="15182" y="7980"/>
                      <a:pt x="14693" y="7993"/>
                    </a:cubicBezTo>
                    <a:lnTo>
                      <a:pt x="14610" y="7993"/>
                    </a:lnTo>
                    <a:cubicBezTo>
                      <a:pt x="14693" y="7967"/>
                      <a:pt x="14782" y="7942"/>
                      <a:pt x="14858" y="7910"/>
                    </a:cubicBezTo>
                    <a:cubicBezTo>
                      <a:pt x="14888" y="7898"/>
                      <a:pt x="14890" y="7846"/>
                      <a:pt x="14852" y="7846"/>
                    </a:cubicBezTo>
                    <a:cubicBezTo>
                      <a:pt x="14850" y="7846"/>
                      <a:pt x="14847" y="7846"/>
                      <a:pt x="14845" y="7847"/>
                    </a:cubicBezTo>
                    <a:cubicBezTo>
                      <a:pt x="14686" y="7866"/>
                      <a:pt x="14534" y="7904"/>
                      <a:pt x="14381" y="7923"/>
                    </a:cubicBezTo>
                    <a:cubicBezTo>
                      <a:pt x="14241" y="7948"/>
                      <a:pt x="14095" y="7967"/>
                      <a:pt x="13955" y="7980"/>
                    </a:cubicBezTo>
                    <a:lnTo>
                      <a:pt x="13873" y="7980"/>
                    </a:lnTo>
                    <a:cubicBezTo>
                      <a:pt x="13867" y="7980"/>
                      <a:pt x="13860" y="7986"/>
                      <a:pt x="13854" y="7993"/>
                    </a:cubicBezTo>
                    <a:cubicBezTo>
                      <a:pt x="13665" y="8005"/>
                      <a:pt x="13476" y="8012"/>
                      <a:pt x="13287" y="8012"/>
                    </a:cubicBezTo>
                    <a:cubicBezTo>
                      <a:pt x="13184" y="8012"/>
                      <a:pt x="13080" y="8010"/>
                      <a:pt x="12977" y="8006"/>
                    </a:cubicBezTo>
                    <a:cubicBezTo>
                      <a:pt x="12329" y="7967"/>
                      <a:pt x="11687" y="7872"/>
                      <a:pt x="11051" y="7726"/>
                    </a:cubicBezTo>
                    <a:lnTo>
                      <a:pt x="10861" y="7681"/>
                    </a:lnTo>
                    <a:cubicBezTo>
                      <a:pt x="10859" y="7678"/>
                      <a:pt x="10856" y="7675"/>
                      <a:pt x="10853" y="7672"/>
                    </a:cubicBezTo>
                    <a:lnTo>
                      <a:pt x="10853" y="7672"/>
                    </a:lnTo>
                    <a:cubicBezTo>
                      <a:pt x="10883" y="7669"/>
                      <a:pt x="10912" y="7662"/>
                      <a:pt x="10937" y="7650"/>
                    </a:cubicBezTo>
                    <a:cubicBezTo>
                      <a:pt x="10956" y="7643"/>
                      <a:pt x="10956" y="7624"/>
                      <a:pt x="10937" y="7618"/>
                    </a:cubicBezTo>
                    <a:cubicBezTo>
                      <a:pt x="10861" y="7605"/>
                      <a:pt x="10784" y="7592"/>
                      <a:pt x="10708" y="7586"/>
                    </a:cubicBezTo>
                    <a:cubicBezTo>
                      <a:pt x="10632" y="7573"/>
                      <a:pt x="10556" y="7567"/>
                      <a:pt x="10486" y="7561"/>
                    </a:cubicBezTo>
                    <a:cubicBezTo>
                      <a:pt x="10333" y="7535"/>
                      <a:pt x="10181" y="7504"/>
                      <a:pt x="10028" y="7459"/>
                    </a:cubicBezTo>
                    <a:lnTo>
                      <a:pt x="9984" y="7446"/>
                    </a:lnTo>
                    <a:cubicBezTo>
                      <a:pt x="10079" y="7440"/>
                      <a:pt x="10181" y="7434"/>
                      <a:pt x="10276" y="7421"/>
                    </a:cubicBezTo>
                    <a:cubicBezTo>
                      <a:pt x="10352" y="7408"/>
                      <a:pt x="10422" y="7395"/>
                      <a:pt x="10492" y="7383"/>
                    </a:cubicBezTo>
                    <a:cubicBezTo>
                      <a:pt x="10562" y="7376"/>
                      <a:pt x="10632" y="7351"/>
                      <a:pt x="10695" y="7313"/>
                    </a:cubicBezTo>
                    <a:cubicBezTo>
                      <a:pt x="10702" y="7300"/>
                      <a:pt x="10702" y="7287"/>
                      <a:pt x="10689" y="7287"/>
                    </a:cubicBezTo>
                    <a:cubicBezTo>
                      <a:pt x="10678" y="7286"/>
                      <a:pt x="10667" y="7285"/>
                      <a:pt x="10657" y="7285"/>
                    </a:cubicBezTo>
                    <a:cubicBezTo>
                      <a:pt x="10632" y="7285"/>
                      <a:pt x="10610" y="7289"/>
                      <a:pt x="10587" y="7294"/>
                    </a:cubicBezTo>
                    <a:cubicBezTo>
                      <a:pt x="10556" y="7300"/>
                      <a:pt x="10518" y="7307"/>
                      <a:pt x="10486" y="7313"/>
                    </a:cubicBezTo>
                    <a:cubicBezTo>
                      <a:pt x="10409" y="7332"/>
                      <a:pt x="10333" y="7345"/>
                      <a:pt x="10257" y="7357"/>
                    </a:cubicBezTo>
                    <a:cubicBezTo>
                      <a:pt x="10130" y="7376"/>
                      <a:pt x="9996" y="7395"/>
                      <a:pt x="9863" y="7402"/>
                    </a:cubicBezTo>
                    <a:cubicBezTo>
                      <a:pt x="9761" y="7364"/>
                      <a:pt x="9660" y="7326"/>
                      <a:pt x="9564" y="7275"/>
                    </a:cubicBezTo>
                    <a:cubicBezTo>
                      <a:pt x="9723" y="7275"/>
                      <a:pt x="9876" y="7268"/>
                      <a:pt x="10035" y="7249"/>
                    </a:cubicBezTo>
                    <a:cubicBezTo>
                      <a:pt x="10136" y="7237"/>
                      <a:pt x="10232" y="7224"/>
                      <a:pt x="10327" y="7211"/>
                    </a:cubicBezTo>
                    <a:cubicBezTo>
                      <a:pt x="10409" y="7192"/>
                      <a:pt x="10524" y="7192"/>
                      <a:pt x="10587" y="7141"/>
                    </a:cubicBezTo>
                    <a:cubicBezTo>
                      <a:pt x="10600" y="7129"/>
                      <a:pt x="10600" y="7110"/>
                      <a:pt x="10581" y="7110"/>
                    </a:cubicBezTo>
                    <a:cubicBezTo>
                      <a:pt x="10565" y="7104"/>
                      <a:pt x="10548" y="7102"/>
                      <a:pt x="10530" y="7102"/>
                    </a:cubicBezTo>
                    <a:cubicBezTo>
                      <a:pt x="10506" y="7102"/>
                      <a:pt x="10482" y="7106"/>
                      <a:pt x="10460" y="7110"/>
                    </a:cubicBezTo>
                    <a:lnTo>
                      <a:pt x="10301" y="7141"/>
                    </a:lnTo>
                    <a:cubicBezTo>
                      <a:pt x="10206" y="7160"/>
                      <a:pt x="10117" y="7173"/>
                      <a:pt x="10022" y="7186"/>
                    </a:cubicBezTo>
                    <a:cubicBezTo>
                      <a:pt x="9838" y="7205"/>
                      <a:pt x="9653" y="7218"/>
                      <a:pt x="9469" y="7230"/>
                    </a:cubicBezTo>
                    <a:cubicBezTo>
                      <a:pt x="9405" y="7198"/>
                      <a:pt x="9348" y="7167"/>
                      <a:pt x="9285" y="7129"/>
                    </a:cubicBezTo>
                    <a:lnTo>
                      <a:pt x="9285" y="7129"/>
                    </a:lnTo>
                    <a:cubicBezTo>
                      <a:pt x="9334" y="7130"/>
                      <a:pt x="9384" y="7131"/>
                      <a:pt x="9433" y="7131"/>
                    </a:cubicBezTo>
                    <a:cubicBezTo>
                      <a:pt x="9830" y="7131"/>
                      <a:pt x="10229" y="7086"/>
                      <a:pt x="10613" y="6995"/>
                    </a:cubicBezTo>
                    <a:cubicBezTo>
                      <a:pt x="10873" y="6944"/>
                      <a:pt x="11153" y="6881"/>
                      <a:pt x="11382" y="6747"/>
                    </a:cubicBezTo>
                    <a:cubicBezTo>
                      <a:pt x="11399" y="6736"/>
                      <a:pt x="11391" y="6715"/>
                      <a:pt x="11375" y="6715"/>
                    </a:cubicBezTo>
                    <a:cubicBezTo>
                      <a:pt x="11373" y="6715"/>
                      <a:pt x="11371" y="6715"/>
                      <a:pt x="11369" y="6716"/>
                    </a:cubicBezTo>
                    <a:cubicBezTo>
                      <a:pt x="11140" y="6747"/>
                      <a:pt x="10912" y="6798"/>
                      <a:pt x="10689" y="6868"/>
                    </a:cubicBezTo>
                    <a:cubicBezTo>
                      <a:pt x="10454" y="6919"/>
                      <a:pt x="10219" y="6963"/>
                      <a:pt x="9977" y="6995"/>
                    </a:cubicBezTo>
                    <a:cubicBezTo>
                      <a:pt x="9788" y="7018"/>
                      <a:pt x="9598" y="7030"/>
                      <a:pt x="9408" y="7030"/>
                    </a:cubicBezTo>
                    <a:cubicBezTo>
                      <a:pt x="9125" y="7030"/>
                      <a:pt x="8842" y="7004"/>
                      <a:pt x="8560" y="6951"/>
                    </a:cubicBezTo>
                    <a:cubicBezTo>
                      <a:pt x="8319" y="6900"/>
                      <a:pt x="8077" y="6830"/>
                      <a:pt x="7849" y="6747"/>
                    </a:cubicBezTo>
                    <a:cubicBezTo>
                      <a:pt x="8243" y="6722"/>
                      <a:pt x="8637" y="6671"/>
                      <a:pt x="9031" y="6607"/>
                    </a:cubicBezTo>
                    <a:cubicBezTo>
                      <a:pt x="9196" y="6576"/>
                      <a:pt x="9367" y="6544"/>
                      <a:pt x="9533" y="6506"/>
                    </a:cubicBezTo>
                    <a:cubicBezTo>
                      <a:pt x="9710" y="6474"/>
                      <a:pt x="9882" y="6423"/>
                      <a:pt x="10047" y="6353"/>
                    </a:cubicBezTo>
                    <a:cubicBezTo>
                      <a:pt x="10078" y="6335"/>
                      <a:pt x="10062" y="6277"/>
                      <a:pt x="10027" y="6277"/>
                    </a:cubicBezTo>
                    <a:cubicBezTo>
                      <a:pt x="10025" y="6277"/>
                      <a:pt x="10024" y="6277"/>
                      <a:pt x="10022" y="6277"/>
                    </a:cubicBezTo>
                    <a:cubicBezTo>
                      <a:pt x="9882" y="6290"/>
                      <a:pt x="9749" y="6315"/>
                      <a:pt x="9615" y="6353"/>
                    </a:cubicBezTo>
                    <a:cubicBezTo>
                      <a:pt x="9482" y="6385"/>
                      <a:pt x="9342" y="6410"/>
                      <a:pt x="9202" y="6442"/>
                    </a:cubicBezTo>
                    <a:cubicBezTo>
                      <a:pt x="8929" y="6493"/>
                      <a:pt x="8649" y="6538"/>
                      <a:pt x="8370" y="6576"/>
                    </a:cubicBezTo>
                    <a:cubicBezTo>
                      <a:pt x="8090" y="6607"/>
                      <a:pt x="7817" y="6639"/>
                      <a:pt x="7543" y="6652"/>
                    </a:cubicBezTo>
                    <a:cubicBezTo>
                      <a:pt x="7404" y="6661"/>
                      <a:pt x="7265" y="6671"/>
                      <a:pt x="7129" y="6671"/>
                    </a:cubicBezTo>
                    <a:cubicBezTo>
                      <a:pt x="6992" y="6671"/>
                      <a:pt x="6857" y="6661"/>
                      <a:pt x="6724" y="6633"/>
                    </a:cubicBezTo>
                    <a:cubicBezTo>
                      <a:pt x="6686" y="6620"/>
                      <a:pt x="6641" y="6614"/>
                      <a:pt x="6603" y="6601"/>
                    </a:cubicBezTo>
                    <a:cubicBezTo>
                      <a:pt x="6571" y="6588"/>
                      <a:pt x="6539" y="6582"/>
                      <a:pt x="6533" y="6563"/>
                    </a:cubicBezTo>
                    <a:cubicBezTo>
                      <a:pt x="6864" y="6461"/>
                      <a:pt x="7200" y="6315"/>
                      <a:pt x="7442" y="6061"/>
                    </a:cubicBezTo>
                    <a:cubicBezTo>
                      <a:pt x="7468" y="6029"/>
                      <a:pt x="7442" y="5985"/>
                      <a:pt x="7407" y="5985"/>
                    </a:cubicBezTo>
                    <a:cubicBezTo>
                      <a:pt x="7400" y="5985"/>
                      <a:pt x="7392" y="5987"/>
                      <a:pt x="7385" y="5991"/>
                    </a:cubicBezTo>
                    <a:cubicBezTo>
                      <a:pt x="7245" y="6080"/>
                      <a:pt x="7105" y="6182"/>
                      <a:pt x="6952" y="6258"/>
                    </a:cubicBezTo>
                    <a:cubicBezTo>
                      <a:pt x="6902" y="6283"/>
                      <a:pt x="6851" y="6309"/>
                      <a:pt x="6800" y="6334"/>
                    </a:cubicBezTo>
                    <a:lnTo>
                      <a:pt x="6749" y="6353"/>
                    </a:lnTo>
                    <a:cubicBezTo>
                      <a:pt x="6692" y="6379"/>
                      <a:pt x="6641" y="6404"/>
                      <a:pt x="6590" y="6430"/>
                    </a:cubicBezTo>
                    <a:lnTo>
                      <a:pt x="6489" y="6468"/>
                    </a:lnTo>
                    <a:cubicBezTo>
                      <a:pt x="6133" y="6576"/>
                      <a:pt x="5764" y="6639"/>
                      <a:pt x="5396" y="6658"/>
                    </a:cubicBezTo>
                    <a:cubicBezTo>
                      <a:pt x="5182" y="6669"/>
                      <a:pt x="4969" y="6674"/>
                      <a:pt x="4755" y="6674"/>
                    </a:cubicBezTo>
                    <a:cubicBezTo>
                      <a:pt x="4581" y="6674"/>
                      <a:pt x="4407" y="6670"/>
                      <a:pt x="4233" y="6665"/>
                    </a:cubicBezTo>
                    <a:cubicBezTo>
                      <a:pt x="3826" y="6658"/>
                      <a:pt x="3426" y="6633"/>
                      <a:pt x="3025" y="6595"/>
                    </a:cubicBezTo>
                    <a:cubicBezTo>
                      <a:pt x="2619" y="6557"/>
                      <a:pt x="2212" y="6499"/>
                      <a:pt x="1811" y="6417"/>
                    </a:cubicBezTo>
                    <a:cubicBezTo>
                      <a:pt x="2091" y="6283"/>
                      <a:pt x="2383" y="6182"/>
                      <a:pt x="2688" y="6125"/>
                    </a:cubicBezTo>
                    <a:cubicBezTo>
                      <a:pt x="3063" y="6036"/>
                      <a:pt x="3445" y="5953"/>
                      <a:pt x="3820" y="5870"/>
                    </a:cubicBezTo>
                    <a:cubicBezTo>
                      <a:pt x="4601" y="5705"/>
                      <a:pt x="5376" y="5546"/>
                      <a:pt x="6158" y="5394"/>
                    </a:cubicBezTo>
                    <a:cubicBezTo>
                      <a:pt x="6558" y="5317"/>
                      <a:pt x="6965" y="5254"/>
                      <a:pt x="7366" y="5165"/>
                    </a:cubicBezTo>
                    <a:cubicBezTo>
                      <a:pt x="7435" y="5171"/>
                      <a:pt x="7505" y="5178"/>
                      <a:pt x="7582" y="5184"/>
                    </a:cubicBezTo>
                    <a:cubicBezTo>
                      <a:pt x="7556" y="5190"/>
                      <a:pt x="7537" y="5203"/>
                      <a:pt x="7518" y="5209"/>
                    </a:cubicBezTo>
                    <a:cubicBezTo>
                      <a:pt x="7486" y="5228"/>
                      <a:pt x="7486" y="5273"/>
                      <a:pt x="7518" y="5292"/>
                    </a:cubicBezTo>
                    <a:cubicBezTo>
                      <a:pt x="7912" y="5438"/>
                      <a:pt x="8312" y="5559"/>
                      <a:pt x="8725" y="5642"/>
                    </a:cubicBezTo>
                    <a:lnTo>
                      <a:pt x="8891" y="5680"/>
                    </a:lnTo>
                    <a:cubicBezTo>
                      <a:pt x="8605" y="5699"/>
                      <a:pt x="8325" y="5699"/>
                      <a:pt x="8039" y="5705"/>
                    </a:cubicBezTo>
                    <a:cubicBezTo>
                      <a:pt x="8014" y="5705"/>
                      <a:pt x="8014" y="5737"/>
                      <a:pt x="8039" y="5743"/>
                    </a:cubicBezTo>
                    <a:cubicBezTo>
                      <a:pt x="8243" y="5765"/>
                      <a:pt x="8446" y="5777"/>
                      <a:pt x="8648" y="5777"/>
                    </a:cubicBezTo>
                    <a:cubicBezTo>
                      <a:pt x="8851" y="5777"/>
                      <a:pt x="9053" y="5765"/>
                      <a:pt x="9253" y="5743"/>
                    </a:cubicBezTo>
                    <a:cubicBezTo>
                      <a:pt x="9450" y="5775"/>
                      <a:pt x="9647" y="5800"/>
                      <a:pt x="9844" y="5826"/>
                    </a:cubicBezTo>
                    <a:lnTo>
                      <a:pt x="9793" y="5839"/>
                    </a:lnTo>
                    <a:cubicBezTo>
                      <a:pt x="9717" y="5864"/>
                      <a:pt x="9672" y="5940"/>
                      <a:pt x="9742" y="6004"/>
                    </a:cubicBezTo>
                    <a:cubicBezTo>
                      <a:pt x="9787" y="6036"/>
                      <a:pt x="9831" y="6055"/>
                      <a:pt x="9882" y="6067"/>
                    </a:cubicBezTo>
                    <a:lnTo>
                      <a:pt x="10079" y="6144"/>
                    </a:lnTo>
                    <a:cubicBezTo>
                      <a:pt x="10206" y="6188"/>
                      <a:pt x="10333" y="6233"/>
                      <a:pt x="10467" y="6277"/>
                    </a:cubicBezTo>
                    <a:cubicBezTo>
                      <a:pt x="10975" y="6461"/>
                      <a:pt x="11509" y="6582"/>
                      <a:pt x="12055" y="6633"/>
                    </a:cubicBezTo>
                    <a:cubicBezTo>
                      <a:pt x="12132" y="6639"/>
                      <a:pt x="12214" y="6646"/>
                      <a:pt x="12291" y="6652"/>
                    </a:cubicBezTo>
                    <a:lnTo>
                      <a:pt x="12202" y="6677"/>
                    </a:lnTo>
                    <a:cubicBezTo>
                      <a:pt x="12170" y="6684"/>
                      <a:pt x="12163" y="6735"/>
                      <a:pt x="12195" y="6747"/>
                    </a:cubicBezTo>
                    <a:cubicBezTo>
                      <a:pt x="12697" y="6925"/>
                      <a:pt x="13225" y="7033"/>
                      <a:pt x="13758" y="7071"/>
                    </a:cubicBezTo>
                    <a:cubicBezTo>
                      <a:pt x="13892" y="7081"/>
                      <a:pt x="14027" y="7086"/>
                      <a:pt x="14162" y="7086"/>
                    </a:cubicBezTo>
                    <a:cubicBezTo>
                      <a:pt x="14297" y="7086"/>
                      <a:pt x="14432" y="7081"/>
                      <a:pt x="14566" y="7071"/>
                    </a:cubicBezTo>
                    <a:cubicBezTo>
                      <a:pt x="14826" y="7059"/>
                      <a:pt x="15093" y="7014"/>
                      <a:pt x="15347" y="6944"/>
                    </a:cubicBezTo>
                    <a:cubicBezTo>
                      <a:pt x="15589" y="6887"/>
                      <a:pt x="15805" y="6747"/>
                      <a:pt x="15957" y="6550"/>
                    </a:cubicBezTo>
                    <a:lnTo>
                      <a:pt x="15976" y="6538"/>
                    </a:lnTo>
                    <a:cubicBezTo>
                      <a:pt x="16110" y="6449"/>
                      <a:pt x="16230" y="6341"/>
                      <a:pt x="16332" y="6220"/>
                    </a:cubicBezTo>
                    <a:cubicBezTo>
                      <a:pt x="16440" y="6099"/>
                      <a:pt x="16529" y="5966"/>
                      <a:pt x="16599" y="5826"/>
                    </a:cubicBezTo>
                    <a:cubicBezTo>
                      <a:pt x="16637" y="5750"/>
                      <a:pt x="16669" y="5673"/>
                      <a:pt x="16694" y="5597"/>
                    </a:cubicBezTo>
                    <a:cubicBezTo>
                      <a:pt x="16726" y="5521"/>
                      <a:pt x="16739" y="5438"/>
                      <a:pt x="16739" y="5356"/>
                    </a:cubicBezTo>
                    <a:cubicBezTo>
                      <a:pt x="16739" y="5337"/>
                      <a:pt x="16721" y="5324"/>
                      <a:pt x="16704" y="5324"/>
                    </a:cubicBezTo>
                    <a:cubicBezTo>
                      <a:pt x="16692" y="5324"/>
                      <a:pt x="16680" y="5330"/>
                      <a:pt x="16675" y="5343"/>
                    </a:cubicBezTo>
                    <a:cubicBezTo>
                      <a:pt x="16637" y="5413"/>
                      <a:pt x="16612" y="5483"/>
                      <a:pt x="16593" y="5553"/>
                    </a:cubicBezTo>
                    <a:cubicBezTo>
                      <a:pt x="16567" y="5629"/>
                      <a:pt x="16536" y="5699"/>
                      <a:pt x="16504" y="5769"/>
                    </a:cubicBezTo>
                    <a:cubicBezTo>
                      <a:pt x="16434" y="5908"/>
                      <a:pt x="16351" y="6036"/>
                      <a:pt x="16256" y="6150"/>
                    </a:cubicBezTo>
                    <a:cubicBezTo>
                      <a:pt x="16180" y="6245"/>
                      <a:pt x="16097" y="6328"/>
                      <a:pt x="16014" y="6404"/>
                    </a:cubicBezTo>
                    <a:cubicBezTo>
                      <a:pt x="16103" y="6309"/>
                      <a:pt x="16180" y="6201"/>
                      <a:pt x="16250" y="6086"/>
                    </a:cubicBezTo>
                    <a:cubicBezTo>
                      <a:pt x="16307" y="5985"/>
                      <a:pt x="16358" y="5883"/>
                      <a:pt x="16396" y="5775"/>
                    </a:cubicBezTo>
                    <a:cubicBezTo>
                      <a:pt x="16415" y="5724"/>
                      <a:pt x="16427" y="5673"/>
                      <a:pt x="16440" y="5616"/>
                    </a:cubicBezTo>
                    <a:cubicBezTo>
                      <a:pt x="16453" y="5559"/>
                      <a:pt x="16459" y="5502"/>
                      <a:pt x="16453" y="5438"/>
                    </a:cubicBezTo>
                    <a:cubicBezTo>
                      <a:pt x="16453" y="5419"/>
                      <a:pt x="16432" y="5404"/>
                      <a:pt x="16412" y="5404"/>
                    </a:cubicBezTo>
                    <a:cubicBezTo>
                      <a:pt x="16400" y="5404"/>
                      <a:pt x="16388" y="5410"/>
                      <a:pt x="16383" y="5425"/>
                    </a:cubicBezTo>
                    <a:cubicBezTo>
                      <a:pt x="16370" y="5457"/>
                      <a:pt x="16345" y="5502"/>
                      <a:pt x="16332" y="5546"/>
                    </a:cubicBezTo>
                    <a:cubicBezTo>
                      <a:pt x="16319" y="5591"/>
                      <a:pt x="16307" y="5642"/>
                      <a:pt x="16288" y="5692"/>
                    </a:cubicBezTo>
                    <a:cubicBezTo>
                      <a:pt x="16256" y="5775"/>
                      <a:pt x="16224" y="5864"/>
                      <a:pt x="16180" y="5947"/>
                    </a:cubicBezTo>
                    <a:cubicBezTo>
                      <a:pt x="16091" y="6112"/>
                      <a:pt x="15976" y="6264"/>
                      <a:pt x="15836" y="6398"/>
                    </a:cubicBezTo>
                    <a:cubicBezTo>
                      <a:pt x="15544" y="6665"/>
                      <a:pt x="15169" y="6824"/>
                      <a:pt x="14775" y="6843"/>
                    </a:cubicBezTo>
                    <a:cubicBezTo>
                      <a:pt x="14735" y="6845"/>
                      <a:pt x="14694" y="6846"/>
                      <a:pt x="14653" y="6846"/>
                    </a:cubicBezTo>
                    <a:cubicBezTo>
                      <a:pt x="14491" y="6846"/>
                      <a:pt x="14330" y="6826"/>
                      <a:pt x="14178" y="6785"/>
                    </a:cubicBezTo>
                    <a:cubicBezTo>
                      <a:pt x="14324" y="6690"/>
                      <a:pt x="14477" y="6607"/>
                      <a:pt x="14629" y="6525"/>
                    </a:cubicBezTo>
                    <a:cubicBezTo>
                      <a:pt x="14826" y="6449"/>
                      <a:pt x="15017" y="6341"/>
                      <a:pt x="15176" y="6207"/>
                    </a:cubicBezTo>
                    <a:cubicBezTo>
                      <a:pt x="15334" y="6074"/>
                      <a:pt x="15462" y="5915"/>
                      <a:pt x="15551" y="5731"/>
                    </a:cubicBezTo>
                    <a:cubicBezTo>
                      <a:pt x="15560" y="5703"/>
                      <a:pt x="15543" y="5679"/>
                      <a:pt x="15521" y="5679"/>
                    </a:cubicBezTo>
                    <a:cubicBezTo>
                      <a:pt x="15512" y="5679"/>
                      <a:pt x="15502" y="5683"/>
                      <a:pt x="15493" y="5692"/>
                    </a:cubicBezTo>
                    <a:cubicBezTo>
                      <a:pt x="15392" y="5819"/>
                      <a:pt x="15277" y="5940"/>
                      <a:pt x="15157" y="6055"/>
                    </a:cubicBezTo>
                    <a:cubicBezTo>
                      <a:pt x="15029" y="6169"/>
                      <a:pt x="14890" y="6271"/>
                      <a:pt x="14743" y="6353"/>
                    </a:cubicBezTo>
                    <a:cubicBezTo>
                      <a:pt x="14481" y="6495"/>
                      <a:pt x="14186" y="6564"/>
                      <a:pt x="13890" y="6564"/>
                    </a:cubicBezTo>
                    <a:cubicBezTo>
                      <a:pt x="13815" y="6564"/>
                      <a:pt x="13739" y="6559"/>
                      <a:pt x="13663" y="6550"/>
                    </a:cubicBezTo>
                    <a:cubicBezTo>
                      <a:pt x="13479" y="6525"/>
                      <a:pt x="13301" y="6474"/>
                      <a:pt x="13136" y="6404"/>
                    </a:cubicBezTo>
                    <a:cubicBezTo>
                      <a:pt x="13466" y="6328"/>
                      <a:pt x="13803" y="6264"/>
                      <a:pt x="14127" y="6169"/>
                    </a:cubicBezTo>
                    <a:cubicBezTo>
                      <a:pt x="14152" y="6163"/>
                      <a:pt x="14146" y="6125"/>
                      <a:pt x="14114" y="6125"/>
                    </a:cubicBezTo>
                    <a:lnTo>
                      <a:pt x="13994" y="6144"/>
                    </a:lnTo>
                    <a:cubicBezTo>
                      <a:pt x="14083" y="6118"/>
                      <a:pt x="14165" y="6086"/>
                      <a:pt x="14248" y="6055"/>
                    </a:cubicBezTo>
                    <a:cubicBezTo>
                      <a:pt x="14445" y="5978"/>
                      <a:pt x="14629" y="5864"/>
                      <a:pt x="14782" y="5718"/>
                    </a:cubicBezTo>
                    <a:cubicBezTo>
                      <a:pt x="14802" y="5692"/>
                      <a:pt x="14781" y="5662"/>
                      <a:pt x="14755" y="5662"/>
                    </a:cubicBezTo>
                    <a:cubicBezTo>
                      <a:pt x="14749" y="5662"/>
                      <a:pt x="14743" y="5663"/>
                      <a:pt x="14737" y="5667"/>
                    </a:cubicBezTo>
                    <a:cubicBezTo>
                      <a:pt x="14578" y="5743"/>
                      <a:pt x="14432" y="5845"/>
                      <a:pt x="14267" y="5921"/>
                    </a:cubicBezTo>
                    <a:cubicBezTo>
                      <a:pt x="14102" y="5997"/>
                      <a:pt x="13930" y="6055"/>
                      <a:pt x="13758" y="6099"/>
                    </a:cubicBezTo>
                    <a:cubicBezTo>
                      <a:pt x="13571" y="6144"/>
                      <a:pt x="13380" y="6167"/>
                      <a:pt x="13188" y="6167"/>
                    </a:cubicBezTo>
                    <a:cubicBezTo>
                      <a:pt x="13003" y="6167"/>
                      <a:pt x="12818" y="6146"/>
                      <a:pt x="12634" y="6105"/>
                    </a:cubicBezTo>
                    <a:cubicBezTo>
                      <a:pt x="12437" y="6055"/>
                      <a:pt x="12240" y="5991"/>
                      <a:pt x="12055" y="5902"/>
                    </a:cubicBezTo>
                    <a:cubicBezTo>
                      <a:pt x="12081" y="5877"/>
                      <a:pt x="12113" y="5864"/>
                      <a:pt x="12144" y="5851"/>
                    </a:cubicBezTo>
                    <a:cubicBezTo>
                      <a:pt x="12316" y="5845"/>
                      <a:pt x="12488" y="5826"/>
                      <a:pt x="12659" y="5781"/>
                    </a:cubicBezTo>
                    <a:cubicBezTo>
                      <a:pt x="12748" y="5762"/>
                      <a:pt x="12837" y="5743"/>
                      <a:pt x="12920" y="5718"/>
                    </a:cubicBezTo>
                    <a:cubicBezTo>
                      <a:pt x="12996" y="5705"/>
                      <a:pt x="13072" y="5680"/>
                      <a:pt x="13136" y="5642"/>
                    </a:cubicBezTo>
                    <a:cubicBezTo>
                      <a:pt x="13441" y="5629"/>
                      <a:pt x="13746" y="5572"/>
                      <a:pt x="14032" y="5476"/>
                    </a:cubicBezTo>
                    <a:cubicBezTo>
                      <a:pt x="14273" y="5394"/>
                      <a:pt x="14527" y="5286"/>
                      <a:pt x="14718" y="5114"/>
                    </a:cubicBezTo>
                    <a:cubicBezTo>
                      <a:pt x="14735" y="5091"/>
                      <a:pt x="14716" y="5062"/>
                      <a:pt x="14693" y="5062"/>
                    </a:cubicBezTo>
                    <a:cubicBezTo>
                      <a:pt x="14691" y="5062"/>
                      <a:pt x="14689" y="5063"/>
                      <a:pt x="14686" y="5063"/>
                    </a:cubicBezTo>
                    <a:cubicBezTo>
                      <a:pt x="14502" y="5146"/>
                      <a:pt x="14330" y="5248"/>
                      <a:pt x="14146" y="5324"/>
                    </a:cubicBezTo>
                    <a:cubicBezTo>
                      <a:pt x="13955" y="5400"/>
                      <a:pt x="13758" y="5451"/>
                      <a:pt x="13561" y="5489"/>
                    </a:cubicBezTo>
                    <a:cubicBezTo>
                      <a:pt x="13378" y="5521"/>
                      <a:pt x="13192" y="5537"/>
                      <a:pt x="13006" y="5537"/>
                    </a:cubicBezTo>
                    <a:cubicBezTo>
                      <a:pt x="12786" y="5537"/>
                      <a:pt x="12567" y="5515"/>
                      <a:pt x="12354" y="5470"/>
                    </a:cubicBezTo>
                    <a:cubicBezTo>
                      <a:pt x="12329" y="5464"/>
                      <a:pt x="12221" y="5451"/>
                      <a:pt x="12233" y="5413"/>
                    </a:cubicBezTo>
                    <a:cubicBezTo>
                      <a:pt x="12246" y="5375"/>
                      <a:pt x="12367" y="5356"/>
                      <a:pt x="12405" y="5343"/>
                    </a:cubicBezTo>
                    <a:cubicBezTo>
                      <a:pt x="12532" y="5305"/>
                      <a:pt x="12665" y="5267"/>
                      <a:pt x="12793" y="5216"/>
                    </a:cubicBezTo>
                    <a:cubicBezTo>
                      <a:pt x="12886" y="5226"/>
                      <a:pt x="12980" y="5231"/>
                      <a:pt x="13074" y="5231"/>
                    </a:cubicBezTo>
                    <a:cubicBezTo>
                      <a:pt x="13262" y="5231"/>
                      <a:pt x="13451" y="5212"/>
                      <a:pt x="13638" y="5178"/>
                    </a:cubicBezTo>
                    <a:cubicBezTo>
                      <a:pt x="13854" y="5140"/>
                      <a:pt x="14064" y="5070"/>
                      <a:pt x="14254" y="4974"/>
                    </a:cubicBezTo>
                    <a:cubicBezTo>
                      <a:pt x="14287" y="4958"/>
                      <a:pt x="14267" y="4907"/>
                      <a:pt x="14237" y="4907"/>
                    </a:cubicBezTo>
                    <a:cubicBezTo>
                      <a:pt x="14232" y="4907"/>
                      <a:pt x="14227" y="4908"/>
                      <a:pt x="14222" y="4911"/>
                    </a:cubicBezTo>
                    <a:cubicBezTo>
                      <a:pt x="14019" y="4981"/>
                      <a:pt x="13809" y="5038"/>
                      <a:pt x="13600" y="5082"/>
                    </a:cubicBezTo>
                    <a:cubicBezTo>
                      <a:pt x="13425" y="5109"/>
                      <a:pt x="13250" y="5122"/>
                      <a:pt x="13079" y="5122"/>
                    </a:cubicBezTo>
                    <a:cubicBezTo>
                      <a:pt x="13045" y="5122"/>
                      <a:pt x="13011" y="5122"/>
                      <a:pt x="12977" y="5120"/>
                    </a:cubicBezTo>
                    <a:cubicBezTo>
                      <a:pt x="12767" y="5114"/>
                      <a:pt x="12557" y="5089"/>
                      <a:pt x="12354" y="5031"/>
                    </a:cubicBezTo>
                    <a:cubicBezTo>
                      <a:pt x="12303" y="5025"/>
                      <a:pt x="12246" y="5012"/>
                      <a:pt x="12202" y="4993"/>
                    </a:cubicBezTo>
                    <a:cubicBezTo>
                      <a:pt x="12144" y="4962"/>
                      <a:pt x="12182" y="4917"/>
                      <a:pt x="12227" y="4892"/>
                    </a:cubicBezTo>
                    <a:cubicBezTo>
                      <a:pt x="12297" y="4854"/>
                      <a:pt x="12399" y="4866"/>
                      <a:pt x="12449" y="4784"/>
                    </a:cubicBezTo>
                    <a:lnTo>
                      <a:pt x="12449" y="4777"/>
                    </a:lnTo>
                    <a:cubicBezTo>
                      <a:pt x="12564" y="4777"/>
                      <a:pt x="12678" y="4771"/>
                      <a:pt x="12799" y="4758"/>
                    </a:cubicBezTo>
                    <a:cubicBezTo>
                      <a:pt x="13034" y="4739"/>
                      <a:pt x="13269" y="4682"/>
                      <a:pt x="13492" y="4587"/>
                    </a:cubicBezTo>
                    <a:cubicBezTo>
                      <a:pt x="13511" y="4574"/>
                      <a:pt x="13511" y="4542"/>
                      <a:pt x="13485" y="4542"/>
                    </a:cubicBezTo>
                    <a:cubicBezTo>
                      <a:pt x="13307" y="4568"/>
                      <a:pt x="13129" y="4606"/>
                      <a:pt x="12951" y="4631"/>
                    </a:cubicBezTo>
                    <a:cubicBezTo>
                      <a:pt x="12773" y="4657"/>
                      <a:pt x="12596" y="4676"/>
                      <a:pt x="12418" y="4676"/>
                    </a:cubicBezTo>
                    <a:cubicBezTo>
                      <a:pt x="12395" y="4676"/>
                      <a:pt x="12372" y="4676"/>
                      <a:pt x="12349" y="4676"/>
                    </a:cubicBezTo>
                    <a:cubicBezTo>
                      <a:pt x="12004" y="4676"/>
                      <a:pt x="11665" y="4632"/>
                      <a:pt x="11337" y="4542"/>
                    </a:cubicBezTo>
                    <a:cubicBezTo>
                      <a:pt x="11236" y="4523"/>
                      <a:pt x="11140" y="4491"/>
                      <a:pt x="11051" y="4453"/>
                    </a:cubicBezTo>
                    <a:cubicBezTo>
                      <a:pt x="11013" y="4434"/>
                      <a:pt x="10969" y="4396"/>
                      <a:pt x="11007" y="4358"/>
                    </a:cubicBezTo>
                    <a:cubicBezTo>
                      <a:pt x="11013" y="4345"/>
                      <a:pt x="11026" y="4339"/>
                      <a:pt x="11032" y="4339"/>
                    </a:cubicBezTo>
                    <a:cubicBezTo>
                      <a:pt x="11153" y="4339"/>
                      <a:pt x="11280" y="4326"/>
                      <a:pt x="11401" y="4313"/>
                    </a:cubicBezTo>
                    <a:cubicBezTo>
                      <a:pt x="11522" y="4301"/>
                      <a:pt x="11636" y="4288"/>
                      <a:pt x="11763" y="4269"/>
                    </a:cubicBezTo>
                    <a:cubicBezTo>
                      <a:pt x="11820" y="4263"/>
                      <a:pt x="11871" y="4250"/>
                      <a:pt x="11928" y="4237"/>
                    </a:cubicBezTo>
                    <a:cubicBezTo>
                      <a:pt x="11985" y="4231"/>
                      <a:pt x="12036" y="4218"/>
                      <a:pt x="12087" y="4193"/>
                    </a:cubicBezTo>
                    <a:cubicBezTo>
                      <a:pt x="12106" y="4180"/>
                      <a:pt x="12100" y="4148"/>
                      <a:pt x="12081" y="4142"/>
                    </a:cubicBezTo>
                    <a:cubicBezTo>
                      <a:pt x="12065" y="4140"/>
                      <a:pt x="12050" y="4139"/>
                      <a:pt x="12035" y="4139"/>
                    </a:cubicBezTo>
                    <a:cubicBezTo>
                      <a:pt x="11993" y="4139"/>
                      <a:pt x="11953" y="4145"/>
                      <a:pt x="11916" y="4155"/>
                    </a:cubicBezTo>
                    <a:lnTo>
                      <a:pt x="11731" y="4180"/>
                    </a:lnTo>
                    <a:cubicBezTo>
                      <a:pt x="11623" y="4193"/>
                      <a:pt x="11509" y="4205"/>
                      <a:pt x="11394" y="4212"/>
                    </a:cubicBezTo>
                    <a:cubicBezTo>
                      <a:pt x="11211" y="4227"/>
                      <a:pt x="11024" y="4239"/>
                      <a:pt x="10836" y="4239"/>
                    </a:cubicBezTo>
                    <a:cubicBezTo>
                      <a:pt x="10796" y="4239"/>
                      <a:pt x="10755" y="4238"/>
                      <a:pt x="10715" y="4237"/>
                    </a:cubicBezTo>
                    <a:cubicBezTo>
                      <a:pt x="10486" y="4231"/>
                      <a:pt x="10257" y="4218"/>
                      <a:pt x="10028" y="4186"/>
                    </a:cubicBezTo>
                    <a:cubicBezTo>
                      <a:pt x="9825" y="4167"/>
                      <a:pt x="9628" y="4110"/>
                      <a:pt x="9444" y="4027"/>
                    </a:cubicBezTo>
                    <a:cubicBezTo>
                      <a:pt x="9513" y="3977"/>
                      <a:pt x="9583" y="3938"/>
                      <a:pt x="9666" y="3907"/>
                    </a:cubicBezTo>
                    <a:cubicBezTo>
                      <a:pt x="9749" y="3913"/>
                      <a:pt x="9838" y="3919"/>
                      <a:pt x="9927" y="3919"/>
                    </a:cubicBezTo>
                    <a:cubicBezTo>
                      <a:pt x="9978" y="3921"/>
                      <a:pt x="10029" y="3922"/>
                      <a:pt x="10080" y="3922"/>
                    </a:cubicBezTo>
                    <a:cubicBezTo>
                      <a:pt x="10389" y="3922"/>
                      <a:pt x="10694" y="3889"/>
                      <a:pt x="10994" y="3818"/>
                    </a:cubicBezTo>
                    <a:cubicBezTo>
                      <a:pt x="11013" y="3805"/>
                      <a:pt x="11007" y="3773"/>
                      <a:pt x="10988" y="3773"/>
                    </a:cubicBezTo>
                    <a:cubicBezTo>
                      <a:pt x="10683" y="3799"/>
                      <a:pt x="10384" y="3824"/>
                      <a:pt x="10079" y="3824"/>
                    </a:cubicBezTo>
                    <a:cubicBezTo>
                      <a:pt x="9774" y="3818"/>
                      <a:pt x="9469" y="3792"/>
                      <a:pt x="9170" y="3741"/>
                    </a:cubicBezTo>
                    <a:cubicBezTo>
                      <a:pt x="9094" y="3729"/>
                      <a:pt x="9024" y="3716"/>
                      <a:pt x="8954" y="3703"/>
                    </a:cubicBezTo>
                    <a:lnTo>
                      <a:pt x="8859" y="3678"/>
                    </a:lnTo>
                    <a:cubicBezTo>
                      <a:pt x="8834" y="3672"/>
                      <a:pt x="8783" y="3665"/>
                      <a:pt x="8764" y="3646"/>
                    </a:cubicBezTo>
                    <a:cubicBezTo>
                      <a:pt x="8732" y="3602"/>
                      <a:pt x="8853" y="3544"/>
                      <a:pt x="8884" y="3532"/>
                    </a:cubicBezTo>
                    <a:cubicBezTo>
                      <a:pt x="8948" y="3494"/>
                      <a:pt x="9011" y="3462"/>
                      <a:pt x="9081" y="3430"/>
                    </a:cubicBezTo>
                    <a:cubicBezTo>
                      <a:pt x="9329" y="3309"/>
                      <a:pt x="9583" y="3214"/>
                      <a:pt x="9850" y="3144"/>
                    </a:cubicBezTo>
                    <a:cubicBezTo>
                      <a:pt x="10384" y="2998"/>
                      <a:pt x="10943" y="2915"/>
                      <a:pt x="11490" y="2820"/>
                    </a:cubicBezTo>
                    <a:cubicBezTo>
                      <a:pt x="12094" y="2712"/>
                      <a:pt x="12691" y="2598"/>
                      <a:pt x="13295" y="2464"/>
                    </a:cubicBezTo>
                    <a:cubicBezTo>
                      <a:pt x="13631" y="2394"/>
                      <a:pt x="13975" y="2318"/>
                      <a:pt x="14311" y="2235"/>
                    </a:cubicBezTo>
                    <a:cubicBezTo>
                      <a:pt x="14616" y="2165"/>
                      <a:pt x="14921" y="2096"/>
                      <a:pt x="15214" y="2000"/>
                    </a:cubicBezTo>
                    <a:lnTo>
                      <a:pt x="15214" y="2000"/>
                    </a:lnTo>
                    <a:cubicBezTo>
                      <a:pt x="15182" y="2057"/>
                      <a:pt x="15157" y="2115"/>
                      <a:pt x="15144" y="2178"/>
                    </a:cubicBezTo>
                    <a:cubicBezTo>
                      <a:pt x="15139" y="2187"/>
                      <a:pt x="15151" y="2196"/>
                      <a:pt x="15160" y="2196"/>
                    </a:cubicBezTo>
                    <a:cubicBezTo>
                      <a:pt x="15164" y="2196"/>
                      <a:pt x="15167" y="2195"/>
                      <a:pt x="15169" y="2191"/>
                    </a:cubicBezTo>
                    <a:cubicBezTo>
                      <a:pt x="15233" y="2115"/>
                      <a:pt x="15290" y="2038"/>
                      <a:pt x="15341" y="1956"/>
                    </a:cubicBezTo>
                    <a:cubicBezTo>
                      <a:pt x="15360" y="1930"/>
                      <a:pt x="15373" y="1905"/>
                      <a:pt x="15392" y="1879"/>
                    </a:cubicBezTo>
                    <a:lnTo>
                      <a:pt x="15392" y="1879"/>
                    </a:lnTo>
                    <a:cubicBezTo>
                      <a:pt x="15385" y="1905"/>
                      <a:pt x="15373" y="1930"/>
                      <a:pt x="15360" y="1962"/>
                    </a:cubicBezTo>
                    <a:cubicBezTo>
                      <a:pt x="15328" y="2038"/>
                      <a:pt x="15315" y="2121"/>
                      <a:pt x="15315" y="2210"/>
                    </a:cubicBezTo>
                    <a:cubicBezTo>
                      <a:pt x="15319" y="2218"/>
                      <a:pt x="15328" y="2223"/>
                      <a:pt x="15337" y="2223"/>
                    </a:cubicBezTo>
                    <a:cubicBezTo>
                      <a:pt x="15343" y="2223"/>
                      <a:pt x="15349" y="2221"/>
                      <a:pt x="15354" y="2216"/>
                    </a:cubicBezTo>
                    <a:cubicBezTo>
                      <a:pt x="15385" y="2146"/>
                      <a:pt x="15411" y="2070"/>
                      <a:pt x="15430" y="1994"/>
                    </a:cubicBezTo>
                    <a:cubicBezTo>
                      <a:pt x="15455" y="1918"/>
                      <a:pt x="15487" y="1841"/>
                      <a:pt x="15525" y="1771"/>
                    </a:cubicBezTo>
                    <a:cubicBezTo>
                      <a:pt x="15563" y="1695"/>
                      <a:pt x="15608" y="1625"/>
                      <a:pt x="15652" y="1555"/>
                    </a:cubicBezTo>
                    <a:cubicBezTo>
                      <a:pt x="15697" y="1511"/>
                      <a:pt x="15741" y="1466"/>
                      <a:pt x="15786" y="1422"/>
                    </a:cubicBezTo>
                    <a:cubicBezTo>
                      <a:pt x="15836" y="1377"/>
                      <a:pt x="15875" y="1339"/>
                      <a:pt x="15919" y="1301"/>
                    </a:cubicBezTo>
                    <a:cubicBezTo>
                      <a:pt x="16008" y="1219"/>
                      <a:pt x="16103" y="1149"/>
                      <a:pt x="16199" y="1072"/>
                    </a:cubicBezTo>
                    <a:cubicBezTo>
                      <a:pt x="16294" y="1009"/>
                      <a:pt x="16389" y="945"/>
                      <a:pt x="16491" y="882"/>
                    </a:cubicBezTo>
                    <a:cubicBezTo>
                      <a:pt x="16497" y="888"/>
                      <a:pt x="16504" y="888"/>
                      <a:pt x="16510" y="888"/>
                    </a:cubicBezTo>
                    <a:cubicBezTo>
                      <a:pt x="16574" y="863"/>
                      <a:pt x="16624" y="825"/>
                      <a:pt x="16669" y="774"/>
                    </a:cubicBezTo>
                    <a:lnTo>
                      <a:pt x="16713" y="742"/>
                    </a:lnTo>
                    <a:lnTo>
                      <a:pt x="16796" y="698"/>
                    </a:lnTo>
                    <a:cubicBezTo>
                      <a:pt x="16802" y="691"/>
                      <a:pt x="16809" y="685"/>
                      <a:pt x="16802" y="678"/>
                    </a:cubicBezTo>
                    <a:lnTo>
                      <a:pt x="16841" y="653"/>
                    </a:lnTo>
                    <a:cubicBezTo>
                      <a:pt x="16961" y="570"/>
                      <a:pt x="17082" y="507"/>
                      <a:pt x="17215" y="443"/>
                    </a:cubicBezTo>
                    <a:cubicBezTo>
                      <a:pt x="17470" y="335"/>
                      <a:pt x="17737" y="253"/>
                      <a:pt x="18016" y="202"/>
                    </a:cubicBezTo>
                    <a:cubicBezTo>
                      <a:pt x="18035" y="202"/>
                      <a:pt x="18029" y="170"/>
                      <a:pt x="18010" y="170"/>
                    </a:cubicBezTo>
                    <a:lnTo>
                      <a:pt x="17946" y="170"/>
                    </a:lnTo>
                    <a:cubicBezTo>
                      <a:pt x="18016" y="157"/>
                      <a:pt x="18086" y="145"/>
                      <a:pt x="18156" y="138"/>
                    </a:cubicBezTo>
                    <a:cubicBezTo>
                      <a:pt x="18226" y="132"/>
                      <a:pt x="18302" y="126"/>
                      <a:pt x="18372" y="126"/>
                    </a:cubicBezTo>
                    <a:cubicBezTo>
                      <a:pt x="18407" y="129"/>
                      <a:pt x="18442" y="130"/>
                      <a:pt x="18477" y="130"/>
                    </a:cubicBezTo>
                    <a:cubicBezTo>
                      <a:pt x="18512" y="130"/>
                      <a:pt x="18547" y="129"/>
                      <a:pt x="18582" y="126"/>
                    </a:cubicBezTo>
                    <a:cubicBezTo>
                      <a:pt x="18594" y="119"/>
                      <a:pt x="18594" y="107"/>
                      <a:pt x="18582" y="100"/>
                    </a:cubicBezTo>
                    <a:cubicBezTo>
                      <a:pt x="18556" y="87"/>
                      <a:pt x="18531" y="81"/>
                      <a:pt x="18506" y="81"/>
                    </a:cubicBezTo>
                    <a:cubicBezTo>
                      <a:pt x="18546" y="77"/>
                      <a:pt x="18586" y="74"/>
                      <a:pt x="18625" y="74"/>
                    </a:cubicBezTo>
                    <a:close/>
                    <a:moveTo>
                      <a:pt x="16243" y="7910"/>
                    </a:moveTo>
                    <a:cubicBezTo>
                      <a:pt x="16250" y="7910"/>
                      <a:pt x="16250" y="7917"/>
                      <a:pt x="16256" y="7917"/>
                    </a:cubicBezTo>
                    <a:cubicBezTo>
                      <a:pt x="16383" y="7986"/>
                      <a:pt x="16440" y="8139"/>
                      <a:pt x="16389" y="8279"/>
                    </a:cubicBezTo>
                    <a:lnTo>
                      <a:pt x="16389" y="8260"/>
                    </a:lnTo>
                    <a:cubicBezTo>
                      <a:pt x="16377" y="8171"/>
                      <a:pt x="16339" y="8095"/>
                      <a:pt x="16281" y="8025"/>
                    </a:cubicBezTo>
                    <a:cubicBezTo>
                      <a:pt x="16256" y="7993"/>
                      <a:pt x="16224" y="7961"/>
                      <a:pt x="16199" y="7929"/>
                    </a:cubicBezTo>
                    <a:lnTo>
                      <a:pt x="16186" y="7923"/>
                    </a:lnTo>
                    <a:lnTo>
                      <a:pt x="16243" y="7910"/>
                    </a:lnTo>
                    <a:close/>
                    <a:moveTo>
                      <a:pt x="16078" y="7942"/>
                    </a:moveTo>
                    <a:lnTo>
                      <a:pt x="16116" y="7980"/>
                    </a:lnTo>
                    <a:cubicBezTo>
                      <a:pt x="16148" y="8012"/>
                      <a:pt x="16180" y="8044"/>
                      <a:pt x="16205" y="8075"/>
                    </a:cubicBezTo>
                    <a:cubicBezTo>
                      <a:pt x="16256" y="8133"/>
                      <a:pt x="16288" y="8203"/>
                      <a:pt x="16307" y="8279"/>
                    </a:cubicBezTo>
                    <a:cubicBezTo>
                      <a:pt x="16319" y="8368"/>
                      <a:pt x="16313" y="8457"/>
                      <a:pt x="16281" y="8539"/>
                    </a:cubicBezTo>
                    <a:lnTo>
                      <a:pt x="16269" y="8571"/>
                    </a:lnTo>
                    <a:cubicBezTo>
                      <a:pt x="16262" y="8457"/>
                      <a:pt x="16230" y="8342"/>
                      <a:pt x="16167" y="8241"/>
                    </a:cubicBezTo>
                    <a:cubicBezTo>
                      <a:pt x="16097" y="8126"/>
                      <a:pt x="16002" y="8037"/>
                      <a:pt x="15887" y="7980"/>
                    </a:cubicBezTo>
                    <a:lnTo>
                      <a:pt x="16078" y="7942"/>
                    </a:lnTo>
                    <a:close/>
                    <a:moveTo>
                      <a:pt x="10880" y="7770"/>
                    </a:moveTo>
                    <a:lnTo>
                      <a:pt x="10912" y="7777"/>
                    </a:lnTo>
                    <a:cubicBezTo>
                      <a:pt x="11204" y="7853"/>
                      <a:pt x="11496" y="7917"/>
                      <a:pt x="11782" y="7967"/>
                    </a:cubicBezTo>
                    <a:cubicBezTo>
                      <a:pt x="11782" y="7974"/>
                      <a:pt x="11776" y="7986"/>
                      <a:pt x="11782" y="7993"/>
                    </a:cubicBezTo>
                    <a:cubicBezTo>
                      <a:pt x="11782" y="8164"/>
                      <a:pt x="11788" y="8368"/>
                      <a:pt x="11680" y="8514"/>
                    </a:cubicBezTo>
                    <a:cubicBezTo>
                      <a:pt x="11628" y="8597"/>
                      <a:pt x="11534" y="8661"/>
                      <a:pt x="11437" y="8661"/>
                    </a:cubicBezTo>
                    <a:cubicBezTo>
                      <a:pt x="11393" y="8661"/>
                      <a:pt x="11348" y="8648"/>
                      <a:pt x="11306" y="8616"/>
                    </a:cubicBezTo>
                    <a:cubicBezTo>
                      <a:pt x="11178" y="8520"/>
                      <a:pt x="11115" y="8342"/>
                      <a:pt x="11051" y="8209"/>
                    </a:cubicBezTo>
                    <a:cubicBezTo>
                      <a:pt x="10981" y="8069"/>
                      <a:pt x="10924" y="7923"/>
                      <a:pt x="10880" y="7770"/>
                    </a:cubicBezTo>
                    <a:close/>
                    <a:moveTo>
                      <a:pt x="15741" y="8006"/>
                    </a:moveTo>
                    <a:cubicBezTo>
                      <a:pt x="15748" y="8018"/>
                      <a:pt x="15754" y="8037"/>
                      <a:pt x="15767" y="8044"/>
                    </a:cubicBezTo>
                    <a:cubicBezTo>
                      <a:pt x="15817" y="8075"/>
                      <a:pt x="15875" y="8095"/>
                      <a:pt x="15925" y="8126"/>
                    </a:cubicBezTo>
                    <a:cubicBezTo>
                      <a:pt x="15976" y="8164"/>
                      <a:pt x="16021" y="8203"/>
                      <a:pt x="16059" y="8253"/>
                    </a:cubicBezTo>
                    <a:cubicBezTo>
                      <a:pt x="16135" y="8349"/>
                      <a:pt x="16180" y="8469"/>
                      <a:pt x="16186" y="8597"/>
                    </a:cubicBezTo>
                    <a:cubicBezTo>
                      <a:pt x="16186" y="8724"/>
                      <a:pt x="16148" y="8844"/>
                      <a:pt x="16072" y="8952"/>
                    </a:cubicBezTo>
                    <a:cubicBezTo>
                      <a:pt x="16053" y="8978"/>
                      <a:pt x="16033" y="9003"/>
                      <a:pt x="16014" y="9029"/>
                    </a:cubicBezTo>
                    <a:cubicBezTo>
                      <a:pt x="15995" y="9048"/>
                      <a:pt x="15964" y="9092"/>
                      <a:pt x="15945" y="9099"/>
                    </a:cubicBezTo>
                    <a:lnTo>
                      <a:pt x="15938" y="9067"/>
                    </a:lnTo>
                    <a:cubicBezTo>
                      <a:pt x="15938" y="9048"/>
                      <a:pt x="15932" y="9029"/>
                      <a:pt x="15932" y="9003"/>
                    </a:cubicBezTo>
                    <a:cubicBezTo>
                      <a:pt x="15925" y="8984"/>
                      <a:pt x="15932" y="8978"/>
                      <a:pt x="15932" y="8959"/>
                    </a:cubicBezTo>
                    <a:cubicBezTo>
                      <a:pt x="15938" y="8952"/>
                      <a:pt x="15951" y="8940"/>
                      <a:pt x="15951" y="8933"/>
                    </a:cubicBezTo>
                    <a:cubicBezTo>
                      <a:pt x="15964" y="8876"/>
                      <a:pt x="15970" y="8825"/>
                      <a:pt x="15976" y="8774"/>
                    </a:cubicBezTo>
                    <a:cubicBezTo>
                      <a:pt x="15983" y="8724"/>
                      <a:pt x="15989" y="8679"/>
                      <a:pt x="15995" y="8635"/>
                    </a:cubicBezTo>
                    <a:cubicBezTo>
                      <a:pt x="16002" y="8558"/>
                      <a:pt x="15995" y="8482"/>
                      <a:pt x="15970" y="8406"/>
                    </a:cubicBezTo>
                    <a:cubicBezTo>
                      <a:pt x="15913" y="8253"/>
                      <a:pt x="15786" y="8183"/>
                      <a:pt x="15633" y="8139"/>
                    </a:cubicBezTo>
                    <a:cubicBezTo>
                      <a:pt x="15519" y="8105"/>
                      <a:pt x="15399" y="8088"/>
                      <a:pt x="15277" y="8088"/>
                    </a:cubicBezTo>
                    <a:cubicBezTo>
                      <a:pt x="15216" y="8088"/>
                      <a:pt x="15154" y="8092"/>
                      <a:pt x="15093" y="8101"/>
                    </a:cubicBezTo>
                    <a:cubicBezTo>
                      <a:pt x="15017" y="8114"/>
                      <a:pt x="14947" y="8145"/>
                      <a:pt x="14883" y="8190"/>
                    </a:cubicBezTo>
                    <a:cubicBezTo>
                      <a:pt x="14839" y="8215"/>
                      <a:pt x="14801" y="8247"/>
                      <a:pt x="14769" y="8292"/>
                    </a:cubicBezTo>
                    <a:cubicBezTo>
                      <a:pt x="14763" y="8292"/>
                      <a:pt x="14756" y="8292"/>
                      <a:pt x="14750" y="8298"/>
                    </a:cubicBezTo>
                    <a:cubicBezTo>
                      <a:pt x="14705" y="8336"/>
                      <a:pt x="14674" y="8387"/>
                      <a:pt x="14654" y="8444"/>
                    </a:cubicBezTo>
                    <a:lnTo>
                      <a:pt x="14642" y="8431"/>
                    </a:lnTo>
                    <a:lnTo>
                      <a:pt x="14629" y="8406"/>
                    </a:lnTo>
                    <a:lnTo>
                      <a:pt x="14610" y="8374"/>
                    </a:lnTo>
                    <a:lnTo>
                      <a:pt x="14604" y="8368"/>
                    </a:lnTo>
                    <a:cubicBezTo>
                      <a:pt x="14597" y="8355"/>
                      <a:pt x="14597" y="8342"/>
                      <a:pt x="14597" y="8330"/>
                    </a:cubicBezTo>
                    <a:cubicBezTo>
                      <a:pt x="14591" y="8292"/>
                      <a:pt x="14597" y="8260"/>
                      <a:pt x="14610" y="8228"/>
                    </a:cubicBezTo>
                    <a:cubicBezTo>
                      <a:pt x="14629" y="8171"/>
                      <a:pt x="14667" y="8126"/>
                      <a:pt x="14718" y="8095"/>
                    </a:cubicBezTo>
                    <a:cubicBezTo>
                      <a:pt x="14940" y="8088"/>
                      <a:pt x="15169" y="8075"/>
                      <a:pt x="15392" y="8050"/>
                    </a:cubicBezTo>
                    <a:cubicBezTo>
                      <a:pt x="15506" y="8037"/>
                      <a:pt x="15627" y="8025"/>
                      <a:pt x="15741" y="8006"/>
                    </a:cubicBezTo>
                    <a:close/>
                    <a:moveTo>
                      <a:pt x="11871" y="7986"/>
                    </a:moveTo>
                    <a:lnTo>
                      <a:pt x="11903" y="7993"/>
                    </a:lnTo>
                    <a:cubicBezTo>
                      <a:pt x="12384" y="8080"/>
                      <a:pt x="12873" y="8127"/>
                      <a:pt x="13363" y="8127"/>
                    </a:cubicBezTo>
                    <a:cubicBezTo>
                      <a:pt x="13514" y="8127"/>
                      <a:pt x="13665" y="8123"/>
                      <a:pt x="13816" y="8114"/>
                    </a:cubicBezTo>
                    <a:cubicBezTo>
                      <a:pt x="13917" y="8101"/>
                      <a:pt x="14019" y="8095"/>
                      <a:pt x="14127" y="8082"/>
                    </a:cubicBezTo>
                    <a:cubicBezTo>
                      <a:pt x="14286" y="8095"/>
                      <a:pt x="14445" y="8101"/>
                      <a:pt x="14604" y="8101"/>
                    </a:cubicBezTo>
                    <a:cubicBezTo>
                      <a:pt x="14572" y="8126"/>
                      <a:pt x="14553" y="8158"/>
                      <a:pt x="14534" y="8196"/>
                    </a:cubicBezTo>
                    <a:cubicBezTo>
                      <a:pt x="14515" y="8241"/>
                      <a:pt x="14508" y="8285"/>
                      <a:pt x="14508" y="8336"/>
                    </a:cubicBezTo>
                    <a:cubicBezTo>
                      <a:pt x="14508" y="8387"/>
                      <a:pt x="14527" y="8438"/>
                      <a:pt x="14553" y="8482"/>
                    </a:cubicBezTo>
                    <a:cubicBezTo>
                      <a:pt x="14559" y="8482"/>
                      <a:pt x="14572" y="8489"/>
                      <a:pt x="14578" y="8489"/>
                    </a:cubicBezTo>
                    <a:lnTo>
                      <a:pt x="14585" y="8520"/>
                    </a:lnTo>
                    <a:cubicBezTo>
                      <a:pt x="14591" y="8527"/>
                      <a:pt x="14591" y="8533"/>
                      <a:pt x="14597" y="8539"/>
                    </a:cubicBezTo>
                    <a:lnTo>
                      <a:pt x="14477" y="8768"/>
                    </a:lnTo>
                    <a:cubicBezTo>
                      <a:pt x="14388" y="8933"/>
                      <a:pt x="14305" y="9105"/>
                      <a:pt x="14216" y="9276"/>
                    </a:cubicBezTo>
                    <a:cubicBezTo>
                      <a:pt x="14127" y="9442"/>
                      <a:pt x="14038" y="9613"/>
                      <a:pt x="13949" y="9779"/>
                    </a:cubicBezTo>
                    <a:cubicBezTo>
                      <a:pt x="13911" y="9861"/>
                      <a:pt x="13867" y="9937"/>
                      <a:pt x="13822" y="10020"/>
                    </a:cubicBezTo>
                    <a:cubicBezTo>
                      <a:pt x="13778" y="10090"/>
                      <a:pt x="13746" y="10166"/>
                      <a:pt x="13727" y="10249"/>
                    </a:cubicBezTo>
                    <a:cubicBezTo>
                      <a:pt x="13670" y="10230"/>
                      <a:pt x="13619" y="10211"/>
                      <a:pt x="13568" y="10198"/>
                    </a:cubicBezTo>
                    <a:cubicBezTo>
                      <a:pt x="13540" y="10186"/>
                      <a:pt x="13511" y="10181"/>
                      <a:pt x="13482" y="10181"/>
                    </a:cubicBezTo>
                    <a:cubicBezTo>
                      <a:pt x="13464" y="10181"/>
                      <a:pt x="13447" y="10183"/>
                      <a:pt x="13428" y="10185"/>
                    </a:cubicBezTo>
                    <a:cubicBezTo>
                      <a:pt x="13403" y="10153"/>
                      <a:pt x="13377" y="10128"/>
                      <a:pt x="13352" y="10103"/>
                    </a:cubicBezTo>
                    <a:lnTo>
                      <a:pt x="13237" y="9995"/>
                    </a:lnTo>
                    <a:lnTo>
                      <a:pt x="13034" y="9798"/>
                    </a:lnTo>
                    <a:cubicBezTo>
                      <a:pt x="12894" y="9658"/>
                      <a:pt x="12761" y="9524"/>
                      <a:pt x="12621" y="9385"/>
                    </a:cubicBezTo>
                    <a:cubicBezTo>
                      <a:pt x="12488" y="9245"/>
                      <a:pt x="12354" y="9118"/>
                      <a:pt x="12214" y="8984"/>
                    </a:cubicBezTo>
                    <a:cubicBezTo>
                      <a:pt x="12081" y="8851"/>
                      <a:pt x="11941" y="8698"/>
                      <a:pt x="11788" y="8571"/>
                    </a:cubicBezTo>
                    <a:lnTo>
                      <a:pt x="11782" y="8571"/>
                    </a:lnTo>
                    <a:cubicBezTo>
                      <a:pt x="11788" y="8558"/>
                      <a:pt x="11795" y="8546"/>
                      <a:pt x="11801" y="8533"/>
                    </a:cubicBezTo>
                    <a:cubicBezTo>
                      <a:pt x="11890" y="8368"/>
                      <a:pt x="11877" y="8171"/>
                      <a:pt x="11871" y="7986"/>
                    </a:cubicBezTo>
                    <a:close/>
                    <a:moveTo>
                      <a:pt x="15263" y="8162"/>
                    </a:moveTo>
                    <a:cubicBezTo>
                      <a:pt x="15308" y="8162"/>
                      <a:pt x="15353" y="8166"/>
                      <a:pt x="15398" y="8171"/>
                    </a:cubicBezTo>
                    <a:cubicBezTo>
                      <a:pt x="15373" y="8209"/>
                      <a:pt x="15354" y="8260"/>
                      <a:pt x="15328" y="8298"/>
                    </a:cubicBezTo>
                    <a:cubicBezTo>
                      <a:pt x="15303" y="8355"/>
                      <a:pt x="15271" y="8419"/>
                      <a:pt x="15239" y="8476"/>
                    </a:cubicBezTo>
                    <a:cubicBezTo>
                      <a:pt x="15176" y="8597"/>
                      <a:pt x="15118" y="8724"/>
                      <a:pt x="15055" y="8844"/>
                    </a:cubicBezTo>
                    <a:cubicBezTo>
                      <a:pt x="15046" y="8858"/>
                      <a:pt x="15059" y="8871"/>
                      <a:pt x="15072" y="8871"/>
                    </a:cubicBezTo>
                    <a:cubicBezTo>
                      <a:pt x="15078" y="8871"/>
                      <a:pt x="15083" y="8869"/>
                      <a:pt x="15087" y="8863"/>
                    </a:cubicBezTo>
                    <a:cubicBezTo>
                      <a:pt x="15157" y="8743"/>
                      <a:pt x="15226" y="8635"/>
                      <a:pt x="15296" y="8514"/>
                    </a:cubicBezTo>
                    <a:cubicBezTo>
                      <a:pt x="15328" y="8463"/>
                      <a:pt x="15366" y="8406"/>
                      <a:pt x="15398" y="8349"/>
                    </a:cubicBezTo>
                    <a:cubicBezTo>
                      <a:pt x="15430" y="8298"/>
                      <a:pt x="15462" y="8247"/>
                      <a:pt x="15493" y="8190"/>
                    </a:cubicBezTo>
                    <a:cubicBezTo>
                      <a:pt x="15525" y="8196"/>
                      <a:pt x="15563" y="8209"/>
                      <a:pt x="15595" y="8215"/>
                    </a:cubicBezTo>
                    <a:cubicBezTo>
                      <a:pt x="15665" y="8228"/>
                      <a:pt x="15722" y="8260"/>
                      <a:pt x="15779" y="8292"/>
                    </a:cubicBezTo>
                    <a:cubicBezTo>
                      <a:pt x="15538" y="8698"/>
                      <a:pt x="15322" y="9118"/>
                      <a:pt x="15137" y="9556"/>
                    </a:cubicBezTo>
                    <a:cubicBezTo>
                      <a:pt x="15128" y="9570"/>
                      <a:pt x="15142" y="9583"/>
                      <a:pt x="15155" y="9583"/>
                    </a:cubicBezTo>
                    <a:cubicBezTo>
                      <a:pt x="15160" y="9583"/>
                      <a:pt x="15166" y="9581"/>
                      <a:pt x="15169" y="9575"/>
                    </a:cubicBezTo>
                    <a:cubicBezTo>
                      <a:pt x="15379" y="9162"/>
                      <a:pt x="15614" y="8762"/>
                      <a:pt x="15862" y="8374"/>
                    </a:cubicBezTo>
                    <a:cubicBezTo>
                      <a:pt x="15875" y="8406"/>
                      <a:pt x="15887" y="8431"/>
                      <a:pt x="15894" y="8469"/>
                    </a:cubicBezTo>
                    <a:cubicBezTo>
                      <a:pt x="15900" y="8539"/>
                      <a:pt x="15900" y="8609"/>
                      <a:pt x="15887" y="8679"/>
                    </a:cubicBezTo>
                    <a:cubicBezTo>
                      <a:pt x="15875" y="8736"/>
                      <a:pt x="15862" y="8794"/>
                      <a:pt x="15856" y="8844"/>
                    </a:cubicBezTo>
                    <a:cubicBezTo>
                      <a:pt x="15786" y="8895"/>
                      <a:pt x="15754" y="8997"/>
                      <a:pt x="15722" y="9067"/>
                    </a:cubicBezTo>
                    <a:cubicBezTo>
                      <a:pt x="15684" y="9137"/>
                      <a:pt x="15633" y="9226"/>
                      <a:pt x="15595" y="9302"/>
                    </a:cubicBezTo>
                    <a:cubicBezTo>
                      <a:pt x="15512" y="9467"/>
                      <a:pt x="15423" y="9632"/>
                      <a:pt x="15341" y="9798"/>
                    </a:cubicBezTo>
                    <a:cubicBezTo>
                      <a:pt x="15252" y="9963"/>
                      <a:pt x="15176" y="10122"/>
                      <a:pt x="15093" y="10287"/>
                    </a:cubicBezTo>
                    <a:cubicBezTo>
                      <a:pt x="15004" y="10446"/>
                      <a:pt x="14909" y="10617"/>
                      <a:pt x="14832" y="10789"/>
                    </a:cubicBezTo>
                    <a:lnTo>
                      <a:pt x="14667" y="10725"/>
                    </a:lnTo>
                    <a:cubicBezTo>
                      <a:pt x="14699" y="10719"/>
                      <a:pt x="14712" y="10681"/>
                      <a:pt x="14693" y="10655"/>
                    </a:cubicBezTo>
                    <a:cubicBezTo>
                      <a:pt x="14648" y="10624"/>
                      <a:pt x="14597" y="10592"/>
                      <a:pt x="14546" y="10579"/>
                    </a:cubicBezTo>
                    <a:cubicBezTo>
                      <a:pt x="14489" y="10547"/>
                      <a:pt x="14438" y="10522"/>
                      <a:pt x="14381" y="10497"/>
                    </a:cubicBezTo>
                    <a:cubicBezTo>
                      <a:pt x="14280" y="10452"/>
                      <a:pt x="14172" y="10408"/>
                      <a:pt x="14064" y="10363"/>
                    </a:cubicBezTo>
                    <a:cubicBezTo>
                      <a:pt x="13949" y="10319"/>
                      <a:pt x="13854" y="10287"/>
                      <a:pt x="13752" y="10255"/>
                    </a:cubicBezTo>
                    <a:cubicBezTo>
                      <a:pt x="13803" y="10198"/>
                      <a:pt x="13841" y="10128"/>
                      <a:pt x="13873" y="10058"/>
                    </a:cubicBezTo>
                    <a:cubicBezTo>
                      <a:pt x="13924" y="9982"/>
                      <a:pt x="13968" y="9893"/>
                      <a:pt x="14013" y="9810"/>
                    </a:cubicBezTo>
                    <a:cubicBezTo>
                      <a:pt x="14102" y="9645"/>
                      <a:pt x="14191" y="9480"/>
                      <a:pt x="14286" y="9321"/>
                    </a:cubicBezTo>
                    <a:cubicBezTo>
                      <a:pt x="14375" y="9156"/>
                      <a:pt x="14464" y="8991"/>
                      <a:pt x="14553" y="8832"/>
                    </a:cubicBezTo>
                    <a:cubicBezTo>
                      <a:pt x="14604" y="8749"/>
                      <a:pt x="14648" y="8660"/>
                      <a:pt x="14693" y="8577"/>
                    </a:cubicBezTo>
                    <a:lnTo>
                      <a:pt x="14756" y="8463"/>
                    </a:lnTo>
                    <a:cubicBezTo>
                      <a:pt x="14782" y="8425"/>
                      <a:pt x="14801" y="8387"/>
                      <a:pt x="14807" y="8342"/>
                    </a:cubicBezTo>
                    <a:cubicBezTo>
                      <a:pt x="14845" y="8304"/>
                      <a:pt x="14890" y="8272"/>
                      <a:pt x="14934" y="8241"/>
                    </a:cubicBezTo>
                    <a:cubicBezTo>
                      <a:pt x="14979" y="8215"/>
                      <a:pt x="15029" y="8196"/>
                      <a:pt x="15080" y="8183"/>
                    </a:cubicBezTo>
                    <a:lnTo>
                      <a:pt x="15080" y="8183"/>
                    </a:lnTo>
                    <a:cubicBezTo>
                      <a:pt x="15061" y="8209"/>
                      <a:pt x="15048" y="8234"/>
                      <a:pt x="15036" y="8260"/>
                    </a:cubicBezTo>
                    <a:cubicBezTo>
                      <a:pt x="14998" y="8323"/>
                      <a:pt x="14966" y="8380"/>
                      <a:pt x="14934" y="8438"/>
                    </a:cubicBezTo>
                    <a:cubicBezTo>
                      <a:pt x="14864" y="8558"/>
                      <a:pt x="14801" y="8679"/>
                      <a:pt x="14737" y="8800"/>
                    </a:cubicBezTo>
                    <a:cubicBezTo>
                      <a:pt x="14616" y="9048"/>
                      <a:pt x="14496" y="9296"/>
                      <a:pt x="14388" y="9543"/>
                    </a:cubicBezTo>
                    <a:cubicBezTo>
                      <a:pt x="14378" y="9562"/>
                      <a:pt x="14392" y="9577"/>
                      <a:pt x="14408" y="9577"/>
                    </a:cubicBezTo>
                    <a:cubicBezTo>
                      <a:pt x="14414" y="9577"/>
                      <a:pt x="14420" y="9574"/>
                      <a:pt x="14426" y="9569"/>
                    </a:cubicBezTo>
                    <a:cubicBezTo>
                      <a:pt x="14553" y="9327"/>
                      <a:pt x="14680" y="9092"/>
                      <a:pt x="14813" y="8851"/>
                    </a:cubicBezTo>
                    <a:cubicBezTo>
                      <a:pt x="14877" y="8736"/>
                      <a:pt x="14947" y="8622"/>
                      <a:pt x="15017" y="8508"/>
                    </a:cubicBezTo>
                    <a:lnTo>
                      <a:pt x="15118" y="8342"/>
                    </a:lnTo>
                    <a:cubicBezTo>
                      <a:pt x="15157" y="8285"/>
                      <a:pt x="15188" y="8228"/>
                      <a:pt x="15207" y="8164"/>
                    </a:cubicBezTo>
                    <a:cubicBezTo>
                      <a:pt x="15226" y="8163"/>
                      <a:pt x="15245" y="8162"/>
                      <a:pt x="15263" y="8162"/>
                    </a:cubicBezTo>
                    <a:close/>
                    <a:moveTo>
                      <a:pt x="11750" y="8616"/>
                    </a:moveTo>
                    <a:cubicBezTo>
                      <a:pt x="11871" y="8762"/>
                      <a:pt x="12005" y="8895"/>
                      <a:pt x="12138" y="9029"/>
                    </a:cubicBezTo>
                    <a:cubicBezTo>
                      <a:pt x="12271" y="9168"/>
                      <a:pt x="12411" y="9308"/>
                      <a:pt x="12551" y="9448"/>
                    </a:cubicBezTo>
                    <a:cubicBezTo>
                      <a:pt x="12691" y="9582"/>
                      <a:pt x="12824" y="9721"/>
                      <a:pt x="12964" y="9861"/>
                    </a:cubicBezTo>
                    <a:lnTo>
                      <a:pt x="13161" y="10064"/>
                    </a:lnTo>
                    <a:cubicBezTo>
                      <a:pt x="13225" y="10141"/>
                      <a:pt x="13295" y="10211"/>
                      <a:pt x="13377" y="10268"/>
                    </a:cubicBezTo>
                    <a:cubicBezTo>
                      <a:pt x="13384" y="10274"/>
                      <a:pt x="13391" y="10277"/>
                      <a:pt x="13399" y="10277"/>
                    </a:cubicBezTo>
                    <a:cubicBezTo>
                      <a:pt x="13415" y="10277"/>
                      <a:pt x="13430" y="10266"/>
                      <a:pt x="13434" y="10249"/>
                    </a:cubicBezTo>
                    <a:cubicBezTo>
                      <a:pt x="13466" y="10261"/>
                      <a:pt x="13492" y="10274"/>
                      <a:pt x="13523" y="10281"/>
                    </a:cubicBezTo>
                    <a:cubicBezTo>
                      <a:pt x="13581" y="10300"/>
                      <a:pt x="13638" y="10312"/>
                      <a:pt x="13695" y="10331"/>
                    </a:cubicBezTo>
                    <a:cubicBezTo>
                      <a:pt x="13809" y="10370"/>
                      <a:pt x="13917" y="10408"/>
                      <a:pt x="14025" y="10452"/>
                    </a:cubicBezTo>
                    <a:cubicBezTo>
                      <a:pt x="14133" y="10490"/>
                      <a:pt x="14235" y="10535"/>
                      <a:pt x="14337" y="10579"/>
                    </a:cubicBezTo>
                    <a:cubicBezTo>
                      <a:pt x="14394" y="10605"/>
                      <a:pt x="14445" y="10630"/>
                      <a:pt x="14502" y="10662"/>
                    </a:cubicBezTo>
                    <a:lnTo>
                      <a:pt x="14515" y="10668"/>
                    </a:lnTo>
                    <a:cubicBezTo>
                      <a:pt x="14337" y="10598"/>
                      <a:pt x="14165" y="10522"/>
                      <a:pt x="13981" y="10458"/>
                    </a:cubicBezTo>
                    <a:cubicBezTo>
                      <a:pt x="13979" y="10458"/>
                      <a:pt x="13977" y="10458"/>
                      <a:pt x="13976" y="10458"/>
                    </a:cubicBezTo>
                    <a:cubicBezTo>
                      <a:pt x="13948" y="10458"/>
                      <a:pt x="13938" y="10504"/>
                      <a:pt x="13962" y="10516"/>
                    </a:cubicBezTo>
                    <a:cubicBezTo>
                      <a:pt x="14184" y="10624"/>
                      <a:pt x="14407" y="10725"/>
                      <a:pt x="14635" y="10821"/>
                    </a:cubicBezTo>
                    <a:cubicBezTo>
                      <a:pt x="14737" y="10859"/>
                      <a:pt x="14839" y="10903"/>
                      <a:pt x="14934" y="10954"/>
                    </a:cubicBezTo>
                    <a:cubicBezTo>
                      <a:pt x="15042" y="11011"/>
                      <a:pt x="15048" y="11100"/>
                      <a:pt x="15023" y="11208"/>
                    </a:cubicBezTo>
                    <a:cubicBezTo>
                      <a:pt x="15004" y="11278"/>
                      <a:pt x="14985" y="11342"/>
                      <a:pt x="14960" y="11412"/>
                    </a:cubicBezTo>
                    <a:cubicBezTo>
                      <a:pt x="14960" y="11323"/>
                      <a:pt x="14940" y="11234"/>
                      <a:pt x="14890" y="11164"/>
                    </a:cubicBezTo>
                    <a:cubicBezTo>
                      <a:pt x="14794" y="11043"/>
                      <a:pt x="14680" y="10941"/>
                      <a:pt x="14553" y="10865"/>
                    </a:cubicBezTo>
                    <a:cubicBezTo>
                      <a:pt x="14407" y="10770"/>
                      <a:pt x="14254" y="10681"/>
                      <a:pt x="14095" y="10611"/>
                    </a:cubicBezTo>
                    <a:cubicBezTo>
                      <a:pt x="14090" y="10608"/>
                      <a:pt x="14086" y="10607"/>
                      <a:pt x="14081" y="10607"/>
                    </a:cubicBezTo>
                    <a:cubicBezTo>
                      <a:pt x="14057" y="10607"/>
                      <a:pt x="14043" y="10645"/>
                      <a:pt x="14070" y="10655"/>
                    </a:cubicBezTo>
                    <a:cubicBezTo>
                      <a:pt x="14203" y="10732"/>
                      <a:pt x="14330" y="10814"/>
                      <a:pt x="14457" y="10910"/>
                    </a:cubicBezTo>
                    <a:cubicBezTo>
                      <a:pt x="14578" y="10986"/>
                      <a:pt x="14686" y="11081"/>
                      <a:pt x="14788" y="11183"/>
                    </a:cubicBezTo>
                    <a:cubicBezTo>
                      <a:pt x="14883" y="11304"/>
                      <a:pt x="14864" y="11443"/>
                      <a:pt x="14801" y="11577"/>
                    </a:cubicBezTo>
                    <a:cubicBezTo>
                      <a:pt x="14788" y="11609"/>
                      <a:pt x="14769" y="11647"/>
                      <a:pt x="14743" y="11679"/>
                    </a:cubicBezTo>
                    <a:cubicBezTo>
                      <a:pt x="14750" y="11660"/>
                      <a:pt x="14750" y="11647"/>
                      <a:pt x="14750" y="11634"/>
                    </a:cubicBezTo>
                    <a:cubicBezTo>
                      <a:pt x="14756" y="11456"/>
                      <a:pt x="14693" y="11291"/>
                      <a:pt x="14585" y="11164"/>
                    </a:cubicBezTo>
                    <a:cubicBezTo>
                      <a:pt x="14521" y="11081"/>
                      <a:pt x="14445" y="11011"/>
                      <a:pt x="14362" y="10954"/>
                    </a:cubicBezTo>
                    <a:cubicBezTo>
                      <a:pt x="14280" y="10884"/>
                      <a:pt x="14191" y="10827"/>
                      <a:pt x="14089" y="10795"/>
                    </a:cubicBezTo>
                    <a:cubicBezTo>
                      <a:pt x="14085" y="10794"/>
                      <a:pt x="14081" y="10793"/>
                      <a:pt x="14078" y="10793"/>
                    </a:cubicBezTo>
                    <a:cubicBezTo>
                      <a:pt x="14053" y="10793"/>
                      <a:pt x="14040" y="10830"/>
                      <a:pt x="14057" y="10852"/>
                    </a:cubicBezTo>
                    <a:cubicBezTo>
                      <a:pt x="14127" y="10910"/>
                      <a:pt x="14197" y="10967"/>
                      <a:pt x="14273" y="11018"/>
                    </a:cubicBezTo>
                    <a:cubicBezTo>
                      <a:pt x="14349" y="11075"/>
                      <a:pt x="14413" y="11138"/>
                      <a:pt x="14477" y="11202"/>
                    </a:cubicBezTo>
                    <a:cubicBezTo>
                      <a:pt x="14597" y="11329"/>
                      <a:pt x="14654" y="11494"/>
                      <a:pt x="14648" y="11666"/>
                    </a:cubicBezTo>
                    <a:cubicBezTo>
                      <a:pt x="14610" y="11844"/>
                      <a:pt x="14521" y="12009"/>
                      <a:pt x="14388" y="12136"/>
                    </a:cubicBezTo>
                    <a:cubicBezTo>
                      <a:pt x="14324" y="12200"/>
                      <a:pt x="14260" y="12257"/>
                      <a:pt x="14184" y="12308"/>
                    </a:cubicBezTo>
                    <a:cubicBezTo>
                      <a:pt x="14165" y="12320"/>
                      <a:pt x="14140" y="12327"/>
                      <a:pt x="14114" y="12327"/>
                    </a:cubicBezTo>
                    <a:cubicBezTo>
                      <a:pt x="14108" y="12320"/>
                      <a:pt x="14102" y="12308"/>
                      <a:pt x="14095" y="12308"/>
                    </a:cubicBezTo>
                    <a:cubicBezTo>
                      <a:pt x="14089" y="12301"/>
                      <a:pt x="14089" y="12295"/>
                      <a:pt x="14089" y="12289"/>
                    </a:cubicBezTo>
                    <a:cubicBezTo>
                      <a:pt x="14089" y="12257"/>
                      <a:pt x="14102" y="12225"/>
                      <a:pt x="14121" y="12200"/>
                    </a:cubicBezTo>
                    <a:cubicBezTo>
                      <a:pt x="14178" y="12168"/>
                      <a:pt x="14229" y="12079"/>
                      <a:pt x="14260" y="12028"/>
                    </a:cubicBezTo>
                    <a:cubicBezTo>
                      <a:pt x="14318" y="11952"/>
                      <a:pt x="14356" y="11869"/>
                      <a:pt x="14388" y="11774"/>
                    </a:cubicBezTo>
                    <a:cubicBezTo>
                      <a:pt x="14438" y="11615"/>
                      <a:pt x="14413" y="11437"/>
                      <a:pt x="14305" y="11304"/>
                    </a:cubicBezTo>
                    <a:cubicBezTo>
                      <a:pt x="14248" y="11240"/>
                      <a:pt x="14172" y="11183"/>
                      <a:pt x="14095" y="11138"/>
                    </a:cubicBezTo>
                    <a:cubicBezTo>
                      <a:pt x="14013" y="11081"/>
                      <a:pt x="13924" y="11030"/>
                      <a:pt x="13835" y="10980"/>
                    </a:cubicBezTo>
                    <a:cubicBezTo>
                      <a:pt x="13746" y="10929"/>
                      <a:pt x="13657" y="10884"/>
                      <a:pt x="13561" y="10833"/>
                    </a:cubicBezTo>
                    <a:lnTo>
                      <a:pt x="13473" y="10789"/>
                    </a:lnTo>
                    <a:cubicBezTo>
                      <a:pt x="13473" y="10758"/>
                      <a:pt x="13445" y="10737"/>
                      <a:pt x="13416" y="10737"/>
                    </a:cubicBezTo>
                    <a:cubicBezTo>
                      <a:pt x="13403" y="10737"/>
                      <a:pt x="13389" y="10741"/>
                      <a:pt x="13377" y="10751"/>
                    </a:cubicBezTo>
                    <a:cubicBezTo>
                      <a:pt x="13352" y="10744"/>
                      <a:pt x="13326" y="10744"/>
                      <a:pt x="13301" y="10744"/>
                    </a:cubicBezTo>
                    <a:cubicBezTo>
                      <a:pt x="13288" y="10744"/>
                      <a:pt x="13282" y="10757"/>
                      <a:pt x="13288" y="10770"/>
                    </a:cubicBezTo>
                    <a:cubicBezTo>
                      <a:pt x="13301" y="10789"/>
                      <a:pt x="13320" y="10802"/>
                      <a:pt x="13339" y="10814"/>
                    </a:cubicBezTo>
                    <a:cubicBezTo>
                      <a:pt x="13199" y="11056"/>
                      <a:pt x="13072" y="11291"/>
                      <a:pt x="12939" y="11526"/>
                    </a:cubicBezTo>
                    <a:lnTo>
                      <a:pt x="12932" y="11507"/>
                    </a:lnTo>
                    <a:cubicBezTo>
                      <a:pt x="12932" y="11494"/>
                      <a:pt x="12926" y="11482"/>
                      <a:pt x="12920" y="11475"/>
                    </a:cubicBezTo>
                    <a:lnTo>
                      <a:pt x="12913" y="11463"/>
                    </a:lnTo>
                    <a:cubicBezTo>
                      <a:pt x="12907" y="11443"/>
                      <a:pt x="12901" y="11424"/>
                      <a:pt x="12888" y="11412"/>
                    </a:cubicBezTo>
                    <a:cubicBezTo>
                      <a:pt x="12882" y="11386"/>
                      <a:pt x="12862" y="11361"/>
                      <a:pt x="12837" y="11348"/>
                    </a:cubicBezTo>
                    <a:cubicBezTo>
                      <a:pt x="12754" y="11215"/>
                      <a:pt x="12697" y="11062"/>
                      <a:pt x="12793" y="10916"/>
                    </a:cubicBezTo>
                    <a:cubicBezTo>
                      <a:pt x="12913" y="10744"/>
                      <a:pt x="13110" y="10624"/>
                      <a:pt x="13269" y="10497"/>
                    </a:cubicBezTo>
                    <a:cubicBezTo>
                      <a:pt x="13291" y="10480"/>
                      <a:pt x="13285" y="10442"/>
                      <a:pt x="13259" y="10442"/>
                    </a:cubicBezTo>
                    <a:cubicBezTo>
                      <a:pt x="13255" y="10442"/>
                      <a:pt x="13250" y="10443"/>
                      <a:pt x="13244" y="10446"/>
                    </a:cubicBezTo>
                    <a:lnTo>
                      <a:pt x="13237" y="10439"/>
                    </a:lnTo>
                    <a:cubicBezTo>
                      <a:pt x="12958" y="10147"/>
                      <a:pt x="12678" y="9861"/>
                      <a:pt x="12399" y="9569"/>
                    </a:cubicBezTo>
                    <a:cubicBezTo>
                      <a:pt x="12259" y="9429"/>
                      <a:pt x="12119" y="9283"/>
                      <a:pt x="11985" y="9143"/>
                    </a:cubicBezTo>
                    <a:cubicBezTo>
                      <a:pt x="11858" y="8997"/>
                      <a:pt x="11725" y="8870"/>
                      <a:pt x="11579" y="8749"/>
                    </a:cubicBezTo>
                    <a:cubicBezTo>
                      <a:pt x="11642" y="8717"/>
                      <a:pt x="11700" y="8673"/>
                      <a:pt x="11750" y="8616"/>
                    </a:cubicBezTo>
                    <a:close/>
                    <a:moveTo>
                      <a:pt x="13434" y="10865"/>
                    </a:moveTo>
                    <a:cubicBezTo>
                      <a:pt x="13453" y="10878"/>
                      <a:pt x="13473" y="10884"/>
                      <a:pt x="13492" y="10891"/>
                    </a:cubicBezTo>
                    <a:cubicBezTo>
                      <a:pt x="13574" y="10935"/>
                      <a:pt x="13650" y="10973"/>
                      <a:pt x="13727" y="11018"/>
                    </a:cubicBezTo>
                    <a:cubicBezTo>
                      <a:pt x="13886" y="11100"/>
                      <a:pt x="14032" y="11196"/>
                      <a:pt x="14172" y="11310"/>
                    </a:cubicBezTo>
                    <a:cubicBezTo>
                      <a:pt x="14292" y="11418"/>
                      <a:pt x="14330" y="11583"/>
                      <a:pt x="14280" y="11736"/>
                    </a:cubicBezTo>
                    <a:cubicBezTo>
                      <a:pt x="14254" y="11812"/>
                      <a:pt x="14216" y="11888"/>
                      <a:pt x="14165" y="11958"/>
                    </a:cubicBezTo>
                    <a:cubicBezTo>
                      <a:pt x="14140" y="11996"/>
                      <a:pt x="14108" y="12034"/>
                      <a:pt x="14083" y="12073"/>
                    </a:cubicBezTo>
                    <a:cubicBezTo>
                      <a:pt x="14051" y="12098"/>
                      <a:pt x="14038" y="12136"/>
                      <a:pt x="14044" y="12174"/>
                    </a:cubicBezTo>
                    <a:cubicBezTo>
                      <a:pt x="14044" y="12174"/>
                      <a:pt x="14044" y="12181"/>
                      <a:pt x="14044" y="12187"/>
                    </a:cubicBezTo>
                    <a:cubicBezTo>
                      <a:pt x="14019" y="12219"/>
                      <a:pt x="14000" y="12263"/>
                      <a:pt x="14006" y="12308"/>
                    </a:cubicBezTo>
                    <a:cubicBezTo>
                      <a:pt x="14006" y="12314"/>
                      <a:pt x="14006" y="12327"/>
                      <a:pt x="14013" y="12340"/>
                    </a:cubicBezTo>
                    <a:cubicBezTo>
                      <a:pt x="13822" y="12664"/>
                      <a:pt x="13638" y="12988"/>
                      <a:pt x="13447" y="13312"/>
                    </a:cubicBezTo>
                    <a:cubicBezTo>
                      <a:pt x="13377" y="13420"/>
                      <a:pt x="13307" y="13534"/>
                      <a:pt x="13237" y="13649"/>
                    </a:cubicBezTo>
                    <a:cubicBezTo>
                      <a:pt x="13232" y="13647"/>
                      <a:pt x="13228" y="13646"/>
                      <a:pt x="13223" y="13646"/>
                    </a:cubicBezTo>
                    <a:cubicBezTo>
                      <a:pt x="13212" y="13646"/>
                      <a:pt x="13204" y="13652"/>
                      <a:pt x="13199" y="13661"/>
                    </a:cubicBezTo>
                    <a:cubicBezTo>
                      <a:pt x="12996" y="13979"/>
                      <a:pt x="12773" y="14278"/>
                      <a:pt x="12538" y="14570"/>
                    </a:cubicBezTo>
                    <a:lnTo>
                      <a:pt x="12570" y="14316"/>
                    </a:lnTo>
                    <a:cubicBezTo>
                      <a:pt x="12575" y="14285"/>
                      <a:pt x="12555" y="14264"/>
                      <a:pt x="12532" y="14264"/>
                    </a:cubicBezTo>
                    <a:cubicBezTo>
                      <a:pt x="12521" y="14264"/>
                      <a:pt x="12510" y="14268"/>
                      <a:pt x="12500" y="14278"/>
                    </a:cubicBezTo>
                    <a:lnTo>
                      <a:pt x="12367" y="14437"/>
                    </a:lnTo>
                    <a:cubicBezTo>
                      <a:pt x="12386" y="14360"/>
                      <a:pt x="12405" y="14284"/>
                      <a:pt x="12424" y="14214"/>
                    </a:cubicBezTo>
                    <a:cubicBezTo>
                      <a:pt x="12596" y="13985"/>
                      <a:pt x="12742" y="13750"/>
                      <a:pt x="12869" y="13502"/>
                    </a:cubicBezTo>
                    <a:cubicBezTo>
                      <a:pt x="12939" y="13382"/>
                      <a:pt x="13002" y="13255"/>
                      <a:pt x="13066" y="13128"/>
                    </a:cubicBezTo>
                    <a:cubicBezTo>
                      <a:pt x="13091" y="13064"/>
                      <a:pt x="13123" y="13000"/>
                      <a:pt x="13148" y="12937"/>
                    </a:cubicBezTo>
                    <a:cubicBezTo>
                      <a:pt x="13180" y="12880"/>
                      <a:pt x="13199" y="12816"/>
                      <a:pt x="13199" y="12753"/>
                    </a:cubicBezTo>
                    <a:cubicBezTo>
                      <a:pt x="13199" y="12740"/>
                      <a:pt x="13191" y="12733"/>
                      <a:pt x="13182" y="12733"/>
                    </a:cubicBezTo>
                    <a:cubicBezTo>
                      <a:pt x="13177" y="12733"/>
                      <a:pt x="13172" y="12735"/>
                      <a:pt x="13167" y="12740"/>
                    </a:cubicBezTo>
                    <a:cubicBezTo>
                      <a:pt x="13123" y="12784"/>
                      <a:pt x="13091" y="12848"/>
                      <a:pt x="13072" y="12911"/>
                    </a:cubicBezTo>
                    <a:cubicBezTo>
                      <a:pt x="13047" y="12969"/>
                      <a:pt x="13021" y="13032"/>
                      <a:pt x="12996" y="13096"/>
                    </a:cubicBezTo>
                    <a:cubicBezTo>
                      <a:pt x="12939" y="13223"/>
                      <a:pt x="12882" y="13350"/>
                      <a:pt x="12818" y="13477"/>
                    </a:cubicBezTo>
                    <a:cubicBezTo>
                      <a:pt x="12710" y="13693"/>
                      <a:pt x="12570" y="13896"/>
                      <a:pt x="12449" y="14106"/>
                    </a:cubicBezTo>
                    <a:cubicBezTo>
                      <a:pt x="12519" y="13827"/>
                      <a:pt x="12576" y="13541"/>
                      <a:pt x="12621" y="13255"/>
                    </a:cubicBezTo>
                    <a:cubicBezTo>
                      <a:pt x="12621" y="13242"/>
                      <a:pt x="12615" y="13223"/>
                      <a:pt x="12602" y="13216"/>
                    </a:cubicBezTo>
                    <a:cubicBezTo>
                      <a:pt x="12627" y="13166"/>
                      <a:pt x="12653" y="13115"/>
                      <a:pt x="12678" y="13077"/>
                    </a:cubicBezTo>
                    <a:lnTo>
                      <a:pt x="12818" y="12822"/>
                    </a:lnTo>
                    <a:cubicBezTo>
                      <a:pt x="12862" y="12746"/>
                      <a:pt x="12907" y="12657"/>
                      <a:pt x="12958" y="12575"/>
                    </a:cubicBezTo>
                    <a:lnTo>
                      <a:pt x="13028" y="12448"/>
                    </a:lnTo>
                    <a:cubicBezTo>
                      <a:pt x="13053" y="12409"/>
                      <a:pt x="13072" y="12371"/>
                      <a:pt x="13079" y="12327"/>
                    </a:cubicBezTo>
                    <a:cubicBezTo>
                      <a:pt x="13079" y="12313"/>
                      <a:pt x="13068" y="12305"/>
                      <a:pt x="13057" y="12305"/>
                    </a:cubicBezTo>
                    <a:cubicBezTo>
                      <a:pt x="13053" y="12305"/>
                      <a:pt x="13050" y="12306"/>
                      <a:pt x="13047" y="12308"/>
                    </a:cubicBezTo>
                    <a:cubicBezTo>
                      <a:pt x="13015" y="12333"/>
                      <a:pt x="12990" y="12371"/>
                      <a:pt x="12970" y="12409"/>
                    </a:cubicBezTo>
                    <a:lnTo>
                      <a:pt x="12901" y="12543"/>
                    </a:lnTo>
                    <a:cubicBezTo>
                      <a:pt x="12856" y="12625"/>
                      <a:pt x="12812" y="12714"/>
                      <a:pt x="12761" y="12797"/>
                    </a:cubicBezTo>
                    <a:lnTo>
                      <a:pt x="12627" y="13045"/>
                    </a:lnTo>
                    <a:cubicBezTo>
                      <a:pt x="12596" y="13108"/>
                      <a:pt x="12551" y="13172"/>
                      <a:pt x="12519" y="13236"/>
                    </a:cubicBezTo>
                    <a:lnTo>
                      <a:pt x="12341" y="13318"/>
                    </a:lnTo>
                    <a:lnTo>
                      <a:pt x="12240" y="13369"/>
                    </a:lnTo>
                    <a:cubicBezTo>
                      <a:pt x="12221" y="13375"/>
                      <a:pt x="12202" y="13388"/>
                      <a:pt x="12182" y="13394"/>
                    </a:cubicBezTo>
                    <a:lnTo>
                      <a:pt x="12151" y="13401"/>
                    </a:lnTo>
                    <a:cubicBezTo>
                      <a:pt x="12125" y="13401"/>
                      <a:pt x="12119" y="13388"/>
                      <a:pt x="12119" y="13375"/>
                    </a:cubicBezTo>
                    <a:lnTo>
                      <a:pt x="12132" y="13369"/>
                    </a:lnTo>
                    <a:cubicBezTo>
                      <a:pt x="12161" y="13345"/>
                      <a:pt x="12141" y="13305"/>
                      <a:pt x="12107" y="13305"/>
                    </a:cubicBezTo>
                    <a:cubicBezTo>
                      <a:pt x="12105" y="13305"/>
                      <a:pt x="12102" y="13305"/>
                      <a:pt x="12100" y="13305"/>
                    </a:cubicBezTo>
                    <a:cubicBezTo>
                      <a:pt x="12081" y="13312"/>
                      <a:pt x="12068" y="13325"/>
                      <a:pt x="12055" y="13344"/>
                    </a:cubicBezTo>
                    <a:cubicBezTo>
                      <a:pt x="12005" y="13388"/>
                      <a:pt x="11954" y="13426"/>
                      <a:pt x="11903" y="13477"/>
                    </a:cubicBezTo>
                    <a:cubicBezTo>
                      <a:pt x="12316" y="12803"/>
                      <a:pt x="12685" y="12111"/>
                      <a:pt x="13098" y="11437"/>
                    </a:cubicBezTo>
                    <a:cubicBezTo>
                      <a:pt x="13212" y="11246"/>
                      <a:pt x="13320" y="11056"/>
                      <a:pt x="13434" y="10865"/>
                    </a:cubicBezTo>
                    <a:close/>
                    <a:moveTo>
                      <a:pt x="18678" y="1"/>
                    </a:moveTo>
                    <a:cubicBezTo>
                      <a:pt x="18564" y="1"/>
                      <a:pt x="18453" y="19"/>
                      <a:pt x="18347" y="56"/>
                    </a:cubicBezTo>
                    <a:cubicBezTo>
                      <a:pt x="18340" y="62"/>
                      <a:pt x="18334" y="68"/>
                      <a:pt x="18334" y="75"/>
                    </a:cubicBezTo>
                    <a:cubicBezTo>
                      <a:pt x="18270" y="75"/>
                      <a:pt x="18213" y="81"/>
                      <a:pt x="18156" y="87"/>
                    </a:cubicBezTo>
                    <a:cubicBezTo>
                      <a:pt x="18010" y="100"/>
                      <a:pt x="17870" y="138"/>
                      <a:pt x="17737" y="195"/>
                    </a:cubicBezTo>
                    <a:cubicBezTo>
                      <a:pt x="17540" y="234"/>
                      <a:pt x="17349" y="291"/>
                      <a:pt x="17171" y="380"/>
                    </a:cubicBezTo>
                    <a:cubicBezTo>
                      <a:pt x="17038" y="437"/>
                      <a:pt x="16910" y="507"/>
                      <a:pt x="16790" y="589"/>
                    </a:cubicBezTo>
                    <a:cubicBezTo>
                      <a:pt x="16733" y="628"/>
                      <a:pt x="16675" y="672"/>
                      <a:pt x="16618" y="723"/>
                    </a:cubicBezTo>
                    <a:lnTo>
                      <a:pt x="16586" y="748"/>
                    </a:lnTo>
                    <a:cubicBezTo>
                      <a:pt x="16434" y="825"/>
                      <a:pt x="16294" y="914"/>
                      <a:pt x="16154" y="1015"/>
                    </a:cubicBezTo>
                    <a:cubicBezTo>
                      <a:pt x="16059" y="1085"/>
                      <a:pt x="15970" y="1161"/>
                      <a:pt x="15881" y="1238"/>
                    </a:cubicBezTo>
                    <a:cubicBezTo>
                      <a:pt x="15849" y="1269"/>
                      <a:pt x="15817" y="1295"/>
                      <a:pt x="15786" y="1327"/>
                    </a:cubicBezTo>
                    <a:cubicBezTo>
                      <a:pt x="15779" y="1327"/>
                      <a:pt x="15773" y="1327"/>
                      <a:pt x="15767" y="1333"/>
                    </a:cubicBezTo>
                    <a:cubicBezTo>
                      <a:pt x="15716" y="1384"/>
                      <a:pt x="15671" y="1435"/>
                      <a:pt x="15627" y="1492"/>
                    </a:cubicBezTo>
                    <a:cubicBezTo>
                      <a:pt x="15570" y="1543"/>
                      <a:pt x="15519" y="1600"/>
                      <a:pt x="15468" y="1657"/>
                    </a:cubicBezTo>
                    <a:cubicBezTo>
                      <a:pt x="15404" y="1733"/>
                      <a:pt x="15341" y="1816"/>
                      <a:pt x="15284" y="1899"/>
                    </a:cubicBezTo>
                    <a:lnTo>
                      <a:pt x="15265" y="1930"/>
                    </a:lnTo>
                    <a:cubicBezTo>
                      <a:pt x="14966" y="1994"/>
                      <a:pt x="14667" y="2070"/>
                      <a:pt x="14369" y="2146"/>
                    </a:cubicBezTo>
                    <a:cubicBezTo>
                      <a:pt x="14051" y="2223"/>
                      <a:pt x="13727" y="2293"/>
                      <a:pt x="13403" y="2362"/>
                    </a:cubicBezTo>
                    <a:cubicBezTo>
                      <a:pt x="12767" y="2502"/>
                      <a:pt x="12119" y="2623"/>
                      <a:pt x="11477" y="2731"/>
                    </a:cubicBezTo>
                    <a:cubicBezTo>
                      <a:pt x="10899" y="2826"/>
                      <a:pt x="10314" y="2909"/>
                      <a:pt x="9749" y="3074"/>
                    </a:cubicBezTo>
                    <a:cubicBezTo>
                      <a:pt x="9475" y="3150"/>
                      <a:pt x="9202" y="3258"/>
                      <a:pt x="8948" y="3386"/>
                    </a:cubicBezTo>
                    <a:cubicBezTo>
                      <a:pt x="8884" y="3417"/>
                      <a:pt x="8827" y="3449"/>
                      <a:pt x="8770" y="3487"/>
                    </a:cubicBezTo>
                    <a:cubicBezTo>
                      <a:pt x="8713" y="3513"/>
                      <a:pt x="8675" y="3557"/>
                      <a:pt x="8656" y="3614"/>
                    </a:cubicBezTo>
                    <a:cubicBezTo>
                      <a:pt x="8656" y="3633"/>
                      <a:pt x="8656" y="3652"/>
                      <a:pt x="8656" y="3665"/>
                    </a:cubicBezTo>
                    <a:cubicBezTo>
                      <a:pt x="8528" y="3697"/>
                      <a:pt x="8401" y="3741"/>
                      <a:pt x="8274" y="3799"/>
                    </a:cubicBezTo>
                    <a:cubicBezTo>
                      <a:pt x="8154" y="3849"/>
                      <a:pt x="8026" y="3907"/>
                      <a:pt x="7906" y="3970"/>
                    </a:cubicBezTo>
                    <a:cubicBezTo>
                      <a:pt x="7804" y="4015"/>
                      <a:pt x="7709" y="4072"/>
                      <a:pt x="7613" y="4129"/>
                    </a:cubicBezTo>
                    <a:cubicBezTo>
                      <a:pt x="7251" y="4148"/>
                      <a:pt x="6889" y="4199"/>
                      <a:pt x="6527" y="4237"/>
                    </a:cubicBezTo>
                    <a:cubicBezTo>
                      <a:pt x="6336" y="4263"/>
                      <a:pt x="6152" y="4282"/>
                      <a:pt x="5961" y="4307"/>
                    </a:cubicBezTo>
                    <a:cubicBezTo>
                      <a:pt x="5872" y="4320"/>
                      <a:pt x="5783" y="4326"/>
                      <a:pt x="5694" y="4339"/>
                    </a:cubicBezTo>
                    <a:cubicBezTo>
                      <a:pt x="5631" y="4345"/>
                      <a:pt x="5567" y="4371"/>
                      <a:pt x="5516" y="4409"/>
                    </a:cubicBezTo>
                    <a:cubicBezTo>
                      <a:pt x="5446" y="4466"/>
                      <a:pt x="5427" y="4561"/>
                      <a:pt x="5465" y="4644"/>
                    </a:cubicBezTo>
                    <a:cubicBezTo>
                      <a:pt x="4925" y="4720"/>
                      <a:pt x="4391" y="4828"/>
                      <a:pt x="3858" y="4936"/>
                    </a:cubicBezTo>
                    <a:cubicBezTo>
                      <a:pt x="3286" y="5057"/>
                      <a:pt x="2707" y="5184"/>
                      <a:pt x="2136" y="5330"/>
                    </a:cubicBezTo>
                    <a:cubicBezTo>
                      <a:pt x="1850" y="5400"/>
                      <a:pt x="1564" y="5470"/>
                      <a:pt x="1284" y="5546"/>
                    </a:cubicBezTo>
                    <a:cubicBezTo>
                      <a:pt x="1023" y="5610"/>
                      <a:pt x="769" y="5686"/>
                      <a:pt x="528" y="5788"/>
                    </a:cubicBezTo>
                    <a:cubicBezTo>
                      <a:pt x="407" y="5832"/>
                      <a:pt x="299" y="5889"/>
                      <a:pt x="197" y="5966"/>
                    </a:cubicBezTo>
                    <a:cubicBezTo>
                      <a:pt x="127" y="6010"/>
                      <a:pt x="0" y="6099"/>
                      <a:pt x="58" y="6201"/>
                    </a:cubicBezTo>
                    <a:cubicBezTo>
                      <a:pt x="96" y="6279"/>
                      <a:pt x="213" y="6283"/>
                      <a:pt x="297" y="6283"/>
                    </a:cubicBezTo>
                    <a:cubicBezTo>
                      <a:pt x="309" y="6283"/>
                      <a:pt x="320" y="6283"/>
                      <a:pt x="331" y="6283"/>
                    </a:cubicBezTo>
                    <a:cubicBezTo>
                      <a:pt x="477" y="6296"/>
                      <a:pt x="623" y="6302"/>
                      <a:pt x="763" y="6302"/>
                    </a:cubicBezTo>
                    <a:cubicBezTo>
                      <a:pt x="816" y="6303"/>
                      <a:pt x="868" y="6304"/>
                      <a:pt x="920" y="6304"/>
                    </a:cubicBezTo>
                    <a:cubicBezTo>
                      <a:pt x="1190" y="6304"/>
                      <a:pt x="1457" y="6290"/>
                      <a:pt x="1729" y="6258"/>
                    </a:cubicBezTo>
                    <a:lnTo>
                      <a:pt x="1945" y="6233"/>
                    </a:lnTo>
                    <a:lnTo>
                      <a:pt x="1945" y="6233"/>
                    </a:lnTo>
                    <a:cubicBezTo>
                      <a:pt x="1837" y="6277"/>
                      <a:pt x="1735" y="6334"/>
                      <a:pt x="1634" y="6391"/>
                    </a:cubicBezTo>
                    <a:cubicBezTo>
                      <a:pt x="1602" y="6417"/>
                      <a:pt x="1608" y="6474"/>
                      <a:pt x="1653" y="6480"/>
                    </a:cubicBezTo>
                    <a:cubicBezTo>
                      <a:pt x="2453" y="6646"/>
                      <a:pt x="3267" y="6741"/>
                      <a:pt x="4080" y="6760"/>
                    </a:cubicBezTo>
                    <a:cubicBezTo>
                      <a:pt x="4319" y="6766"/>
                      <a:pt x="4561" y="6772"/>
                      <a:pt x="4803" y="6772"/>
                    </a:cubicBezTo>
                    <a:cubicBezTo>
                      <a:pt x="5345" y="6772"/>
                      <a:pt x="5887" y="6740"/>
                      <a:pt x="6406" y="6595"/>
                    </a:cubicBezTo>
                    <a:lnTo>
                      <a:pt x="6444" y="6582"/>
                    </a:lnTo>
                    <a:cubicBezTo>
                      <a:pt x="6470" y="6671"/>
                      <a:pt x="6635" y="6696"/>
                      <a:pt x="6705" y="6716"/>
                    </a:cubicBezTo>
                    <a:cubicBezTo>
                      <a:pt x="6844" y="6747"/>
                      <a:pt x="6997" y="6760"/>
                      <a:pt x="7143" y="6760"/>
                    </a:cubicBezTo>
                    <a:cubicBezTo>
                      <a:pt x="7203" y="6762"/>
                      <a:pt x="7263" y="6763"/>
                      <a:pt x="7323" y="6763"/>
                    </a:cubicBezTo>
                    <a:cubicBezTo>
                      <a:pt x="7469" y="6763"/>
                      <a:pt x="7618" y="6758"/>
                      <a:pt x="7766" y="6754"/>
                    </a:cubicBezTo>
                    <a:lnTo>
                      <a:pt x="7766" y="6754"/>
                    </a:lnTo>
                    <a:cubicBezTo>
                      <a:pt x="7760" y="6760"/>
                      <a:pt x="7766" y="6773"/>
                      <a:pt x="7772" y="6779"/>
                    </a:cubicBezTo>
                    <a:cubicBezTo>
                      <a:pt x="8192" y="7008"/>
                      <a:pt x="8681" y="7097"/>
                      <a:pt x="9151" y="7129"/>
                    </a:cubicBezTo>
                    <a:cubicBezTo>
                      <a:pt x="9399" y="7326"/>
                      <a:pt x="9679" y="7478"/>
                      <a:pt x="9984" y="7567"/>
                    </a:cubicBezTo>
                    <a:cubicBezTo>
                      <a:pt x="10136" y="7612"/>
                      <a:pt x="10295" y="7650"/>
                      <a:pt x="10454" y="7669"/>
                    </a:cubicBezTo>
                    <a:lnTo>
                      <a:pt x="10467" y="7669"/>
                    </a:lnTo>
                    <a:cubicBezTo>
                      <a:pt x="10581" y="7701"/>
                      <a:pt x="10689" y="7726"/>
                      <a:pt x="10797" y="7745"/>
                    </a:cubicBezTo>
                    <a:cubicBezTo>
                      <a:pt x="10816" y="7898"/>
                      <a:pt x="10854" y="8044"/>
                      <a:pt x="10918" y="8177"/>
                    </a:cubicBezTo>
                    <a:cubicBezTo>
                      <a:pt x="10969" y="8323"/>
                      <a:pt x="11039" y="8463"/>
                      <a:pt x="11128" y="8597"/>
                    </a:cubicBezTo>
                    <a:cubicBezTo>
                      <a:pt x="11195" y="8706"/>
                      <a:pt x="11320" y="8775"/>
                      <a:pt x="11453" y="8775"/>
                    </a:cubicBezTo>
                    <a:cubicBezTo>
                      <a:pt x="11459" y="8775"/>
                      <a:pt x="11465" y="8775"/>
                      <a:pt x="11471" y="8774"/>
                    </a:cubicBezTo>
                    <a:cubicBezTo>
                      <a:pt x="11496" y="8768"/>
                      <a:pt x="11515" y="8762"/>
                      <a:pt x="11541" y="8755"/>
                    </a:cubicBezTo>
                    <a:cubicBezTo>
                      <a:pt x="11655" y="8914"/>
                      <a:pt x="11782" y="9054"/>
                      <a:pt x="11922" y="9188"/>
                    </a:cubicBezTo>
                    <a:lnTo>
                      <a:pt x="12335" y="9626"/>
                    </a:lnTo>
                    <a:cubicBezTo>
                      <a:pt x="12608" y="9912"/>
                      <a:pt x="12875" y="10204"/>
                      <a:pt x="13148" y="10484"/>
                    </a:cubicBezTo>
                    <a:cubicBezTo>
                      <a:pt x="13072" y="10528"/>
                      <a:pt x="13002" y="10579"/>
                      <a:pt x="12932" y="10636"/>
                    </a:cubicBezTo>
                    <a:cubicBezTo>
                      <a:pt x="12837" y="10706"/>
                      <a:pt x="12761" y="10789"/>
                      <a:pt x="12691" y="10891"/>
                    </a:cubicBezTo>
                    <a:cubicBezTo>
                      <a:pt x="12589" y="11056"/>
                      <a:pt x="12640" y="11227"/>
                      <a:pt x="12729" y="11386"/>
                    </a:cubicBezTo>
                    <a:cubicBezTo>
                      <a:pt x="12729" y="11393"/>
                      <a:pt x="12729" y="11399"/>
                      <a:pt x="12729" y="11405"/>
                    </a:cubicBezTo>
                    <a:cubicBezTo>
                      <a:pt x="12767" y="11488"/>
                      <a:pt x="12818" y="11571"/>
                      <a:pt x="12875" y="11640"/>
                    </a:cubicBezTo>
                    <a:lnTo>
                      <a:pt x="12748" y="11863"/>
                    </a:lnTo>
                    <a:cubicBezTo>
                      <a:pt x="12545" y="12231"/>
                      <a:pt x="12341" y="12594"/>
                      <a:pt x="12138" y="12962"/>
                    </a:cubicBezTo>
                    <a:cubicBezTo>
                      <a:pt x="12036" y="13153"/>
                      <a:pt x="11928" y="13344"/>
                      <a:pt x="11833" y="13534"/>
                    </a:cubicBezTo>
                    <a:lnTo>
                      <a:pt x="11782" y="13585"/>
                    </a:lnTo>
                    <a:cubicBezTo>
                      <a:pt x="11767" y="13595"/>
                      <a:pt x="11780" y="13622"/>
                      <a:pt x="11796" y="13622"/>
                    </a:cubicBezTo>
                    <a:cubicBezTo>
                      <a:pt x="11800" y="13622"/>
                      <a:pt x="11804" y="13621"/>
                      <a:pt x="11808" y="13617"/>
                    </a:cubicBezTo>
                    <a:cubicBezTo>
                      <a:pt x="11897" y="13553"/>
                      <a:pt x="11985" y="13483"/>
                      <a:pt x="12068" y="13413"/>
                    </a:cubicBezTo>
                    <a:cubicBezTo>
                      <a:pt x="12087" y="13445"/>
                      <a:pt x="12113" y="13464"/>
                      <a:pt x="12144" y="13464"/>
                    </a:cubicBezTo>
                    <a:cubicBezTo>
                      <a:pt x="12221" y="13452"/>
                      <a:pt x="12291" y="13426"/>
                      <a:pt x="12354" y="13388"/>
                    </a:cubicBezTo>
                    <a:lnTo>
                      <a:pt x="12507" y="13318"/>
                    </a:lnTo>
                    <a:lnTo>
                      <a:pt x="12526" y="13318"/>
                    </a:lnTo>
                    <a:lnTo>
                      <a:pt x="12532" y="13305"/>
                    </a:lnTo>
                    <a:lnTo>
                      <a:pt x="12532" y="13305"/>
                    </a:lnTo>
                    <a:cubicBezTo>
                      <a:pt x="12456" y="13744"/>
                      <a:pt x="12354" y="14176"/>
                      <a:pt x="12227" y="14602"/>
                    </a:cubicBezTo>
                    <a:cubicBezTo>
                      <a:pt x="12218" y="14628"/>
                      <a:pt x="12242" y="14648"/>
                      <a:pt x="12266" y="14648"/>
                    </a:cubicBezTo>
                    <a:cubicBezTo>
                      <a:pt x="12278" y="14648"/>
                      <a:pt x="12289" y="14644"/>
                      <a:pt x="12297" y="14634"/>
                    </a:cubicBezTo>
                    <a:lnTo>
                      <a:pt x="12468" y="14437"/>
                    </a:lnTo>
                    <a:lnTo>
                      <a:pt x="12468" y="14437"/>
                    </a:lnTo>
                    <a:cubicBezTo>
                      <a:pt x="12456" y="14526"/>
                      <a:pt x="12443" y="14608"/>
                      <a:pt x="12430" y="14691"/>
                    </a:cubicBezTo>
                    <a:cubicBezTo>
                      <a:pt x="12426" y="14722"/>
                      <a:pt x="12449" y="14743"/>
                      <a:pt x="12472" y="14743"/>
                    </a:cubicBezTo>
                    <a:cubicBezTo>
                      <a:pt x="12482" y="14743"/>
                      <a:pt x="12492" y="14739"/>
                      <a:pt x="12500" y="14729"/>
                    </a:cubicBezTo>
                    <a:cubicBezTo>
                      <a:pt x="12621" y="14595"/>
                      <a:pt x="12742" y="14449"/>
                      <a:pt x="12856" y="14303"/>
                    </a:cubicBezTo>
                    <a:cubicBezTo>
                      <a:pt x="12859" y="14306"/>
                      <a:pt x="12864" y="14308"/>
                      <a:pt x="12869" y="14308"/>
                    </a:cubicBezTo>
                    <a:cubicBezTo>
                      <a:pt x="12874" y="14308"/>
                      <a:pt x="12878" y="14306"/>
                      <a:pt x="12882" y="14303"/>
                    </a:cubicBezTo>
                    <a:cubicBezTo>
                      <a:pt x="13117" y="14004"/>
                      <a:pt x="13301" y="13668"/>
                      <a:pt x="13504" y="13356"/>
                    </a:cubicBezTo>
                    <a:cubicBezTo>
                      <a:pt x="13708" y="13045"/>
                      <a:pt x="13905" y="12734"/>
                      <a:pt x="14083" y="12416"/>
                    </a:cubicBezTo>
                    <a:cubicBezTo>
                      <a:pt x="14095" y="12422"/>
                      <a:pt x="14102" y="12422"/>
                      <a:pt x="14114" y="12428"/>
                    </a:cubicBezTo>
                    <a:cubicBezTo>
                      <a:pt x="14118" y="12429"/>
                      <a:pt x="14121" y="12429"/>
                      <a:pt x="14124" y="12429"/>
                    </a:cubicBezTo>
                    <a:cubicBezTo>
                      <a:pt x="14198" y="12429"/>
                      <a:pt x="14276" y="12363"/>
                      <a:pt x="14330" y="12320"/>
                    </a:cubicBezTo>
                    <a:cubicBezTo>
                      <a:pt x="14362" y="12289"/>
                      <a:pt x="14400" y="12263"/>
                      <a:pt x="14426" y="12231"/>
                    </a:cubicBezTo>
                    <a:lnTo>
                      <a:pt x="14432" y="12231"/>
                    </a:lnTo>
                    <a:cubicBezTo>
                      <a:pt x="14515" y="12231"/>
                      <a:pt x="14578" y="12149"/>
                      <a:pt x="14629" y="12098"/>
                    </a:cubicBezTo>
                    <a:cubicBezTo>
                      <a:pt x="14693" y="12034"/>
                      <a:pt x="14750" y="11971"/>
                      <a:pt x="14801" y="11901"/>
                    </a:cubicBezTo>
                    <a:cubicBezTo>
                      <a:pt x="14902" y="11761"/>
                      <a:pt x="14991" y="11609"/>
                      <a:pt x="15055" y="11450"/>
                    </a:cubicBezTo>
                    <a:cubicBezTo>
                      <a:pt x="15106" y="11310"/>
                      <a:pt x="15188" y="11119"/>
                      <a:pt x="15106" y="10980"/>
                    </a:cubicBezTo>
                    <a:cubicBezTo>
                      <a:pt x="15061" y="10916"/>
                      <a:pt x="14998" y="10865"/>
                      <a:pt x="14928" y="10840"/>
                    </a:cubicBezTo>
                    <a:lnTo>
                      <a:pt x="14877" y="10821"/>
                    </a:lnTo>
                    <a:cubicBezTo>
                      <a:pt x="14972" y="10662"/>
                      <a:pt x="15061" y="10497"/>
                      <a:pt x="15144" y="10331"/>
                    </a:cubicBezTo>
                    <a:cubicBezTo>
                      <a:pt x="15233" y="10173"/>
                      <a:pt x="15322" y="10007"/>
                      <a:pt x="15411" y="9842"/>
                    </a:cubicBezTo>
                    <a:cubicBezTo>
                      <a:pt x="15500" y="9683"/>
                      <a:pt x="15582" y="9524"/>
                      <a:pt x="15671" y="9365"/>
                    </a:cubicBezTo>
                    <a:cubicBezTo>
                      <a:pt x="15716" y="9289"/>
                      <a:pt x="15760" y="9200"/>
                      <a:pt x="15805" y="9118"/>
                    </a:cubicBezTo>
                    <a:cubicBezTo>
                      <a:pt x="15817" y="9092"/>
                      <a:pt x="15830" y="9067"/>
                      <a:pt x="15849" y="9041"/>
                    </a:cubicBezTo>
                    <a:cubicBezTo>
                      <a:pt x="15849" y="9080"/>
                      <a:pt x="15856" y="9118"/>
                      <a:pt x="15868" y="9149"/>
                    </a:cubicBezTo>
                    <a:cubicBezTo>
                      <a:pt x="15880" y="9178"/>
                      <a:pt x="15900" y="9189"/>
                      <a:pt x="15921" y="9189"/>
                    </a:cubicBezTo>
                    <a:cubicBezTo>
                      <a:pt x="15957" y="9189"/>
                      <a:pt x="16000" y="9160"/>
                      <a:pt x="16027" y="9137"/>
                    </a:cubicBezTo>
                    <a:cubicBezTo>
                      <a:pt x="16116" y="9060"/>
                      <a:pt x="16186" y="8959"/>
                      <a:pt x="16224" y="8844"/>
                    </a:cubicBezTo>
                    <a:cubicBezTo>
                      <a:pt x="16228" y="8846"/>
                      <a:pt x="16231" y="8847"/>
                      <a:pt x="16234" y="8847"/>
                    </a:cubicBezTo>
                    <a:cubicBezTo>
                      <a:pt x="16243" y="8847"/>
                      <a:pt x="16251" y="8841"/>
                      <a:pt x="16256" y="8832"/>
                    </a:cubicBezTo>
                    <a:cubicBezTo>
                      <a:pt x="16294" y="8736"/>
                      <a:pt x="16319" y="8641"/>
                      <a:pt x="16345" y="8546"/>
                    </a:cubicBezTo>
                    <a:cubicBezTo>
                      <a:pt x="16364" y="8495"/>
                      <a:pt x="16370" y="8444"/>
                      <a:pt x="16383" y="8393"/>
                    </a:cubicBezTo>
                    <a:cubicBezTo>
                      <a:pt x="16491" y="8285"/>
                      <a:pt x="16510" y="8120"/>
                      <a:pt x="16434" y="7986"/>
                    </a:cubicBezTo>
                    <a:cubicBezTo>
                      <a:pt x="16447" y="7967"/>
                      <a:pt x="16459" y="7948"/>
                      <a:pt x="16472" y="7929"/>
                    </a:cubicBezTo>
                    <a:cubicBezTo>
                      <a:pt x="16478" y="7917"/>
                      <a:pt x="16485" y="7904"/>
                      <a:pt x="16491" y="7891"/>
                    </a:cubicBezTo>
                    <a:lnTo>
                      <a:pt x="16497" y="7885"/>
                    </a:lnTo>
                    <a:lnTo>
                      <a:pt x="16497" y="7878"/>
                    </a:lnTo>
                    <a:lnTo>
                      <a:pt x="16504" y="7859"/>
                    </a:lnTo>
                    <a:lnTo>
                      <a:pt x="16504" y="7847"/>
                    </a:lnTo>
                    <a:cubicBezTo>
                      <a:pt x="16605" y="7815"/>
                      <a:pt x="16707" y="7783"/>
                      <a:pt x="16802" y="7739"/>
                    </a:cubicBezTo>
                    <a:cubicBezTo>
                      <a:pt x="16917" y="7694"/>
                      <a:pt x="17025" y="7631"/>
                      <a:pt x="17120" y="7554"/>
                    </a:cubicBezTo>
                    <a:cubicBezTo>
                      <a:pt x="17165" y="7516"/>
                      <a:pt x="17209" y="7478"/>
                      <a:pt x="17247" y="7440"/>
                    </a:cubicBezTo>
                    <a:cubicBezTo>
                      <a:pt x="17266" y="7415"/>
                      <a:pt x="17285" y="7389"/>
                      <a:pt x="17298" y="7364"/>
                    </a:cubicBezTo>
                    <a:cubicBezTo>
                      <a:pt x="17387" y="7300"/>
                      <a:pt x="17463" y="7237"/>
                      <a:pt x="17540" y="7167"/>
                    </a:cubicBezTo>
                    <a:cubicBezTo>
                      <a:pt x="17616" y="7148"/>
                      <a:pt x="17686" y="7122"/>
                      <a:pt x="17756" y="7090"/>
                    </a:cubicBezTo>
                    <a:lnTo>
                      <a:pt x="17768" y="7090"/>
                    </a:lnTo>
                    <a:cubicBezTo>
                      <a:pt x="18035" y="6944"/>
                      <a:pt x="18258" y="6728"/>
                      <a:pt x="18410" y="6468"/>
                    </a:cubicBezTo>
                    <a:lnTo>
                      <a:pt x="18417" y="6461"/>
                    </a:lnTo>
                    <a:cubicBezTo>
                      <a:pt x="18429" y="6461"/>
                      <a:pt x="18436" y="6461"/>
                      <a:pt x="18448" y="6455"/>
                    </a:cubicBezTo>
                    <a:cubicBezTo>
                      <a:pt x="18493" y="6430"/>
                      <a:pt x="18506" y="6379"/>
                      <a:pt x="18525" y="6334"/>
                    </a:cubicBezTo>
                    <a:cubicBezTo>
                      <a:pt x="18544" y="6290"/>
                      <a:pt x="18563" y="6252"/>
                      <a:pt x="18588" y="6207"/>
                    </a:cubicBezTo>
                    <a:lnTo>
                      <a:pt x="18639" y="6150"/>
                    </a:lnTo>
                    <a:cubicBezTo>
                      <a:pt x="18645" y="6150"/>
                      <a:pt x="18652" y="6150"/>
                      <a:pt x="18658" y="6144"/>
                    </a:cubicBezTo>
                    <a:cubicBezTo>
                      <a:pt x="18906" y="5889"/>
                      <a:pt x="19084" y="5578"/>
                      <a:pt x="19173" y="5235"/>
                    </a:cubicBezTo>
                    <a:cubicBezTo>
                      <a:pt x="19230" y="5057"/>
                      <a:pt x="19262" y="4879"/>
                      <a:pt x="19274" y="4695"/>
                    </a:cubicBezTo>
                    <a:cubicBezTo>
                      <a:pt x="19281" y="4701"/>
                      <a:pt x="19287" y="4704"/>
                      <a:pt x="19293" y="4704"/>
                    </a:cubicBezTo>
                    <a:cubicBezTo>
                      <a:pt x="19298" y="4704"/>
                      <a:pt x="19303" y="4701"/>
                      <a:pt x="19306" y="4695"/>
                    </a:cubicBezTo>
                    <a:cubicBezTo>
                      <a:pt x="19338" y="4606"/>
                      <a:pt x="19363" y="4510"/>
                      <a:pt x="19376" y="4415"/>
                    </a:cubicBezTo>
                    <a:cubicBezTo>
                      <a:pt x="19395" y="4313"/>
                      <a:pt x="19421" y="4205"/>
                      <a:pt x="19440" y="4104"/>
                    </a:cubicBezTo>
                    <a:lnTo>
                      <a:pt x="19503" y="3805"/>
                    </a:lnTo>
                    <a:cubicBezTo>
                      <a:pt x="19516" y="3761"/>
                      <a:pt x="19522" y="3710"/>
                      <a:pt x="19535" y="3665"/>
                    </a:cubicBezTo>
                    <a:cubicBezTo>
                      <a:pt x="19548" y="3608"/>
                      <a:pt x="19573" y="3551"/>
                      <a:pt x="19605" y="3500"/>
                    </a:cubicBezTo>
                    <a:cubicBezTo>
                      <a:pt x="19783" y="3125"/>
                      <a:pt x="19961" y="2750"/>
                      <a:pt x="20132" y="2369"/>
                    </a:cubicBezTo>
                    <a:cubicBezTo>
                      <a:pt x="20228" y="2172"/>
                      <a:pt x="20317" y="1975"/>
                      <a:pt x="20406" y="1778"/>
                    </a:cubicBezTo>
                    <a:lnTo>
                      <a:pt x="20450" y="1740"/>
                    </a:lnTo>
                    <a:lnTo>
                      <a:pt x="20514" y="1682"/>
                    </a:lnTo>
                    <a:lnTo>
                      <a:pt x="20520" y="1676"/>
                    </a:lnTo>
                    <a:lnTo>
                      <a:pt x="20526" y="1676"/>
                    </a:lnTo>
                    <a:lnTo>
                      <a:pt x="20539" y="1663"/>
                    </a:lnTo>
                    <a:cubicBezTo>
                      <a:pt x="20558" y="1651"/>
                      <a:pt x="20571" y="1632"/>
                      <a:pt x="20577" y="1619"/>
                    </a:cubicBezTo>
                    <a:lnTo>
                      <a:pt x="20584" y="1606"/>
                    </a:lnTo>
                    <a:cubicBezTo>
                      <a:pt x="20889" y="1517"/>
                      <a:pt x="21155" y="1352"/>
                      <a:pt x="21441" y="1212"/>
                    </a:cubicBezTo>
                    <a:cubicBezTo>
                      <a:pt x="21607" y="1136"/>
                      <a:pt x="21785" y="1072"/>
                      <a:pt x="21969" y="1034"/>
                    </a:cubicBezTo>
                    <a:cubicBezTo>
                      <a:pt x="21977" y="1037"/>
                      <a:pt x="21984" y="1038"/>
                      <a:pt x="21991" y="1038"/>
                    </a:cubicBezTo>
                    <a:cubicBezTo>
                      <a:pt x="22052" y="1038"/>
                      <a:pt x="22075" y="949"/>
                      <a:pt x="22007" y="926"/>
                    </a:cubicBezTo>
                    <a:cubicBezTo>
                      <a:pt x="22013" y="907"/>
                      <a:pt x="22013" y="888"/>
                      <a:pt x="22001" y="875"/>
                    </a:cubicBezTo>
                    <a:cubicBezTo>
                      <a:pt x="21905" y="793"/>
                      <a:pt x="21785" y="736"/>
                      <a:pt x="21657" y="717"/>
                    </a:cubicBezTo>
                    <a:cubicBezTo>
                      <a:pt x="21499" y="678"/>
                      <a:pt x="21333" y="640"/>
                      <a:pt x="21168" y="615"/>
                    </a:cubicBezTo>
                    <a:cubicBezTo>
                      <a:pt x="20831" y="551"/>
                      <a:pt x="20501" y="513"/>
                      <a:pt x="20164" y="488"/>
                    </a:cubicBezTo>
                    <a:lnTo>
                      <a:pt x="20145" y="488"/>
                    </a:lnTo>
                    <a:cubicBezTo>
                      <a:pt x="19834" y="234"/>
                      <a:pt x="19452" y="87"/>
                      <a:pt x="19058" y="62"/>
                    </a:cubicBezTo>
                    <a:cubicBezTo>
                      <a:pt x="18995" y="43"/>
                      <a:pt x="18931" y="24"/>
                      <a:pt x="18868" y="18"/>
                    </a:cubicBezTo>
                    <a:cubicBezTo>
                      <a:pt x="18804" y="6"/>
                      <a:pt x="18741" y="1"/>
                      <a:pt x="186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47"/>
              <p:cNvSpPr/>
              <p:nvPr/>
            </p:nvSpPr>
            <p:spPr>
              <a:xfrm>
                <a:off x="2172275" y="3756650"/>
                <a:ext cx="12725" cy="10150"/>
              </a:xfrm>
              <a:custGeom>
                <a:rect b="b" l="l" r="r" t="t"/>
                <a:pathLst>
                  <a:path extrusionOk="0" h="406" w="509">
                    <a:moveTo>
                      <a:pt x="27" y="1"/>
                    </a:moveTo>
                    <a:cubicBezTo>
                      <a:pt x="15" y="1"/>
                      <a:pt x="1" y="9"/>
                      <a:pt x="1" y="24"/>
                    </a:cubicBezTo>
                    <a:cubicBezTo>
                      <a:pt x="7" y="139"/>
                      <a:pt x="64" y="247"/>
                      <a:pt x="153" y="317"/>
                    </a:cubicBezTo>
                    <a:cubicBezTo>
                      <a:pt x="191" y="355"/>
                      <a:pt x="248" y="380"/>
                      <a:pt x="306" y="399"/>
                    </a:cubicBezTo>
                    <a:cubicBezTo>
                      <a:pt x="325" y="404"/>
                      <a:pt x="344" y="406"/>
                      <a:pt x="364" y="406"/>
                    </a:cubicBezTo>
                    <a:cubicBezTo>
                      <a:pt x="404" y="406"/>
                      <a:pt x="443" y="397"/>
                      <a:pt x="477" y="380"/>
                    </a:cubicBezTo>
                    <a:cubicBezTo>
                      <a:pt x="509" y="361"/>
                      <a:pt x="496" y="310"/>
                      <a:pt x="458" y="310"/>
                    </a:cubicBezTo>
                    <a:cubicBezTo>
                      <a:pt x="433" y="310"/>
                      <a:pt x="407" y="317"/>
                      <a:pt x="382" y="317"/>
                    </a:cubicBezTo>
                    <a:cubicBezTo>
                      <a:pt x="363" y="317"/>
                      <a:pt x="337" y="317"/>
                      <a:pt x="318" y="310"/>
                    </a:cubicBezTo>
                    <a:cubicBezTo>
                      <a:pt x="274" y="304"/>
                      <a:pt x="229" y="279"/>
                      <a:pt x="198" y="253"/>
                    </a:cubicBezTo>
                    <a:cubicBezTo>
                      <a:pt x="128" y="190"/>
                      <a:pt x="70" y="107"/>
                      <a:pt x="45" y="12"/>
                    </a:cubicBezTo>
                    <a:cubicBezTo>
                      <a:pt x="43" y="4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47"/>
              <p:cNvSpPr/>
              <p:nvPr/>
            </p:nvSpPr>
            <p:spPr>
              <a:xfrm>
                <a:off x="2193400" y="3749675"/>
                <a:ext cx="2100" cy="3300"/>
              </a:xfrm>
              <a:custGeom>
                <a:rect b="b" l="l" r="r" t="t"/>
                <a:pathLst>
                  <a:path extrusionOk="0" h="132" w="84">
                    <a:moveTo>
                      <a:pt x="23" y="0"/>
                    </a:moveTo>
                    <a:cubicBezTo>
                      <a:pt x="20" y="0"/>
                      <a:pt x="17" y="2"/>
                      <a:pt x="13" y="5"/>
                    </a:cubicBezTo>
                    <a:cubicBezTo>
                      <a:pt x="7" y="5"/>
                      <a:pt x="1" y="18"/>
                      <a:pt x="1" y="30"/>
                    </a:cubicBezTo>
                    <a:lnTo>
                      <a:pt x="20" y="81"/>
                    </a:lnTo>
                    <a:cubicBezTo>
                      <a:pt x="26" y="87"/>
                      <a:pt x="26" y="100"/>
                      <a:pt x="33" y="106"/>
                    </a:cubicBezTo>
                    <a:lnTo>
                      <a:pt x="39" y="119"/>
                    </a:lnTo>
                    <a:cubicBezTo>
                      <a:pt x="45" y="126"/>
                      <a:pt x="52" y="132"/>
                      <a:pt x="58" y="132"/>
                    </a:cubicBezTo>
                    <a:cubicBezTo>
                      <a:pt x="64" y="132"/>
                      <a:pt x="71" y="132"/>
                      <a:pt x="77" y="126"/>
                    </a:cubicBezTo>
                    <a:cubicBezTo>
                      <a:pt x="83" y="113"/>
                      <a:pt x="83" y="100"/>
                      <a:pt x="77" y="87"/>
                    </a:cubicBezTo>
                    <a:cubicBezTo>
                      <a:pt x="71" y="81"/>
                      <a:pt x="71" y="68"/>
                      <a:pt x="64" y="62"/>
                    </a:cubicBezTo>
                    <a:lnTo>
                      <a:pt x="39" y="11"/>
                    </a:lnTo>
                    <a:cubicBezTo>
                      <a:pt x="39" y="11"/>
                      <a:pt x="39" y="5"/>
                      <a:pt x="33" y="5"/>
                    </a:cubicBezTo>
                    <a:cubicBezTo>
                      <a:pt x="29" y="2"/>
                      <a:pt x="26" y="0"/>
                      <a:pt x="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47"/>
              <p:cNvSpPr/>
              <p:nvPr/>
            </p:nvSpPr>
            <p:spPr>
              <a:xfrm>
                <a:off x="2189675" y="3749050"/>
                <a:ext cx="4700" cy="8900"/>
              </a:xfrm>
              <a:custGeom>
                <a:rect b="b" l="l" r="r" t="t"/>
                <a:pathLst>
                  <a:path extrusionOk="0" h="356" w="188">
                    <a:moveTo>
                      <a:pt x="25" y="0"/>
                    </a:moveTo>
                    <a:cubicBezTo>
                      <a:pt x="13" y="0"/>
                      <a:pt x="0" y="15"/>
                      <a:pt x="10" y="30"/>
                    </a:cubicBezTo>
                    <a:cubicBezTo>
                      <a:pt x="23" y="49"/>
                      <a:pt x="35" y="68"/>
                      <a:pt x="48" y="93"/>
                    </a:cubicBezTo>
                    <a:cubicBezTo>
                      <a:pt x="61" y="112"/>
                      <a:pt x="67" y="131"/>
                      <a:pt x="80" y="151"/>
                    </a:cubicBezTo>
                    <a:cubicBezTo>
                      <a:pt x="99" y="195"/>
                      <a:pt x="105" y="240"/>
                      <a:pt x="112" y="284"/>
                    </a:cubicBezTo>
                    <a:cubicBezTo>
                      <a:pt x="112" y="307"/>
                      <a:pt x="112" y="356"/>
                      <a:pt x="140" y="356"/>
                    </a:cubicBezTo>
                    <a:cubicBezTo>
                      <a:pt x="143" y="356"/>
                      <a:pt x="146" y="355"/>
                      <a:pt x="150" y="354"/>
                    </a:cubicBezTo>
                    <a:cubicBezTo>
                      <a:pt x="188" y="341"/>
                      <a:pt x="182" y="303"/>
                      <a:pt x="175" y="278"/>
                    </a:cubicBezTo>
                    <a:cubicBezTo>
                      <a:pt x="169" y="201"/>
                      <a:pt x="143" y="125"/>
                      <a:pt x="99" y="62"/>
                    </a:cubicBezTo>
                    <a:cubicBezTo>
                      <a:pt x="80" y="43"/>
                      <a:pt x="61" y="23"/>
                      <a:pt x="35" y="4"/>
                    </a:cubicBezTo>
                    <a:cubicBezTo>
                      <a:pt x="33" y="2"/>
                      <a:pt x="29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47"/>
              <p:cNvSpPr/>
              <p:nvPr/>
            </p:nvSpPr>
            <p:spPr>
              <a:xfrm>
                <a:off x="2172275" y="3748025"/>
                <a:ext cx="3675" cy="4000"/>
              </a:xfrm>
              <a:custGeom>
                <a:rect b="b" l="l" r="r" t="t"/>
                <a:pathLst>
                  <a:path extrusionOk="0" h="160" w="147">
                    <a:moveTo>
                      <a:pt x="102" y="1"/>
                    </a:moveTo>
                    <a:lnTo>
                      <a:pt x="83" y="7"/>
                    </a:lnTo>
                    <a:cubicBezTo>
                      <a:pt x="70" y="14"/>
                      <a:pt x="64" y="20"/>
                      <a:pt x="51" y="26"/>
                    </a:cubicBezTo>
                    <a:lnTo>
                      <a:pt x="39" y="45"/>
                    </a:lnTo>
                    <a:cubicBezTo>
                      <a:pt x="26" y="58"/>
                      <a:pt x="20" y="71"/>
                      <a:pt x="13" y="84"/>
                    </a:cubicBezTo>
                    <a:cubicBezTo>
                      <a:pt x="1" y="103"/>
                      <a:pt x="1" y="115"/>
                      <a:pt x="1" y="134"/>
                    </a:cubicBezTo>
                    <a:cubicBezTo>
                      <a:pt x="1" y="147"/>
                      <a:pt x="7" y="153"/>
                      <a:pt x="20" y="160"/>
                    </a:cubicBezTo>
                    <a:cubicBezTo>
                      <a:pt x="26" y="160"/>
                      <a:pt x="39" y="160"/>
                      <a:pt x="45" y="153"/>
                    </a:cubicBezTo>
                    <a:cubicBezTo>
                      <a:pt x="45" y="147"/>
                      <a:pt x="51" y="141"/>
                      <a:pt x="58" y="134"/>
                    </a:cubicBezTo>
                    <a:lnTo>
                      <a:pt x="64" y="128"/>
                    </a:lnTo>
                    <a:lnTo>
                      <a:pt x="64" y="122"/>
                    </a:lnTo>
                    <a:cubicBezTo>
                      <a:pt x="77" y="109"/>
                      <a:pt x="83" y="103"/>
                      <a:pt x="90" y="90"/>
                    </a:cubicBezTo>
                    <a:lnTo>
                      <a:pt x="109" y="77"/>
                    </a:lnTo>
                    <a:cubicBezTo>
                      <a:pt x="109" y="71"/>
                      <a:pt x="115" y="64"/>
                      <a:pt x="121" y="58"/>
                    </a:cubicBezTo>
                    <a:lnTo>
                      <a:pt x="128" y="52"/>
                    </a:lnTo>
                    <a:cubicBezTo>
                      <a:pt x="134" y="45"/>
                      <a:pt x="140" y="39"/>
                      <a:pt x="140" y="33"/>
                    </a:cubicBezTo>
                    <a:cubicBezTo>
                      <a:pt x="147" y="20"/>
                      <a:pt x="140" y="7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47"/>
              <p:cNvSpPr/>
              <p:nvPr/>
            </p:nvSpPr>
            <p:spPr>
              <a:xfrm>
                <a:off x="2173275" y="3748025"/>
                <a:ext cx="18400" cy="15475"/>
              </a:xfrm>
              <a:custGeom>
                <a:rect b="b" l="l" r="r" t="t"/>
                <a:pathLst>
                  <a:path extrusionOk="0" h="619" w="736">
                    <a:moveTo>
                      <a:pt x="405" y="122"/>
                    </a:moveTo>
                    <a:cubicBezTo>
                      <a:pt x="444" y="128"/>
                      <a:pt x="450" y="160"/>
                      <a:pt x="437" y="198"/>
                    </a:cubicBezTo>
                    <a:cubicBezTo>
                      <a:pt x="418" y="242"/>
                      <a:pt x="386" y="281"/>
                      <a:pt x="348" y="300"/>
                    </a:cubicBezTo>
                    <a:cubicBezTo>
                      <a:pt x="332" y="312"/>
                      <a:pt x="313" y="319"/>
                      <a:pt x="294" y="319"/>
                    </a:cubicBezTo>
                    <a:cubicBezTo>
                      <a:pt x="275" y="319"/>
                      <a:pt x="256" y="312"/>
                      <a:pt x="240" y="300"/>
                    </a:cubicBezTo>
                    <a:lnTo>
                      <a:pt x="234" y="293"/>
                    </a:lnTo>
                    <a:cubicBezTo>
                      <a:pt x="227" y="255"/>
                      <a:pt x="247" y="211"/>
                      <a:pt x="278" y="179"/>
                    </a:cubicBezTo>
                    <a:cubicBezTo>
                      <a:pt x="310" y="147"/>
                      <a:pt x="355" y="122"/>
                      <a:pt x="405" y="122"/>
                    </a:cubicBezTo>
                    <a:close/>
                    <a:moveTo>
                      <a:pt x="355" y="1"/>
                    </a:moveTo>
                    <a:cubicBezTo>
                      <a:pt x="323" y="1"/>
                      <a:pt x="285" y="14"/>
                      <a:pt x="253" y="26"/>
                    </a:cubicBezTo>
                    <a:cubicBezTo>
                      <a:pt x="189" y="58"/>
                      <a:pt x="139" y="109"/>
                      <a:pt x="113" y="172"/>
                    </a:cubicBezTo>
                    <a:cubicBezTo>
                      <a:pt x="0" y="402"/>
                      <a:pt x="186" y="619"/>
                      <a:pt x="393" y="619"/>
                    </a:cubicBezTo>
                    <a:cubicBezTo>
                      <a:pt x="466" y="619"/>
                      <a:pt x="542" y="592"/>
                      <a:pt x="609" y="528"/>
                    </a:cubicBezTo>
                    <a:cubicBezTo>
                      <a:pt x="717" y="427"/>
                      <a:pt x="736" y="261"/>
                      <a:pt x="653" y="134"/>
                    </a:cubicBezTo>
                    <a:cubicBezTo>
                      <a:pt x="596" y="52"/>
                      <a:pt x="501" y="1"/>
                      <a:pt x="4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47"/>
              <p:cNvSpPr/>
              <p:nvPr/>
            </p:nvSpPr>
            <p:spPr>
              <a:xfrm>
                <a:off x="2186575" y="3764250"/>
                <a:ext cx="2100" cy="1750"/>
              </a:xfrm>
              <a:custGeom>
                <a:rect b="b" l="l" r="r" t="t"/>
                <a:pathLst>
                  <a:path extrusionOk="0" h="70" w="84">
                    <a:moveTo>
                      <a:pt x="45" y="0"/>
                    </a:moveTo>
                    <a:lnTo>
                      <a:pt x="32" y="6"/>
                    </a:lnTo>
                    <a:lnTo>
                      <a:pt x="20" y="13"/>
                    </a:lnTo>
                    <a:lnTo>
                      <a:pt x="13" y="19"/>
                    </a:lnTo>
                    <a:lnTo>
                      <a:pt x="7" y="26"/>
                    </a:lnTo>
                    <a:lnTo>
                      <a:pt x="7" y="38"/>
                    </a:lnTo>
                    <a:cubicBezTo>
                      <a:pt x="1" y="45"/>
                      <a:pt x="1" y="51"/>
                      <a:pt x="7" y="57"/>
                    </a:cubicBezTo>
                    <a:cubicBezTo>
                      <a:pt x="7" y="64"/>
                      <a:pt x="13" y="64"/>
                      <a:pt x="20" y="70"/>
                    </a:cubicBezTo>
                    <a:lnTo>
                      <a:pt x="39" y="70"/>
                    </a:lnTo>
                    <a:lnTo>
                      <a:pt x="58" y="57"/>
                    </a:lnTo>
                    <a:lnTo>
                      <a:pt x="64" y="51"/>
                    </a:lnTo>
                    <a:lnTo>
                      <a:pt x="70" y="45"/>
                    </a:lnTo>
                    <a:lnTo>
                      <a:pt x="70" y="38"/>
                    </a:lnTo>
                    <a:lnTo>
                      <a:pt x="70" y="32"/>
                    </a:lnTo>
                    <a:lnTo>
                      <a:pt x="83" y="13"/>
                    </a:lnTo>
                    <a:lnTo>
                      <a:pt x="77" y="6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47"/>
              <p:cNvSpPr/>
              <p:nvPr/>
            </p:nvSpPr>
            <p:spPr>
              <a:xfrm>
                <a:off x="2187375" y="3744150"/>
                <a:ext cx="2400" cy="2175"/>
              </a:xfrm>
              <a:custGeom>
                <a:rect b="b" l="l" r="r" t="t"/>
                <a:pathLst>
                  <a:path extrusionOk="0" h="87" w="96">
                    <a:moveTo>
                      <a:pt x="31" y="1"/>
                    </a:moveTo>
                    <a:cubicBezTo>
                      <a:pt x="29" y="1"/>
                      <a:pt x="28" y="2"/>
                      <a:pt x="26" y="3"/>
                    </a:cubicBezTo>
                    <a:cubicBezTo>
                      <a:pt x="19" y="3"/>
                      <a:pt x="13" y="3"/>
                      <a:pt x="13" y="10"/>
                    </a:cubicBezTo>
                    <a:cubicBezTo>
                      <a:pt x="0" y="16"/>
                      <a:pt x="0" y="35"/>
                      <a:pt x="13" y="42"/>
                    </a:cubicBezTo>
                    <a:lnTo>
                      <a:pt x="26" y="54"/>
                    </a:lnTo>
                    <a:lnTo>
                      <a:pt x="38" y="67"/>
                    </a:lnTo>
                    <a:lnTo>
                      <a:pt x="51" y="80"/>
                    </a:lnTo>
                    <a:cubicBezTo>
                      <a:pt x="57" y="86"/>
                      <a:pt x="64" y="86"/>
                      <a:pt x="70" y="86"/>
                    </a:cubicBezTo>
                    <a:lnTo>
                      <a:pt x="83" y="86"/>
                    </a:lnTo>
                    <a:cubicBezTo>
                      <a:pt x="89" y="86"/>
                      <a:pt x="96" y="80"/>
                      <a:pt x="96" y="73"/>
                    </a:cubicBezTo>
                    <a:lnTo>
                      <a:pt x="96" y="61"/>
                    </a:lnTo>
                    <a:cubicBezTo>
                      <a:pt x="96" y="54"/>
                      <a:pt x="89" y="48"/>
                      <a:pt x="83" y="48"/>
                    </a:cubicBezTo>
                    <a:lnTo>
                      <a:pt x="70" y="29"/>
                    </a:lnTo>
                    <a:lnTo>
                      <a:pt x="57" y="22"/>
                    </a:lnTo>
                    <a:lnTo>
                      <a:pt x="45" y="10"/>
                    </a:lnTo>
                    <a:cubicBezTo>
                      <a:pt x="40" y="5"/>
                      <a:pt x="36" y="1"/>
                      <a:pt x="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47"/>
              <p:cNvSpPr/>
              <p:nvPr/>
            </p:nvSpPr>
            <p:spPr>
              <a:xfrm>
                <a:off x="2197125" y="3753125"/>
                <a:ext cx="3150" cy="7250"/>
              </a:xfrm>
              <a:custGeom>
                <a:rect b="b" l="l" r="r" t="t"/>
                <a:pathLst>
                  <a:path extrusionOk="0" h="290" w="126">
                    <a:moveTo>
                      <a:pt x="32" y="1"/>
                    </a:moveTo>
                    <a:cubicBezTo>
                      <a:pt x="16" y="1"/>
                      <a:pt x="0" y="15"/>
                      <a:pt x="4" y="32"/>
                    </a:cubicBezTo>
                    <a:cubicBezTo>
                      <a:pt x="17" y="51"/>
                      <a:pt x="23" y="70"/>
                      <a:pt x="30" y="89"/>
                    </a:cubicBezTo>
                    <a:cubicBezTo>
                      <a:pt x="30" y="108"/>
                      <a:pt x="36" y="127"/>
                      <a:pt x="36" y="146"/>
                    </a:cubicBezTo>
                    <a:cubicBezTo>
                      <a:pt x="42" y="165"/>
                      <a:pt x="42" y="185"/>
                      <a:pt x="42" y="210"/>
                    </a:cubicBezTo>
                    <a:cubicBezTo>
                      <a:pt x="36" y="235"/>
                      <a:pt x="42" y="261"/>
                      <a:pt x="61" y="280"/>
                    </a:cubicBezTo>
                    <a:cubicBezTo>
                      <a:pt x="68" y="286"/>
                      <a:pt x="74" y="289"/>
                      <a:pt x="81" y="289"/>
                    </a:cubicBezTo>
                    <a:cubicBezTo>
                      <a:pt x="87" y="289"/>
                      <a:pt x="93" y="286"/>
                      <a:pt x="100" y="280"/>
                    </a:cubicBezTo>
                    <a:cubicBezTo>
                      <a:pt x="119" y="267"/>
                      <a:pt x="125" y="248"/>
                      <a:pt x="125" y="235"/>
                    </a:cubicBezTo>
                    <a:lnTo>
                      <a:pt x="125" y="204"/>
                    </a:lnTo>
                    <a:cubicBezTo>
                      <a:pt x="119" y="178"/>
                      <a:pt x="112" y="153"/>
                      <a:pt x="106" y="134"/>
                    </a:cubicBezTo>
                    <a:cubicBezTo>
                      <a:pt x="100" y="108"/>
                      <a:pt x="93" y="89"/>
                      <a:pt x="81" y="70"/>
                    </a:cubicBezTo>
                    <a:cubicBezTo>
                      <a:pt x="74" y="51"/>
                      <a:pt x="61" y="32"/>
                      <a:pt x="55" y="13"/>
                    </a:cubicBezTo>
                    <a:cubicBezTo>
                      <a:pt x="49" y="5"/>
                      <a:pt x="40" y="1"/>
                      <a:pt x="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47"/>
              <p:cNvSpPr/>
              <p:nvPr/>
            </p:nvSpPr>
            <p:spPr>
              <a:xfrm>
                <a:off x="2201025" y="3754200"/>
                <a:ext cx="1625" cy="3750"/>
              </a:xfrm>
              <a:custGeom>
                <a:rect b="b" l="l" r="r" t="t"/>
                <a:pathLst>
                  <a:path extrusionOk="0" h="150" w="65">
                    <a:moveTo>
                      <a:pt x="27" y="0"/>
                    </a:moveTo>
                    <a:cubicBezTo>
                      <a:pt x="25" y="0"/>
                      <a:pt x="22" y="1"/>
                      <a:pt x="20" y="2"/>
                    </a:cubicBezTo>
                    <a:cubicBezTo>
                      <a:pt x="7" y="8"/>
                      <a:pt x="1" y="21"/>
                      <a:pt x="7" y="34"/>
                    </a:cubicBezTo>
                    <a:lnTo>
                      <a:pt x="7" y="40"/>
                    </a:lnTo>
                    <a:lnTo>
                      <a:pt x="7" y="53"/>
                    </a:lnTo>
                    <a:cubicBezTo>
                      <a:pt x="7" y="59"/>
                      <a:pt x="7" y="72"/>
                      <a:pt x="7" y="78"/>
                    </a:cubicBezTo>
                    <a:cubicBezTo>
                      <a:pt x="1" y="84"/>
                      <a:pt x="7" y="91"/>
                      <a:pt x="7" y="103"/>
                    </a:cubicBezTo>
                    <a:lnTo>
                      <a:pt x="7" y="110"/>
                    </a:lnTo>
                    <a:cubicBezTo>
                      <a:pt x="7" y="116"/>
                      <a:pt x="7" y="122"/>
                      <a:pt x="7" y="122"/>
                    </a:cubicBezTo>
                    <a:cubicBezTo>
                      <a:pt x="3" y="138"/>
                      <a:pt x="16" y="149"/>
                      <a:pt x="28" y="149"/>
                    </a:cubicBezTo>
                    <a:cubicBezTo>
                      <a:pt x="36" y="149"/>
                      <a:pt x="43" y="145"/>
                      <a:pt x="45" y="135"/>
                    </a:cubicBezTo>
                    <a:cubicBezTo>
                      <a:pt x="52" y="129"/>
                      <a:pt x="58" y="116"/>
                      <a:pt x="58" y="103"/>
                    </a:cubicBezTo>
                    <a:lnTo>
                      <a:pt x="64" y="97"/>
                    </a:lnTo>
                    <a:cubicBezTo>
                      <a:pt x="64" y="91"/>
                      <a:pt x="64" y="84"/>
                      <a:pt x="64" y="78"/>
                    </a:cubicBezTo>
                    <a:cubicBezTo>
                      <a:pt x="64" y="72"/>
                      <a:pt x="64" y="65"/>
                      <a:pt x="64" y="59"/>
                    </a:cubicBezTo>
                    <a:cubicBezTo>
                      <a:pt x="64" y="46"/>
                      <a:pt x="58" y="34"/>
                      <a:pt x="52" y="21"/>
                    </a:cubicBezTo>
                    <a:cubicBezTo>
                      <a:pt x="52" y="10"/>
                      <a:pt x="39" y="0"/>
                      <a:pt x="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47"/>
              <p:cNvSpPr/>
              <p:nvPr/>
            </p:nvSpPr>
            <p:spPr>
              <a:xfrm>
                <a:off x="2107625" y="3775775"/>
                <a:ext cx="4350" cy="13350"/>
              </a:xfrm>
              <a:custGeom>
                <a:rect b="b" l="l" r="r" t="t"/>
                <a:pathLst>
                  <a:path extrusionOk="0" h="534" w="174">
                    <a:moveTo>
                      <a:pt x="139" y="1"/>
                    </a:moveTo>
                    <a:cubicBezTo>
                      <a:pt x="130" y="1"/>
                      <a:pt x="121" y="5"/>
                      <a:pt x="115" y="16"/>
                    </a:cubicBezTo>
                    <a:cubicBezTo>
                      <a:pt x="76" y="92"/>
                      <a:pt x="45" y="181"/>
                      <a:pt x="26" y="270"/>
                    </a:cubicBezTo>
                    <a:cubicBezTo>
                      <a:pt x="19" y="308"/>
                      <a:pt x="13" y="353"/>
                      <a:pt x="7" y="397"/>
                    </a:cubicBezTo>
                    <a:cubicBezTo>
                      <a:pt x="0" y="441"/>
                      <a:pt x="7" y="486"/>
                      <a:pt x="26" y="524"/>
                    </a:cubicBezTo>
                    <a:cubicBezTo>
                      <a:pt x="29" y="530"/>
                      <a:pt x="35" y="534"/>
                      <a:pt x="41" y="534"/>
                    </a:cubicBezTo>
                    <a:cubicBezTo>
                      <a:pt x="48" y="534"/>
                      <a:pt x="54" y="530"/>
                      <a:pt x="57" y="524"/>
                    </a:cubicBezTo>
                    <a:cubicBezTo>
                      <a:pt x="76" y="486"/>
                      <a:pt x="83" y="441"/>
                      <a:pt x="83" y="403"/>
                    </a:cubicBezTo>
                    <a:cubicBezTo>
                      <a:pt x="89" y="359"/>
                      <a:pt x="89" y="321"/>
                      <a:pt x="95" y="283"/>
                    </a:cubicBezTo>
                    <a:cubicBezTo>
                      <a:pt x="115" y="200"/>
                      <a:pt x="140" y="117"/>
                      <a:pt x="165" y="35"/>
                    </a:cubicBezTo>
                    <a:cubicBezTo>
                      <a:pt x="174" y="18"/>
                      <a:pt x="15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47"/>
              <p:cNvSpPr/>
              <p:nvPr/>
            </p:nvSpPr>
            <p:spPr>
              <a:xfrm>
                <a:off x="2103975" y="3768800"/>
                <a:ext cx="7700" cy="19150"/>
              </a:xfrm>
              <a:custGeom>
                <a:rect b="b" l="l" r="r" t="t"/>
                <a:pathLst>
                  <a:path extrusionOk="0" h="766" w="308">
                    <a:moveTo>
                      <a:pt x="282" y="1"/>
                    </a:moveTo>
                    <a:cubicBezTo>
                      <a:pt x="276" y="1"/>
                      <a:pt x="271" y="3"/>
                      <a:pt x="267" y="9"/>
                    </a:cubicBezTo>
                    <a:cubicBezTo>
                      <a:pt x="172" y="110"/>
                      <a:pt x="102" y="231"/>
                      <a:pt x="57" y="358"/>
                    </a:cubicBezTo>
                    <a:cubicBezTo>
                      <a:pt x="38" y="422"/>
                      <a:pt x="25" y="492"/>
                      <a:pt x="13" y="555"/>
                    </a:cubicBezTo>
                    <a:cubicBezTo>
                      <a:pt x="0" y="625"/>
                      <a:pt x="6" y="695"/>
                      <a:pt x="32" y="759"/>
                    </a:cubicBezTo>
                    <a:cubicBezTo>
                      <a:pt x="32" y="762"/>
                      <a:pt x="38" y="766"/>
                      <a:pt x="45" y="766"/>
                    </a:cubicBezTo>
                    <a:cubicBezTo>
                      <a:pt x="50" y="766"/>
                      <a:pt x="55" y="764"/>
                      <a:pt x="57" y="759"/>
                    </a:cubicBezTo>
                    <a:cubicBezTo>
                      <a:pt x="70" y="695"/>
                      <a:pt x="83" y="632"/>
                      <a:pt x="89" y="568"/>
                    </a:cubicBezTo>
                    <a:cubicBezTo>
                      <a:pt x="95" y="504"/>
                      <a:pt x="114" y="441"/>
                      <a:pt x="127" y="377"/>
                    </a:cubicBezTo>
                    <a:cubicBezTo>
                      <a:pt x="165" y="250"/>
                      <a:pt x="229" y="136"/>
                      <a:pt x="299" y="21"/>
                    </a:cubicBezTo>
                    <a:cubicBezTo>
                      <a:pt x="308" y="13"/>
                      <a:pt x="295" y="1"/>
                      <a:pt x="2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47"/>
              <p:cNvSpPr/>
              <p:nvPr/>
            </p:nvSpPr>
            <p:spPr>
              <a:xfrm>
                <a:off x="2159225" y="3877875"/>
                <a:ext cx="4650" cy="8975"/>
              </a:xfrm>
              <a:custGeom>
                <a:rect b="b" l="l" r="r" t="t"/>
                <a:pathLst>
                  <a:path extrusionOk="0" h="359" w="186">
                    <a:moveTo>
                      <a:pt x="167" y="0"/>
                    </a:moveTo>
                    <a:cubicBezTo>
                      <a:pt x="161" y="0"/>
                      <a:pt x="153" y="4"/>
                      <a:pt x="148" y="12"/>
                    </a:cubicBezTo>
                    <a:cubicBezTo>
                      <a:pt x="129" y="62"/>
                      <a:pt x="116" y="120"/>
                      <a:pt x="90" y="170"/>
                    </a:cubicBezTo>
                    <a:cubicBezTo>
                      <a:pt x="71" y="221"/>
                      <a:pt x="40" y="272"/>
                      <a:pt x="14" y="323"/>
                    </a:cubicBezTo>
                    <a:cubicBezTo>
                      <a:pt x="1" y="341"/>
                      <a:pt x="16" y="359"/>
                      <a:pt x="33" y="359"/>
                    </a:cubicBezTo>
                    <a:cubicBezTo>
                      <a:pt x="40" y="359"/>
                      <a:pt x="47" y="356"/>
                      <a:pt x="52" y="348"/>
                    </a:cubicBezTo>
                    <a:cubicBezTo>
                      <a:pt x="90" y="304"/>
                      <a:pt x="129" y="253"/>
                      <a:pt x="148" y="196"/>
                    </a:cubicBezTo>
                    <a:cubicBezTo>
                      <a:pt x="173" y="139"/>
                      <a:pt x="186" y="81"/>
                      <a:pt x="186" y="18"/>
                    </a:cubicBezTo>
                    <a:cubicBezTo>
                      <a:pt x="186" y="7"/>
                      <a:pt x="177" y="0"/>
                      <a:pt x="1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47"/>
              <p:cNvSpPr/>
              <p:nvPr/>
            </p:nvSpPr>
            <p:spPr>
              <a:xfrm>
                <a:off x="2159775" y="3872500"/>
                <a:ext cx="10950" cy="20225"/>
              </a:xfrm>
              <a:custGeom>
                <a:rect b="b" l="l" r="r" t="t"/>
                <a:pathLst>
                  <a:path extrusionOk="0" h="809" w="438">
                    <a:moveTo>
                      <a:pt x="409" y="0"/>
                    </a:moveTo>
                    <a:cubicBezTo>
                      <a:pt x="396" y="0"/>
                      <a:pt x="383" y="8"/>
                      <a:pt x="380" y="23"/>
                    </a:cubicBezTo>
                    <a:cubicBezTo>
                      <a:pt x="342" y="163"/>
                      <a:pt x="297" y="290"/>
                      <a:pt x="240" y="424"/>
                    </a:cubicBezTo>
                    <a:cubicBezTo>
                      <a:pt x="208" y="487"/>
                      <a:pt x="176" y="544"/>
                      <a:pt x="132" y="608"/>
                    </a:cubicBezTo>
                    <a:cubicBezTo>
                      <a:pt x="94" y="659"/>
                      <a:pt x="49" y="709"/>
                      <a:pt x="11" y="773"/>
                    </a:cubicBezTo>
                    <a:cubicBezTo>
                      <a:pt x="1" y="789"/>
                      <a:pt x="20" y="808"/>
                      <a:pt x="38" y="808"/>
                    </a:cubicBezTo>
                    <a:cubicBezTo>
                      <a:pt x="42" y="808"/>
                      <a:pt x="46" y="807"/>
                      <a:pt x="49" y="805"/>
                    </a:cubicBezTo>
                    <a:cubicBezTo>
                      <a:pt x="107" y="760"/>
                      <a:pt x="157" y="709"/>
                      <a:pt x="202" y="646"/>
                    </a:cubicBezTo>
                    <a:cubicBezTo>
                      <a:pt x="246" y="589"/>
                      <a:pt x="285" y="525"/>
                      <a:pt x="323" y="455"/>
                    </a:cubicBezTo>
                    <a:cubicBezTo>
                      <a:pt x="393" y="322"/>
                      <a:pt x="431" y="176"/>
                      <a:pt x="437" y="30"/>
                    </a:cubicBezTo>
                    <a:cubicBezTo>
                      <a:pt x="437" y="10"/>
                      <a:pt x="423" y="0"/>
                      <a:pt x="4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47"/>
              <p:cNvSpPr/>
              <p:nvPr/>
            </p:nvSpPr>
            <p:spPr>
              <a:xfrm>
                <a:off x="2113825" y="3790125"/>
                <a:ext cx="2400" cy="8825"/>
              </a:xfrm>
              <a:custGeom>
                <a:rect b="b" l="l" r="r" t="t"/>
                <a:pathLst>
                  <a:path extrusionOk="0" h="353" w="96">
                    <a:moveTo>
                      <a:pt x="73" y="1"/>
                    </a:moveTo>
                    <a:cubicBezTo>
                      <a:pt x="62" y="1"/>
                      <a:pt x="51" y="7"/>
                      <a:pt x="51" y="20"/>
                    </a:cubicBezTo>
                    <a:cubicBezTo>
                      <a:pt x="32" y="71"/>
                      <a:pt x="19" y="122"/>
                      <a:pt x="13" y="179"/>
                    </a:cubicBezTo>
                    <a:cubicBezTo>
                      <a:pt x="6" y="204"/>
                      <a:pt x="6" y="230"/>
                      <a:pt x="6" y="255"/>
                    </a:cubicBezTo>
                    <a:lnTo>
                      <a:pt x="6" y="300"/>
                    </a:lnTo>
                    <a:cubicBezTo>
                      <a:pt x="0" y="312"/>
                      <a:pt x="6" y="325"/>
                      <a:pt x="13" y="338"/>
                    </a:cubicBezTo>
                    <a:cubicBezTo>
                      <a:pt x="13" y="347"/>
                      <a:pt x="19" y="352"/>
                      <a:pt x="26" y="352"/>
                    </a:cubicBezTo>
                    <a:cubicBezTo>
                      <a:pt x="33" y="352"/>
                      <a:pt x="41" y="347"/>
                      <a:pt x="44" y="338"/>
                    </a:cubicBezTo>
                    <a:cubicBezTo>
                      <a:pt x="51" y="325"/>
                      <a:pt x="57" y="312"/>
                      <a:pt x="57" y="300"/>
                    </a:cubicBezTo>
                    <a:cubicBezTo>
                      <a:pt x="57" y="287"/>
                      <a:pt x="57" y="274"/>
                      <a:pt x="57" y="261"/>
                    </a:cubicBezTo>
                    <a:cubicBezTo>
                      <a:pt x="57" y="236"/>
                      <a:pt x="64" y="211"/>
                      <a:pt x="70" y="179"/>
                    </a:cubicBezTo>
                    <a:cubicBezTo>
                      <a:pt x="76" y="128"/>
                      <a:pt x="83" y="77"/>
                      <a:pt x="95" y="20"/>
                    </a:cubicBezTo>
                    <a:cubicBezTo>
                      <a:pt x="95" y="7"/>
                      <a:pt x="84" y="1"/>
                      <a:pt x="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47"/>
              <p:cNvSpPr/>
              <p:nvPr/>
            </p:nvSpPr>
            <p:spPr>
              <a:xfrm>
                <a:off x="2111900" y="3783775"/>
                <a:ext cx="3850" cy="12300"/>
              </a:xfrm>
              <a:custGeom>
                <a:rect b="b" l="l" r="r" t="t"/>
                <a:pathLst>
                  <a:path extrusionOk="0" h="492" w="154">
                    <a:moveTo>
                      <a:pt x="132" y="0"/>
                    </a:moveTo>
                    <a:cubicBezTo>
                      <a:pt x="126" y="0"/>
                      <a:pt x="120" y="3"/>
                      <a:pt x="115" y="7"/>
                    </a:cubicBezTo>
                    <a:cubicBezTo>
                      <a:pt x="83" y="45"/>
                      <a:pt x="64" y="83"/>
                      <a:pt x="52" y="128"/>
                    </a:cubicBezTo>
                    <a:cubicBezTo>
                      <a:pt x="39" y="166"/>
                      <a:pt x="33" y="210"/>
                      <a:pt x="20" y="255"/>
                    </a:cubicBezTo>
                    <a:cubicBezTo>
                      <a:pt x="13" y="293"/>
                      <a:pt x="7" y="338"/>
                      <a:pt x="7" y="376"/>
                    </a:cubicBezTo>
                    <a:cubicBezTo>
                      <a:pt x="1" y="401"/>
                      <a:pt x="1" y="427"/>
                      <a:pt x="7" y="452"/>
                    </a:cubicBezTo>
                    <a:cubicBezTo>
                      <a:pt x="7" y="465"/>
                      <a:pt x="13" y="490"/>
                      <a:pt x="33" y="490"/>
                    </a:cubicBezTo>
                    <a:cubicBezTo>
                      <a:pt x="36" y="491"/>
                      <a:pt x="39" y="492"/>
                      <a:pt x="41" y="492"/>
                    </a:cubicBezTo>
                    <a:cubicBezTo>
                      <a:pt x="72" y="492"/>
                      <a:pt x="77" y="430"/>
                      <a:pt x="77" y="401"/>
                    </a:cubicBezTo>
                    <a:cubicBezTo>
                      <a:pt x="83" y="363"/>
                      <a:pt x="83" y="318"/>
                      <a:pt x="90" y="274"/>
                    </a:cubicBezTo>
                    <a:cubicBezTo>
                      <a:pt x="102" y="236"/>
                      <a:pt x="109" y="191"/>
                      <a:pt x="121" y="153"/>
                    </a:cubicBezTo>
                    <a:cubicBezTo>
                      <a:pt x="134" y="109"/>
                      <a:pt x="147" y="64"/>
                      <a:pt x="153" y="20"/>
                    </a:cubicBezTo>
                    <a:cubicBezTo>
                      <a:pt x="153" y="8"/>
                      <a:pt x="143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47"/>
              <p:cNvSpPr/>
              <p:nvPr/>
            </p:nvSpPr>
            <p:spPr>
              <a:xfrm>
                <a:off x="2134650" y="3829250"/>
                <a:ext cx="5150" cy="5700"/>
              </a:xfrm>
              <a:custGeom>
                <a:rect b="b" l="l" r="r" t="t"/>
                <a:pathLst>
                  <a:path extrusionOk="0" h="228" w="206">
                    <a:moveTo>
                      <a:pt x="181" y="1"/>
                    </a:moveTo>
                    <a:cubicBezTo>
                      <a:pt x="175" y="1"/>
                      <a:pt x="170" y="2"/>
                      <a:pt x="165" y="6"/>
                    </a:cubicBezTo>
                    <a:cubicBezTo>
                      <a:pt x="133" y="25"/>
                      <a:pt x="108" y="56"/>
                      <a:pt x="88" y="88"/>
                    </a:cubicBezTo>
                    <a:lnTo>
                      <a:pt x="19" y="184"/>
                    </a:lnTo>
                    <a:cubicBezTo>
                      <a:pt x="0" y="202"/>
                      <a:pt x="19" y="227"/>
                      <a:pt x="40" y="227"/>
                    </a:cubicBezTo>
                    <a:cubicBezTo>
                      <a:pt x="48" y="227"/>
                      <a:pt x="56" y="224"/>
                      <a:pt x="63" y="215"/>
                    </a:cubicBezTo>
                    <a:lnTo>
                      <a:pt x="133" y="133"/>
                    </a:lnTo>
                    <a:cubicBezTo>
                      <a:pt x="158" y="101"/>
                      <a:pt x="184" y="69"/>
                      <a:pt x="196" y="31"/>
                    </a:cubicBezTo>
                    <a:cubicBezTo>
                      <a:pt x="206" y="12"/>
                      <a:pt x="195" y="1"/>
                      <a:pt x="1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47"/>
              <p:cNvSpPr/>
              <p:nvPr/>
            </p:nvSpPr>
            <p:spPr>
              <a:xfrm>
                <a:off x="2132075" y="3825325"/>
                <a:ext cx="3200" cy="2975"/>
              </a:xfrm>
              <a:custGeom>
                <a:rect b="b" l="l" r="r" t="t"/>
                <a:pathLst>
                  <a:path extrusionOk="0" h="119" w="128">
                    <a:moveTo>
                      <a:pt x="92" y="1"/>
                    </a:moveTo>
                    <a:cubicBezTo>
                      <a:pt x="85" y="1"/>
                      <a:pt x="77" y="3"/>
                      <a:pt x="71" y="10"/>
                    </a:cubicBezTo>
                    <a:lnTo>
                      <a:pt x="39" y="48"/>
                    </a:lnTo>
                    <a:lnTo>
                      <a:pt x="20" y="67"/>
                    </a:lnTo>
                    <a:lnTo>
                      <a:pt x="14" y="74"/>
                    </a:lnTo>
                    <a:cubicBezTo>
                      <a:pt x="7" y="74"/>
                      <a:pt x="7" y="80"/>
                      <a:pt x="7" y="86"/>
                    </a:cubicBezTo>
                    <a:lnTo>
                      <a:pt x="1" y="99"/>
                    </a:lnTo>
                    <a:cubicBezTo>
                      <a:pt x="1" y="105"/>
                      <a:pt x="14" y="118"/>
                      <a:pt x="26" y="118"/>
                    </a:cubicBezTo>
                    <a:lnTo>
                      <a:pt x="33" y="112"/>
                    </a:lnTo>
                    <a:lnTo>
                      <a:pt x="45" y="105"/>
                    </a:lnTo>
                    <a:lnTo>
                      <a:pt x="52" y="99"/>
                    </a:lnTo>
                    <a:lnTo>
                      <a:pt x="71" y="80"/>
                    </a:lnTo>
                    <a:lnTo>
                      <a:pt x="109" y="42"/>
                    </a:lnTo>
                    <a:cubicBezTo>
                      <a:pt x="128" y="23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47"/>
              <p:cNvSpPr/>
              <p:nvPr/>
            </p:nvSpPr>
            <p:spPr>
              <a:xfrm>
                <a:off x="2132050" y="3825100"/>
                <a:ext cx="7675" cy="7575"/>
              </a:xfrm>
              <a:custGeom>
                <a:rect b="b" l="l" r="r" t="t"/>
                <a:pathLst>
                  <a:path extrusionOk="0" h="303" w="307">
                    <a:moveTo>
                      <a:pt x="269" y="0"/>
                    </a:moveTo>
                    <a:cubicBezTo>
                      <a:pt x="250" y="6"/>
                      <a:pt x="237" y="19"/>
                      <a:pt x="231" y="32"/>
                    </a:cubicBezTo>
                    <a:lnTo>
                      <a:pt x="192" y="83"/>
                    </a:lnTo>
                    <a:cubicBezTo>
                      <a:pt x="173" y="102"/>
                      <a:pt x="161" y="121"/>
                      <a:pt x="142" y="140"/>
                    </a:cubicBezTo>
                    <a:cubicBezTo>
                      <a:pt x="110" y="178"/>
                      <a:pt x="72" y="216"/>
                      <a:pt x="27" y="241"/>
                    </a:cubicBezTo>
                    <a:cubicBezTo>
                      <a:pt x="0" y="263"/>
                      <a:pt x="19" y="303"/>
                      <a:pt x="49" y="303"/>
                    </a:cubicBezTo>
                    <a:cubicBezTo>
                      <a:pt x="54" y="303"/>
                      <a:pt x="60" y="302"/>
                      <a:pt x="65" y="299"/>
                    </a:cubicBezTo>
                    <a:cubicBezTo>
                      <a:pt x="148" y="248"/>
                      <a:pt x="218" y="178"/>
                      <a:pt x="275" y="102"/>
                    </a:cubicBezTo>
                    <a:cubicBezTo>
                      <a:pt x="288" y="76"/>
                      <a:pt x="307" y="51"/>
                      <a:pt x="300" y="19"/>
                    </a:cubicBezTo>
                    <a:cubicBezTo>
                      <a:pt x="294" y="6"/>
                      <a:pt x="281" y="0"/>
                      <a:pt x="2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47"/>
              <p:cNvSpPr/>
              <p:nvPr/>
            </p:nvSpPr>
            <p:spPr>
              <a:xfrm>
                <a:off x="2145325" y="3850525"/>
                <a:ext cx="3825" cy="7750"/>
              </a:xfrm>
              <a:custGeom>
                <a:rect b="b" l="l" r="r" t="t"/>
                <a:pathLst>
                  <a:path extrusionOk="0" h="310" w="153">
                    <a:moveTo>
                      <a:pt x="123" y="0"/>
                    </a:moveTo>
                    <a:cubicBezTo>
                      <a:pt x="115" y="0"/>
                      <a:pt x="108" y="4"/>
                      <a:pt x="106" y="12"/>
                    </a:cubicBezTo>
                    <a:lnTo>
                      <a:pt x="49" y="146"/>
                    </a:lnTo>
                    <a:cubicBezTo>
                      <a:pt x="36" y="171"/>
                      <a:pt x="30" y="190"/>
                      <a:pt x="17" y="216"/>
                    </a:cubicBezTo>
                    <a:cubicBezTo>
                      <a:pt x="11" y="241"/>
                      <a:pt x="11" y="241"/>
                      <a:pt x="11" y="254"/>
                    </a:cubicBezTo>
                    <a:cubicBezTo>
                      <a:pt x="5" y="260"/>
                      <a:pt x="5" y="273"/>
                      <a:pt x="5" y="286"/>
                    </a:cubicBezTo>
                    <a:cubicBezTo>
                      <a:pt x="1" y="301"/>
                      <a:pt x="9" y="310"/>
                      <a:pt x="18" y="310"/>
                    </a:cubicBezTo>
                    <a:cubicBezTo>
                      <a:pt x="24" y="310"/>
                      <a:pt x="31" y="306"/>
                      <a:pt x="36" y="298"/>
                    </a:cubicBezTo>
                    <a:cubicBezTo>
                      <a:pt x="49" y="279"/>
                      <a:pt x="62" y="254"/>
                      <a:pt x="68" y="235"/>
                    </a:cubicBezTo>
                    <a:cubicBezTo>
                      <a:pt x="81" y="209"/>
                      <a:pt x="87" y="190"/>
                      <a:pt x="94" y="165"/>
                    </a:cubicBezTo>
                    <a:lnTo>
                      <a:pt x="144" y="25"/>
                    </a:lnTo>
                    <a:cubicBezTo>
                      <a:pt x="153" y="13"/>
                      <a:pt x="137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47"/>
              <p:cNvSpPr/>
              <p:nvPr/>
            </p:nvSpPr>
            <p:spPr>
              <a:xfrm>
                <a:off x="2143350" y="3844225"/>
                <a:ext cx="4100" cy="10600"/>
              </a:xfrm>
              <a:custGeom>
                <a:rect b="b" l="l" r="r" t="t"/>
                <a:pathLst>
                  <a:path extrusionOk="0" h="424" w="164">
                    <a:moveTo>
                      <a:pt x="136" y="1"/>
                    </a:moveTo>
                    <a:cubicBezTo>
                      <a:pt x="125" y="1"/>
                      <a:pt x="114" y="6"/>
                      <a:pt x="109" y="17"/>
                    </a:cubicBezTo>
                    <a:cubicBezTo>
                      <a:pt x="90" y="80"/>
                      <a:pt x="65" y="144"/>
                      <a:pt x="45" y="214"/>
                    </a:cubicBezTo>
                    <a:cubicBezTo>
                      <a:pt x="33" y="245"/>
                      <a:pt x="26" y="277"/>
                      <a:pt x="14" y="309"/>
                    </a:cubicBezTo>
                    <a:cubicBezTo>
                      <a:pt x="1" y="341"/>
                      <a:pt x="1" y="373"/>
                      <a:pt x="1" y="404"/>
                    </a:cubicBezTo>
                    <a:cubicBezTo>
                      <a:pt x="1" y="417"/>
                      <a:pt x="9" y="424"/>
                      <a:pt x="18" y="424"/>
                    </a:cubicBezTo>
                    <a:cubicBezTo>
                      <a:pt x="23" y="424"/>
                      <a:pt x="28" y="422"/>
                      <a:pt x="33" y="417"/>
                    </a:cubicBezTo>
                    <a:cubicBezTo>
                      <a:pt x="71" y="360"/>
                      <a:pt x="96" y="296"/>
                      <a:pt x="109" y="226"/>
                    </a:cubicBezTo>
                    <a:cubicBezTo>
                      <a:pt x="128" y="163"/>
                      <a:pt x="141" y="93"/>
                      <a:pt x="160" y="29"/>
                    </a:cubicBezTo>
                    <a:cubicBezTo>
                      <a:pt x="164" y="11"/>
                      <a:pt x="150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47"/>
              <p:cNvSpPr/>
              <p:nvPr/>
            </p:nvSpPr>
            <p:spPr>
              <a:xfrm>
                <a:off x="2152675" y="3874400"/>
                <a:ext cx="6275" cy="18025"/>
              </a:xfrm>
              <a:custGeom>
                <a:rect b="b" l="l" r="r" t="t"/>
                <a:pathLst>
                  <a:path extrusionOk="0" h="721" w="251">
                    <a:moveTo>
                      <a:pt x="215" y="0"/>
                    </a:moveTo>
                    <a:cubicBezTo>
                      <a:pt x="210" y="0"/>
                      <a:pt x="205" y="2"/>
                      <a:pt x="200" y="4"/>
                    </a:cubicBezTo>
                    <a:cubicBezTo>
                      <a:pt x="187" y="23"/>
                      <a:pt x="175" y="49"/>
                      <a:pt x="175" y="74"/>
                    </a:cubicBezTo>
                    <a:cubicBezTo>
                      <a:pt x="168" y="106"/>
                      <a:pt x="162" y="138"/>
                      <a:pt x="155" y="163"/>
                    </a:cubicBezTo>
                    <a:cubicBezTo>
                      <a:pt x="149" y="220"/>
                      <a:pt x="136" y="278"/>
                      <a:pt x="117" y="335"/>
                    </a:cubicBezTo>
                    <a:cubicBezTo>
                      <a:pt x="92" y="449"/>
                      <a:pt x="54" y="564"/>
                      <a:pt x="9" y="678"/>
                    </a:cubicBezTo>
                    <a:cubicBezTo>
                      <a:pt x="1" y="699"/>
                      <a:pt x="21" y="721"/>
                      <a:pt x="39" y="721"/>
                    </a:cubicBezTo>
                    <a:cubicBezTo>
                      <a:pt x="48" y="721"/>
                      <a:pt x="56" y="716"/>
                      <a:pt x="60" y="703"/>
                    </a:cubicBezTo>
                    <a:cubicBezTo>
                      <a:pt x="117" y="589"/>
                      <a:pt x="155" y="475"/>
                      <a:pt x="194" y="360"/>
                    </a:cubicBezTo>
                    <a:cubicBezTo>
                      <a:pt x="206" y="297"/>
                      <a:pt x="219" y="239"/>
                      <a:pt x="232" y="182"/>
                    </a:cubicBezTo>
                    <a:cubicBezTo>
                      <a:pt x="238" y="151"/>
                      <a:pt x="238" y="119"/>
                      <a:pt x="244" y="87"/>
                    </a:cubicBezTo>
                    <a:cubicBezTo>
                      <a:pt x="251" y="62"/>
                      <a:pt x="244" y="36"/>
                      <a:pt x="232" y="11"/>
                    </a:cubicBezTo>
                    <a:cubicBezTo>
                      <a:pt x="228" y="3"/>
                      <a:pt x="222" y="0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47"/>
              <p:cNvSpPr/>
              <p:nvPr/>
            </p:nvSpPr>
            <p:spPr>
              <a:xfrm>
                <a:off x="2184950" y="3836350"/>
                <a:ext cx="3075" cy="13075"/>
              </a:xfrm>
              <a:custGeom>
                <a:rect b="b" l="l" r="r" t="t"/>
                <a:pathLst>
                  <a:path extrusionOk="0" h="523" w="123">
                    <a:moveTo>
                      <a:pt x="25" y="0"/>
                    </a:moveTo>
                    <a:cubicBezTo>
                      <a:pt x="12" y="0"/>
                      <a:pt x="0" y="11"/>
                      <a:pt x="8" y="27"/>
                    </a:cubicBezTo>
                    <a:cubicBezTo>
                      <a:pt x="27" y="109"/>
                      <a:pt x="46" y="192"/>
                      <a:pt x="53" y="281"/>
                    </a:cubicBezTo>
                    <a:cubicBezTo>
                      <a:pt x="59" y="325"/>
                      <a:pt x="59" y="363"/>
                      <a:pt x="59" y="408"/>
                    </a:cubicBezTo>
                    <a:cubicBezTo>
                      <a:pt x="59" y="446"/>
                      <a:pt x="46" y="497"/>
                      <a:pt x="72" y="522"/>
                    </a:cubicBezTo>
                    <a:lnTo>
                      <a:pt x="91" y="522"/>
                    </a:lnTo>
                    <a:cubicBezTo>
                      <a:pt x="123" y="497"/>
                      <a:pt x="116" y="446"/>
                      <a:pt x="116" y="414"/>
                    </a:cubicBezTo>
                    <a:cubicBezTo>
                      <a:pt x="116" y="363"/>
                      <a:pt x="110" y="319"/>
                      <a:pt x="110" y="274"/>
                    </a:cubicBezTo>
                    <a:cubicBezTo>
                      <a:pt x="97" y="185"/>
                      <a:pt x="72" y="97"/>
                      <a:pt x="46" y="14"/>
                    </a:cubicBezTo>
                    <a:cubicBezTo>
                      <a:pt x="42" y="4"/>
                      <a:pt x="33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47"/>
              <p:cNvSpPr/>
              <p:nvPr/>
            </p:nvSpPr>
            <p:spPr>
              <a:xfrm>
                <a:off x="2189425" y="3839675"/>
                <a:ext cx="1300" cy="5525"/>
              </a:xfrm>
              <a:custGeom>
                <a:rect b="b" l="l" r="r" t="t"/>
                <a:pathLst>
                  <a:path extrusionOk="0" h="221" w="52">
                    <a:moveTo>
                      <a:pt x="23" y="0"/>
                    </a:moveTo>
                    <a:cubicBezTo>
                      <a:pt x="14" y="0"/>
                      <a:pt x="4" y="5"/>
                      <a:pt x="1" y="14"/>
                    </a:cubicBezTo>
                    <a:lnTo>
                      <a:pt x="1" y="116"/>
                    </a:lnTo>
                    <a:lnTo>
                      <a:pt x="1" y="161"/>
                    </a:lnTo>
                    <a:lnTo>
                      <a:pt x="1" y="186"/>
                    </a:lnTo>
                    <a:cubicBezTo>
                      <a:pt x="1" y="192"/>
                      <a:pt x="7" y="199"/>
                      <a:pt x="7" y="211"/>
                    </a:cubicBezTo>
                    <a:cubicBezTo>
                      <a:pt x="10" y="218"/>
                      <a:pt x="17" y="221"/>
                      <a:pt x="22" y="221"/>
                    </a:cubicBezTo>
                    <a:cubicBezTo>
                      <a:pt x="28" y="221"/>
                      <a:pt x="33" y="218"/>
                      <a:pt x="33" y="211"/>
                    </a:cubicBezTo>
                    <a:cubicBezTo>
                      <a:pt x="39" y="199"/>
                      <a:pt x="39" y="192"/>
                      <a:pt x="39" y="186"/>
                    </a:cubicBezTo>
                    <a:lnTo>
                      <a:pt x="39" y="161"/>
                    </a:lnTo>
                    <a:cubicBezTo>
                      <a:pt x="52" y="141"/>
                      <a:pt x="52" y="129"/>
                      <a:pt x="45" y="116"/>
                    </a:cubicBezTo>
                    <a:lnTo>
                      <a:pt x="45" y="14"/>
                    </a:lnTo>
                    <a:cubicBezTo>
                      <a:pt x="42" y="5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47"/>
              <p:cNvSpPr/>
              <p:nvPr/>
            </p:nvSpPr>
            <p:spPr>
              <a:xfrm>
                <a:off x="2180850" y="3838075"/>
                <a:ext cx="4150" cy="20100"/>
              </a:xfrm>
              <a:custGeom>
                <a:rect b="b" l="l" r="r" t="t"/>
                <a:pathLst>
                  <a:path extrusionOk="0" h="804" w="166">
                    <a:moveTo>
                      <a:pt x="88" y="0"/>
                    </a:moveTo>
                    <a:cubicBezTo>
                      <a:pt x="71" y="0"/>
                      <a:pt x="54" y="15"/>
                      <a:pt x="58" y="34"/>
                    </a:cubicBezTo>
                    <a:cubicBezTo>
                      <a:pt x="90" y="161"/>
                      <a:pt x="96" y="294"/>
                      <a:pt x="77" y="422"/>
                    </a:cubicBezTo>
                    <a:cubicBezTo>
                      <a:pt x="71" y="485"/>
                      <a:pt x="58" y="549"/>
                      <a:pt x="45" y="612"/>
                    </a:cubicBezTo>
                    <a:cubicBezTo>
                      <a:pt x="33" y="644"/>
                      <a:pt x="26" y="669"/>
                      <a:pt x="20" y="701"/>
                    </a:cubicBezTo>
                    <a:cubicBezTo>
                      <a:pt x="7" y="727"/>
                      <a:pt x="1" y="752"/>
                      <a:pt x="7" y="784"/>
                    </a:cubicBezTo>
                    <a:cubicBezTo>
                      <a:pt x="11" y="796"/>
                      <a:pt x="23" y="803"/>
                      <a:pt x="36" y="803"/>
                    </a:cubicBezTo>
                    <a:cubicBezTo>
                      <a:pt x="44" y="803"/>
                      <a:pt x="51" y="801"/>
                      <a:pt x="58" y="796"/>
                    </a:cubicBezTo>
                    <a:cubicBezTo>
                      <a:pt x="83" y="777"/>
                      <a:pt x="102" y="752"/>
                      <a:pt x="109" y="720"/>
                    </a:cubicBezTo>
                    <a:cubicBezTo>
                      <a:pt x="121" y="688"/>
                      <a:pt x="128" y="657"/>
                      <a:pt x="134" y="631"/>
                    </a:cubicBezTo>
                    <a:cubicBezTo>
                      <a:pt x="153" y="561"/>
                      <a:pt x="160" y="491"/>
                      <a:pt x="160" y="422"/>
                    </a:cubicBezTo>
                    <a:cubicBezTo>
                      <a:pt x="166" y="288"/>
                      <a:pt x="147" y="148"/>
                      <a:pt x="115" y="21"/>
                    </a:cubicBezTo>
                    <a:cubicBezTo>
                      <a:pt x="110" y="6"/>
                      <a:pt x="99" y="0"/>
                      <a:pt x="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47"/>
              <p:cNvSpPr/>
              <p:nvPr/>
            </p:nvSpPr>
            <p:spPr>
              <a:xfrm>
                <a:off x="2127325" y="3749400"/>
                <a:ext cx="8275" cy="8975"/>
              </a:xfrm>
              <a:custGeom>
                <a:rect b="b" l="l" r="r" t="t"/>
                <a:pathLst>
                  <a:path extrusionOk="0" h="359" w="331">
                    <a:moveTo>
                      <a:pt x="282" y="1"/>
                    </a:moveTo>
                    <a:cubicBezTo>
                      <a:pt x="277" y="1"/>
                      <a:pt x="272" y="1"/>
                      <a:pt x="267" y="3"/>
                    </a:cubicBezTo>
                    <a:lnTo>
                      <a:pt x="223" y="9"/>
                    </a:lnTo>
                    <a:cubicBezTo>
                      <a:pt x="197" y="22"/>
                      <a:pt x="165" y="35"/>
                      <a:pt x="140" y="54"/>
                    </a:cubicBezTo>
                    <a:cubicBezTo>
                      <a:pt x="115" y="73"/>
                      <a:pt x="89" y="92"/>
                      <a:pt x="70" y="117"/>
                    </a:cubicBezTo>
                    <a:cubicBezTo>
                      <a:pt x="57" y="124"/>
                      <a:pt x="45" y="137"/>
                      <a:pt x="38" y="149"/>
                    </a:cubicBezTo>
                    <a:cubicBezTo>
                      <a:pt x="26" y="162"/>
                      <a:pt x="19" y="181"/>
                      <a:pt x="7" y="194"/>
                    </a:cubicBezTo>
                    <a:cubicBezTo>
                      <a:pt x="0" y="213"/>
                      <a:pt x="7" y="238"/>
                      <a:pt x="26" y="257"/>
                    </a:cubicBezTo>
                    <a:cubicBezTo>
                      <a:pt x="32" y="260"/>
                      <a:pt x="38" y="262"/>
                      <a:pt x="45" y="262"/>
                    </a:cubicBezTo>
                    <a:cubicBezTo>
                      <a:pt x="51" y="262"/>
                      <a:pt x="57" y="260"/>
                      <a:pt x="64" y="257"/>
                    </a:cubicBezTo>
                    <a:lnTo>
                      <a:pt x="64" y="257"/>
                    </a:lnTo>
                    <a:lnTo>
                      <a:pt x="57" y="264"/>
                    </a:lnTo>
                    <a:cubicBezTo>
                      <a:pt x="51" y="276"/>
                      <a:pt x="38" y="289"/>
                      <a:pt x="32" y="302"/>
                    </a:cubicBezTo>
                    <a:cubicBezTo>
                      <a:pt x="26" y="308"/>
                      <a:pt x="19" y="327"/>
                      <a:pt x="19" y="340"/>
                    </a:cubicBezTo>
                    <a:cubicBezTo>
                      <a:pt x="26" y="353"/>
                      <a:pt x="32" y="359"/>
                      <a:pt x="45" y="359"/>
                    </a:cubicBezTo>
                    <a:cubicBezTo>
                      <a:pt x="51" y="359"/>
                      <a:pt x="57" y="359"/>
                      <a:pt x="64" y="353"/>
                    </a:cubicBezTo>
                    <a:cubicBezTo>
                      <a:pt x="70" y="353"/>
                      <a:pt x="76" y="346"/>
                      <a:pt x="83" y="340"/>
                    </a:cubicBezTo>
                    <a:cubicBezTo>
                      <a:pt x="89" y="334"/>
                      <a:pt x="102" y="327"/>
                      <a:pt x="115" y="321"/>
                    </a:cubicBezTo>
                    <a:cubicBezTo>
                      <a:pt x="127" y="302"/>
                      <a:pt x="146" y="283"/>
                      <a:pt x="165" y="264"/>
                    </a:cubicBezTo>
                    <a:lnTo>
                      <a:pt x="178" y="251"/>
                    </a:lnTo>
                    <a:lnTo>
                      <a:pt x="184" y="251"/>
                    </a:lnTo>
                    <a:lnTo>
                      <a:pt x="216" y="226"/>
                    </a:lnTo>
                    <a:cubicBezTo>
                      <a:pt x="235" y="213"/>
                      <a:pt x="254" y="200"/>
                      <a:pt x="273" y="181"/>
                    </a:cubicBezTo>
                    <a:cubicBezTo>
                      <a:pt x="300" y="165"/>
                      <a:pt x="286" y="126"/>
                      <a:pt x="258" y="126"/>
                    </a:cubicBezTo>
                    <a:cubicBezTo>
                      <a:pt x="253" y="126"/>
                      <a:pt x="247" y="127"/>
                      <a:pt x="242" y="130"/>
                    </a:cubicBezTo>
                    <a:cubicBezTo>
                      <a:pt x="197" y="156"/>
                      <a:pt x="153" y="181"/>
                      <a:pt x="115" y="213"/>
                    </a:cubicBezTo>
                    <a:cubicBezTo>
                      <a:pt x="108" y="219"/>
                      <a:pt x="102" y="226"/>
                      <a:pt x="89" y="232"/>
                    </a:cubicBezTo>
                    <a:lnTo>
                      <a:pt x="108" y="206"/>
                    </a:lnTo>
                    <a:lnTo>
                      <a:pt x="115" y="200"/>
                    </a:lnTo>
                    <a:cubicBezTo>
                      <a:pt x="121" y="194"/>
                      <a:pt x="121" y="187"/>
                      <a:pt x="127" y="181"/>
                    </a:cubicBezTo>
                    <a:cubicBezTo>
                      <a:pt x="134" y="168"/>
                      <a:pt x="146" y="162"/>
                      <a:pt x="153" y="156"/>
                    </a:cubicBezTo>
                    <a:lnTo>
                      <a:pt x="165" y="143"/>
                    </a:lnTo>
                    <a:lnTo>
                      <a:pt x="184" y="130"/>
                    </a:lnTo>
                    <a:cubicBezTo>
                      <a:pt x="191" y="124"/>
                      <a:pt x="204" y="111"/>
                      <a:pt x="216" y="105"/>
                    </a:cubicBezTo>
                    <a:lnTo>
                      <a:pt x="235" y="98"/>
                    </a:lnTo>
                    <a:lnTo>
                      <a:pt x="242" y="98"/>
                    </a:lnTo>
                    <a:lnTo>
                      <a:pt x="254" y="92"/>
                    </a:lnTo>
                    <a:lnTo>
                      <a:pt x="261" y="92"/>
                    </a:lnTo>
                    <a:lnTo>
                      <a:pt x="280" y="86"/>
                    </a:lnTo>
                    <a:cubicBezTo>
                      <a:pt x="299" y="79"/>
                      <a:pt x="318" y="73"/>
                      <a:pt x="324" y="54"/>
                    </a:cubicBezTo>
                    <a:cubicBezTo>
                      <a:pt x="331" y="41"/>
                      <a:pt x="331" y="29"/>
                      <a:pt x="318" y="16"/>
                    </a:cubicBezTo>
                    <a:cubicBezTo>
                      <a:pt x="309" y="7"/>
                      <a:pt x="296" y="1"/>
                      <a:pt x="2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47"/>
              <p:cNvSpPr/>
              <p:nvPr/>
            </p:nvSpPr>
            <p:spPr>
              <a:xfrm>
                <a:off x="2157650" y="3799600"/>
                <a:ext cx="3150" cy="10100"/>
              </a:xfrm>
              <a:custGeom>
                <a:rect b="b" l="l" r="r" t="t"/>
                <a:pathLst>
                  <a:path extrusionOk="0" h="404" w="126">
                    <a:moveTo>
                      <a:pt x="99" y="0"/>
                    </a:moveTo>
                    <a:cubicBezTo>
                      <a:pt x="91" y="0"/>
                      <a:pt x="84" y="3"/>
                      <a:pt x="77" y="10"/>
                    </a:cubicBezTo>
                    <a:cubicBezTo>
                      <a:pt x="52" y="67"/>
                      <a:pt x="33" y="124"/>
                      <a:pt x="20" y="188"/>
                    </a:cubicBezTo>
                    <a:cubicBezTo>
                      <a:pt x="14" y="213"/>
                      <a:pt x="14" y="245"/>
                      <a:pt x="7" y="276"/>
                    </a:cubicBezTo>
                    <a:cubicBezTo>
                      <a:pt x="1" y="308"/>
                      <a:pt x="1" y="340"/>
                      <a:pt x="7" y="378"/>
                    </a:cubicBezTo>
                    <a:cubicBezTo>
                      <a:pt x="14" y="391"/>
                      <a:pt x="26" y="397"/>
                      <a:pt x="39" y="404"/>
                    </a:cubicBezTo>
                    <a:cubicBezTo>
                      <a:pt x="58" y="404"/>
                      <a:pt x="71" y="391"/>
                      <a:pt x="77" y="378"/>
                    </a:cubicBezTo>
                    <a:cubicBezTo>
                      <a:pt x="84" y="353"/>
                      <a:pt x="90" y="321"/>
                      <a:pt x="90" y="289"/>
                    </a:cubicBezTo>
                    <a:cubicBezTo>
                      <a:pt x="90" y="257"/>
                      <a:pt x="90" y="226"/>
                      <a:pt x="96" y="200"/>
                    </a:cubicBezTo>
                    <a:cubicBezTo>
                      <a:pt x="103" y="143"/>
                      <a:pt x="109" y="86"/>
                      <a:pt x="122" y="29"/>
                    </a:cubicBezTo>
                    <a:cubicBezTo>
                      <a:pt x="126" y="12"/>
                      <a:pt x="113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47"/>
              <p:cNvSpPr/>
              <p:nvPr/>
            </p:nvSpPr>
            <p:spPr>
              <a:xfrm>
                <a:off x="2160675" y="3808400"/>
                <a:ext cx="1775" cy="7975"/>
              </a:xfrm>
              <a:custGeom>
                <a:rect b="b" l="l" r="r" t="t"/>
                <a:pathLst>
                  <a:path extrusionOk="0" h="319" w="71">
                    <a:moveTo>
                      <a:pt x="51" y="1"/>
                    </a:moveTo>
                    <a:cubicBezTo>
                      <a:pt x="40" y="1"/>
                      <a:pt x="29" y="7"/>
                      <a:pt x="26" y="20"/>
                    </a:cubicBezTo>
                    <a:cubicBezTo>
                      <a:pt x="20" y="64"/>
                      <a:pt x="13" y="115"/>
                      <a:pt x="13" y="160"/>
                    </a:cubicBezTo>
                    <a:cubicBezTo>
                      <a:pt x="1" y="204"/>
                      <a:pt x="1" y="255"/>
                      <a:pt x="1" y="299"/>
                    </a:cubicBezTo>
                    <a:cubicBezTo>
                      <a:pt x="4" y="312"/>
                      <a:pt x="13" y="318"/>
                      <a:pt x="23" y="318"/>
                    </a:cubicBezTo>
                    <a:cubicBezTo>
                      <a:pt x="32" y="318"/>
                      <a:pt x="42" y="312"/>
                      <a:pt x="45" y="299"/>
                    </a:cubicBezTo>
                    <a:cubicBezTo>
                      <a:pt x="58" y="255"/>
                      <a:pt x="58" y="210"/>
                      <a:pt x="64" y="160"/>
                    </a:cubicBezTo>
                    <a:cubicBezTo>
                      <a:pt x="64" y="115"/>
                      <a:pt x="71" y="64"/>
                      <a:pt x="71" y="20"/>
                    </a:cubicBezTo>
                    <a:cubicBezTo>
                      <a:pt x="71" y="7"/>
                      <a:pt x="61" y="1"/>
                      <a:pt x="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47"/>
              <p:cNvSpPr/>
              <p:nvPr/>
            </p:nvSpPr>
            <p:spPr>
              <a:xfrm>
                <a:off x="2164325" y="3819000"/>
                <a:ext cx="675" cy="4800"/>
              </a:xfrm>
              <a:custGeom>
                <a:rect b="b" l="l" r="r" t="t"/>
                <a:pathLst>
                  <a:path extrusionOk="0" h="192" w="27">
                    <a:moveTo>
                      <a:pt x="14" y="1"/>
                    </a:moveTo>
                    <a:cubicBezTo>
                      <a:pt x="7" y="1"/>
                      <a:pt x="1" y="6"/>
                      <a:pt x="1" y="15"/>
                    </a:cubicBezTo>
                    <a:cubicBezTo>
                      <a:pt x="1" y="72"/>
                      <a:pt x="7" y="130"/>
                      <a:pt x="14" y="187"/>
                    </a:cubicBezTo>
                    <a:cubicBezTo>
                      <a:pt x="14" y="190"/>
                      <a:pt x="17" y="192"/>
                      <a:pt x="20" y="192"/>
                    </a:cubicBezTo>
                    <a:cubicBezTo>
                      <a:pt x="23" y="192"/>
                      <a:pt x="26" y="190"/>
                      <a:pt x="26" y="187"/>
                    </a:cubicBezTo>
                    <a:lnTo>
                      <a:pt x="26" y="15"/>
                    </a:lnTo>
                    <a:cubicBezTo>
                      <a:pt x="26" y="6"/>
                      <a:pt x="20" y="1"/>
                      <a:pt x="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47"/>
              <p:cNvSpPr/>
              <p:nvPr/>
            </p:nvSpPr>
            <p:spPr>
              <a:xfrm>
                <a:off x="2173875" y="3826400"/>
                <a:ext cx="1925" cy="14550"/>
              </a:xfrm>
              <a:custGeom>
                <a:rect b="b" l="l" r="r" t="t"/>
                <a:pathLst>
                  <a:path extrusionOk="0" h="582" w="77">
                    <a:moveTo>
                      <a:pt x="30" y="0"/>
                    </a:moveTo>
                    <a:cubicBezTo>
                      <a:pt x="21" y="0"/>
                      <a:pt x="13" y="7"/>
                      <a:pt x="13" y="18"/>
                    </a:cubicBezTo>
                    <a:cubicBezTo>
                      <a:pt x="19" y="113"/>
                      <a:pt x="19" y="209"/>
                      <a:pt x="19" y="304"/>
                    </a:cubicBezTo>
                    <a:cubicBezTo>
                      <a:pt x="19" y="355"/>
                      <a:pt x="13" y="399"/>
                      <a:pt x="6" y="450"/>
                    </a:cubicBezTo>
                    <a:cubicBezTo>
                      <a:pt x="0" y="488"/>
                      <a:pt x="0" y="533"/>
                      <a:pt x="6" y="577"/>
                    </a:cubicBezTo>
                    <a:cubicBezTo>
                      <a:pt x="10" y="580"/>
                      <a:pt x="14" y="582"/>
                      <a:pt x="19" y="582"/>
                    </a:cubicBezTo>
                    <a:cubicBezTo>
                      <a:pt x="24" y="582"/>
                      <a:pt x="29" y="580"/>
                      <a:pt x="32" y="577"/>
                    </a:cubicBezTo>
                    <a:cubicBezTo>
                      <a:pt x="64" y="552"/>
                      <a:pt x="64" y="488"/>
                      <a:pt x="70" y="450"/>
                    </a:cubicBezTo>
                    <a:cubicBezTo>
                      <a:pt x="76" y="399"/>
                      <a:pt x="76" y="348"/>
                      <a:pt x="76" y="298"/>
                    </a:cubicBezTo>
                    <a:cubicBezTo>
                      <a:pt x="76" y="202"/>
                      <a:pt x="70" y="101"/>
                      <a:pt x="45" y="12"/>
                    </a:cubicBezTo>
                    <a:cubicBezTo>
                      <a:pt x="42" y="4"/>
                      <a:pt x="36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47"/>
              <p:cNvSpPr/>
              <p:nvPr/>
            </p:nvSpPr>
            <p:spPr>
              <a:xfrm>
                <a:off x="2175775" y="3834675"/>
                <a:ext cx="1450" cy="8150"/>
              </a:xfrm>
              <a:custGeom>
                <a:rect b="b" l="l" r="r" t="t"/>
                <a:pathLst>
                  <a:path extrusionOk="0" h="326" w="58">
                    <a:moveTo>
                      <a:pt x="36" y="1"/>
                    </a:moveTo>
                    <a:cubicBezTo>
                      <a:pt x="28" y="1"/>
                      <a:pt x="19" y="6"/>
                      <a:pt x="19" y="17"/>
                    </a:cubicBezTo>
                    <a:lnTo>
                      <a:pt x="7" y="170"/>
                    </a:lnTo>
                    <a:cubicBezTo>
                      <a:pt x="0" y="221"/>
                      <a:pt x="0" y="265"/>
                      <a:pt x="7" y="316"/>
                    </a:cubicBezTo>
                    <a:cubicBezTo>
                      <a:pt x="10" y="322"/>
                      <a:pt x="16" y="326"/>
                      <a:pt x="22" y="326"/>
                    </a:cubicBezTo>
                    <a:cubicBezTo>
                      <a:pt x="27" y="326"/>
                      <a:pt x="32" y="322"/>
                      <a:pt x="32" y="316"/>
                    </a:cubicBezTo>
                    <a:cubicBezTo>
                      <a:pt x="45" y="272"/>
                      <a:pt x="51" y="221"/>
                      <a:pt x="51" y="170"/>
                    </a:cubicBezTo>
                    <a:cubicBezTo>
                      <a:pt x="58" y="119"/>
                      <a:pt x="58" y="68"/>
                      <a:pt x="58" y="17"/>
                    </a:cubicBezTo>
                    <a:cubicBezTo>
                      <a:pt x="58" y="7"/>
                      <a:pt x="47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47"/>
              <p:cNvSpPr/>
              <p:nvPr/>
            </p:nvSpPr>
            <p:spPr>
              <a:xfrm>
                <a:off x="2195400" y="3826650"/>
                <a:ext cx="2475" cy="18550"/>
              </a:xfrm>
              <a:custGeom>
                <a:rect b="b" l="l" r="r" t="t"/>
                <a:pathLst>
                  <a:path extrusionOk="0" h="742" w="99">
                    <a:moveTo>
                      <a:pt x="29" y="1"/>
                    </a:moveTo>
                    <a:cubicBezTo>
                      <a:pt x="14" y="1"/>
                      <a:pt x="0" y="10"/>
                      <a:pt x="3" y="27"/>
                    </a:cubicBezTo>
                    <a:cubicBezTo>
                      <a:pt x="16" y="141"/>
                      <a:pt x="22" y="262"/>
                      <a:pt x="29" y="383"/>
                    </a:cubicBezTo>
                    <a:lnTo>
                      <a:pt x="29" y="561"/>
                    </a:lnTo>
                    <a:cubicBezTo>
                      <a:pt x="22" y="618"/>
                      <a:pt x="22" y="675"/>
                      <a:pt x="42" y="732"/>
                    </a:cubicBezTo>
                    <a:cubicBezTo>
                      <a:pt x="42" y="739"/>
                      <a:pt x="46" y="742"/>
                      <a:pt x="52" y="742"/>
                    </a:cubicBezTo>
                    <a:cubicBezTo>
                      <a:pt x="57" y="742"/>
                      <a:pt x="64" y="739"/>
                      <a:pt x="67" y="732"/>
                    </a:cubicBezTo>
                    <a:cubicBezTo>
                      <a:pt x="92" y="682"/>
                      <a:pt x="99" y="618"/>
                      <a:pt x="99" y="561"/>
                    </a:cubicBezTo>
                    <a:cubicBezTo>
                      <a:pt x="99" y="510"/>
                      <a:pt x="99" y="446"/>
                      <a:pt x="99" y="389"/>
                    </a:cubicBezTo>
                    <a:cubicBezTo>
                      <a:pt x="92" y="268"/>
                      <a:pt x="80" y="148"/>
                      <a:pt x="61" y="27"/>
                    </a:cubicBezTo>
                    <a:cubicBezTo>
                      <a:pt x="58" y="9"/>
                      <a:pt x="43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47"/>
              <p:cNvSpPr/>
              <p:nvPr/>
            </p:nvSpPr>
            <p:spPr>
              <a:xfrm>
                <a:off x="2193875" y="3851575"/>
                <a:ext cx="1775" cy="5225"/>
              </a:xfrm>
              <a:custGeom>
                <a:rect b="b" l="l" r="r" t="t"/>
                <a:pathLst>
                  <a:path extrusionOk="0" h="209" w="71">
                    <a:moveTo>
                      <a:pt x="45" y="1"/>
                    </a:moveTo>
                    <a:cubicBezTo>
                      <a:pt x="35" y="1"/>
                      <a:pt x="26" y="11"/>
                      <a:pt x="26" y="21"/>
                    </a:cubicBezTo>
                    <a:lnTo>
                      <a:pt x="14" y="104"/>
                    </a:lnTo>
                    <a:cubicBezTo>
                      <a:pt x="14" y="123"/>
                      <a:pt x="14" y="136"/>
                      <a:pt x="7" y="155"/>
                    </a:cubicBezTo>
                    <a:cubicBezTo>
                      <a:pt x="1" y="167"/>
                      <a:pt x="1" y="187"/>
                      <a:pt x="7" y="199"/>
                    </a:cubicBezTo>
                    <a:cubicBezTo>
                      <a:pt x="12" y="204"/>
                      <a:pt x="19" y="208"/>
                      <a:pt x="26" y="208"/>
                    </a:cubicBezTo>
                    <a:cubicBezTo>
                      <a:pt x="28" y="208"/>
                      <a:pt x="31" y="207"/>
                      <a:pt x="33" y="206"/>
                    </a:cubicBezTo>
                    <a:cubicBezTo>
                      <a:pt x="39" y="199"/>
                      <a:pt x="45" y="187"/>
                      <a:pt x="45" y="180"/>
                    </a:cubicBezTo>
                    <a:lnTo>
                      <a:pt x="52" y="161"/>
                    </a:lnTo>
                    <a:cubicBezTo>
                      <a:pt x="52" y="148"/>
                      <a:pt x="52" y="129"/>
                      <a:pt x="58" y="117"/>
                    </a:cubicBezTo>
                    <a:lnTo>
                      <a:pt x="64" y="28"/>
                    </a:lnTo>
                    <a:cubicBezTo>
                      <a:pt x="71" y="15"/>
                      <a:pt x="64" y="2"/>
                      <a:pt x="52" y="2"/>
                    </a:cubicBezTo>
                    <a:cubicBezTo>
                      <a:pt x="49" y="1"/>
                      <a:pt x="47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47"/>
              <p:cNvSpPr/>
              <p:nvPr/>
            </p:nvSpPr>
            <p:spPr>
              <a:xfrm>
                <a:off x="2201350" y="3813600"/>
                <a:ext cx="2325" cy="9525"/>
              </a:xfrm>
              <a:custGeom>
                <a:rect b="b" l="l" r="r" t="t"/>
                <a:pathLst>
                  <a:path extrusionOk="0" h="381" w="93">
                    <a:moveTo>
                      <a:pt x="65" y="1"/>
                    </a:moveTo>
                    <a:cubicBezTo>
                      <a:pt x="53" y="1"/>
                      <a:pt x="41" y="7"/>
                      <a:pt x="39" y="22"/>
                    </a:cubicBezTo>
                    <a:cubicBezTo>
                      <a:pt x="32" y="79"/>
                      <a:pt x="26" y="136"/>
                      <a:pt x="13" y="193"/>
                    </a:cubicBezTo>
                    <a:cubicBezTo>
                      <a:pt x="13" y="225"/>
                      <a:pt x="7" y="250"/>
                      <a:pt x="7" y="282"/>
                    </a:cubicBezTo>
                    <a:cubicBezTo>
                      <a:pt x="0" y="307"/>
                      <a:pt x="0" y="339"/>
                      <a:pt x="7" y="371"/>
                    </a:cubicBezTo>
                    <a:cubicBezTo>
                      <a:pt x="7" y="377"/>
                      <a:pt x="12" y="381"/>
                      <a:pt x="17" y="381"/>
                    </a:cubicBezTo>
                    <a:cubicBezTo>
                      <a:pt x="23" y="381"/>
                      <a:pt x="29" y="377"/>
                      <a:pt x="32" y="371"/>
                    </a:cubicBezTo>
                    <a:cubicBezTo>
                      <a:pt x="45" y="346"/>
                      <a:pt x="51" y="314"/>
                      <a:pt x="58" y="288"/>
                    </a:cubicBezTo>
                    <a:cubicBezTo>
                      <a:pt x="58" y="263"/>
                      <a:pt x="64" y="231"/>
                      <a:pt x="64" y="206"/>
                    </a:cubicBezTo>
                    <a:lnTo>
                      <a:pt x="89" y="28"/>
                    </a:lnTo>
                    <a:cubicBezTo>
                      <a:pt x="93" y="10"/>
                      <a:pt x="79" y="1"/>
                      <a:pt x="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47"/>
              <p:cNvSpPr/>
              <p:nvPr/>
            </p:nvSpPr>
            <p:spPr>
              <a:xfrm>
                <a:off x="2089500" y="3859525"/>
                <a:ext cx="6675" cy="6350"/>
              </a:xfrm>
              <a:custGeom>
                <a:rect b="b" l="l" r="r" t="t"/>
                <a:pathLst>
                  <a:path extrusionOk="0" h="254" w="267">
                    <a:moveTo>
                      <a:pt x="241" y="1"/>
                    </a:moveTo>
                    <a:cubicBezTo>
                      <a:pt x="239" y="1"/>
                      <a:pt x="238" y="1"/>
                      <a:pt x="236" y="2"/>
                    </a:cubicBezTo>
                    <a:cubicBezTo>
                      <a:pt x="223" y="2"/>
                      <a:pt x="217" y="2"/>
                      <a:pt x="210" y="8"/>
                    </a:cubicBezTo>
                    <a:lnTo>
                      <a:pt x="198" y="21"/>
                    </a:lnTo>
                    <a:cubicBezTo>
                      <a:pt x="185" y="27"/>
                      <a:pt x="179" y="34"/>
                      <a:pt x="166" y="46"/>
                    </a:cubicBezTo>
                    <a:cubicBezTo>
                      <a:pt x="153" y="53"/>
                      <a:pt x="128" y="78"/>
                      <a:pt x="109" y="97"/>
                    </a:cubicBezTo>
                    <a:cubicBezTo>
                      <a:pt x="96" y="116"/>
                      <a:pt x="77" y="135"/>
                      <a:pt x="58" y="155"/>
                    </a:cubicBezTo>
                    <a:lnTo>
                      <a:pt x="7" y="212"/>
                    </a:lnTo>
                    <a:cubicBezTo>
                      <a:pt x="1" y="218"/>
                      <a:pt x="1" y="237"/>
                      <a:pt x="7" y="243"/>
                    </a:cubicBezTo>
                    <a:cubicBezTo>
                      <a:pt x="15" y="251"/>
                      <a:pt x="22" y="254"/>
                      <a:pt x="29" y="254"/>
                    </a:cubicBezTo>
                    <a:cubicBezTo>
                      <a:pt x="35" y="254"/>
                      <a:pt x="40" y="252"/>
                      <a:pt x="45" y="250"/>
                    </a:cubicBezTo>
                    <a:cubicBezTo>
                      <a:pt x="83" y="218"/>
                      <a:pt x="121" y="186"/>
                      <a:pt x="160" y="148"/>
                    </a:cubicBezTo>
                    <a:cubicBezTo>
                      <a:pt x="179" y="135"/>
                      <a:pt x="198" y="116"/>
                      <a:pt x="217" y="97"/>
                    </a:cubicBezTo>
                    <a:cubicBezTo>
                      <a:pt x="236" y="78"/>
                      <a:pt x="249" y="59"/>
                      <a:pt x="261" y="34"/>
                    </a:cubicBezTo>
                    <a:cubicBezTo>
                      <a:pt x="267" y="17"/>
                      <a:pt x="253" y="1"/>
                      <a:pt x="2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47"/>
              <p:cNvSpPr/>
              <p:nvPr/>
            </p:nvSpPr>
            <p:spPr>
              <a:xfrm>
                <a:off x="2109350" y="3857500"/>
                <a:ext cx="4650" cy="7275"/>
              </a:xfrm>
              <a:custGeom>
                <a:rect b="b" l="l" r="r" t="t"/>
                <a:pathLst>
                  <a:path extrusionOk="0" h="291" w="186">
                    <a:moveTo>
                      <a:pt x="157" y="0"/>
                    </a:moveTo>
                    <a:cubicBezTo>
                      <a:pt x="151" y="0"/>
                      <a:pt x="145" y="2"/>
                      <a:pt x="141" y="7"/>
                    </a:cubicBezTo>
                    <a:cubicBezTo>
                      <a:pt x="135" y="13"/>
                      <a:pt x="135" y="13"/>
                      <a:pt x="128" y="19"/>
                    </a:cubicBezTo>
                    <a:lnTo>
                      <a:pt x="128" y="26"/>
                    </a:lnTo>
                    <a:lnTo>
                      <a:pt x="122" y="32"/>
                    </a:lnTo>
                    <a:cubicBezTo>
                      <a:pt x="115" y="45"/>
                      <a:pt x="109" y="58"/>
                      <a:pt x="109" y="70"/>
                    </a:cubicBezTo>
                    <a:cubicBezTo>
                      <a:pt x="96" y="89"/>
                      <a:pt x="90" y="108"/>
                      <a:pt x="77" y="127"/>
                    </a:cubicBezTo>
                    <a:cubicBezTo>
                      <a:pt x="58" y="172"/>
                      <a:pt x="33" y="210"/>
                      <a:pt x="14" y="248"/>
                    </a:cubicBezTo>
                    <a:cubicBezTo>
                      <a:pt x="0" y="271"/>
                      <a:pt x="16" y="290"/>
                      <a:pt x="35" y="290"/>
                    </a:cubicBezTo>
                    <a:cubicBezTo>
                      <a:pt x="43" y="290"/>
                      <a:pt x="51" y="287"/>
                      <a:pt x="58" y="280"/>
                    </a:cubicBezTo>
                    <a:cubicBezTo>
                      <a:pt x="84" y="248"/>
                      <a:pt x="109" y="210"/>
                      <a:pt x="135" y="172"/>
                    </a:cubicBezTo>
                    <a:cubicBezTo>
                      <a:pt x="147" y="153"/>
                      <a:pt x="154" y="134"/>
                      <a:pt x="166" y="115"/>
                    </a:cubicBezTo>
                    <a:cubicBezTo>
                      <a:pt x="166" y="102"/>
                      <a:pt x="173" y="89"/>
                      <a:pt x="179" y="77"/>
                    </a:cubicBezTo>
                    <a:cubicBezTo>
                      <a:pt x="179" y="77"/>
                      <a:pt x="179" y="70"/>
                      <a:pt x="179" y="64"/>
                    </a:cubicBezTo>
                    <a:cubicBezTo>
                      <a:pt x="185" y="58"/>
                      <a:pt x="185" y="51"/>
                      <a:pt x="179" y="45"/>
                    </a:cubicBezTo>
                    <a:cubicBezTo>
                      <a:pt x="179" y="39"/>
                      <a:pt x="179" y="26"/>
                      <a:pt x="179" y="19"/>
                    </a:cubicBezTo>
                    <a:cubicBezTo>
                      <a:pt x="179" y="7"/>
                      <a:pt x="168" y="0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47"/>
              <p:cNvSpPr/>
              <p:nvPr/>
            </p:nvSpPr>
            <p:spPr>
              <a:xfrm>
                <a:off x="2128275" y="3885925"/>
                <a:ext cx="6375" cy="5600"/>
              </a:xfrm>
              <a:custGeom>
                <a:rect b="b" l="l" r="r" t="t"/>
                <a:pathLst>
                  <a:path extrusionOk="0" h="224" w="255">
                    <a:moveTo>
                      <a:pt x="237" y="1"/>
                    </a:moveTo>
                    <a:cubicBezTo>
                      <a:pt x="233" y="1"/>
                      <a:pt x="227" y="3"/>
                      <a:pt x="223" y="7"/>
                    </a:cubicBezTo>
                    <a:cubicBezTo>
                      <a:pt x="210" y="14"/>
                      <a:pt x="204" y="20"/>
                      <a:pt x="191" y="26"/>
                    </a:cubicBezTo>
                    <a:lnTo>
                      <a:pt x="172" y="52"/>
                    </a:lnTo>
                    <a:cubicBezTo>
                      <a:pt x="153" y="64"/>
                      <a:pt x="140" y="84"/>
                      <a:pt x="121" y="96"/>
                    </a:cubicBezTo>
                    <a:lnTo>
                      <a:pt x="108" y="109"/>
                    </a:lnTo>
                    <a:lnTo>
                      <a:pt x="102" y="115"/>
                    </a:lnTo>
                    <a:lnTo>
                      <a:pt x="77" y="134"/>
                    </a:lnTo>
                    <a:cubicBezTo>
                      <a:pt x="57" y="147"/>
                      <a:pt x="38" y="160"/>
                      <a:pt x="19" y="172"/>
                    </a:cubicBezTo>
                    <a:cubicBezTo>
                      <a:pt x="7" y="179"/>
                      <a:pt x="0" y="198"/>
                      <a:pt x="13" y="211"/>
                    </a:cubicBezTo>
                    <a:cubicBezTo>
                      <a:pt x="17" y="218"/>
                      <a:pt x="23" y="224"/>
                      <a:pt x="32" y="224"/>
                    </a:cubicBezTo>
                    <a:cubicBezTo>
                      <a:pt x="37" y="224"/>
                      <a:pt x="44" y="222"/>
                      <a:pt x="51" y="217"/>
                    </a:cubicBezTo>
                    <a:cubicBezTo>
                      <a:pt x="89" y="198"/>
                      <a:pt x="127" y="172"/>
                      <a:pt x="166" y="141"/>
                    </a:cubicBezTo>
                    <a:cubicBezTo>
                      <a:pt x="185" y="122"/>
                      <a:pt x="204" y="109"/>
                      <a:pt x="223" y="90"/>
                    </a:cubicBezTo>
                    <a:lnTo>
                      <a:pt x="242" y="58"/>
                    </a:lnTo>
                    <a:cubicBezTo>
                      <a:pt x="248" y="45"/>
                      <a:pt x="254" y="33"/>
                      <a:pt x="254" y="20"/>
                    </a:cubicBezTo>
                    <a:cubicBezTo>
                      <a:pt x="254" y="8"/>
                      <a:pt x="247" y="1"/>
                      <a:pt x="2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47"/>
              <p:cNvSpPr/>
              <p:nvPr/>
            </p:nvSpPr>
            <p:spPr>
              <a:xfrm>
                <a:off x="2118900" y="3883075"/>
                <a:ext cx="13375" cy="9725"/>
              </a:xfrm>
              <a:custGeom>
                <a:rect b="b" l="l" r="r" t="t"/>
                <a:pathLst>
                  <a:path extrusionOk="0" h="389" w="535">
                    <a:moveTo>
                      <a:pt x="509" y="1"/>
                    </a:moveTo>
                    <a:cubicBezTo>
                      <a:pt x="490" y="7"/>
                      <a:pt x="464" y="20"/>
                      <a:pt x="452" y="39"/>
                    </a:cubicBezTo>
                    <a:cubicBezTo>
                      <a:pt x="432" y="58"/>
                      <a:pt x="413" y="77"/>
                      <a:pt x="401" y="89"/>
                    </a:cubicBezTo>
                    <a:cubicBezTo>
                      <a:pt x="363" y="128"/>
                      <a:pt x="324" y="159"/>
                      <a:pt x="286" y="191"/>
                    </a:cubicBezTo>
                    <a:cubicBezTo>
                      <a:pt x="248" y="217"/>
                      <a:pt x="204" y="248"/>
                      <a:pt x="159" y="267"/>
                    </a:cubicBezTo>
                    <a:cubicBezTo>
                      <a:pt x="115" y="293"/>
                      <a:pt x="70" y="318"/>
                      <a:pt x="26" y="337"/>
                    </a:cubicBezTo>
                    <a:cubicBezTo>
                      <a:pt x="0" y="350"/>
                      <a:pt x="13" y="388"/>
                      <a:pt x="38" y="388"/>
                    </a:cubicBezTo>
                    <a:cubicBezTo>
                      <a:pt x="89" y="375"/>
                      <a:pt x="140" y="363"/>
                      <a:pt x="191" y="337"/>
                    </a:cubicBezTo>
                    <a:cubicBezTo>
                      <a:pt x="242" y="312"/>
                      <a:pt x="286" y="286"/>
                      <a:pt x="331" y="255"/>
                    </a:cubicBezTo>
                    <a:cubicBezTo>
                      <a:pt x="369" y="223"/>
                      <a:pt x="413" y="191"/>
                      <a:pt x="452" y="153"/>
                    </a:cubicBezTo>
                    <a:cubicBezTo>
                      <a:pt x="471" y="134"/>
                      <a:pt x="483" y="115"/>
                      <a:pt x="502" y="89"/>
                    </a:cubicBezTo>
                    <a:cubicBezTo>
                      <a:pt x="521" y="70"/>
                      <a:pt x="528" y="45"/>
                      <a:pt x="534" y="20"/>
                    </a:cubicBezTo>
                    <a:cubicBezTo>
                      <a:pt x="528" y="7"/>
                      <a:pt x="521" y="1"/>
                      <a:pt x="5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47"/>
              <p:cNvSpPr/>
              <p:nvPr/>
            </p:nvSpPr>
            <p:spPr>
              <a:xfrm>
                <a:off x="2133825" y="3877825"/>
                <a:ext cx="3200" cy="4275"/>
              </a:xfrm>
              <a:custGeom>
                <a:rect b="b" l="l" r="r" t="t"/>
                <a:pathLst>
                  <a:path extrusionOk="0" h="171" w="128">
                    <a:moveTo>
                      <a:pt x="109" y="1"/>
                    </a:moveTo>
                    <a:cubicBezTo>
                      <a:pt x="102" y="7"/>
                      <a:pt x="96" y="7"/>
                      <a:pt x="90" y="14"/>
                    </a:cubicBezTo>
                    <a:lnTo>
                      <a:pt x="77" y="26"/>
                    </a:lnTo>
                    <a:cubicBezTo>
                      <a:pt x="64" y="39"/>
                      <a:pt x="58" y="52"/>
                      <a:pt x="52" y="64"/>
                    </a:cubicBezTo>
                    <a:lnTo>
                      <a:pt x="7" y="134"/>
                    </a:lnTo>
                    <a:cubicBezTo>
                      <a:pt x="1" y="141"/>
                      <a:pt x="7" y="160"/>
                      <a:pt x="20" y="166"/>
                    </a:cubicBezTo>
                    <a:cubicBezTo>
                      <a:pt x="23" y="169"/>
                      <a:pt x="28" y="171"/>
                      <a:pt x="33" y="171"/>
                    </a:cubicBezTo>
                    <a:cubicBezTo>
                      <a:pt x="39" y="171"/>
                      <a:pt x="45" y="169"/>
                      <a:pt x="52" y="166"/>
                    </a:cubicBezTo>
                    <a:lnTo>
                      <a:pt x="96" y="102"/>
                    </a:lnTo>
                    <a:cubicBezTo>
                      <a:pt x="109" y="90"/>
                      <a:pt x="115" y="77"/>
                      <a:pt x="121" y="64"/>
                    </a:cubicBezTo>
                    <a:cubicBezTo>
                      <a:pt x="121" y="58"/>
                      <a:pt x="128" y="52"/>
                      <a:pt x="128" y="52"/>
                    </a:cubicBezTo>
                    <a:cubicBezTo>
                      <a:pt x="128" y="39"/>
                      <a:pt x="128" y="33"/>
                      <a:pt x="128" y="20"/>
                    </a:cubicBezTo>
                    <a:cubicBezTo>
                      <a:pt x="128" y="14"/>
                      <a:pt x="121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47"/>
              <p:cNvSpPr/>
              <p:nvPr/>
            </p:nvSpPr>
            <p:spPr>
              <a:xfrm>
                <a:off x="1944825" y="3869350"/>
                <a:ext cx="8875" cy="2325"/>
              </a:xfrm>
              <a:custGeom>
                <a:rect b="b" l="l" r="r" t="t"/>
                <a:pathLst>
                  <a:path extrusionOk="0" h="93" w="355">
                    <a:moveTo>
                      <a:pt x="270" y="0"/>
                    </a:moveTo>
                    <a:cubicBezTo>
                      <a:pt x="262" y="0"/>
                      <a:pt x="254" y="1"/>
                      <a:pt x="246" y="3"/>
                    </a:cubicBezTo>
                    <a:cubicBezTo>
                      <a:pt x="221" y="3"/>
                      <a:pt x="195" y="3"/>
                      <a:pt x="176" y="9"/>
                    </a:cubicBezTo>
                    <a:lnTo>
                      <a:pt x="30" y="41"/>
                    </a:lnTo>
                    <a:cubicBezTo>
                      <a:pt x="0" y="47"/>
                      <a:pt x="10" y="93"/>
                      <a:pt x="38" y="93"/>
                    </a:cubicBezTo>
                    <a:cubicBezTo>
                      <a:pt x="39" y="93"/>
                      <a:pt x="41" y="92"/>
                      <a:pt x="43" y="92"/>
                    </a:cubicBezTo>
                    <a:cubicBezTo>
                      <a:pt x="87" y="92"/>
                      <a:pt x="138" y="86"/>
                      <a:pt x="189" y="79"/>
                    </a:cubicBezTo>
                    <a:cubicBezTo>
                      <a:pt x="215" y="79"/>
                      <a:pt x="240" y="79"/>
                      <a:pt x="259" y="73"/>
                    </a:cubicBezTo>
                    <a:cubicBezTo>
                      <a:pt x="284" y="67"/>
                      <a:pt x="310" y="54"/>
                      <a:pt x="335" y="47"/>
                    </a:cubicBezTo>
                    <a:cubicBezTo>
                      <a:pt x="354" y="41"/>
                      <a:pt x="342" y="9"/>
                      <a:pt x="329" y="9"/>
                    </a:cubicBezTo>
                    <a:cubicBezTo>
                      <a:pt x="311" y="5"/>
                      <a:pt x="290" y="0"/>
                      <a:pt x="2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47"/>
              <p:cNvSpPr/>
              <p:nvPr/>
            </p:nvSpPr>
            <p:spPr>
              <a:xfrm>
                <a:off x="2041675" y="3901750"/>
                <a:ext cx="21000" cy="2950"/>
              </a:xfrm>
              <a:custGeom>
                <a:rect b="b" l="l" r="r" t="t"/>
                <a:pathLst>
                  <a:path extrusionOk="0" h="118" w="840">
                    <a:moveTo>
                      <a:pt x="763" y="1"/>
                    </a:moveTo>
                    <a:cubicBezTo>
                      <a:pt x="750" y="1"/>
                      <a:pt x="737" y="4"/>
                      <a:pt x="725" y="10"/>
                    </a:cubicBezTo>
                    <a:cubicBezTo>
                      <a:pt x="687" y="10"/>
                      <a:pt x="655" y="16"/>
                      <a:pt x="617" y="22"/>
                    </a:cubicBezTo>
                    <a:cubicBezTo>
                      <a:pt x="547" y="29"/>
                      <a:pt x="484" y="29"/>
                      <a:pt x="414" y="29"/>
                    </a:cubicBezTo>
                    <a:lnTo>
                      <a:pt x="1" y="29"/>
                    </a:lnTo>
                    <a:lnTo>
                      <a:pt x="1" y="42"/>
                    </a:lnTo>
                    <a:cubicBezTo>
                      <a:pt x="64" y="67"/>
                      <a:pt x="134" y="86"/>
                      <a:pt x="204" y="99"/>
                    </a:cubicBezTo>
                    <a:cubicBezTo>
                      <a:pt x="274" y="111"/>
                      <a:pt x="344" y="118"/>
                      <a:pt x="420" y="118"/>
                    </a:cubicBezTo>
                    <a:cubicBezTo>
                      <a:pt x="490" y="118"/>
                      <a:pt x="560" y="118"/>
                      <a:pt x="630" y="111"/>
                    </a:cubicBezTo>
                    <a:cubicBezTo>
                      <a:pt x="681" y="105"/>
                      <a:pt x="789" y="111"/>
                      <a:pt x="821" y="61"/>
                    </a:cubicBezTo>
                    <a:cubicBezTo>
                      <a:pt x="840" y="48"/>
                      <a:pt x="833" y="16"/>
                      <a:pt x="814" y="16"/>
                    </a:cubicBezTo>
                    <a:cubicBezTo>
                      <a:pt x="797" y="6"/>
                      <a:pt x="779" y="1"/>
                      <a:pt x="7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3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Google Shape;2094;p48"/>
          <p:cNvSpPr txBox="1"/>
          <p:nvPr>
            <p:ph type="title"/>
          </p:nvPr>
        </p:nvSpPr>
        <p:spPr>
          <a:xfrm>
            <a:off x="3869100" y="726325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fusion</a:t>
            </a:r>
            <a:endParaRPr/>
          </a:p>
        </p:txBody>
      </p:sp>
      <p:sp>
        <p:nvSpPr>
          <p:cNvPr id="2095" name="Google Shape;2095;p48"/>
          <p:cNvSpPr txBox="1"/>
          <p:nvPr>
            <p:ph idx="2" type="title"/>
          </p:nvPr>
        </p:nvSpPr>
        <p:spPr>
          <a:xfrm>
            <a:off x="3843125" y="2350900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Hyperparameter tuning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096" name="Google Shape;2096;p48"/>
          <p:cNvSpPr txBox="1"/>
          <p:nvPr>
            <p:ph idx="4" type="title"/>
          </p:nvPr>
        </p:nvSpPr>
        <p:spPr>
          <a:xfrm>
            <a:off x="3869100" y="4097900"/>
            <a:ext cx="38955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Multimodal information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097" name="Google Shape;2097;p48"/>
          <p:cNvSpPr/>
          <p:nvPr/>
        </p:nvSpPr>
        <p:spPr>
          <a:xfrm rot="-9692599">
            <a:off x="908" y="-799013"/>
            <a:ext cx="2956715" cy="3446134"/>
          </a:xfrm>
          <a:custGeom>
            <a:rect b="b" l="l" r="r" t="t"/>
            <a:pathLst>
              <a:path extrusionOk="0" h="137840" w="118264">
                <a:moveTo>
                  <a:pt x="118264" y="0"/>
                </a:moveTo>
                <a:cubicBezTo>
                  <a:pt x="90258" y="10509"/>
                  <a:pt x="57324" y="27891"/>
                  <a:pt x="48529" y="56482"/>
                </a:cubicBezTo>
                <a:cubicBezTo>
                  <a:pt x="44705" y="68914"/>
                  <a:pt x="48951" y="86850"/>
                  <a:pt x="59948" y="93796"/>
                </a:cubicBezTo>
                <a:cubicBezTo>
                  <a:pt x="65639" y="97391"/>
                  <a:pt x="76311" y="94109"/>
                  <a:pt x="79319" y="88087"/>
                </a:cubicBezTo>
                <a:cubicBezTo>
                  <a:pt x="82060" y="82599"/>
                  <a:pt x="80030" y="72839"/>
                  <a:pt x="74425" y="70347"/>
                </a:cubicBezTo>
                <a:cubicBezTo>
                  <a:pt x="67169" y="67120"/>
                  <a:pt x="57875" y="69650"/>
                  <a:pt x="50772" y="73202"/>
                </a:cubicBezTo>
                <a:cubicBezTo>
                  <a:pt x="37195" y="79990"/>
                  <a:pt x="30931" y="96246"/>
                  <a:pt x="22225" y="108681"/>
                </a:cubicBezTo>
                <a:cubicBezTo>
                  <a:pt x="17804" y="114995"/>
                  <a:pt x="13121" y="121137"/>
                  <a:pt x="8156" y="127033"/>
                </a:cubicBezTo>
                <a:cubicBezTo>
                  <a:pt x="5249" y="130485"/>
                  <a:pt x="1090" y="133460"/>
                  <a:pt x="0" y="13784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098" name="Google Shape;2098;p48"/>
          <p:cNvSpPr/>
          <p:nvPr/>
        </p:nvSpPr>
        <p:spPr>
          <a:xfrm>
            <a:off x="-339500" y="4297329"/>
            <a:ext cx="2543625" cy="890525"/>
          </a:xfrm>
          <a:custGeom>
            <a:rect b="b" l="l" r="r" t="t"/>
            <a:pathLst>
              <a:path extrusionOk="0" h="35621" w="101745">
                <a:moveTo>
                  <a:pt x="101745" y="35621"/>
                </a:moveTo>
                <a:cubicBezTo>
                  <a:pt x="97243" y="23922"/>
                  <a:pt x="93099" y="9291"/>
                  <a:pt x="81887" y="3685"/>
                </a:cubicBezTo>
                <a:cubicBezTo>
                  <a:pt x="64287" y="-5115"/>
                  <a:pt x="42117" y="4239"/>
                  <a:pt x="23133" y="9418"/>
                </a:cubicBezTo>
                <a:cubicBezTo>
                  <a:pt x="15652" y="11459"/>
                  <a:pt x="7570" y="10194"/>
                  <a:pt x="0" y="11874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099" name="Google Shape;2099;p48"/>
          <p:cNvSpPr/>
          <p:nvPr/>
        </p:nvSpPr>
        <p:spPr>
          <a:xfrm>
            <a:off x="7831952" y="1753598"/>
            <a:ext cx="1808003" cy="2344301"/>
          </a:xfrm>
          <a:custGeom>
            <a:rect b="b" l="l" r="r" t="t"/>
            <a:pathLst>
              <a:path extrusionOk="0" h="151294" w="116683">
                <a:moveTo>
                  <a:pt x="116683" y="151294"/>
                </a:moveTo>
                <a:cubicBezTo>
                  <a:pt x="71160" y="133892"/>
                  <a:pt x="4560" y="94883"/>
                  <a:pt x="14120" y="47094"/>
                </a:cubicBezTo>
                <a:cubicBezTo>
                  <a:pt x="17172" y="31840"/>
                  <a:pt x="48261" y="33310"/>
                  <a:pt x="60591" y="42795"/>
                </a:cubicBezTo>
                <a:cubicBezTo>
                  <a:pt x="67913" y="48428"/>
                  <a:pt x="72229" y="59199"/>
                  <a:pt x="71236" y="68384"/>
                </a:cubicBezTo>
                <a:cubicBezTo>
                  <a:pt x="70278" y="77245"/>
                  <a:pt x="63381" y="86475"/>
                  <a:pt x="55063" y="89675"/>
                </a:cubicBezTo>
                <a:cubicBezTo>
                  <a:pt x="41660" y="94831"/>
                  <a:pt x="23466" y="92375"/>
                  <a:pt x="12482" y="83124"/>
                </a:cubicBezTo>
                <a:cubicBezTo>
                  <a:pt x="-2727" y="70316"/>
                  <a:pt x="-4331" y="37922"/>
                  <a:pt x="9411" y="23551"/>
                </a:cubicBezTo>
                <a:cubicBezTo>
                  <a:pt x="22278" y="10096"/>
                  <a:pt x="43250" y="6755"/>
                  <a:pt x="61614" y="3694"/>
                </a:cubicBezTo>
                <a:cubicBezTo>
                  <a:pt x="72889" y="1814"/>
                  <a:pt x="84714" y="-1742"/>
                  <a:pt x="95802" y="1033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2100" name="Google Shape;2100;p48"/>
          <p:cNvGrpSpPr/>
          <p:nvPr/>
        </p:nvGrpSpPr>
        <p:grpSpPr>
          <a:xfrm>
            <a:off x="701743" y="1064799"/>
            <a:ext cx="3141390" cy="2739678"/>
            <a:chOff x="-1786569" y="885054"/>
            <a:chExt cx="2874099" cy="2506567"/>
          </a:xfrm>
        </p:grpSpPr>
        <p:sp>
          <p:nvSpPr>
            <p:cNvPr id="2101" name="Google Shape;2101;p48"/>
            <p:cNvSpPr/>
            <p:nvPr/>
          </p:nvSpPr>
          <p:spPr>
            <a:xfrm>
              <a:off x="-1786569" y="885054"/>
              <a:ext cx="2874099" cy="2506567"/>
            </a:xfrm>
            <a:custGeom>
              <a:rect b="b" l="l" r="r" t="t"/>
              <a:pathLst>
                <a:path extrusionOk="0" h="13812" w="15837">
                  <a:moveTo>
                    <a:pt x="3642" y="134"/>
                  </a:moveTo>
                  <a:lnTo>
                    <a:pt x="3642" y="134"/>
                  </a:lnTo>
                  <a:cubicBezTo>
                    <a:pt x="3731" y="134"/>
                    <a:pt x="3820" y="147"/>
                    <a:pt x="3902" y="173"/>
                  </a:cubicBezTo>
                  <a:cubicBezTo>
                    <a:pt x="3813" y="147"/>
                    <a:pt x="3731" y="134"/>
                    <a:pt x="3642" y="134"/>
                  </a:cubicBezTo>
                  <a:close/>
                  <a:moveTo>
                    <a:pt x="1608" y="586"/>
                  </a:moveTo>
                  <a:cubicBezTo>
                    <a:pt x="1697" y="611"/>
                    <a:pt x="1780" y="649"/>
                    <a:pt x="1849" y="713"/>
                  </a:cubicBezTo>
                  <a:cubicBezTo>
                    <a:pt x="1894" y="757"/>
                    <a:pt x="1938" y="807"/>
                    <a:pt x="1982" y="851"/>
                  </a:cubicBezTo>
                  <a:lnTo>
                    <a:pt x="1982" y="851"/>
                  </a:lnTo>
                  <a:cubicBezTo>
                    <a:pt x="1938" y="807"/>
                    <a:pt x="1894" y="757"/>
                    <a:pt x="1849" y="719"/>
                  </a:cubicBezTo>
                  <a:cubicBezTo>
                    <a:pt x="1780" y="656"/>
                    <a:pt x="1697" y="611"/>
                    <a:pt x="1608" y="592"/>
                  </a:cubicBezTo>
                  <a:lnTo>
                    <a:pt x="1608" y="586"/>
                  </a:lnTo>
                  <a:close/>
                  <a:moveTo>
                    <a:pt x="5937" y="1998"/>
                  </a:moveTo>
                  <a:lnTo>
                    <a:pt x="5937" y="1998"/>
                  </a:lnTo>
                  <a:cubicBezTo>
                    <a:pt x="5962" y="2023"/>
                    <a:pt x="6000" y="2061"/>
                    <a:pt x="6037" y="2092"/>
                  </a:cubicBezTo>
                  <a:lnTo>
                    <a:pt x="6044" y="2098"/>
                  </a:lnTo>
                  <a:cubicBezTo>
                    <a:pt x="6006" y="2067"/>
                    <a:pt x="5969" y="2029"/>
                    <a:pt x="5937" y="1998"/>
                  </a:cubicBezTo>
                  <a:close/>
                  <a:moveTo>
                    <a:pt x="2237" y="2270"/>
                  </a:moveTo>
                  <a:cubicBezTo>
                    <a:pt x="2247" y="2292"/>
                    <a:pt x="2255" y="2314"/>
                    <a:pt x="2263" y="2336"/>
                  </a:cubicBezTo>
                  <a:lnTo>
                    <a:pt x="2237" y="2270"/>
                  </a:lnTo>
                  <a:close/>
                  <a:moveTo>
                    <a:pt x="2288" y="2403"/>
                  </a:moveTo>
                  <a:cubicBezTo>
                    <a:pt x="2301" y="2422"/>
                    <a:pt x="2320" y="2441"/>
                    <a:pt x="2332" y="2467"/>
                  </a:cubicBezTo>
                  <a:cubicBezTo>
                    <a:pt x="2313" y="2441"/>
                    <a:pt x="2301" y="2422"/>
                    <a:pt x="2282" y="2403"/>
                  </a:cubicBezTo>
                  <a:close/>
                  <a:moveTo>
                    <a:pt x="2561" y="3534"/>
                  </a:moveTo>
                  <a:cubicBezTo>
                    <a:pt x="2568" y="3566"/>
                    <a:pt x="2574" y="3598"/>
                    <a:pt x="2580" y="3623"/>
                  </a:cubicBezTo>
                  <a:lnTo>
                    <a:pt x="2580" y="3623"/>
                  </a:lnTo>
                  <a:cubicBezTo>
                    <a:pt x="2574" y="3598"/>
                    <a:pt x="2568" y="3566"/>
                    <a:pt x="2561" y="3541"/>
                  </a:cubicBezTo>
                  <a:lnTo>
                    <a:pt x="2561" y="3534"/>
                  </a:lnTo>
                  <a:close/>
                  <a:moveTo>
                    <a:pt x="2555" y="3585"/>
                  </a:moveTo>
                  <a:lnTo>
                    <a:pt x="2555" y="3591"/>
                  </a:lnTo>
                  <a:cubicBezTo>
                    <a:pt x="2555" y="3604"/>
                    <a:pt x="2555" y="3623"/>
                    <a:pt x="2549" y="3642"/>
                  </a:cubicBezTo>
                  <a:lnTo>
                    <a:pt x="2549" y="3642"/>
                  </a:lnTo>
                  <a:cubicBezTo>
                    <a:pt x="2555" y="3623"/>
                    <a:pt x="2555" y="3604"/>
                    <a:pt x="2555" y="3585"/>
                  </a:cubicBezTo>
                  <a:close/>
                  <a:moveTo>
                    <a:pt x="2625" y="3661"/>
                  </a:moveTo>
                  <a:lnTo>
                    <a:pt x="2625" y="3661"/>
                  </a:lnTo>
                  <a:cubicBezTo>
                    <a:pt x="2622" y="3671"/>
                    <a:pt x="2615" y="3676"/>
                    <a:pt x="2609" y="3676"/>
                  </a:cubicBezTo>
                  <a:cubicBezTo>
                    <a:pt x="2603" y="3676"/>
                    <a:pt x="2596" y="3671"/>
                    <a:pt x="2593" y="3661"/>
                  </a:cubicBezTo>
                  <a:lnTo>
                    <a:pt x="2593" y="3661"/>
                  </a:lnTo>
                  <a:cubicBezTo>
                    <a:pt x="2596" y="3670"/>
                    <a:pt x="2601" y="3673"/>
                    <a:pt x="2607" y="3673"/>
                  </a:cubicBezTo>
                  <a:cubicBezTo>
                    <a:pt x="2614" y="3673"/>
                    <a:pt x="2621" y="3668"/>
                    <a:pt x="2625" y="3661"/>
                  </a:cubicBezTo>
                  <a:close/>
                  <a:moveTo>
                    <a:pt x="2548" y="3642"/>
                  </a:moveTo>
                  <a:cubicBezTo>
                    <a:pt x="2548" y="3674"/>
                    <a:pt x="2548" y="3712"/>
                    <a:pt x="2542" y="3744"/>
                  </a:cubicBezTo>
                  <a:cubicBezTo>
                    <a:pt x="2542" y="3712"/>
                    <a:pt x="2542" y="3674"/>
                    <a:pt x="2548" y="3642"/>
                  </a:cubicBezTo>
                  <a:close/>
                  <a:moveTo>
                    <a:pt x="8885" y="5031"/>
                  </a:moveTo>
                  <a:cubicBezTo>
                    <a:pt x="8885" y="5036"/>
                    <a:pt x="8887" y="5042"/>
                    <a:pt x="8891" y="5047"/>
                  </a:cubicBezTo>
                  <a:cubicBezTo>
                    <a:pt x="8886" y="5042"/>
                    <a:pt x="8885" y="5037"/>
                    <a:pt x="8885" y="5031"/>
                  </a:cubicBezTo>
                  <a:close/>
                  <a:moveTo>
                    <a:pt x="2548" y="4214"/>
                  </a:moveTo>
                  <a:cubicBezTo>
                    <a:pt x="2574" y="4691"/>
                    <a:pt x="2688" y="5155"/>
                    <a:pt x="2885" y="5593"/>
                  </a:cubicBezTo>
                  <a:cubicBezTo>
                    <a:pt x="2688" y="5155"/>
                    <a:pt x="2574" y="4691"/>
                    <a:pt x="2542" y="4214"/>
                  </a:cubicBezTo>
                  <a:close/>
                  <a:moveTo>
                    <a:pt x="5358" y="5609"/>
                  </a:moveTo>
                  <a:cubicBezTo>
                    <a:pt x="5362" y="5609"/>
                    <a:pt x="5366" y="5610"/>
                    <a:pt x="5370" y="5612"/>
                  </a:cubicBezTo>
                  <a:lnTo>
                    <a:pt x="5370" y="5619"/>
                  </a:lnTo>
                  <a:cubicBezTo>
                    <a:pt x="5365" y="5614"/>
                    <a:pt x="5360" y="5612"/>
                    <a:pt x="5354" y="5612"/>
                  </a:cubicBezTo>
                  <a:cubicBezTo>
                    <a:pt x="5343" y="5612"/>
                    <a:pt x="5332" y="5621"/>
                    <a:pt x="5332" y="5631"/>
                  </a:cubicBezTo>
                  <a:lnTo>
                    <a:pt x="5332" y="5631"/>
                  </a:lnTo>
                  <a:cubicBezTo>
                    <a:pt x="5332" y="5619"/>
                    <a:pt x="5346" y="5609"/>
                    <a:pt x="5358" y="5609"/>
                  </a:cubicBezTo>
                  <a:close/>
                  <a:moveTo>
                    <a:pt x="5370" y="5619"/>
                  </a:moveTo>
                  <a:lnTo>
                    <a:pt x="5370" y="5619"/>
                  </a:lnTo>
                  <a:cubicBezTo>
                    <a:pt x="5472" y="5708"/>
                    <a:pt x="5573" y="5797"/>
                    <a:pt x="5675" y="5886"/>
                  </a:cubicBezTo>
                  <a:cubicBezTo>
                    <a:pt x="5567" y="5797"/>
                    <a:pt x="5465" y="5708"/>
                    <a:pt x="5370" y="5619"/>
                  </a:cubicBezTo>
                  <a:close/>
                  <a:moveTo>
                    <a:pt x="5561" y="5866"/>
                  </a:moveTo>
                  <a:lnTo>
                    <a:pt x="5561" y="5866"/>
                  </a:lnTo>
                  <a:cubicBezTo>
                    <a:pt x="5707" y="6006"/>
                    <a:pt x="5853" y="6140"/>
                    <a:pt x="6012" y="6267"/>
                  </a:cubicBezTo>
                  <a:cubicBezTo>
                    <a:pt x="5853" y="6140"/>
                    <a:pt x="5700" y="6006"/>
                    <a:pt x="5561" y="5866"/>
                  </a:cubicBezTo>
                  <a:close/>
                  <a:moveTo>
                    <a:pt x="4680" y="6607"/>
                  </a:moveTo>
                  <a:cubicBezTo>
                    <a:pt x="4683" y="6607"/>
                    <a:pt x="4686" y="6608"/>
                    <a:pt x="4690" y="6610"/>
                  </a:cubicBezTo>
                  <a:cubicBezTo>
                    <a:pt x="4687" y="6608"/>
                    <a:pt x="4683" y="6607"/>
                    <a:pt x="4680" y="6607"/>
                  </a:cubicBezTo>
                  <a:lnTo>
                    <a:pt x="4680" y="6607"/>
                  </a:lnTo>
                  <a:cubicBezTo>
                    <a:pt x="4680" y="6607"/>
                    <a:pt x="4680" y="6607"/>
                    <a:pt x="4680" y="6607"/>
                  </a:cubicBezTo>
                  <a:close/>
                  <a:moveTo>
                    <a:pt x="4690" y="6610"/>
                  </a:moveTo>
                  <a:cubicBezTo>
                    <a:pt x="4811" y="6705"/>
                    <a:pt x="4925" y="6794"/>
                    <a:pt x="5046" y="6890"/>
                  </a:cubicBezTo>
                  <a:cubicBezTo>
                    <a:pt x="4925" y="6794"/>
                    <a:pt x="4804" y="6705"/>
                    <a:pt x="4690" y="6610"/>
                  </a:cubicBezTo>
                  <a:close/>
                  <a:moveTo>
                    <a:pt x="3525" y="6758"/>
                  </a:moveTo>
                  <a:cubicBezTo>
                    <a:pt x="3588" y="6817"/>
                    <a:pt x="3655" y="6874"/>
                    <a:pt x="3724" y="6928"/>
                  </a:cubicBezTo>
                  <a:cubicBezTo>
                    <a:pt x="3729" y="6932"/>
                    <a:pt x="3734" y="6934"/>
                    <a:pt x="3740" y="6934"/>
                  </a:cubicBezTo>
                  <a:lnTo>
                    <a:pt x="3740" y="6934"/>
                  </a:lnTo>
                  <a:cubicBezTo>
                    <a:pt x="3739" y="6934"/>
                    <a:pt x="3738" y="6934"/>
                    <a:pt x="3738" y="6934"/>
                  </a:cubicBezTo>
                  <a:cubicBezTo>
                    <a:pt x="3731" y="6934"/>
                    <a:pt x="3724" y="6932"/>
                    <a:pt x="3718" y="6928"/>
                  </a:cubicBezTo>
                  <a:cubicBezTo>
                    <a:pt x="3652" y="6874"/>
                    <a:pt x="3587" y="6818"/>
                    <a:pt x="3525" y="6758"/>
                  </a:cubicBezTo>
                  <a:close/>
                  <a:moveTo>
                    <a:pt x="4682" y="7820"/>
                  </a:moveTo>
                  <a:cubicBezTo>
                    <a:pt x="4795" y="7883"/>
                    <a:pt x="4914" y="7945"/>
                    <a:pt x="5033" y="7995"/>
                  </a:cubicBezTo>
                  <a:lnTo>
                    <a:pt x="5033" y="8002"/>
                  </a:lnTo>
                  <a:cubicBezTo>
                    <a:pt x="4914" y="7945"/>
                    <a:pt x="4795" y="7883"/>
                    <a:pt x="4682" y="7820"/>
                  </a:cubicBezTo>
                  <a:close/>
                  <a:moveTo>
                    <a:pt x="5046" y="8142"/>
                  </a:moveTo>
                  <a:lnTo>
                    <a:pt x="5148" y="8199"/>
                  </a:lnTo>
                  <a:cubicBezTo>
                    <a:pt x="5109" y="8180"/>
                    <a:pt x="5078" y="8161"/>
                    <a:pt x="5046" y="8142"/>
                  </a:cubicBezTo>
                  <a:close/>
                  <a:moveTo>
                    <a:pt x="5162" y="8196"/>
                  </a:moveTo>
                  <a:cubicBezTo>
                    <a:pt x="5176" y="8196"/>
                    <a:pt x="5189" y="8203"/>
                    <a:pt x="5198" y="8218"/>
                  </a:cubicBezTo>
                  <a:cubicBezTo>
                    <a:pt x="5188" y="8207"/>
                    <a:pt x="5173" y="8197"/>
                    <a:pt x="5158" y="8197"/>
                  </a:cubicBezTo>
                  <a:cubicBezTo>
                    <a:pt x="5155" y="8197"/>
                    <a:pt x="5151" y="8198"/>
                    <a:pt x="5148" y="8199"/>
                  </a:cubicBezTo>
                  <a:cubicBezTo>
                    <a:pt x="5152" y="8197"/>
                    <a:pt x="5157" y="8196"/>
                    <a:pt x="5162" y="8196"/>
                  </a:cubicBezTo>
                  <a:close/>
                  <a:moveTo>
                    <a:pt x="5686" y="8275"/>
                  </a:moveTo>
                  <a:lnTo>
                    <a:pt x="5686" y="8275"/>
                  </a:lnTo>
                  <a:cubicBezTo>
                    <a:pt x="5687" y="8289"/>
                    <a:pt x="5679" y="8303"/>
                    <a:pt x="5662" y="8307"/>
                  </a:cubicBezTo>
                  <a:cubicBezTo>
                    <a:pt x="5677" y="8301"/>
                    <a:pt x="5685" y="8288"/>
                    <a:pt x="5686" y="8275"/>
                  </a:cubicBezTo>
                  <a:close/>
                  <a:moveTo>
                    <a:pt x="9144" y="8358"/>
                  </a:moveTo>
                  <a:cubicBezTo>
                    <a:pt x="9138" y="8371"/>
                    <a:pt x="9126" y="8383"/>
                    <a:pt x="9119" y="8402"/>
                  </a:cubicBezTo>
                  <a:lnTo>
                    <a:pt x="9119" y="8396"/>
                  </a:lnTo>
                  <a:cubicBezTo>
                    <a:pt x="9126" y="8383"/>
                    <a:pt x="9138" y="8371"/>
                    <a:pt x="9144" y="8358"/>
                  </a:cubicBezTo>
                  <a:close/>
                  <a:moveTo>
                    <a:pt x="9126" y="8408"/>
                  </a:moveTo>
                  <a:lnTo>
                    <a:pt x="9126" y="8408"/>
                  </a:lnTo>
                  <a:cubicBezTo>
                    <a:pt x="9157" y="8434"/>
                    <a:pt x="9189" y="8466"/>
                    <a:pt x="9215" y="8497"/>
                  </a:cubicBezTo>
                  <a:cubicBezTo>
                    <a:pt x="9189" y="8466"/>
                    <a:pt x="9157" y="8440"/>
                    <a:pt x="9126" y="8408"/>
                  </a:cubicBezTo>
                  <a:close/>
                  <a:moveTo>
                    <a:pt x="5748" y="8454"/>
                  </a:moveTo>
                  <a:cubicBezTo>
                    <a:pt x="5855" y="8485"/>
                    <a:pt x="5969" y="8517"/>
                    <a:pt x="6082" y="8536"/>
                  </a:cubicBezTo>
                  <a:lnTo>
                    <a:pt x="6082" y="8542"/>
                  </a:lnTo>
                  <a:cubicBezTo>
                    <a:pt x="5969" y="8517"/>
                    <a:pt x="5855" y="8485"/>
                    <a:pt x="5748" y="8454"/>
                  </a:cubicBezTo>
                  <a:close/>
                  <a:moveTo>
                    <a:pt x="6082" y="8542"/>
                  </a:moveTo>
                  <a:cubicBezTo>
                    <a:pt x="6139" y="8555"/>
                    <a:pt x="6190" y="8561"/>
                    <a:pt x="6241" y="8574"/>
                  </a:cubicBezTo>
                  <a:cubicBezTo>
                    <a:pt x="6190" y="8561"/>
                    <a:pt x="6133" y="8555"/>
                    <a:pt x="6082" y="8542"/>
                  </a:cubicBezTo>
                  <a:close/>
                  <a:moveTo>
                    <a:pt x="11382" y="8815"/>
                  </a:moveTo>
                  <a:lnTo>
                    <a:pt x="11668" y="9082"/>
                  </a:lnTo>
                  <a:cubicBezTo>
                    <a:pt x="11668" y="9082"/>
                    <a:pt x="11674" y="9082"/>
                    <a:pt x="11674" y="9088"/>
                  </a:cubicBezTo>
                  <a:lnTo>
                    <a:pt x="11382" y="8815"/>
                  </a:lnTo>
                  <a:close/>
                  <a:moveTo>
                    <a:pt x="10704" y="9121"/>
                  </a:moveTo>
                  <a:cubicBezTo>
                    <a:pt x="10705" y="9121"/>
                    <a:pt x="10705" y="9121"/>
                    <a:pt x="10705" y="9121"/>
                  </a:cubicBezTo>
                  <a:lnTo>
                    <a:pt x="10705" y="9121"/>
                  </a:lnTo>
                  <a:cubicBezTo>
                    <a:pt x="10695" y="9122"/>
                    <a:pt x="10687" y="9130"/>
                    <a:pt x="10683" y="9139"/>
                  </a:cubicBezTo>
                  <a:cubicBezTo>
                    <a:pt x="10683" y="9130"/>
                    <a:pt x="10692" y="9121"/>
                    <a:pt x="10704" y="9121"/>
                  </a:cubicBezTo>
                  <a:close/>
                  <a:moveTo>
                    <a:pt x="10027" y="8835"/>
                  </a:moveTo>
                  <a:cubicBezTo>
                    <a:pt x="10032" y="8835"/>
                    <a:pt x="10037" y="8836"/>
                    <a:pt x="10041" y="8841"/>
                  </a:cubicBezTo>
                  <a:cubicBezTo>
                    <a:pt x="10174" y="8987"/>
                    <a:pt x="10308" y="9139"/>
                    <a:pt x="10448" y="9285"/>
                  </a:cubicBezTo>
                  <a:lnTo>
                    <a:pt x="10441" y="9292"/>
                  </a:lnTo>
                  <a:cubicBezTo>
                    <a:pt x="10308" y="9139"/>
                    <a:pt x="10174" y="8993"/>
                    <a:pt x="10041" y="8847"/>
                  </a:cubicBezTo>
                  <a:cubicBezTo>
                    <a:pt x="10036" y="8840"/>
                    <a:pt x="10030" y="8837"/>
                    <a:pt x="10024" y="8837"/>
                  </a:cubicBezTo>
                  <a:cubicBezTo>
                    <a:pt x="10011" y="8837"/>
                    <a:pt x="10000" y="8850"/>
                    <a:pt x="10000" y="8863"/>
                  </a:cubicBezTo>
                  <a:lnTo>
                    <a:pt x="10000" y="8863"/>
                  </a:lnTo>
                  <a:cubicBezTo>
                    <a:pt x="10000" y="8849"/>
                    <a:pt x="10014" y="8835"/>
                    <a:pt x="10027" y="8835"/>
                  </a:cubicBezTo>
                  <a:close/>
                  <a:moveTo>
                    <a:pt x="9931" y="9294"/>
                  </a:moveTo>
                  <a:cubicBezTo>
                    <a:pt x="9936" y="9300"/>
                    <a:pt x="9941" y="9305"/>
                    <a:pt x="9945" y="9311"/>
                  </a:cubicBezTo>
                  <a:cubicBezTo>
                    <a:pt x="9941" y="9305"/>
                    <a:pt x="9936" y="9300"/>
                    <a:pt x="9931" y="9294"/>
                  </a:cubicBezTo>
                  <a:close/>
                  <a:moveTo>
                    <a:pt x="12395" y="9301"/>
                  </a:moveTo>
                  <a:lnTo>
                    <a:pt x="12487" y="9387"/>
                  </a:lnTo>
                  <a:cubicBezTo>
                    <a:pt x="12456" y="9358"/>
                    <a:pt x="12425" y="9330"/>
                    <a:pt x="12395" y="9301"/>
                  </a:cubicBezTo>
                  <a:close/>
                  <a:moveTo>
                    <a:pt x="10918" y="9304"/>
                  </a:moveTo>
                  <a:cubicBezTo>
                    <a:pt x="11007" y="9374"/>
                    <a:pt x="11089" y="9444"/>
                    <a:pt x="11166" y="9521"/>
                  </a:cubicBezTo>
                  <a:cubicBezTo>
                    <a:pt x="11089" y="9451"/>
                    <a:pt x="11000" y="9374"/>
                    <a:pt x="10918" y="9304"/>
                  </a:cubicBezTo>
                  <a:close/>
                  <a:moveTo>
                    <a:pt x="5173" y="8351"/>
                  </a:moveTo>
                  <a:cubicBezTo>
                    <a:pt x="5281" y="8402"/>
                    <a:pt x="5383" y="8447"/>
                    <a:pt x="5491" y="8491"/>
                  </a:cubicBezTo>
                  <a:cubicBezTo>
                    <a:pt x="5669" y="8561"/>
                    <a:pt x="5859" y="8618"/>
                    <a:pt x="6050" y="8656"/>
                  </a:cubicBezTo>
                  <a:cubicBezTo>
                    <a:pt x="6133" y="8675"/>
                    <a:pt x="6222" y="8688"/>
                    <a:pt x="6304" y="8701"/>
                  </a:cubicBezTo>
                  <a:cubicBezTo>
                    <a:pt x="6438" y="8733"/>
                    <a:pt x="6571" y="8758"/>
                    <a:pt x="6711" y="8783"/>
                  </a:cubicBezTo>
                  <a:cubicBezTo>
                    <a:pt x="6889" y="8815"/>
                    <a:pt x="7067" y="8847"/>
                    <a:pt x="7251" y="8866"/>
                  </a:cubicBezTo>
                  <a:cubicBezTo>
                    <a:pt x="7340" y="8879"/>
                    <a:pt x="7429" y="8891"/>
                    <a:pt x="7518" y="8904"/>
                  </a:cubicBezTo>
                  <a:cubicBezTo>
                    <a:pt x="7581" y="8910"/>
                    <a:pt x="7639" y="8917"/>
                    <a:pt x="7696" y="8917"/>
                  </a:cubicBezTo>
                  <a:cubicBezTo>
                    <a:pt x="7772" y="8974"/>
                    <a:pt x="7861" y="9025"/>
                    <a:pt x="7950" y="9076"/>
                  </a:cubicBezTo>
                  <a:lnTo>
                    <a:pt x="7918" y="9133"/>
                  </a:lnTo>
                  <a:cubicBezTo>
                    <a:pt x="7887" y="9177"/>
                    <a:pt x="7855" y="9222"/>
                    <a:pt x="7829" y="9266"/>
                  </a:cubicBezTo>
                  <a:cubicBezTo>
                    <a:pt x="7772" y="9355"/>
                    <a:pt x="7721" y="9444"/>
                    <a:pt x="7664" y="9533"/>
                  </a:cubicBezTo>
                  <a:cubicBezTo>
                    <a:pt x="7639" y="9552"/>
                    <a:pt x="7607" y="9571"/>
                    <a:pt x="7588" y="9590"/>
                  </a:cubicBezTo>
                  <a:cubicBezTo>
                    <a:pt x="7537" y="9629"/>
                    <a:pt x="7499" y="9667"/>
                    <a:pt x="7461" y="9711"/>
                  </a:cubicBezTo>
                  <a:cubicBezTo>
                    <a:pt x="7429" y="9756"/>
                    <a:pt x="7404" y="9800"/>
                    <a:pt x="7378" y="9851"/>
                  </a:cubicBezTo>
                  <a:cubicBezTo>
                    <a:pt x="7340" y="9902"/>
                    <a:pt x="7321" y="9965"/>
                    <a:pt x="7321" y="10023"/>
                  </a:cubicBezTo>
                  <a:cubicBezTo>
                    <a:pt x="7321" y="10042"/>
                    <a:pt x="7327" y="10061"/>
                    <a:pt x="7340" y="10073"/>
                  </a:cubicBezTo>
                  <a:lnTo>
                    <a:pt x="7099" y="10092"/>
                  </a:lnTo>
                  <a:cubicBezTo>
                    <a:pt x="6870" y="10112"/>
                    <a:pt x="6641" y="10131"/>
                    <a:pt x="6412" y="10150"/>
                  </a:cubicBezTo>
                  <a:cubicBezTo>
                    <a:pt x="6298" y="10162"/>
                    <a:pt x="6183" y="10175"/>
                    <a:pt x="6069" y="10175"/>
                  </a:cubicBezTo>
                  <a:cubicBezTo>
                    <a:pt x="6023" y="10175"/>
                    <a:pt x="5978" y="10167"/>
                    <a:pt x="5932" y="10167"/>
                  </a:cubicBezTo>
                  <a:cubicBezTo>
                    <a:pt x="5920" y="10167"/>
                    <a:pt x="5909" y="10167"/>
                    <a:pt x="5897" y="10169"/>
                  </a:cubicBezTo>
                  <a:lnTo>
                    <a:pt x="5726" y="10175"/>
                  </a:lnTo>
                  <a:cubicBezTo>
                    <a:pt x="5497" y="10188"/>
                    <a:pt x="5268" y="10194"/>
                    <a:pt x="5040" y="10200"/>
                  </a:cubicBezTo>
                  <a:lnTo>
                    <a:pt x="4665" y="10200"/>
                  </a:lnTo>
                  <a:cubicBezTo>
                    <a:pt x="4604" y="10197"/>
                    <a:pt x="4545" y="10196"/>
                    <a:pt x="4487" y="10196"/>
                  </a:cubicBezTo>
                  <a:cubicBezTo>
                    <a:pt x="4428" y="10196"/>
                    <a:pt x="4369" y="10197"/>
                    <a:pt x="4309" y="10200"/>
                  </a:cubicBezTo>
                  <a:cubicBezTo>
                    <a:pt x="4290" y="10124"/>
                    <a:pt x="4258" y="10054"/>
                    <a:pt x="4207" y="9991"/>
                  </a:cubicBezTo>
                  <a:cubicBezTo>
                    <a:pt x="4175" y="9946"/>
                    <a:pt x="4137" y="9902"/>
                    <a:pt x="4099" y="9857"/>
                  </a:cubicBezTo>
                  <a:cubicBezTo>
                    <a:pt x="4067" y="9813"/>
                    <a:pt x="4023" y="9775"/>
                    <a:pt x="3972" y="9756"/>
                  </a:cubicBezTo>
                  <a:cubicBezTo>
                    <a:pt x="4144" y="9622"/>
                    <a:pt x="4309" y="9489"/>
                    <a:pt x="4480" y="9355"/>
                  </a:cubicBezTo>
                  <a:lnTo>
                    <a:pt x="4735" y="9139"/>
                  </a:lnTo>
                  <a:lnTo>
                    <a:pt x="4868" y="9018"/>
                  </a:lnTo>
                  <a:cubicBezTo>
                    <a:pt x="4912" y="8987"/>
                    <a:pt x="4957" y="8949"/>
                    <a:pt x="4989" y="8904"/>
                  </a:cubicBezTo>
                  <a:cubicBezTo>
                    <a:pt x="5008" y="8872"/>
                    <a:pt x="4989" y="8834"/>
                    <a:pt x="4951" y="8834"/>
                  </a:cubicBezTo>
                  <a:lnTo>
                    <a:pt x="4957" y="8815"/>
                  </a:lnTo>
                  <a:cubicBezTo>
                    <a:pt x="4989" y="8758"/>
                    <a:pt x="5021" y="8694"/>
                    <a:pt x="5046" y="8631"/>
                  </a:cubicBezTo>
                  <a:cubicBezTo>
                    <a:pt x="5090" y="8542"/>
                    <a:pt x="5135" y="8447"/>
                    <a:pt x="5173" y="8351"/>
                  </a:cubicBezTo>
                  <a:close/>
                  <a:moveTo>
                    <a:pt x="7359" y="10213"/>
                  </a:moveTo>
                  <a:cubicBezTo>
                    <a:pt x="7244" y="10220"/>
                    <a:pt x="7137" y="10226"/>
                    <a:pt x="7022" y="10232"/>
                  </a:cubicBezTo>
                  <a:cubicBezTo>
                    <a:pt x="7130" y="10226"/>
                    <a:pt x="7244" y="10220"/>
                    <a:pt x="7359" y="10213"/>
                  </a:cubicBezTo>
                  <a:close/>
                  <a:moveTo>
                    <a:pt x="3356" y="10302"/>
                  </a:moveTo>
                  <a:lnTo>
                    <a:pt x="3356" y="10309"/>
                  </a:lnTo>
                  <a:cubicBezTo>
                    <a:pt x="3336" y="10309"/>
                    <a:pt x="3317" y="10315"/>
                    <a:pt x="3298" y="10315"/>
                  </a:cubicBezTo>
                  <a:cubicBezTo>
                    <a:pt x="3317" y="10309"/>
                    <a:pt x="3336" y="10309"/>
                    <a:pt x="3356" y="10302"/>
                  </a:cubicBezTo>
                  <a:close/>
                  <a:moveTo>
                    <a:pt x="4430" y="10309"/>
                  </a:moveTo>
                  <a:cubicBezTo>
                    <a:pt x="4493" y="10315"/>
                    <a:pt x="4550" y="10315"/>
                    <a:pt x="4614" y="10321"/>
                  </a:cubicBezTo>
                  <a:cubicBezTo>
                    <a:pt x="4550" y="10321"/>
                    <a:pt x="4493" y="10315"/>
                    <a:pt x="4430" y="10309"/>
                  </a:cubicBezTo>
                  <a:close/>
                  <a:moveTo>
                    <a:pt x="8865" y="10251"/>
                  </a:moveTo>
                  <a:lnTo>
                    <a:pt x="9113" y="10296"/>
                  </a:lnTo>
                  <a:lnTo>
                    <a:pt x="9323" y="10340"/>
                  </a:lnTo>
                  <a:lnTo>
                    <a:pt x="9119" y="10302"/>
                  </a:lnTo>
                  <a:lnTo>
                    <a:pt x="8865" y="10251"/>
                  </a:lnTo>
                  <a:close/>
                  <a:moveTo>
                    <a:pt x="9463" y="10353"/>
                  </a:moveTo>
                  <a:lnTo>
                    <a:pt x="9469" y="10359"/>
                  </a:lnTo>
                  <a:lnTo>
                    <a:pt x="9418" y="10359"/>
                  </a:lnTo>
                  <a:cubicBezTo>
                    <a:pt x="9431" y="10353"/>
                    <a:pt x="9450" y="10353"/>
                    <a:pt x="9463" y="10353"/>
                  </a:cubicBezTo>
                  <a:close/>
                  <a:moveTo>
                    <a:pt x="8071" y="10353"/>
                  </a:moveTo>
                  <a:lnTo>
                    <a:pt x="8071" y="10359"/>
                  </a:lnTo>
                  <a:cubicBezTo>
                    <a:pt x="8042" y="10418"/>
                    <a:pt x="7986" y="10449"/>
                    <a:pt x="7928" y="10449"/>
                  </a:cubicBezTo>
                  <a:cubicBezTo>
                    <a:pt x="7923" y="10449"/>
                    <a:pt x="7917" y="10449"/>
                    <a:pt x="7912" y="10448"/>
                  </a:cubicBezTo>
                  <a:lnTo>
                    <a:pt x="7912" y="10448"/>
                  </a:lnTo>
                  <a:cubicBezTo>
                    <a:pt x="7917" y="10449"/>
                    <a:pt x="7921" y="10449"/>
                    <a:pt x="7926" y="10449"/>
                  </a:cubicBezTo>
                  <a:cubicBezTo>
                    <a:pt x="7985" y="10449"/>
                    <a:pt x="8041" y="10412"/>
                    <a:pt x="8071" y="10353"/>
                  </a:cubicBezTo>
                  <a:close/>
                  <a:moveTo>
                    <a:pt x="3120" y="10347"/>
                  </a:moveTo>
                  <a:cubicBezTo>
                    <a:pt x="3025" y="10372"/>
                    <a:pt x="2936" y="10417"/>
                    <a:pt x="2860" y="10480"/>
                  </a:cubicBezTo>
                  <a:cubicBezTo>
                    <a:pt x="2936" y="10417"/>
                    <a:pt x="3025" y="10372"/>
                    <a:pt x="3114" y="10347"/>
                  </a:cubicBezTo>
                  <a:close/>
                  <a:moveTo>
                    <a:pt x="9475" y="10404"/>
                  </a:moveTo>
                  <a:lnTo>
                    <a:pt x="9475" y="10404"/>
                  </a:lnTo>
                  <a:cubicBezTo>
                    <a:pt x="9482" y="10436"/>
                    <a:pt x="9488" y="10474"/>
                    <a:pt x="9501" y="10506"/>
                  </a:cubicBezTo>
                  <a:lnTo>
                    <a:pt x="9501" y="10512"/>
                  </a:lnTo>
                  <a:cubicBezTo>
                    <a:pt x="9488" y="10474"/>
                    <a:pt x="9482" y="10442"/>
                    <a:pt x="9475" y="10404"/>
                  </a:cubicBezTo>
                  <a:close/>
                  <a:moveTo>
                    <a:pt x="9653" y="10747"/>
                  </a:moveTo>
                  <a:cubicBezTo>
                    <a:pt x="9672" y="10772"/>
                    <a:pt x="9698" y="10785"/>
                    <a:pt x="9723" y="10804"/>
                  </a:cubicBezTo>
                  <a:lnTo>
                    <a:pt x="9729" y="10811"/>
                  </a:lnTo>
                  <a:cubicBezTo>
                    <a:pt x="9698" y="10791"/>
                    <a:pt x="9672" y="10772"/>
                    <a:pt x="9653" y="10747"/>
                  </a:cubicBezTo>
                  <a:close/>
                  <a:moveTo>
                    <a:pt x="9831" y="10842"/>
                  </a:moveTo>
                  <a:lnTo>
                    <a:pt x="9831" y="10849"/>
                  </a:lnTo>
                  <a:lnTo>
                    <a:pt x="9806" y="10849"/>
                  </a:lnTo>
                  <a:cubicBezTo>
                    <a:pt x="9812" y="10849"/>
                    <a:pt x="9818" y="10842"/>
                    <a:pt x="9831" y="10842"/>
                  </a:cubicBezTo>
                  <a:close/>
                  <a:moveTo>
                    <a:pt x="2218" y="11008"/>
                  </a:moveTo>
                  <a:lnTo>
                    <a:pt x="2218" y="11008"/>
                  </a:lnTo>
                  <a:cubicBezTo>
                    <a:pt x="2205" y="11020"/>
                    <a:pt x="2193" y="11027"/>
                    <a:pt x="2174" y="11039"/>
                  </a:cubicBezTo>
                  <a:lnTo>
                    <a:pt x="2218" y="11008"/>
                  </a:lnTo>
                  <a:close/>
                  <a:moveTo>
                    <a:pt x="13479" y="10944"/>
                  </a:moveTo>
                  <a:lnTo>
                    <a:pt x="13612" y="11065"/>
                  </a:lnTo>
                  <a:lnTo>
                    <a:pt x="13549" y="11008"/>
                  </a:lnTo>
                  <a:lnTo>
                    <a:pt x="13479" y="10944"/>
                  </a:lnTo>
                  <a:close/>
                  <a:moveTo>
                    <a:pt x="14464" y="11052"/>
                  </a:moveTo>
                  <a:cubicBezTo>
                    <a:pt x="14540" y="11116"/>
                    <a:pt x="14610" y="11173"/>
                    <a:pt x="14686" y="11230"/>
                  </a:cubicBezTo>
                  <a:cubicBezTo>
                    <a:pt x="14610" y="11173"/>
                    <a:pt x="14534" y="11116"/>
                    <a:pt x="14464" y="11052"/>
                  </a:cubicBezTo>
                  <a:close/>
                  <a:moveTo>
                    <a:pt x="2078" y="11128"/>
                  </a:moveTo>
                  <a:cubicBezTo>
                    <a:pt x="2046" y="11179"/>
                    <a:pt x="2015" y="11236"/>
                    <a:pt x="1996" y="11287"/>
                  </a:cubicBezTo>
                  <a:cubicBezTo>
                    <a:pt x="2015" y="11230"/>
                    <a:pt x="2040" y="11179"/>
                    <a:pt x="2072" y="11128"/>
                  </a:cubicBezTo>
                  <a:close/>
                  <a:moveTo>
                    <a:pt x="14762" y="11294"/>
                  </a:moveTo>
                  <a:cubicBezTo>
                    <a:pt x="14839" y="11351"/>
                    <a:pt x="14909" y="11414"/>
                    <a:pt x="14985" y="11478"/>
                  </a:cubicBezTo>
                  <a:cubicBezTo>
                    <a:pt x="14909" y="11421"/>
                    <a:pt x="14839" y="11363"/>
                    <a:pt x="14762" y="11294"/>
                  </a:cubicBezTo>
                  <a:close/>
                  <a:moveTo>
                    <a:pt x="12379" y="10753"/>
                  </a:moveTo>
                  <a:lnTo>
                    <a:pt x="13199" y="11522"/>
                  </a:lnTo>
                  <a:lnTo>
                    <a:pt x="12824" y="11173"/>
                  </a:lnTo>
                  <a:lnTo>
                    <a:pt x="12379" y="10753"/>
                  </a:lnTo>
                  <a:close/>
                  <a:moveTo>
                    <a:pt x="15061" y="11548"/>
                  </a:moveTo>
                  <a:cubicBezTo>
                    <a:pt x="15072" y="11557"/>
                    <a:pt x="15082" y="11566"/>
                    <a:pt x="15093" y="11575"/>
                  </a:cubicBezTo>
                  <a:lnTo>
                    <a:pt x="15093" y="11575"/>
                  </a:lnTo>
                  <a:cubicBezTo>
                    <a:pt x="15082" y="11566"/>
                    <a:pt x="15072" y="11557"/>
                    <a:pt x="15061" y="11548"/>
                  </a:cubicBezTo>
                  <a:close/>
                  <a:moveTo>
                    <a:pt x="1945" y="11478"/>
                  </a:moveTo>
                  <a:lnTo>
                    <a:pt x="1945" y="11484"/>
                  </a:lnTo>
                  <a:cubicBezTo>
                    <a:pt x="1938" y="11522"/>
                    <a:pt x="1926" y="11567"/>
                    <a:pt x="1919" y="11611"/>
                  </a:cubicBezTo>
                  <a:cubicBezTo>
                    <a:pt x="1926" y="11560"/>
                    <a:pt x="1932" y="11522"/>
                    <a:pt x="1945" y="11478"/>
                  </a:cubicBezTo>
                  <a:close/>
                  <a:moveTo>
                    <a:pt x="10193" y="11548"/>
                  </a:moveTo>
                  <a:cubicBezTo>
                    <a:pt x="10238" y="11586"/>
                    <a:pt x="10276" y="11624"/>
                    <a:pt x="10301" y="11668"/>
                  </a:cubicBezTo>
                  <a:cubicBezTo>
                    <a:pt x="10270" y="11624"/>
                    <a:pt x="10231" y="11579"/>
                    <a:pt x="10187" y="11548"/>
                  </a:cubicBezTo>
                  <a:close/>
                  <a:moveTo>
                    <a:pt x="15309" y="11771"/>
                  </a:moveTo>
                  <a:cubicBezTo>
                    <a:pt x="15311" y="11773"/>
                    <a:pt x="15313" y="11775"/>
                    <a:pt x="15315" y="11776"/>
                  </a:cubicBezTo>
                  <a:lnTo>
                    <a:pt x="15322" y="11783"/>
                  </a:lnTo>
                  <a:cubicBezTo>
                    <a:pt x="15317" y="11779"/>
                    <a:pt x="15313" y="11775"/>
                    <a:pt x="15309" y="11771"/>
                  </a:cubicBezTo>
                  <a:close/>
                  <a:moveTo>
                    <a:pt x="13710" y="11816"/>
                  </a:moveTo>
                  <a:cubicBezTo>
                    <a:pt x="13769" y="11865"/>
                    <a:pt x="13824" y="11914"/>
                    <a:pt x="13881" y="11963"/>
                  </a:cubicBezTo>
                  <a:lnTo>
                    <a:pt x="13881" y="11963"/>
                  </a:lnTo>
                  <a:cubicBezTo>
                    <a:pt x="13821" y="11912"/>
                    <a:pt x="13764" y="11864"/>
                    <a:pt x="13710" y="11816"/>
                  </a:cubicBezTo>
                  <a:close/>
                  <a:moveTo>
                    <a:pt x="10295" y="11954"/>
                  </a:moveTo>
                  <a:lnTo>
                    <a:pt x="10295" y="11954"/>
                  </a:lnTo>
                  <a:cubicBezTo>
                    <a:pt x="10298" y="11971"/>
                    <a:pt x="10302" y="11988"/>
                    <a:pt x="10304" y="12005"/>
                  </a:cubicBezTo>
                  <a:lnTo>
                    <a:pt x="10304" y="12005"/>
                  </a:lnTo>
                  <a:cubicBezTo>
                    <a:pt x="10301" y="11989"/>
                    <a:pt x="10298" y="11973"/>
                    <a:pt x="10295" y="11954"/>
                  </a:cubicBezTo>
                  <a:close/>
                  <a:moveTo>
                    <a:pt x="13197" y="11871"/>
                  </a:moveTo>
                  <a:lnTo>
                    <a:pt x="13197" y="11871"/>
                  </a:lnTo>
                  <a:cubicBezTo>
                    <a:pt x="13320" y="11933"/>
                    <a:pt x="13455" y="11978"/>
                    <a:pt x="13593" y="12005"/>
                  </a:cubicBezTo>
                  <a:cubicBezTo>
                    <a:pt x="13454" y="11979"/>
                    <a:pt x="13320" y="11935"/>
                    <a:pt x="13197" y="11871"/>
                  </a:cubicBezTo>
                  <a:close/>
                  <a:moveTo>
                    <a:pt x="10397" y="11853"/>
                  </a:moveTo>
                  <a:lnTo>
                    <a:pt x="10403" y="11859"/>
                  </a:lnTo>
                  <a:cubicBezTo>
                    <a:pt x="10422" y="11923"/>
                    <a:pt x="10441" y="11986"/>
                    <a:pt x="10448" y="12050"/>
                  </a:cubicBezTo>
                  <a:cubicBezTo>
                    <a:pt x="10435" y="11980"/>
                    <a:pt x="10422" y="11916"/>
                    <a:pt x="10397" y="11853"/>
                  </a:cubicBezTo>
                  <a:close/>
                  <a:moveTo>
                    <a:pt x="1945" y="11809"/>
                  </a:moveTo>
                  <a:cubicBezTo>
                    <a:pt x="1913" y="11942"/>
                    <a:pt x="1856" y="12075"/>
                    <a:pt x="1818" y="12202"/>
                  </a:cubicBezTo>
                  <a:cubicBezTo>
                    <a:pt x="1856" y="12069"/>
                    <a:pt x="1913" y="11942"/>
                    <a:pt x="1945" y="11809"/>
                  </a:cubicBezTo>
                  <a:close/>
                  <a:moveTo>
                    <a:pt x="15544" y="12190"/>
                  </a:moveTo>
                  <a:lnTo>
                    <a:pt x="15557" y="12196"/>
                  </a:lnTo>
                  <a:cubicBezTo>
                    <a:pt x="15512" y="12215"/>
                    <a:pt x="15468" y="12228"/>
                    <a:pt x="15430" y="12240"/>
                  </a:cubicBezTo>
                  <a:cubicBezTo>
                    <a:pt x="15468" y="12228"/>
                    <a:pt x="15506" y="12209"/>
                    <a:pt x="15544" y="12190"/>
                  </a:cubicBezTo>
                  <a:close/>
                  <a:moveTo>
                    <a:pt x="9679" y="12126"/>
                  </a:moveTo>
                  <a:lnTo>
                    <a:pt x="9679" y="12126"/>
                  </a:lnTo>
                  <a:cubicBezTo>
                    <a:pt x="9687" y="12165"/>
                    <a:pt x="9694" y="12204"/>
                    <a:pt x="9702" y="12243"/>
                  </a:cubicBezTo>
                  <a:lnTo>
                    <a:pt x="9702" y="12243"/>
                  </a:lnTo>
                  <a:cubicBezTo>
                    <a:pt x="9694" y="12204"/>
                    <a:pt x="9687" y="12165"/>
                    <a:pt x="9679" y="12126"/>
                  </a:cubicBezTo>
                  <a:close/>
                  <a:moveTo>
                    <a:pt x="14942" y="12235"/>
                  </a:moveTo>
                  <a:cubicBezTo>
                    <a:pt x="14942" y="12239"/>
                    <a:pt x="14942" y="12243"/>
                    <a:pt x="14940" y="12247"/>
                  </a:cubicBezTo>
                  <a:cubicBezTo>
                    <a:pt x="14941" y="12242"/>
                    <a:pt x="14942" y="12238"/>
                    <a:pt x="14942" y="12235"/>
                  </a:cubicBezTo>
                  <a:close/>
                  <a:moveTo>
                    <a:pt x="10346" y="12240"/>
                  </a:moveTo>
                  <a:cubicBezTo>
                    <a:pt x="10355" y="12255"/>
                    <a:pt x="10376" y="12262"/>
                    <a:pt x="10393" y="12262"/>
                  </a:cubicBezTo>
                  <a:cubicBezTo>
                    <a:pt x="10399" y="12262"/>
                    <a:pt x="10405" y="12261"/>
                    <a:pt x="10409" y="12259"/>
                  </a:cubicBezTo>
                  <a:lnTo>
                    <a:pt x="10416" y="12259"/>
                  </a:lnTo>
                  <a:cubicBezTo>
                    <a:pt x="10407" y="12266"/>
                    <a:pt x="10398" y="12269"/>
                    <a:pt x="10389" y="12269"/>
                  </a:cubicBezTo>
                  <a:cubicBezTo>
                    <a:pt x="10371" y="12269"/>
                    <a:pt x="10354" y="12257"/>
                    <a:pt x="10346" y="12240"/>
                  </a:cubicBezTo>
                  <a:close/>
                  <a:moveTo>
                    <a:pt x="1818" y="12203"/>
                  </a:moveTo>
                  <a:lnTo>
                    <a:pt x="1818" y="12203"/>
                  </a:lnTo>
                  <a:cubicBezTo>
                    <a:pt x="1799" y="12285"/>
                    <a:pt x="1780" y="12368"/>
                    <a:pt x="1773" y="12444"/>
                  </a:cubicBezTo>
                  <a:cubicBezTo>
                    <a:pt x="1767" y="12488"/>
                    <a:pt x="1761" y="12533"/>
                    <a:pt x="1761" y="12577"/>
                  </a:cubicBezTo>
                  <a:cubicBezTo>
                    <a:pt x="1761" y="12533"/>
                    <a:pt x="1761" y="12488"/>
                    <a:pt x="1767" y="12444"/>
                  </a:cubicBezTo>
                  <a:lnTo>
                    <a:pt x="1773" y="12444"/>
                  </a:lnTo>
                  <a:cubicBezTo>
                    <a:pt x="1780" y="12361"/>
                    <a:pt x="1799" y="12285"/>
                    <a:pt x="1818" y="12203"/>
                  </a:cubicBezTo>
                  <a:close/>
                  <a:moveTo>
                    <a:pt x="1824" y="12876"/>
                  </a:moveTo>
                  <a:lnTo>
                    <a:pt x="1824" y="12876"/>
                  </a:lnTo>
                  <a:cubicBezTo>
                    <a:pt x="1856" y="12946"/>
                    <a:pt x="1900" y="13009"/>
                    <a:pt x="1958" y="13060"/>
                  </a:cubicBezTo>
                  <a:cubicBezTo>
                    <a:pt x="1900" y="13009"/>
                    <a:pt x="1849" y="12946"/>
                    <a:pt x="1824" y="12876"/>
                  </a:cubicBezTo>
                  <a:close/>
                  <a:moveTo>
                    <a:pt x="9609" y="12914"/>
                  </a:moveTo>
                  <a:lnTo>
                    <a:pt x="9221" y="13073"/>
                  </a:lnTo>
                  <a:cubicBezTo>
                    <a:pt x="9354" y="13016"/>
                    <a:pt x="9482" y="12965"/>
                    <a:pt x="9609" y="12914"/>
                  </a:cubicBezTo>
                  <a:close/>
                  <a:moveTo>
                    <a:pt x="8985" y="13166"/>
                  </a:moveTo>
                  <a:lnTo>
                    <a:pt x="8948" y="13181"/>
                  </a:lnTo>
                  <a:cubicBezTo>
                    <a:pt x="8960" y="13176"/>
                    <a:pt x="8973" y="13171"/>
                    <a:pt x="8985" y="13166"/>
                  </a:cubicBezTo>
                  <a:close/>
                  <a:moveTo>
                    <a:pt x="2491" y="13244"/>
                  </a:moveTo>
                  <a:lnTo>
                    <a:pt x="2498" y="13251"/>
                  </a:lnTo>
                  <a:lnTo>
                    <a:pt x="2498" y="13289"/>
                  </a:lnTo>
                  <a:cubicBezTo>
                    <a:pt x="2491" y="13270"/>
                    <a:pt x="2491" y="13257"/>
                    <a:pt x="2491" y="13244"/>
                  </a:cubicBezTo>
                  <a:close/>
                  <a:moveTo>
                    <a:pt x="2587" y="13308"/>
                  </a:moveTo>
                  <a:cubicBezTo>
                    <a:pt x="2605" y="13313"/>
                    <a:pt x="2624" y="13318"/>
                    <a:pt x="2642" y="13322"/>
                  </a:cubicBezTo>
                  <a:lnTo>
                    <a:pt x="2642" y="13322"/>
                  </a:lnTo>
                  <a:cubicBezTo>
                    <a:pt x="2621" y="13318"/>
                    <a:pt x="2601" y="13313"/>
                    <a:pt x="2580" y="13308"/>
                  </a:cubicBezTo>
                  <a:close/>
                  <a:moveTo>
                    <a:pt x="3839" y="13581"/>
                  </a:moveTo>
                  <a:cubicBezTo>
                    <a:pt x="3864" y="13588"/>
                    <a:pt x="3883" y="13594"/>
                    <a:pt x="3908" y="13607"/>
                  </a:cubicBezTo>
                  <a:cubicBezTo>
                    <a:pt x="3883" y="13594"/>
                    <a:pt x="3858" y="13588"/>
                    <a:pt x="3832" y="13581"/>
                  </a:cubicBezTo>
                  <a:close/>
                  <a:moveTo>
                    <a:pt x="6628" y="13562"/>
                  </a:moveTo>
                  <a:lnTo>
                    <a:pt x="6628" y="13562"/>
                  </a:lnTo>
                  <a:cubicBezTo>
                    <a:pt x="6724" y="13575"/>
                    <a:pt x="6825" y="13588"/>
                    <a:pt x="6921" y="13607"/>
                  </a:cubicBezTo>
                  <a:cubicBezTo>
                    <a:pt x="6825" y="13594"/>
                    <a:pt x="6724" y="13575"/>
                    <a:pt x="6628" y="13562"/>
                  </a:cubicBezTo>
                  <a:close/>
                  <a:moveTo>
                    <a:pt x="7156" y="13638"/>
                  </a:moveTo>
                  <a:cubicBezTo>
                    <a:pt x="7232" y="13645"/>
                    <a:pt x="7302" y="13651"/>
                    <a:pt x="7372" y="13651"/>
                  </a:cubicBezTo>
                  <a:cubicBezTo>
                    <a:pt x="7302" y="13651"/>
                    <a:pt x="7226" y="13645"/>
                    <a:pt x="7156" y="13638"/>
                  </a:cubicBezTo>
                  <a:close/>
                  <a:moveTo>
                    <a:pt x="3278" y="0"/>
                  </a:moveTo>
                  <a:cubicBezTo>
                    <a:pt x="3211" y="0"/>
                    <a:pt x="3144" y="3"/>
                    <a:pt x="3076" y="7"/>
                  </a:cubicBezTo>
                  <a:cubicBezTo>
                    <a:pt x="2726" y="39"/>
                    <a:pt x="2390" y="122"/>
                    <a:pt x="2066" y="262"/>
                  </a:cubicBezTo>
                  <a:cubicBezTo>
                    <a:pt x="1881" y="331"/>
                    <a:pt x="1710" y="433"/>
                    <a:pt x="1557" y="560"/>
                  </a:cubicBezTo>
                  <a:cubicBezTo>
                    <a:pt x="1551" y="560"/>
                    <a:pt x="1544" y="567"/>
                    <a:pt x="1544" y="573"/>
                  </a:cubicBezTo>
                  <a:cubicBezTo>
                    <a:pt x="1506" y="567"/>
                    <a:pt x="1467" y="563"/>
                    <a:pt x="1427" y="563"/>
                  </a:cubicBezTo>
                  <a:cubicBezTo>
                    <a:pt x="1387" y="563"/>
                    <a:pt x="1347" y="567"/>
                    <a:pt x="1309" y="573"/>
                  </a:cubicBezTo>
                  <a:cubicBezTo>
                    <a:pt x="871" y="624"/>
                    <a:pt x="439" y="738"/>
                    <a:pt x="32" y="916"/>
                  </a:cubicBezTo>
                  <a:cubicBezTo>
                    <a:pt x="0" y="929"/>
                    <a:pt x="7" y="967"/>
                    <a:pt x="32" y="986"/>
                  </a:cubicBezTo>
                  <a:lnTo>
                    <a:pt x="38" y="992"/>
                  </a:lnTo>
                  <a:cubicBezTo>
                    <a:pt x="38" y="999"/>
                    <a:pt x="45" y="1005"/>
                    <a:pt x="57" y="1005"/>
                  </a:cubicBezTo>
                  <a:lnTo>
                    <a:pt x="96" y="1024"/>
                  </a:lnTo>
                  <a:cubicBezTo>
                    <a:pt x="102" y="1024"/>
                    <a:pt x="115" y="1024"/>
                    <a:pt x="121" y="1018"/>
                  </a:cubicBezTo>
                  <a:cubicBezTo>
                    <a:pt x="496" y="1177"/>
                    <a:pt x="896" y="1297"/>
                    <a:pt x="1284" y="1431"/>
                  </a:cubicBezTo>
                  <a:lnTo>
                    <a:pt x="1360" y="1450"/>
                  </a:lnTo>
                  <a:cubicBezTo>
                    <a:pt x="1487" y="1641"/>
                    <a:pt x="1621" y="1825"/>
                    <a:pt x="1767" y="1996"/>
                  </a:cubicBezTo>
                  <a:cubicBezTo>
                    <a:pt x="1849" y="2092"/>
                    <a:pt x="1938" y="2187"/>
                    <a:pt x="2021" y="2282"/>
                  </a:cubicBezTo>
                  <a:cubicBezTo>
                    <a:pt x="2078" y="2352"/>
                    <a:pt x="2135" y="2409"/>
                    <a:pt x="2205" y="2473"/>
                  </a:cubicBezTo>
                  <a:cubicBezTo>
                    <a:pt x="2205" y="2486"/>
                    <a:pt x="2212" y="2505"/>
                    <a:pt x="2218" y="2524"/>
                  </a:cubicBezTo>
                  <a:cubicBezTo>
                    <a:pt x="2237" y="2619"/>
                    <a:pt x="2269" y="2708"/>
                    <a:pt x="2301" y="2803"/>
                  </a:cubicBezTo>
                  <a:cubicBezTo>
                    <a:pt x="2339" y="2892"/>
                    <a:pt x="2371" y="2981"/>
                    <a:pt x="2409" y="3064"/>
                  </a:cubicBezTo>
                  <a:cubicBezTo>
                    <a:pt x="2434" y="3134"/>
                    <a:pt x="2472" y="3204"/>
                    <a:pt x="2517" y="3261"/>
                  </a:cubicBezTo>
                  <a:cubicBezTo>
                    <a:pt x="2485" y="3369"/>
                    <a:pt x="2460" y="3477"/>
                    <a:pt x="2453" y="3585"/>
                  </a:cubicBezTo>
                  <a:cubicBezTo>
                    <a:pt x="2434" y="3725"/>
                    <a:pt x="2421" y="3858"/>
                    <a:pt x="2421" y="3992"/>
                  </a:cubicBezTo>
                  <a:cubicBezTo>
                    <a:pt x="2409" y="4742"/>
                    <a:pt x="2618" y="5479"/>
                    <a:pt x="3012" y="6114"/>
                  </a:cubicBezTo>
                  <a:cubicBezTo>
                    <a:pt x="3146" y="6553"/>
                    <a:pt x="3451" y="6947"/>
                    <a:pt x="3769" y="7271"/>
                  </a:cubicBezTo>
                  <a:cubicBezTo>
                    <a:pt x="3985" y="7493"/>
                    <a:pt x="4226" y="7690"/>
                    <a:pt x="4493" y="7856"/>
                  </a:cubicBezTo>
                  <a:cubicBezTo>
                    <a:pt x="4493" y="7862"/>
                    <a:pt x="4493" y="7875"/>
                    <a:pt x="4499" y="7881"/>
                  </a:cubicBezTo>
                  <a:lnTo>
                    <a:pt x="4538" y="7913"/>
                  </a:lnTo>
                  <a:cubicBezTo>
                    <a:pt x="4531" y="7919"/>
                    <a:pt x="4525" y="7925"/>
                    <a:pt x="4525" y="7932"/>
                  </a:cubicBezTo>
                  <a:cubicBezTo>
                    <a:pt x="4512" y="8002"/>
                    <a:pt x="4499" y="8078"/>
                    <a:pt x="4499" y="8154"/>
                  </a:cubicBezTo>
                  <a:cubicBezTo>
                    <a:pt x="4493" y="8224"/>
                    <a:pt x="4487" y="8294"/>
                    <a:pt x="4487" y="8364"/>
                  </a:cubicBezTo>
                  <a:cubicBezTo>
                    <a:pt x="4480" y="8434"/>
                    <a:pt x="4474" y="8504"/>
                    <a:pt x="4474" y="8574"/>
                  </a:cubicBezTo>
                  <a:lnTo>
                    <a:pt x="4468" y="8688"/>
                  </a:lnTo>
                  <a:cubicBezTo>
                    <a:pt x="4461" y="8713"/>
                    <a:pt x="4461" y="8739"/>
                    <a:pt x="4474" y="8771"/>
                  </a:cubicBezTo>
                  <a:cubicBezTo>
                    <a:pt x="4423" y="8821"/>
                    <a:pt x="4372" y="8885"/>
                    <a:pt x="4328" y="8936"/>
                  </a:cubicBezTo>
                  <a:cubicBezTo>
                    <a:pt x="4245" y="9025"/>
                    <a:pt x="4169" y="9120"/>
                    <a:pt x="4086" y="9209"/>
                  </a:cubicBezTo>
                  <a:cubicBezTo>
                    <a:pt x="4010" y="9298"/>
                    <a:pt x="3940" y="9393"/>
                    <a:pt x="3864" y="9482"/>
                  </a:cubicBezTo>
                  <a:lnTo>
                    <a:pt x="3756" y="9629"/>
                  </a:lnTo>
                  <a:cubicBezTo>
                    <a:pt x="3724" y="9660"/>
                    <a:pt x="3705" y="9692"/>
                    <a:pt x="3686" y="9724"/>
                  </a:cubicBezTo>
                  <a:cubicBezTo>
                    <a:pt x="3654" y="9724"/>
                    <a:pt x="3622" y="9730"/>
                    <a:pt x="3591" y="9737"/>
                  </a:cubicBezTo>
                  <a:cubicBezTo>
                    <a:pt x="3559" y="9749"/>
                    <a:pt x="3521" y="9762"/>
                    <a:pt x="3495" y="9781"/>
                  </a:cubicBezTo>
                  <a:cubicBezTo>
                    <a:pt x="3432" y="9813"/>
                    <a:pt x="3375" y="9851"/>
                    <a:pt x="3324" y="9895"/>
                  </a:cubicBezTo>
                  <a:cubicBezTo>
                    <a:pt x="3235" y="9978"/>
                    <a:pt x="3165" y="10080"/>
                    <a:pt x="3120" y="10194"/>
                  </a:cubicBezTo>
                  <a:lnTo>
                    <a:pt x="3114" y="10194"/>
                  </a:lnTo>
                  <a:cubicBezTo>
                    <a:pt x="2974" y="10220"/>
                    <a:pt x="2847" y="10277"/>
                    <a:pt x="2745" y="10359"/>
                  </a:cubicBezTo>
                  <a:cubicBezTo>
                    <a:pt x="2612" y="10461"/>
                    <a:pt x="2491" y="10563"/>
                    <a:pt x="2364" y="10664"/>
                  </a:cubicBezTo>
                  <a:lnTo>
                    <a:pt x="2174" y="10823"/>
                  </a:lnTo>
                  <a:lnTo>
                    <a:pt x="2148" y="10842"/>
                  </a:lnTo>
                  <a:cubicBezTo>
                    <a:pt x="2104" y="10868"/>
                    <a:pt x="2066" y="10900"/>
                    <a:pt x="2034" y="10938"/>
                  </a:cubicBezTo>
                  <a:cubicBezTo>
                    <a:pt x="1964" y="11014"/>
                    <a:pt x="1907" y="11103"/>
                    <a:pt x="1862" y="11205"/>
                  </a:cubicBezTo>
                  <a:cubicBezTo>
                    <a:pt x="1818" y="11313"/>
                    <a:pt x="1780" y="11433"/>
                    <a:pt x="1761" y="11554"/>
                  </a:cubicBezTo>
                  <a:cubicBezTo>
                    <a:pt x="1748" y="11618"/>
                    <a:pt x="1741" y="11688"/>
                    <a:pt x="1735" y="11751"/>
                  </a:cubicBezTo>
                  <a:cubicBezTo>
                    <a:pt x="1722" y="11815"/>
                    <a:pt x="1729" y="11878"/>
                    <a:pt x="1748" y="11935"/>
                  </a:cubicBezTo>
                  <a:cubicBezTo>
                    <a:pt x="1748" y="11942"/>
                    <a:pt x="1754" y="11942"/>
                    <a:pt x="1754" y="11948"/>
                  </a:cubicBezTo>
                  <a:cubicBezTo>
                    <a:pt x="1729" y="12005"/>
                    <a:pt x="1710" y="12062"/>
                    <a:pt x="1691" y="12120"/>
                  </a:cubicBezTo>
                  <a:cubicBezTo>
                    <a:pt x="1646" y="12240"/>
                    <a:pt x="1614" y="12361"/>
                    <a:pt x="1602" y="12482"/>
                  </a:cubicBezTo>
                  <a:cubicBezTo>
                    <a:pt x="1583" y="12685"/>
                    <a:pt x="1627" y="12889"/>
                    <a:pt x="1735" y="13066"/>
                  </a:cubicBezTo>
                  <a:cubicBezTo>
                    <a:pt x="1862" y="13251"/>
                    <a:pt x="2066" y="13346"/>
                    <a:pt x="2275" y="13410"/>
                  </a:cubicBezTo>
                  <a:lnTo>
                    <a:pt x="2402" y="13448"/>
                  </a:lnTo>
                  <a:cubicBezTo>
                    <a:pt x="2409" y="13460"/>
                    <a:pt x="2415" y="13480"/>
                    <a:pt x="2421" y="13492"/>
                  </a:cubicBezTo>
                  <a:cubicBezTo>
                    <a:pt x="2429" y="13503"/>
                    <a:pt x="2441" y="13508"/>
                    <a:pt x="2452" y="13508"/>
                  </a:cubicBezTo>
                  <a:cubicBezTo>
                    <a:pt x="2467" y="13508"/>
                    <a:pt x="2481" y="13498"/>
                    <a:pt x="2485" y="13480"/>
                  </a:cubicBezTo>
                  <a:lnTo>
                    <a:pt x="2485" y="13467"/>
                  </a:lnTo>
                  <a:cubicBezTo>
                    <a:pt x="2669" y="13518"/>
                    <a:pt x="2854" y="13556"/>
                    <a:pt x="3038" y="13600"/>
                  </a:cubicBezTo>
                  <a:cubicBezTo>
                    <a:pt x="3184" y="13632"/>
                    <a:pt x="3330" y="13664"/>
                    <a:pt x="3476" y="13689"/>
                  </a:cubicBezTo>
                  <a:cubicBezTo>
                    <a:pt x="3597" y="13715"/>
                    <a:pt x="3724" y="13734"/>
                    <a:pt x="3845" y="13740"/>
                  </a:cubicBezTo>
                  <a:cubicBezTo>
                    <a:pt x="3839" y="13759"/>
                    <a:pt x="3858" y="13778"/>
                    <a:pt x="3877" y="13778"/>
                  </a:cubicBezTo>
                  <a:cubicBezTo>
                    <a:pt x="4105" y="13734"/>
                    <a:pt x="4328" y="13677"/>
                    <a:pt x="4563" y="13645"/>
                  </a:cubicBezTo>
                  <a:cubicBezTo>
                    <a:pt x="4715" y="13628"/>
                    <a:pt x="4871" y="13619"/>
                    <a:pt x="5027" y="13619"/>
                  </a:cubicBezTo>
                  <a:cubicBezTo>
                    <a:pt x="5105" y="13619"/>
                    <a:pt x="5184" y="13621"/>
                    <a:pt x="5262" y="13626"/>
                  </a:cubicBezTo>
                  <a:cubicBezTo>
                    <a:pt x="5491" y="13638"/>
                    <a:pt x="5713" y="13677"/>
                    <a:pt x="5942" y="13696"/>
                  </a:cubicBezTo>
                  <a:cubicBezTo>
                    <a:pt x="6004" y="13702"/>
                    <a:pt x="6065" y="13706"/>
                    <a:pt x="6126" y="13706"/>
                  </a:cubicBezTo>
                  <a:cubicBezTo>
                    <a:pt x="6236" y="13706"/>
                    <a:pt x="6344" y="13695"/>
                    <a:pt x="6450" y="13670"/>
                  </a:cubicBezTo>
                  <a:cubicBezTo>
                    <a:pt x="6784" y="13720"/>
                    <a:pt x="7119" y="13811"/>
                    <a:pt x="7461" y="13811"/>
                  </a:cubicBezTo>
                  <a:cubicBezTo>
                    <a:pt x="7516" y="13811"/>
                    <a:pt x="7571" y="13809"/>
                    <a:pt x="7626" y="13804"/>
                  </a:cubicBezTo>
                  <a:cubicBezTo>
                    <a:pt x="7880" y="13766"/>
                    <a:pt x="8128" y="13696"/>
                    <a:pt x="8369" y="13588"/>
                  </a:cubicBezTo>
                  <a:cubicBezTo>
                    <a:pt x="8630" y="13486"/>
                    <a:pt x="8897" y="13378"/>
                    <a:pt x="9157" y="13270"/>
                  </a:cubicBezTo>
                  <a:lnTo>
                    <a:pt x="9590" y="13092"/>
                  </a:lnTo>
                  <a:cubicBezTo>
                    <a:pt x="9710" y="13047"/>
                    <a:pt x="9825" y="12997"/>
                    <a:pt x="9939" y="12933"/>
                  </a:cubicBezTo>
                  <a:cubicBezTo>
                    <a:pt x="9984" y="12920"/>
                    <a:pt x="10028" y="12895"/>
                    <a:pt x="10066" y="12863"/>
                  </a:cubicBezTo>
                  <a:cubicBezTo>
                    <a:pt x="10111" y="12838"/>
                    <a:pt x="10149" y="12806"/>
                    <a:pt x="10187" y="12781"/>
                  </a:cubicBezTo>
                  <a:cubicBezTo>
                    <a:pt x="10270" y="12723"/>
                    <a:pt x="10346" y="12653"/>
                    <a:pt x="10409" y="12584"/>
                  </a:cubicBezTo>
                  <a:cubicBezTo>
                    <a:pt x="10556" y="12431"/>
                    <a:pt x="10645" y="12234"/>
                    <a:pt x="10657" y="12031"/>
                  </a:cubicBezTo>
                  <a:cubicBezTo>
                    <a:pt x="10676" y="11656"/>
                    <a:pt x="10549" y="11287"/>
                    <a:pt x="10301" y="11008"/>
                  </a:cubicBezTo>
                  <a:cubicBezTo>
                    <a:pt x="10181" y="10874"/>
                    <a:pt x="10034" y="10766"/>
                    <a:pt x="9869" y="10696"/>
                  </a:cubicBezTo>
                  <a:cubicBezTo>
                    <a:pt x="9863" y="10690"/>
                    <a:pt x="9863" y="10683"/>
                    <a:pt x="9857" y="10677"/>
                  </a:cubicBezTo>
                  <a:cubicBezTo>
                    <a:pt x="9844" y="10671"/>
                    <a:pt x="9825" y="10658"/>
                    <a:pt x="9812" y="10652"/>
                  </a:cubicBezTo>
                  <a:lnTo>
                    <a:pt x="9780" y="10626"/>
                  </a:lnTo>
                  <a:lnTo>
                    <a:pt x="9768" y="10620"/>
                  </a:lnTo>
                  <a:cubicBezTo>
                    <a:pt x="9768" y="10614"/>
                    <a:pt x="9761" y="10607"/>
                    <a:pt x="9755" y="10601"/>
                  </a:cubicBezTo>
                  <a:cubicBezTo>
                    <a:pt x="9736" y="10582"/>
                    <a:pt x="9717" y="10563"/>
                    <a:pt x="9704" y="10537"/>
                  </a:cubicBezTo>
                  <a:cubicBezTo>
                    <a:pt x="9685" y="10518"/>
                    <a:pt x="9672" y="10493"/>
                    <a:pt x="9660" y="10467"/>
                  </a:cubicBezTo>
                  <a:cubicBezTo>
                    <a:pt x="9653" y="10455"/>
                    <a:pt x="9647" y="10442"/>
                    <a:pt x="9647" y="10429"/>
                  </a:cubicBezTo>
                  <a:lnTo>
                    <a:pt x="9640" y="10417"/>
                  </a:lnTo>
                  <a:cubicBezTo>
                    <a:pt x="9640" y="10410"/>
                    <a:pt x="9634" y="10404"/>
                    <a:pt x="9634" y="10397"/>
                  </a:cubicBezTo>
                  <a:cubicBezTo>
                    <a:pt x="9628" y="10359"/>
                    <a:pt x="9615" y="10321"/>
                    <a:pt x="9602" y="10283"/>
                  </a:cubicBezTo>
                  <a:cubicBezTo>
                    <a:pt x="9577" y="10213"/>
                    <a:pt x="9513" y="10169"/>
                    <a:pt x="9443" y="10169"/>
                  </a:cubicBezTo>
                  <a:lnTo>
                    <a:pt x="9431" y="10169"/>
                  </a:lnTo>
                  <a:cubicBezTo>
                    <a:pt x="9412" y="10162"/>
                    <a:pt x="9386" y="10162"/>
                    <a:pt x="9367" y="10156"/>
                  </a:cubicBezTo>
                  <a:cubicBezTo>
                    <a:pt x="9285" y="10143"/>
                    <a:pt x="9208" y="10131"/>
                    <a:pt x="9132" y="10112"/>
                  </a:cubicBezTo>
                  <a:cubicBezTo>
                    <a:pt x="8986" y="10086"/>
                    <a:pt x="8840" y="10061"/>
                    <a:pt x="8687" y="10035"/>
                  </a:cubicBezTo>
                  <a:cubicBezTo>
                    <a:pt x="8560" y="10010"/>
                    <a:pt x="8427" y="9991"/>
                    <a:pt x="8300" y="9978"/>
                  </a:cubicBezTo>
                  <a:cubicBezTo>
                    <a:pt x="8283" y="9977"/>
                    <a:pt x="8267" y="9976"/>
                    <a:pt x="8251" y="9976"/>
                  </a:cubicBezTo>
                  <a:cubicBezTo>
                    <a:pt x="8167" y="9976"/>
                    <a:pt x="8088" y="9991"/>
                    <a:pt x="8014" y="10023"/>
                  </a:cubicBezTo>
                  <a:lnTo>
                    <a:pt x="8014" y="10003"/>
                  </a:lnTo>
                  <a:cubicBezTo>
                    <a:pt x="8001" y="9876"/>
                    <a:pt x="8020" y="9749"/>
                    <a:pt x="8077" y="9635"/>
                  </a:cubicBezTo>
                  <a:cubicBezTo>
                    <a:pt x="8096" y="9609"/>
                    <a:pt x="8084" y="9571"/>
                    <a:pt x="8058" y="9552"/>
                  </a:cubicBezTo>
                  <a:cubicBezTo>
                    <a:pt x="8045" y="9546"/>
                    <a:pt x="8026" y="9546"/>
                    <a:pt x="8014" y="9546"/>
                  </a:cubicBezTo>
                  <a:lnTo>
                    <a:pt x="8122" y="9381"/>
                  </a:lnTo>
                  <a:cubicBezTo>
                    <a:pt x="8153" y="9324"/>
                    <a:pt x="8198" y="9266"/>
                    <a:pt x="8230" y="9209"/>
                  </a:cubicBezTo>
                  <a:cubicBezTo>
                    <a:pt x="8505" y="9338"/>
                    <a:pt x="8802" y="9408"/>
                    <a:pt x="9106" y="9408"/>
                  </a:cubicBezTo>
                  <a:cubicBezTo>
                    <a:pt x="9132" y="9408"/>
                    <a:pt x="9157" y="9407"/>
                    <a:pt x="9183" y="9406"/>
                  </a:cubicBezTo>
                  <a:cubicBezTo>
                    <a:pt x="9234" y="9406"/>
                    <a:pt x="9291" y="9412"/>
                    <a:pt x="9348" y="9412"/>
                  </a:cubicBezTo>
                  <a:cubicBezTo>
                    <a:pt x="9357" y="9412"/>
                    <a:pt x="9366" y="9413"/>
                    <a:pt x="9376" y="9413"/>
                  </a:cubicBezTo>
                  <a:cubicBezTo>
                    <a:pt x="9508" y="9413"/>
                    <a:pt x="9725" y="9407"/>
                    <a:pt x="9755" y="9247"/>
                  </a:cubicBezTo>
                  <a:cubicBezTo>
                    <a:pt x="9755" y="9228"/>
                    <a:pt x="9755" y="9203"/>
                    <a:pt x="9755" y="9184"/>
                  </a:cubicBezTo>
                  <a:cubicBezTo>
                    <a:pt x="9780" y="9228"/>
                    <a:pt x="9812" y="9273"/>
                    <a:pt x="9844" y="9311"/>
                  </a:cubicBezTo>
                  <a:cubicBezTo>
                    <a:pt x="9914" y="9406"/>
                    <a:pt x="9984" y="9489"/>
                    <a:pt x="10060" y="9578"/>
                  </a:cubicBezTo>
                  <a:cubicBezTo>
                    <a:pt x="10212" y="9749"/>
                    <a:pt x="10371" y="9915"/>
                    <a:pt x="10536" y="10073"/>
                  </a:cubicBezTo>
                  <a:cubicBezTo>
                    <a:pt x="10873" y="10385"/>
                    <a:pt x="11236" y="10664"/>
                    <a:pt x="11617" y="10912"/>
                  </a:cubicBezTo>
                  <a:cubicBezTo>
                    <a:pt x="11725" y="10982"/>
                    <a:pt x="11833" y="11046"/>
                    <a:pt x="11947" y="11109"/>
                  </a:cubicBezTo>
                  <a:cubicBezTo>
                    <a:pt x="12004" y="11147"/>
                    <a:pt x="12062" y="11179"/>
                    <a:pt x="12125" y="11211"/>
                  </a:cubicBezTo>
                  <a:cubicBezTo>
                    <a:pt x="12151" y="11224"/>
                    <a:pt x="12182" y="11243"/>
                    <a:pt x="12214" y="11255"/>
                  </a:cubicBezTo>
                  <a:cubicBezTo>
                    <a:pt x="12449" y="11478"/>
                    <a:pt x="12691" y="11688"/>
                    <a:pt x="12951" y="11878"/>
                  </a:cubicBezTo>
                  <a:cubicBezTo>
                    <a:pt x="13104" y="11986"/>
                    <a:pt x="13269" y="12062"/>
                    <a:pt x="13447" y="12113"/>
                  </a:cubicBezTo>
                  <a:cubicBezTo>
                    <a:pt x="13514" y="12128"/>
                    <a:pt x="13580" y="12135"/>
                    <a:pt x="13650" y="12135"/>
                  </a:cubicBezTo>
                  <a:cubicBezTo>
                    <a:pt x="13673" y="12135"/>
                    <a:pt x="13696" y="12134"/>
                    <a:pt x="13720" y="12132"/>
                  </a:cubicBezTo>
                  <a:cubicBezTo>
                    <a:pt x="13765" y="12132"/>
                    <a:pt x="13803" y="12120"/>
                    <a:pt x="13847" y="12107"/>
                  </a:cubicBezTo>
                  <a:cubicBezTo>
                    <a:pt x="13905" y="12151"/>
                    <a:pt x="13962" y="12196"/>
                    <a:pt x="14019" y="12240"/>
                  </a:cubicBezTo>
                  <a:cubicBezTo>
                    <a:pt x="14165" y="12336"/>
                    <a:pt x="14330" y="12393"/>
                    <a:pt x="14496" y="12406"/>
                  </a:cubicBezTo>
                  <a:cubicBezTo>
                    <a:pt x="14508" y="12406"/>
                    <a:pt x="14521" y="12407"/>
                    <a:pt x="14534" y="12407"/>
                  </a:cubicBezTo>
                  <a:cubicBezTo>
                    <a:pt x="14621" y="12407"/>
                    <a:pt x="14704" y="12388"/>
                    <a:pt x="14781" y="12355"/>
                  </a:cubicBezTo>
                  <a:cubicBezTo>
                    <a:pt x="14898" y="12395"/>
                    <a:pt x="15022" y="12417"/>
                    <a:pt x="15145" y="12417"/>
                  </a:cubicBezTo>
                  <a:cubicBezTo>
                    <a:pt x="15196" y="12417"/>
                    <a:pt x="15246" y="12413"/>
                    <a:pt x="15296" y="12406"/>
                  </a:cubicBezTo>
                  <a:cubicBezTo>
                    <a:pt x="15468" y="12387"/>
                    <a:pt x="15836" y="12310"/>
                    <a:pt x="15773" y="12069"/>
                  </a:cubicBezTo>
                  <a:cubicBezTo>
                    <a:pt x="15754" y="11961"/>
                    <a:pt x="15652" y="11878"/>
                    <a:pt x="15576" y="11802"/>
                  </a:cubicBezTo>
                  <a:cubicBezTo>
                    <a:pt x="15487" y="11713"/>
                    <a:pt x="15398" y="11630"/>
                    <a:pt x="15303" y="11548"/>
                  </a:cubicBezTo>
                  <a:cubicBezTo>
                    <a:pt x="15112" y="11376"/>
                    <a:pt x="14915" y="11217"/>
                    <a:pt x="14718" y="11058"/>
                  </a:cubicBezTo>
                  <a:cubicBezTo>
                    <a:pt x="14318" y="10747"/>
                    <a:pt x="13911" y="10448"/>
                    <a:pt x="13517" y="10131"/>
                  </a:cubicBezTo>
                  <a:cubicBezTo>
                    <a:pt x="13282" y="9934"/>
                    <a:pt x="13040" y="9730"/>
                    <a:pt x="12811" y="9521"/>
                  </a:cubicBezTo>
                  <a:lnTo>
                    <a:pt x="12811" y="9508"/>
                  </a:lnTo>
                  <a:cubicBezTo>
                    <a:pt x="12792" y="9482"/>
                    <a:pt x="12773" y="9451"/>
                    <a:pt x="12748" y="9425"/>
                  </a:cubicBezTo>
                  <a:cubicBezTo>
                    <a:pt x="12729" y="9400"/>
                    <a:pt x="12703" y="9374"/>
                    <a:pt x="12678" y="9355"/>
                  </a:cubicBezTo>
                  <a:cubicBezTo>
                    <a:pt x="12669" y="9341"/>
                    <a:pt x="12652" y="9334"/>
                    <a:pt x="12633" y="9334"/>
                  </a:cubicBezTo>
                  <a:cubicBezTo>
                    <a:pt x="12627" y="9334"/>
                    <a:pt x="12621" y="9335"/>
                    <a:pt x="12614" y="9336"/>
                  </a:cubicBezTo>
                  <a:cubicBezTo>
                    <a:pt x="12526" y="9254"/>
                    <a:pt x="12437" y="9171"/>
                    <a:pt x="12348" y="9082"/>
                  </a:cubicBezTo>
                  <a:cubicBezTo>
                    <a:pt x="12201" y="8949"/>
                    <a:pt x="12062" y="8809"/>
                    <a:pt x="11922" y="8669"/>
                  </a:cubicBezTo>
                  <a:cubicBezTo>
                    <a:pt x="11938" y="8632"/>
                    <a:pt x="11909" y="8595"/>
                    <a:pt x="11870" y="8595"/>
                  </a:cubicBezTo>
                  <a:cubicBezTo>
                    <a:pt x="11862" y="8595"/>
                    <a:pt x="11854" y="8596"/>
                    <a:pt x="11846" y="8599"/>
                  </a:cubicBezTo>
                  <a:cubicBezTo>
                    <a:pt x="11630" y="8383"/>
                    <a:pt x="11413" y="8167"/>
                    <a:pt x="11197" y="7964"/>
                  </a:cubicBezTo>
                  <a:cubicBezTo>
                    <a:pt x="11204" y="7964"/>
                    <a:pt x="11210" y="7951"/>
                    <a:pt x="11204" y="7945"/>
                  </a:cubicBezTo>
                  <a:lnTo>
                    <a:pt x="11166" y="7919"/>
                  </a:lnTo>
                  <a:cubicBezTo>
                    <a:pt x="11140" y="7868"/>
                    <a:pt x="11108" y="7824"/>
                    <a:pt x="11077" y="7779"/>
                  </a:cubicBezTo>
                  <a:cubicBezTo>
                    <a:pt x="11019" y="7697"/>
                    <a:pt x="10969" y="7633"/>
                    <a:pt x="10911" y="7557"/>
                  </a:cubicBezTo>
                  <a:cubicBezTo>
                    <a:pt x="10797" y="7398"/>
                    <a:pt x="10670" y="7239"/>
                    <a:pt x="10556" y="7087"/>
                  </a:cubicBezTo>
                  <a:cubicBezTo>
                    <a:pt x="10428" y="6915"/>
                    <a:pt x="10301" y="6750"/>
                    <a:pt x="10168" y="6585"/>
                  </a:cubicBezTo>
                  <a:cubicBezTo>
                    <a:pt x="10174" y="6572"/>
                    <a:pt x="10174" y="6566"/>
                    <a:pt x="10174" y="6553"/>
                  </a:cubicBezTo>
                  <a:cubicBezTo>
                    <a:pt x="10155" y="6477"/>
                    <a:pt x="10123" y="6394"/>
                    <a:pt x="10073" y="6330"/>
                  </a:cubicBezTo>
                  <a:cubicBezTo>
                    <a:pt x="10034" y="6248"/>
                    <a:pt x="9990" y="6178"/>
                    <a:pt x="9939" y="6108"/>
                  </a:cubicBezTo>
                  <a:cubicBezTo>
                    <a:pt x="9850" y="5968"/>
                    <a:pt x="9748" y="5835"/>
                    <a:pt x="9647" y="5701"/>
                  </a:cubicBezTo>
                  <a:cubicBezTo>
                    <a:pt x="9583" y="5625"/>
                    <a:pt x="9513" y="5542"/>
                    <a:pt x="9443" y="5472"/>
                  </a:cubicBezTo>
                  <a:cubicBezTo>
                    <a:pt x="9393" y="5314"/>
                    <a:pt x="9316" y="5167"/>
                    <a:pt x="9227" y="5034"/>
                  </a:cubicBezTo>
                  <a:cubicBezTo>
                    <a:pt x="9138" y="4875"/>
                    <a:pt x="9037" y="4729"/>
                    <a:pt x="8929" y="4583"/>
                  </a:cubicBezTo>
                  <a:cubicBezTo>
                    <a:pt x="8802" y="4424"/>
                    <a:pt x="8655" y="4271"/>
                    <a:pt x="8503" y="4132"/>
                  </a:cubicBezTo>
                  <a:cubicBezTo>
                    <a:pt x="8261" y="3808"/>
                    <a:pt x="7995" y="3509"/>
                    <a:pt x="7696" y="3236"/>
                  </a:cubicBezTo>
                  <a:cubicBezTo>
                    <a:pt x="7378" y="2931"/>
                    <a:pt x="7041" y="2651"/>
                    <a:pt x="6685" y="2390"/>
                  </a:cubicBezTo>
                  <a:cubicBezTo>
                    <a:pt x="6590" y="2321"/>
                    <a:pt x="6488" y="2251"/>
                    <a:pt x="6387" y="2181"/>
                  </a:cubicBezTo>
                  <a:cubicBezTo>
                    <a:pt x="6304" y="2124"/>
                    <a:pt x="6222" y="2079"/>
                    <a:pt x="6133" y="2035"/>
                  </a:cubicBezTo>
                  <a:cubicBezTo>
                    <a:pt x="6094" y="1990"/>
                    <a:pt x="6050" y="1952"/>
                    <a:pt x="6012" y="1920"/>
                  </a:cubicBezTo>
                  <a:cubicBezTo>
                    <a:pt x="5942" y="1850"/>
                    <a:pt x="5872" y="1780"/>
                    <a:pt x="5809" y="1710"/>
                  </a:cubicBezTo>
                  <a:cubicBezTo>
                    <a:pt x="5726" y="1615"/>
                    <a:pt x="5643" y="1513"/>
                    <a:pt x="5573" y="1418"/>
                  </a:cubicBezTo>
                  <a:cubicBezTo>
                    <a:pt x="5510" y="1316"/>
                    <a:pt x="5440" y="1215"/>
                    <a:pt x="5364" y="1119"/>
                  </a:cubicBezTo>
                  <a:cubicBezTo>
                    <a:pt x="5186" y="884"/>
                    <a:pt x="4970" y="675"/>
                    <a:pt x="4722" y="509"/>
                  </a:cubicBezTo>
                  <a:cubicBezTo>
                    <a:pt x="4718" y="508"/>
                    <a:pt x="4715" y="507"/>
                    <a:pt x="4712" y="507"/>
                  </a:cubicBezTo>
                  <a:cubicBezTo>
                    <a:pt x="4703" y="507"/>
                    <a:pt x="4695" y="513"/>
                    <a:pt x="4690" y="522"/>
                  </a:cubicBezTo>
                  <a:cubicBezTo>
                    <a:pt x="4607" y="446"/>
                    <a:pt x="4525" y="370"/>
                    <a:pt x="4436" y="306"/>
                  </a:cubicBezTo>
                  <a:cubicBezTo>
                    <a:pt x="4334" y="236"/>
                    <a:pt x="4226" y="179"/>
                    <a:pt x="4118" y="141"/>
                  </a:cubicBezTo>
                  <a:cubicBezTo>
                    <a:pt x="4112" y="128"/>
                    <a:pt x="4105" y="128"/>
                    <a:pt x="4105" y="122"/>
                  </a:cubicBezTo>
                  <a:cubicBezTo>
                    <a:pt x="4029" y="84"/>
                    <a:pt x="3947" y="65"/>
                    <a:pt x="3864" y="52"/>
                  </a:cubicBezTo>
                  <a:cubicBezTo>
                    <a:pt x="3775" y="33"/>
                    <a:pt x="3686" y="20"/>
                    <a:pt x="3603" y="14"/>
                  </a:cubicBezTo>
                  <a:cubicBezTo>
                    <a:pt x="3493" y="6"/>
                    <a:pt x="3386" y="0"/>
                    <a:pt x="327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02" name="Google Shape;2102;p48"/>
            <p:cNvGrpSpPr/>
            <p:nvPr/>
          </p:nvGrpSpPr>
          <p:grpSpPr>
            <a:xfrm>
              <a:off x="-1786022" y="885054"/>
              <a:ext cx="2873010" cy="2506567"/>
              <a:chOff x="-1786022" y="885054"/>
              <a:chExt cx="2873010" cy="2506567"/>
            </a:xfrm>
          </p:grpSpPr>
          <p:sp>
            <p:nvSpPr>
              <p:cNvPr id="2103" name="Google Shape;2103;p48"/>
              <p:cNvSpPr/>
              <p:nvPr/>
            </p:nvSpPr>
            <p:spPr>
              <a:xfrm>
                <a:off x="-1245940" y="1136037"/>
                <a:ext cx="57529" cy="59706"/>
              </a:xfrm>
              <a:custGeom>
                <a:rect b="b" l="l" r="r" t="t"/>
                <a:pathLst>
                  <a:path extrusionOk="0" h="329" w="317">
                    <a:moveTo>
                      <a:pt x="276" y="1"/>
                    </a:moveTo>
                    <a:cubicBezTo>
                      <a:pt x="272" y="1"/>
                      <a:pt x="268" y="2"/>
                      <a:pt x="265" y="3"/>
                    </a:cubicBezTo>
                    <a:lnTo>
                      <a:pt x="253" y="10"/>
                    </a:lnTo>
                    <a:cubicBezTo>
                      <a:pt x="227" y="22"/>
                      <a:pt x="214" y="61"/>
                      <a:pt x="202" y="86"/>
                    </a:cubicBezTo>
                    <a:cubicBezTo>
                      <a:pt x="195" y="99"/>
                      <a:pt x="189" y="111"/>
                      <a:pt x="176" y="124"/>
                    </a:cubicBezTo>
                    <a:cubicBezTo>
                      <a:pt x="170" y="137"/>
                      <a:pt x="164" y="150"/>
                      <a:pt x="157" y="156"/>
                    </a:cubicBezTo>
                    <a:cubicBezTo>
                      <a:pt x="138" y="181"/>
                      <a:pt x="113" y="200"/>
                      <a:pt x="94" y="219"/>
                    </a:cubicBezTo>
                    <a:cubicBezTo>
                      <a:pt x="68" y="245"/>
                      <a:pt x="49" y="264"/>
                      <a:pt x="24" y="283"/>
                    </a:cubicBezTo>
                    <a:cubicBezTo>
                      <a:pt x="1" y="300"/>
                      <a:pt x="14" y="328"/>
                      <a:pt x="36" y="328"/>
                    </a:cubicBezTo>
                    <a:cubicBezTo>
                      <a:pt x="38" y="328"/>
                      <a:pt x="41" y="328"/>
                      <a:pt x="43" y="327"/>
                    </a:cubicBezTo>
                    <a:cubicBezTo>
                      <a:pt x="75" y="315"/>
                      <a:pt x="106" y="302"/>
                      <a:pt x="138" y="283"/>
                    </a:cubicBezTo>
                    <a:cubicBezTo>
                      <a:pt x="164" y="264"/>
                      <a:pt x="189" y="238"/>
                      <a:pt x="214" y="213"/>
                    </a:cubicBezTo>
                    <a:cubicBezTo>
                      <a:pt x="240" y="188"/>
                      <a:pt x="259" y="162"/>
                      <a:pt x="278" y="137"/>
                    </a:cubicBezTo>
                    <a:cubicBezTo>
                      <a:pt x="284" y="118"/>
                      <a:pt x="297" y="105"/>
                      <a:pt x="303" y="92"/>
                    </a:cubicBezTo>
                    <a:cubicBezTo>
                      <a:pt x="310" y="80"/>
                      <a:pt x="310" y="67"/>
                      <a:pt x="316" y="54"/>
                    </a:cubicBezTo>
                    <a:cubicBezTo>
                      <a:pt x="316" y="48"/>
                      <a:pt x="310" y="41"/>
                      <a:pt x="310" y="35"/>
                    </a:cubicBezTo>
                    <a:cubicBezTo>
                      <a:pt x="310" y="29"/>
                      <a:pt x="303" y="29"/>
                      <a:pt x="303" y="22"/>
                    </a:cubicBezTo>
                    <a:cubicBezTo>
                      <a:pt x="299" y="8"/>
                      <a:pt x="287" y="1"/>
                      <a:pt x="27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48"/>
              <p:cNvSpPr/>
              <p:nvPr/>
            </p:nvSpPr>
            <p:spPr>
              <a:xfrm>
                <a:off x="-1346661" y="1062357"/>
                <a:ext cx="136291" cy="129756"/>
              </a:xfrm>
              <a:custGeom>
                <a:rect b="b" l="l" r="r" t="t"/>
                <a:pathLst>
                  <a:path extrusionOk="0" h="715" w="751">
                    <a:moveTo>
                      <a:pt x="445" y="224"/>
                    </a:moveTo>
                    <a:cubicBezTo>
                      <a:pt x="478" y="224"/>
                      <a:pt x="510" y="247"/>
                      <a:pt x="522" y="276"/>
                    </a:cubicBezTo>
                    <a:cubicBezTo>
                      <a:pt x="534" y="308"/>
                      <a:pt x="528" y="346"/>
                      <a:pt x="503" y="371"/>
                    </a:cubicBezTo>
                    <a:cubicBezTo>
                      <a:pt x="486" y="388"/>
                      <a:pt x="460" y="397"/>
                      <a:pt x="436" y="397"/>
                    </a:cubicBezTo>
                    <a:cubicBezTo>
                      <a:pt x="423" y="397"/>
                      <a:pt x="411" y="395"/>
                      <a:pt x="401" y="390"/>
                    </a:cubicBezTo>
                    <a:cubicBezTo>
                      <a:pt x="363" y="378"/>
                      <a:pt x="337" y="346"/>
                      <a:pt x="331" y="314"/>
                    </a:cubicBezTo>
                    <a:cubicBezTo>
                      <a:pt x="331" y="301"/>
                      <a:pt x="331" y="289"/>
                      <a:pt x="331" y="276"/>
                    </a:cubicBezTo>
                    <a:cubicBezTo>
                      <a:pt x="356" y="244"/>
                      <a:pt x="394" y="225"/>
                      <a:pt x="433" y="225"/>
                    </a:cubicBezTo>
                    <a:cubicBezTo>
                      <a:pt x="437" y="224"/>
                      <a:pt x="441" y="224"/>
                      <a:pt x="445" y="224"/>
                    </a:cubicBezTo>
                    <a:close/>
                    <a:moveTo>
                      <a:pt x="421" y="0"/>
                    </a:moveTo>
                    <a:cubicBezTo>
                      <a:pt x="397" y="0"/>
                      <a:pt x="374" y="3"/>
                      <a:pt x="350" y="9"/>
                    </a:cubicBezTo>
                    <a:cubicBezTo>
                      <a:pt x="274" y="22"/>
                      <a:pt x="204" y="60"/>
                      <a:pt x="153" y="111"/>
                    </a:cubicBezTo>
                    <a:cubicBezTo>
                      <a:pt x="32" y="219"/>
                      <a:pt x="0" y="390"/>
                      <a:pt x="70" y="536"/>
                    </a:cubicBezTo>
                    <a:cubicBezTo>
                      <a:pt x="126" y="648"/>
                      <a:pt x="243" y="715"/>
                      <a:pt x="362" y="715"/>
                    </a:cubicBezTo>
                    <a:cubicBezTo>
                      <a:pt x="392" y="715"/>
                      <a:pt x="422" y="711"/>
                      <a:pt x="452" y="702"/>
                    </a:cubicBezTo>
                    <a:cubicBezTo>
                      <a:pt x="617" y="644"/>
                      <a:pt x="731" y="498"/>
                      <a:pt x="744" y="327"/>
                    </a:cubicBezTo>
                    <a:cubicBezTo>
                      <a:pt x="750" y="212"/>
                      <a:pt x="687" y="117"/>
                      <a:pt x="591" y="60"/>
                    </a:cubicBezTo>
                    <a:cubicBezTo>
                      <a:pt x="591" y="53"/>
                      <a:pt x="585" y="41"/>
                      <a:pt x="572" y="41"/>
                    </a:cubicBezTo>
                    <a:cubicBezTo>
                      <a:pt x="524" y="14"/>
                      <a:pt x="473" y="0"/>
                      <a:pt x="42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48"/>
              <p:cNvSpPr/>
              <p:nvPr/>
            </p:nvSpPr>
            <p:spPr>
              <a:xfrm>
                <a:off x="-1190952" y="1121519"/>
                <a:ext cx="18329" cy="13066"/>
              </a:xfrm>
              <a:custGeom>
                <a:rect b="b" l="l" r="r" t="t"/>
                <a:pathLst>
                  <a:path extrusionOk="0" h="72" w="101">
                    <a:moveTo>
                      <a:pt x="58" y="1"/>
                    </a:moveTo>
                    <a:cubicBezTo>
                      <a:pt x="19" y="1"/>
                      <a:pt x="0" y="64"/>
                      <a:pt x="45" y="71"/>
                    </a:cubicBezTo>
                    <a:cubicBezTo>
                      <a:pt x="47" y="71"/>
                      <a:pt x="49" y="71"/>
                      <a:pt x="50" y="71"/>
                    </a:cubicBezTo>
                    <a:cubicBezTo>
                      <a:pt x="90" y="71"/>
                      <a:pt x="100" y="7"/>
                      <a:pt x="58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48"/>
              <p:cNvSpPr/>
              <p:nvPr/>
            </p:nvSpPr>
            <p:spPr>
              <a:xfrm>
                <a:off x="-1359365" y="1114804"/>
                <a:ext cx="13974" cy="37203"/>
              </a:xfrm>
              <a:custGeom>
                <a:rect b="b" l="l" r="r" t="t"/>
                <a:pathLst>
                  <a:path extrusionOk="0" h="205" w="77">
                    <a:moveTo>
                      <a:pt x="21" y="0"/>
                    </a:moveTo>
                    <a:cubicBezTo>
                      <a:pt x="13" y="0"/>
                      <a:pt x="7" y="4"/>
                      <a:pt x="7" y="12"/>
                    </a:cubicBezTo>
                    <a:cubicBezTo>
                      <a:pt x="1" y="50"/>
                      <a:pt x="1" y="82"/>
                      <a:pt x="13" y="114"/>
                    </a:cubicBezTo>
                    <a:cubicBezTo>
                      <a:pt x="13" y="133"/>
                      <a:pt x="20" y="146"/>
                      <a:pt x="26" y="158"/>
                    </a:cubicBezTo>
                    <a:cubicBezTo>
                      <a:pt x="32" y="178"/>
                      <a:pt x="45" y="190"/>
                      <a:pt x="58" y="203"/>
                    </a:cubicBezTo>
                    <a:cubicBezTo>
                      <a:pt x="60" y="204"/>
                      <a:pt x="62" y="205"/>
                      <a:pt x="64" y="205"/>
                    </a:cubicBezTo>
                    <a:cubicBezTo>
                      <a:pt x="73" y="205"/>
                      <a:pt x="77" y="195"/>
                      <a:pt x="77" y="190"/>
                    </a:cubicBezTo>
                    <a:cubicBezTo>
                      <a:pt x="70" y="171"/>
                      <a:pt x="64" y="158"/>
                      <a:pt x="58" y="146"/>
                    </a:cubicBezTo>
                    <a:cubicBezTo>
                      <a:pt x="51" y="133"/>
                      <a:pt x="45" y="120"/>
                      <a:pt x="45" y="101"/>
                    </a:cubicBezTo>
                    <a:cubicBezTo>
                      <a:pt x="32" y="76"/>
                      <a:pt x="32" y="44"/>
                      <a:pt x="39" y="12"/>
                    </a:cubicBezTo>
                    <a:cubicBezTo>
                      <a:pt x="39" y="5"/>
                      <a:pt x="29" y="0"/>
                      <a:pt x="2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48"/>
              <p:cNvSpPr/>
              <p:nvPr/>
            </p:nvSpPr>
            <p:spPr>
              <a:xfrm>
                <a:off x="-831986" y="1165618"/>
                <a:ext cx="24137" cy="42284"/>
              </a:xfrm>
              <a:custGeom>
                <a:rect b="b" l="l" r="r" t="t"/>
                <a:pathLst>
                  <a:path extrusionOk="0" h="233" w="133">
                    <a:moveTo>
                      <a:pt x="23" y="0"/>
                    </a:moveTo>
                    <a:cubicBezTo>
                      <a:pt x="10" y="0"/>
                      <a:pt x="1" y="18"/>
                      <a:pt x="5" y="31"/>
                    </a:cubicBezTo>
                    <a:cubicBezTo>
                      <a:pt x="18" y="56"/>
                      <a:pt x="37" y="101"/>
                      <a:pt x="56" y="133"/>
                    </a:cubicBezTo>
                    <a:cubicBezTo>
                      <a:pt x="75" y="164"/>
                      <a:pt x="94" y="196"/>
                      <a:pt x="113" y="228"/>
                    </a:cubicBezTo>
                    <a:cubicBezTo>
                      <a:pt x="116" y="231"/>
                      <a:pt x="119" y="232"/>
                      <a:pt x="123" y="232"/>
                    </a:cubicBezTo>
                    <a:cubicBezTo>
                      <a:pt x="128" y="232"/>
                      <a:pt x="132" y="229"/>
                      <a:pt x="132" y="222"/>
                    </a:cubicBezTo>
                    <a:cubicBezTo>
                      <a:pt x="119" y="184"/>
                      <a:pt x="100" y="152"/>
                      <a:pt x="88" y="120"/>
                    </a:cubicBezTo>
                    <a:cubicBezTo>
                      <a:pt x="75" y="82"/>
                      <a:pt x="56" y="50"/>
                      <a:pt x="43" y="18"/>
                    </a:cubicBezTo>
                    <a:cubicBezTo>
                      <a:pt x="37" y="5"/>
                      <a:pt x="29" y="0"/>
                      <a:pt x="23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48"/>
              <p:cNvSpPr/>
              <p:nvPr/>
            </p:nvSpPr>
            <p:spPr>
              <a:xfrm>
                <a:off x="-1277336" y="1311526"/>
                <a:ext cx="45007" cy="23592"/>
              </a:xfrm>
              <a:custGeom>
                <a:rect b="b" l="l" r="r" t="t"/>
                <a:pathLst>
                  <a:path extrusionOk="0" h="130" w="248">
                    <a:moveTo>
                      <a:pt x="47" y="0"/>
                    </a:moveTo>
                    <a:cubicBezTo>
                      <a:pt x="22" y="0"/>
                      <a:pt x="1" y="29"/>
                      <a:pt x="25" y="53"/>
                    </a:cubicBezTo>
                    <a:cubicBezTo>
                      <a:pt x="51" y="79"/>
                      <a:pt x="82" y="98"/>
                      <a:pt x="121" y="117"/>
                    </a:cubicBezTo>
                    <a:cubicBezTo>
                      <a:pt x="140" y="123"/>
                      <a:pt x="159" y="129"/>
                      <a:pt x="178" y="129"/>
                    </a:cubicBezTo>
                    <a:lnTo>
                      <a:pt x="203" y="129"/>
                    </a:lnTo>
                    <a:cubicBezTo>
                      <a:pt x="216" y="129"/>
                      <a:pt x="229" y="123"/>
                      <a:pt x="241" y="117"/>
                    </a:cubicBezTo>
                    <a:cubicBezTo>
                      <a:pt x="241" y="117"/>
                      <a:pt x="248" y="110"/>
                      <a:pt x="241" y="104"/>
                    </a:cubicBezTo>
                    <a:cubicBezTo>
                      <a:pt x="241" y="91"/>
                      <a:pt x="235" y="85"/>
                      <a:pt x="229" y="85"/>
                    </a:cubicBezTo>
                    <a:cubicBezTo>
                      <a:pt x="222" y="79"/>
                      <a:pt x="209" y="72"/>
                      <a:pt x="203" y="72"/>
                    </a:cubicBezTo>
                    <a:lnTo>
                      <a:pt x="184" y="72"/>
                    </a:lnTo>
                    <a:cubicBezTo>
                      <a:pt x="165" y="66"/>
                      <a:pt x="152" y="66"/>
                      <a:pt x="140" y="59"/>
                    </a:cubicBezTo>
                    <a:lnTo>
                      <a:pt x="114" y="47"/>
                    </a:lnTo>
                    <a:lnTo>
                      <a:pt x="101" y="34"/>
                    </a:lnTo>
                    <a:cubicBezTo>
                      <a:pt x="95" y="28"/>
                      <a:pt x="89" y="28"/>
                      <a:pt x="82" y="21"/>
                    </a:cubicBezTo>
                    <a:lnTo>
                      <a:pt x="70" y="15"/>
                    </a:lnTo>
                    <a:lnTo>
                      <a:pt x="70" y="9"/>
                    </a:lnTo>
                    <a:cubicBezTo>
                      <a:pt x="62" y="3"/>
                      <a:pt x="54" y="0"/>
                      <a:pt x="47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48"/>
              <p:cNvSpPr/>
              <p:nvPr/>
            </p:nvSpPr>
            <p:spPr>
              <a:xfrm>
                <a:off x="-1184056" y="1318422"/>
                <a:ext cx="122499" cy="45732"/>
              </a:xfrm>
              <a:custGeom>
                <a:rect b="b" l="l" r="r" t="t"/>
                <a:pathLst>
                  <a:path extrusionOk="0" h="252" w="675">
                    <a:moveTo>
                      <a:pt x="626" y="1"/>
                    </a:moveTo>
                    <a:cubicBezTo>
                      <a:pt x="602" y="1"/>
                      <a:pt x="581" y="12"/>
                      <a:pt x="560" y="28"/>
                    </a:cubicBezTo>
                    <a:cubicBezTo>
                      <a:pt x="541" y="41"/>
                      <a:pt x="515" y="53"/>
                      <a:pt x="496" y="66"/>
                    </a:cubicBezTo>
                    <a:cubicBezTo>
                      <a:pt x="452" y="91"/>
                      <a:pt x="401" y="110"/>
                      <a:pt x="350" y="123"/>
                    </a:cubicBezTo>
                    <a:cubicBezTo>
                      <a:pt x="274" y="137"/>
                      <a:pt x="198" y="145"/>
                      <a:pt x="121" y="145"/>
                    </a:cubicBezTo>
                    <a:cubicBezTo>
                      <a:pt x="96" y="145"/>
                      <a:pt x="70" y="144"/>
                      <a:pt x="45" y="142"/>
                    </a:cubicBezTo>
                    <a:cubicBezTo>
                      <a:pt x="13" y="142"/>
                      <a:pt x="1" y="180"/>
                      <a:pt x="26" y="199"/>
                    </a:cubicBezTo>
                    <a:cubicBezTo>
                      <a:pt x="95" y="236"/>
                      <a:pt x="169" y="252"/>
                      <a:pt x="244" y="252"/>
                    </a:cubicBezTo>
                    <a:cubicBezTo>
                      <a:pt x="286" y="252"/>
                      <a:pt x="328" y="247"/>
                      <a:pt x="369" y="238"/>
                    </a:cubicBezTo>
                    <a:cubicBezTo>
                      <a:pt x="426" y="225"/>
                      <a:pt x="483" y="206"/>
                      <a:pt x="534" y="180"/>
                    </a:cubicBezTo>
                    <a:cubicBezTo>
                      <a:pt x="560" y="161"/>
                      <a:pt x="585" y="149"/>
                      <a:pt x="611" y="136"/>
                    </a:cubicBezTo>
                    <a:cubicBezTo>
                      <a:pt x="636" y="117"/>
                      <a:pt x="674" y="91"/>
                      <a:pt x="674" y="53"/>
                    </a:cubicBezTo>
                    <a:cubicBezTo>
                      <a:pt x="674" y="28"/>
                      <a:pt x="661" y="9"/>
                      <a:pt x="642" y="2"/>
                    </a:cubicBezTo>
                    <a:cubicBezTo>
                      <a:pt x="637" y="1"/>
                      <a:pt x="631" y="1"/>
                      <a:pt x="6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48"/>
              <p:cNvSpPr/>
              <p:nvPr/>
            </p:nvSpPr>
            <p:spPr>
              <a:xfrm>
                <a:off x="-1112553" y="1292834"/>
                <a:ext cx="43918" cy="15789"/>
              </a:xfrm>
              <a:custGeom>
                <a:rect b="b" l="l" r="r" t="t"/>
                <a:pathLst>
                  <a:path extrusionOk="0" h="87" w="242">
                    <a:moveTo>
                      <a:pt x="175" y="0"/>
                    </a:moveTo>
                    <a:cubicBezTo>
                      <a:pt x="158" y="0"/>
                      <a:pt x="140" y="4"/>
                      <a:pt x="121" y="10"/>
                    </a:cubicBezTo>
                    <a:lnTo>
                      <a:pt x="26" y="16"/>
                    </a:lnTo>
                    <a:cubicBezTo>
                      <a:pt x="7" y="23"/>
                      <a:pt x="0" y="35"/>
                      <a:pt x="0" y="54"/>
                    </a:cubicBezTo>
                    <a:cubicBezTo>
                      <a:pt x="0" y="74"/>
                      <a:pt x="13" y="86"/>
                      <a:pt x="32" y="86"/>
                    </a:cubicBezTo>
                    <a:lnTo>
                      <a:pt x="134" y="80"/>
                    </a:lnTo>
                    <a:cubicBezTo>
                      <a:pt x="147" y="80"/>
                      <a:pt x="166" y="80"/>
                      <a:pt x="185" y="74"/>
                    </a:cubicBezTo>
                    <a:cubicBezTo>
                      <a:pt x="197" y="74"/>
                      <a:pt x="204" y="67"/>
                      <a:pt x="217" y="67"/>
                    </a:cubicBezTo>
                    <a:cubicBezTo>
                      <a:pt x="223" y="61"/>
                      <a:pt x="229" y="54"/>
                      <a:pt x="236" y="54"/>
                    </a:cubicBezTo>
                    <a:cubicBezTo>
                      <a:pt x="242" y="48"/>
                      <a:pt x="242" y="35"/>
                      <a:pt x="242" y="29"/>
                    </a:cubicBezTo>
                    <a:cubicBezTo>
                      <a:pt x="242" y="23"/>
                      <a:pt x="236" y="16"/>
                      <a:pt x="229" y="10"/>
                    </a:cubicBezTo>
                    <a:cubicBezTo>
                      <a:pt x="210" y="4"/>
                      <a:pt x="193" y="0"/>
                      <a:pt x="175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48"/>
              <p:cNvSpPr/>
              <p:nvPr/>
            </p:nvSpPr>
            <p:spPr>
              <a:xfrm>
                <a:off x="-1290221" y="1449449"/>
                <a:ext cx="22141" cy="97453"/>
              </a:xfrm>
              <a:custGeom>
                <a:rect b="b" l="l" r="r" t="t"/>
                <a:pathLst>
                  <a:path extrusionOk="0" h="537" w="122">
                    <a:moveTo>
                      <a:pt x="92" y="0"/>
                    </a:moveTo>
                    <a:cubicBezTo>
                      <a:pt x="84" y="0"/>
                      <a:pt x="76" y="4"/>
                      <a:pt x="71" y="11"/>
                    </a:cubicBezTo>
                    <a:cubicBezTo>
                      <a:pt x="26" y="87"/>
                      <a:pt x="7" y="170"/>
                      <a:pt x="1" y="259"/>
                    </a:cubicBezTo>
                    <a:cubicBezTo>
                      <a:pt x="1" y="304"/>
                      <a:pt x="1" y="348"/>
                      <a:pt x="1" y="386"/>
                    </a:cubicBezTo>
                    <a:cubicBezTo>
                      <a:pt x="1" y="431"/>
                      <a:pt x="1" y="494"/>
                      <a:pt x="33" y="526"/>
                    </a:cubicBezTo>
                    <a:cubicBezTo>
                      <a:pt x="42" y="533"/>
                      <a:pt x="53" y="537"/>
                      <a:pt x="65" y="537"/>
                    </a:cubicBezTo>
                    <a:cubicBezTo>
                      <a:pt x="83" y="537"/>
                      <a:pt x="101" y="527"/>
                      <a:pt x="109" y="507"/>
                    </a:cubicBezTo>
                    <a:cubicBezTo>
                      <a:pt x="122" y="469"/>
                      <a:pt x="103" y="424"/>
                      <a:pt x="96" y="380"/>
                    </a:cubicBezTo>
                    <a:cubicBezTo>
                      <a:pt x="90" y="342"/>
                      <a:pt x="90" y="304"/>
                      <a:pt x="96" y="265"/>
                    </a:cubicBezTo>
                    <a:cubicBezTo>
                      <a:pt x="96" y="221"/>
                      <a:pt x="96" y="183"/>
                      <a:pt x="103" y="145"/>
                    </a:cubicBezTo>
                    <a:cubicBezTo>
                      <a:pt x="109" y="107"/>
                      <a:pt x="115" y="68"/>
                      <a:pt x="115" y="24"/>
                    </a:cubicBezTo>
                    <a:cubicBezTo>
                      <a:pt x="115" y="9"/>
                      <a:pt x="104" y="0"/>
                      <a:pt x="9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48"/>
              <p:cNvSpPr/>
              <p:nvPr/>
            </p:nvSpPr>
            <p:spPr>
              <a:xfrm>
                <a:off x="-1257918" y="1474493"/>
                <a:ext cx="16333" cy="45551"/>
              </a:xfrm>
              <a:custGeom>
                <a:rect b="b" l="l" r="r" t="t"/>
                <a:pathLst>
                  <a:path extrusionOk="0" h="251" w="90">
                    <a:moveTo>
                      <a:pt x="64" y="0"/>
                    </a:moveTo>
                    <a:cubicBezTo>
                      <a:pt x="52" y="0"/>
                      <a:pt x="39" y="7"/>
                      <a:pt x="33" y="19"/>
                    </a:cubicBezTo>
                    <a:lnTo>
                      <a:pt x="14" y="121"/>
                    </a:lnTo>
                    <a:cubicBezTo>
                      <a:pt x="14" y="140"/>
                      <a:pt x="14" y="159"/>
                      <a:pt x="7" y="178"/>
                    </a:cubicBezTo>
                    <a:cubicBezTo>
                      <a:pt x="1" y="197"/>
                      <a:pt x="1" y="210"/>
                      <a:pt x="7" y="229"/>
                    </a:cubicBezTo>
                    <a:cubicBezTo>
                      <a:pt x="7" y="242"/>
                      <a:pt x="7" y="248"/>
                      <a:pt x="20" y="248"/>
                    </a:cubicBezTo>
                    <a:cubicBezTo>
                      <a:pt x="22" y="250"/>
                      <a:pt x="24" y="251"/>
                      <a:pt x="25" y="251"/>
                    </a:cubicBezTo>
                    <a:cubicBezTo>
                      <a:pt x="30" y="251"/>
                      <a:pt x="34" y="246"/>
                      <a:pt x="39" y="242"/>
                    </a:cubicBezTo>
                    <a:cubicBezTo>
                      <a:pt x="45" y="223"/>
                      <a:pt x="52" y="210"/>
                      <a:pt x="58" y="191"/>
                    </a:cubicBezTo>
                    <a:cubicBezTo>
                      <a:pt x="64" y="172"/>
                      <a:pt x="71" y="153"/>
                      <a:pt x="71" y="134"/>
                    </a:cubicBezTo>
                    <a:lnTo>
                      <a:pt x="90" y="32"/>
                    </a:lnTo>
                    <a:cubicBezTo>
                      <a:pt x="90" y="13"/>
                      <a:pt x="77" y="7"/>
                      <a:pt x="64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48"/>
              <p:cNvSpPr/>
              <p:nvPr/>
            </p:nvSpPr>
            <p:spPr>
              <a:xfrm>
                <a:off x="-1063372" y="1972831"/>
                <a:ext cx="104351" cy="115420"/>
              </a:xfrm>
              <a:custGeom>
                <a:rect b="b" l="l" r="r" t="t"/>
                <a:pathLst>
                  <a:path extrusionOk="0" h="636" w="575">
                    <a:moveTo>
                      <a:pt x="32" y="1"/>
                    </a:moveTo>
                    <a:cubicBezTo>
                      <a:pt x="15" y="1"/>
                      <a:pt x="1" y="16"/>
                      <a:pt x="9" y="38"/>
                    </a:cubicBezTo>
                    <a:cubicBezTo>
                      <a:pt x="60" y="165"/>
                      <a:pt x="136" y="279"/>
                      <a:pt x="225" y="387"/>
                    </a:cubicBezTo>
                    <a:cubicBezTo>
                      <a:pt x="270" y="438"/>
                      <a:pt x="314" y="483"/>
                      <a:pt x="365" y="527"/>
                    </a:cubicBezTo>
                    <a:cubicBezTo>
                      <a:pt x="390" y="552"/>
                      <a:pt x="416" y="572"/>
                      <a:pt x="448" y="597"/>
                    </a:cubicBezTo>
                    <a:cubicBezTo>
                      <a:pt x="473" y="616"/>
                      <a:pt x="505" y="635"/>
                      <a:pt x="543" y="635"/>
                    </a:cubicBezTo>
                    <a:cubicBezTo>
                      <a:pt x="556" y="635"/>
                      <a:pt x="575" y="622"/>
                      <a:pt x="568" y="603"/>
                    </a:cubicBezTo>
                    <a:cubicBezTo>
                      <a:pt x="549" y="546"/>
                      <a:pt x="473" y="508"/>
                      <a:pt x="429" y="470"/>
                    </a:cubicBezTo>
                    <a:cubicBezTo>
                      <a:pt x="378" y="432"/>
                      <a:pt x="333" y="381"/>
                      <a:pt x="289" y="336"/>
                    </a:cubicBezTo>
                    <a:cubicBezTo>
                      <a:pt x="193" y="241"/>
                      <a:pt x="117" y="133"/>
                      <a:pt x="54" y="12"/>
                    </a:cubicBezTo>
                    <a:cubicBezTo>
                      <a:pt x="47" y="4"/>
                      <a:pt x="39" y="1"/>
                      <a:pt x="3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48"/>
              <p:cNvSpPr/>
              <p:nvPr/>
            </p:nvSpPr>
            <p:spPr>
              <a:xfrm>
                <a:off x="-981525" y="2131987"/>
                <a:ext cx="204528" cy="192729"/>
              </a:xfrm>
              <a:custGeom>
                <a:rect b="b" l="l" r="r" t="t"/>
                <a:pathLst>
                  <a:path extrusionOk="0" h="1062" w="1127">
                    <a:moveTo>
                      <a:pt x="40" y="0"/>
                    </a:moveTo>
                    <a:cubicBezTo>
                      <a:pt x="21" y="0"/>
                      <a:pt x="1" y="24"/>
                      <a:pt x="16" y="44"/>
                    </a:cubicBezTo>
                    <a:cubicBezTo>
                      <a:pt x="162" y="247"/>
                      <a:pt x="333" y="438"/>
                      <a:pt x="518" y="616"/>
                    </a:cubicBezTo>
                    <a:cubicBezTo>
                      <a:pt x="689" y="781"/>
                      <a:pt x="874" y="965"/>
                      <a:pt x="1096" y="1061"/>
                    </a:cubicBezTo>
                    <a:cubicBezTo>
                      <a:pt x="1098" y="1061"/>
                      <a:pt x="1100" y="1062"/>
                      <a:pt x="1102" y="1062"/>
                    </a:cubicBezTo>
                    <a:cubicBezTo>
                      <a:pt x="1117" y="1062"/>
                      <a:pt x="1126" y="1040"/>
                      <a:pt x="1115" y="1023"/>
                    </a:cubicBezTo>
                    <a:cubicBezTo>
                      <a:pt x="1032" y="946"/>
                      <a:pt x="943" y="870"/>
                      <a:pt x="848" y="800"/>
                    </a:cubicBezTo>
                    <a:cubicBezTo>
                      <a:pt x="746" y="718"/>
                      <a:pt x="651" y="635"/>
                      <a:pt x="556" y="546"/>
                    </a:cubicBezTo>
                    <a:cubicBezTo>
                      <a:pt x="378" y="381"/>
                      <a:pt x="206" y="197"/>
                      <a:pt x="54" y="6"/>
                    </a:cubicBezTo>
                    <a:cubicBezTo>
                      <a:pt x="50" y="2"/>
                      <a:pt x="45" y="0"/>
                      <a:pt x="40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48"/>
              <p:cNvSpPr/>
              <p:nvPr/>
            </p:nvSpPr>
            <p:spPr>
              <a:xfrm>
                <a:off x="-703499" y="2387144"/>
                <a:ext cx="52266" cy="35570"/>
              </a:xfrm>
              <a:custGeom>
                <a:rect b="b" l="l" r="r" t="t"/>
                <a:pathLst>
                  <a:path extrusionOk="0" h="196" w="288">
                    <a:moveTo>
                      <a:pt x="45" y="0"/>
                    </a:moveTo>
                    <a:cubicBezTo>
                      <a:pt x="20" y="0"/>
                      <a:pt x="1" y="39"/>
                      <a:pt x="28" y="55"/>
                    </a:cubicBezTo>
                    <a:cubicBezTo>
                      <a:pt x="104" y="106"/>
                      <a:pt x="180" y="150"/>
                      <a:pt x="263" y="195"/>
                    </a:cubicBezTo>
                    <a:cubicBezTo>
                      <a:pt x="264" y="196"/>
                      <a:pt x="266" y="196"/>
                      <a:pt x="267" y="196"/>
                    </a:cubicBezTo>
                    <a:cubicBezTo>
                      <a:pt x="278" y="196"/>
                      <a:pt x="288" y="175"/>
                      <a:pt x="282" y="163"/>
                    </a:cubicBezTo>
                    <a:cubicBezTo>
                      <a:pt x="212" y="106"/>
                      <a:pt x="136" y="55"/>
                      <a:pt x="60" y="4"/>
                    </a:cubicBezTo>
                    <a:cubicBezTo>
                      <a:pt x="55" y="1"/>
                      <a:pt x="50" y="0"/>
                      <a:pt x="45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48"/>
              <p:cNvSpPr/>
              <p:nvPr/>
            </p:nvSpPr>
            <p:spPr>
              <a:xfrm>
                <a:off x="-1037602" y="1874107"/>
                <a:ext cx="60070" cy="52810"/>
              </a:xfrm>
              <a:custGeom>
                <a:rect b="b" l="l" r="r" t="t"/>
                <a:pathLst>
                  <a:path extrusionOk="0" h="291" w="331">
                    <a:moveTo>
                      <a:pt x="34" y="0"/>
                    </a:moveTo>
                    <a:cubicBezTo>
                      <a:pt x="17" y="0"/>
                      <a:pt x="1" y="23"/>
                      <a:pt x="20" y="42"/>
                    </a:cubicBezTo>
                    <a:lnTo>
                      <a:pt x="153" y="169"/>
                    </a:lnTo>
                    <a:lnTo>
                      <a:pt x="217" y="232"/>
                    </a:lnTo>
                    <a:lnTo>
                      <a:pt x="255" y="264"/>
                    </a:lnTo>
                    <a:cubicBezTo>
                      <a:pt x="267" y="277"/>
                      <a:pt x="280" y="283"/>
                      <a:pt x="299" y="289"/>
                    </a:cubicBezTo>
                    <a:cubicBezTo>
                      <a:pt x="301" y="290"/>
                      <a:pt x="303" y="291"/>
                      <a:pt x="305" y="291"/>
                    </a:cubicBezTo>
                    <a:cubicBezTo>
                      <a:pt x="317" y="291"/>
                      <a:pt x="330" y="275"/>
                      <a:pt x="325" y="264"/>
                    </a:cubicBezTo>
                    <a:cubicBezTo>
                      <a:pt x="318" y="245"/>
                      <a:pt x="306" y="232"/>
                      <a:pt x="293" y="226"/>
                    </a:cubicBezTo>
                    <a:lnTo>
                      <a:pt x="261" y="194"/>
                    </a:lnTo>
                    <a:lnTo>
                      <a:pt x="191" y="131"/>
                    </a:lnTo>
                    <a:lnTo>
                      <a:pt x="51" y="10"/>
                    </a:lnTo>
                    <a:cubicBezTo>
                      <a:pt x="46" y="3"/>
                      <a:pt x="40" y="0"/>
                      <a:pt x="34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48"/>
              <p:cNvSpPr/>
              <p:nvPr/>
            </p:nvSpPr>
            <p:spPr>
              <a:xfrm>
                <a:off x="-904034" y="1826378"/>
                <a:ext cx="39200" cy="42103"/>
              </a:xfrm>
              <a:custGeom>
                <a:rect b="b" l="l" r="r" t="t"/>
                <a:pathLst>
                  <a:path extrusionOk="0" h="232" w="216">
                    <a:moveTo>
                      <a:pt x="26" y="0"/>
                    </a:moveTo>
                    <a:cubicBezTo>
                      <a:pt x="10" y="0"/>
                      <a:pt x="1" y="25"/>
                      <a:pt x="14" y="44"/>
                    </a:cubicBezTo>
                    <a:lnTo>
                      <a:pt x="91" y="139"/>
                    </a:lnTo>
                    <a:cubicBezTo>
                      <a:pt x="110" y="152"/>
                      <a:pt x="122" y="165"/>
                      <a:pt x="135" y="184"/>
                    </a:cubicBezTo>
                    <a:cubicBezTo>
                      <a:pt x="148" y="197"/>
                      <a:pt x="161" y="216"/>
                      <a:pt x="180" y="228"/>
                    </a:cubicBezTo>
                    <a:cubicBezTo>
                      <a:pt x="182" y="231"/>
                      <a:pt x="185" y="232"/>
                      <a:pt x="188" y="232"/>
                    </a:cubicBezTo>
                    <a:cubicBezTo>
                      <a:pt x="201" y="232"/>
                      <a:pt x="215" y="213"/>
                      <a:pt x="205" y="203"/>
                    </a:cubicBezTo>
                    <a:cubicBezTo>
                      <a:pt x="192" y="184"/>
                      <a:pt x="180" y="171"/>
                      <a:pt x="167" y="152"/>
                    </a:cubicBezTo>
                    <a:cubicBezTo>
                      <a:pt x="154" y="139"/>
                      <a:pt x="142" y="120"/>
                      <a:pt x="129" y="108"/>
                    </a:cubicBezTo>
                    <a:cubicBezTo>
                      <a:pt x="97" y="76"/>
                      <a:pt x="72" y="44"/>
                      <a:pt x="46" y="12"/>
                    </a:cubicBezTo>
                    <a:cubicBezTo>
                      <a:pt x="39" y="4"/>
                      <a:pt x="32" y="0"/>
                      <a:pt x="26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48"/>
              <p:cNvSpPr/>
              <p:nvPr/>
            </p:nvSpPr>
            <p:spPr>
              <a:xfrm>
                <a:off x="-758669" y="1772116"/>
                <a:ext cx="60251" cy="55714"/>
              </a:xfrm>
              <a:custGeom>
                <a:rect b="b" l="l" r="r" t="t"/>
                <a:pathLst>
                  <a:path extrusionOk="0" h="307" w="332">
                    <a:moveTo>
                      <a:pt x="41" y="0"/>
                    </a:moveTo>
                    <a:cubicBezTo>
                      <a:pt x="20" y="0"/>
                      <a:pt x="0" y="24"/>
                      <a:pt x="20" y="44"/>
                    </a:cubicBezTo>
                    <a:lnTo>
                      <a:pt x="154" y="178"/>
                    </a:lnTo>
                    <a:cubicBezTo>
                      <a:pt x="173" y="203"/>
                      <a:pt x="198" y="222"/>
                      <a:pt x="217" y="248"/>
                    </a:cubicBezTo>
                    <a:cubicBezTo>
                      <a:pt x="243" y="273"/>
                      <a:pt x="268" y="292"/>
                      <a:pt x="300" y="305"/>
                    </a:cubicBezTo>
                    <a:cubicBezTo>
                      <a:pt x="303" y="306"/>
                      <a:pt x="305" y="306"/>
                      <a:pt x="307" y="306"/>
                    </a:cubicBezTo>
                    <a:cubicBezTo>
                      <a:pt x="322" y="306"/>
                      <a:pt x="331" y="290"/>
                      <a:pt x="326" y="273"/>
                    </a:cubicBezTo>
                    <a:cubicBezTo>
                      <a:pt x="319" y="260"/>
                      <a:pt x="306" y="248"/>
                      <a:pt x="294" y="235"/>
                    </a:cubicBezTo>
                    <a:lnTo>
                      <a:pt x="262" y="197"/>
                    </a:lnTo>
                    <a:cubicBezTo>
                      <a:pt x="243" y="178"/>
                      <a:pt x="217" y="159"/>
                      <a:pt x="198" y="133"/>
                    </a:cubicBezTo>
                    <a:lnTo>
                      <a:pt x="59" y="6"/>
                    </a:lnTo>
                    <a:cubicBezTo>
                      <a:pt x="53" y="2"/>
                      <a:pt x="47" y="0"/>
                      <a:pt x="4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48"/>
              <p:cNvSpPr/>
              <p:nvPr/>
            </p:nvSpPr>
            <p:spPr>
              <a:xfrm>
                <a:off x="-1200933" y="1784820"/>
                <a:ext cx="40107" cy="58799"/>
              </a:xfrm>
              <a:custGeom>
                <a:rect b="b" l="l" r="r" t="t"/>
                <a:pathLst>
                  <a:path extrusionOk="0" h="324" w="221">
                    <a:moveTo>
                      <a:pt x="32" y="0"/>
                    </a:moveTo>
                    <a:cubicBezTo>
                      <a:pt x="16" y="0"/>
                      <a:pt x="0" y="15"/>
                      <a:pt x="5" y="32"/>
                    </a:cubicBezTo>
                    <a:cubicBezTo>
                      <a:pt x="11" y="89"/>
                      <a:pt x="30" y="140"/>
                      <a:pt x="55" y="184"/>
                    </a:cubicBezTo>
                    <a:cubicBezTo>
                      <a:pt x="62" y="209"/>
                      <a:pt x="81" y="235"/>
                      <a:pt x="94" y="260"/>
                    </a:cubicBezTo>
                    <a:cubicBezTo>
                      <a:pt x="113" y="286"/>
                      <a:pt x="138" y="324"/>
                      <a:pt x="176" y="324"/>
                    </a:cubicBezTo>
                    <a:cubicBezTo>
                      <a:pt x="202" y="324"/>
                      <a:pt x="221" y="305"/>
                      <a:pt x="221" y="279"/>
                    </a:cubicBezTo>
                    <a:cubicBezTo>
                      <a:pt x="214" y="248"/>
                      <a:pt x="182" y="216"/>
                      <a:pt x="163" y="197"/>
                    </a:cubicBezTo>
                    <a:cubicBezTo>
                      <a:pt x="144" y="178"/>
                      <a:pt x="132" y="159"/>
                      <a:pt x="119" y="133"/>
                    </a:cubicBezTo>
                    <a:lnTo>
                      <a:pt x="119" y="127"/>
                    </a:lnTo>
                    <a:lnTo>
                      <a:pt x="106" y="114"/>
                    </a:lnTo>
                    <a:cubicBezTo>
                      <a:pt x="100" y="101"/>
                      <a:pt x="94" y="95"/>
                      <a:pt x="87" y="82"/>
                    </a:cubicBezTo>
                    <a:cubicBezTo>
                      <a:pt x="74" y="57"/>
                      <a:pt x="62" y="38"/>
                      <a:pt x="55" y="12"/>
                    </a:cubicBezTo>
                    <a:cubicBezTo>
                      <a:pt x="49" y="4"/>
                      <a:pt x="41" y="0"/>
                      <a:pt x="3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48"/>
              <p:cNvSpPr/>
              <p:nvPr/>
            </p:nvSpPr>
            <p:spPr>
              <a:xfrm>
                <a:off x="-1168993" y="1919113"/>
                <a:ext cx="39381" cy="47184"/>
              </a:xfrm>
              <a:custGeom>
                <a:rect b="b" l="l" r="r" t="t"/>
                <a:pathLst>
                  <a:path extrusionOk="0" h="260" w="217">
                    <a:moveTo>
                      <a:pt x="38" y="0"/>
                    </a:moveTo>
                    <a:cubicBezTo>
                      <a:pt x="29" y="0"/>
                      <a:pt x="19" y="3"/>
                      <a:pt x="13" y="10"/>
                    </a:cubicBezTo>
                    <a:cubicBezTo>
                      <a:pt x="0" y="29"/>
                      <a:pt x="0" y="48"/>
                      <a:pt x="13" y="60"/>
                    </a:cubicBezTo>
                    <a:lnTo>
                      <a:pt x="89" y="162"/>
                    </a:lnTo>
                    <a:cubicBezTo>
                      <a:pt x="102" y="181"/>
                      <a:pt x="108" y="200"/>
                      <a:pt x="121" y="213"/>
                    </a:cubicBezTo>
                    <a:cubicBezTo>
                      <a:pt x="127" y="226"/>
                      <a:pt x="134" y="232"/>
                      <a:pt x="146" y="238"/>
                    </a:cubicBezTo>
                    <a:lnTo>
                      <a:pt x="153" y="251"/>
                    </a:lnTo>
                    <a:cubicBezTo>
                      <a:pt x="165" y="257"/>
                      <a:pt x="172" y="257"/>
                      <a:pt x="184" y="257"/>
                    </a:cubicBezTo>
                    <a:cubicBezTo>
                      <a:pt x="187" y="259"/>
                      <a:pt x="189" y="259"/>
                      <a:pt x="191" y="259"/>
                    </a:cubicBezTo>
                    <a:cubicBezTo>
                      <a:pt x="201" y="259"/>
                      <a:pt x="210" y="249"/>
                      <a:pt x="210" y="238"/>
                    </a:cubicBezTo>
                    <a:cubicBezTo>
                      <a:pt x="216" y="232"/>
                      <a:pt x="216" y="219"/>
                      <a:pt x="210" y="213"/>
                    </a:cubicBezTo>
                    <a:cubicBezTo>
                      <a:pt x="210" y="207"/>
                      <a:pt x="203" y="200"/>
                      <a:pt x="203" y="194"/>
                    </a:cubicBezTo>
                    <a:cubicBezTo>
                      <a:pt x="197" y="181"/>
                      <a:pt x="191" y="175"/>
                      <a:pt x="184" y="162"/>
                    </a:cubicBezTo>
                    <a:lnTo>
                      <a:pt x="146" y="111"/>
                    </a:lnTo>
                    <a:lnTo>
                      <a:pt x="64" y="10"/>
                    </a:lnTo>
                    <a:cubicBezTo>
                      <a:pt x="57" y="3"/>
                      <a:pt x="48" y="0"/>
                      <a:pt x="3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48"/>
              <p:cNvSpPr/>
              <p:nvPr/>
            </p:nvSpPr>
            <p:spPr>
              <a:xfrm>
                <a:off x="-1231422" y="1838356"/>
                <a:ext cx="32122" cy="48999"/>
              </a:xfrm>
              <a:custGeom>
                <a:rect b="b" l="l" r="r" t="t"/>
                <a:pathLst>
                  <a:path extrusionOk="0" h="270" w="177">
                    <a:moveTo>
                      <a:pt x="31" y="1"/>
                    </a:moveTo>
                    <a:cubicBezTo>
                      <a:pt x="27" y="1"/>
                      <a:pt x="23" y="2"/>
                      <a:pt x="20" y="3"/>
                    </a:cubicBezTo>
                    <a:cubicBezTo>
                      <a:pt x="1" y="10"/>
                      <a:pt x="1" y="29"/>
                      <a:pt x="7" y="42"/>
                    </a:cubicBezTo>
                    <a:lnTo>
                      <a:pt x="65" y="150"/>
                    </a:lnTo>
                    <a:cubicBezTo>
                      <a:pt x="84" y="188"/>
                      <a:pt x="103" y="219"/>
                      <a:pt x="128" y="258"/>
                    </a:cubicBezTo>
                    <a:cubicBezTo>
                      <a:pt x="132" y="266"/>
                      <a:pt x="139" y="269"/>
                      <a:pt x="146" y="269"/>
                    </a:cubicBezTo>
                    <a:cubicBezTo>
                      <a:pt x="161" y="269"/>
                      <a:pt x="177" y="254"/>
                      <a:pt x="173" y="232"/>
                    </a:cubicBezTo>
                    <a:cubicBezTo>
                      <a:pt x="153" y="194"/>
                      <a:pt x="134" y="162"/>
                      <a:pt x="115" y="124"/>
                    </a:cubicBezTo>
                    <a:lnTo>
                      <a:pt x="58" y="16"/>
                    </a:lnTo>
                    <a:cubicBezTo>
                      <a:pt x="53" y="7"/>
                      <a:pt x="42" y="1"/>
                      <a:pt x="31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48"/>
              <p:cNvSpPr/>
              <p:nvPr/>
            </p:nvSpPr>
            <p:spPr>
              <a:xfrm>
                <a:off x="61254" y="2439410"/>
                <a:ext cx="77673" cy="70776"/>
              </a:xfrm>
              <a:custGeom>
                <a:rect b="b" l="l" r="r" t="t"/>
                <a:pathLst>
                  <a:path extrusionOk="0" h="390" w="428">
                    <a:moveTo>
                      <a:pt x="31" y="1"/>
                    </a:moveTo>
                    <a:cubicBezTo>
                      <a:pt x="16" y="1"/>
                      <a:pt x="1" y="16"/>
                      <a:pt x="14" y="34"/>
                    </a:cubicBezTo>
                    <a:cubicBezTo>
                      <a:pt x="59" y="110"/>
                      <a:pt x="116" y="174"/>
                      <a:pt x="180" y="237"/>
                    </a:cubicBezTo>
                    <a:cubicBezTo>
                      <a:pt x="211" y="269"/>
                      <a:pt x="243" y="295"/>
                      <a:pt x="281" y="326"/>
                    </a:cubicBezTo>
                    <a:cubicBezTo>
                      <a:pt x="313" y="352"/>
                      <a:pt x="358" y="390"/>
                      <a:pt x="396" y="390"/>
                    </a:cubicBezTo>
                    <a:cubicBezTo>
                      <a:pt x="408" y="390"/>
                      <a:pt x="427" y="377"/>
                      <a:pt x="421" y="365"/>
                    </a:cubicBezTo>
                    <a:cubicBezTo>
                      <a:pt x="415" y="352"/>
                      <a:pt x="415" y="339"/>
                      <a:pt x="408" y="333"/>
                    </a:cubicBezTo>
                    <a:cubicBezTo>
                      <a:pt x="396" y="326"/>
                      <a:pt x="389" y="320"/>
                      <a:pt x="383" y="314"/>
                    </a:cubicBezTo>
                    <a:cubicBezTo>
                      <a:pt x="364" y="295"/>
                      <a:pt x="351" y="288"/>
                      <a:pt x="332" y="276"/>
                    </a:cubicBezTo>
                    <a:cubicBezTo>
                      <a:pt x="294" y="250"/>
                      <a:pt x="262" y="218"/>
                      <a:pt x="230" y="193"/>
                    </a:cubicBezTo>
                    <a:cubicBezTo>
                      <a:pt x="167" y="136"/>
                      <a:pt x="103" y="72"/>
                      <a:pt x="46" y="9"/>
                    </a:cubicBezTo>
                    <a:cubicBezTo>
                      <a:pt x="43" y="3"/>
                      <a:pt x="37" y="1"/>
                      <a:pt x="31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48"/>
              <p:cNvSpPr/>
              <p:nvPr/>
            </p:nvSpPr>
            <p:spPr>
              <a:xfrm>
                <a:off x="181393" y="2376800"/>
                <a:ext cx="33029" cy="36114"/>
              </a:xfrm>
              <a:custGeom>
                <a:rect b="b" l="l" r="r" t="t"/>
                <a:pathLst>
                  <a:path extrusionOk="0" h="199" w="182">
                    <a:moveTo>
                      <a:pt x="30" y="1"/>
                    </a:moveTo>
                    <a:cubicBezTo>
                      <a:pt x="23" y="1"/>
                      <a:pt x="16" y="4"/>
                      <a:pt x="13" y="10"/>
                    </a:cubicBezTo>
                    <a:cubicBezTo>
                      <a:pt x="1" y="17"/>
                      <a:pt x="1" y="36"/>
                      <a:pt x="13" y="42"/>
                    </a:cubicBezTo>
                    <a:lnTo>
                      <a:pt x="77" y="125"/>
                    </a:lnTo>
                    <a:lnTo>
                      <a:pt x="109" y="163"/>
                    </a:lnTo>
                    <a:cubicBezTo>
                      <a:pt x="121" y="176"/>
                      <a:pt x="134" y="188"/>
                      <a:pt x="153" y="195"/>
                    </a:cubicBezTo>
                    <a:cubicBezTo>
                      <a:pt x="156" y="198"/>
                      <a:pt x="159" y="199"/>
                      <a:pt x="163" y="199"/>
                    </a:cubicBezTo>
                    <a:cubicBezTo>
                      <a:pt x="173" y="199"/>
                      <a:pt x="182" y="185"/>
                      <a:pt x="172" y="176"/>
                    </a:cubicBezTo>
                    <a:lnTo>
                      <a:pt x="159" y="150"/>
                    </a:lnTo>
                    <a:cubicBezTo>
                      <a:pt x="153" y="144"/>
                      <a:pt x="153" y="138"/>
                      <a:pt x="147" y="131"/>
                    </a:cubicBezTo>
                    <a:cubicBezTo>
                      <a:pt x="134" y="112"/>
                      <a:pt x="121" y="99"/>
                      <a:pt x="115" y="87"/>
                    </a:cubicBezTo>
                    <a:lnTo>
                      <a:pt x="51" y="10"/>
                    </a:lnTo>
                    <a:cubicBezTo>
                      <a:pt x="45" y="4"/>
                      <a:pt x="37" y="1"/>
                      <a:pt x="3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48"/>
              <p:cNvSpPr/>
              <p:nvPr/>
            </p:nvSpPr>
            <p:spPr>
              <a:xfrm>
                <a:off x="-277023" y="1715495"/>
                <a:ext cx="67692" cy="92372"/>
              </a:xfrm>
              <a:custGeom>
                <a:rect b="b" l="l" r="r" t="t"/>
                <a:pathLst>
                  <a:path extrusionOk="0" h="509" w="373">
                    <a:moveTo>
                      <a:pt x="35" y="0"/>
                    </a:moveTo>
                    <a:cubicBezTo>
                      <a:pt x="20" y="0"/>
                      <a:pt x="1" y="18"/>
                      <a:pt x="10" y="32"/>
                    </a:cubicBezTo>
                    <a:cubicBezTo>
                      <a:pt x="61" y="115"/>
                      <a:pt x="105" y="204"/>
                      <a:pt x="150" y="286"/>
                    </a:cubicBezTo>
                    <a:cubicBezTo>
                      <a:pt x="175" y="325"/>
                      <a:pt x="201" y="369"/>
                      <a:pt x="226" y="407"/>
                    </a:cubicBezTo>
                    <a:cubicBezTo>
                      <a:pt x="239" y="433"/>
                      <a:pt x="258" y="452"/>
                      <a:pt x="277" y="471"/>
                    </a:cubicBezTo>
                    <a:cubicBezTo>
                      <a:pt x="296" y="483"/>
                      <a:pt x="315" y="509"/>
                      <a:pt x="341" y="509"/>
                    </a:cubicBezTo>
                    <a:cubicBezTo>
                      <a:pt x="353" y="509"/>
                      <a:pt x="366" y="496"/>
                      <a:pt x="366" y="490"/>
                    </a:cubicBezTo>
                    <a:cubicBezTo>
                      <a:pt x="372" y="464"/>
                      <a:pt x="366" y="439"/>
                      <a:pt x="353" y="420"/>
                    </a:cubicBezTo>
                    <a:cubicBezTo>
                      <a:pt x="347" y="394"/>
                      <a:pt x="334" y="369"/>
                      <a:pt x="321" y="350"/>
                    </a:cubicBezTo>
                    <a:cubicBezTo>
                      <a:pt x="290" y="312"/>
                      <a:pt x="264" y="274"/>
                      <a:pt x="233" y="229"/>
                    </a:cubicBezTo>
                    <a:cubicBezTo>
                      <a:pt x="175" y="153"/>
                      <a:pt x="105" y="83"/>
                      <a:pt x="48" y="7"/>
                    </a:cubicBezTo>
                    <a:cubicBezTo>
                      <a:pt x="45" y="2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48"/>
              <p:cNvSpPr/>
              <p:nvPr/>
            </p:nvSpPr>
            <p:spPr>
              <a:xfrm>
                <a:off x="-204794" y="1835815"/>
                <a:ext cx="35752" cy="37929"/>
              </a:xfrm>
              <a:custGeom>
                <a:rect b="b" l="l" r="r" t="t"/>
                <a:pathLst>
                  <a:path extrusionOk="0" h="209" w="197">
                    <a:moveTo>
                      <a:pt x="52" y="1"/>
                    </a:moveTo>
                    <a:cubicBezTo>
                      <a:pt x="29" y="1"/>
                      <a:pt x="1" y="36"/>
                      <a:pt x="25" y="56"/>
                    </a:cubicBezTo>
                    <a:lnTo>
                      <a:pt x="89" y="132"/>
                    </a:lnTo>
                    <a:cubicBezTo>
                      <a:pt x="101" y="151"/>
                      <a:pt x="114" y="157"/>
                      <a:pt x="120" y="170"/>
                    </a:cubicBezTo>
                    <a:cubicBezTo>
                      <a:pt x="127" y="176"/>
                      <a:pt x="133" y="183"/>
                      <a:pt x="140" y="189"/>
                    </a:cubicBezTo>
                    <a:cubicBezTo>
                      <a:pt x="146" y="195"/>
                      <a:pt x="159" y="202"/>
                      <a:pt x="165" y="208"/>
                    </a:cubicBezTo>
                    <a:lnTo>
                      <a:pt x="190" y="208"/>
                    </a:lnTo>
                    <a:cubicBezTo>
                      <a:pt x="197" y="202"/>
                      <a:pt x="197" y="195"/>
                      <a:pt x="197" y="183"/>
                    </a:cubicBezTo>
                    <a:cubicBezTo>
                      <a:pt x="197" y="176"/>
                      <a:pt x="190" y="164"/>
                      <a:pt x="184" y="157"/>
                    </a:cubicBezTo>
                    <a:cubicBezTo>
                      <a:pt x="178" y="145"/>
                      <a:pt x="178" y="138"/>
                      <a:pt x="171" y="132"/>
                    </a:cubicBezTo>
                    <a:cubicBezTo>
                      <a:pt x="165" y="125"/>
                      <a:pt x="146" y="106"/>
                      <a:pt x="140" y="94"/>
                    </a:cubicBezTo>
                    <a:lnTo>
                      <a:pt x="70" y="11"/>
                    </a:lnTo>
                    <a:cubicBezTo>
                      <a:pt x="65" y="4"/>
                      <a:pt x="59" y="1"/>
                      <a:pt x="5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48"/>
              <p:cNvSpPr/>
              <p:nvPr/>
            </p:nvSpPr>
            <p:spPr>
              <a:xfrm>
                <a:off x="-327293" y="1667767"/>
                <a:ext cx="39018" cy="39381"/>
              </a:xfrm>
              <a:custGeom>
                <a:rect b="b" l="l" r="r" t="t"/>
                <a:pathLst>
                  <a:path extrusionOk="0" h="217" w="215">
                    <a:moveTo>
                      <a:pt x="39" y="1"/>
                    </a:moveTo>
                    <a:cubicBezTo>
                      <a:pt x="19" y="1"/>
                      <a:pt x="1" y="28"/>
                      <a:pt x="20" y="47"/>
                    </a:cubicBezTo>
                    <a:lnTo>
                      <a:pt x="103" y="130"/>
                    </a:lnTo>
                    <a:lnTo>
                      <a:pt x="141" y="174"/>
                    </a:lnTo>
                    <a:cubicBezTo>
                      <a:pt x="147" y="181"/>
                      <a:pt x="154" y="187"/>
                      <a:pt x="160" y="194"/>
                    </a:cubicBezTo>
                    <a:lnTo>
                      <a:pt x="185" y="213"/>
                    </a:lnTo>
                    <a:cubicBezTo>
                      <a:pt x="188" y="216"/>
                      <a:pt x="192" y="217"/>
                      <a:pt x="195" y="217"/>
                    </a:cubicBezTo>
                    <a:cubicBezTo>
                      <a:pt x="205" y="217"/>
                      <a:pt x="214" y="203"/>
                      <a:pt x="204" y="194"/>
                    </a:cubicBezTo>
                    <a:cubicBezTo>
                      <a:pt x="198" y="174"/>
                      <a:pt x="185" y="162"/>
                      <a:pt x="179" y="143"/>
                    </a:cubicBezTo>
                    <a:lnTo>
                      <a:pt x="141" y="98"/>
                    </a:lnTo>
                    <a:lnTo>
                      <a:pt x="58" y="9"/>
                    </a:lnTo>
                    <a:cubicBezTo>
                      <a:pt x="52" y="3"/>
                      <a:pt x="46" y="1"/>
                      <a:pt x="3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48"/>
              <p:cNvSpPr/>
              <p:nvPr/>
            </p:nvSpPr>
            <p:spPr>
              <a:xfrm>
                <a:off x="-103529" y="1939620"/>
                <a:ext cx="35933" cy="35570"/>
              </a:xfrm>
              <a:custGeom>
                <a:rect b="b" l="l" r="r" t="t"/>
                <a:pathLst>
                  <a:path extrusionOk="0" h="196" w="198">
                    <a:moveTo>
                      <a:pt x="26" y="0"/>
                    </a:moveTo>
                    <a:cubicBezTo>
                      <a:pt x="19" y="0"/>
                      <a:pt x="11" y="4"/>
                      <a:pt x="7" y="11"/>
                    </a:cubicBezTo>
                    <a:cubicBezTo>
                      <a:pt x="1" y="17"/>
                      <a:pt x="1" y="30"/>
                      <a:pt x="7" y="43"/>
                    </a:cubicBezTo>
                    <a:lnTo>
                      <a:pt x="39" y="81"/>
                    </a:lnTo>
                    <a:cubicBezTo>
                      <a:pt x="52" y="100"/>
                      <a:pt x="64" y="113"/>
                      <a:pt x="77" y="125"/>
                    </a:cubicBezTo>
                    <a:lnTo>
                      <a:pt x="115" y="164"/>
                    </a:lnTo>
                    <a:cubicBezTo>
                      <a:pt x="128" y="176"/>
                      <a:pt x="147" y="195"/>
                      <a:pt x="166" y="195"/>
                    </a:cubicBezTo>
                    <a:cubicBezTo>
                      <a:pt x="179" y="195"/>
                      <a:pt x="192" y="183"/>
                      <a:pt x="192" y="170"/>
                    </a:cubicBezTo>
                    <a:cubicBezTo>
                      <a:pt x="198" y="151"/>
                      <a:pt x="179" y="132"/>
                      <a:pt x="166" y="113"/>
                    </a:cubicBezTo>
                    <a:cubicBezTo>
                      <a:pt x="153" y="100"/>
                      <a:pt x="141" y="87"/>
                      <a:pt x="128" y="75"/>
                    </a:cubicBezTo>
                    <a:cubicBezTo>
                      <a:pt x="115" y="62"/>
                      <a:pt x="96" y="49"/>
                      <a:pt x="84" y="36"/>
                    </a:cubicBezTo>
                    <a:lnTo>
                      <a:pt x="39" y="5"/>
                    </a:lnTo>
                    <a:cubicBezTo>
                      <a:pt x="36" y="2"/>
                      <a:pt x="32" y="0"/>
                      <a:pt x="26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48"/>
              <p:cNvSpPr/>
              <p:nvPr/>
            </p:nvSpPr>
            <p:spPr>
              <a:xfrm>
                <a:off x="-563034" y="1388473"/>
                <a:ext cx="98725" cy="84750"/>
              </a:xfrm>
              <a:custGeom>
                <a:rect b="b" l="l" r="r" t="t"/>
                <a:pathLst>
                  <a:path extrusionOk="0" h="467" w="544">
                    <a:moveTo>
                      <a:pt x="27" y="1"/>
                    </a:moveTo>
                    <a:cubicBezTo>
                      <a:pt x="15" y="1"/>
                      <a:pt x="1" y="20"/>
                      <a:pt x="16" y="36"/>
                    </a:cubicBezTo>
                    <a:cubicBezTo>
                      <a:pt x="80" y="99"/>
                      <a:pt x="137" y="163"/>
                      <a:pt x="201" y="226"/>
                    </a:cubicBezTo>
                    <a:cubicBezTo>
                      <a:pt x="264" y="296"/>
                      <a:pt x="334" y="354"/>
                      <a:pt x="404" y="417"/>
                    </a:cubicBezTo>
                    <a:cubicBezTo>
                      <a:pt x="425" y="433"/>
                      <a:pt x="464" y="466"/>
                      <a:pt x="494" y="466"/>
                    </a:cubicBezTo>
                    <a:cubicBezTo>
                      <a:pt x="501" y="466"/>
                      <a:pt x="507" y="465"/>
                      <a:pt x="512" y="462"/>
                    </a:cubicBezTo>
                    <a:cubicBezTo>
                      <a:pt x="544" y="443"/>
                      <a:pt x="512" y="385"/>
                      <a:pt x="493" y="366"/>
                    </a:cubicBezTo>
                    <a:cubicBezTo>
                      <a:pt x="461" y="335"/>
                      <a:pt x="430" y="303"/>
                      <a:pt x="391" y="277"/>
                    </a:cubicBezTo>
                    <a:lnTo>
                      <a:pt x="283" y="188"/>
                    </a:lnTo>
                    <a:cubicBezTo>
                      <a:pt x="207" y="125"/>
                      <a:pt x="118" y="68"/>
                      <a:pt x="36" y="4"/>
                    </a:cubicBezTo>
                    <a:cubicBezTo>
                      <a:pt x="33" y="2"/>
                      <a:pt x="30" y="1"/>
                      <a:pt x="27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48"/>
              <p:cNvSpPr/>
              <p:nvPr/>
            </p:nvSpPr>
            <p:spPr>
              <a:xfrm>
                <a:off x="-451788" y="1492096"/>
                <a:ext cx="24318" cy="19600"/>
              </a:xfrm>
              <a:custGeom>
                <a:rect b="b" l="l" r="r" t="t"/>
                <a:pathLst>
                  <a:path extrusionOk="0" h="108" w="134">
                    <a:moveTo>
                      <a:pt x="22" y="1"/>
                    </a:moveTo>
                    <a:cubicBezTo>
                      <a:pt x="17" y="1"/>
                      <a:pt x="11" y="4"/>
                      <a:pt x="7" y="11"/>
                    </a:cubicBezTo>
                    <a:cubicBezTo>
                      <a:pt x="1" y="18"/>
                      <a:pt x="1" y="30"/>
                      <a:pt x="14" y="43"/>
                    </a:cubicBezTo>
                    <a:cubicBezTo>
                      <a:pt x="26" y="49"/>
                      <a:pt x="39" y="62"/>
                      <a:pt x="58" y="75"/>
                    </a:cubicBezTo>
                    <a:cubicBezTo>
                      <a:pt x="71" y="88"/>
                      <a:pt x="90" y="94"/>
                      <a:pt x="102" y="107"/>
                    </a:cubicBezTo>
                    <a:cubicBezTo>
                      <a:pt x="105" y="108"/>
                      <a:pt x="108" y="108"/>
                      <a:pt x="110" y="108"/>
                    </a:cubicBezTo>
                    <a:cubicBezTo>
                      <a:pt x="125" y="108"/>
                      <a:pt x="133" y="92"/>
                      <a:pt x="128" y="81"/>
                    </a:cubicBezTo>
                    <a:cubicBezTo>
                      <a:pt x="109" y="69"/>
                      <a:pt x="90" y="49"/>
                      <a:pt x="83" y="37"/>
                    </a:cubicBezTo>
                    <a:lnTo>
                      <a:pt x="33" y="5"/>
                    </a:lnTo>
                    <a:cubicBezTo>
                      <a:pt x="30" y="2"/>
                      <a:pt x="26" y="1"/>
                      <a:pt x="2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48"/>
              <p:cNvSpPr/>
              <p:nvPr/>
            </p:nvSpPr>
            <p:spPr>
              <a:xfrm>
                <a:off x="-398977" y="1522403"/>
                <a:ext cx="31578" cy="35025"/>
              </a:xfrm>
              <a:custGeom>
                <a:rect b="b" l="l" r="r" t="t"/>
                <a:pathLst>
                  <a:path extrusionOk="0" h="193" w="174">
                    <a:moveTo>
                      <a:pt x="36" y="0"/>
                    </a:moveTo>
                    <a:cubicBezTo>
                      <a:pt x="18" y="0"/>
                      <a:pt x="1" y="23"/>
                      <a:pt x="15" y="41"/>
                    </a:cubicBezTo>
                    <a:lnTo>
                      <a:pt x="78" y="118"/>
                    </a:lnTo>
                    <a:lnTo>
                      <a:pt x="104" y="149"/>
                    </a:lnTo>
                    <a:lnTo>
                      <a:pt x="117" y="168"/>
                    </a:lnTo>
                    <a:cubicBezTo>
                      <a:pt x="123" y="175"/>
                      <a:pt x="129" y="181"/>
                      <a:pt x="136" y="188"/>
                    </a:cubicBezTo>
                    <a:cubicBezTo>
                      <a:pt x="139" y="191"/>
                      <a:pt x="144" y="192"/>
                      <a:pt x="148" y="192"/>
                    </a:cubicBezTo>
                    <a:cubicBezTo>
                      <a:pt x="153" y="192"/>
                      <a:pt x="158" y="191"/>
                      <a:pt x="161" y="188"/>
                    </a:cubicBezTo>
                    <a:cubicBezTo>
                      <a:pt x="167" y="181"/>
                      <a:pt x="174" y="175"/>
                      <a:pt x="167" y="162"/>
                    </a:cubicBezTo>
                    <a:cubicBezTo>
                      <a:pt x="161" y="156"/>
                      <a:pt x="161" y="156"/>
                      <a:pt x="155" y="149"/>
                    </a:cubicBezTo>
                    <a:lnTo>
                      <a:pt x="142" y="130"/>
                    </a:lnTo>
                    <a:lnTo>
                      <a:pt x="110" y="86"/>
                    </a:lnTo>
                    <a:cubicBezTo>
                      <a:pt x="91" y="60"/>
                      <a:pt x="72" y="35"/>
                      <a:pt x="53" y="10"/>
                    </a:cubicBezTo>
                    <a:cubicBezTo>
                      <a:pt x="48" y="3"/>
                      <a:pt x="42" y="0"/>
                      <a:pt x="36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48"/>
              <p:cNvSpPr/>
              <p:nvPr/>
            </p:nvSpPr>
            <p:spPr>
              <a:xfrm>
                <a:off x="-1391668" y="2906352"/>
                <a:ext cx="36296" cy="92372"/>
              </a:xfrm>
              <a:custGeom>
                <a:rect b="b" l="l" r="r" t="t"/>
                <a:pathLst>
                  <a:path extrusionOk="0" h="509" w="200">
                    <a:moveTo>
                      <a:pt x="165" y="1"/>
                    </a:moveTo>
                    <a:cubicBezTo>
                      <a:pt x="156" y="1"/>
                      <a:pt x="147" y="5"/>
                      <a:pt x="140" y="16"/>
                    </a:cubicBezTo>
                    <a:cubicBezTo>
                      <a:pt x="102" y="86"/>
                      <a:pt x="71" y="156"/>
                      <a:pt x="45" y="232"/>
                    </a:cubicBezTo>
                    <a:cubicBezTo>
                      <a:pt x="32" y="270"/>
                      <a:pt x="20" y="308"/>
                      <a:pt x="13" y="346"/>
                    </a:cubicBezTo>
                    <a:cubicBezTo>
                      <a:pt x="7" y="372"/>
                      <a:pt x="7" y="391"/>
                      <a:pt x="1" y="416"/>
                    </a:cubicBezTo>
                    <a:cubicBezTo>
                      <a:pt x="1" y="435"/>
                      <a:pt x="7" y="454"/>
                      <a:pt x="7" y="480"/>
                    </a:cubicBezTo>
                    <a:cubicBezTo>
                      <a:pt x="13" y="499"/>
                      <a:pt x="31" y="508"/>
                      <a:pt x="48" y="508"/>
                    </a:cubicBezTo>
                    <a:cubicBezTo>
                      <a:pt x="66" y="508"/>
                      <a:pt x="83" y="499"/>
                      <a:pt x="90" y="480"/>
                    </a:cubicBezTo>
                    <a:cubicBezTo>
                      <a:pt x="102" y="441"/>
                      <a:pt x="109" y="403"/>
                      <a:pt x="115" y="359"/>
                    </a:cubicBezTo>
                    <a:cubicBezTo>
                      <a:pt x="121" y="327"/>
                      <a:pt x="128" y="289"/>
                      <a:pt x="134" y="257"/>
                    </a:cubicBezTo>
                    <a:cubicBezTo>
                      <a:pt x="153" y="181"/>
                      <a:pt x="172" y="105"/>
                      <a:pt x="191" y="35"/>
                    </a:cubicBezTo>
                    <a:cubicBezTo>
                      <a:pt x="200" y="18"/>
                      <a:pt x="183" y="1"/>
                      <a:pt x="16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48"/>
              <p:cNvSpPr/>
              <p:nvPr/>
            </p:nvSpPr>
            <p:spPr>
              <a:xfrm>
                <a:off x="-379922" y="2910344"/>
                <a:ext cx="291638" cy="87835"/>
              </a:xfrm>
              <a:custGeom>
                <a:rect b="b" l="l" r="r" t="t"/>
                <a:pathLst>
                  <a:path extrusionOk="0" h="484" w="1607">
                    <a:moveTo>
                      <a:pt x="1529" y="0"/>
                    </a:moveTo>
                    <a:cubicBezTo>
                      <a:pt x="1488" y="0"/>
                      <a:pt x="1439" y="22"/>
                      <a:pt x="1410" y="32"/>
                    </a:cubicBezTo>
                    <a:cubicBezTo>
                      <a:pt x="1193" y="108"/>
                      <a:pt x="984" y="178"/>
                      <a:pt x="774" y="242"/>
                    </a:cubicBezTo>
                    <a:cubicBezTo>
                      <a:pt x="533" y="305"/>
                      <a:pt x="285" y="375"/>
                      <a:pt x="37" y="426"/>
                    </a:cubicBezTo>
                    <a:cubicBezTo>
                      <a:pt x="1" y="432"/>
                      <a:pt x="5" y="484"/>
                      <a:pt x="38" y="484"/>
                    </a:cubicBezTo>
                    <a:cubicBezTo>
                      <a:pt x="39" y="484"/>
                      <a:pt x="41" y="483"/>
                      <a:pt x="43" y="483"/>
                    </a:cubicBezTo>
                    <a:cubicBezTo>
                      <a:pt x="259" y="464"/>
                      <a:pt x="475" y="439"/>
                      <a:pt x="691" y="394"/>
                    </a:cubicBezTo>
                    <a:cubicBezTo>
                      <a:pt x="908" y="350"/>
                      <a:pt x="1124" y="286"/>
                      <a:pt x="1333" y="222"/>
                    </a:cubicBezTo>
                    <a:cubicBezTo>
                      <a:pt x="1384" y="203"/>
                      <a:pt x="1435" y="191"/>
                      <a:pt x="1486" y="165"/>
                    </a:cubicBezTo>
                    <a:cubicBezTo>
                      <a:pt x="1530" y="146"/>
                      <a:pt x="1594" y="134"/>
                      <a:pt x="1600" y="83"/>
                    </a:cubicBezTo>
                    <a:cubicBezTo>
                      <a:pt x="1607" y="51"/>
                      <a:pt x="1594" y="19"/>
                      <a:pt x="1562" y="6"/>
                    </a:cubicBezTo>
                    <a:cubicBezTo>
                      <a:pt x="1552" y="2"/>
                      <a:pt x="1541" y="0"/>
                      <a:pt x="152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48"/>
              <p:cNvSpPr/>
              <p:nvPr/>
            </p:nvSpPr>
            <p:spPr>
              <a:xfrm>
                <a:off x="-60700" y="2889474"/>
                <a:ext cx="45007" cy="28310"/>
              </a:xfrm>
              <a:custGeom>
                <a:rect b="b" l="l" r="r" t="t"/>
                <a:pathLst>
                  <a:path extrusionOk="0" h="156" w="248">
                    <a:moveTo>
                      <a:pt x="210" y="1"/>
                    </a:moveTo>
                    <a:cubicBezTo>
                      <a:pt x="197" y="7"/>
                      <a:pt x="191" y="7"/>
                      <a:pt x="178" y="13"/>
                    </a:cubicBezTo>
                    <a:lnTo>
                      <a:pt x="153" y="20"/>
                    </a:lnTo>
                    <a:lnTo>
                      <a:pt x="108" y="39"/>
                    </a:lnTo>
                    <a:lnTo>
                      <a:pt x="25" y="83"/>
                    </a:lnTo>
                    <a:cubicBezTo>
                      <a:pt x="6" y="96"/>
                      <a:pt x="0" y="115"/>
                      <a:pt x="6" y="134"/>
                    </a:cubicBezTo>
                    <a:cubicBezTo>
                      <a:pt x="16" y="148"/>
                      <a:pt x="29" y="156"/>
                      <a:pt x="43" y="156"/>
                    </a:cubicBezTo>
                    <a:cubicBezTo>
                      <a:pt x="48" y="156"/>
                      <a:pt x="53" y="155"/>
                      <a:pt x="57" y="153"/>
                    </a:cubicBezTo>
                    <a:lnTo>
                      <a:pt x="146" y="109"/>
                    </a:lnTo>
                    <a:cubicBezTo>
                      <a:pt x="165" y="102"/>
                      <a:pt x="178" y="96"/>
                      <a:pt x="191" y="83"/>
                    </a:cubicBezTo>
                    <a:lnTo>
                      <a:pt x="210" y="71"/>
                    </a:lnTo>
                    <a:cubicBezTo>
                      <a:pt x="216" y="64"/>
                      <a:pt x="229" y="58"/>
                      <a:pt x="235" y="52"/>
                    </a:cubicBezTo>
                    <a:cubicBezTo>
                      <a:pt x="242" y="45"/>
                      <a:pt x="248" y="32"/>
                      <a:pt x="242" y="20"/>
                    </a:cubicBezTo>
                    <a:cubicBezTo>
                      <a:pt x="235" y="7"/>
                      <a:pt x="222" y="1"/>
                      <a:pt x="21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48"/>
              <p:cNvSpPr/>
              <p:nvPr/>
            </p:nvSpPr>
            <p:spPr>
              <a:xfrm>
                <a:off x="-1749182" y="1004284"/>
                <a:ext cx="323034" cy="62065"/>
              </a:xfrm>
              <a:custGeom>
                <a:rect b="b" l="l" r="r" t="t"/>
                <a:pathLst>
                  <a:path extrusionOk="0" h="342" w="1780">
                    <a:moveTo>
                      <a:pt x="1230" y="1"/>
                    </a:moveTo>
                    <a:cubicBezTo>
                      <a:pt x="1188" y="1"/>
                      <a:pt x="1147" y="4"/>
                      <a:pt x="1106" y="11"/>
                    </a:cubicBezTo>
                    <a:cubicBezTo>
                      <a:pt x="725" y="49"/>
                      <a:pt x="357" y="145"/>
                      <a:pt x="1" y="278"/>
                    </a:cubicBezTo>
                    <a:cubicBezTo>
                      <a:pt x="134" y="259"/>
                      <a:pt x="268" y="246"/>
                      <a:pt x="401" y="246"/>
                    </a:cubicBezTo>
                    <a:cubicBezTo>
                      <a:pt x="493" y="240"/>
                      <a:pt x="585" y="237"/>
                      <a:pt x="677" y="237"/>
                    </a:cubicBezTo>
                    <a:cubicBezTo>
                      <a:pt x="770" y="237"/>
                      <a:pt x="862" y="240"/>
                      <a:pt x="954" y="246"/>
                    </a:cubicBezTo>
                    <a:cubicBezTo>
                      <a:pt x="1233" y="259"/>
                      <a:pt x="1507" y="291"/>
                      <a:pt x="1780" y="342"/>
                    </a:cubicBezTo>
                    <a:cubicBezTo>
                      <a:pt x="1736" y="297"/>
                      <a:pt x="1691" y="246"/>
                      <a:pt x="1647" y="196"/>
                    </a:cubicBezTo>
                    <a:cubicBezTo>
                      <a:pt x="1589" y="132"/>
                      <a:pt x="1526" y="75"/>
                      <a:pt x="1450" y="37"/>
                    </a:cubicBezTo>
                    <a:cubicBezTo>
                      <a:pt x="1376" y="12"/>
                      <a:pt x="1303" y="1"/>
                      <a:pt x="12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48"/>
              <p:cNvSpPr/>
              <p:nvPr/>
            </p:nvSpPr>
            <p:spPr>
              <a:xfrm>
                <a:off x="-1731941" y="1063446"/>
                <a:ext cx="353160" cy="109249"/>
              </a:xfrm>
              <a:custGeom>
                <a:rect b="b" l="l" r="r" t="t"/>
                <a:pathLst>
                  <a:path extrusionOk="0" h="602" w="1946">
                    <a:moveTo>
                      <a:pt x="444" y="1"/>
                    </a:moveTo>
                    <a:cubicBezTo>
                      <a:pt x="395" y="1"/>
                      <a:pt x="347" y="1"/>
                      <a:pt x="300" y="3"/>
                    </a:cubicBezTo>
                    <a:cubicBezTo>
                      <a:pt x="198" y="3"/>
                      <a:pt x="96" y="9"/>
                      <a:pt x="1" y="16"/>
                    </a:cubicBezTo>
                    <a:cubicBezTo>
                      <a:pt x="420" y="130"/>
                      <a:pt x="833" y="276"/>
                      <a:pt x="1247" y="410"/>
                    </a:cubicBezTo>
                    <a:lnTo>
                      <a:pt x="1590" y="524"/>
                    </a:lnTo>
                    <a:lnTo>
                      <a:pt x="1780" y="588"/>
                    </a:lnTo>
                    <a:cubicBezTo>
                      <a:pt x="1803" y="591"/>
                      <a:pt x="1830" y="602"/>
                      <a:pt x="1853" y="602"/>
                    </a:cubicBezTo>
                    <a:cubicBezTo>
                      <a:pt x="1870" y="602"/>
                      <a:pt x="1884" y="597"/>
                      <a:pt x="1895" y="581"/>
                    </a:cubicBezTo>
                    <a:cubicBezTo>
                      <a:pt x="1946" y="511"/>
                      <a:pt x="1876" y="403"/>
                      <a:pt x="1850" y="340"/>
                    </a:cubicBezTo>
                    <a:cubicBezTo>
                      <a:pt x="1818" y="283"/>
                      <a:pt x="1806" y="219"/>
                      <a:pt x="1812" y="156"/>
                    </a:cubicBezTo>
                    <a:cubicBezTo>
                      <a:pt x="1494" y="86"/>
                      <a:pt x="1170" y="35"/>
                      <a:pt x="840" y="16"/>
                    </a:cubicBezTo>
                    <a:cubicBezTo>
                      <a:pt x="710" y="6"/>
                      <a:pt x="576" y="1"/>
                      <a:pt x="4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48"/>
              <p:cNvSpPr/>
              <p:nvPr/>
            </p:nvSpPr>
            <p:spPr>
              <a:xfrm>
                <a:off x="-1194400" y="2333608"/>
                <a:ext cx="327753" cy="430102"/>
              </a:xfrm>
              <a:custGeom>
                <a:rect b="b" l="l" r="r" t="t"/>
                <a:pathLst>
                  <a:path extrusionOk="0" h="2370" w="1806">
                    <a:moveTo>
                      <a:pt x="1348" y="1"/>
                    </a:moveTo>
                    <a:cubicBezTo>
                      <a:pt x="1348" y="58"/>
                      <a:pt x="1348" y="115"/>
                      <a:pt x="1348" y="179"/>
                    </a:cubicBezTo>
                    <a:cubicBezTo>
                      <a:pt x="1341" y="248"/>
                      <a:pt x="1341" y="318"/>
                      <a:pt x="1335" y="388"/>
                    </a:cubicBezTo>
                    <a:cubicBezTo>
                      <a:pt x="1335" y="458"/>
                      <a:pt x="1328" y="528"/>
                      <a:pt x="1328" y="598"/>
                    </a:cubicBezTo>
                    <a:lnTo>
                      <a:pt x="1322" y="700"/>
                    </a:lnTo>
                    <a:cubicBezTo>
                      <a:pt x="1348" y="700"/>
                      <a:pt x="1367" y="731"/>
                      <a:pt x="1354" y="757"/>
                    </a:cubicBezTo>
                    <a:cubicBezTo>
                      <a:pt x="1322" y="801"/>
                      <a:pt x="1290" y="846"/>
                      <a:pt x="1252" y="890"/>
                    </a:cubicBezTo>
                    <a:cubicBezTo>
                      <a:pt x="1208" y="941"/>
                      <a:pt x="1170" y="986"/>
                      <a:pt x="1125" y="1036"/>
                    </a:cubicBezTo>
                    <a:cubicBezTo>
                      <a:pt x="1049" y="1125"/>
                      <a:pt x="979" y="1214"/>
                      <a:pt x="903" y="1310"/>
                    </a:cubicBezTo>
                    <a:cubicBezTo>
                      <a:pt x="833" y="1399"/>
                      <a:pt x="757" y="1494"/>
                      <a:pt x="687" y="1583"/>
                    </a:cubicBezTo>
                    <a:lnTo>
                      <a:pt x="579" y="1729"/>
                    </a:lnTo>
                    <a:cubicBezTo>
                      <a:pt x="547" y="1774"/>
                      <a:pt x="528" y="1818"/>
                      <a:pt x="471" y="1831"/>
                    </a:cubicBezTo>
                    <a:cubicBezTo>
                      <a:pt x="467" y="1833"/>
                      <a:pt x="463" y="1833"/>
                      <a:pt x="458" y="1833"/>
                    </a:cubicBezTo>
                    <a:cubicBezTo>
                      <a:pt x="448" y="1833"/>
                      <a:pt x="437" y="1829"/>
                      <a:pt x="432" y="1824"/>
                    </a:cubicBezTo>
                    <a:cubicBezTo>
                      <a:pt x="407" y="1837"/>
                      <a:pt x="388" y="1850"/>
                      <a:pt x="363" y="1863"/>
                    </a:cubicBezTo>
                    <a:cubicBezTo>
                      <a:pt x="337" y="1875"/>
                      <a:pt x="312" y="1888"/>
                      <a:pt x="286" y="1907"/>
                    </a:cubicBezTo>
                    <a:cubicBezTo>
                      <a:pt x="235" y="1933"/>
                      <a:pt x="191" y="1971"/>
                      <a:pt x="153" y="2009"/>
                    </a:cubicBezTo>
                    <a:cubicBezTo>
                      <a:pt x="89" y="2060"/>
                      <a:pt x="38" y="2130"/>
                      <a:pt x="0" y="2199"/>
                    </a:cubicBezTo>
                    <a:lnTo>
                      <a:pt x="19" y="2199"/>
                    </a:lnTo>
                    <a:cubicBezTo>
                      <a:pt x="51" y="2187"/>
                      <a:pt x="83" y="2180"/>
                      <a:pt x="115" y="2174"/>
                    </a:cubicBezTo>
                    <a:cubicBezTo>
                      <a:pt x="191" y="2161"/>
                      <a:pt x="267" y="2155"/>
                      <a:pt x="343" y="2155"/>
                    </a:cubicBezTo>
                    <a:cubicBezTo>
                      <a:pt x="420" y="2155"/>
                      <a:pt x="496" y="2161"/>
                      <a:pt x="572" y="2174"/>
                    </a:cubicBezTo>
                    <a:cubicBezTo>
                      <a:pt x="572" y="2168"/>
                      <a:pt x="572" y="2161"/>
                      <a:pt x="572" y="2155"/>
                    </a:cubicBezTo>
                    <a:cubicBezTo>
                      <a:pt x="572" y="2142"/>
                      <a:pt x="579" y="2136"/>
                      <a:pt x="585" y="2123"/>
                    </a:cubicBezTo>
                    <a:cubicBezTo>
                      <a:pt x="589" y="2105"/>
                      <a:pt x="603" y="2095"/>
                      <a:pt x="618" y="2095"/>
                    </a:cubicBezTo>
                    <a:cubicBezTo>
                      <a:pt x="629" y="2095"/>
                      <a:pt x="641" y="2100"/>
                      <a:pt x="648" y="2110"/>
                    </a:cubicBezTo>
                    <a:cubicBezTo>
                      <a:pt x="661" y="2117"/>
                      <a:pt x="668" y="2117"/>
                      <a:pt x="680" y="2136"/>
                    </a:cubicBezTo>
                    <a:cubicBezTo>
                      <a:pt x="680" y="2142"/>
                      <a:pt x="687" y="2155"/>
                      <a:pt x="687" y="2174"/>
                    </a:cubicBezTo>
                    <a:cubicBezTo>
                      <a:pt x="693" y="2193"/>
                      <a:pt x="699" y="2212"/>
                      <a:pt x="706" y="2231"/>
                    </a:cubicBezTo>
                    <a:cubicBezTo>
                      <a:pt x="718" y="2263"/>
                      <a:pt x="737" y="2301"/>
                      <a:pt x="763" y="2327"/>
                    </a:cubicBezTo>
                    <a:cubicBezTo>
                      <a:pt x="787" y="2355"/>
                      <a:pt x="825" y="2369"/>
                      <a:pt x="861" y="2369"/>
                    </a:cubicBezTo>
                    <a:cubicBezTo>
                      <a:pt x="873" y="2369"/>
                      <a:pt x="885" y="2368"/>
                      <a:pt x="896" y="2365"/>
                    </a:cubicBezTo>
                    <a:cubicBezTo>
                      <a:pt x="954" y="2339"/>
                      <a:pt x="947" y="2263"/>
                      <a:pt x="928" y="2212"/>
                    </a:cubicBezTo>
                    <a:cubicBezTo>
                      <a:pt x="903" y="2136"/>
                      <a:pt x="858" y="2072"/>
                      <a:pt x="807" y="2009"/>
                    </a:cubicBezTo>
                    <a:cubicBezTo>
                      <a:pt x="782" y="1977"/>
                      <a:pt x="757" y="1945"/>
                      <a:pt x="725" y="1913"/>
                    </a:cubicBezTo>
                    <a:cubicBezTo>
                      <a:pt x="699" y="1888"/>
                      <a:pt x="674" y="1850"/>
                      <a:pt x="655" y="1812"/>
                    </a:cubicBezTo>
                    <a:lnTo>
                      <a:pt x="655" y="1805"/>
                    </a:lnTo>
                    <a:cubicBezTo>
                      <a:pt x="653" y="1806"/>
                      <a:pt x="650" y="1806"/>
                      <a:pt x="648" y="1806"/>
                    </a:cubicBezTo>
                    <a:cubicBezTo>
                      <a:pt x="627" y="1806"/>
                      <a:pt x="618" y="1778"/>
                      <a:pt x="636" y="1761"/>
                    </a:cubicBezTo>
                    <a:cubicBezTo>
                      <a:pt x="801" y="1602"/>
                      <a:pt x="973" y="1450"/>
                      <a:pt x="1144" y="1297"/>
                    </a:cubicBezTo>
                    <a:cubicBezTo>
                      <a:pt x="1227" y="1221"/>
                      <a:pt x="1316" y="1145"/>
                      <a:pt x="1405" y="1068"/>
                    </a:cubicBezTo>
                    <a:cubicBezTo>
                      <a:pt x="1449" y="1036"/>
                      <a:pt x="1494" y="992"/>
                      <a:pt x="1538" y="954"/>
                    </a:cubicBezTo>
                    <a:lnTo>
                      <a:pt x="1557" y="935"/>
                    </a:lnTo>
                    <a:cubicBezTo>
                      <a:pt x="1564" y="916"/>
                      <a:pt x="1564" y="909"/>
                      <a:pt x="1570" y="878"/>
                    </a:cubicBezTo>
                    <a:cubicBezTo>
                      <a:pt x="1583" y="846"/>
                      <a:pt x="1595" y="820"/>
                      <a:pt x="1608" y="789"/>
                    </a:cubicBezTo>
                    <a:cubicBezTo>
                      <a:pt x="1627" y="725"/>
                      <a:pt x="1653" y="668"/>
                      <a:pt x="1678" y="611"/>
                    </a:cubicBezTo>
                    <a:cubicBezTo>
                      <a:pt x="1729" y="515"/>
                      <a:pt x="1761" y="414"/>
                      <a:pt x="1805" y="318"/>
                    </a:cubicBezTo>
                    <a:cubicBezTo>
                      <a:pt x="1640" y="229"/>
                      <a:pt x="1487" y="121"/>
                      <a:pt x="13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48"/>
              <p:cNvSpPr/>
              <p:nvPr/>
            </p:nvSpPr>
            <p:spPr>
              <a:xfrm>
                <a:off x="-400973" y="2701463"/>
                <a:ext cx="15244" cy="7078"/>
              </a:xfrm>
              <a:custGeom>
                <a:rect b="b" l="l" r="r" t="t"/>
                <a:pathLst>
                  <a:path extrusionOk="0" h="39" w="84">
                    <a:moveTo>
                      <a:pt x="26" y="1"/>
                    </a:moveTo>
                    <a:cubicBezTo>
                      <a:pt x="19" y="14"/>
                      <a:pt x="19" y="20"/>
                      <a:pt x="13" y="26"/>
                    </a:cubicBezTo>
                    <a:cubicBezTo>
                      <a:pt x="7" y="33"/>
                      <a:pt x="0" y="39"/>
                      <a:pt x="0" y="39"/>
                    </a:cubicBezTo>
                    <a:lnTo>
                      <a:pt x="83" y="39"/>
                    </a:lnTo>
                    <a:cubicBezTo>
                      <a:pt x="70" y="20"/>
                      <a:pt x="45" y="7"/>
                      <a:pt x="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48"/>
              <p:cNvSpPr/>
              <p:nvPr/>
            </p:nvSpPr>
            <p:spPr>
              <a:xfrm>
                <a:off x="-1467708" y="2724874"/>
                <a:ext cx="1589402" cy="636442"/>
              </a:xfrm>
              <a:custGeom>
                <a:rect b="b" l="l" r="r" t="t"/>
                <a:pathLst>
                  <a:path extrusionOk="0" h="3507" w="8758">
                    <a:moveTo>
                      <a:pt x="6484" y="1"/>
                    </a:moveTo>
                    <a:cubicBezTo>
                      <a:pt x="6457" y="1"/>
                      <a:pt x="6428" y="2"/>
                      <a:pt x="6400" y="5"/>
                    </a:cubicBezTo>
                    <a:cubicBezTo>
                      <a:pt x="6374" y="5"/>
                      <a:pt x="6349" y="12"/>
                      <a:pt x="6323" y="18"/>
                    </a:cubicBezTo>
                    <a:lnTo>
                      <a:pt x="6330" y="31"/>
                    </a:lnTo>
                    <a:cubicBezTo>
                      <a:pt x="6336" y="69"/>
                      <a:pt x="6342" y="107"/>
                      <a:pt x="6336" y="145"/>
                    </a:cubicBezTo>
                    <a:cubicBezTo>
                      <a:pt x="6336" y="171"/>
                      <a:pt x="6330" y="196"/>
                      <a:pt x="6317" y="215"/>
                    </a:cubicBezTo>
                    <a:cubicBezTo>
                      <a:pt x="6293" y="268"/>
                      <a:pt x="6237" y="305"/>
                      <a:pt x="6173" y="305"/>
                    </a:cubicBezTo>
                    <a:cubicBezTo>
                      <a:pt x="6168" y="305"/>
                      <a:pt x="6163" y="304"/>
                      <a:pt x="6158" y="304"/>
                    </a:cubicBezTo>
                    <a:cubicBezTo>
                      <a:pt x="6107" y="291"/>
                      <a:pt x="6063" y="266"/>
                      <a:pt x="6037" y="221"/>
                    </a:cubicBezTo>
                    <a:cubicBezTo>
                      <a:pt x="6018" y="190"/>
                      <a:pt x="6006" y="151"/>
                      <a:pt x="5999" y="113"/>
                    </a:cubicBezTo>
                    <a:cubicBezTo>
                      <a:pt x="5993" y="88"/>
                      <a:pt x="5986" y="62"/>
                      <a:pt x="5986" y="31"/>
                    </a:cubicBezTo>
                    <a:cubicBezTo>
                      <a:pt x="5745" y="69"/>
                      <a:pt x="5503" y="82"/>
                      <a:pt x="5268" y="94"/>
                    </a:cubicBezTo>
                    <a:cubicBezTo>
                      <a:pt x="5040" y="113"/>
                      <a:pt x="4804" y="132"/>
                      <a:pt x="4576" y="151"/>
                    </a:cubicBezTo>
                    <a:cubicBezTo>
                      <a:pt x="4461" y="164"/>
                      <a:pt x="4341" y="171"/>
                      <a:pt x="4226" y="171"/>
                    </a:cubicBezTo>
                    <a:cubicBezTo>
                      <a:pt x="4196" y="169"/>
                      <a:pt x="4165" y="168"/>
                      <a:pt x="4135" y="168"/>
                    </a:cubicBezTo>
                    <a:cubicBezTo>
                      <a:pt x="4053" y="168"/>
                      <a:pt x="3973" y="174"/>
                      <a:pt x="3889" y="183"/>
                    </a:cubicBezTo>
                    <a:cubicBezTo>
                      <a:pt x="3661" y="196"/>
                      <a:pt x="3432" y="196"/>
                      <a:pt x="3203" y="196"/>
                    </a:cubicBezTo>
                    <a:cubicBezTo>
                      <a:pt x="3089" y="190"/>
                      <a:pt x="2974" y="190"/>
                      <a:pt x="2860" y="183"/>
                    </a:cubicBezTo>
                    <a:cubicBezTo>
                      <a:pt x="2796" y="177"/>
                      <a:pt x="2739" y="177"/>
                      <a:pt x="2676" y="171"/>
                    </a:cubicBezTo>
                    <a:cubicBezTo>
                      <a:pt x="2650" y="164"/>
                      <a:pt x="2618" y="158"/>
                      <a:pt x="2587" y="151"/>
                    </a:cubicBezTo>
                    <a:cubicBezTo>
                      <a:pt x="2580" y="196"/>
                      <a:pt x="2568" y="234"/>
                      <a:pt x="2536" y="272"/>
                    </a:cubicBezTo>
                    <a:cubicBezTo>
                      <a:pt x="2510" y="310"/>
                      <a:pt x="2466" y="329"/>
                      <a:pt x="2421" y="342"/>
                    </a:cubicBezTo>
                    <a:lnTo>
                      <a:pt x="2351" y="342"/>
                    </a:lnTo>
                    <a:cubicBezTo>
                      <a:pt x="2275" y="336"/>
                      <a:pt x="2212" y="298"/>
                      <a:pt x="2167" y="247"/>
                    </a:cubicBezTo>
                    <a:cubicBezTo>
                      <a:pt x="2148" y="221"/>
                      <a:pt x="2135" y="196"/>
                      <a:pt x="2116" y="171"/>
                    </a:cubicBezTo>
                    <a:lnTo>
                      <a:pt x="2091" y="171"/>
                    </a:lnTo>
                    <a:cubicBezTo>
                      <a:pt x="2066" y="164"/>
                      <a:pt x="2034" y="158"/>
                      <a:pt x="2002" y="158"/>
                    </a:cubicBezTo>
                    <a:cubicBezTo>
                      <a:pt x="1932" y="145"/>
                      <a:pt x="1869" y="145"/>
                      <a:pt x="1799" y="145"/>
                    </a:cubicBezTo>
                    <a:cubicBezTo>
                      <a:pt x="1748" y="151"/>
                      <a:pt x="1697" y="151"/>
                      <a:pt x="1652" y="158"/>
                    </a:cubicBezTo>
                    <a:lnTo>
                      <a:pt x="1602" y="164"/>
                    </a:lnTo>
                    <a:cubicBezTo>
                      <a:pt x="1564" y="177"/>
                      <a:pt x="1519" y="183"/>
                      <a:pt x="1475" y="190"/>
                    </a:cubicBezTo>
                    <a:cubicBezTo>
                      <a:pt x="1455" y="202"/>
                      <a:pt x="1436" y="209"/>
                      <a:pt x="1411" y="209"/>
                    </a:cubicBezTo>
                    <a:lnTo>
                      <a:pt x="1405" y="209"/>
                    </a:lnTo>
                    <a:cubicBezTo>
                      <a:pt x="1392" y="209"/>
                      <a:pt x="1386" y="209"/>
                      <a:pt x="1379" y="202"/>
                    </a:cubicBezTo>
                    <a:cubicBezTo>
                      <a:pt x="1271" y="228"/>
                      <a:pt x="1170" y="279"/>
                      <a:pt x="1087" y="355"/>
                    </a:cubicBezTo>
                    <a:lnTo>
                      <a:pt x="706" y="666"/>
                    </a:lnTo>
                    <a:cubicBezTo>
                      <a:pt x="648" y="723"/>
                      <a:pt x="585" y="774"/>
                      <a:pt x="521" y="825"/>
                    </a:cubicBezTo>
                    <a:cubicBezTo>
                      <a:pt x="470" y="870"/>
                      <a:pt x="420" y="901"/>
                      <a:pt x="362" y="927"/>
                    </a:cubicBezTo>
                    <a:cubicBezTo>
                      <a:pt x="312" y="997"/>
                      <a:pt x="273" y="1067"/>
                      <a:pt x="248" y="1149"/>
                    </a:cubicBezTo>
                    <a:cubicBezTo>
                      <a:pt x="210" y="1251"/>
                      <a:pt x="185" y="1353"/>
                      <a:pt x="165" y="1467"/>
                    </a:cubicBezTo>
                    <a:cubicBezTo>
                      <a:pt x="165" y="1486"/>
                      <a:pt x="165" y="1511"/>
                      <a:pt x="159" y="1530"/>
                    </a:cubicBezTo>
                    <a:cubicBezTo>
                      <a:pt x="153" y="1550"/>
                      <a:pt x="153" y="1569"/>
                      <a:pt x="153" y="1594"/>
                    </a:cubicBezTo>
                    <a:cubicBezTo>
                      <a:pt x="159" y="1594"/>
                      <a:pt x="172" y="1600"/>
                      <a:pt x="178" y="1607"/>
                    </a:cubicBezTo>
                    <a:cubicBezTo>
                      <a:pt x="185" y="1619"/>
                      <a:pt x="191" y="1638"/>
                      <a:pt x="191" y="1651"/>
                    </a:cubicBezTo>
                    <a:lnTo>
                      <a:pt x="191" y="1664"/>
                    </a:lnTo>
                    <a:cubicBezTo>
                      <a:pt x="159" y="1797"/>
                      <a:pt x="102" y="1931"/>
                      <a:pt x="64" y="2058"/>
                    </a:cubicBezTo>
                    <a:cubicBezTo>
                      <a:pt x="38" y="2141"/>
                      <a:pt x="26" y="2217"/>
                      <a:pt x="13" y="2299"/>
                    </a:cubicBezTo>
                    <a:cubicBezTo>
                      <a:pt x="7" y="2344"/>
                      <a:pt x="7" y="2388"/>
                      <a:pt x="7" y="2433"/>
                    </a:cubicBezTo>
                    <a:cubicBezTo>
                      <a:pt x="0" y="2617"/>
                      <a:pt x="70" y="2789"/>
                      <a:pt x="197" y="2916"/>
                    </a:cubicBezTo>
                    <a:cubicBezTo>
                      <a:pt x="324" y="3017"/>
                      <a:pt x="464" y="3081"/>
                      <a:pt x="623" y="3113"/>
                    </a:cubicBezTo>
                    <a:lnTo>
                      <a:pt x="623" y="2954"/>
                    </a:lnTo>
                    <a:cubicBezTo>
                      <a:pt x="623" y="2890"/>
                      <a:pt x="623" y="2820"/>
                      <a:pt x="623" y="2751"/>
                    </a:cubicBezTo>
                    <a:cubicBezTo>
                      <a:pt x="629" y="2706"/>
                      <a:pt x="617" y="2598"/>
                      <a:pt x="693" y="2592"/>
                    </a:cubicBezTo>
                    <a:cubicBezTo>
                      <a:pt x="695" y="2592"/>
                      <a:pt x="697" y="2591"/>
                      <a:pt x="699" y="2591"/>
                    </a:cubicBezTo>
                    <a:cubicBezTo>
                      <a:pt x="768" y="2591"/>
                      <a:pt x="750" y="2701"/>
                      <a:pt x="750" y="2744"/>
                    </a:cubicBezTo>
                    <a:cubicBezTo>
                      <a:pt x="744" y="2808"/>
                      <a:pt x="744" y="2878"/>
                      <a:pt x="744" y="2941"/>
                    </a:cubicBezTo>
                    <a:cubicBezTo>
                      <a:pt x="737" y="3011"/>
                      <a:pt x="744" y="3075"/>
                      <a:pt x="744" y="3145"/>
                    </a:cubicBezTo>
                    <a:lnTo>
                      <a:pt x="769" y="3151"/>
                    </a:lnTo>
                    <a:cubicBezTo>
                      <a:pt x="1011" y="3208"/>
                      <a:pt x="1246" y="3265"/>
                      <a:pt x="1487" y="3316"/>
                    </a:cubicBezTo>
                    <a:cubicBezTo>
                      <a:pt x="1608" y="3342"/>
                      <a:pt x="1729" y="3361"/>
                      <a:pt x="1849" y="3386"/>
                    </a:cubicBezTo>
                    <a:cubicBezTo>
                      <a:pt x="1977" y="3405"/>
                      <a:pt x="2091" y="3437"/>
                      <a:pt x="2205" y="3481"/>
                    </a:cubicBezTo>
                    <a:cubicBezTo>
                      <a:pt x="2218" y="3488"/>
                      <a:pt x="2224" y="3494"/>
                      <a:pt x="2237" y="3507"/>
                    </a:cubicBezTo>
                    <a:cubicBezTo>
                      <a:pt x="2409" y="3443"/>
                      <a:pt x="2587" y="3399"/>
                      <a:pt x="2771" y="3373"/>
                    </a:cubicBezTo>
                    <a:cubicBezTo>
                      <a:pt x="2962" y="3347"/>
                      <a:pt x="3152" y="3334"/>
                      <a:pt x="3347" y="3334"/>
                    </a:cubicBezTo>
                    <a:cubicBezTo>
                      <a:pt x="3385" y="3334"/>
                      <a:pt x="3424" y="3334"/>
                      <a:pt x="3464" y="3335"/>
                    </a:cubicBezTo>
                    <a:cubicBezTo>
                      <a:pt x="3699" y="3342"/>
                      <a:pt x="3927" y="3380"/>
                      <a:pt x="4156" y="3399"/>
                    </a:cubicBezTo>
                    <a:cubicBezTo>
                      <a:pt x="4226" y="3399"/>
                      <a:pt x="4296" y="3405"/>
                      <a:pt x="4366" y="3405"/>
                    </a:cubicBezTo>
                    <a:cubicBezTo>
                      <a:pt x="4442" y="3399"/>
                      <a:pt x="4518" y="3392"/>
                      <a:pt x="4595" y="3392"/>
                    </a:cubicBezTo>
                    <a:cubicBezTo>
                      <a:pt x="4671" y="3386"/>
                      <a:pt x="4741" y="3380"/>
                      <a:pt x="4817" y="3380"/>
                    </a:cubicBezTo>
                    <a:lnTo>
                      <a:pt x="4824" y="3380"/>
                    </a:lnTo>
                    <a:cubicBezTo>
                      <a:pt x="4836" y="3380"/>
                      <a:pt x="4855" y="3386"/>
                      <a:pt x="4862" y="3399"/>
                    </a:cubicBezTo>
                    <a:cubicBezTo>
                      <a:pt x="4868" y="3405"/>
                      <a:pt x="4868" y="3411"/>
                      <a:pt x="4868" y="3411"/>
                    </a:cubicBezTo>
                    <a:cubicBezTo>
                      <a:pt x="4970" y="3431"/>
                      <a:pt x="5065" y="3443"/>
                      <a:pt x="5167" y="3456"/>
                    </a:cubicBezTo>
                    <a:cubicBezTo>
                      <a:pt x="5237" y="3469"/>
                      <a:pt x="5319" y="3481"/>
                      <a:pt x="5395" y="3488"/>
                    </a:cubicBezTo>
                    <a:cubicBezTo>
                      <a:pt x="5481" y="3500"/>
                      <a:pt x="5569" y="3507"/>
                      <a:pt x="5656" y="3507"/>
                    </a:cubicBezTo>
                    <a:cubicBezTo>
                      <a:pt x="5743" y="3507"/>
                      <a:pt x="5831" y="3500"/>
                      <a:pt x="5917" y="3488"/>
                    </a:cubicBezTo>
                    <a:lnTo>
                      <a:pt x="5948" y="3488"/>
                    </a:lnTo>
                    <a:cubicBezTo>
                      <a:pt x="6203" y="3431"/>
                      <a:pt x="6450" y="3348"/>
                      <a:pt x="6692" y="3240"/>
                    </a:cubicBezTo>
                    <a:cubicBezTo>
                      <a:pt x="6946" y="3138"/>
                      <a:pt x="7207" y="3037"/>
                      <a:pt x="7467" y="2928"/>
                    </a:cubicBezTo>
                    <a:lnTo>
                      <a:pt x="7848" y="2770"/>
                    </a:lnTo>
                    <a:cubicBezTo>
                      <a:pt x="7912" y="2744"/>
                      <a:pt x="7969" y="2719"/>
                      <a:pt x="8026" y="2700"/>
                    </a:cubicBezTo>
                    <a:cubicBezTo>
                      <a:pt x="8001" y="2388"/>
                      <a:pt x="7944" y="2090"/>
                      <a:pt x="7867" y="1791"/>
                    </a:cubicBezTo>
                    <a:cubicBezTo>
                      <a:pt x="7860" y="1764"/>
                      <a:pt x="7880" y="1747"/>
                      <a:pt x="7900" y="1747"/>
                    </a:cubicBezTo>
                    <a:cubicBezTo>
                      <a:pt x="7913" y="1747"/>
                      <a:pt x="7926" y="1754"/>
                      <a:pt x="7931" y="1772"/>
                    </a:cubicBezTo>
                    <a:cubicBezTo>
                      <a:pt x="8039" y="2045"/>
                      <a:pt x="8109" y="2338"/>
                      <a:pt x="8141" y="2630"/>
                    </a:cubicBezTo>
                    <a:cubicBezTo>
                      <a:pt x="8172" y="2611"/>
                      <a:pt x="8198" y="2598"/>
                      <a:pt x="8223" y="2579"/>
                    </a:cubicBezTo>
                    <a:cubicBezTo>
                      <a:pt x="8261" y="2554"/>
                      <a:pt x="8306" y="2522"/>
                      <a:pt x="8344" y="2496"/>
                    </a:cubicBezTo>
                    <a:cubicBezTo>
                      <a:pt x="8420" y="2433"/>
                      <a:pt x="8497" y="2369"/>
                      <a:pt x="8566" y="2293"/>
                    </a:cubicBezTo>
                    <a:cubicBezTo>
                      <a:pt x="8611" y="2236"/>
                      <a:pt x="8649" y="2172"/>
                      <a:pt x="8681" y="2102"/>
                    </a:cubicBezTo>
                    <a:lnTo>
                      <a:pt x="8681" y="2102"/>
                    </a:lnTo>
                    <a:cubicBezTo>
                      <a:pt x="8668" y="2118"/>
                      <a:pt x="8649" y="2126"/>
                      <a:pt x="8631" y="2126"/>
                    </a:cubicBezTo>
                    <a:cubicBezTo>
                      <a:pt x="8613" y="2126"/>
                      <a:pt x="8595" y="2118"/>
                      <a:pt x="8586" y="2102"/>
                    </a:cubicBezTo>
                    <a:cubicBezTo>
                      <a:pt x="8566" y="2045"/>
                      <a:pt x="8554" y="1982"/>
                      <a:pt x="8554" y="1918"/>
                    </a:cubicBezTo>
                    <a:cubicBezTo>
                      <a:pt x="8547" y="1867"/>
                      <a:pt x="8535" y="1816"/>
                      <a:pt x="8516" y="1766"/>
                    </a:cubicBezTo>
                    <a:cubicBezTo>
                      <a:pt x="8478" y="1658"/>
                      <a:pt x="8433" y="1556"/>
                      <a:pt x="8376" y="1461"/>
                    </a:cubicBezTo>
                    <a:cubicBezTo>
                      <a:pt x="8343" y="1428"/>
                      <a:pt x="8376" y="1385"/>
                      <a:pt x="8411" y="1385"/>
                    </a:cubicBezTo>
                    <a:cubicBezTo>
                      <a:pt x="8423" y="1385"/>
                      <a:pt x="8436" y="1390"/>
                      <a:pt x="8446" y="1403"/>
                    </a:cubicBezTo>
                    <a:cubicBezTo>
                      <a:pt x="8497" y="1441"/>
                      <a:pt x="8535" y="1486"/>
                      <a:pt x="8573" y="1543"/>
                    </a:cubicBezTo>
                    <a:cubicBezTo>
                      <a:pt x="8605" y="1594"/>
                      <a:pt x="8630" y="1651"/>
                      <a:pt x="8649" y="1715"/>
                    </a:cubicBezTo>
                    <a:cubicBezTo>
                      <a:pt x="8675" y="1772"/>
                      <a:pt x="8687" y="1835"/>
                      <a:pt x="8700" y="1899"/>
                    </a:cubicBezTo>
                    <a:cubicBezTo>
                      <a:pt x="8706" y="1944"/>
                      <a:pt x="8713" y="1982"/>
                      <a:pt x="8706" y="2026"/>
                    </a:cubicBezTo>
                    <a:cubicBezTo>
                      <a:pt x="8719" y="1982"/>
                      <a:pt x="8732" y="1937"/>
                      <a:pt x="8738" y="1893"/>
                    </a:cubicBezTo>
                    <a:cubicBezTo>
                      <a:pt x="8757" y="1696"/>
                      <a:pt x="8725" y="1505"/>
                      <a:pt x="8643" y="1327"/>
                    </a:cubicBezTo>
                    <a:cubicBezTo>
                      <a:pt x="8528" y="1067"/>
                      <a:pt x="8344" y="844"/>
                      <a:pt x="8103" y="692"/>
                    </a:cubicBezTo>
                    <a:cubicBezTo>
                      <a:pt x="8084" y="698"/>
                      <a:pt x="8071" y="698"/>
                      <a:pt x="8052" y="698"/>
                    </a:cubicBezTo>
                    <a:lnTo>
                      <a:pt x="8039" y="692"/>
                    </a:lnTo>
                    <a:cubicBezTo>
                      <a:pt x="8014" y="685"/>
                      <a:pt x="7995" y="673"/>
                      <a:pt x="7975" y="660"/>
                    </a:cubicBezTo>
                    <a:cubicBezTo>
                      <a:pt x="7950" y="641"/>
                      <a:pt x="7925" y="622"/>
                      <a:pt x="7899" y="596"/>
                    </a:cubicBezTo>
                    <a:cubicBezTo>
                      <a:pt x="7855" y="552"/>
                      <a:pt x="7817" y="501"/>
                      <a:pt x="7785" y="444"/>
                    </a:cubicBezTo>
                    <a:cubicBezTo>
                      <a:pt x="7753" y="387"/>
                      <a:pt x="7734" y="323"/>
                      <a:pt x="7721" y="253"/>
                    </a:cubicBezTo>
                    <a:cubicBezTo>
                      <a:pt x="7721" y="240"/>
                      <a:pt x="7715" y="221"/>
                      <a:pt x="7715" y="209"/>
                    </a:cubicBezTo>
                    <a:lnTo>
                      <a:pt x="7664" y="209"/>
                    </a:lnTo>
                    <a:cubicBezTo>
                      <a:pt x="7632" y="202"/>
                      <a:pt x="7601" y="196"/>
                      <a:pt x="7569" y="190"/>
                    </a:cubicBezTo>
                    <a:lnTo>
                      <a:pt x="7365" y="151"/>
                    </a:lnTo>
                    <a:cubicBezTo>
                      <a:pt x="7226" y="126"/>
                      <a:pt x="7092" y="101"/>
                      <a:pt x="6952" y="69"/>
                    </a:cubicBezTo>
                    <a:cubicBezTo>
                      <a:pt x="6832" y="50"/>
                      <a:pt x="6711" y="18"/>
                      <a:pt x="6590" y="5"/>
                    </a:cubicBezTo>
                    <a:lnTo>
                      <a:pt x="6565" y="5"/>
                    </a:lnTo>
                    <a:cubicBezTo>
                      <a:pt x="6539" y="2"/>
                      <a:pt x="6512" y="1"/>
                      <a:pt x="64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48"/>
              <p:cNvSpPr/>
              <p:nvPr/>
            </p:nvSpPr>
            <p:spPr>
              <a:xfrm>
                <a:off x="-435636" y="2537771"/>
                <a:ext cx="129395" cy="217773"/>
              </a:xfrm>
              <a:custGeom>
                <a:rect b="b" l="l" r="r" t="t"/>
                <a:pathLst>
                  <a:path extrusionOk="0" h="1200" w="713">
                    <a:moveTo>
                      <a:pt x="604" y="0"/>
                    </a:moveTo>
                    <a:cubicBezTo>
                      <a:pt x="592" y="26"/>
                      <a:pt x="579" y="58"/>
                      <a:pt x="566" y="83"/>
                    </a:cubicBezTo>
                    <a:cubicBezTo>
                      <a:pt x="541" y="128"/>
                      <a:pt x="516" y="178"/>
                      <a:pt x="484" y="223"/>
                    </a:cubicBezTo>
                    <a:cubicBezTo>
                      <a:pt x="433" y="318"/>
                      <a:pt x="376" y="414"/>
                      <a:pt x="319" y="509"/>
                    </a:cubicBezTo>
                    <a:cubicBezTo>
                      <a:pt x="309" y="528"/>
                      <a:pt x="292" y="537"/>
                      <a:pt x="273" y="537"/>
                    </a:cubicBezTo>
                    <a:cubicBezTo>
                      <a:pt x="267" y="537"/>
                      <a:pt x="261" y="536"/>
                      <a:pt x="255" y="534"/>
                    </a:cubicBezTo>
                    <a:cubicBezTo>
                      <a:pt x="242" y="547"/>
                      <a:pt x="223" y="560"/>
                      <a:pt x="210" y="572"/>
                    </a:cubicBezTo>
                    <a:cubicBezTo>
                      <a:pt x="179" y="604"/>
                      <a:pt x="147" y="636"/>
                      <a:pt x="115" y="680"/>
                    </a:cubicBezTo>
                    <a:cubicBezTo>
                      <a:pt x="90" y="719"/>
                      <a:pt x="58" y="757"/>
                      <a:pt x="39" y="801"/>
                    </a:cubicBezTo>
                    <a:cubicBezTo>
                      <a:pt x="20" y="839"/>
                      <a:pt x="13" y="877"/>
                      <a:pt x="1" y="909"/>
                    </a:cubicBezTo>
                    <a:lnTo>
                      <a:pt x="26" y="909"/>
                    </a:lnTo>
                    <a:cubicBezTo>
                      <a:pt x="45" y="909"/>
                      <a:pt x="58" y="909"/>
                      <a:pt x="71" y="903"/>
                    </a:cubicBezTo>
                    <a:lnTo>
                      <a:pt x="71" y="896"/>
                    </a:lnTo>
                    <a:cubicBezTo>
                      <a:pt x="83" y="833"/>
                      <a:pt x="139" y="807"/>
                      <a:pt x="198" y="807"/>
                    </a:cubicBezTo>
                    <a:cubicBezTo>
                      <a:pt x="234" y="807"/>
                      <a:pt x="271" y="816"/>
                      <a:pt x="299" y="833"/>
                    </a:cubicBezTo>
                    <a:cubicBezTo>
                      <a:pt x="382" y="890"/>
                      <a:pt x="427" y="979"/>
                      <a:pt x="433" y="1081"/>
                    </a:cubicBezTo>
                    <a:cubicBezTo>
                      <a:pt x="439" y="1113"/>
                      <a:pt x="452" y="1176"/>
                      <a:pt x="477" y="1195"/>
                    </a:cubicBezTo>
                    <a:cubicBezTo>
                      <a:pt x="481" y="1198"/>
                      <a:pt x="484" y="1199"/>
                      <a:pt x="487" y="1199"/>
                    </a:cubicBezTo>
                    <a:cubicBezTo>
                      <a:pt x="504" y="1199"/>
                      <a:pt x="509" y="1155"/>
                      <a:pt x="509" y="1144"/>
                    </a:cubicBezTo>
                    <a:cubicBezTo>
                      <a:pt x="503" y="1087"/>
                      <a:pt x="477" y="1036"/>
                      <a:pt x="471" y="979"/>
                    </a:cubicBezTo>
                    <a:cubicBezTo>
                      <a:pt x="458" y="922"/>
                      <a:pt x="458" y="865"/>
                      <a:pt x="458" y="808"/>
                    </a:cubicBezTo>
                    <a:cubicBezTo>
                      <a:pt x="458" y="719"/>
                      <a:pt x="484" y="623"/>
                      <a:pt x="516" y="541"/>
                    </a:cubicBezTo>
                    <a:lnTo>
                      <a:pt x="516" y="541"/>
                    </a:lnTo>
                    <a:cubicBezTo>
                      <a:pt x="505" y="551"/>
                      <a:pt x="492" y="556"/>
                      <a:pt x="479" y="556"/>
                    </a:cubicBezTo>
                    <a:cubicBezTo>
                      <a:pt x="436" y="556"/>
                      <a:pt x="391" y="508"/>
                      <a:pt x="420" y="464"/>
                    </a:cubicBezTo>
                    <a:lnTo>
                      <a:pt x="592" y="223"/>
                    </a:lnTo>
                    <a:cubicBezTo>
                      <a:pt x="630" y="166"/>
                      <a:pt x="668" y="108"/>
                      <a:pt x="713" y="58"/>
                    </a:cubicBezTo>
                    <a:lnTo>
                      <a:pt x="60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48"/>
              <p:cNvSpPr/>
              <p:nvPr/>
            </p:nvSpPr>
            <p:spPr>
              <a:xfrm>
                <a:off x="-383733" y="2475524"/>
                <a:ext cx="347353" cy="99268"/>
              </a:xfrm>
              <a:custGeom>
                <a:rect b="b" l="l" r="r" t="t"/>
                <a:pathLst>
                  <a:path extrusionOk="0" h="547" w="1914">
                    <a:moveTo>
                      <a:pt x="1" y="0"/>
                    </a:moveTo>
                    <a:lnTo>
                      <a:pt x="191" y="115"/>
                    </a:lnTo>
                    <a:cubicBezTo>
                      <a:pt x="204" y="121"/>
                      <a:pt x="204" y="140"/>
                      <a:pt x="198" y="153"/>
                    </a:cubicBezTo>
                    <a:cubicBezTo>
                      <a:pt x="318" y="223"/>
                      <a:pt x="446" y="286"/>
                      <a:pt x="579" y="337"/>
                    </a:cubicBezTo>
                    <a:cubicBezTo>
                      <a:pt x="884" y="464"/>
                      <a:pt x="1214" y="534"/>
                      <a:pt x="1545" y="540"/>
                    </a:cubicBezTo>
                    <a:cubicBezTo>
                      <a:pt x="1579" y="545"/>
                      <a:pt x="1613" y="547"/>
                      <a:pt x="1646" y="547"/>
                    </a:cubicBezTo>
                    <a:cubicBezTo>
                      <a:pt x="1714" y="547"/>
                      <a:pt x="1780" y="538"/>
                      <a:pt x="1844" y="521"/>
                    </a:cubicBezTo>
                    <a:cubicBezTo>
                      <a:pt x="1882" y="509"/>
                      <a:pt x="1914" y="496"/>
                      <a:pt x="1907" y="451"/>
                    </a:cubicBezTo>
                    <a:cubicBezTo>
                      <a:pt x="1894" y="401"/>
                      <a:pt x="1831" y="350"/>
                      <a:pt x="1799" y="312"/>
                    </a:cubicBezTo>
                    <a:lnTo>
                      <a:pt x="1755" y="261"/>
                    </a:lnTo>
                    <a:cubicBezTo>
                      <a:pt x="1742" y="280"/>
                      <a:pt x="1729" y="299"/>
                      <a:pt x="1710" y="318"/>
                    </a:cubicBezTo>
                    <a:cubicBezTo>
                      <a:pt x="1653" y="364"/>
                      <a:pt x="1575" y="389"/>
                      <a:pt x="1500" y="389"/>
                    </a:cubicBezTo>
                    <a:cubicBezTo>
                      <a:pt x="1492" y="389"/>
                      <a:pt x="1483" y="389"/>
                      <a:pt x="1475" y="388"/>
                    </a:cubicBezTo>
                    <a:cubicBezTo>
                      <a:pt x="1373" y="382"/>
                      <a:pt x="1278" y="369"/>
                      <a:pt x="1176" y="350"/>
                    </a:cubicBezTo>
                    <a:cubicBezTo>
                      <a:pt x="1068" y="331"/>
                      <a:pt x="967" y="312"/>
                      <a:pt x="859" y="286"/>
                    </a:cubicBezTo>
                    <a:cubicBezTo>
                      <a:pt x="643" y="235"/>
                      <a:pt x="433" y="172"/>
                      <a:pt x="223" y="96"/>
                    </a:cubicBezTo>
                    <a:cubicBezTo>
                      <a:pt x="147" y="64"/>
                      <a:pt x="77" y="32"/>
                      <a:pt x="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48"/>
              <p:cNvSpPr/>
              <p:nvPr/>
            </p:nvSpPr>
            <p:spPr>
              <a:xfrm>
                <a:off x="-1520881" y="903927"/>
                <a:ext cx="2572116" cy="2208037"/>
              </a:xfrm>
              <a:custGeom>
                <a:rect b="b" l="l" r="r" t="t"/>
                <a:pathLst>
                  <a:path extrusionOk="0" h="12167" w="14173">
                    <a:moveTo>
                      <a:pt x="8194" y="8946"/>
                    </a:moveTo>
                    <a:cubicBezTo>
                      <a:pt x="8197" y="8951"/>
                      <a:pt x="8201" y="8955"/>
                      <a:pt x="8205" y="8959"/>
                    </a:cubicBezTo>
                    <a:lnTo>
                      <a:pt x="8194" y="8946"/>
                    </a:lnTo>
                    <a:close/>
                    <a:moveTo>
                      <a:pt x="1815" y="0"/>
                    </a:moveTo>
                    <a:cubicBezTo>
                      <a:pt x="1653" y="0"/>
                      <a:pt x="1491" y="15"/>
                      <a:pt x="1329" y="43"/>
                    </a:cubicBezTo>
                    <a:cubicBezTo>
                      <a:pt x="1113" y="81"/>
                      <a:pt x="903" y="138"/>
                      <a:pt x="700" y="215"/>
                    </a:cubicBezTo>
                    <a:cubicBezTo>
                      <a:pt x="509" y="297"/>
                      <a:pt x="325" y="386"/>
                      <a:pt x="147" y="488"/>
                    </a:cubicBezTo>
                    <a:cubicBezTo>
                      <a:pt x="236" y="513"/>
                      <a:pt x="319" y="558"/>
                      <a:pt x="389" y="615"/>
                    </a:cubicBezTo>
                    <a:cubicBezTo>
                      <a:pt x="522" y="729"/>
                      <a:pt x="617" y="895"/>
                      <a:pt x="783" y="958"/>
                    </a:cubicBezTo>
                    <a:lnTo>
                      <a:pt x="802" y="965"/>
                    </a:lnTo>
                    <a:cubicBezTo>
                      <a:pt x="846" y="984"/>
                      <a:pt x="846" y="1041"/>
                      <a:pt x="802" y="1060"/>
                    </a:cubicBezTo>
                    <a:cubicBezTo>
                      <a:pt x="793" y="1064"/>
                      <a:pt x="784" y="1069"/>
                      <a:pt x="775" y="1069"/>
                    </a:cubicBezTo>
                    <a:cubicBezTo>
                      <a:pt x="771" y="1069"/>
                      <a:pt x="767" y="1068"/>
                      <a:pt x="763" y="1066"/>
                    </a:cubicBezTo>
                    <a:lnTo>
                      <a:pt x="763" y="1066"/>
                    </a:lnTo>
                    <a:cubicBezTo>
                      <a:pt x="757" y="1149"/>
                      <a:pt x="827" y="1232"/>
                      <a:pt x="846" y="1301"/>
                    </a:cubicBezTo>
                    <a:cubicBezTo>
                      <a:pt x="878" y="1365"/>
                      <a:pt x="878" y="1441"/>
                      <a:pt x="846" y="1511"/>
                    </a:cubicBezTo>
                    <a:cubicBezTo>
                      <a:pt x="846" y="1517"/>
                      <a:pt x="840" y="1524"/>
                      <a:pt x="840" y="1530"/>
                    </a:cubicBezTo>
                    <a:cubicBezTo>
                      <a:pt x="805" y="1585"/>
                      <a:pt x="754" y="1603"/>
                      <a:pt x="697" y="1603"/>
                    </a:cubicBezTo>
                    <a:cubicBezTo>
                      <a:pt x="609" y="1603"/>
                      <a:pt x="507" y="1557"/>
                      <a:pt x="433" y="1530"/>
                    </a:cubicBezTo>
                    <a:lnTo>
                      <a:pt x="389" y="1517"/>
                    </a:lnTo>
                    <a:lnTo>
                      <a:pt x="274" y="1479"/>
                    </a:lnTo>
                    <a:lnTo>
                      <a:pt x="26" y="1403"/>
                    </a:lnTo>
                    <a:lnTo>
                      <a:pt x="1" y="1390"/>
                    </a:lnTo>
                    <a:lnTo>
                      <a:pt x="14" y="1403"/>
                    </a:lnTo>
                    <a:cubicBezTo>
                      <a:pt x="134" y="1549"/>
                      <a:pt x="261" y="1695"/>
                      <a:pt x="382" y="1835"/>
                    </a:cubicBezTo>
                    <a:cubicBezTo>
                      <a:pt x="471" y="1931"/>
                      <a:pt x="554" y="2026"/>
                      <a:pt x="643" y="2115"/>
                    </a:cubicBezTo>
                    <a:lnTo>
                      <a:pt x="713" y="2191"/>
                    </a:lnTo>
                    <a:cubicBezTo>
                      <a:pt x="713" y="2172"/>
                      <a:pt x="706" y="2153"/>
                      <a:pt x="706" y="2140"/>
                    </a:cubicBezTo>
                    <a:cubicBezTo>
                      <a:pt x="703" y="2118"/>
                      <a:pt x="718" y="2105"/>
                      <a:pt x="734" y="2105"/>
                    </a:cubicBezTo>
                    <a:cubicBezTo>
                      <a:pt x="746" y="2105"/>
                      <a:pt x="758" y="2112"/>
                      <a:pt x="763" y="2128"/>
                    </a:cubicBezTo>
                    <a:cubicBezTo>
                      <a:pt x="783" y="2185"/>
                      <a:pt x="808" y="2248"/>
                      <a:pt x="827" y="2305"/>
                    </a:cubicBezTo>
                    <a:cubicBezTo>
                      <a:pt x="852" y="2331"/>
                      <a:pt x="865" y="2356"/>
                      <a:pt x="884" y="2388"/>
                    </a:cubicBezTo>
                    <a:cubicBezTo>
                      <a:pt x="884" y="2401"/>
                      <a:pt x="884" y="2414"/>
                      <a:pt x="872" y="2426"/>
                    </a:cubicBezTo>
                    <a:cubicBezTo>
                      <a:pt x="903" y="2509"/>
                      <a:pt x="929" y="2579"/>
                      <a:pt x="960" y="2668"/>
                    </a:cubicBezTo>
                    <a:cubicBezTo>
                      <a:pt x="999" y="2750"/>
                      <a:pt x="1037" y="2839"/>
                      <a:pt x="1075" y="2928"/>
                    </a:cubicBezTo>
                    <a:cubicBezTo>
                      <a:pt x="1075" y="2903"/>
                      <a:pt x="1075" y="2884"/>
                      <a:pt x="1075" y="2858"/>
                    </a:cubicBezTo>
                    <a:cubicBezTo>
                      <a:pt x="1075" y="2842"/>
                      <a:pt x="1087" y="2834"/>
                      <a:pt x="1100" y="2834"/>
                    </a:cubicBezTo>
                    <a:cubicBezTo>
                      <a:pt x="1111" y="2834"/>
                      <a:pt x="1123" y="2840"/>
                      <a:pt x="1126" y="2852"/>
                    </a:cubicBezTo>
                    <a:cubicBezTo>
                      <a:pt x="1138" y="2935"/>
                      <a:pt x="1145" y="3017"/>
                      <a:pt x="1157" y="3100"/>
                    </a:cubicBezTo>
                    <a:cubicBezTo>
                      <a:pt x="1164" y="3125"/>
                      <a:pt x="1164" y="3151"/>
                      <a:pt x="1164" y="3176"/>
                    </a:cubicBezTo>
                    <a:lnTo>
                      <a:pt x="1164" y="3208"/>
                    </a:lnTo>
                    <a:cubicBezTo>
                      <a:pt x="1170" y="3265"/>
                      <a:pt x="1177" y="3329"/>
                      <a:pt x="1177" y="3386"/>
                    </a:cubicBezTo>
                    <a:cubicBezTo>
                      <a:pt x="1183" y="3443"/>
                      <a:pt x="1177" y="3507"/>
                      <a:pt x="1164" y="3564"/>
                    </a:cubicBezTo>
                    <a:cubicBezTo>
                      <a:pt x="1161" y="3570"/>
                      <a:pt x="1154" y="3573"/>
                      <a:pt x="1148" y="3573"/>
                    </a:cubicBezTo>
                    <a:cubicBezTo>
                      <a:pt x="1142" y="3573"/>
                      <a:pt x="1135" y="3570"/>
                      <a:pt x="1132" y="3564"/>
                    </a:cubicBezTo>
                    <a:cubicBezTo>
                      <a:pt x="1119" y="3519"/>
                      <a:pt x="1107" y="3475"/>
                      <a:pt x="1100" y="3437"/>
                    </a:cubicBezTo>
                    <a:cubicBezTo>
                      <a:pt x="1100" y="3468"/>
                      <a:pt x="1094" y="3500"/>
                      <a:pt x="1094" y="3538"/>
                    </a:cubicBezTo>
                    <a:cubicBezTo>
                      <a:pt x="1081" y="3684"/>
                      <a:pt x="1075" y="3824"/>
                      <a:pt x="1081" y="3970"/>
                    </a:cubicBezTo>
                    <a:cubicBezTo>
                      <a:pt x="1100" y="4758"/>
                      <a:pt x="1354" y="5527"/>
                      <a:pt x="1812" y="6169"/>
                    </a:cubicBezTo>
                    <a:cubicBezTo>
                      <a:pt x="1965" y="6379"/>
                      <a:pt x="2130" y="6576"/>
                      <a:pt x="2308" y="6760"/>
                    </a:cubicBezTo>
                    <a:cubicBezTo>
                      <a:pt x="2334" y="6786"/>
                      <a:pt x="2308" y="6830"/>
                      <a:pt x="2280" y="6830"/>
                    </a:cubicBezTo>
                    <a:cubicBezTo>
                      <a:pt x="2275" y="6830"/>
                      <a:pt x="2269" y="6828"/>
                      <a:pt x="2263" y="6824"/>
                    </a:cubicBezTo>
                    <a:cubicBezTo>
                      <a:pt x="2123" y="6716"/>
                      <a:pt x="1996" y="6595"/>
                      <a:pt x="1888" y="6468"/>
                    </a:cubicBezTo>
                    <a:lnTo>
                      <a:pt x="1888" y="6468"/>
                    </a:lnTo>
                    <a:cubicBezTo>
                      <a:pt x="1926" y="6525"/>
                      <a:pt x="1965" y="6589"/>
                      <a:pt x="2009" y="6646"/>
                    </a:cubicBezTo>
                    <a:cubicBezTo>
                      <a:pt x="2282" y="7002"/>
                      <a:pt x="2606" y="7313"/>
                      <a:pt x="2981" y="7567"/>
                    </a:cubicBezTo>
                    <a:cubicBezTo>
                      <a:pt x="3166" y="7694"/>
                      <a:pt x="3369" y="7802"/>
                      <a:pt x="3572" y="7898"/>
                    </a:cubicBezTo>
                    <a:cubicBezTo>
                      <a:pt x="3782" y="7987"/>
                      <a:pt x="3998" y="8050"/>
                      <a:pt x="4201" y="8139"/>
                    </a:cubicBezTo>
                    <a:cubicBezTo>
                      <a:pt x="4240" y="8158"/>
                      <a:pt x="4233" y="8209"/>
                      <a:pt x="4195" y="8209"/>
                    </a:cubicBezTo>
                    <a:cubicBezTo>
                      <a:pt x="3979" y="8190"/>
                      <a:pt x="3769" y="8133"/>
                      <a:pt x="3579" y="8038"/>
                    </a:cubicBezTo>
                    <a:lnTo>
                      <a:pt x="3579" y="8038"/>
                    </a:lnTo>
                    <a:cubicBezTo>
                      <a:pt x="3617" y="8057"/>
                      <a:pt x="3649" y="8076"/>
                      <a:pt x="3680" y="8095"/>
                    </a:cubicBezTo>
                    <a:cubicBezTo>
                      <a:pt x="3712" y="8095"/>
                      <a:pt x="3738" y="8107"/>
                      <a:pt x="3750" y="8133"/>
                    </a:cubicBezTo>
                    <a:cubicBezTo>
                      <a:pt x="3858" y="8184"/>
                      <a:pt x="3966" y="8235"/>
                      <a:pt x="4081" y="8279"/>
                    </a:cubicBezTo>
                    <a:cubicBezTo>
                      <a:pt x="4252" y="8343"/>
                      <a:pt x="4437" y="8393"/>
                      <a:pt x="4621" y="8438"/>
                    </a:cubicBezTo>
                    <a:cubicBezTo>
                      <a:pt x="4716" y="8457"/>
                      <a:pt x="4811" y="8470"/>
                      <a:pt x="4907" y="8482"/>
                    </a:cubicBezTo>
                    <a:cubicBezTo>
                      <a:pt x="4996" y="8489"/>
                      <a:pt x="5085" y="8501"/>
                      <a:pt x="5174" y="8527"/>
                    </a:cubicBezTo>
                    <a:cubicBezTo>
                      <a:pt x="5193" y="8533"/>
                      <a:pt x="5205" y="8552"/>
                      <a:pt x="5205" y="8571"/>
                    </a:cubicBezTo>
                    <a:cubicBezTo>
                      <a:pt x="5225" y="8578"/>
                      <a:pt x="5237" y="8584"/>
                      <a:pt x="5256" y="8584"/>
                    </a:cubicBezTo>
                    <a:cubicBezTo>
                      <a:pt x="5447" y="8616"/>
                      <a:pt x="5631" y="8648"/>
                      <a:pt x="5822" y="8667"/>
                    </a:cubicBezTo>
                    <a:cubicBezTo>
                      <a:pt x="5911" y="8679"/>
                      <a:pt x="6000" y="8692"/>
                      <a:pt x="6089" y="8698"/>
                    </a:cubicBezTo>
                    <a:lnTo>
                      <a:pt x="6102" y="8698"/>
                    </a:lnTo>
                    <a:lnTo>
                      <a:pt x="6152" y="8705"/>
                    </a:lnTo>
                    <a:lnTo>
                      <a:pt x="6063" y="8660"/>
                    </a:lnTo>
                    <a:cubicBezTo>
                      <a:pt x="6006" y="8629"/>
                      <a:pt x="5949" y="8597"/>
                      <a:pt x="5898" y="8565"/>
                    </a:cubicBezTo>
                    <a:cubicBezTo>
                      <a:pt x="5816" y="8520"/>
                      <a:pt x="5739" y="8470"/>
                      <a:pt x="5657" y="8419"/>
                    </a:cubicBezTo>
                    <a:cubicBezTo>
                      <a:pt x="5530" y="8343"/>
                      <a:pt x="5409" y="8260"/>
                      <a:pt x="5294" y="8171"/>
                    </a:cubicBezTo>
                    <a:cubicBezTo>
                      <a:pt x="5250" y="8139"/>
                      <a:pt x="5199" y="8107"/>
                      <a:pt x="5155" y="8069"/>
                    </a:cubicBezTo>
                    <a:cubicBezTo>
                      <a:pt x="4456" y="7618"/>
                      <a:pt x="3807" y="7103"/>
                      <a:pt x="3197" y="6538"/>
                    </a:cubicBezTo>
                    <a:cubicBezTo>
                      <a:pt x="3187" y="6527"/>
                      <a:pt x="3198" y="6509"/>
                      <a:pt x="3212" y="6509"/>
                    </a:cubicBezTo>
                    <a:cubicBezTo>
                      <a:pt x="3216" y="6509"/>
                      <a:pt x="3219" y="6510"/>
                      <a:pt x="3223" y="6512"/>
                    </a:cubicBezTo>
                    <a:cubicBezTo>
                      <a:pt x="3591" y="6792"/>
                      <a:pt x="3947" y="7084"/>
                      <a:pt x="4316" y="7364"/>
                    </a:cubicBezTo>
                    <a:cubicBezTo>
                      <a:pt x="4977" y="7853"/>
                      <a:pt x="5669" y="8298"/>
                      <a:pt x="6445" y="8590"/>
                    </a:cubicBezTo>
                    <a:cubicBezTo>
                      <a:pt x="6820" y="8737"/>
                      <a:pt x="7214" y="8845"/>
                      <a:pt x="7614" y="8895"/>
                    </a:cubicBezTo>
                    <a:cubicBezTo>
                      <a:pt x="7649" y="8905"/>
                      <a:pt x="7687" y="8910"/>
                      <a:pt x="7725" y="8910"/>
                    </a:cubicBezTo>
                    <a:cubicBezTo>
                      <a:pt x="7763" y="8910"/>
                      <a:pt x="7801" y="8905"/>
                      <a:pt x="7836" y="8895"/>
                    </a:cubicBezTo>
                    <a:cubicBezTo>
                      <a:pt x="7919" y="8870"/>
                      <a:pt x="7913" y="8813"/>
                      <a:pt x="7874" y="8749"/>
                    </a:cubicBezTo>
                    <a:cubicBezTo>
                      <a:pt x="7855" y="8730"/>
                      <a:pt x="7843" y="8711"/>
                      <a:pt x="7830" y="8698"/>
                    </a:cubicBezTo>
                    <a:cubicBezTo>
                      <a:pt x="7817" y="8686"/>
                      <a:pt x="7817" y="8673"/>
                      <a:pt x="7817" y="8660"/>
                    </a:cubicBezTo>
                    <a:cubicBezTo>
                      <a:pt x="7741" y="8559"/>
                      <a:pt x="7658" y="8463"/>
                      <a:pt x="7563" y="8381"/>
                    </a:cubicBezTo>
                    <a:lnTo>
                      <a:pt x="7557" y="8387"/>
                    </a:lnTo>
                    <a:cubicBezTo>
                      <a:pt x="7500" y="8411"/>
                      <a:pt x="7440" y="8423"/>
                      <a:pt x="7381" y="8423"/>
                    </a:cubicBezTo>
                    <a:cubicBezTo>
                      <a:pt x="7348" y="8423"/>
                      <a:pt x="7315" y="8419"/>
                      <a:pt x="7283" y="8412"/>
                    </a:cubicBezTo>
                    <a:cubicBezTo>
                      <a:pt x="7175" y="8400"/>
                      <a:pt x="7074" y="8381"/>
                      <a:pt x="6972" y="8355"/>
                    </a:cubicBezTo>
                    <a:cubicBezTo>
                      <a:pt x="6769" y="8298"/>
                      <a:pt x="6572" y="8228"/>
                      <a:pt x="6381" y="8139"/>
                    </a:cubicBezTo>
                    <a:cubicBezTo>
                      <a:pt x="6000" y="7955"/>
                      <a:pt x="5638" y="7732"/>
                      <a:pt x="5288" y="7485"/>
                    </a:cubicBezTo>
                    <a:cubicBezTo>
                      <a:pt x="4545" y="6970"/>
                      <a:pt x="3801" y="6455"/>
                      <a:pt x="3089" y="5896"/>
                    </a:cubicBezTo>
                    <a:cubicBezTo>
                      <a:pt x="3069" y="5881"/>
                      <a:pt x="3081" y="5853"/>
                      <a:pt x="3101" y="5853"/>
                    </a:cubicBezTo>
                    <a:cubicBezTo>
                      <a:pt x="3105" y="5853"/>
                      <a:pt x="3110" y="5854"/>
                      <a:pt x="3115" y="5858"/>
                    </a:cubicBezTo>
                    <a:cubicBezTo>
                      <a:pt x="3502" y="6131"/>
                      <a:pt x="3890" y="6398"/>
                      <a:pt x="4284" y="6665"/>
                    </a:cubicBezTo>
                    <a:cubicBezTo>
                      <a:pt x="4627" y="6900"/>
                      <a:pt x="4970" y="7129"/>
                      <a:pt x="5314" y="7364"/>
                    </a:cubicBezTo>
                    <a:cubicBezTo>
                      <a:pt x="5638" y="7586"/>
                      <a:pt x="5974" y="7790"/>
                      <a:pt x="6324" y="7968"/>
                    </a:cubicBezTo>
                    <a:cubicBezTo>
                      <a:pt x="6502" y="8057"/>
                      <a:pt x="6680" y="8126"/>
                      <a:pt x="6870" y="8184"/>
                    </a:cubicBezTo>
                    <a:cubicBezTo>
                      <a:pt x="6966" y="8215"/>
                      <a:pt x="7061" y="8235"/>
                      <a:pt x="7163" y="8254"/>
                    </a:cubicBezTo>
                    <a:cubicBezTo>
                      <a:pt x="7224" y="8275"/>
                      <a:pt x="7290" y="8285"/>
                      <a:pt x="7357" y="8285"/>
                    </a:cubicBezTo>
                    <a:cubicBezTo>
                      <a:pt x="7388" y="8285"/>
                      <a:pt x="7419" y="8283"/>
                      <a:pt x="7449" y="8279"/>
                    </a:cubicBezTo>
                    <a:cubicBezTo>
                      <a:pt x="7461" y="8279"/>
                      <a:pt x="7474" y="8273"/>
                      <a:pt x="7493" y="8266"/>
                    </a:cubicBezTo>
                    <a:cubicBezTo>
                      <a:pt x="7500" y="8241"/>
                      <a:pt x="7519" y="8228"/>
                      <a:pt x="7544" y="8222"/>
                    </a:cubicBezTo>
                    <a:cubicBezTo>
                      <a:pt x="7569" y="8190"/>
                      <a:pt x="7569" y="8146"/>
                      <a:pt x="7550" y="8107"/>
                    </a:cubicBezTo>
                    <a:cubicBezTo>
                      <a:pt x="7506" y="8031"/>
                      <a:pt x="7449" y="7961"/>
                      <a:pt x="7385" y="7904"/>
                    </a:cubicBezTo>
                    <a:cubicBezTo>
                      <a:pt x="7252" y="7752"/>
                      <a:pt x="7118" y="7605"/>
                      <a:pt x="6991" y="7453"/>
                    </a:cubicBezTo>
                    <a:cubicBezTo>
                      <a:pt x="6945" y="7476"/>
                      <a:pt x="6895" y="7487"/>
                      <a:pt x="6846" y="7487"/>
                    </a:cubicBezTo>
                    <a:cubicBezTo>
                      <a:pt x="6813" y="7487"/>
                      <a:pt x="6780" y="7482"/>
                      <a:pt x="6750" y="7472"/>
                    </a:cubicBezTo>
                    <a:cubicBezTo>
                      <a:pt x="6597" y="7421"/>
                      <a:pt x="6451" y="7358"/>
                      <a:pt x="6311" y="7281"/>
                    </a:cubicBezTo>
                    <a:cubicBezTo>
                      <a:pt x="6006" y="7135"/>
                      <a:pt x="5720" y="6976"/>
                      <a:pt x="5434" y="6805"/>
                    </a:cubicBezTo>
                    <a:cubicBezTo>
                      <a:pt x="4862" y="6455"/>
                      <a:pt x="4341" y="6029"/>
                      <a:pt x="3877" y="5540"/>
                    </a:cubicBezTo>
                    <a:cubicBezTo>
                      <a:pt x="3863" y="5526"/>
                      <a:pt x="3877" y="5508"/>
                      <a:pt x="3893" y="5508"/>
                    </a:cubicBezTo>
                    <a:cubicBezTo>
                      <a:pt x="3899" y="5508"/>
                      <a:pt x="3904" y="5510"/>
                      <a:pt x="3909" y="5515"/>
                    </a:cubicBezTo>
                    <a:cubicBezTo>
                      <a:pt x="4157" y="5743"/>
                      <a:pt x="4424" y="5966"/>
                      <a:pt x="4703" y="6176"/>
                    </a:cubicBezTo>
                    <a:cubicBezTo>
                      <a:pt x="5180" y="6531"/>
                      <a:pt x="5695" y="6849"/>
                      <a:pt x="6235" y="7110"/>
                    </a:cubicBezTo>
                    <a:cubicBezTo>
                      <a:pt x="6368" y="7180"/>
                      <a:pt x="6508" y="7243"/>
                      <a:pt x="6648" y="7300"/>
                    </a:cubicBezTo>
                    <a:cubicBezTo>
                      <a:pt x="6718" y="7338"/>
                      <a:pt x="6788" y="7358"/>
                      <a:pt x="6870" y="7364"/>
                    </a:cubicBezTo>
                    <a:cubicBezTo>
                      <a:pt x="6934" y="7364"/>
                      <a:pt x="6985" y="7300"/>
                      <a:pt x="6966" y="7237"/>
                    </a:cubicBezTo>
                    <a:cubicBezTo>
                      <a:pt x="6940" y="7161"/>
                      <a:pt x="6902" y="7084"/>
                      <a:pt x="6851" y="7014"/>
                    </a:cubicBezTo>
                    <a:cubicBezTo>
                      <a:pt x="6820" y="6951"/>
                      <a:pt x="6775" y="6887"/>
                      <a:pt x="6737" y="6824"/>
                    </a:cubicBezTo>
                    <a:cubicBezTo>
                      <a:pt x="6654" y="6684"/>
                      <a:pt x="6565" y="6550"/>
                      <a:pt x="6470" y="6417"/>
                    </a:cubicBezTo>
                    <a:cubicBezTo>
                      <a:pt x="6457" y="6392"/>
                      <a:pt x="6457" y="6366"/>
                      <a:pt x="6470" y="6341"/>
                    </a:cubicBezTo>
                    <a:cubicBezTo>
                      <a:pt x="6216" y="6296"/>
                      <a:pt x="5968" y="6207"/>
                      <a:pt x="5733" y="6093"/>
                    </a:cubicBezTo>
                    <a:cubicBezTo>
                      <a:pt x="5409" y="5928"/>
                      <a:pt x="5123" y="5686"/>
                      <a:pt x="4920" y="5381"/>
                    </a:cubicBezTo>
                    <a:cubicBezTo>
                      <a:pt x="4901" y="5354"/>
                      <a:pt x="4926" y="5333"/>
                      <a:pt x="4950" y="5333"/>
                    </a:cubicBezTo>
                    <a:cubicBezTo>
                      <a:pt x="4960" y="5333"/>
                      <a:pt x="4970" y="5336"/>
                      <a:pt x="4977" y="5343"/>
                    </a:cubicBezTo>
                    <a:cubicBezTo>
                      <a:pt x="5218" y="5591"/>
                      <a:pt x="5498" y="5801"/>
                      <a:pt x="5803" y="5972"/>
                    </a:cubicBezTo>
                    <a:cubicBezTo>
                      <a:pt x="6076" y="6112"/>
                      <a:pt x="6368" y="6201"/>
                      <a:pt x="6673" y="6239"/>
                    </a:cubicBezTo>
                    <a:cubicBezTo>
                      <a:pt x="6559" y="6042"/>
                      <a:pt x="6445" y="5858"/>
                      <a:pt x="6311" y="5674"/>
                    </a:cubicBezTo>
                    <a:cubicBezTo>
                      <a:pt x="5765" y="4924"/>
                      <a:pt x="5053" y="4307"/>
                      <a:pt x="4233" y="3862"/>
                    </a:cubicBezTo>
                    <a:cubicBezTo>
                      <a:pt x="4217" y="3857"/>
                      <a:pt x="4224" y="3828"/>
                      <a:pt x="4238" y="3828"/>
                    </a:cubicBezTo>
                    <a:cubicBezTo>
                      <a:pt x="4241" y="3828"/>
                      <a:pt x="4243" y="3829"/>
                      <a:pt x="4246" y="3831"/>
                    </a:cubicBezTo>
                    <a:cubicBezTo>
                      <a:pt x="4494" y="3939"/>
                      <a:pt x="4723" y="4066"/>
                      <a:pt x="4945" y="4212"/>
                    </a:cubicBezTo>
                    <a:cubicBezTo>
                      <a:pt x="5739" y="4739"/>
                      <a:pt x="6394" y="5451"/>
                      <a:pt x="6851" y="6284"/>
                    </a:cubicBezTo>
                    <a:cubicBezTo>
                      <a:pt x="6877" y="6328"/>
                      <a:pt x="6839" y="6385"/>
                      <a:pt x="6788" y="6385"/>
                    </a:cubicBezTo>
                    <a:cubicBezTo>
                      <a:pt x="6724" y="6379"/>
                      <a:pt x="6654" y="6373"/>
                      <a:pt x="6584" y="6366"/>
                    </a:cubicBezTo>
                    <a:lnTo>
                      <a:pt x="6584" y="6366"/>
                    </a:lnTo>
                    <a:cubicBezTo>
                      <a:pt x="6693" y="6519"/>
                      <a:pt x="6801" y="6678"/>
                      <a:pt x="6896" y="6836"/>
                    </a:cubicBezTo>
                    <a:cubicBezTo>
                      <a:pt x="6940" y="6919"/>
                      <a:pt x="6991" y="6995"/>
                      <a:pt x="7036" y="7078"/>
                    </a:cubicBezTo>
                    <a:cubicBezTo>
                      <a:pt x="7080" y="7148"/>
                      <a:pt x="7099" y="7237"/>
                      <a:pt x="7093" y="7326"/>
                    </a:cubicBezTo>
                    <a:cubicBezTo>
                      <a:pt x="7087" y="7338"/>
                      <a:pt x="7080" y="7358"/>
                      <a:pt x="7074" y="7370"/>
                    </a:cubicBezTo>
                    <a:cubicBezTo>
                      <a:pt x="7245" y="7548"/>
                      <a:pt x="7411" y="7739"/>
                      <a:pt x="7576" y="7923"/>
                    </a:cubicBezTo>
                    <a:cubicBezTo>
                      <a:pt x="7639" y="7987"/>
                      <a:pt x="7684" y="8069"/>
                      <a:pt x="7697" y="8165"/>
                    </a:cubicBezTo>
                    <a:cubicBezTo>
                      <a:pt x="7697" y="8209"/>
                      <a:pt x="7684" y="8260"/>
                      <a:pt x="7652" y="8298"/>
                    </a:cubicBezTo>
                    <a:cubicBezTo>
                      <a:pt x="7716" y="8355"/>
                      <a:pt x="7773" y="8412"/>
                      <a:pt x="7830" y="8476"/>
                    </a:cubicBezTo>
                    <a:cubicBezTo>
                      <a:pt x="7900" y="8552"/>
                      <a:pt x="7963" y="8641"/>
                      <a:pt x="8014" y="8737"/>
                    </a:cubicBezTo>
                    <a:lnTo>
                      <a:pt x="8021" y="8749"/>
                    </a:lnTo>
                    <a:lnTo>
                      <a:pt x="8167" y="8914"/>
                    </a:lnTo>
                    <a:lnTo>
                      <a:pt x="8194" y="8946"/>
                    </a:lnTo>
                    <a:lnTo>
                      <a:pt x="8194" y="8946"/>
                    </a:lnTo>
                    <a:cubicBezTo>
                      <a:pt x="8193" y="8944"/>
                      <a:pt x="8192" y="8942"/>
                      <a:pt x="8192" y="8940"/>
                    </a:cubicBezTo>
                    <a:cubicBezTo>
                      <a:pt x="8183" y="8926"/>
                      <a:pt x="8197" y="8913"/>
                      <a:pt x="8210" y="8913"/>
                    </a:cubicBezTo>
                    <a:cubicBezTo>
                      <a:pt x="8215" y="8913"/>
                      <a:pt x="8220" y="8915"/>
                      <a:pt x="8224" y="8921"/>
                    </a:cubicBezTo>
                    <a:cubicBezTo>
                      <a:pt x="8262" y="8972"/>
                      <a:pt x="8319" y="9016"/>
                      <a:pt x="8357" y="9067"/>
                    </a:cubicBezTo>
                    <a:cubicBezTo>
                      <a:pt x="8396" y="9111"/>
                      <a:pt x="8440" y="9156"/>
                      <a:pt x="8478" y="9200"/>
                    </a:cubicBezTo>
                    <a:cubicBezTo>
                      <a:pt x="8561" y="9296"/>
                      <a:pt x="8643" y="9391"/>
                      <a:pt x="8732" y="9486"/>
                    </a:cubicBezTo>
                    <a:cubicBezTo>
                      <a:pt x="9037" y="9817"/>
                      <a:pt x="9374" y="10116"/>
                      <a:pt x="9736" y="10389"/>
                    </a:cubicBezTo>
                    <a:cubicBezTo>
                      <a:pt x="9921" y="10522"/>
                      <a:pt x="10105" y="10643"/>
                      <a:pt x="10296" y="10764"/>
                    </a:cubicBezTo>
                    <a:lnTo>
                      <a:pt x="10385" y="10815"/>
                    </a:lnTo>
                    <a:cubicBezTo>
                      <a:pt x="10232" y="10668"/>
                      <a:pt x="10086" y="10522"/>
                      <a:pt x="9946" y="10376"/>
                    </a:cubicBezTo>
                    <a:cubicBezTo>
                      <a:pt x="9450" y="9861"/>
                      <a:pt x="8980" y="9321"/>
                      <a:pt x="8542" y="8756"/>
                    </a:cubicBezTo>
                    <a:cubicBezTo>
                      <a:pt x="8527" y="8741"/>
                      <a:pt x="8543" y="8718"/>
                      <a:pt x="8563" y="8718"/>
                    </a:cubicBezTo>
                    <a:cubicBezTo>
                      <a:pt x="8569" y="8718"/>
                      <a:pt x="8574" y="8720"/>
                      <a:pt x="8580" y="8724"/>
                    </a:cubicBezTo>
                    <a:cubicBezTo>
                      <a:pt x="8834" y="9010"/>
                      <a:pt x="9095" y="9296"/>
                      <a:pt x="9355" y="9575"/>
                    </a:cubicBezTo>
                    <a:cubicBezTo>
                      <a:pt x="9819" y="10071"/>
                      <a:pt x="10296" y="10560"/>
                      <a:pt x="10798" y="11012"/>
                    </a:cubicBezTo>
                    <a:cubicBezTo>
                      <a:pt x="10899" y="11107"/>
                      <a:pt x="11001" y="11202"/>
                      <a:pt x="11109" y="11291"/>
                    </a:cubicBezTo>
                    <a:cubicBezTo>
                      <a:pt x="11255" y="11425"/>
                      <a:pt x="11408" y="11545"/>
                      <a:pt x="11573" y="11660"/>
                    </a:cubicBezTo>
                    <a:cubicBezTo>
                      <a:pt x="11776" y="11800"/>
                      <a:pt x="12011" y="11882"/>
                      <a:pt x="12259" y="11901"/>
                    </a:cubicBezTo>
                    <a:lnTo>
                      <a:pt x="12170" y="11819"/>
                    </a:lnTo>
                    <a:lnTo>
                      <a:pt x="11751" y="11425"/>
                    </a:lnTo>
                    <a:lnTo>
                      <a:pt x="11363" y="11062"/>
                    </a:lnTo>
                    <a:lnTo>
                      <a:pt x="10912" y="10643"/>
                    </a:lnTo>
                    <a:cubicBezTo>
                      <a:pt x="10353" y="10109"/>
                      <a:pt x="9768" y="9594"/>
                      <a:pt x="9228" y="9048"/>
                    </a:cubicBezTo>
                    <a:cubicBezTo>
                      <a:pt x="9213" y="9033"/>
                      <a:pt x="9225" y="9010"/>
                      <a:pt x="9241" y="9010"/>
                    </a:cubicBezTo>
                    <a:cubicBezTo>
                      <a:pt x="9245" y="9010"/>
                      <a:pt x="9249" y="9012"/>
                      <a:pt x="9253" y="9016"/>
                    </a:cubicBezTo>
                    <a:cubicBezTo>
                      <a:pt x="9565" y="9277"/>
                      <a:pt x="9870" y="9556"/>
                      <a:pt x="10175" y="9836"/>
                    </a:cubicBezTo>
                    <a:cubicBezTo>
                      <a:pt x="10690" y="10300"/>
                      <a:pt x="11204" y="10764"/>
                      <a:pt x="11719" y="11228"/>
                    </a:cubicBezTo>
                    <a:lnTo>
                      <a:pt x="11808" y="11310"/>
                    </a:lnTo>
                    <a:lnTo>
                      <a:pt x="12215" y="11679"/>
                    </a:lnTo>
                    <a:cubicBezTo>
                      <a:pt x="12291" y="11749"/>
                      <a:pt x="12374" y="11819"/>
                      <a:pt x="12450" y="11882"/>
                    </a:cubicBezTo>
                    <a:lnTo>
                      <a:pt x="12469" y="11882"/>
                    </a:lnTo>
                    <a:cubicBezTo>
                      <a:pt x="12472" y="11882"/>
                      <a:pt x="12475" y="11881"/>
                      <a:pt x="12477" y="11881"/>
                    </a:cubicBezTo>
                    <a:cubicBezTo>
                      <a:pt x="12505" y="11881"/>
                      <a:pt x="12526" y="11910"/>
                      <a:pt x="12520" y="11939"/>
                    </a:cubicBezTo>
                    <a:cubicBezTo>
                      <a:pt x="12545" y="11958"/>
                      <a:pt x="12571" y="11978"/>
                      <a:pt x="12596" y="11997"/>
                    </a:cubicBezTo>
                    <a:cubicBezTo>
                      <a:pt x="12717" y="12079"/>
                      <a:pt x="12857" y="12136"/>
                      <a:pt x="13003" y="12155"/>
                    </a:cubicBezTo>
                    <a:cubicBezTo>
                      <a:pt x="13054" y="12155"/>
                      <a:pt x="13104" y="12155"/>
                      <a:pt x="13149" y="12149"/>
                    </a:cubicBezTo>
                    <a:cubicBezTo>
                      <a:pt x="13149" y="12106"/>
                      <a:pt x="13181" y="12076"/>
                      <a:pt x="13218" y="12076"/>
                    </a:cubicBezTo>
                    <a:cubicBezTo>
                      <a:pt x="13225" y="12076"/>
                      <a:pt x="13231" y="12077"/>
                      <a:pt x="13238" y="12079"/>
                    </a:cubicBezTo>
                    <a:lnTo>
                      <a:pt x="13308" y="12098"/>
                    </a:lnTo>
                    <a:lnTo>
                      <a:pt x="13378" y="12073"/>
                    </a:lnTo>
                    <a:cubicBezTo>
                      <a:pt x="13098" y="11825"/>
                      <a:pt x="12819" y="11571"/>
                      <a:pt x="12539" y="11317"/>
                    </a:cubicBezTo>
                    <a:lnTo>
                      <a:pt x="12088" y="10904"/>
                    </a:lnTo>
                    <a:cubicBezTo>
                      <a:pt x="11268" y="10141"/>
                      <a:pt x="10448" y="9359"/>
                      <a:pt x="9679" y="8540"/>
                    </a:cubicBezTo>
                    <a:cubicBezTo>
                      <a:pt x="9659" y="8525"/>
                      <a:pt x="9678" y="8502"/>
                      <a:pt x="9697" y="8502"/>
                    </a:cubicBezTo>
                    <a:cubicBezTo>
                      <a:pt x="9702" y="8502"/>
                      <a:pt x="9707" y="8504"/>
                      <a:pt x="9711" y="8508"/>
                    </a:cubicBezTo>
                    <a:cubicBezTo>
                      <a:pt x="9991" y="8762"/>
                      <a:pt x="10264" y="9023"/>
                      <a:pt x="10537" y="9277"/>
                    </a:cubicBezTo>
                    <a:cubicBezTo>
                      <a:pt x="11255" y="9963"/>
                      <a:pt x="11986" y="10637"/>
                      <a:pt x="12723" y="11304"/>
                    </a:cubicBezTo>
                    <a:cubicBezTo>
                      <a:pt x="12977" y="11533"/>
                      <a:pt x="13225" y="11755"/>
                      <a:pt x="13479" y="11984"/>
                    </a:cubicBezTo>
                    <a:cubicBezTo>
                      <a:pt x="13518" y="12016"/>
                      <a:pt x="13498" y="12073"/>
                      <a:pt x="13454" y="12086"/>
                    </a:cubicBezTo>
                    <a:cubicBezTo>
                      <a:pt x="13473" y="12098"/>
                      <a:pt x="13479" y="12124"/>
                      <a:pt x="13473" y="12143"/>
                    </a:cubicBezTo>
                    <a:cubicBezTo>
                      <a:pt x="13511" y="12155"/>
                      <a:pt x="13556" y="12162"/>
                      <a:pt x="13594" y="12162"/>
                    </a:cubicBezTo>
                    <a:cubicBezTo>
                      <a:pt x="13625" y="12165"/>
                      <a:pt x="13656" y="12167"/>
                      <a:pt x="13687" y="12167"/>
                    </a:cubicBezTo>
                    <a:cubicBezTo>
                      <a:pt x="13777" y="12167"/>
                      <a:pt x="13866" y="12154"/>
                      <a:pt x="13956" y="12130"/>
                    </a:cubicBezTo>
                    <a:cubicBezTo>
                      <a:pt x="14007" y="12117"/>
                      <a:pt x="14064" y="12098"/>
                      <a:pt x="14115" y="12073"/>
                    </a:cubicBezTo>
                    <a:cubicBezTo>
                      <a:pt x="14172" y="12041"/>
                      <a:pt x="14172" y="12009"/>
                      <a:pt x="14134" y="11952"/>
                    </a:cubicBezTo>
                    <a:cubicBezTo>
                      <a:pt x="14058" y="11857"/>
                      <a:pt x="13969" y="11768"/>
                      <a:pt x="13873" y="11685"/>
                    </a:cubicBezTo>
                    <a:cubicBezTo>
                      <a:pt x="13498" y="11336"/>
                      <a:pt x="13098" y="11018"/>
                      <a:pt x="12691" y="10700"/>
                    </a:cubicBezTo>
                    <a:cubicBezTo>
                      <a:pt x="12342" y="10427"/>
                      <a:pt x="11992" y="10160"/>
                      <a:pt x="11656" y="9868"/>
                    </a:cubicBezTo>
                    <a:cubicBezTo>
                      <a:pt x="11287" y="9544"/>
                      <a:pt x="10931" y="9200"/>
                      <a:pt x="10582" y="8851"/>
                    </a:cubicBezTo>
                    <a:cubicBezTo>
                      <a:pt x="10277" y="8552"/>
                      <a:pt x="9984" y="8254"/>
                      <a:pt x="9705" y="7936"/>
                    </a:cubicBezTo>
                    <a:cubicBezTo>
                      <a:pt x="9701" y="7939"/>
                      <a:pt x="9698" y="7941"/>
                      <a:pt x="9695" y="7941"/>
                    </a:cubicBezTo>
                    <a:cubicBezTo>
                      <a:pt x="9692" y="7941"/>
                      <a:pt x="9689" y="7939"/>
                      <a:pt x="9686" y="7936"/>
                    </a:cubicBezTo>
                    <a:cubicBezTo>
                      <a:pt x="9647" y="7923"/>
                      <a:pt x="9616" y="7898"/>
                      <a:pt x="9597" y="7866"/>
                    </a:cubicBezTo>
                    <a:cubicBezTo>
                      <a:pt x="9559" y="7828"/>
                      <a:pt x="9527" y="7790"/>
                      <a:pt x="9501" y="7752"/>
                    </a:cubicBezTo>
                    <a:cubicBezTo>
                      <a:pt x="9444" y="7675"/>
                      <a:pt x="9387" y="7593"/>
                      <a:pt x="9330" y="7516"/>
                    </a:cubicBezTo>
                    <a:cubicBezTo>
                      <a:pt x="9215" y="7364"/>
                      <a:pt x="9101" y="7205"/>
                      <a:pt x="8987" y="7046"/>
                    </a:cubicBezTo>
                    <a:cubicBezTo>
                      <a:pt x="8764" y="6735"/>
                      <a:pt x="8548" y="6417"/>
                      <a:pt x="8332" y="6099"/>
                    </a:cubicBezTo>
                    <a:cubicBezTo>
                      <a:pt x="8326" y="6087"/>
                      <a:pt x="8338" y="6068"/>
                      <a:pt x="8351" y="6068"/>
                    </a:cubicBezTo>
                    <a:cubicBezTo>
                      <a:pt x="8268" y="5934"/>
                      <a:pt x="8180" y="5807"/>
                      <a:pt x="8078" y="5680"/>
                    </a:cubicBezTo>
                    <a:cubicBezTo>
                      <a:pt x="7881" y="5419"/>
                      <a:pt x="7665" y="5165"/>
                      <a:pt x="7430" y="4936"/>
                    </a:cubicBezTo>
                    <a:cubicBezTo>
                      <a:pt x="7409" y="4921"/>
                      <a:pt x="7427" y="4887"/>
                      <a:pt x="7448" y="4887"/>
                    </a:cubicBezTo>
                    <a:cubicBezTo>
                      <a:pt x="7453" y="4887"/>
                      <a:pt x="7457" y="4889"/>
                      <a:pt x="7461" y="4892"/>
                    </a:cubicBezTo>
                    <a:cubicBezTo>
                      <a:pt x="7557" y="4968"/>
                      <a:pt x="7639" y="5044"/>
                      <a:pt x="7728" y="5127"/>
                    </a:cubicBezTo>
                    <a:cubicBezTo>
                      <a:pt x="7703" y="5083"/>
                      <a:pt x="7677" y="5038"/>
                      <a:pt x="7652" y="4994"/>
                    </a:cubicBezTo>
                    <a:cubicBezTo>
                      <a:pt x="7563" y="4841"/>
                      <a:pt x="7461" y="4695"/>
                      <a:pt x="7360" y="4555"/>
                    </a:cubicBezTo>
                    <a:cubicBezTo>
                      <a:pt x="7252" y="4415"/>
                      <a:pt x="7144" y="4288"/>
                      <a:pt x="7029" y="4161"/>
                    </a:cubicBezTo>
                    <a:lnTo>
                      <a:pt x="7023" y="4161"/>
                    </a:lnTo>
                    <a:cubicBezTo>
                      <a:pt x="6966" y="4104"/>
                      <a:pt x="6915" y="4047"/>
                      <a:pt x="6858" y="3990"/>
                    </a:cubicBezTo>
                    <a:cubicBezTo>
                      <a:pt x="6788" y="3913"/>
                      <a:pt x="6712" y="3843"/>
                      <a:pt x="6642" y="3780"/>
                    </a:cubicBezTo>
                    <a:cubicBezTo>
                      <a:pt x="6629" y="3767"/>
                      <a:pt x="6629" y="3754"/>
                      <a:pt x="6642" y="3742"/>
                    </a:cubicBezTo>
                    <a:lnTo>
                      <a:pt x="6527" y="3621"/>
                    </a:lnTo>
                    <a:cubicBezTo>
                      <a:pt x="6235" y="3310"/>
                      <a:pt x="5924" y="3011"/>
                      <a:pt x="5593" y="2731"/>
                    </a:cubicBezTo>
                    <a:cubicBezTo>
                      <a:pt x="5428" y="2585"/>
                      <a:pt x="5256" y="2452"/>
                      <a:pt x="5085" y="2318"/>
                    </a:cubicBezTo>
                    <a:lnTo>
                      <a:pt x="4729" y="2039"/>
                    </a:lnTo>
                    <a:cubicBezTo>
                      <a:pt x="4724" y="2048"/>
                      <a:pt x="4716" y="2054"/>
                      <a:pt x="4710" y="2054"/>
                    </a:cubicBezTo>
                    <a:cubicBezTo>
                      <a:pt x="4707" y="2054"/>
                      <a:pt x="4705" y="2053"/>
                      <a:pt x="4703" y="2051"/>
                    </a:cubicBezTo>
                    <a:cubicBezTo>
                      <a:pt x="4653" y="2045"/>
                      <a:pt x="4608" y="2020"/>
                      <a:pt x="4576" y="1988"/>
                    </a:cubicBezTo>
                    <a:cubicBezTo>
                      <a:pt x="4538" y="1956"/>
                      <a:pt x="4500" y="1918"/>
                      <a:pt x="4462" y="1886"/>
                    </a:cubicBezTo>
                    <a:cubicBezTo>
                      <a:pt x="4411" y="1835"/>
                      <a:pt x="4367" y="1778"/>
                      <a:pt x="4316" y="1727"/>
                    </a:cubicBezTo>
                    <a:lnTo>
                      <a:pt x="4316" y="1727"/>
                    </a:lnTo>
                    <a:cubicBezTo>
                      <a:pt x="4322" y="1746"/>
                      <a:pt x="4329" y="1765"/>
                      <a:pt x="4329" y="1784"/>
                    </a:cubicBezTo>
                    <a:cubicBezTo>
                      <a:pt x="4329" y="1803"/>
                      <a:pt x="4315" y="1818"/>
                      <a:pt x="4303" y="1818"/>
                    </a:cubicBezTo>
                    <a:cubicBezTo>
                      <a:pt x="4299" y="1818"/>
                      <a:pt x="4294" y="1815"/>
                      <a:pt x="4290" y="1810"/>
                    </a:cubicBezTo>
                    <a:cubicBezTo>
                      <a:pt x="4208" y="1689"/>
                      <a:pt x="4138" y="1562"/>
                      <a:pt x="4074" y="1435"/>
                    </a:cubicBezTo>
                    <a:cubicBezTo>
                      <a:pt x="3998" y="1308"/>
                      <a:pt x="3922" y="1187"/>
                      <a:pt x="3833" y="1073"/>
                    </a:cubicBezTo>
                    <a:cubicBezTo>
                      <a:pt x="3712" y="914"/>
                      <a:pt x="3579" y="774"/>
                      <a:pt x="3439" y="641"/>
                    </a:cubicBezTo>
                    <a:lnTo>
                      <a:pt x="3439" y="641"/>
                    </a:lnTo>
                    <a:lnTo>
                      <a:pt x="3445" y="647"/>
                    </a:lnTo>
                    <a:cubicBezTo>
                      <a:pt x="3496" y="698"/>
                      <a:pt x="3541" y="755"/>
                      <a:pt x="3572" y="818"/>
                    </a:cubicBezTo>
                    <a:cubicBezTo>
                      <a:pt x="3583" y="844"/>
                      <a:pt x="3563" y="866"/>
                      <a:pt x="3542" y="866"/>
                    </a:cubicBezTo>
                    <a:cubicBezTo>
                      <a:pt x="3537" y="866"/>
                      <a:pt x="3532" y="865"/>
                      <a:pt x="3528" y="863"/>
                    </a:cubicBezTo>
                    <a:cubicBezTo>
                      <a:pt x="3471" y="825"/>
                      <a:pt x="3420" y="780"/>
                      <a:pt x="3375" y="729"/>
                    </a:cubicBezTo>
                    <a:cubicBezTo>
                      <a:pt x="3331" y="679"/>
                      <a:pt x="3286" y="634"/>
                      <a:pt x="3235" y="583"/>
                    </a:cubicBezTo>
                    <a:cubicBezTo>
                      <a:pt x="3147" y="488"/>
                      <a:pt x="3045" y="399"/>
                      <a:pt x="2937" y="316"/>
                    </a:cubicBezTo>
                    <a:cubicBezTo>
                      <a:pt x="2721" y="145"/>
                      <a:pt x="2454" y="50"/>
                      <a:pt x="2181" y="30"/>
                    </a:cubicBezTo>
                    <a:cubicBezTo>
                      <a:pt x="2168" y="30"/>
                      <a:pt x="2162" y="24"/>
                      <a:pt x="2155" y="18"/>
                    </a:cubicBezTo>
                    <a:cubicBezTo>
                      <a:pt x="2098" y="11"/>
                      <a:pt x="2041" y="5"/>
                      <a:pt x="1977" y="5"/>
                    </a:cubicBezTo>
                    <a:cubicBezTo>
                      <a:pt x="1923" y="2"/>
                      <a:pt x="1869" y="0"/>
                      <a:pt x="18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48"/>
              <p:cNvSpPr/>
              <p:nvPr/>
            </p:nvSpPr>
            <p:spPr>
              <a:xfrm>
                <a:off x="-119681" y="2794380"/>
                <a:ext cx="38292" cy="83843"/>
              </a:xfrm>
              <a:custGeom>
                <a:rect b="b" l="l" r="r" t="t"/>
                <a:pathLst>
                  <a:path extrusionOk="0" h="462" w="211">
                    <a:moveTo>
                      <a:pt x="75" y="1"/>
                    </a:moveTo>
                    <a:cubicBezTo>
                      <a:pt x="63" y="1"/>
                      <a:pt x="54" y="5"/>
                      <a:pt x="45" y="10"/>
                    </a:cubicBezTo>
                    <a:cubicBezTo>
                      <a:pt x="33" y="16"/>
                      <a:pt x="20" y="29"/>
                      <a:pt x="20" y="48"/>
                    </a:cubicBezTo>
                    <a:cubicBezTo>
                      <a:pt x="7" y="80"/>
                      <a:pt x="7" y="105"/>
                      <a:pt x="1" y="137"/>
                    </a:cubicBezTo>
                    <a:cubicBezTo>
                      <a:pt x="1" y="169"/>
                      <a:pt x="1" y="194"/>
                      <a:pt x="1" y="226"/>
                    </a:cubicBezTo>
                    <a:cubicBezTo>
                      <a:pt x="1" y="258"/>
                      <a:pt x="7" y="290"/>
                      <a:pt x="14" y="321"/>
                    </a:cubicBezTo>
                    <a:cubicBezTo>
                      <a:pt x="14" y="340"/>
                      <a:pt x="20" y="353"/>
                      <a:pt x="26" y="366"/>
                    </a:cubicBezTo>
                    <a:cubicBezTo>
                      <a:pt x="33" y="385"/>
                      <a:pt x="39" y="404"/>
                      <a:pt x="52" y="423"/>
                    </a:cubicBezTo>
                    <a:cubicBezTo>
                      <a:pt x="65" y="442"/>
                      <a:pt x="90" y="455"/>
                      <a:pt x="115" y="461"/>
                    </a:cubicBezTo>
                    <a:lnTo>
                      <a:pt x="141" y="461"/>
                    </a:lnTo>
                    <a:cubicBezTo>
                      <a:pt x="179" y="455"/>
                      <a:pt x="204" y="423"/>
                      <a:pt x="204" y="391"/>
                    </a:cubicBezTo>
                    <a:cubicBezTo>
                      <a:pt x="211" y="379"/>
                      <a:pt x="211" y="372"/>
                      <a:pt x="204" y="359"/>
                    </a:cubicBezTo>
                    <a:cubicBezTo>
                      <a:pt x="198" y="340"/>
                      <a:pt x="192" y="328"/>
                      <a:pt x="185" y="309"/>
                    </a:cubicBezTo>
                    <a:lnTo>
                      <a:pt x="179" y="296"/>
                    </a:lnTo>
                    <a:lnTo>
                      <a:pt x="173" y="283"/>
                    </a:lnTo>
                    <a:cubicBezTo>
                      <a:pt x="166" y="258"/>
                      <a:pt x="160" y="232"/>
                      <a:pt x="153" y="213"/>
                    </a:cubicBezTo>
                    <a:cubicBezTo>
                      <a:pt x="141" y="162"/>
                      <a:pt x="141" y="118"/>
                      <a:pt x="147" y="73"/>
                    </a:cubicBezTo>
                    <a:cubicBezTo>
                      <a:pt x="147" y="54"/>
                      <a:pt x="141" y="35"/>
                      <a:pt x="128" y="23"/>
                    </a:cubicBezTo>
                    <a:cubicBezTo>
                      <a:pt x="115" y="10"/>
                      <a:pt x="103" y="4"/>
                      <a:pt x="90" y="4"/>
                    </a:cubicBezTo>
                    <a:cubicBezTo>
                      <a:pt x="84" y="2"/>
                      <a:pt x="79" y="1"/>
                      <a:pt x="7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48"/>
              <p:cNvSpPr/>
              <p:nvPr/>
            </p:nvSpPr>
            <p:spPr>
              <a:xfrm>
                <a:off x="-1188593" y="1694807"/>
                <a:ext cx="79307" cy="153167"/>
              </a:xfrm>
              <a:custGeom>
                <a:rect b="b" l="l" r="r" t="t"/>
                <a:pathLst>
                  <a:path extrusionOk="0" h="844" w="437">
                    <a:moveTo>
                      <a:pt x="25" y="1"/>
                    </a:moveTo>
                    <a:cubicBezTo>
                      <a:pt x="12" y="1"/>
                      <a:pt x="0" y="9"/>
                      <a:pt x="0" y="25"/>
                    </a:cubicBezTo>
                    <a:cubicBezTo>
                      <a:pt x="6" y="172"/>
                      <a:pt x="32" y="324"/>
                      <a:pt x="89" y="464"/>
                    </a:cubicBezTo>
                    <a:cubicBezTo>
                      <a:pt x="121" y="534"/>
                      <a:pt x="153" y="597"/>
                      <a:pt x="197" y="661"/>
                    </a:cubicBezTo>
                    <a:cubicBezTo>
                      <a:pt x="216" y="693"/>
                      <a:pt x="242" y="725"/>
                      <a:pt x="267" y="756"/>
                    </a:cubicBezTo>
                    <a:cubicBezTo>
                      <a:pt x="292" y="788"/>
                      <a:pt x="318" y="833"/>
                      <a:pt x="356" y="839"/>
                    </a:cubicBezTo>
                    <a:cubicBezTo>
                      <a:pt x="364" y="842"/>
                      <a:pt x="372" y="844"/>
                      <a:pt x="379" y="844"/>
                    </a:cubicBezTo>
                    <a:cubicBezTo>
                      <a:pt x="413" y="844"/>
                      <a:pt x="436" y="812"/>
                      <a:pt x="426" y="775"/>
                    </a:cubicBezTo>
                    <a:cubicBezTo>
                      <a:pt x="413" y="744"/>
                      <a:pt x="388" y="712"/>
                      <a:pt x="362" y="686"/>
                    </a:cubicBezTo>
                    <a:cubicBezTo>
                      <a:pt x="337" y="661"/>
                      <a:pt x="318" y="629"/>
                      <a:pt x="292" y="604"/>
                    </a:cubicBezTo>
                    <a:cubicBezTo>
                      <a:pt x="254" y="547"/>
                      <a:pt x="216" y="483"/>
                      <a:pt x="184" y="426"/>
                    </a:cubicBezTo>
                    <a:cubicBezTo>
                      <a:pt x="121" y="299"/>
                      <a:pt x="70" y="159"/>
                      <a:pt x="51" y="19"/>
                    </a:cubicBezTo>
                    <a:cubicBezTo>
                      <a:pt x="48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48"/>
              <p:cNvSpPr/>
              <p:nvPr/>
            </p:nvSpPr>
            <p:spPr>
              <a:xfrm>
                <a:off x="-1368257" y="1286845"/>
                <a:ext cx="110521" cy="70776"/>
              </a:xfrm>
              <a:custGeom>
                <a:rect b="b" l="l" r="r" t="t"/>
                <a:pathLst>
                  <a:path extrusionOk="0" h="390" w="609">
                    <a:moveTo>
                      <a:pt x="30" y="1"/>
                    </a:moveTo>
                    <a:cubicBezTo>
                      <a:pt x="15" y="1"/>
                      <a:pt x="0" y="17"/>
                      <a:pt x="5" y="37"/>
                    </a:cubicBezTo>
                    <a:cubicBezTo>
                      <a:pt x="31" y="87"/>
                      <a:pt x="69" y="132"/>
                      <a:pt x="113" y="170"/>
                    </a:cubicBezTo>
                    <a:cubicBezTo>
                      <a:pt x="158" y="215"/>
                      <a:pt x="208" y="246"/>
                      <a:pt x="259" y="278"/>
                    </a:cubicBezTo>
                    <a:cubicBezTo>
                      <a:pt x="310" y="310"/>
                      <a:pt x="361" y="335"/>
                      <a:pt x="418" y="361"/>
                    </a:cubicBezTo>
                    <a:cubicBezTo>
                      <a:pt x="453" y="369"/>
                      <a:pt x="502" y="390"/>
                      <a:pt x="547" y="390"/>
                    </a:cubicBezTo>
                    <a:cubicBezTo>
                      <a:pt x="567" y="390"/>
                      <a:pt x="586" y="385"/>
                      <a:pt x="602" y="373"/>
                    </a:cubicBezTo>
                    <a:cubicBezTo>
                      <a:pt x="609" y="361"/>
                      <a:pt x="609" y="342"/>
                      <a:pt x="602" y="329"/>
                    </a:cubicBezTo>
                    <a:cubicBezTo>
                      <a:pt x="590" y="304"/>
                      <a:pt x="558" y="297"/>
                      <a:pt x="539" y="284"/>
                    </a:cubicBezTo>
                    <a:cubicBezTo>
                      <a:pt x="513" y="272"/>
                      <a:pt x="482" y="265"/>
                      <a:pt x="456" y="259"/>
                    </a:cubicBezTo>
                    <a:cubicBezTo>
                      <a:pt x="405" y="240"/>
                      <a:pt x="355" y="221"/>
                      <a:pt x="304" y="195"/>
                    </a:cubicBezTo>
                    <a:cubicBezTo>
                      <a:pt x="259" y="164"/>
                      <a:pt x="215" y="138"/>
                      <a:pt x="170" y="107"/>
                    </a:cubicBezTo>
                    <a:cubicBezTo>
                      <a:pt x="126" y="68"/>
                      <a:pt x="88" y="30"/>
                      <a:pt x="43" y="5"/>
                    </a:cubicBezTo>
                    <a:cubicBezTo>
                      <a:pt x="39" y="2"/>
                      <a:pt x="35" y="1"/>
                      <a:pt x="3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48"/>
              <p:cNvSpPr/>
              <p:nvPr/>
            </p:nvSpPr>
            <p:spPr>
              <a:xfrm>
                <a:off x="-810390" y="1194836"/>
                <a:ext cx="27766" cy="45914"/>
              </a:xfrm>
              <a:custGeom>
                <a:rect b="b" l="l" r="r" t="t"/>
                <a:pathLst>
                  <a:path extrusionOk="0" h="253" w="153">
                    <a:moveTo>
                      <a:pt x="31" y="1"/>
                    </a:moveTo>
                    <a:cubicBezTo>
                      <a:pt x="27" y="1"/>
                      <a:pt x="23" y="2"/>
                      <a:pt x="20" y="3"/>
                    </a:cubicBezTo>
                    <a:cubicBezTo>
                      <a:pt x="7" y="10"/>
                      <a:pt x="0" y="29"/>
                      <a:pt x="7" y="42"/>
                    </a:cubicBezTo>
                    <a:cubicBezTo>
                      <a:pt x="26" y="73"/>
                      <a:pt x="39" y="111"/>
                      <a:pt x="58" y="143"/>
                    </a:cubicBezTo>
                    <a:cubicBezTo>
                      <a:pt x="64" y="162"/>
                      <a:pt x="70" y="175"/>
                      <a:pt x="83" y="194"/>
                    </a:cubicBezTo>
                    <a:cubicBezTo>
                      <a:pt x="89" y="213"/>
                      <a:pt x="89" y="213"/>
                      <a:pt x="96" y="220"/>
                    </a:cubicBezTo>
                    <a:cubicBezTo>
                      <a:pt x="96" y="226"/>
                      <a:pt x="102" y="239"/>
                      <a:pt x="115" y="245"/>
                    </a:cubicBezTo>
                    <a:cubicBezTo>
                      <a:pt x="119" y="251"/>
                      <a:pt x="123" y="253"/>
                      <a:pt x="128" y="253"/>
                    </a:cubicBezTo>
                    <a:cubicBezTo>
                      <a:pt x="140" y="253"/>
                      <a:pt x="153" y="239"/>
                      <a:pt x="153" y="226"/>
                    </a:cubicBezTo>
                    <a:cubicBezTo>
                      <a:pt x="147" y="213"/>
                      <a:pt x="147" y="200"/>
                      <a:pt x="140" y="194"/>
                    </a:cubicBezTo>
                    <a:cubicBezTo>
                      <a:pt x="140" y="188"/>
                      <a:pt x="134" y="175"/>
                      <a:pt x="128" y="169"/>
                    </a:cubicBezTo>
                    <a:cubicBezTo>
                      <a:pt x="128" y="156"/>
                      <a:pt x="115" y="131"/>
                      <a:pt x="108" y="118"/>
                    </a:cubicBezTo>
                    <a:cubicBezTo>
                      <a:pt x="89" y="86"/>
                      <a:pt x="77" y="48"/>
                      <a:pt x="58" y="16"/>
                    </a:cubicBezTo>
                    <a:cubicBezTo>
                      <a:pt x="53" y="7"/>
                      <a:pt x="42" y="1"/>
                      <a:pt x="31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48"/>
              <p:cNvSpPr/>
              <p:nvPr/>
            </p:nvSpPr>
            <p:spPr>
              <a:xfrm>
                <a:off x="-805853" y="1179592"/>
                <a:ext cx="66966" cy="70958"/>
              </a:xfrm>
              <a:custGeom>
                <a:rect b="b" l="l" r="r" t="t"/>
                <a:pathLst>
                  <a:path extrusionOk="0" h="391" w="369">
                    <a:moveTo>
                      <a:pt x="37" y="1"/>
                    </a:moveTo>
                    <a:cubicBezTo>
                      <a:pt x="18" y="1"/>
                      <a:pt x="0" y="19"/>
                      <a:pt x="14" y="37"/>
                    </a:cubicBezTo>
                    <a:cubicBezTo>
                      <a:pt x="58" y="100"/>
                      <a:pt x="103" y="164"/>
                      <a:pt x="153" y="227"/>
                    </a:cubicBezTo>
                    <a:cubicBezTo>
                      <a:pt x="179" y="253"/>
                      <a:pt x="204" y="284"/>
                      <a:pt x="236" y="310"/>
                    </a:cubicBezTo>
                    <a:cubicBezTo>
                      <a:pt x="249" y="329"/>
                      <a:pt x="261" y="342"/>
                      <a:pt x="274" y="354"/>
                    </a:cubicBezTo>
                    <a:cubicBezTo>
                      <a:pt x="293" y="367"/>
                      <a:pt x="306" y="380"/>
                      <a:pt x="325" y="386"/>
                    </a:cubicBezTo>
                    <a:cubicBezTo>
                      <a:pt x="329" y="389"/>
                      <a:pt x="334" y="390"/>
                      <a:pt x="338" y="390"/>
                    </a:cubicBezTo>
                    <a:cubicBezTo>
                      <a:pt x="354" y="390"/>
                      <a:pt x="368" y="375"/>
                      <a:pt x="363" y="361"/>
                    </a:cubicBezTo>
                    <a:cubicBezTo>
                      <a:pt x="338" y="329"/>
                      <a:pt x="312" y="297"/>
                      <a:pt x="287" y="272"/>
                    </a:cubicBezTo>
                    <a:lnTo>
                      <a:pt x="204" y="189"/>
                    </a:lnTo>
                    <a:cubicBezTo>
                      <a:pt x="153" y="132"/>
                      <a:pt x="103" y="68"/>
                      <a:pt x="58" y="11"/>
                    </a:cubicBezTo>
                    <a:cubicBezTo>
                      <a:pt x="52" y="4"/>
                      <a:pt x="45" y="1"/>
                      <a:pt x="37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48"/>
              <p:cNvSpPr/>
              <p:nvPr/>
            </p:nvSpPr>
            <p:spPr>
              <a:xfrm>
                <a:off x="30402" y="3025220"/>
                <a:ext cx="19781" cy="51903"/>
              </a:xfrm>
              <a:custGeom>
                <a:rect b="b" l="l" r="r" t="t"/>
                <a:pathLst>
                  <a:path extrusionOk="0" h="286" w="109">
                    <a:moveTo>
                      <a:pt x="39" y="1"/>
                    </a:moveTo>
                    <a:cubicBezTo>
                      <a:pt x="37" y="1"/>
                      <a:pt x="34" y="1"/>
                      <a:pt x="32" y="3"/>
                    </a:cubicBezTo>
                    <a:cubicBezTo>
                      <a:pt x="13" y="9"/>
                      <a:pt x="0" y="28"/>
                      <a:pt x="6" y="47"/>
                    </a:cubicBezTo>
                    <a:lnTo>
                      <a:pt x="32" y="161"/>
                    </a:lnTo>
                    <a:cubicBezTo>
                      <a:pt x="32" y="180"/>
                      <a:pt x="38" y="200"/>
                      <a:pt x="45" y="219"/>
                    </a:cubicBezTo>
                    <a:cubicBezTo>
                      <a:pt x="51" y="238"/>
                      <a:pt x="64" y="250"/>
                      <a:pt x="70" y="276"/>
                    </a:cubicBezTo>
                    <a:cubicBezTo>
                      <a:pt x="72" y="282"/>
                      <a:pt x="78" y="285"/>
                      <a:pt x="83" y="285"/>
                    </a:cubicBezTo>
                    <a:cubicBezTo>
                      <a:pt x="95" y="285"/>
                      <a:pt x="108" y="276"/>
                      <a:pt x="108" y="263"/>
                    </a:cubicBezTo>
                    <a:lnTo>
                      <a:pt x="108" y="200"/>
                    </a:lnTo>
                    <a:cubicBezTo>
                      <a:pt x="108" y="180"/>
                      <a:pt x="102" y="161"/>
                      <a:pt x="95" y="142"/>
                    </a:cubicBezTo>
                    <a:lnTo>
                      <a:pt x="70" y="28"/>
                    </a:lnTo>
                    <a:cubicBezTo>
                      <a:pt x="65" y="12"/>
                      <a:pt x="51" y="1"/>
                      <a:pt x="3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48"/>
              <p:cNvSpPr/>
              <p:nvPr/>
            </p:nvSpPr>
            <p:spPr>
              <a:xfrm>
                <a:off x="-1232511" y="3032297"/>
                <a:ext cx="607595" cy="42829"/>
              </a:xfrm>
              <a:custGeom>
                <a:rect b="b" l="l" r="r" t="t"/>
                <a:pathLst>
                  <a:path extrusionOk="0" h="236" w="3348">
                    <a:moveTo>
                      <a:pt x="3152" y="0"/>
                    </a:moveTo>
                    <a:cubicBezTo>
                      <a:pt x="2985" y="0"/>
                      <a:pt x="2817" y="31"/>
                      <a:pt x="2657" y="46"/>
                    </a:cubicBezTo>
                    <a:cubicBezTo>
                      <a:pt x="2454" y="65"/>
                      <a:pt x="2237" y="84"/>
                      <a:pt x="2028" y="91"/>
                    </a:cubicBezTo>
                    <a:cubicBezTo>
                      <a:pt x="1830" y="99"/>
                      <a:pt x="1633" y="104"/>
                      <a:pt x="1436" y="104"/>
                    </a:cubicBezTo>
                    <a:cubicBezTo>
                      <a:pt x="1208" y="104"/>
                      <a:pt x="982" y="98"/>
                      <a:pt x="757" y="84"/>
                    </a:cubicBezTo>
                    <a:cubicBezTo>
                      <a:pt x="515" y="72"/>
                      <a:pt x="280" y="59"/>
                      <a:pt x="39" y="46"/>
                    </a:cubicBezTo>
                    <a:cubicBezTo>
                      <a:pt x="7" y="46"/>
                      <a:pt x="1" y="97"/>
                      <a:pt x="32" y="110"/>
                    </a:cubicBezTo>
                    <a:cubicBezTo>
                      <a:pt x="452" y="186"/>
                      <a:pt x="878" y="224"/>
                      <a:pt x="1303" y="230"/>
                    </a:cubicBezTo>
                    <a:cubicBezTo>
                      <a:pt x="1415" y="234"/>
                      <a:pt x="1526" y="235"/>
                      <a:pt x="1637" y="235"/>
                    </a:cubicBezTo>
                    <a:cubicBezTo>
                      <a:pt x="1956" y="235"/>
                      <a:pt x="2273" y="222"/>
                      <a:pt x="2593" y="199"/>
                    </a:cubicBezTo>
                    <a:cubicBezTo>
                      <a:pt x="2708" y="186"/>
                      <a:pt x="2828" y="173"/>
                      <a:pt x="2943" y="161"/>
                    </a:cubicBezTo>
                    <a:cubicBezTo>
                      <a:pt x="3064" y="154"/>
                      <a:pt x="3184" y="129"/>
                      <a:pt x="3305" y="84"/>
                    </a:cubicBezTo>
                    <a:cubicBezTo>
                      <a:pt x="3348" y="72"/>
                      <a:pt x="3338" y="8"/>
                      <a:pt x="3292" y="8"/>
                    </a:cubicBezTo>
                    <a:cubicBezTo>
                      <a:pt x="3290" y="8"/>
                      <a:pt x="3288" y="8"/>
                      <a:pt x="3286" y="8"/>
                    </a:cubicBezTo>
                    <a:cubicBezTo>
                      <a:pt x="3241" y="3"/>
                      <a:pt x="3197" y="0"/>
                      <a:pt x="315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48"/>
              <p:cNvSpPr/>
              <p:nvPr/>
            </p:nvSpPr>
            <p:spPr>
              <a:xfrm>
                <a:off x="-1276247" y="2956077"/>
                <a:ext cx="35026" cy="119594"/>
              </a:xfrm>
              <a:custGeom>
                <a:rect b="b" l="l" r="r" t="t"/>
                <a:pathLst>
                  <a:path extrusionOk="0" h="659" w="193">
                    <a:moveTo>
                      <a:pt x="151" y="0"/>
                    </a:moveTo>
                    <a:cubicBezTo>
                      <a:pt x="141" y="0"/>
                      <a:pt x="131" y="4"/>
                      <a:pt x="127" y="15"/>
                    </a:cubicBezTo>
                    <a:cubicBezTo>
                      <a:pt x="83" y="117"/>
                      <a:pt x="51" y="218"/>
                      <a:pt x="32" y="326"/>
                    </a:cubicBezTo>
                    <a:cubicBezTo>
                      <a:pt x="19" y="377"/>
                      <a:pt x="13" y="428"/>
                      <a:pt x="6" y="485"/>
                    </a:cubicBezTo>
                    <a:cubicBezTo>
                      <a:pt x="0" y="536"/>
                      <a:pt x="6" y="593"/>
                      <a:pt x="32" y="644"/>
                    </a:cubicBezTo>
                    <a:cubicBezTo>
                      <a:pt x="38" y="654"/>
                      <a:pt x="49" y="658"/>
                      <a:pt x="60" y="658"/>
                    </a:cubicBezTo>
                    <a:cubicBezTo>
                      <a:pt x="72" y="658"/>
                      <a:pt x="83" y="654"/>
                      <a:pt x="89" y="644"/>
                    </a:cubicBezTo>
                    <a:cubicBezTo>
                      <a:pt x="108" y="593"/>
                      <a:pt x="115" y="536"/>
                      <a:pt x="115" y="485"/>
                    </a:cubicBezTo>
                    <a:cubicBezTo>
                      <a:pt x="115" y="434"/>
                      <a:pt x="121" y="390"/>
                      <a:pt x="127" y="339"/>
                    </a:cubicBezTo>
                    <a:cubicBezTo>
                      <a:pt x="140" y="237"/>
                      <a:pt x="159" y="136"/>
                      <a:pt x="184" y="34"/>
                    </a:cubicBezTo>
                    <a:cubicBezTo>
                      <a:pt x="193" y="17"/>
                      <a:pt x="170" y="0"/>
                      <a:pt x="15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48"/>
              <p:cNvSpPr/>
              <p:nvPr/>
            </p:nvSpPr>
            <p:spPr>
              <a:xfrm>
                <a:off x="-1322524" y="3195627"/>
                <a:ext cx="18148" cy="65876"/>
              </a:xfrm>
              <a:custGeom>
                <a:rect b="b" l="l" r="r" t="t"/>
                <a:pathLst>
                  <a:path extrusionOk="0" h="363" w="100">
                    <a:moveTo>
                      <a:pt x="64" y="0"/>
                    </a:moveTo>
                    <a:cubicBezTo>
                      <a:pt x="51" y="0"/>
                      <a:pt x="38" y="7"/>
                      <a:pt x="33" y="23"/>
                    </a:cubicBezTo>
                    <a:cubicBezTo>
                      <a:pt x="1" y="125"/>
                      <a:pt x="1" y="239"/>
                      <a:pt x="33" y="347"/>
                    </a:cubicBezTo>
                    <a:cubicBezTo>
                      <a:pt x="35" y="358"/>
                      <a:pt x="45" y="363"/>
                      <a:pt x="54" y="363"/>
                    </a:cubicBezTo>
                    <a:cubicBezTo>
                      <a:pt x="67" y="363"/>
                      <a:pt x="81" y="353"/>
                      <a:pt x="77" y="334"/>
                    </a:cubicBezTo>
                    <a:cubicBezTo>
                      <a:pt x="77" y="239"/>
                      <a:pt x="84" y="137"/>
                      <a:pt x="96" y="36"/>
                    </a:cubicBezTo>
                    <a:cubicBezTo>
                      <a:pt x="100" y="14"/>
                      <a:pt x="82" y="0"/>
                      <a:pt x="64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48"/>
              <p:cNvSpPr/>
              <p:nvPr/>
            </p:nvSpPr>
            <p:spPr>
              <a:xfrm>
                <a:off x="-95363" y="3068048"/>
                <a:ext cx="18692" cy="72228"/>
              </a:xfrm>
              <a:custGeom>
                <a:rect b="b" l="l" r="r" t="t"/>
                <a:pathLst>
                  <a:path extrusionOk="0" h="398" w="103">
                    <a:moveTo>
                      <a:pt x="39" y="0"/>
                    </a:moveTo>
                    <a:cubicBezTo>
                      <a:pt x="21" y="0"/>
                      <a:pt x="4" y="11"/>
                      <a:pt x="0" y="33"/>
                    </a:cubicBezTo>
                    <a:cubicBezTo>
                      <a:pt x="0" y="91"/>
                      <a:pt x="13" y="148"/>
                      <a:pt x="13" y="205"/>
                    </a:cubicBezTo>
                    <a:cubicBezTo>
                      <a:pt x="19" y="237"/>
                      <a:pt x="26" y="269"/>
                      <a:pt x="26" y="294"/>
                    </a:cubicBezTo>
                    <a:lnTo>
                      <a:pt x="26" y="338"/>
                    </a:lnTo>
                    <a:cubicBezTo>
                      <a:pt x="26" y="358"/>
                      <a:pt x="32" y="370"/>
                      <a:pt x="39" y="383"/>
                    </a:cubicBezTo>
                    <a:cubicBezTo>
                      <a:pt x="44" y="393"/>
                      <a:pt x="52" y="397"/>
                      <a:pt x="60" y="397"/>
                    </a:cubicBezTo>
                    <a:cubicBezTo>
                      <a:pt x="73" y="397"/>
                      <a:pt x="86" y="388"/>
                      <a:pt x="89" y="377"/>
                    </a:cubicBezTo>
                    <a:cubicBezTo>
                      <a:pt x="96" y="364"/>
                      <a:pt x="102" y="345"/>
                      <a:pt x="102" y="332"/>
                    </a:cubicBezTo>
                    <a:lnTo>
                      <a:pt x="102" y="288"/>
                    </a:lnTo>
                    <a:cubicBezTo>
                      <a:pt x="102" y="262"/>
                      <a:pt x="102" y="230"/>
                      <a:pt x="96" y="205"/>
                    </a:cubicBezTo>
                    <a:lnTo>
                      <a:pt x="83" y="33"/>
                    </a:lnTo>
                    <a:cubicBezTo>
                      <a:pt x="77" y="11"/>
                      <a:pt x="58" y="0"/>
                      <a:pt x="3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48"/>
              <p:cNvSpPr/>
              <p:nvPr/>
            </p:nvSpPr>
            <p:spPr>
              <a:xfrm>
                <a:off x="-975718" y="1574487"/>
                <a:ext cx="142825" cy="67873"/>
              </a:xfrm>
              <a:custGeom>
                <a:rect b="b" l="l" r="r" t="t"/>
                <a:pathLst>
                  <a:path extrusionOk="0" h="374" w="787">
                    <a:moveTo>
                      <a:pt x="49" y="1"/>
                    </a:moveTo>
                    <a:cubicBezTo>
                      <a:pt x="13" y="1"/>
                      <a:pt x="1" y="60"/>
                      <a:pt x="47" y="72"/>
                    </a:cubicBezTo>
                    <a:cubicBezTo>
                      <a:pt x="162" y="104"/>
                      <a:pt x="276" y="148"/>
                      <a:pt x="384" y="199"/>
                    </a:cubicBezTo>
                    <a:cubicBezTo>
                      <a:pt x="441" y="225"/>
                      <a:pt x="492" y="250"/>
                      <a:pt x="543" y="282"/>
                    </a:cubicBezTo>
                    <a:cubicBezTo>
                      <a:pt x="594" y="314"/>
                      <a:pt x="645" y="345"/>
                      <a:pt x="702" y="371"/>
                    </a:cubicBezTo>
                    <a:cubicBezTo>
                      <a:pt x="708" y="373"/>
                      <a:pt x="714" y="374"/>
                      <a:pt x="719" y="374"/>
                    </a:cubicBezTo>
                    <a:cubicBezTo>
                      <a:pt x="765" y="374"/>
                      <a:pt x="787" y="309"/>
                      <a:pt x="753" y="275"/>
                    </a:cubicBezTo>
                    <a:cubicBezTo>
                      <a:pt x="708" y="231"/>
                      <a:pt x="651" y="199"/>
                      <a:pt x="594" y="174"/>
                    </a:cubicBezTo>
                    <a:cubicBezTo>
                      <a:pt x="543" y="148"/>
                      <a:pt x="486" y="117"/>
                      <a:pt x="428" y="98"/>
                    </a:cubicBezTo>
                    <a:cubicBezTo>
                      <a:pt x="308" y="53"/>
                      <a:pt x="187" y="21"/>
                      <a:pt x="60" y="2"/>
                    </a:cubicBezTo>
                    <a:cubicBezTo>
                      <a:pt x="56" y="1"/>
                      <a:pt x="53" y="1"/>
                      <a:pt x="4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48"/>
              <p:cNvSpPr/>
              <p:nvPr/>
            </p:nvSpPr>
            <p:spPr>
              <a:xfrm>
                <a:off x="-903671" y="1645808"/>
                <a:ext cx="57166" cy="43918"/>
              </a:xfrm>
              <a:custGeom>
                <a:rect b="b" l="l" r="r" t="t"/>
                <a:pathLst>
                  <a:path extrusionOk="0" h="242" w="315">
                    <a:moveTo>
                      <a:pt x="58" y="1"/>
                    </a:moveTo>
                    <a:cubicBezTo>
                      <a:pt x="32" y="1"/>
                      <a:pt x="1" y="45"/>
                      <a:pt x="31" y="60"/>
                    </a:cubicBezTo>
                    <a:cubicBezTo>
                      <a:pt x="70" y="92"/>
                      <a:pt x="108" y="130"/>
                      <a:pt x="146" y="156"/>
                    </a:cubicBezTo>
                    <a:cubicBezTo>
                      <a:pt x="184" y="187"/>
                      <a:pt x="222" y="213"/>
                      <a:pt x="267" y="238"/>
                    </a:cubicBezTo>
                    <a:cubicBezTo>
                      <a:pt x="271" y="240"/>
                      <a:pt x="275" y="241"/>
                      <a:pt x="279" y="241"/>
                    </a:cubicBezTo>
                    <a:cubicBezTo>
                      <a:pt x="299" y="241"/>
                      <a:pt x="314" y="216"/>
                      <a:pt x="298" y="200"/>
                    </a:cubicBezTo>
                    <a:cubicBezTo>
                      <a:pt x="260" y="168"/>
                      <a:pt x="228" y="130"/>
                      <a:pt x="190" y="99"/>
                    </a:cubicBezTo>
                    <a:cubicBezTo>
                      <a:pt x="159" y="67"/>
                      <a:pt x="114" y="41"/>
                      <a:pt x="76" y="10"/>
                    </a:cubicBezTo>
                    <a:cubicBezTo>
                      <a:pt x="71" y="3"/>
                      <a:pt x="65" y="1"/>
                      <a:pt x="58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48"/>
              <p:cNvSpPr/>
              <p:nvPr/>
            </p:nvSpPr>
            <p:spPr>
              <a:xfrm>
                <a:off x="-1518522" y="1152733"/>
                <a:ext cx="1105032" cy="1329867"/>
              </a:xfrm>
              <a:custGeom>
                <a:rect b="b" l="l" r="r" t="t"/>
                <a:pathLst>
                  <a:path extrusionOk="0" h="7328" w="6089">
                    <a:moveTo>
                      <a:pt x="115" y="0"/>
                    </a:moveTo>
                    <a:lnTo>
                      <a:pt x="13" y="32"/>
                    </a:lnTo>
                    <a:lnTo>
                      <a:pt x="1" y="32"/>
                    </a:lnTo>
                    <a:cubicBezTo>
                      <a:pt x="121" y="178"/>
                      <a:pt x="242" y="318"/>
                      <a:pt x="369" y="464"/>
                    </a:cubicBezTo>
                    <a:cubicBezTo>
                      <a:pt x="452" y="560"/>
                      <a:pt x="541" y="655"/>
                      <a:pt x="630" y="744"/>
                    </a:cubicBezTo>
                    <a:lnTo>
                      <a:pt x="700" y="820"/>
                    </a:lnTo>
                    <a:cubicBezTo>
                      <a:pt x="700" y="801"/>
                      <a:pt x="693" y="782"/>
                      <a:pt x="693" y="763"/>
                    </a:cubicBezTo>
                    <a:cubicBezTo>
                      <a:pt x="689" y="744"/>
                      <a:pt x="706" y="732"/>
                      <a:pt x="723" y="732"/>
                    </a:cubicBezTo>
                    <a:cubicBezTo>
                      <a:pt x="734" y="732"/>
                      <a:pt x="745" y="737"/>
                      <a:pt x="750" y="750"/>
                    </a:cubicBezTo>
                    <a:cubicBezTo>
                      <a:pt x="770" y="814"/>
                      <a:pt x="795" y="877"/>
                      <a:pt x="814" y="934"/>
                    </a:cubicBezTo>
                    <a:cubicBezTo>
                      <a:pt x="833" y="960"/>
                      <a:pt x="852" y="985"/>
                      <a:pt x="865" y="1017"/>
                    </a:cubicBezTo>
                    <a:cubicBezTo>
                      <a:pt x="871" y="1030"/>
                      <a:pt x="871" y="1043"/>
                      <a:pt x="859" y="1055"/>
                    </a:cubicBezTo>
                    <a:cubicBezTo>
                      <a:pt x="890" y="1131"/>
                      <a:pt x="916" y="1208"/>
                      <a:pt x="947" y="1290"/>
                    </a:cubicBezTo>
                    <a:cubicBezTo>
                      <a:pt x="986" y="1379"/>
                      <a:pt x="1024" y="1468"/>
                      <a:pt x="1062" y="1557"/>
                    </a:cubicBezTo>
                    <a:cubicBezTo>
                      <a:pt x="1062" y="1532"/>
                      <a:pt x="1062" y="1513"/>
                      <a:pt x="1062" y="1487"/>
                    </a:cubicBezTo>
                    <a:cubicBezTo>
                      <a:pt x="1062" y="1471"/>
                      <a:pt x="1074" y="1463"/>
                      <a:pt x="1087" y="1463"/>
                    </a:cubicBezTo>
                    <a:cubicBezTo>
                      <a:pt x="1098" y="1463"/>
                      <a:pt x="1110" y="1469"/>
                      <a:pt x="1113" y="1481"/>
                    </a:cubicBezTo>
                    <a:cubicBezTo>
                      <a:pt x="1125" y="1564"/>
                      <a:pt x="1132" y="1646"/>
                      <a:pt x="1138" y="1729"/>
                    </a:cubicBezTo>
                    <a:cubicBezTo>
                      <a:pt x="1151" y="1754"/>
                      <a:pt x="1151" y="1780"/>
                      <a:pt x="1151" y="1805"/>
                    </a:cubicBezTo>
                    <a:lnTo>
                      <a:pt x="1151" y="1837"/>
                    </a:lnTo>
                    <a:cubicBezTo>
                      <a:pt x="1151" y="1894"/>
                      <a:pt x="1157" y="1951"/>
                      <a:pt x="1157" y="2015"/>
                    </a:cubicBezTo>
                    <a:cubicBezTo>
                      <a:pt x="1164" y="2072"/>
                      <a:pt x="1164" y="2129"/>
                      <a:pt x="1151" y="2193"/>
                    </a:cubicBezTo>
                    <a:cubicBezTo>
                      <a:pt x="1148" y="2199"/>
                      <a:pt x="1141" y="2202"/>
                      <a:pt x="1135" y="2202"/>
                    </a:cubicBezTo>
                    <a:cubicBezTo>
                      <a:pt x="1129" y="2202"/>
                      <a:pt x="1122" y="2199"/>
                      <a:pt x="1119" y="2193"/>
                    </a:cubicBezTo>
                    <a:cubicBezTo>
                      <a:pt x="1100" y="2148"/>
                      <a:pt x="1094" y="2104"/>
                      <a:pt x="1087" y="2059"/>
                    </a:cubicBezTo>
                    <a:cubicBezTo>
                      <a:pt x="1087" y="2097"/>
                      <a:pt x="1075" y="2129"/>
                      <a:pt x="1075" y="2167"/>
                    </a:cubicBezTo>
                    <a:cubicBezTo>
                      <a:pt x="1062" y="2307"/>
                      <a:pt x="1062" y="2453"/>
                      <a:pt x="1062" y="2599"/>
                    </a:cubicBezTo>
                    <a:cubicBezTo>
                      <a:pt x="1087" y="3387"/>
                      <a:pt x="1341" y="4150"/>
                      <a:pt x="1793" y="4798"/>
                    </a:cubicBezTo>
                    <a:cubicBezTo>
                      <a:pt x="1952" y="5002"/>
                      <a:pt x="2117" y="5205"/>
                      <a:pt x="2295" y="5389"/>
                    </a:cubicBezTo>
                    <a:cubicBezTo>
                      <a:pt x="2320" y="5414"/>
                      <a:pt x="2297" y="5456"/>
                      <a:pt x="2267" y="5456"/>
                    </a:cubicBezTo>
                    <a:cubicBezTo>
                      <a:pt x="2260" y="5456"/>
                      <a:pt x="2252" y="5453"/>
                      <a:pt x="2244" y="5446"/>
                    </a:cubicBezTo>
                    <a:cubicBezTo>
                      <a:pt x="2110" y="5345"/>
                      <a:pt x="1983" y="5224"/>
                      <a:pt x="1869" y="5091"/>
                    </a:cubicBezTo>
                    <a:lnTo>
                      <a:pt x="1869" y="5091"/>
                    </a:lnTo>
                    <a:cubicBezTo>
                      <a:pt x="1913" y="5154"/>
                      <a:pt x="1952" y="5218"/>
                      <a:pt x="1996" y="5275"/>
                    </a:cubicBezTo>
                    <a:cubicBezTo>
                      <a:pt x="2263" y="5631"/>
                      <a:pt x="2593" y="5942"/>
                      <a:pt x="2968" y="6196"/>
                    </a:cubicBezTo>
                    <a:cubicBezTo>
                      <a:pt x="3153" y="6323"/>
                      <a:pt x="3350" y="6431"/>
                      <a:pt x="3559" y="6527"/>
                    </a:cubicBezTo>
                    <a:cubicBezTo>
                      <a:pt x="3763" y="6616"/>
                      <a:pt x="3985" y="6679"/>
                      <a:pt x="4188" y="6768"/>
                    </a:cubicBezTo>
                    <a:cubicBezTo>
                      <a:pt x="4220" y="6787"/>
                      <a:pt x="4220" y="6838"/>
                      <a:pt x="4176" y="6838"/>
                    </a:cubicBezTo>
                    <a:cubicBezTo>
                      <a:pt x="3966" y="6819"/>
                      <a:pt x="3756" y="6762"/>
                      <a:pt x="3566" y="6667"/>
                    </a:cubicBezTo>
                    <a:lnTo>
                      <a:pt x="3566" y="6667"/>
                    </a:lnTo>
                    <a:cubicBezTo>
                      <a:pt x="3597" y="6686"/>
                      <a:pt x="3636" y="6705"/>
                      <a:pt x="3667" y="6724"/>
                    </a:cubicBezTo>
                    <a:cubicBezTo>
                      <a:pt x="3693" y="6724"/>
                      <a:pt x="3718" y="6736"/>
                      <a:pt x="3737" y="6762"/>
                    </a:cubicBezTo>
                    <a:cubicBezTo>
                      <a:pt x="3839" y="6813"/>
                      <a:pt x="3953" y="6864"/>
                      <a:pt x="4061" y="6908"/>
                    </a:cubicBezTo>
                    <a:cubicBezTo>
                      <a:pt x="4239" y="6972"/>
                      <a:pt x="4424" y="7022"/>
                      <a:pt x="4608" y="7067"/>
                    </a:cubicBezTo>
                    <a:cubicBezTo>
                      <a:pt x="4703" y="7086"/>
                      <a:pt x="4798" y="7099"/>
                      <a:pt x="4894" y="7111"/>
                    </a:cubicBezTo>
                    <a:cubicBezTo>
                      <a:pt x="4983" y="7118"/>
                      <a:pt x="5072" y="7130"/>
                      <a:pt x="5161" y="7156"/>
                    </a:cubicBezTo>
                    <a:cubicBezTo>
                      <a:pt x="5180" y="7162"/>
                      <a:pt x="5192" y="7181"/>
                      <a:pt x="5192" y="7200"/>
                    </a:cubicBezTo>
                    <a:cubicBezTo>
                      <a:pt x="5205" y="7207"/>
                      <a:pt x="5224" y="7213"/>
                      <a:pt x="5243" y="7213"/>
                    </a:cubicBezTo>
                    <a:cubicBezTo>
                      <a:pt x="5428" y="7245"/>
                      <a:pt x="5618" y="7270"/>
                      <a:pt x="5809" y="7296"/>
                    </a:cubicBezTo>
                    <a:cubicBezTo>
                      <a:pt x="5898" y="7308"/>
                      <a:pt x="5987" y="7321"/>
                      <a:pt x="6076" y="7327"/>
                    </a:cubicBezTo>
                    <a:lnTo>
                      <a:pt x="6089" y="7327"/>
                    </a:lnTo>
                    <a:cubicBezTo>
                      <a:pt x="6076" y="7315"/>
                      <a:pt x="6063" y="7308"/>
                      <a:pt x="6050" y="7302"/>
                    </a:cubicBezTo>
                    <a:cubicBezTo>
                      <a:pt x="6019" y="7277"/>
                      <a:pt x="5987" y="7258"/>
                      <a:pt x="5955" y="7238"/>
                    </a:cubicBezTo>
                    <a:lnTo>
                      <a:pt x="5885" y="7207"/>
                    </a:lnTo>
                    <a:cubicBezTo>
                      <a:pt x="5447" y="7022"/>
                      <a:pt x="5015" y="6813"/>
                      <a:pt x="4608" y="6571"/>
                    </a:cubicBezTo>
                    <a:cubicBezTo>
                      <a:pt x="3006" y="5580"/>
                      <a:pt x="2015" y="3851"/>
                      <a:pt x="1952" y="1977"/>
                    </a:cubicBezTo>
                    <a:cubicBezTo>
                      <a:pt x="1945" y="1786"/>
                      <a:pt x="1952" y="1595"/>
                      <a:pt x="1888" y="1417"/>
                    </a:cubicBezTo>
                    <a:cubicBezTo>
                      <a:pt x="1824" y="1240"/>
                      <a:pt x="1666" y="1081"/>
                      <a:pt x="1481" y="1081"/>
                    </a:cubicBezTo>
                    <a:cubicBezTo>
                      <a:pt x="1570" y="833"/>
                      <a:pt x="1653" y="534"/>
                      <a:pt x="1481" y="331"/>
                    </a:cubicBezTo>
                    <a:cubicBezTo>
                      <a:pt x="1364" y="189"/>
                      <a:pt x="1190" y="160"/>
                      <a:pt x="997" y="160"/>
                    </a:cubicBezTo>
                    <a:cubicBezTo>
                      <a:pt x="940" y="160"/>
                      <a:pt x="880" y="163"/>
                      <a:pt x="820" y="166"/>
                    </a:cubicBezTo>
                    <a:cubicBezTo>
                      <a:pt x="772" y="170"/>
                      <a:pt x="722" y="172"/>
                      <a:pt x="673" y="172"/>
                    </a:cubicBezTo>
                    <a:cubicBezTo>
                      <a:pt x="573" y="172"/>
                      <a:pt x="473" y="163"/>
                      <a:pt x="376" y="146"/>
                    </a:cubicBezTo>
                    <a:cubicBezTo>
                      <a:pt x="337" y="140"/>
                      <a:pt x="299" y="127"/>
                      <a:pt x="261" y="108"/>
                    </a:cubicBezTo>
                    <a:cubicBezTo>
                      <a:pt x="204" y="83"/>
                      <a:pt x="153" y="51"/>
                      <a:pt x="1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48"/>
              <p:cNvSpPr/>
              <p:nvPr/>
            </p:nvSpPr>
            <p:spPr>
              <a:xfrm>
                <a:off x="-719288" y="1662504"/>
                <a:ext cx="697972" cy="931343"/>
              </a:xfrm>
              <a:custGeom>
                <a:rect b="b" l="l" r="r" t="t"/>
                <a:pathLst>
                  <a:path extrusionOk="0" h="5132" w="3846">
                    <a:moveTo>
                      <a:pt x="370" y="1"/>
                    </a:moveTo>
                    <a:cubicBezTo>
                      <a:pt x="360" y="1"/>
                      <a:pt x="351" y="2"/>
                      <a:pt x="344" y="7"/>
                    </a:cubicBezTo>
                    <a:cubicBezTo>
                      <a:pt x="223" y="76"/>
                      <a:pt x="668" y="623"/>
                      <a:pt x="731" y="706"/>
                    </a:cubicBezTo>
                    <a:cubicBezTo>
                      <a:pt x="776" y="763"/>
                      <a:pt x="820" y="826"/>
                      <a:pt x="846" y="896"/>
                    </a:cubicBezTo>
                    <a:cubicBezTo>
                      <a:pt x="871" y="972"/>
                      <a:pt x="852" y="1055"/>
                      <a:pt x="801" y="1112"/>
                    </a:cubicBezTo>
                    <a:cubicBezTo>
                      <a:pt x="706" y="1195"/>
                      <a:pt x="528" y="1138"/>
                      <a:pt x="439" y="1233"/>
                    </a:cubicBezTo>
                    <a:cubicBezTo>
                      <a:pt x="350" y="1322"/>
                      <a:pt x="420" y="1481"/>
                      <a:pt x="509" y="1576"/>
                    </a:cubicBezTo>
                    <a:cubicBezTo>
                      <a:pt x="591" y="1671"/>
                      <a:pt x="706" y="1786"/>
                      <a:pt x="680" y="1913"/>
                    </a:cubicBezTo>
                    <a:cubicBezTo>
                      <a:pt x="649" y="2008"/>
                      <a:pt x="566" y="2085"/>
                      <a:pt x="464" y="2091"/>
                    </a:cubicBezTo>
                    <a:cubicBezTo>
                      <a:pt x="448" y="2092"/>
                      <a:pt x="431" y="2092"/>
                      <a:pt x="415" y="2092"/>
                    </a:cubicBezTo>
                    <a:cubicBezTo>
                      <a:pt x="330" y="2092"/>
                      <a:pt x="246" y="2078"/>
                      <a:pt x="166" y="2046"/>
                    </a:cubicBezTo>
                    <a:lnTo>
                      <a:pt x="166" y="2046"/>
                    </a:lnTo>
                    <a:cubicBezTo>
                      <a:pt x="229" y="2167"/>
                      <a:pt x="293" y="2294"/>
                      <a:pt x="280" y="2428"/>
                    </a:cubicBezTo>
                    <a:cubicBezTo>
                      <a:pt x="264" y="2542"/>
                      <a:pt x="164" y="2647"/>
                      <a:pt x="56" y="2647"/>
                    </a:cubicBezTo>
                    <a:cubicBezTo>
                      <a:pt x="37" y="2647"/>
                      <a:pt x="19" y="2644"/>
                      <a:pt x="0" y="2637"/>
                    </a:cubicBezTo>
                    <a:lnTo>
                      <a:pt x="0" y="2637"/>
                    </a:lnTo>
                    <a:cubicBezTo>
                      <a:pt x="191" y="2815"/>
                      <a:pt x="375" y="3000"/>
                      <a:pt x="560" y="3184"/>
                    </a:cubicBezTo>
                    <a:cubicBezTo>
                      <a:pt x="636" y="3267"/>
                      <a:pt x="712" y="3387"/>
                      <a:pt x="636" y="3476"/>
                    </a:cubicBezTo>
                    <a:cubicBezTo>
                      <a:pt x="604" y="3514"/>
                      <a:pt x="534" y="3540"/>
                      <a:pt x="534" y="3591"/>
                    </a:cubicBezTo>
                    <a:cubicBezTo>
                      <a:pt x="534" y="3629"/>
                      <a:pt x="566" y="3661"/>
                      <a:pt x="591" y="3686"/>
                    </a:cubicBezTo>
                    <a:lnTo>
                      <a:pt x="1144" y="4131"/>
                    </a:lnTo>
                    <a:cubicBezTo>
                      <a:pt x="1519" y="4429"/>
                      <a:pt x="1894" y="4728"/>
                      <a:pt x="2326" y="4925"/>
                    </a:cubicBezTo>
                    <a:cubicBezTo>
                      <a:pt x="2610" y="5050"/>
                      <a:pt x="2923" y="5131"/>
                      <a:pt x="3234" y="5131"/>
                    </a:cubicBezTo>
                    <a:cubicBezTo>
                      <a:pt x="3398" y="5131"/>
                      <a:pt x="3560" y="5109"/>
                      <a:pt x="3718" y="5059"/>
                    </a:cubicBezTo>
                    <a:cubicBezTo>
                      <a:pt x="3775" y="5040"/>
                      <a:pt x="3845" y="5001"/>
                      <a:pt x="3845" y="4944"/>
                    </a:cubicBezTo>
                    <a:cubicBezTo>
                      <a:pt x="3845" y="4893"/>
                      <a:pt x="3826" y="4855"/>
                      <a:pt x="3794" y="4823"/>
                    </a:cubicBezTo>
                    <a:cubicBezTo>
                      <a:pt x="3159" y="4086"/>
                      <a:pt x="2644" y="3254"/>
                      <a:pt x="2263" y="2364"/>
                    </a:cubicBezTo>
                    <a:cubicBezTo>
                      <a:pt x="2225" y="2282"/>
                      <a:pt x="2199" y="2193"/>
                      <a:pt x="2199" y="2104"/>
                    </a:cubicBezTo>
                    <a:cubicBezTo>
                      <a:pt x="2199" y="2046"/>
                      <a:pt x="2225" y="1989"/>
                      <a:pt x="2231" y="1932"/>
                    </a:cubicBezTo>
                    <a:cubicBezTo>
                      <a:pt x="2225" y="1792"/>
                      <a:pt x="2180" y="1652"/>
                      <a:pt x="2098" y="1544"/>
                    </a:cubicBezTo>
                    <a:cubicBezTo>
                      <a:pt x="1812" y="1093"/>
                      <a:pt x="1443" y="699"/>
                      <a:pt x="1011" y="388"/>
                    </a:cubicBezTo>
                    <a:cubicBezTo>
                      <a:pt x="922" y="329"/>
                      <a:pt x="510" y="1"/>
                      <a:pt x="3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48"/>
              <p:cNvSpPr/>
              <p:nvPr/>
            </p:nvSpPr>
            <p:spPr>
              <a:xfrm>
                <a:off x="-1113642" y="1483748"/>
                <a:ext cx="13974" cy="23229"/>
              </a:xfrm>
              <a:custGeom>
                <a:rect b="b" l="l" r="r" t="t"/>
                <a:pathLst>
                  <a:path extrusionOk="0" h="128" w="77">
                    <a:moveTo>
                      <a:pt x="32" y="0"/>
                    </a:moveTo>
                    <a:cubicBezTo>
                      <a:pt x="26" y="7"/>
                      <a:pt x="13" y="13"/>
                      <a:pt x="13" y="19"/>
                    </a:cubicBezTo>
                    <a:cubicBezTo>
                      <a:pt x="6" y="19"/>
                      <a:pt x="6" y="26"/>
                      <a:pt x="6" y="32"/>
                    </a:cubicBezTo>
                    <a:cubicBezTo>
                      <a:pt x="0" y="38"/>
                      <a:pt x="0" y="45"/>
                      <a:pt x="6" y="51"/>
                    </a:cubicBezTo>
                    <a:lnTo>
                      <a:pt x="13" y="76"/>
                    </a:lnTo>
                    <a:lnTo>
                      <a:pt x="13" y="83"/>
                    </a:lnTo>
                    <a:lnTo>
                      <a:pt x="13" y="95"/>
                    </a:lnTo>
                    <a:lnTo>
                      <a:pt x="19" y="108"/>
                    </a:lnTo>
                    <a:cubicBezTo>
                      <a:pt x="19" y="115"/>
                      <a:pt x="26" y="121"/>
                      <a:pt x="32" y="127"/>
                    </a:cubicBezTo>
                    <a:lnTo>
                      <a:pt x="51" y="127"/>
                    </a:lnTo>
                    <a:cubicBezTo>
                      <a:pt x="51" y="121"/>
                      <a:pt x="57" y="121"/>
                      <a:pt x="64" y="115"/>
                    </a:cubicBezTo>
                    <a:lnTo>
                      <a:pt x="70" y="108"/>
                    </a:lnTo>
                    <a:cubicBezTo>
                      <a:pt x="70" y="108"/>
                      <a:pt x="70" y="102"/>
                      <a:pt x="70" y="95"/>
                    </a:cubicBezTo>
                    <a:lnTo>
                      <a:pt x="76" y="83"/>
                    </a:lnTo>
                    <a:cubicBezTo>
                      <a:pt x="76" y="83"/>
                      <a:pt x="76" y="76"/>
                      <a:pt x="76" y="76"/>
                    </a:cubicBezTo>
                    <a:cubicBezTo>
                      <a:pt x="76" y="70"/>
                      <a:pt x="76" y="70"/>
                      <a:pt x="76" y="70"/>
                    </a:cubicBezTo>
                    <a:lnTo>
                      <a:pt x="76" y="38"/>
                    </a:lnTo>
                    <a:cubicBezTo>
                      <a:pt x="76" y="32"/>
                      <a:pt x="70" y="26"/>
                      <a:pt x="70" y="19"/>
                    </a:cubicBezTo>
                    <a:lnTo>
                      <a:pt x="64" y="13"/>
                    </a:lnTo>
                    <a:cubicBezTo>
                      <a:pt x="57" y="7"/>
                      <a:pt x="51" y="7"/>
                      <a:pt x="45" y="0"/>
                    </a:cubicBezTo>
                    <a:close/>
                  </a:path>
                </a:pathLst>
              </a:custGeom>
              <a:solidFill>
                <a:srgbClr val="F2D2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48"/>
              <p:cNvSpPr/>
              <p:nvPr/>
            </p:nvSpPr>
            <p:spPr>
              <a:xfrm>
                <a:off x="-1151753" y="1477941"/>
                <a:ext cx="35933" cy="108886"/>
              </a:xfrm>
              <a:custGeom>
                <a:rect b="b" l="l" r="r" t="t"/>
                <a:pathLst>
                  <a:path extrusionOk="0" h="600" w="198">
                    <a:moveTo>
                      <a:pt x="63" y="1"/>
                    </a:moveTo>
                    <a:cubicBezTo>
                      <a:pt x="41" y="1"/>
                      <a:pt x="20" y="14"/>
                      <a:pt x="13" y="39"/>
                    </a:cubicBezTo>
                    <a:cubicBezTo>
                      <a:pt x="0" y="83"/>
                      <a:pt x="0" y="127"/>
                      <a:pt x="0" y="178"/>
                    </a:cubicBezTo>
                    <a:cubicBezTo>
                      <a:pt x="0" y="216"/>
                      <a:pt x="0" y="261"/>
                      <a:pt x="7" y="305"/>
                    </a:cubicBezTo>
                    <a:cubicBezTo>
                      <a:pt x="13" y="350"/>
                      <a:pt x="13" y="394"/>
                      <a:pt x="20" y="433"/>
                    </a:cubicBezTo>
                    <a:cubicBezTo>
                      <a:pt x="20" y="464"/>
                      <a:pt x="26" y="490"/>
                      <a:pt x="32" y="515"/>
                    </a:cubicBezTo>
                    <a:cubicBezTo>
                      <a:pt x="39" y="541"/>
                      <a:pt x="58" y="566"/>
                      <a:pt x="77" y="585"/>
                    </a:cubicBezTo>
                    <a:cubicBezTo>
                      <a:pt x="86" y="595"/>
                      <a:pt x="101" y="599"/>
                      <a:pt x="116" y="599"/>
                    </a:cubicBezTo>
                    <a:cubicBezTo>
                      <a:pt x="131" y="599"/>
                      <a:pt x="147" y="595"/>
                      <a:pt x="159" y="585"/>
                    </a:cubicBezTo>
                    <a:cubicBezTo>
                      <a:pt x="185" y="541"/>
                      <a:pt x="197" y="483"/>
                      <a:pt x="191" y="433"/>
                    </a:cubicBezTo>
                    <a:cubicBezTo>
                      <a:pt x="185" y="388"/>
                      <a:pt x="178" y="337"/>
                      <a:pt x="172" y="293"/>
                    </a:cubicBezTo>
                    <a:cubicBezTo>
                      <a:pt x="172" y="204"/>
                      <a:pt x="147" y="108"/>
                      <a:pt x="108" y="26"/>
                    </a:cubicBezTo>
                    <a:cubicBezTo>
                      <a:pt x="97" y="9"/>
                      <a:pt x="80" y="1"/>
                      <a:pt x="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48"/>
              <p:cNvSpPr/>
              <p:nvPr/>
            </p:nvSpPr>
            <p:spPr>
              <a:xfrm>
                <a:off x="-1118360" y="1594450"/>
                <a:ext cx="30126" cy="73680"/>
              </a:xfrm>
              <a:custGeom>
                <a:rect b="b" l="l" r="r" t="t"/>
                <a:pathLst>
                  <a:path extrusionOk="0" h="406" w="166">
                    <a:moveTo>
                      <a:pt x="39" y="0"/>
                    </a:moveTo>
                    <a:cubicBezTo>
                      <a:pt x="20" y="0"/>
                      <a:pt x="7" y="13"/>
                      <a:pt x="1" y="32"/>
                    </a:cubicBezTo>
                    <a:lnTo>
                      <a:pt x="1" y="51"/>
                    </a:lnTo>
                    <a:lnTo>
                      <a:pt x="1" y="70"/>
                    </a:lnTo>
                    <a:cubicBezTo>
                      <a:pt x="1" y="89"/>
                      <a:pt x="1" y="108"/>
                      <a:pt x="1" y="127"/>
                    </a:cubicBezTo>
                    <a:cubicBezTo>
                      <a:pt x="1" y="159"/>
                      <a:pt x="7" y="191"/>
                      <a:pt x="13" y="223"/>
                    </a:cubicBezTo>
                    <a:cubicBezTo>
                      <a:pt x="26" y="254"/>
                      <a:pt x="32" y="286"/>
                      <a:pt x="45" y="318"/>
                    </a:cubicBezTo>
                    <a:cubicBezTo>
                      <a:pt x="52" y="324"/>
                      <a:pt x="52" y="331"/>
                      <a:pt x="52" y="337"/>
                    </a:cubicBezTo>
                    <a:cubicBezTo>
                      <a:pt x="58" y="343"/>
                      <a:pt x="64" y="343"/>
                      <a:pt x="64" y="350"/>
                    </a:cubicBezTo>
                    <a:cubicBezTo>
                      <a:pt x="77" y="369"/>
                      <a:pt x="90" y="382"/>
                      <a:pt x="96" y="394"/>
                    </a:cubicBezTo>
                    <a:cubicBezTo>
                      <a:pt x="106" y="402"/>
                      <a:pt x="117" y="406"/>
                      <a:pt x="126" y="406"/>
                    </a:cubicBezTo>
                    <a:cubicBezTo>
                      <a:pt x="148" y="406"/>
                      <a:pt x="166" y="389"/>
                      <a:pt x="166" y="362"/>
                    </a:cubicBezTo>
                    <a:cubicBezTo>
                      <a:pt x="166" y="343"/>
                      <a:pt x="160" y="331"/>
                      <a:pt x="153" y="318"/>
                    </a:cubicBezTo>
                    <a:lnTo>
                      <a:pt x="153" y="299"/>
                    </a:lnTo>
                    <a:lnTo>
                      <a:pt x="153" y="280"/>
                    </a:lnTo>
                    <a:cubicBezTo>
                      <a:pt x="153" y="261"/>
                      <a:pt x="147" y="248"/>
                      <a:pt x="147" y="229"/>
                    </a:cubicBezTo>
                    <a:cubicBezTo>
                      <a:pt x="141" y="216"/>
                      <a:pt x="134" y="204"/>
                      <a:pt x="134" y="191"/>
                    </a:cubicBezTo>
                    <a:cubicBezTo>
                      <a:pt x="128" y="159"/>
                      <a:pt x="121" y="134"/>
                      <a:pt x="109" y="108"/>
                    </a:cubicBezTo>
                    <a:cubicBezTo>
                      <a:pt x="102" y="83"/>
                      <a:pt x="90" y="57"/>
                      <a:pt x="77" y="32"/>
                    </a:cubicBezTo>
                    <a:cubicBezTo>
                      <a:pt x="77" y="13"/>
                      <a:pt x="58" y="0"/>
                      <a:pt x="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48"/>
              <p:cNvSpPr/>
              <p:nvPr/>
            </p:nvSpPr>
            <p:spPr>
              <a:xfrm>
                <a:off x="-1125257" y="1679381"/>
                <a:ext cx="22866" cy="47184"/>
              </a:xfrm>
              <a:custGeom>
                <a:rect b="b" l="l" r="r" t="t"/>
                <a:pathLst>
                  <a:path extrusionOk="0" h="260" w="126">
                    <a:moveTo>
                      <a:pt x="36" y="1"/>
                    </a:moveTo>
                    <a:cubicBezTo>
                      <a:pt x="33" y="1"/>
                      <a:pt x="29" y="1"/>
                      <a:pt x="26" y="2"/>
                    </a:cubicBezTo>
                    <a:cubicBezTo>
                      <a:pt x="13" y="2"/>
                      <a:pt x="1" y="22"/>
                      <a:pt x="1" y="41"/>
                    </a:cubicBezTo>
                    <a:cubicBezTo>
                      <a:pt x="7" y="79"/>
                      <a:pt x="13" y="117"/>
                      <a:pt x="26" y="155"/>
                    </a:cubicBezTo>
                    <a:cubicBezTo>
                      <a:pt x="26" y="161"/>
                      <a:pt x="32" y="174"/>
                      <a:pt x="32" y="180"/>
                    </a:cubicBezTo>
                    <a:cubicBezTo>
                      <a:pt x="39" y="187"/>
                      <a:pt x="45" y="199"/>
                      <a:pt x="51" y="206"/>
                    </a:cubicBezTo>
                    <a:cubicBezTo>
                      <a:pt x="64" y="225"/>
                      <a:pt x="77" y="244"/>
                      <a:pt x="90" y="257"/>
                    </a:cubicBezTo>
                    <a:cubicBezTo>
                      <a:pt x="93" y="258"/>
                      <a:pt x="97" y="259"/>
                      <a:pt x="102" y="259"/>
                    </a:cubicBezTo>
                    <a:cubicBezTo>
                      <a:pt x="114" y="259"/>
                      <a:pt x="126" y="253"/>
                      <a:pt x="121" y="244"/>
                    </a:cubicBezTo>
                    <a:cubicBezTo>
                      <a:pt x="121" y="225"/>
                      <a:pt x="115" y="206"/>
                      <a:pt x="109" y="187"/>
                    </a:cubicBezTo>
                    <a:lnTo>
                      <a:pt x="109" y="180"/>
                    </a:lnTo>
                    <a:cubicBezTo>
                      <a:pt x="109" y="174"/>
                      <a:pt x="109" y="168"/>
                      <a:pt x="109" y="161"/>
                    </a:cubicBezTo>
                    <a:lnTo>
                      <a:pt x="96" y="136"/>
                    </a:lnTo>
                    <a:cubicBezTo>
                      <a:pt x="83" y="98"/>
                      <a:pt x="77" y="66"/>
                      <a:pt x="70" y="28"/>
                    </a:cubicBezTo>
                    <a:cubicBezTo>
                      <a:pt x="65" y="12"/>
                      <a:pt x="51" y="1"/>
                      <a:pt x="3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48"/>
              <p:cNvSpPr/>
              <p:nvPr/>
            </p:nvSpPr>
            <p:spPr>
              <a:xfrm>
                <a:off x="-1162097" y="1393735"/>
                <a:ext cx="13974" cy="41195"/>
              </a:xfrm>
              <a:custGeom>
                <a:rect b="b" l="l" r="r" t="t"/>
                <a:pathLst>
                  <a:path extrusionOk="0" h="227" w="77">
                    <a:moveTo>
                      <a:pt x="45" y="0"/>
                    </a:moveTo>
                    <a:cubicBezTo>
                      <a:pt x="32" y="0"/>
                      <a:pt x="13" y="7"/>
                      <a:pt x="13" y="26"/>
                    </a:cubicBezTo>
                    <a:cubicBezTo>
                      <a:pt x="13" y="51"/>
                      <a:pt x="7" y="83"/>
                      <a:pt x="0" y="115"/>
                    </a:cubicBezTo>
                    <a:cubicBezTo>
                      <a:pt x="0" y="134"/>
                      <a:pt x="0" y="153"/>
                      <a:pt x="0" y="166"/>
                    </a:cubicBezTo>
                    <a:cubicBezTo>
                      <a:pt x="0" y="172"/>
                      <a:pt x="0" y="185"/>
                      <a:pt x="0" y="191"/>
                    </a:cubicBezTo>
                    <a:cubicBezTo>
                      <a:pt x="0" y="197"/>
                      <a:pt x="7" y="210"/>
                      <a:pt x="7" y="217"/>
                    </a:cubicBezTo>
                    <a:cubicBezTo>
                      <a:pt x="10" y="223"/>
                      <a:pt x="18" y="226"/>
                      <a:pt x="26" y="226"/>
                    </a:cubicBezTo>
                    <a:cubicBezTo>
                      <a:pt x="34" y="226"/>
                      <a:pt x="42" y="223"/>
                      <a:pt x="45" y="217"/>
                    </a:cubicBezTo>
                    <a:cubicBezTo>
                      <a:pt x="51" y="210"/>
                      <a:pt x="51" y="197"/>
                      <a:pt x="57" y="191"/>
                    </a:cubicBezTo>
                    <a:cubicBezTo>
                      <a:pt x="57" y="185"/>
                      <a:pt x="57" y="178"/>
                      <a:pt x="57" y="172"/>
                    </a:cubicBezTo>
                    <a:cubicBezTo>
                      <a:pt x="64" y="153"/>
                      <a:pt x="70" y="134"/>
                      <a:pt x="70" y="121"/>
                    </a:cubicBezTo>
                    <a:lnTo>
                      <a:pt x="77" y="32"/>
                    </a:lnTo>
                    <a:cubicBezTo>
                      <a:pt x="77" y="13"/>
                      <a:pt x="64" y="0"/>
                      <a:pt x="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48"/>
              <p:cNvSpPr/>
              <p:nvPr/>
            </p:nvSpPr>
            <p:spPr>
              <a:xfrm>
                <a:off x="-1062102" y="1773750"/>
                <a:ext cx="24681" cy="47366"/>
              </a:xfrm>
              <a:custGeom>
                <a:rect b="b" l="l" r="r" t="t"/>
                <a:pathLst>
                  <a:path extrusionOk="0" h="261" w="136">
                    <a:moveTo>
                      <a:pt x="47" y="1"/>
                    </a:moveTo>
                    <a:cubicBezTo>
                      <a:pt x="24" y="1"/>
                      <a:pt x="1" y="21"/>
                      <a:pt x="8" y="48"/>
                    </a:cubicBezTo>
                    <a:cubicBezTo>
                      <a:pt x="21" y="86"/>
                      <a:pt x="28" y="118"/>
                      <a:pt x="40" y="156"/>
                    </a:cubicBezTo>
                    <a:cubicBezTo>
                      <a:pt x="47" y="169"/>
                      <a:pt x="53" y="188"/>
                      <a:pt x="59" y="201"/>
                    </a:cubicBezTo>
                    <a:cubicBezTo>
                      <a:pt x="66" y="226"/>
                      <a:pt x="78" y="239"/>
                      <a:pt x="91" y="258"/>
                    </a:cubicBezTo>
                    <a:cubicBezTo>
                      <a:pt x="94" y="259"/>
                      <a:pt x="99" y="260"/>
                      <a:pt x="103" y="260"/>
                    </a:cubicBezTo>
                    <a:cubicBezTo>
                      <a:pt x="116" y="260"/>
                      <a:pt x="131" y="254"/>
                      <a:pt x="136" y="245"/>
                    </a:cubicBezTo>
                    <a:cubicBezTo>
                      <a:pt x="136" y="232"/>
                      <a:pt x="136" y="226"/>
                      <a:pt x="136" y="213"/>
                    </a:cubicBezTo>
                    <a:cubicBezTo>
                      <a:pt x="136" y="201"/>
                      <a:pt x="136" y="194"/>
                      <a:pt x="129" y="181"/>
                    </a:cubicBezTo>
                    <a:cubicBezTo>
                      <a:pt x="129" y="169"/>
                      <a:pt x="123" y="150"/>
                      <a:pt x="116" y="131"/>
                    </a:cubicBezTo>
                    <a:cubicBezTo>
                      <a:pt x="104" y="99"/>
                      <a:pt x="97" y="61"/>
                      <a:pt x="85" y="29"/>
                    </a:cubicBezTo>
                    <a:cubicBezTo>
                      <a:pt x="77" y="9"/>
                      <a:pt x="62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48"/>
              <p:cNvSpPr/>
              <p:nvPr/>
            </p:nvSpPr>
            <p:spPr>
              <a:xfrm>
                <a:off x="-1094768" y="1757054"/>
                <a:ext cx="43555" cy="80939"/>
              </a:xfrm>
              <a:custGeom>
                <a:rect b="b" l="l" r="r" t="t"/>
                <a:pathLst>
                  <a:path extrusionOk="0" h="446" w="240">
                    <a:moveTo>
                      <a:pt x="36" y="0"/>
                    </a:moveTo>
                    <a:cubicBezTo>
                      <a:pt x="18" y="0"/>
                      <a:pt x="1" y="11"/>
                      <a:pt x="4" y="32"/>
                    </a:cubicBezTo>
                    <a:cubicBezTo>
                      <a:pt x="11" y="108"/>
                      <a:pt x="30" y="185"/>
                      <a:pt x="61" y="254"/>
                    </a:cubicBezTo>
                    <a:cubicBezTo>
                      <a:pt x="74" y="286"/>
                      <a:pt x="87" y="324"/>
                      <a:pt x="106" y="356"/>
                    </a:cubicBezTo>
                    <a:cubicBezTo>
                      <a:pt x="112" y="375"/>
                      <a:pt x="125" y="388"/>
                      <a:pt x="131" y="401"/>
                    </a:cubicBezTo>
                    <a:cubicBezTo>
                      <a:pt x="144" y="426"/>
                      <a:pt x="163" y="439"/>
                      <a:pt x="188" y="445"/>
                    </a:cubicBezTo>
                    <a:cubicBezTo>
                      <a:pt x="208" y="445"/>
                      <a:pt x="220" y="426"/>
                      <a:pt x="227" y="413"/>
                    </a:cubicBezTo>
                    <a:cubicBezTo>
                      <a:pt x="239" y="382"/>
                      <a:pt x="201" y="337"/>
                      <a:pt x="188" y="312"/>
                    </a:cubicBezTo>
                    <a:cubicBezTo>
                      <a:pt x="169" y="286"/>
                      <a:pt x="157" y="248"/>
                      <a:pt x="144" y="223"/>
                    </a:cubicBezTo>
                    <a:cubicBezTo>
                      <a:pt x="112" y="153"/>
                      <a:pt x="93" y="89"/>
                      <a:pt x="74" y="26"/>
                    </a:cubicBezTo>
                    <a:cubicBezTo>
                      <a:pt x="68" y="8"/>
                      <a:pt x="52" y="0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48"/>
              <p:cNvSpPr/>
              <p:nvPr/>
            </p:nvSpPr>
            <p:spPr>
              <a:xfrm>
                <a:off x="-1298206" y="1095386"/>
                <a:ext cx="76222" cy="66965"/>
              </a:xfrm>
              <a:custGeom>
                <a:rect b="b" l="l" r="r" t="t"/>
                <a:pathLst>
                  <a:path extrusionOk="0" h="369" w="420">
                    <a:moveTo>
                      <a:pt x="224" y="0"/>
                    </a:moveTo>
                    <a:cubicBezTo>
                      <a:pt x="211" y="0"/>
                      <a:pt x="198" y="2"/>
                      <a:pt x="185" y="5"/>
                    </a:cubicBezTo>
                    <a:cubicBezTo>
                      <a:pt x="172" y="11"/>
                      <a:pt x="159" y="18"/>
                      <a:pt x="147" y="18"/>
                    </a:cubicBezTo>
                    <a:cubicBezTo>
                      <a:pt x="134" y="11"/>
                      <a:pt x="115" y="5"/>
                      <a:pt x="102" y="5"/>
                    </a:cubicBezTo>
                    <a:cubicBezTo>
                      <a:pt x="89" y="11"/>
                      <a:pt x="83" y="11"/>
                      <a:pt x="70" y="18"/>
                    </a:cubicBezTo>
                    <a:cubicBezTo>
                      <a:pt x="64" y="24"/>
                      <a:pt x="58" y="30"/>
                      <a:pt x="51" y="30"/>
                    </a:cubicBezTo>
                    <a:cubicBezTo>
                      <a:pt x="45" y="43"/>
                      <a:pt x="39" y="49"/>
                      <a:pt x="32" y="56"/>
                    </a:cubicBezTo>
                    <a:cubicBezTo>
                      <a:pt x="19" y="75"/>
                      <a:pt x="13" y="94"/>
                      <a:pt x="13" y="119"/>
                    </a:cubicBezTo>
                    <a:cubicBezTo>
                      <a:pt x="0" y="164"/>
                      <a:pt x="19" y="215"/>
                      <a:pt x="45" y="246"/>
                    </a:cubicBezTo>
                    <a:cubicBezTo>
                      <a:pt x="58" y="291"/>
                      <a:pt x="89" y="329"/>
                      <a:pt x="127" y="354"/>
                    </a:cubicBezTo>
                    <a:cubicBezTo>
                      <a:pt x="150" y="364"/>
                      <a:pt x="175" y="369"/>
                      <a:pt x="201" y="369"/>
                    </a:cubicBezTo>
                    <a:cubicBezTo>
                      <a:pt x="226" y="369"/>
                      <a:pt x="251" y="364"/>
                      <a:pt x="274" y="354"/>
                    </a:cubicBezTo>
                    <a:cubicBezTo>
                      <a:pt x="375" y="316"/>
                      <a:pt x="420" y="196"/>
                      <a:pt x="369" y="107"/>
                    </a:cubicBezTo>
                    <a:lnTo>
                      <a:pt x="369" y="100"/>
                    </a:lnTo>
                    <a:cubicBezTo>
                      <a:pt x="356" y="81"/>
                      <a:pt x="337" y="62"/>
                      <a:pt x="318" y="43"/>
                    </a:cubicBezTo>
                    <a:lnTo>
                      <a:pt x="318" y="37"/>
                    </a:lnTo>
                    <a:cubicBezTo>
                      <a:pt x="295" y="13"/>
                      <a:pt x="260" y="0"/>
                      <a:pt x="2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48"/>
              <p:cNvSpPr/>
              <p:nvPr/>
            </p:nvSpPr>
            <p:spPr>
              <a:xfrm>
                <a:off x="-1238318" y="1069616"/>
                <a:ext cx="192913" cy="121771"/>
              </a:xfrm>
              <a:custGeom>
                <a:rect b="b" l="l" r="r" t="t"/>
                <a:pathLst>
                  <a:path extrusionOk="0" h="671" w="1063">
                    <a:moveTo>
                      <a:pt x="134" y="1"/>
                    </a:moveTo>
                    <a:cubicBezTo>
                      <a:pt x="101" y="1"/>
                      <a:pt x="63" y="34"/>
                      <a:pt x="71" y="77"/>
                    </a:cubicBezTo>
                    <a:cubicBezTo>
                      <a:pt x="71" y="109"/>
                      <a:pt x="77" y="134"/>
                      <a:pt x="90" y="166"/>
                    </a:cubicBezTo>
                    <a:cubicBezTo>
                      <a:pt x="96" y="204"/>
                      <a:pt x="96" y="249"/>
                      <a:pt x="96" y="293"/>
                    </a:cubicBezTo>
                    <a:cubicBezTo>
                      <a:pt x="96" y="338"/>
                      <a:pt x="90" y="388"/>
                      <a:pt x="90" y="439"/>
                    </a:cubicBezTo>
                    <a:cubicBezTo>
                      <a:pt x="83" y="452"/>
                      <a:pt x="77" y="458"/>
                      <a:pt x="64" y="471"/>
                    </a:cubicBezTo>
                    <a:lnTo>
                      <a:pt x="26" y="503"/>
                    </a:lnTo>
                    <a:cubicBezTo>
                      <a:pt x="1" y="528"/>
                      <a:pt x="1" y="566"/>
                      <a:pt x="26" y="598"/>
                    </a:cubicBezTo>
                    <a:cubicBezTo>
                      <a:pt x="39" y="611"/>
                      <a:pt x="56" y="617"/>
                      <a:pt x="74" y="617"/>
                    </a:cubicBezTo>
                    <a:cubicBezTo>
                      <a:pt x="91" y="617"/>
                      <a:pt x="109" y="611"/>
                      <a:pt x="122" y="598"/>
                    </a:cubicBezTo>
                    <a:lnTo>
                      <a:pt x="134" y="585"/>
                    </a:lnTo>
                    <a:cubicBezTo>
                      <a:pt x="145" y="607"/>
                      <a:pt x="168" y="618"/>
                      <a:pt x="191" y="618"/>
                    </a:cubicBezTo>
                    <a:cubicBezTo>
                      <a:pt x="208" y="618"/>
                      <a:pt x="225" y="612"/>
                      <a:pt x="236" y="598"/>
                    </a:cubicBezTo>
                    <a:lnTo>
                      <a:pt x="255" y="579"/>
                    </a:lnTo>
                    <a:cubicBezTo>
                      <a:pt x="264" y="602"/>
                      <a:pt x="293" y="618"/>
                      <a:pt x="321" y="618"/>
                    </a:cubicBezTo>
                    <a:cubicBezTo>
                      <a:pt x="331" y="618"/>
                      <a:pt x="342" y="616"/>
                      <a:pt x="350" y="611"/>
                    </a:cubicBezTo>
                    <a:cubicBezTo>
                      <a:pt x="357" y="604"/>
                      <a:pt x="363" y="598"/>
                      <a:pt x="376" y="592"/>
                    </a:cubicBezTo>
                    <a:cubicBezTo>
                      <a:pt x="388" y="612"/>
                      <a:pt x="408" y="624"/>
                      <a:pt x="428" y="624"/>
                    </a:cubicBezTo>
                    <a:cubicBezTo>
                      <a:pt x="441" y="624"/>
                      <a:pt x="453" y="620"/>
                      <a:pt x="465" y="611"/>
                    </a:cubicBezTo>
                    <a:cubicBezTo>
                      <a:pt x="471" y="604"/>
                      <a:pt x="477" y="604"/>
                      <a:pt x="484" y="598"/>
                    </a:cubicBezTo>
                    <a:cubicBezTo>
                      <a:pt x="500" y="611"/>
                      <a:pt x="517" y="617"/>
                      <a:pt x="535" y="617"/>
                    </a:cubicBezTo>
                    <a:cubicBezTo>
                      <a:pt x="552" y="617"/>
                      <a:pt x="570" y="611"/>
                      <a:pt x="585" y="598"/>
                    </a:cubicBezTo>
                    <a:cubicBezTo>
                      <a:pt x="592" y="611"/>
                      <a:pt x="605" y="624"/>
                      <a:pt x="611" y="630"/>
                    </a:cubicBezTo>
                    <a:cubicBezTo>
                      <a:pt x="625" y="644"/>
                      <a:pt x="642" y="650"/>
                      <a:pt x="659" y="650"/>
                    </a:cubicBezTo>
                    <a:cubicBezTo>
                      <a:pt x="682" y="650"/>
                      <a:pt x="704" y="639"/>
                      <a:pt x="719" y="617"/>
                    </a:cubicBezTo>
                    <a:lnTo>
                      <a:pt x="732" y="630"/>
                    </a:lnTo>
                    <a:cubicBezTo>
                      <a:pt x="745" y="641"/>
                      <a:pt x="760" y="646"/>
                      <a:pt x="776" y="646"/>
                    </a:cubicBezTo>
                    <a:cubicBezTo>
                      <a:pt x="797" y="646"/>
                      <a:pt x="818" y="636"/>
                      <a:pt x="833" y="617"/>
                    </a:cubicBezTo>
                    <a:lnTo>
                      <a:pt x="846" y="636"/>
                    </a:lnTo>
                    <a:cubicBezTo>
                      <a:pt x="858" y="661"/>
                      <a:pt x="878" y="671"/>
                      <a:pt x="898" y="671"/>
                    </a:cubicBezTo>
                    <a:cubicBezTo>
                      <a:pt x="940" y="671"/>
                      <a:pt x="984" y="626"/>
                      <a:pt x="967" y="579"/>
                    </a:cubicBezTo>
                    <a:lnTo>
                      <a:pt x="1005" y="579"/>
                    </a:lnTo>
                    <a:cubicBezTo>
                      <a:pt x="1043" y="566"/>
                      <a:pt x="1062" y="522"/>
                      <a:pt x="1049" y="484"/>
                    </a:cubicBezTo>
                    <a:lnTo>
                      <a:pt x="1011" y="376"/>
                    </a:lnTo>
                    <a:cubicBezTo>
                      <a:pt x="1005" y="357"/>
                      <a:pt x="986" y="338"/>
                      <a:pt x="973" y="331"/>
                    </a:cubicBezTo>
                    <a:cubicBezTo>
                      <a:pt x="967" y="312"/>
                      <a:pt x="954" y="299"/>
                      <a:pt x="935" y="293"/>
                    </a:cubicBezTo>
                    <a:cubicBezTo>
                      <a:pt x="929" y="268"/>
                      <a:pt x="922" y="249"/>
                      <a:pt x="910" y="230"/>
                    </a:cubicBezTo>
                    <a:cubicBezTo>
                      <a:pt x="897" y="208"/>
                      <a:pt x="872" y="195"/>
                      <a:pt x="847" y="195"/>
                    </a:cubicBezTo>
                    <a:cubicBezTo>
                      <a:pt x="836" y="195"/>
                      <a:pt x="824" y="198"/>
                      <a:pt x="814" y="204"/>
                    </a:cubicBezTo>
                    <a:cubicBezTo>
                      <a:pt x="798" y="176"/>
                      <a:pt x="770" y="161"/>
                      <a:pt x="742" y="161"/>
                    </a:cubicBezTo>
                    <a:cubicBezTo>
                      <a:pt x="714" y="161"/>
                      <a:pt x="687" y="176"/>
                      <a:pt x="674" y="204"/>
                    </a:cubicBezTo>
                    <a:cubicBezTo>
                      <a:pt x="657" y="183"/>
                      <a:pt x="631" y="170"/>
                      <a:pt x="606" y="170"/>
                    </a:cubicBezTo>
                    <a:cubicBezTo>
                      <a:pt x="594" y="170"/>
                      <a:pt x="583" y="173"/>
                      <a:pt x="573" y="179"/>
                    </a:cubicBezTo>
                    <a:cubicBezTo>
                      <a:pt x="566" y="166"/>
                      <a:pt x="560" y="153"/>
                      <a:pt x="554" y="141"/>
                    </a:cubicBezTo>
                    <a:cubicBezTo>
                      <a:pt x="545" y="107"/>
                      <a:pt x="511" y="87"/>
                      <a:pt x="478" y="87"/>
                    </a:cubicBezTo>
                    <a:cubicBezTo>
                      <a:pt x="462" y="87"/>
                      <a:pt x="446" y="92"/>
                      <a:pt x="433" y="102"/>
                    </a:cubicBezTo>
                    <a:cubicBezTo>
                      <a:pt x="420" y="90"/>
                      <a:pt x="414" y="71"/>
                      <a:pt x="408" y="52"/>
                    </a:cubicBezTo>
                    <a:cubicBezTo>
                      <a:pt x="393" y="29"/>
                      <a:pt x="365" y="16"/>
                      <a:pt x="338" y="16"/>
                    </a:cubicBezTo>
                    <a:cubicBezTo>
                      <a:pt x="319" y="16"/>
                      <a:pt x="300" y="23"/>
                      <a:pt x="287" y="39"/>
                    </a:cubicBezTo>
                    <a:cubicBezTo>
                      <a:pt x="274" y="28"/>
                      <a:pt x="258" y="23"/>
                      <a:pt x="242" y="23"/>
                    </a:cubicBezTo>
                    <a:cubicBezTo>
                      <a:pt x="220" y="23"/>
                      <a:pt x="197" y="33"/>
                      <a:pt x="179" y="52"/>
                    </a:cubicBezTo>
                    <a:cubicBezTo>
                      <a:pt x="179" y="52"/>
                      <a:pt x="179" y="45"/>
                      <a:pt x="179" y="45"/>
                    </a:cubicBezTo>
                    <a:cubicBezTo>
                      <a:pt x="174" y="14"/>
                      <a:pt x="155" y="1"/>
                      <a:pt x="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48"/>
              <p:cNvSpPr/>
              <p:nvPr/>
            </p:nvSpPr>
            <p:spPr>
              <a:xfrm>
                <a:off x="-1197848" y="1032232"/>
                <a:ext cx="31215" cy="37021"/>
              </a:xfrm>
              <a:custGeom>
                <a:rect b="b" l="l" r="r" t="t"/>
                <a:pathLst>
                  <a:path extrusionOk="0" h="204" w="172">
                    <a:moveTo>
                      <a:pt x="32" y="0"/>
                    </a:moveTo>
                    <a:cubicBezTo>
                      <a:pt x="26" y="0"/>
                      <a:pt x="19" y="3"/>
                      <a:pt x="13" y="10"/>
                    </a:cubicBezTo>
                    <a:cubicBezTo>
                      <a:pt x="7" y="16"/>
                      <a:pt x="0" y="29"/>
                      <a:pt x="13" y="42"/>
                    </a:cubicBezTo>
                    <a:cubicBezTo>
                      <a:pt x="32" y="86"/>
                      <a:pt x="51" y="131"/>
                      <a:pt x="77" y="175"/>
                    </a:cubicBezTo>
                    <a:cubicBezTo>
                      <a:pt x="83" y="181"/>
                      <a:pt x="89" y="188"/>
                      <a:pt x="96" y="194"/>
                    </a:cubicBezTo>
                    <a:cubicBezTo>
                      <a:pt x="105" y="199"/>
                      <a:pt x="114" y="203"/>
                      <a:pt x="123" y="203"/>
                    </a:cubicBezTo>
                    <a:cubicBezTo>
                      <a:pt x="126" y="203"/>
                      <a:pt x="130" y="202"/>
                      <a:pt x="134" y="200"/>
                    </a:cubicBezTo>
                    <a:cubicBezTo>
                      <a:pt x="146" y="200"/>
                      <a:pt x="159" y="194"/>
                      <a:pt x="165" y="175"/>
                    </a:cubicBezTo>
                    <a:cubicBezTo>
                      <a:pt x="172" y="162"/>
                      <a:pt x="165" y="143"/>
                      <a:pt x="159" y="131"/>
                    </a:cubicBezTo>
                    <a:cubicBezTo>
                      <a:pt x="140" y="105"/>
                      <a:pt x="127" y="86"/>
                      <a:pt x="108" y="67"/>
                    </a:cubicBezTo>
                    <a:cubicBezTo>
                      <a:pt x="89" y="48"/>
                      <a:pt x="70" y="29"/>
                      <a:pt x="51" y="10"/>
                    </a:cubicBezTo>
                    <a:cubicBezTo>
                      <a:pt x="45" y="3"/>
                      <a:pt x="38" y="0"/>
                      <a:pt x="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48"/>
              <p:cNvSpPr/>
              <p:nvPr/>
            </p:nvSpPr>
            <p:spPr>
              <a:xfrm>
                <a:off x="-1151753" y="1040580"/>
                <a:ext cx="19781" cy="24318"/>
              </a:xfrm>
              <a:custGeom>
                <a:rect b="b" l="l" r="r" t="t"/>
                <a:pathLst>
                  <a:path extrusionOk="0" h="134" w="109">
                    <a:moveTo>
                      <a:pt x="40" y="0"/>
                    </a:moveTo>
                    <a:cubicBezTo>
                      <a:pt x="20" y="0"/>
                      <a:pt x="0" y="20"/>
                      <a:pt x="13" y="46"/>
                    </a:cubicBezTo>
                    <a:lnTo>
                      <a:pt x="39" y="91"/>
                    </a:lnTo>
                    <a:lnTo>
                      <a:pt x="51" y="110"/>
                    </a:lnTo>
                    <a:cubicBezTo>
                      <a:pt x="58" y="116"/>
                      <a:pt x="64" y="123"/>
                      <a:pt x="70" y="129"/>
                    </a:cubicBezTo>
                    <a:lnTo>
                      <a:pt x="83" y="129"/>
                    </a:lnTo>
                    <a:cubicBezTo>
                      <a:pt x="83" y="132"/>
                      <a:pt x="86" y="134"/>
                      <a:pt x="90" y="134"/>
                    </a:cubicBezTo>
                    <a:cubicBezTo>
                      <a:pt x="94" y="134"/>
                      <a:pt x="99" y="132"/>
                      <a:pt x="102" y="129"/>
                    </a:cubicBezTo>
                    <a:cubicBezTo>
                      <a:pt x="108" y="123"/>
                      <a:pt x="108" y="116"/>
                      <a:pt x="108" y="110"/>
                    </a:cubicBezTo>
                    <a:cubicBezTo>
                      <a:pt x="108" y="110"/>
                      <a:pt x="108" y="104"/>
                      <a:pt x="108" y="104"/>
                    </a:cubicBezTo>
                    <a:cubicBezTo>
                      <a:pt x="108" y="91"/>
                      <a:pt x="108" y="85"/>
                      <a:pt x="102" y="78"/>
                    </a:cubicBezTo>
                    <a:lnTo>
                      <a:pt x="89" y="59"/>
                    </a:lnTo>
                    <a:lnTo>
                      <a:pt x="64" y="15"/>
                    </a:lnTo>
                    <a:cubicBezTo>
                      <a:pt x="58" y="5"/>
                      <a:pt x="49" y="0"/>
                      <a:pt x="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48"/>
              <p:cNvSpPr/>
              <p:nvPr/>
            </p:nvSpPr>
            <p:spPr>
              <a:xfrm>
                <a:off x="-982433" y="1026243"/>
                <a:ext cx="36115" cy="47003"/>
              </a:xfrm>
              <a:custGeom>
                <a:rect b="b" l="l" r="r" t="t"/>
                <a:pathLst>
                  <a:path extrusionOk="0" h="259" w="199">
                    <a:moveTo>
                      <a:pt x="35" y="0"/>
                    </a:moveTo>
                    <a:cubicBezTo>
                      <a:pt x="19" y="0"/>
                      <a:pt x="1" y="18"/>
                      <a:pt x="14" y="36"/>
                    </a:cubicBezTo>
                    <a:lnTo>
                      <a:pt x="71" y="132"/>
                    </a:lnTo>
                    <a:cubicBezTo>
                      <a:pt x="91" y="164"/>
                      <a:pt x="110" y="195"/>
                      <a:pt x="129" y="227"/>
                    </a:cubicBezTo>
                    <a:cubicBezTo>
                      <a:pt x="135" y="233"/>
                      <a:pt x="148" y="240"/>
                      <a:pt x="154" y="246"/>
                    </a:cubicBezTo>
                    <a:cubicBezTo>
                      <a:pt x="167" y="252"/>
                      <a:pt x="173" y="259"/>
                      <a:pt x="186" y="259"/>
                    </a:cubicBezTo>
                    <a:cubicBezTo>
                      <a:pt x="192" y="252"/>
                      <a:pt x="199" y="227"/>
                      <a:pt x="199" y="208"/>
                    </a:cubicBezTo>
                    <a:cubicBezTo>
                      <a:pt x="192" y="189"/>
                      <a:pt x="180" y="170"/>
                      <a:pt x="167" y="157"/>
                    </a:cubicBezTo>
                    <a:cubicBezTo>
                      <a:pt x="154" y="144"/>
                      <a:pt x="148" y="132"/>
                      <a:pt x="135" y="113"/>
                    </a:cubicBezTo>
                    <a:lnTo>
                      <a:pt x="52" y="11"/>
                    </a:lnTo>
                    <a:cubicBezTo>
                      <a:pt x="49" y="4"/>
                      <a:pt x="42" y="0"/>
                      <a:pt x="35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48"/>
              <p:cNvSpPr/>
              <p:nvPr/>
            </p:nvSpPr>
            <p:spPr>
              <a:xfrm>
                <a:off x="-917645" y="1118434"/>
                <a:ext cx="17422" cy="21777"/>
              </a:xfrm>
              <a:custGeom>
                <a:rect b="b" l="l" r="r" t="t"/>
                <a:pathLst>
                  <a:path extrusionOk="0" h="120" w="96">
                    <a:moveTo>
                      <a:pt x="29" y="0"/>
                    </a:moveTo>
                    <a:cubicBezTo>
                      <a:pt x="26" y="0"/>
                      <a:pt x="23" y="2"/>
                      <a:pt x="20" y="5"/>
                    </a:cubicBezTo>
                    <a:cubicBezTo>
                      <a:pt x="7" y="11"/>
                      <a:pt x="0" y="30"/>
                      <a:pt x="7" y="43"/>
                    </a:cubicBezTo>
                    <a:lnTo>
                      <a:pt x="20" y="62"/>
                    </a:lnTo>
                    <a:cubicBezTo>
                      <a:pt x="20" y="69"/>
                      <a:pt x="26" y="75"/>
                      <a:pt x="32" y="81"/>
                    </a:cubicBezTo>
                    <a:lnTo>
                      <a:pt x="39" y="88"/>
                    </a:lnTo>
                    <a:cubicBezTo>
                      <a:pt x="39" y="94"/>
                      <a:pt x="45" y="100"/>
                      <a:pt x="45" y="107"/>
                    </a:cubicBezTo>
                    <a:cubicBezTo>
                      <a:pt x="51" y="107"/>
                      <a:pt x="58" y="113"/>
                      <a:pt x="64" y="119"/>
                    </a:cubicBezTo>
                    <a:lnTo>
                      <a:pt x="83" y="119"/>
                    </a:lnTo>
                    <a:cubicBezTo>
                      <a:pt x="89" y="113"/>
                      <a:pt x="96" y="107"/>
                      <a:pt x="96" y="100"/>
                    </a:cubicBezTo>
                    <a:cubicBezTo>
                      <a:pt x="96" y="94"/>
                      <a:pt x="96" y="81"/>
                      <a:pt x="89" y="75"/>
                    </a:cubicBezTo>
                    <a:cubicBezTo>
                      <a:pt x="89" y="69"/>
                      <a:pt x="89" y="69"/>
                      <a:pt x="83" y="69"/>
                    </a:cubicBezTo>
                    <a:lnTo>
                      <a:pt x="83" y="56"/>
                    </a:lnTo>
                    <a:cubicBezTo>
                      <a:pt x="77" y="50"/>
                      <a:pt x="77" y="43"/>
                      <a:pt x="70" y="37"/>
                    </a:cubicBezTo>
                    <a:lnTo>
                      <a:pt x="58" y="18"/>
                    </a:lnTo>
                    <a:cubicBezTo>
                      <a:pt x="51" y="11"/>
                      <a:pt x="45" y="5"/>
                      <a:pt x="39" y="5"/>
                    </a:cubicBezTo>
                    <a:cubicBezTo>
                      <a:pt x="35" y="2"/>
                      <a:pt x="32" y="0"/>
                      <a:pt x="2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48"/>
              <p:cNvSpPr/>
              <p:nvPr/>
            </p:nvSpPr>
            <p:spPr>
              <a:xfrm>
                <a:off x="-879715" y="1151463"/>
                <a:ext cx="19963" cy="25407"/>
              </a:xfrm>
              <a:custGeom>
                <a:rect b="b" l="l" r="r" t="t"/>
                <a:pathLst>
                  <a:path extrusionOk="0" h="140" w="110">
                    <a:moveTo>
                      <a:pt x="42" y="1"/>
                    </a:moveTo>
                    <a:cubicBezTo>
                      <a:pt x="22" y="1"/>
                      <a:pt x="0" y="23"/>
                      <a:pt x="14" y="45"/>
                    </a:cubicBezTo>
                    <a:cubicBezTo>
                      <a:pt x="14" y="52"/>
                      <a:pt x="20" y="58"/>
                      <a:pt x="27" y="71"/>
                    </a:cubicBezTo>
                    <a:cubicBezTo>
                      <a:pt x="27" y="77"/>
                      <a:pt x="33" y="84"/>
                      <a:pt x="39" y="90"/>
                    </a:cubicBezTo>
                    <a:cubicBezTo>
                      <a:pt x="46" y="96"/>
                      <a:pt x="52" y="103"/>
                      <a:pt x="58" y="109"/>
                    </a:cubicBezTo>
                    <a:cubicBezTo>
                      <a:pt x="58" y="122"/>
                      <a:pt x="71" y="128"/>
                      <a:pt x="77" y="134"/>
                    </a:cubicBezTo>
                    <a:cubicBezTo>
                      <a:pt x="81" y="138"/>
                      <a:pt x="84" y="139"/>
                      <a:pt x="88" y="139"/>
                    </a:cubicBezTo>
                    <a:cubicBezTo>
                      <a:pt x="92" y="139"/>
                      <a:pt x="96" y="138"/>
                      <a:pt x="103" y="134"/>
                    </a:cubicBezTo>
                    <a:cubicBezTo>
                      <a:pt x="109" y="128"/>
                      <a:pt x="109" y="122"/>
                      <a:pt x="109" y="115"/>
                    </a:cubicBezTo>
                    <a:cubicBezTo>
                      <a:pt x="103" y="103"/>
                      <a:pt x="103" y="96"/>
                      <a:pt x="96" y="90"/>
                    </a:cubicBezTo>
                    <a:cubicBezTo>
                      <a:pt x="96" y="84"/>
                      <a:pt x="90" y="71"/>
                      <a:pt x="90" y="65"/>
                    </a:cubicBezTo>
                    <a:cubicBezTo>
                      <a:pt x="84" y="58"/>
                      <a:pt x="90" y="58"/>
                      <a:pt x="90" y="52"/>
                    </a:cubicBezTo>
                    <a:cubicBezTo>
                      <a:pt x="84" y="45"/>
                      <a:pt x="84" y="39"/>
                      <a:pt x="77" y="33"/>
                    </a:cubicBezTo>
                    <a:cubicBezTo>
                      <a:pt x="77" y="26"/>
                      <a:pt x="71" y="20"/>
                      <a:pt x="65" y="14"/>
                    </a:cubicBezTo>
                    <a:cubicBezTo>
                      <a:pt x="59" y="4"/>
                      <a:pt x="51" y="1"/>
                      <a:pt x="4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48"/>
              <p:cNvSpPr/>
              <p:nvPr/>
            </p:nvSpPr>
            <p:spPr>
              <a:xfrm>
                <a:off x="-1083153" y="905561"/>
                <a:ext cx="351708" cy="351703"/>
              </a:xfrm>
              <a:custGeom>
                <a:rect b="b" l="l" r="r" t="t"/>
                <a:pathLst>
                  <a:path extrusionOk="0" h="1938" w="1938">
                    <a:moveTo>
                      <a:pt x="30" y="0"/>
                    </a:moveTo>
                    <a:cubicBezTo>
                      <a:pt x="3" y="0"/>
                      <a:pt x="0" y="42"/>
                      <a:pt x="23" y="53"/>
                    </a:cubicBezTo>
                    <a:cubicBezTo>
                      <a:pt x="80" y="91"/>
                      <a:pt x="131" y="142"/>
                      <a:pt x="194" y="187"/>
                    </a:cubicBezTo>
                    <a:cubicBezTo>
                      <a:pt x="252" y="225"/>
                      <a:pt x="309" y="263"/>
                      <a:pt x="366" y="307"/>
                    </a:cubicBezTo>
                    <a:cubicBezTo>
                      <a:pt x="474" y="396"/>
                      <a:pt x="576" y="498"/>
                      <a:pt x="671" y="606"/>
                    </a:cubicBezTo>
                    <a:cubicBezTo>
                      <a:pt x="760" y="714"/>
                      <a:pt x="843" y="829"/>
                      <a:pt x="912" y="956"/>
                    </a:cubicBezTo>
                    <a:cubicBezTo>
                      <a:pt x="944" y="1013"/>
                      <a:pt x="976" y="1076"/>
                      <a:pt x="1008" y="1140"/>
                    </a:cubicBezTo>
                    <a:cubicBezTo>
                      <a:pt x="1033" y="1203"/>
                      <a:pt x="1071" y="1267"/>
                      <a:pt x="1122" y="1318"/>
                    </a:cubicBezTo>
                    <a:cubicBezTo>
                      <a:pt x="1131" y="1327"/>
                      <a:pt x="1143" y="1331"/>
                      <a:pt x="1154" y="1331"/>
                    </a:cubicBezTo>
                    <a:cubicBezTo>
                      <a:pt x="1175" y="1331"/>
                      <a:pt x="1197" y="1317"/>
                      <a:pt x="1205" y="1292"/>
                    </a:cubicBezTo>
                    <a:cubicBezTo>
                      <a:pt x="1211" y="1235"/>
                      <a:pt x="1198" y="1172"/>
                      <a:pt x="1179" y="1121"/>
                    </a:cubicBezTo>
                    <a:lnTo>
                      <a:pt x="1179" y="1121"/>
                    </a:lnTo>
                    <a:lnTo>
                      <a:pt x="1237" y="1184"/>
                    </a:lnTo>
                    <a:lnTo>
                      <a:pt x="1287" y="1280"/>
                    </a:lnTo>
                    <a:cubicBezTo>
                      <a:pt x="1345" y="1381"/>
                      <a:pt x="1395" y="1489"/>
                      <a:pt x="1446" y="1604"/>
                    </a:cubicBezTo>
                    <a:cubicBezTo>
                      <a:pt x="1491" y="1712"/>
                      <a:pt x="1535" y="1852"/>
                      <a:pt x="1624" y="1928"/>
                    </a:cubicBezTo>
                    <a:cubicBezTo>
                      <a:pt x="1633" y="1934"/>
                      <a:pt x="1643" y="1937"/>
                      <a:pt x="1652" y="1937"/>
                    </a:cubicBezTo>
                    <a:cubicBezTo>
                      <a:pt x="1672" y="1937"/>
                      <a:pt x="1690" y="1926"/>
                      <a:pt x="1694" y="1909"/>
                    </a:cubicBezTo>
                    <a:cubicBezTo>
                      <a:pt x="1700" y="1864"/>
                      <a:pt x="1700" y="1826"/>
                      <a:pt x="1688" y="1782"/>
                    </a:cubicBezTo>
                    <a:lnTo>
                      <a:pt x="1688" y="1782"/>
                    </a:lnTo>
                    <a:lnTo>
                      <a:pt x="1758" y="1883"/>
                    </a:lnTo>
                    <a:cubicBezTo>
                      <a:pt x="1775" y="1910"/>
                      <a:pt x="1800" y="1922"/>
                      <a:pt x="1825" y="1922"/>
                    </a:cubicBezTo>
                    <a:cubicBezTo>
                      <a:pt x="1882" y="1922"/>
                      <a:pt x="1937" y="1863"/>
                      <a:pt x="1897" y="1801"/>
                    </a:cubicBezTo>
                    <a:cubicBezTo>
                      <a:pt x="1789" y="1566"/>
                      <a:pt x="1662" y="1350"/>
                      <a:pt x="1523" y="1140"/>
                    </a:cubicBezTo>
                    <a:cubicBezTo>
                      <a:pt x="1383" y="924"/>
                      <a:pt x="1224" y="733"/>
                      <a:pt x="1033" y="568"/>
                    </a:cubicBezTo>
                    <a:cubicBezTo>
                      <a:pt x="1025" y="562"/>
                      <a:pt x="1015" y="559"/>
                      <a:pt x="1005" y="559"/>
                    </a:cubicBezTo>
                    <a:cubicBezTo>
                      <a:pt x="994" y="559"/>
                      <a:pt x="983" y="564"/>
                      <a:pt x="976" y="574"/>
                    </a:cubicBezTo>
                    <a:cubicBezTo>
                      <a:pt x="970" y="568"/>
                      <a:pt x="961" y="565"/>
                      <a:pt x="952" y="565"/>
                    </a:cubicBezTo>
                    <a:cubicBezTo>
                      <a:pt x="935" y="565"/>
                      <a:pt x="917" y="576"/>
                      <a:pt x="912" y="593"/>
                    </a:cubicBezTo>
                    <a:cubicBezTo>
                      <a:pt x="849" y="536"/>
                      <a:pt x="792" y="473"/>
                      <a:pt x="722" y="415"/>
                    </a:cubicBezTo>
                    <a:cubicBezTo>
                      <a:pt x="684" y="384"/>
                      <a:pt x="639" y="358"/>
                      <a:pt x="595" y="326"/>
                    </a:cubicBezTo>
                    <a:cubicBezTo>
                      <a:pt x="544" y="288"/>
                      <a:pt x="493" y="244"/>
                      <a:pt x="442" y="206"/>
                    </a:cubicBezTo>
                    <a:cubicBezTo>
                      <a:pt x="379" y="161"/>
                      <a:pt x="321" y="123"/>
                      <a:pt x="258" y="85"/>
                    </a:cubicBezTo>
                    <a:cubicBezTo>
                      <a:pt x="220" y="66"/>
                      <a:pt x="188" y="53"/>
                      <a:pt x="156" y="34"/>
                    </a:cubicBezTo>
                    <a:cubicBezTo>
                      <a:pt x="118" y="21"/>
                      <a:pt x="80" y="15"/>
                      <a:pt x="42" y="2"/>
                    </a:cubicBezTo>
                    <a:cubicBezTo>
                      <a:pt x="38" y="1"/>
                      <a:pt x="34" y="0"/>
                      <a:pt x="30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48"/>
              <p:cNvSpPr/>
              <p:nvPr/>
            </p:nvSpPr>
            <p:spPr>
              <a:xfrm>
                <a:off x="495171" y="2906715"/>
                <a:ext cx="208883" cy="158248"/>
              </a:xfrm>
              <a:custGeom>
                <a:rect b="b" l="l" r="r" t="t"/>
                <a:pathLst>
                  <a:path extrusionOk="0" h="872" w="1151">
                    <a:moveTo>
                      <a:pt x="203" y="1"/>
                    </a:moveTo>
                    <a:lnTo>
                      <a:pt x="203" y="1"/>
                    </a:lnTo>
                    <a:cubicBezTo>
                      <a:pt x="280" y="65"/>
                      <a:pt x="273" y="185"/>
                      <a:pt x="191" y="242"/>
                    </a:cubicBezTo>
                    <a:cubicBezTo>
                      <a:pt x="155" y="263"/>
                      <a:pt x="113" y="275"/>
                      <a:pt x="72" y="275"/>
                    </a:cubicBezTo>
                    <a:cubicBezTo>
                      <a:pt x="48" y="275"/>
                      <a:pt x="23" y="271"/>
                      <a:pt x="0" y="262"/>
                    </a:cubicBezTo>
                    <a:lnTo>
                      <a:pt x="0" y="262"/>
                    </a:lnTo>
                    <a:cubicBezTo>
                      <a:pt x="146" y="395"/>
                      <a:pt x="305" y="516"/>
                      <a:pt x="464" y="630"/>
                    </a:cubicBezTo>
                    <a:cubicBezTo>
                      <a:pt x="667" y="776"/>
                      <a:pt x="902" y="859"/>
                      <a:pt x="1150" y="872"/>
                    </a:cubicBezTo>
                    <a:lnTo>
                      <a:pt x="1068" y="789"/>
                    </a:lnTo>
                    <a:lnTo>
                      <a:pt x="648" y="395"/>
                    </a:lnTo>
                    <a:lnTo>
                      <a:pt x="254" y="26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48"/>
              <p:cNvSpPr/>
              <p:nvPr/>
            </p:nvSpPr>
            <p:spPr>
              <a:xfrm>
                <a:off x="605873" y="2870964"/>
                <a:ext cx="301075" cy="239006"/>
              </a:xfrm>
              <a:custGeom>
                <a:rect b="b" l="l" r="r" t="t"/>
                <a:pathLst>
                  <a:path extrusionOk="0" h="1317" w="1659">
                    <a:moveTo>
                      <a:pt x="286" y="1"/>
                    </a:moveTo>
                    <a:lnTo>
                      <a:pt x="502" y="389"/>
                    </a:lnTo>
                    <a:cubicBezTo>
                      <a:pt x="521" y="420"/>
                      <a:pt x="534" y="459"/>
                      <a:pt x="528" y="497"/>
                    </a:cubicBezTo>
                    <a:cubicBezTo>
                      <a:pt x="510" y="537"/>
                      <a:pt x="471" y="567"/>
                      <a:pt x="426" y="567"/>
                    </a:cubicBezTo>
                    <a:cubicBezTo>
                      <a:pt x="422" y="567"/>
                      <a:pt x="418" y="567"/>
                      <a:pt x="413" y="567"/>
                    </a:cubicBezTo>
                    <a:cubicBezTo>
                      <a:pt x="362" y="560"/>
                      <a:pt x="318" y="548"/>
                      <a:pt x="280" y="522"/>
                    </a:cubicBezTo>
                    <a:lnTo>
                      <a:pt x="0" y="389"/>
                    </a:lnTo>
                    <a:lnTo>
                      <a:pt x="89" y="471"/>
                    </a:lnTo>
                    <a:lnTo>
                      <a:pt x="496" y="840"/>
                    </a:lnTo>
                    <a:cubicBezTo>
                      <a:pt x="572" y="910"/>
                      <a:pt x="648" y="980"/>
                      <a:pt x="731" y="1043"/>
                    </a:cubicBezTo>
                    <a:lnTo>
                      <a:pt x="744" y="1043"/>
                    </a:lnTo>
                    <a:cubicBezTo>
                      <a:pt x="747" y="1043"/>
                      <a:pt x="750" y="1042"/>
                      <a:pt x="753" y="1042"/>
                    </a:cubicBezTo>
                    <a:cubicBezTo>
                      <a:pt x="786" y="1042"/>
                      <a:pt x="807" y="1071"/>
                      <a:pt x="801" y="1100"/>
                    </a:cubicBezTo>
                    <a:cubicBezTo>
                      <a:pt x="826" y="1119"/>
                      <a:pt x="852" y="1139"/>
                      <a:pt x="877" y="1158"/>
                    </a:cubicBezTo>
                    <a:cubicBezTo>
                      <a:pt x="998" y="1240"/>
                      <a:pt x="1138" y="1297"/>
                      <a:pt x="1284" y="1316"/>
                    </a:cubicBezTo>
                    <a:cubicBezTo>
                      <a:pt x="1328" y="1316"/>
                      <a:pt x="1379" y="1316"/>
                      <a:pt x="1430" y="1310"/>
                    </a:cubicBezTo>
                    <a:cubicBezTo>
                      <a:pt x="1430" y="1267"/>
                      <a:pt x="1462" y="1237"/>
                      <a:pt x="1499" y="1237"/>
                    </a:cubicBezTo>
                    <a:cubicBezTo>
                      <a:pt x="1506" y="1237"/>
                      <a:pt x="1512" y="1238"/>
                      <a:pt x="1519" y="1240"/>
                    </a:cubicBezTo>
                    <a:lnTo>
                      <a:pt x="1589" y="1259"/>
                    </a:lnTo>
                    <a:lnTo>
                      <a:pt x="1659" y="1234"/>
                    </a:lnTo>
                    <a:cubicBezTo>
                      <a:pt x="1379" y="986"/>
                      <a:pt x="1100" y="732"/>
                      <a:pt x="820" y="478"/>
                    </a:cubicBezTo>
                    <a:lnTo>
                      <a:pt x="369" y="65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48"/>
              <p:cNvSpPr/>
              <p:nvPr/>
            </p:nvSpPr>
            <p:spPr>
              <a:xfrm>
                <a:off x="782271" y="2845738"/>
                <a:ext cx="268953" cy="266227"/>
              </a:xfrm>
              <a:custGeom>
                <a:rect b="b" l="l" r="r" t="t"/>
                <a:pathLst>
                  <a:path extrusionOk="0" h="1467" w="1482">
                    <a:moveTo>
                      <a:pt x="0" y="0"/>
                    </a:moveTo>
                    <a:lnTo>
                      <a:pt x="0" y="0"/>
                    </a:lnTo>
                    <a:cubicBezTo>
                      <a:pt x="32" y="146"/>
                      <a:pt x="64" y="286"/>
                      <a:pt x="96" y="432"/>
                    </a:cubicBezTo>
                    <a:cubicBezTo>
                      <a:pt x="115" y="483"/>
                      <a:pt x="108" y="540"/>
                      <a:pt x="77" y="585"/>
                    </a:cubicBezTo>
                    <a:cubicBezTo>
                      <a:pt x="64" y="591"/>
                      <a:pt x="51" y="604"/>
                      <a:pt x="32" y="604"/>
                    </a:cubicBezTo>
                    <a:cubicBezTo>
                      <a:pt x="286" y="833"/>
                      <a:pt x="534" y="1055"/>
                      <a:pt x="788" y="1284"/>
                    </a:cubicBezTo>
                    <a:cubicBezTo>
                      <a:pt x="827" y="1316"/>
                      <a:pt x="807" y="1373"/>
                      <a:pt x="763" y="1386"/>
                    </a:cubicBezTo>
                    <a:cubicBezTo>
                      <a:pt x="782" y="1398"/>
                      <a:pt x="788" y="1424"/>
                      <a:pt x="782" y="1443"/>
                    </a:cubicBezTo>
                    <a:cubicBezTo>
                      <a:pt x="820" y="1455"/>
                      <a:pt x="865" y="1462"/>
                      <a:pt x="903" y="1462"/>
                    </a:cubicBezTo>
                    <a:cubicBezTo>
                      <a:pt x="934" y="1465"/>
                      <a:pt x="965" y="1467"/>
                      <a:pt x="996" y="1467"/>
                    </a:cubicBezTo>
                    <a:cubicBezTo>
                      <a:pt x="1086" y="1467"/>
                      <a:pt x="1175" y="1454"/>
                      <a:pt x="1265" y="1430"/>
                    </a:cubicBezTo>
                    <a:cubicBezTo>
                      <a:pt x="1316" y="1417"/>
                      <a:pt x="1373" y="1398"/>
                      <a:pt x="1424" y="1373"/>
                    </a:cubicBezTo>
                    <a:cubicBezTo>
                      <a:pt x="1481" y="1341"/>
                      <a:pt x="1481" y="1309"/>
                      <a:pt x="1443" y="1258"/>
                    </a:cubicBezTo>
                    <a:cubicBezTo>
                      <a:pt x="1360" y="1163"/>
                      <a:pt x="1271" y="1068"/>
                      <a:pt x="1176" y="992"/>
                    </a:cubicBezTo>
                    <a:cubicBezTo>
                      <a:pt x="807" y="636"/>
                      <a:pt x="401" y="318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48"/>
              <p:cNvSpPr/>
              <p:nvPr/>
            </p:nvSpPr>
            <p:spPr>
              <a:xfrm>
                <a:off x="166330" y="2702734"/>
                <a:ext cx="123225" cy="76221"/>
              </a:xfrm>
              <a:custGeom>
                <a:rect b="b" l="l" r="r" t="t"/>
                <a:pathLst>
                  <a:path extrusionOk="0" h="420" w="679">
                    <a:moveTo>
                      <a:pt x="223" y="0"/>
                    </a:moveTo>
                    <a:cubicBezTo>
                      <a:pt x="208" y="0"/>
                      <a:pt x="192" y="7"/>
                      <a:pt x="179" y="19"/>
                    </a:cubicBezTo>
                    <a:cubicBezTo>
                      <a:pt x="173" y="26"/>
                      <a:pt x="166" y="26"/>
                      <a:pt x="166" y="32"/>
                    </a:cubicBezTo>
                    <a:cubicBezTo>
                      <a:pt x="157" y="27"/>
                      <a:pt x="147" y="24"/>
                      <a:pt x="138" y="24"/>
                    </a:cubicBezTo>
                    <a:cubicBezTo>
                      <a:pt x="91" y="24"/>
                      <a:pt x="51" y="85"/>
                      <a:pt x="77" y="127"/>
                    </a:cubicBezTo>
                    <a:cubicBezTo>
                      <a:pt x="58" y="127"/>
                      <a:pt x="39" y="127"/>
                      <a:pt x="20" y="140"/>
                    </a:cubicBezTo>
                    <a:cubicBezTo>
                      <a:pt x="1" y="146"/>
                      <a:pt x="1" y="172"/>
                      <a:pt x="20" y="184"/>
                    </a:cubicBezTo>
                    <a:cubicBezTo>
                      <a:pt x="45" y="197"/>
                      <a:pt x="71" y="216"/>
                      <a:pt x="96" y="229"/>
                    </a:cubicBezTo>
                    <a:cubicBezTo>
                      <a:pt x="122" y="254"/>
                      <a:pt x="147" y="280"/>
                      <a:pt x="179" y="305"/>
                    </a:cubicBezTo>
                    <a:cubicBezTo>
                      <a:pt x="223" y="369"/>
                      <a:pt x="293" y="407"/>
                      <a:pt x="370" y="420"/>
                    </a:cubicBezTo>
                    <a:cubicBezTo>
                      <a:pt x="414" y="413"/>
                      <a:pt x="439" y="375"/>
                      <a:pt x="427" y="331"/>
                    </a:cubicBezTo>
                    <a:cubicBezTo>
                      <a:pt x="439" y="324"/>
                      <a:pt x="452" y="318"/>
                      <a:pt x="459" y="305"/>
                    </a:cubicBezTo>
                    <a:cubicBezTo>
                      <a:pt x="471" y="312"/>
                      <a:pt x="484" y="318"/>
                      <a:pt x="497" y="324"/>
                    </a:cubicBezTo>
                    <a:cubicBezTo>
                      <a:pt x="509" y="337"/>
                      <a:pt x="528" y="343"/>
                      <a:pt x="547" y="356"/>
                    </a:cubicBezTo>
                    <a:cubicBezTo>
                      <a:pt x="554" y="356"/>
                      <a:pt x="567" y="362"/>
                      <a:pt x="586" y="369"/>
                    </a:cubicBezTo>
                    <a:lnTo>
                      <a:pt x="617" y="369"/>
                    </a:lnTo>
                    <a:cubicBezTo>
                      <a:pt x="620" y="369"/>
                      <a:pt x="623" y="370"/>
                      <a:pt x="626" y="370"/>
                    </a:cubicBezTo>
                    <a:cubicBezTo>
                      <a:pt x="654" y="370"/>
                      <a:pt x="679" y="341"/>
                      <a:pt x="656" y="312"/>
                    </a:cubicBezTo>
                    <a:cubicBezTo>
                      <a:pt x="649" y="293"/>
                      <a:pt x="636" y="280"/>
                      <a:pt x="624" y="261"/>
                    </a:cubicBezTo>
                    <a:cubicBezTo>
                      <a:pt x="605" y="248"/>
                      <a:pt x="586" y="235"/>
                      <a:pt x="567" y="223"/>
                    </a:cubicBezTo>
                    <a:lnTo>
                      <a:pt x="465" y="159"/>
                    </a:lnTo>
                    <a:cubicBezTo>
                      <a:pt x="401" y="115"/>
                      <a:pt x="331" y="64"/>
                      <a:pt x="268" y="19"/>
                    </a:cubicBezTo>
                    <a:cubicBezTo>
                      <a:pt x="255" y="7"/>
                      <a:pt x="239" y="0"/>
                      <a:pt x="2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48"/>
              <p:cNvSpPr/>
              <p:nvPr/>
            </p:nvSpPr>
            <p:spPr>
              <a:xfrm>
                <a:off x="336195" y="2776232"/>
                <a:ext cx="127217" cy="92191"/>
              </a:xfrm>
              <a:custGeom>
                <a:rect b="b" l="l" r="r" t="t"/>
                <a:pathLst>
                  <a:path extrusionOk="0" h="508" w="701">
                    <a:moveTo>
                      <a:pt x="403" y="0"/>
                    </a:moveTo>
                    <a:cubicBezTo>
                      <a:pt x="392" y="0"/>
                      <a:pt x="380" y="5"/>
                      <a:pt x="374" y="15"/>
                    </a:cubicBezTo>
                    <a:cubicBezTo>
                      <a:pt x="366" y="9"/>
                      <a:pt x="356" y="6"/>
                      <a:pt x="346" y="6"/>
                    </a:cubicBezTo>
                    <a:cubicBezTo>
                      <a:pt x="312" y="6"/>
                      <a:pt x="279" y="37"/>
                      <a:pt x="304" y="72"/>
                    </a:cubicBezTo>
                    <a:lnTo>
                      <a:pt x="330" y="104"/>
                    </a:lnTo>
                    <a:lnTo>
                      <a:pt x="228" y="34"/>
                    </a:lnTo>
                    <a:cubicBezTo>
                      <a:pt x="221" y="31"/>
                      <a:pt x="214" y="30"/>
                      <a:pt x="208" y="30"/>
                    </a:cubicBezTo>
                    <a:cubicBezTo>
                      <a:pt x="166" y="30"/>
                      <a:pt x="137" y="77"/>
                      <a:pt x="164" y="110"/>
                    </a:cubicBezTo>
                    <a:lnTo>
                      <a:pt x="196" y="148"/>
                    </a:lnTo>
                    <a:lnTo>
                      <a:pt x="158" y="123"/>
                    </a:lnTo>
                    <a:cubicBezTo>
                      <a:pt x="149" y="118"/>
                      <a:pt x="140" y="116"/>
                      <a:pt x="132" y="116"/>
                    </a:cubicBezTo>
                    <a:cubicBezTo>
                      <a:pt x="116" y="116"/>
                      <a:pt x="103" y="123"/>
                      <a:pt x="94" y="135"/>
                    </a:cubicBezTo>
                    <a:cubicBezTo>
                      <a:pt x="94" y="161"/>
                      <a:pt x="75" y="180"/>
                      <a:pt x="50" y="180"/>
                    </a:cubicBezTo>
                    <a:cubicBezTo>
                      <a:pt x="43" y="174"/>
                      <a:pt x="36" y="172"/>
                      <a:pt x="29" y="172"/>
                    </a:cubicBezTo>
                    <a:cubicBezTo>
                      <a:pt x="13" y="172"/>
                      <a:pt x="1" y="187"/>
                      <a:pt x="5" y="205"/>
                    </a:cubicBezTo>
                    <a:cubicBezTo>
                      <a:pt x="56" y="320"/>
                      <a:pt x="133" y="421"/>
                      <a:pt x="241" y="498"/>
                    </a:cubicBezTo>
                    <a:cubicBezTo>
                      <a:pt x="249" y="505"/>
                      <a:pt x="260" y="508"/>
                      <a:pt x="270" y="508"/>
                    </a:cubicBezTo>
                    <a:cubicBezTo>
                      <a:pt x="296" y="508"/>
                      <a:pt x="321" y="487"/>
                      <a:pt x="317" y="459"/>
                    </a:cubicBezTo>
                    <a:lnTo>
                      <a:pt x="317" y="459"/>
                    </a:lnTo>
                    <a:lnTo>
                      <a:pt x="342" y="472"/>
                    </a:lnTo>
                    <a:cubicBezTo>
                      <a:pt x="352" y="482"/>
                      <a:pt x="363" y="486"/>
                      <a:pt x="374" y="486"/>
                    </a:cubicBezTo>
                    <a:cubicBezTo>
                      <a:pt x="410" y="486"/>
                      <a:pt x="440" y="437"/>
                      <a:pt x="406" y="402"/>
                    </a:cubicBezTo>
                    <a:lnTo>
                      <a:pt x="399" y="396"/>
                    </a:lnTo>
                    <a:lnTo>
                      <a:pt x="463" y="440"/>
                    </a:lnTo>
                    <a:cubicBezTo>
                      <a:pt x="472" y="446"/>
                      <a:pt x="481" y="448"/>
                      <a:pt x="489" y="448"/>
                    </a:cubicBezTo>
                    <a:cubicBezTo>
                      <a:pt x="527" y="448"/>
                      <a:pt x="553" y="394"/>
                      <a:pt x="527" y="358"/>
                    </a:cubicBezTo>
                    <a:lnTo>
                      <a:pt x="488" y="320"/>
                    </a:lnTo>
                    <a:lnTo>
                      <a:pt x="533" y="351"/>
                    </a:lnTo>
                    <a:cubicBezTo>
                      <a:pt x="539" y="356"/>
                      <a:pt x="547" y="358"/>
                      <a:pt x="555" y="358"/>
                    </a:cubicBezTo>
                    <a:cubicBezTo>
                      <a:pt x="571" y="358"/>
                      <a:pt x="588" y="349"/>
                      <a:pt x="596" y="332"/>
                    </a:cubicBezTo>
                    <a:cubicBezTo>
                      <a:pt x="603" y="326"/>
                      <a:pt x="603" y="320"/>
                      <a:pt x="603" y="307"/>
                    </a:cubicBezTo>
                    <a:lnTo>
                      <a:pt x="622" y="320"/>
                    </a:lnTo>
                    <a:cubicBezTo>
                      <a:pt x="628" y="323"/>
                      <a:pt x="635" y="324"/>
                      <a:pt x="641" y="324"/>
                    </a:cubicBezTo>
                    <a:cubicBezTo>
                      <a:pt x="673" y="324"/>
                      <a:pt x="700" y="288"/>
                      <a:pt x="679" y="256"/>
                    </a:cubicBezTo>
                    <a:lnTo>
                      <a:pt x="520" y="97"/>
                    </a:lnTo>
                    <a:cubicBezTo>
                      <a:pt x="488" y="72"/>
                      <a:pt x="463" y="40"/>
                      <a:pt x="431" y="15"/>
                    </a:cubicBezTo>
                    <a:cubicBezTo>
                      <a:pt x="425" y="5"/>
                      <a:pt x="414" y="0"/>
                      <a:pt x="4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48"/>
              <p:cNvSpPr/>
              <p:nvPr/>
            </p:nvSpPr>
            <p:spPr>
              <a:xfrm>
                <a:off x="472123" y="2760988"/>
                <a:ext cx="123406" cy="109249"/>
              </a:xfrm>
              <a:custGeom>
                <a:rect b="b" l="l" r="r" t="t"/>
                <a:pathLst>
                  <a:path extrusionOk="0" h="602" w="680">
                    <a:moveTo>
                      <a:pt x="430" y="0"/>
                    </a:moveTo>
                    <a:cubicBezTo>
                      <a:pt x="418" y="0"/>
                      <a:pt x="407" y="3"/>
                      <a:pt x="400" y="10"/>
                    </a:cubicBezTo>
                    <a:cubicBezTo>
                      <a:pt x="388" y="22"/>
                      <a:pt x="381" y="35"/>
                      <a:pt x="381" y="54"/>
                    </a:cubicBezTo>
                    <a:lnTo>
                      <a:pt x="375" y="54"/>
                    </a:lnTo>
                    <a:cubicBezTo>
                      <a:pt x="367" y="49"/>
                      <a:pt x="359" y="47"/>
                      <a:pt x="351" y="47"/>
                    </a:cubicBezTo>
                    <a:cubicBezTo>
                      <a:pt x="321" y="47"/>
                      <a:pt x="295" y="81"/>
                      <a:pt x="305" y="111"/>
                    </a:cubicBezTo>
                    <a:cubicBezTo>
                      <a:pt x="292" y="105"/>
                      <a:pt x="273" y="92"/>
                      <a:pt x="261" y="86"/>
                    </a:cubicBezTo>
                    <a:cubicBezTo>
                      <a:pt x="255" y="84"/>
                      <a:pt x="249" y="83"/>
                      <a:pt x="243" y="83"/>
                    </a:cubicBezTo>
                    <a:cubicBezTo>
                      <a:pt x="210" y="83"/>
                      <a:pt x="180" y="111"/>
                      <a:pt x="191" y="143"/>
                    </a:cubicBezTo>
                    <a:cubicBezTo>
                      <a:pt x="178" y="143"/>
                      <a:pt x="165" y="143"/>
                      <a:pt x="159" y="156"/>
                    </a:cubicBezTo>
                    <a:cubicBezTo>
                      <a:pt x="140" y="169"/>
                      <a:pt x="133" y="194"/>
                      <a:pt x="146" y="213"/>
                    </a:cubicBezTo>
                    <a:lnTo>
                      <a:pt x="184" y="270"/>
                    </a:lnTo>
                    <a:cubicBezTo>
                      <a:pt x="176" y="264"/>
                      <a:pt x="169" y="261"/>
                      <a:pt x="161" y="261"/>
                    </a:cubicBezTo>
                    <a:cubicBezTo>
                      <a:pt x="141" y="261"/>
                      <a:pt x="125" y="285"/>
                      <a:pt x="121" y="308"/>
                    </a:cubicBezTo>
                    <a:lnTo>
                      <a:pt x="76" y="270"/>
                    </a:lnTo>
                    <a:cubicBezTo>
                      <a:pt x="68" y="265"/>
                      <a:pt x="60" y="263"/>
                      <a:pt x="53" y="263"/>
                    </a:cubicBezTo>
                    <a:cubicBezTo>
                      <a:pt x="23" y="263"/>
                      <a:pt x="0" y="297"/>
                      <a:pt x="25" y="327"/>
                    </a:cubicBezTo>
                    <a:lnTo>
                      <a:pt x="89" y="397"/>
                    </a:lnTo>
                    <a:cubicBezTo>
                      <a:pt x="70" y="397"/>
                      <a:pt x="51" y="429"/>
                      <a:pt x="70" y="442"/>
                    </a:cubicBezTo>
                    <a:lnTo>
                      <a:pt x="267" y="594"/>
                    </a:lnTo>
                    <a:cubicBezTo>
                      <a:pt x="272" y="600"/>
                      <a:pt x="279" y="602"/>
                      <a:pt x="286" y="602"/>
                    </a:cubicBezTo>
                    <a:cubicBezTo>
                      <a:pt x="304" y="602"/>
                      <a:pt x="324" y="586"/>
                      <a:pt x="324" y="563"/>
                    </a:cubicBezTo>
                    <a:cubicBezTo>
                      <a:pt x="326" y="563"/>
                      <a:pt x="328" y="563"/>
                      <a:pt x="331" y="563"/>
                    </a:cubicBezTo>
                    <a:cubicBezTo>
                      <a:pt x="364" y="563"/>
                      <a:pt x="380" y="517"/>
                      <a:pt x="356" y="493"/>
                    </a:cubicBezTo>
                    <a:lnTo>
                      <a:pt x="324" y="461"/>
                    </a:lnTo>
                    <a:lnTo>
                      <a:pt x="343" y="474"/>
                    </a:lnTo>
                    <a:cubicBezTo>
                      <a:pt x="351" y="479"/>
                      <a:pt x="359" y="481"/>
                      <a:pt x="366" y="481"/>
                    </a:cubicBezTo>
                    <a:cubicBezTo>
                      <a:pt x="397" y="481"/>
                      <a:pt x="422" y="445"/>
                      <a:pt x="407" y="410"/>
                    </a:cubicBezTo>
                    <a:lnTo>
                      <a:pt x="375" y="366"/>
                    </a:lnTo>
                    <a:lnTo>
                      <a:pt x="426" y="397"/>
                    </a:lnTo>
                    <a:cubicBezTo>
                      <a:pt x="433" y="401"/>
                      <a:pt x="440" y="402"/>
                      <a:pt x="447" y="402"/>
                    </a:cubicBezTo>
                    <a:cubicBezTo>
                      <a:pt x="478" y="402"/>
                      <a:pt x="506" y="371"/>
                      <a:pt x="496" y="340"/>
                    </a:cubicBezTo>
                    <a:cubicBezTo>
                      <a:pt x="527" y="340"/>
                      <a:pt x="553" y="315"/>
                      <a:pt x="547" y="277"/>
                    </a:cubicBezTo>
                    <a:lnTo>
                      <a:pt x="553" y="277"/>
                    </a:lnTo>
                    <a:cubicBezTo>
                      <a:pt x="561" y="283"/>
                      <a:pt x="570" y="285"/>
                      <a:pt x="578" y="285"/>
                    </a:cubicBezTo>
                    <a:cubicBezTo>
                      <a:pt x="597" y="285"/>
                      <a:pt x="614" y="273"/>
                      <a:pt x="623" y="251"/>
                    </a:cubicBezTo>
                    <a:cubicBezTo>
                      <a:pt x="626" y="253"/>
                      <a:pt x="630" y="254"/>
                      <a:pt x="633" y="254"/>
                    </a:cubicBezTo>
                    <a:cubicBezTo>
                      <a:pt x="642" y="254"/>
                      <a:pt x="652" y="248"/>
                      <a:pt x="661" y="238"/>
                    </a:cubicBezTo>
                    <a:cubicBezTo>
                      <a:pt x="680" y="219"/>
                      <a:pt x="674" y="188"/>
                      <a:pt x="655" y="169"/>
                    </a:cubicBezTo>
                    <a:cubicBezTo>
                      <a:pt x="591" y="118"/>
                      <a:pt x="527" y="60"/>
                      <a:pt x="464" y="10"/>
                    </a:cubicBezTo>
                    <a:cubicBezTo>
                      <a:pt x="454" y="3"/>
                      <a:pt x="442" y="0"/>
                      <a:pt x="4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48"/>
              <p:cNvSpPr/>
              <p:nvPr/>
            </p:nvSpPr>
            <p:spPr>
              <a:xfrm>
                <a:off x="422034" y="2581144"/>
                <a:ext cx="118143" cy="83843"/>
              </a:xfrm>
              <a:custGeom>
                <a:rect b="b" l="l" r="r" t="t"/>
                <a:pathLst>
                  <a:path extrusionOk="0" h="462" w="651">
                    <a:moveTo>
                      <a:pt x="466" y="0"/>
                    </a:moveTo>
                    <a:cubicBezTo>
                      <a:pt x="438" y="0"/>
                      <a:pt x="409" y="20"/>
                      <a:pt x="409" y="54"/>
                    </a:cubicBezTo>
                    <a:lnTo>
                      <a:pt x="390" y="41"/>
                    </a:lnTo>
                    <a:cubicBezTo>
                      <a:pt x="379" y="31"/>
                      <a:pt x="366" y="27"/>
                      <a:pt x="353" y="27"/>
                    </a:cubicBezTo>
                    <a:cubicBezTo>
                      <a:pt x="316" y="27"/>
                      <a:pt x="281" y="62"/>
                      <a:pt x="295" y="105"/>
                    </a:cubicBezTo>
                    <a:lnTo>
                      <a:pt x="257" y="79"/>
                    </a:lnTo>
                    <a:cubicBezTo>
                      <a:pt x="248" y="74"/>
                      <a:pt x="239" y="71"/>
                      <a:pt x="231" y="71"/>
                    </a:cubicBezTo>
                    <a:cubicBezTo>
                      <a:pt x="190" y="71"/>
                      <a:pt x="159" y="125"/>
                      <a:pt x="174" y="162"/>
                    </a:cubicBezTo>
                    <a:cubicBezTo>
                      <a:pt x="187" y="181"/>
                      <a:pt x="200" y="194"/>
                      <a:pt x="206" y="213"/>
                    </a:cubicBezTo>
                    <a:lnTo>
                      <a:pt x="174" y="194"/>
                    </a:lnTo>
                    <a:cubicBezTo>
                      <a:pt x="167" y="189"/>
                      <a:pt x="159" y="187"/>
                      <a:pt x="151" y="187"/>
                    </a:cubicBezTo>
                    <a:cubicBezTo>
                      <a:pt x="138" y="187"/>
                      <a:pt x="125" y="192"/>
                      <a:pt x="117" y="200"/>
                    </a:cubicBezTo>
                    <a:lnTo>
                      <a:pt x="111" y="200"/>
                    </a:lnTo>
                    <a:cubicBezTo>
                      <a:pt x="106" y="195"/>
                      <a:pt x="99" y="193"/>
                      <a:pt x="92" y="193"/>
                    </a:cubicBezTo>
                    <a:cubicBezTo>
                      <a:pt x="80" y="193"/>
                      <a:pt x="68" y="198"/>
                      <a:pt x="60" y="206"/>
                    </a:cubicBezTo>
                    <a:cubicBezTo>
                      <a:pt x="55" y="202"/>
                      <a:pt x="49" y="200"/>
                      <a:pt x="43" y="200"/>
                    </a:cubicBezTo>
                    <a:cubicBezTo>
                      <a:pt x="21" y="200"/>
                      <a:pt x="0" y="224"/>
                      <a:pt x="15" y="244"/>
                    </a:cubicBezTo>
                    <a:cubicBezTo>
                      <a:pt x="85" y="327"/>
                      <a:pt x="162" y="397"/>
                      <a:pt x="251" y="454"/>
                    </a:cubicBezTo>
                    <a:cubicBezTo>
                      <a:pt x="258" y="459"/>
                      <a:pt x="265" y="461"/>
                      <a:pt x="272" y="461"/>
                    </a:cubicBezTo>
                    <a:cubicBezTo>
                      <a:pt x="301" y="461"/>
                      <a:pt x="322" y="423"/>
                      <a:pt x="301" y="397"/>
                    </a:cubicBezTo>
                    <a:lnTo>
                      <a:pt x="301" y="397"/>
                    </a:lnTo>
                    <a:lnTo>
                      <a:pt x="327" y="410"/>
                    </a:lnTo>
                    <a:cubicBezTo>
                      <a:pt x="336" y="416"/>
                      <a:pt x="346" y="418"/>
                      <a:pt x="354" y="418"/>
                    </a:cubicBezTo>
                    <a:cubicBezTo>
                      <a:pt x="392" y="418"/>
                      <a:pt x="419" y="370"/>
                      <a:pt x="403" y="333"/>
                    </a:cubicBezTo>
                    <a:cubicBezTo>
                      <a:pt x="390" y="314"/>
                      <a:pt x="384" y="302"/>
                      <a:pt x="378" y="289"/>
                    </a:cubicBezTo>
                    <a:lnTo>
                      <a:pt x="378" y="289"/>
                    </a:lnTo>
                    <a:lnTo>
                      <a:pt x="422" y="308"/>
                    </a:lnTo>
                    <a:cubicBezTo>
                      <a:pt x="431" y="312"/>
                      <a:pt x="440" y="315"/>
                      <a:pt x="449" y="315"/>
                    </a:cubicBezTo>
                    <a:cubicBezTo>
                      <a:pt x="466" y="315"/>
                      <a:pt x="482" y="308"/>
                      <a:pt x="498" y="295"/>
                    </a:cubicBezTo>
                    <a:cubicBezTo>
                      <a:pt x="505" y="289"/>
                      <a:pt x="505" y="283"/>
                      <a:pt x="511" y="270"/>
                    </a:cubicBezTo>
                    <a:lnTo>
                      <a:pt x="517" y="270"/>
                    </a:lnTo>
                    <a:cubicBezTo>
                      <a:pt x="526" y="275"/>
                      <a:pt x="535" y="277"/>
                      <a:pt x="544" y="277"/>
                    </a:cubicBezTo>
                    <a:cubicBezTo>
                      <a:pt x="568" y="277"/>
                      <a:pt x="591" y="261"/>
                      <a:pt x="600" y="238"/>
                    </a:cubicBezTo>
                    <a:cubicBezTo>
                      <a:pt x="632" y="238"/>
                      <a:pt x="651" y="200"/>
                      <a:pt x="638" y="175"/>
                    </a:cubicBezTo>
                    <a:cubicBezTo>
                      <a:pt x="619" y="143"/>
                      <a:pt x="600" y="117"/>
                      <a:pt x="581" y="92"/>
                    </a:cubicBezTo>
                    <a:cubicBezTo>
                      <a:pt x="556" y="66"/>
                      <a:pt x="530" y="41"/>
                      <a:pt x="505" y="16"/>
                    </a:cubicBezTo>
                    <a:cubicBezTo>
                      <a:pt x="494" y="5"/>
                      <a:pt x="480" y="0"/>
                      <a:pt x="4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48"/>
              <p:cNvSpPr/>
              <p:nvPr/>
            </p:nvSpPr>
            <p:spPr>
              <a:xfrm>
                <a:off x="520396" y="2657364"/>
                <a:ext cx="99451" cy="95639"/>
              </a:xfrm>
              <a:custGeom>
                <a:rect b="b" l="l" r="r" t="t"/>
                <a:pathLst>
                  <a:path extrusionOk="0" h="527" w="548">
                    <a:moveTo>
                      <a:pt x="288" y="1"/>
                    </a:moveTo>
                    <a:cubicBezTo>
                      <a:pt x="276" y="1"/>
                      <a:pt x="265" y="6"/>
                      <a:pt x="255" y="15"/>
                    </a:cubicBezTo>
                    <a:cubicBezTo>
                      <a:pt x="242" y="28"/>
                      <a:pt x="236" y="40"/>
                      <a:pt x="236" y="60"/>
                    </a:cubicBezTo>
                    <a:lnTo>
                      <a:pt x="223" y="53"/>
                    </a:lnTo>
                    <a:cubicBezTo>
                      <a:pt x="216" y="48"/>
                      <a:pt x="207" y="46"/>
                      <a:pt x="199" y="46"/>
                    </a:cubicBezTo>
                    <a:cubicBezTo>
                      <a:pt x="167" y="46"/>
                      <a:pt x="137" y="81"/>
                      <a:pt x="147" y="117"/>
                    </a:cubicBezTo>
                    <a:cubicBezTo>
                      <a:pt x="140" y="114"/>
                      <a:pt x="133" y="112"/>
                      <a:pt x="126" y="112"/>
                    </a:cubicBezTo>
                    <a:cubicBezTo>
                      <a:pt x="92" y="112"/>
                      <a:pt x="68" y="149"/>
                      <a:pt x="84" y="187"/>
                    </a:cubicBezTo>
                    <a:lnTo>
                      <a:pt x="115" y="225"/>
                    </a:lnTo>
                    <a:lnTo>
                      <a:pt x="90" y="212"/>
                    </a:lnTo>
                    <a:cubicBezTo>
                      <a:pt x="82" y="207"/>
                      <a:pt x="73" y="205"/>
                      <a:pt x="65" y="205"/>
                    </a:cubicBezTo>
                    <a:cubicBezTo>
                      <a:pt x="29" y="205"/>
                      <a:pt x="0" y="245"/>
                      <a:pt x="26" y="276"/>
                    </a:cubicBezTo>
                    <a:lnTo>
                      <a:pt x="52" y="314"/>
                    </a:lnTo>
                    <a:cubicBezTo>
                      <a:pt x="20" y="326"/>
                      <a:pt x="14" y="365"/>
                      <a:pt x="39" y="384"/>
                    </a:cubicBezTo>
                    <a:cubicBezTo>
                      <a:pt x="52" y="403"/>
                      <a:pt x="64" y="422"/>
                      <a:pt x="77" y="447"/>
                    </a:cubicBezTo>
                    <a:cubicBezTo>
                      <a:pt x="84" y="454"/>
                      <a:pt x="90" y="466"/>
                      <a:pt x="96" y="473"/>
                    </a:cubicBezTo>
                    <a:cubicBezTo>
                      <a:pt x="103" y="485"/>
                      <a:pt x="109" y="498"/>
                      <a:pt x="122" y="504"/>
                    </a:cubicBezTo>
                    <a:cubicBezTo>
                      <a:pt x="125" y="510"/>
                      <a:pt x="131" y="512"/>
                      <a:pt x="136" y="512"/>
                    </a:cubicBezTo>
                    <a:cubicBezTo>
                      <a:pt x="150" y="512"/>
                      <a:pt x="166" y="499"/>
                      <a:pt x="166" y="485"/>
                    </a:cubicBezTo>
                    <a:lnTo>
                      <a:pt x="211" y="517"/>
                    </a:lnTo>
                    <a:cubicBezTo>
                      <a:pt x="217" y="523"/>
                      <a:pt x="226" y="527"/>
                      <a:pt x="237" y="527"/>
                    </a:cubicBezTo>
                    <a:cubicBezTo>
                      <a:pt x="247" y="527"/>
                      <a:pt x="258" y="523"/>
                      <a:pt x="268" y="517"/>
                    </a:cubicBezTo>
                    <a:cubicBezTo>
                      <a:pt x="287" y="504"/>
                      <a:pt x="287" y="479"/>
                      <a:pt x="281" y="460"/>
                    </a:cubicBezTo>
                    <a:lnTo>
                      <a:pt x="255" y="428"/>
                    </a:lnTo>
                    <a:lnTo>
                      <a:pt x="306" y="460"/>
                    </a:lnTo>
                    <a:cubicBezTo>
                      <a:pt x="315" y="466"/>
                      <a:pt x="324" y="468"/>
                      <a:pt x="332" y="468"/>
                    </a:cubicBezTo>
                    <a:cubicBezTo>
                      <a:pt x="370" y="468"/>
                      <a:pt x="395" y="415"/>
                      <a:pt x="363" y="384"/>
                    </a:cubicBezTo>
                    <a:lnTo>
                      <a:pt x="331" y="346"/>
                    </a:lnTo>
                    <a:lnTo>
                      <a:pt x="331" y="346"/>
                    </a:lnTo>
                    <a:cubicBezTo>
                      <a:pt x="338" y="348"/>
                      <a:pt x="345" y="349"/>
                      <a:pt x="351" y="349"/>
                    </a:cubicBezTo>
                    <a:cubicBezTo>
                      <a:pt x="375" y="349"/>
                      <a:pt x="396" y="331"/>
                      <a:pt x="401" y="301"/>
                    </a:cubicBezTo>
                    <a:lnTo>
                      <a:pt x="452" y="339"/>
                    </a:lnTo>
                    <a:cubicBezTo>
                      <a:pt x="459" y="345"/>
                      <a:pt x="467" y="348"/>
                      <a:pt x="475" y="348"/>
                    </a:cubicBezTo>
                    <a:cubicBezTo>
                      <a:pt x="511" y="348"/>
                      <a:pt x="548" y="299"/>
                      <a:pt x="522" y="263"/>
                    </a:cubicBezTo>
                    <a:lnTo>
                      <a:pt x="509" y="244"/>
                    </a:lnTo>
                    <a:cubicBezTo>
                      <a:pt x="522" y="231"/>
                      <a:pt x="522" y="206"/>
                      <a:pt x="516" y="187"/>
                    </a:cubicBezTo>
                    <a:cubicBezTo>
                      <a:pt x="503" y="168"/>
                      <a:pt x="490" y="149"/>
                      <a:pt x="478" y="129"/>
                    </a:cubicBezTo>
                    <a:cubicBezTo>
                      <a:pt x="458" y="110"/>
                      <a:pt x="439" y="98"/>
                      <a:pt x="414" y="91"/>
                    </a:cubicBezTo>
                    <a:lnTo>
                      <a:pt x="408" y="91"/>
                    </a:lnTo>
                    <a:lnTo>
                      <a:pt x="325" y="15"/>
                    </a:lnTo>
                    <a:cubicBezTo>
                      <a:pt x="312" y="6"/>
                      <a:pt x="300" y="1"/>
                      <a:pt x="2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48"/>
              <p:cNvSpPr/>
              <p:nvPr/>
            </p:nvSpPr>
            <p:spPr>
              <a:xfrm>
                <a:off x="221319" y="2683316"/>
                <a:ext cx="126310" cy="72410"/>
              </a:xfrm>
              <a:custGeom>
                <a:rect b="b" l="l" r="r" t="t"/>
                <a:pathLst>
                  <a:path extrusionOk="0" h="399" w="696">
                    <a:moveTo>
                      <a:pt x="433" y="1"/>
                    </a:moveTo>
                    <a:cubicBezTo>
                      <a:pt x="388" y="1"/>
                      <a:pt x="347" y="54"/>
                      <a:pt x="384" y="101"/>
                    </a:cubicBezTo>
                    <a:cubicBezTo>
                      <a:pt x="372" y="88"/>
                      <a:pt x="353" y="75"/>
                      <a:pt x="340" y="63"/>
                    </a:cubicBezTo>
                    <a:cubicBezTo>
                      <a:pt x="326" y="51"/>
                      <a:pt x="311" y="46"/>
                      <a:pt x="296" y="46"/>
                    </a:cubicBezTo>
                    <a:cubicBezTo>
                      <a:pt x="263" y="46"/>
                      <a:pt x="234" y="72"/>
                      <a:pt x="238" y="107"/>
                    </a:cubicBezTo>
                    <a:lnTo>
                      <a:pt x="213" y="94"/>
                    </a:lnTo>
                    <a:cubicBezTo>
                      <a:pt x="204" y="89"/>
                      <a:pt x="195" y="86"/>
                      <a:pt x="186" y="86"/>
                    </a:cubicBezTo>
                    <a:cubicBezTo>
                      <a:pt x="148" y="86"/>
                      <a:pt x="111" y="135"/>
                      <a:pt x="136" y="171"/>
                    </a:cubicBezTo>
                    <a:lnTo>
                      <a:pt x="162" y="203"/>
                    </a:lnTo>
                    <a:cubicBezTo>
                      <a:pt x="124" y="183"/>
                      <a:pt x="86" y="158"/>
                      <a:pt x="54" y="133"/>
                    </a:cubicBezTo>
                    <a:cubicBezTo>
                      <a:pt x="48" y="129"/>
                      <a:pt x="43" y="127"/>
                      <a:pt x="37" y="127"/>
                    </a:cubicBezTo>
                    <a:cubicBezTo>
                      <a:pt x="17" y="127"/>
                      <a:pt x="1" y="151"/>
                      <a:pt x="16" y="171"/>
                    </a:cubicBezTo>
                    <a:cubicBezTo>
                      <a:pt x="92" y="266"/>
                      <a:pt x="194" y="342"/>
                      <a:pt x="308" y="393"/>
                    </a:cubicBezTo>
                    <a:cubicBezTo>
                      <a:pt x="315" y="397"/>
                      <a:pt x="322" y="398"/>
                      <a:pt x="330" y="398"/>
                    </a:cubicBezTo>
                    <a:cubicBezTo>
                      <a:pt x="362" y="398"/>
                      <a:pt x="394" y="366"/>
                      <a:pt x="378" y="330"/>
                    </a:cubicBezTo>
                    <a:lnTo>
                      <a:pt x="378" y="330"/>
                    </a:lnTo>
                    <a:cubicBezTo>
                      <a:pt x="386" y="334"/>
                      <a:pt x="394" y="335"/>
                      <a:pt x="401" y="335"/>
                    </a:cubicBezTo>
                    <a:cubicBezTo>
                      <a:pt x="430" y="335"/>
                      <a:pt x="456" y="309"/>
                      <a:pt x="461" y="279"/>
                    </a:cubicBezTo>
                    <a:cubicBezTo>
                      <a:pt x="480" y="291"/>
                      <a:pt x="505" y="298"/>
                      <a:pt x="530" y="304"/>
                    </a:cubicBezTo>
                    <a:cubicBezTo>
                      <a:pt x="534" y="305"/>
                      <a:pt x="537" y="305"/>
                      <a:pt x="541" y="305"/>
                    </a:cubicBezTo>
                    <a:cubicBezTo>
                      <a:pt x="570" y="305"/>
                      <a:pt x="600" y="282"/>
                      <a:pt x="600" y="253"/>
                    </a:cubicBezTo>
                    <a:cubicBezTo>
                      <a:pt x="613" y="253"/>
                      <a:pt x="632" y="260"/>
                      <a:pt x="645" y="260"/>
                    </a:cubicBezTo>
                    <a:cubicBezTo>
                      <a:pt x="677" y="253"/>
                      <a:pt x="696" y="222"/>
                      <a:pt x="677" y="190"/>
                    </a:cubicBezTo>
                    <a:cubicBezTo>
                      <a:pt x="651" y="158"/>
                      <a:pt x="619" y="126"/>
                      <a:pt x="581" y="101"/>
                    </a:cubicBezTo>
                    <a:cubicBezTo>
                      <a:pt x="543" y="75"/>
                      <a:pt x="511" y="50"/>
                      <a:pt x="480" y="25"/>
                    </a:cubicBezTo>
                    <a:cubicBezTo>
                      <a:pt x="466" y="8"/>
                      <a:pt x="449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48"/>
              <p:cNvSpPr/>
              <p:nvPr/>
            </p:nvSpPr>
            <p:spPr>
              <a:xfrm>
                <a:off x="336739" y="2663898"/>
                <a:ext cx="146999" cy="79487"/>
              </a:xfrm>
              <a:custGeom>
                <a:rect b="b" l="l" r="r" t="t"/>
                <a:pathLst>
                  <a:path extrusionOk="0" h="438" w="810">
                    <a:moveTo>
                      <a:pt x="490" y="0"/>
                    </a:moveTo>
                    <a:cubicBezTo>
                      <a:pt x="455" y="0"/>
                      <a:pt x="416" y="37"/>
                      <a:pt x="435" y="74"/>
                    </a:cubicBezTo>
                    <a:lnTo>
                      <a:pt x="441" y="93"/>
                    </a:lnTo>
                    <a:lnTo>
                      <a:pt x="352" y="43"/>
                    </a:lnTo>
                    <a:cubicBezTo>
                      <a:pt x="341" y="34"/>
                      <a:pt x="331" y="31"/>
                      <a:pt x="321" y="31"/>
                    </a:cubicBezTo>
                    <a:cubicBezTo>
                      <a:pt x="285" y="31"/>
                      <a:pt x="262" y="79"/>
                      <a:pt x="282" y="119"/>
                    </a:cubicBezTo>
                    <a:cubicBezTo>
                      <a:pt x="288" y="132"/>
                      <a:pt x="295" y="144"/>
                      <a:pt x="295" y="151"/>
                    </a:cubicBezTo>
                    <a:lnTo>
                      <a:pt x="225" y="106"/>
                    </a:lnTo>
                    <a:cubicBezTo>
                      <a:pt x="215" y="101"/>
                      <a:pt x="205" y="98"/>
                      <a:pt x="195" y="98"/>
                    </a:cubicBezTo>
                    <a:cubicBezTo>
                      <a:pt x="161" y="98"/>
                      <a:pt x="132" y="130"/>
                      <a:pt x="142" y="170"/>
                    </a:cubicBezTo>
                    <a:lnTo>
                      <a:pt x="130" y="157"/>
                    </a:lnTo>
                    <a:cubicBezTo>
                      <a:pt x="122" y="152"/>
                      <a:pt x="114" y="150"/>
                      <a:pt x="106" y="150"/>
                    </a:cubicBezTo>
                    <a:cubicBezTo>
                      <a:pt x="93" y="150"/>
                      <a:pt x="80" y="155"/>
                      <a:pt x="72" y="163"/>
                    </a:cubicBezTo>
                    <a:lnTo>
                      <a:pt x="53" y="151"/>
                    </a:lnTo>
                    <a:cubicBezTo>
                      <a:pt x="49" y="146"/>
                      <a:pt x="43" y="144"/>
                      <a:pt x="37" y="144"/>
                    </a:cubicBezTo>
                    <a:cubicBezTo>
                      <a:pt x="19" y="144"/>
                      <a:pt x="1" y="163"/>
                      <a:pt x="15" y="182"/>
                    </a:cubicBezTo>
                    <a:cubicBezTo>
                      <a:pt x="72" y="278"/>
                      <a:pt x="155" y="360"/>
                      <a:pt x="244" y="424"/>
                    </a:cubicBezTo>
                    <a:cubicBezTo>
                      <a:pt x="253" y="433"/>
                      <a:pt x="264" y="437"/>
                      <a:pt x="276" y="437"/>
                    </a:cubicBezTo>
                    <a:cubicBezTo>
                      <a:pt x="296" y="437"/>
                      <a:pt x="316" y="423"/>
                      <a:pt x="320" y="398"/>
                    </a:cubicBezTo>
                    <a:cubicBezTo>
                      <a:pt x="323" y="399"/>
                      <a:pt x="326" y="399"/>
                      <a:pt x="329" y="399"/>
                    </a:cubicBezTo>
                    <a:cubicBezTo>
                      <a:pt x="369" y="399"/>
                      <a:pt x="395" y="358"/>
                      <a:pt x="377" y="322"/>
                    </a:cubicBezTo>
                    <a:lnTo>
                      <a:pt x="377" y="322"/>
                    </a:lnTo>
                    <a:lnTo>
                      <a:pt x="390" y="329"/>
                    </a:lnTo>
                    <a:cubicBezTo>
                      <a:pt x="397" y="334"/>
                      <a:pt x="404" y="336"/>
                      <a:pt x="412" y="336"/>
                    </a:cubicBezTo>
                    <a:cubicBezTo>
                      <a:pt x="444" y="336"/>
                      <a:pt x="482" y="301"/>
                      <a:pt x="466" y="265"/>
                    </a:cubicBezTo>
                    <a:lnTo>
                      <a:pt x="454" y="233"/>
                    </a:lnTo>
                    <a:lnTo>
                      <a:pt x="454" y="233"/>
                    </a:lnTo>
                    <a:cubicBezTo>
                      <a:pt x="473" y="252"/>
                      <a:pt x="498" y="259"/>
                      <a:pt x="530" y="259"/>
                    </a:cubicBezTo>
                    <a:cubicBezTo>
                      <a:pt x="555" y="259"/>
                      <a:pt x="574" y="246"/>
                      <a:pt x="587" y="221"/>
                    </a:cubicBezTo>
                    <a:lnTo>
                      <a:pt x="613" y="240"/>
                    </a:lnTo>
                    <a:cubicBezTo>
                      <a:pt x="621" y="245"/>
                      <a:pt x="631" y="247"/>
                      <a:pt x="640" y="247"/>
                    </a:cubicBezTo>
                    <a:cubicBezTo>
                      <a:pt x="663" y="247"/>
                      <a:pt x="686" y="231"/>
                      <a:pt x="695" y="208"/>
                    </a:cubicBezTo>
                    <a:cubicBezTo>
                      <a:pt x="708" y="214"/>
                      <a:pt x="721" y="217"/>
                      <a:pt x="733" y="217"/>
                    </a:cubicBezTo>
                    <a:cubicBezTo>
                      <a:pt x="746" y="217"/>
                      <a:pt x="759" y="214"/>
                      <a:pt x="771" y="208"/>
                    </a:cubicBezTo>
                    <a:cubicBezTo>
                      <a:pt x="797" y="201"/>
                      <a:pt x="810" y="176"/>
                      <a:pt x="797" y="157"/>
                    </a:cubicBezTo>
                    <a:cubicBezTo>
                      <a:pt x="778" y="125"/>
                      <a:pt x="746" y="106"/>
                      <a:pt x="721" y="87"/>
                    </a:cubicBezTo>
                    <a:cubicBezTo>
                      <a:pt x="689" y="74"/>
                      <a:pt x="663" y="49"/>
                      <a:pt x="638" y="24"/>
                    </a:cubicBezTo>
                    <a:cubicBezTo>
                      <a:pt x="628" y="13"/>
                      <a:pt x="615" y="8"/>
                      <a:pt x="601" y="8"/>
                    </a:cubicBezTo>
                    <a:cubicBezTo>
                      <a:pt x="581" y="8"/>
                      <a:pt x="560" y="20"/>
                      <a:pt x="549" y="43"/>
                    </a:cubicBezTo>
                    <a:lnTo>
                      <a:pt x="524" y="17"/>
                    </a:lnTo>
                    <a:cubicBezTo>
                      <a:pt x="515" y="5"/>
                      <a:pt x="503" y="0"/>
                      <a:pt x="4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48"/>
              <p:cNvSpPr/>
              <p:nvPr/>
            </p:nvSpPr>
            <p:spPr>
              <a:xfrm>
                <a:off x="18425" y="2551563"/>
                <a:ext cx="112336" cy="70595"/>
              </a:xfrm>
              <a:custGeom>
                <a:rect b="b" l="l" r="r" t="t"/>
                <a:pathLst>
                  <a:path extrusionOk="0" h="389" w="619">
                    <a:moveTo>
                      <a:pt x="339" y="1"/>
                    </a:moveTo>
                    <a:cubicBezTo>
                      <a:pt x="323" y="1"/>
                      <a:pt x="308" y="7"/>
                      <a:pt x="295" y="20"/>
                    </a:cubicBezTo>
                    <a:cubicBezTo>
                      <a:pt x="289" y="26"/>
                      <a:pt x="282" y="32"/>
                      <a:pt x="282" y="45"/>
                    </a:cubicBezTo>
                    <a:cubicBezTo>
                      <a:pt x="269" y="36"/>
                      <a:pt x="255" y="31"/>
                      <a:pt x="241" y="31"/>
                    </a:cubicBezTo>
                    <a:cubicBezTo>
                      <a:pt x="227" y="31"/>
                      <a:pt x="212" y="36"/>
                      <a:pt x="200" y="45"/>
                    </a:cubicBezTo>
                    <a:cubicBezTo>
                      <a:pt x="180" y="71"/>
                      <a:pt x="180" y="102"/>
                      <a:pt x="200" y="128"/>
                    </a:cubicBezTo>
                    <a:lnTo>
                      <a:pt x="142" y="96"/>
                    </a:lnTo>
                    <a:cubicBezTo>
                      <a:pt x="134" y="91"/>
                      <a:pt x="125" y="88"/>
                      <a:pt x="117" y="88"/>
                    </a:cubicBezTo>
                    <a:cubicBezTo>
                      <a:pt x="95" y="88"/>
                      <a:pt x="75" y="105"/>
                      <a:pt x="66" y="128"/>
                    </a:cubicBezTo>
                    <a:lnTo>
                      <a:pt x="60" y="115"/>
                    </a:lnTo>
                    <a:cubicBezTo>
                      <a:pt x="54" y="111"/>
                      <a:pt x="48" y="109"/>
                      <a:pt x="42" y="109"/>
                    </a:cubicBezTo>
                    <a:cubicBezTo>
                      <a:pt x="21" y="109"/>
                      <a:pt x="0" y="133"/>
                      <a:pt x="15" y="153"/>
                    </a:cubicBezTo>
                    <a:cubicBezTo>
                      <a:pt x="72" y="229"/>
                      <a:pt x="130" y="299"/>
                      <a:pt x="206" y="369"/>
                    </a:cubicBezTo>
                    <a:cubicBezTo>
                      <a:pt x="216" y="383"/>
                      <a:pt x="230" y="389"/>
                      <a:pt x="242" y="389"/>
                    </a:cubicBezTo>
                    <a:cubicBezTo>
                      <a:pt x="277" y="389"/>
                      <a:pt x="310" y="347"/>
                      <a:pt x="282" y="306"/>
                    </a:cubicBezTo>
                    <a:lnTo>
                      <a:pt x="269" y="287"/>
                    </a:lnTo>
                    <a:lnTo>
                      <a:pt x="346" y="331"/>
                    </a:lnTo>
                    <a:cubicBezTo>
                      <a:pt x="351" y="332"/>
                      <a:pt x="355" y="332"/>
                      <a:pt x="360" y="332"/>
                    </a:cubicBezTo>
                    <a:cubicBezTo>
                      <a:pt x="392" y="332"/>
                      <a:pt x="416" y="314"/>
                      <a:pt x="422" y="280"/>
                    </a:cubicBezTo>
                    <a:cubicBezTo>
                      <a:pt x="429" y="285"/>
                      <a:pt x="437" y="287"/>
                      <a:pt x="446" y="287"/>
                    </a:cubicBezTo>
                    <a:cubicBezTo>
                      <a:pt x="460" y="287"/>
                      <a:pt x="474" y="282"/>
                      <a:pt x="486" y="274"/>
                    </a:cubicBezTo>
                    <a:cubicBezTo>
                      <a:pt x="505" y="261"/>
                      <a:pt x="511" y="242"/>
                      <a:pt x="511" y="223"/>
                    </a:cubicBezTo>
                    <a:cubicBezTo>
                      <a:pt x="543" y="223"/>
                      <a:pt x="568" y="217"/>
                      <a:pt x="594" y="210"/>
                    </a:cubicBezTo>
                    <a:cubicBezTo>
                      <a:pt x="619" y="191"/>
                      <a:pt x="619" y="153"/>
                      <a:pt x="594" y="141"/>
                    </a:cubicBezTo>
                    <a:cubicBezTo>
                      <a:pt x="555" y="121"/>
                      <a:pt x="517" y="109"/>
                      <a:pt x="479" y="90"/>
                    </a:cubicBezTo>
                    <a:cubicBezTo>
                      <a:pt x="454" y="77"/>
                      <a:pt x="428" y="64"/>
                      <a:pt x="409" y="45"/>
                    </a:cubicBezTo>
                    <a:cubicBezTo>
                      <a:pt x="403" y="32"/>
                      <a:pt x="390" y="26"/>
                      <a:pt x="384" y="20"/>
                    </a:cubicBezTo>
                    <a:cubicBezTo>
                      <a:pt x="371" y="7"/>
                      <a:pt x="355" y="1"/>
                      <a:pt x="3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48"/>
              <p:cNvSpPr/>
              <p:nvPr/>
            </p:nvSpPr>
            <p:spPr>
              <a:xfrm>
                <a:off x="163427" y="2343589"/>
                <a:ext cx="123951" cy="229751"/>
              </a:xfrm>
              <a:custGeom>
                <a:rect b="b" l="l" r="r" t="t"/>
                <a:pathLst>
                  <a:path extrusionOk="0" h="1266" w="683">
                    <a:moveTo>
                      <a:pt x="463" y="0"/>
                    </a:moveTo>
                    <a:cubicBezTo>
                      <a:pt x="422" y="0"/>
                      <a:pt x="380" y="35"/>
                      <a:pt x="398" y="85"/>
                    </a:cubicBezTo>
                    <a:lnTo>
                      <a:pt x="443" y="187"/>
                    </a:lnTo>
                    <a:cubicBezTo>
                      <a:pt x="398" y="193"/>
                      <a:pt x="379" y="244"/>
                      <a:pt x="405" y="282"/>
                    </a:cubicBezTo>
                    <a:cubicBezTo>
                      <a:pt x="424" y="314"/>
                      <a:pt x="443" y="346"/>
                      <a:pt x="462" y="384"/>
                    </a:cubicBezTo>
                    <a:cubicBezTo>
                      <a:pt x="459" y="384"/>
                      <a:pt x="456" y="384"/>
                      <a:pt x="453" y="384"/>
                    </a:cubicBezTo>
                    <a:cubicBezTo>
                      <a:pt x="401" y="384"/>
                      <a:pt x="368" y="438"/>
                      <a:pt x="398" y="486"/>
                    </a:cubicBezTo>
                    <a:cubicBezTo>
                      <a:pt x="411" y="518"/>
                      <a:pt x="430" y="549"/>
                      <a:pt x="449" y="587"/>
                    </a:cubicBezTo>
                    <a:cubicBezTo>
                      <a:pt x="398" y="594"/>
                      <a:pt x="373" y="645"/>
                      <a:pt x="392" y="689"/>
                    </a:cubicBezTo>
                    <a:lnTo>
                      <a:pt x="411" y="727"/>
                    </a:lnTo>
                    <a:cubicBezTo>
                      <a:pt x="402" y="723"/>
                      <a:pt x="394" y="721"/>
                      <a:pt x="385" y="721"/>
                    </a:cubicBezTo>
                    <a:cubicBezTo>
                      <a:pt x="345" y="721"/>
                      <a:pt x="313" y="768"/>
                      <a:pt x="328" y="810"/>
                    </a:cubicBezTo>
                    <a:lnTo>
                      <a:pt x="309" y="804"/>
                    </a:lnTo>
                    <a:cubicBezTo>
                      <a:pt x="300" y="799"/>
                      <a:pt x="291" y="796"/>
                      <a:pt x="281" y="796"/>
                    </a:cubicBezTo>
                    <a:cubicBezTo>
                      <a:pt x="241" y="796"/>
                      <a:pt x="200" y="834"/>
                      <a:pt x="220" y="880"/>
                    </a:cubicBezTo>
                    <a:lnTo>
                      <a:pt x="233" y="918"/>
                    </a:lnTo>
                    <a:lnTo>
                      <a:pt x="195" y="893"/>
                    </a:lnTo>
                    <a:cubicBezTo>
                      <a:pt x="185" y="889"/>
                      <a:pt x="175" y="887"/>
                      <a:pt x="166" y="887"/>
                    </a:cubicBezTo>
                    <a:cubicBezTo>
                      <a:pt x="116" y="887"/>
                      <a:pt x="79" y="940"/>
                      <a:pt x="106" y="988"/>
                    </a:cubicBezTo>
                    <a:cubicBezTo>
                      <a:pt x="112" y="994"/>
                      <a:pt x="119" y="1007"/>
                      <a:pt x="125" y="1013"/>
                    </a:cubicBezTo>
                    <a:lnTo>
                      <a:pt x="112" y="1007"/>
                    </a:lnTo>
                    <a:cubicBezTo>
                      <a:pt x="100" y="993"/>
                      <a:pt x="87" y="988"/>
                      <a:pt x="74" y="988"/>
                    </a:cubicBezTo>
                    <a:cubicBezTo>
                      <a:pt x="34" y="988"/>
                      <a:pt x="1" y="1045"/>
                      <a:pt x="30" y="1083"/>
                    </a:cubicBezTo>
                    <a:cubicBezTo>
                      <a:pt x="36" y="1102"/>
                      <a:pt x="49" y="1109"/>
                      <a:pt x="55" y="1121"/>
                    </a:cubicBezTo>
                    <a:cubicBezTo>
                      <a:pt x="36" y="1134"/>
                      <a:pt x="36" y="1153"/>
                      <a:pt x="55" y="1166"/>
                    </a:cubicBezTo>
                    <a:cubicBezTo>
                      <a:pt x="81" y="1191"/>
                      <a:pt x="106" y="1223"/>
                      <a:pt x="131" y="1248"/>
                    </a:cubicBezTo>
                    <a:cubicBezTo>
                      <a:pt x="142" y="1261"/>
                      <a:pt x="153" y="1266"/>
                      <a:pt x="165" y="1266"/>
                    </a:cubicBezTo>
                    <a:cubicBezTo>
                      <a:pt x="188" y="1266"/>
                      <a:pt x="210" y="1244"/>
                      <a:pt x="214" y="1223"/>
                    </a:cubicBezTo>
                    <a:lnTo>
                      <a:pt x="220" y="1223"/>
                    </a:lnTo>
                    <a:cubicBezTo>
                      <a:pt x="224" y="1224"/>
                      <a:pt x="227" y="1224"/>
                      <a:pt x="230" y="1224"/>
                    </a:cubicBezTo>
                    <a:cubicBezTo>
                      <a:pt x="266" y="1224"/>
                      <a:pt x="302" y="1194"/>
                      <a:pt x="297" y="1159"/>
                    </a:cubicBezTo>
                    <a:cubicBezTo>
                      <a:pt x="297" y="1134"/>
                      <a:pt x="290" y="1109"/>
                      <a:pt x="284" y="1083"/>
                    </a:cubicBezTo>
                    <a:lnTo>
                      <a:pt x="284" y="1083"/>
                    </a:lnTo>
                    <a:lnTo>
                      <a:pt x="328" y="1109"/>
                    </a:lnTo>
                    <a:cubicBezTo>
                      <a:pt x="338" y="1114"/>
                      <a:pt x="349" y="1116"/>
                      <a:pt x="360" y="1116"/>
                    </a:cubicBezTo>
                    <a:cubicBezTo>
                      <a:pt x="403" y="1116"/>
                      <a:pt x="444" y="1078"/>
                      <a:pt x="424" y="1032"/>
                    </a:cubicBezTo>
                    <a:lnTo>
                      <a:pt x="411" y="1001"/>
                    </a:lnTo>
                    <a:lnTo>
                      <a:pt x="462" y="1026"/>
                    </a:lnTo>
                    <a:cubicBezTo>
                      <a:pt x="471" y="1030"/>
                      <a:pt x="480" y="1032"/>
                      <a:pt x="489" y="1032"/>
                    </a:cubicBezTo>
                    <a:cubicBezTo>
                      <a:pt x="525" y="1032"/>
                      <a:pt x="557" y="1004"/>
                      <a:pt x="557" y="969"/>
                    </a:cubicBezTo>
                    <a:cubicBezTo>
                      <a:pt x="602" y="969"/>
                      <a:pt x="646" y="924"/>
                      <a:pt x="627" y="880"/>
                    </a:cubicBezTo>
                    <a:lnTo>
                      <a:pt x="589" y="797"/>
                    </a:lnTo>
                    <a:lnTo>
                      <a:pt x="589" y="797"/>
                    </a:lnTo>
                    <a:cubicBezTo>
                      <a:pt x="592" y="798"/>
                      <a:pt x="594" y="798"/>
                      <a:pt x="597" y="798"/>
                    </a:cubicBezTo>
                    <a:cubicBezTo>
                      <a:pt x="643" y="798"/>
                      <a:pt x="677" y="744"/>
                      <a:pt x="652" y="696"/>
                    </a:cubicBezTo>
                    <a:lnTo>
                      <a:pt x="595" y="594"/>
                    </a:lnTo>
                    <a:cubicBezTo>
                      <a:pt x="640" y="587"/>
                      <a:pt x="665" y="549"/>
                      <a:pt x="652" y="505"/>
                    </a:cubicBezTo>
                    <a:cubicBezTo>
                      <a:pt x="640" y="460"/>
                      <a:pt x="621" y="422"/>
                      <a:pt x="602" y="378"/>
                    </a:cubicBezTo>
                    <a:cubicBezTo>
                      <a:pt x="627" y="365"/>
                      <a:pt x="640" y="333"/>
                      <a:pt x="627" y="308"/>
                    </a:cubicBezTo>
                    <a:lnTo>
                      <a:pt x="595" y="238"/>
                    </a:lnTo>
                    <a:lnTo>
                      <a:pt x="595" y="238"/>
                    </a:lnTo>
                    <a:cubicBezTo>
                      <a:pt x="598" y="238"/>
                      <a:pt x="601" y="238"/>
                      <a:pt x="603" y="238"/>
                    </a:cubicBezTo>
                    <a:cubicBezTo>
                      <a:pt x="655" y="238"/>
                      <a:pt x="682" y="179"/>
                      <a:pt x="646" y="143"/>
                    </a:cubicBezTo>
                    <a:cubicBezTo>
                      <a:pt x="602" y="98"/>
                      <a:pt x="557" y="54"/>
                      <a:pt x="506" y="16"/>
                    </a:cubicBezTo>
                    <a:cubicBezTo>
                      <a:pt x="494" y="5"/>
                      <a:pt x="479" y="0"/>
                      <a:pt x="4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48"/>
              <p:cNvSpPr/>
              <p:nvPr/>
            </p:nvSpPr>
            <p:spPr>
              <a:xfrm>
                <a:off x="78131" y="2445398"/>
                <a:ext cx="318497" cy="242635"/>
              </a:xfrm>
              <a:custGeom>
                <a:rect b="b" l="l" r="r" t="t"/>
                <a:pathLst>
                  <a:path extrusionOk="0" h="1337" w="1755">
                    <a:moveTo>
                      <a:pt x="1586" y="0"/>
                    </a:moveTo>
                    <a:cubicBezTo>
                      <a:pt x="1577" y="0"/>
                      <a:pt x="1569" y="2"/>
                      <a:pt x="1561" y="7"/>
                    </a:cubicBezTo>
                    <a:cubicBezTo>
                      <a:pt x="1548" y="14"/>
                      <a:pt x="1536" y="20"/>
                      <a:pt x="1529" y="20"/>
                    </a:cubicBezTo>
                    <a:cubicBezTo>
                      <a:pt x="1524" y="19"/>
                      <a:pt x="1519" y="18"/>
                      <a:pt x="1515" y="18"/>
                    </a:cubicBezTo>
                    <a:cubicBezTo>
                      <a:pt x="1470" y="18"/>
                      <a:pt x="1436" y="69"/>
                      <a:pt x="1459" y="109"/>
                    </a:cubicBezTo>
                    <a:lnTo>
                      <a:pt x="1516" y="204"/>
                    </a:lnTo>
                    <a:cubicBezTo>
                      <a:pt x="1466" y="204"/>
                      <a:pt x="1434" y="255"/>
                      <a:pt x="1459" y="293"/>
                    </a:cubicBezTo>
                    <a:lnTo>
                      <a:pt x="1529" y="446"/>
                    </a:lnTo>
                    <a:cubicBezTo>
                      <a:pt x="1510" y="433"/>
                      <a:pt x="1491" y="420"/>
                      <a:pt x="1478" y="401"/>
                    </a:cubicBezTo>
                    <a:cubicBezTo>
                      <a:pt x="1467" y="390"/>
                      <a:pt x="1454" y="386"/>
                      <a:pt x="1441" y="386"/>
                    </a:cubicBezTo>
                    <a:cubicBezTo>
                      <a:pt x="1402" y="386"/>
                      <a:pt x="1366" y="428"/>
                      <a:pt x="1389" y="471"/>
                    </a:cubicBezTo>
                    <a:cubicBezTo>
                      <a:pt x="1396" y="478"/>
                      <a:pt x="1396" y="484"/>
                      <a:pt x="1402" y="490"/>
                    </a:cubicBezTo>
                    <a:cubicBezTo>
                      <a:pt x="1389" y="490"/>
                      <a:pt x="1383" y="497"/>
                      <a:pt x="1377" y="509"/>
                    </a:cubicBezTo>
                    <a:cubicBezTo>
                      <a:pt x="1371" y="507"/>
                      <a:pt x="1364" y="506"/>
                      <a:pt x="1358" y="506"/>
                    </a:cubicBezTo>
                    <a:cubicBezTo>
                      <a:pt x="1320" y="506"/>
                      <a:pt x="1285" y="554"/>
                      <a:pt x="1307" y="592"/>
                    </a:cubicBezTo>
                    <a:cubicBezTo>
                      <a:pt x="1304" y="592"/>
                      <a:pt x="1302" y="592"/>
                      <a:pt x="1299" y="592"/>
                    </a:cubicBezTo>
                    <a:cubicBezTo>
                      <a:pt x="1253" y="592"/>
                      <a:pt x="1225" y="645"/>
                      <a:pt x="1250" y="681"/>
                    </a:cubicBezTo>
                    <a:lnTo>
                      <a:pt x="1230" y="675"/>
                    </a:lnTo>
                    <a:cubicBezTo>
                      <a:pt x="1221" y="670"/>
                      <a:pt x="1212" y="668"/>
                      <a:pt x="1203" y="668"/>
                    </a:cubicBezTo>
                    <a:cubicBezTo>
                      <a:pt x="1163" y="668"/>
                      <a:pt x="1132" y="709"/>
                      <a:pt x="1148" y="751"/>
                    </a:cubicBezTo>
                    <a:cubicBezTo>
                      <a:pt x="1161" y="770"/>
                      <a:pt x="1167" y="789"/>
                      <a:pt x="1173" y="802"/>
                    </a:cubicBezTo>
                    <a:lnTo>
                      <a:pt x="1110" y="770"/>
                    </a:lnTo>
                    <a:cubicBezTo>
                      <a:pt x="1099" y="762"/>
                      <a:pt x="1088" y="758"/>
                      <a:pt x="1077" y="758"/>
                    </a:cubicBezTo>
                    <a:cubicBezTo>
                      <a:pt x="1037" y="758"/>
                      <a:pt x="1003" y="807"/>
                      <a:pt x="1033" y="853"/>
                    </a:cubicBezTo>
                    <a:cubicBezTo>
                      <a:pt x="1033" y="859"/>
                      <a:pt x="1040" y="865"/>
                      <a:pt x="1046" y="872"/>
                    </a:cubicBezTo>
                    <a:lnTo>
                      <a:pt x="995" y="840"/>
                    </a:lnTo>
                    <a:cubicBezTo>
                      <a:pt x="988" y="837"/>
                      <a:pt x="982" y="836"/>
                      <a:pt x="975" y="836"/>
                    </a:cubicBezTo>
                    <a:cubicBezTo>
                      <a:pt x="934" y="836"/>
                      <a:pt x="905" y="884"/>
                      <a:pt x="938" y="923"/>
                    </a:cubicBezTo>
                    <a:cubicBezTo>
                      <a:pt x="938" y="929"/>
                      <a:pt x="945" y="935"/>
                      <a:pt x="951" y="942"/>
                    </a:cubicBezTo>
                    <a:lnTo>
                      <a:pt x="894" y="916"/>
                    </a:lnTo>
                    <a:cubicBezTo>
                      <a:pt x="890" y="914"/>
                      <a:pt x="887" y="913"/>
                      <a:pt x="883" y="913"/>
                    </a:cubicBezTo>
                    <a:cubicBezTo>
                      <a:pt x="868" y="913"/>
                      <a:pt x="857" y="932"/>
                      <a:pt x="862" y="948"/>
                    </a:cubicBezTo>
                    <a:cubicBezTo>
                      <a:pt x="843" y="948"/>
                      <a:pt x="824" y="967"/>
                      <a:pt x="817" y="992"/>
                    </a:cubicBezTo>
                    <a:lnTo>
                      <a:pt x="805" y="980"/>
                    </a:lnTo>
                    <a:cubicBezTo>
                      <a:pt x="793" y="970"/>
                      <a:pt x="780" y="966"/>
                      <a:pt x="767" y="966"/>
                    </a:cubicBezTo>
                    <a:cubicBezTo>
                      <a:pt x="738" y="966"/>
                      <a:pt x="711" y="989"/>
                      <a:pt x="716" y="1024"/>
                    </a:cubicBezTo>
                    <a:lnTo>
                      <a:pt x="678" y="1005"/>
                    </a:lnTo>
                    <a:cubicBezTo>
                      <a:pt x="668" y="1000"/>
                      <a:pt x="659" y="998"/>
                      <a:pt x="650" y="998"/>
                    </a:cubicBezTo>
                    <a:cubicBezTo>
                      <a:pt x="613" y="998"/>
                      <a:pt x="587" y="1039"/>
                      <a:pt x="608" y="1075"/>
                    </a:cubicBezTo>
                    <a:lnTo>
                      <a:pt x="576" y="1056"/>
                    </a:lnTo>
                    <a:cubicBezTo>
                      <a:pt x="570" y="1046"/>
                      <a:pt x="558" y="1042"/>
                      <a:pt x="547" y="1042"/>
                    </a:cubicBezTo>
                    <a:cubicBezTo>
                      <a:pt x="536" y="1042"/>
                      <a:pt x="525" y="1046"/>
                      <a:pt x="519" y="1056"/>
                    </a:cubicBezTo>
                    <a:cubicBezTo>
                      <a:pt x="506" y="1062"/>
                      <a:pt x="500" y="1069"/>
                      <a:pt x="500" y="1081"/>
                    </a:cubicBezTo>
                    <a:cubicBezTo>
                      <a:pt x="497" y="1081"/>
                      <a:pt x="494" y="1080"/>
                      <a:pt x="492" y="1080"/>
                    </a:cubicBezTo>
                    <a:cubicBezTo>
                      <a:pt x="474" y="1080"/>
                      <a:pt x="456" y="1097"/>
                      <a:pt x="462" y="1113"/>
                    </a:cubicBezTo>
                    <a:lnTo>
                      <a:pt x="442" y="1107"/>
                    </a:lnTo>
                    <a:cubicBezTo>
                      <a:pt x="404" y="1088"/>
                      <a:pt x="379" y="1062"/>
                      <a:pt x="354" y="1031"/>
                    </a:cubicBezTo>
                    <a:cubicBezTo>
                      <a:pt x="341" y="1021"/>
                      <a:pt x="327" y="1016"/>
                      <a:pt x="312" y="1016"/>
                    </a:cubicBezTo>
                    <a:cubicBezTo>
                      <a:pt x="298" y="1016"/>
                      <a:pt x="284" y="1021"/>
                      <a:pt x="271" y="1031"/>
                    </a:cubicBezTo>
                    <a:cubicBezTo>
                      <a:pt x="265" y="1043"/>
                      <a:pt x="258" y="1050"/>
                      <a:pt x="258" y="1062"/>
                    </a:cubicBezTo>
                    <a:cubicBezTo>
                      <a:pt x="247" y="1054"/>
                      <a:pt x="234" y="1049"/>
                      <a:pt x="221" y="1049"/>
                    </a:cubicBezTo>
                    <a:cubicBezTo>
                      <a:pt x="197" y="1049"/>
                      <a:pt x="173" y="1065"/>
                      <a:pt x="169" y="1094"/>
                    </a:cubicBezTo>
                    <a:lnTo>
                      <a:pt x="144" y="1075"/>
                    </a:lnTo>
                    <a:cubicBezTo>
                      <a:pt x="135" y="1071"/>
                      <a:pt x="126" y="1068"/>
                      <a:pt x="117" y="1068"/>
                    </a:cubicBezTo>
                    <a:cubicBezTo>
                      <a:pt x="102" y="1068"/>
                      <a:pt x="88" y="1075"/>
                      <a:pt x="80" y="1088"/>
                    </a:cubicBezTo>
                    <a:cubicBezTo>
                      <a:pt x="68" y="1081"/>
                      <a:pt x="55" y="1075"/>
                      <a:pt x="42" y="1069"/>
                    </a:cubicBezTo>
                    <a:cubicBezTo>
                      <a:pt x="40" y="1068"/>
                      <a:pt x="38" y="1067"/>
                      <a:pt x="36" y="1067"/>
                    </a:cubicBezTo>
                    <a:cubicBezTo>
                      <a:pt x="22" y="1067"/>
                      <a:pt x="0" y="1084"/>
                      <a:pt x="17" y="1100"/>
                    </a:cubicBezTo>
                    <a:cubicBezTo>
                      <a:pt x="61" y="1158"/>
                      <a:pt x="112" y="1208"/>
                      <a:pt x="163" y="1259"/>
                    </a:cubicBezTo>
                    <a:cubicBezTo>
                      <a:pt x="182" y="1278"/>
                      <a:pt x="201" y="1304"/>
                      <a:pt x="220" y="1323"/>
                    </a:cubicBezTo>
                    <a:cubicBezTo>
                      <a:pt x="229" y="1332"/>
                      <a:pt x="242" y="1336"/>
                      <a:pt x="254" y="1336"/>
                    </a:cubicBezTo>
                    <a:cubicBezTo>
                      <a:pt x="269" y="1336"/>
                      <a:pt x="283" y="1330"/>
                      <a:pt x="290" y="1317"/>
                    </a:cubicBezTo>
                    <a:lnTo>
                      <a:pt x="303" y="1323"/>
                    </a:lnTo>
                    <a:cubicBezTo>
                      <a:pt x="312" y="1332"/>
                      <a:pt x="324" y="1336"/>
                      <a:pt x="336" y="1336"/>
                    </a:cubicBezTo>
                    <a:cubicBezTo>
                      <a:pt x="356" y="1336"/>
                      <a:pt x="377" y="1324"/>
                      <a:pt x="385" y="1304"/>
                    </a:cubicBezTo>
                    <a:lnTo>
                      <a:pt x="404" y="1317"/>
                    </a:lnTo>
                    <a:cubicBezTo>
                      <a:pt x="411" y="1320"/>
                      <a:pt x="419" y="1322"/>
                      <a:pt x="427" y="1322"/>
                    </a:cubicBezTo>
                    <a:cubicBezTo>
                      <a:pt x="462" y="1322"/>
                      <a:pt x="501" y="1288"/>
                      <a:pt x="481" y="1247"/>
                    </a:cubicBezTo>
                    <a:lnTo>
                      <a:pt x="481" y="1247"/>
                    </a:lnTo>
                    <a:cubicBezTo>
                      <a:pt x="484" y="1248"/>
                      <a:pt x="489" y="1249"/>
                      <a:pt x="493" y="1249"/>
                    </a:cubicBezTo>
                    <a:cubicBezTo>
                      <a:pt x="504" y="1249"/>
                      <a:pt x="516" y="1245"/>
                      <a:pt x="525" y="1240"/>
                    </a:cubicBezTo>
                    <a:cubicBezTo>
                      <a:pt x="531" y="1240"/>
                      <a:pt x="531" y="1234"/>
                      <a:pt x="538" y="1234"/>
                    </a:cubicBezTo>
                    <a:cubicBezTo>
                      <a:pt x="563" y="1259"/>
                      <a:pt x="595" y="1278"/>
                      <a:pt x="633" y="1291"/>
                    </a:cubicBezTo>
                    <a:cubicBezTo>
                      <a:pt x="641" y="1296"/>
                      <a:pt x="648" y="1298"/>
                      <a:pt x="655" y="1298"/>
                    </a:cubicBezTo>
                    <a:cubicBezTo>
                      <a:pt x="678" y="1298"/>
                      <a:pt x="697" y="1276"/>
                      <a:pt x="697" y="1247"/>
                    </a:cubicBezTo>
                    <a:lnTo>
                      <a:pt x="728" y="1266"/>
                    </a:lnTo>
                    <a:cubicBezTo>
                      <a:pt x="736" y="1270"/>
                      <a:pt x="745" y="1271"/>
                      <a:pt x="753" y="1271"/>
                    </a:cubicBezTo>
                    <a:cubicBezTo>
                      <a:pt x="787" y="1271"/>
                      <a:pt x="820" y="1244"/>
                      <a:pt x="805" y="1208"/>
                    </a:cubicBezTo>
                    <a:lnTo>
                      <a:pt x="792" y="1189"/>
                    </a:lnTo>
                    <a:lnTo>
                      <a:pt x="817" y="1196"/>
                    </a:lnTo>
                    <a:cubicBezTo>
                      <a:pt x="826" y="1201"/>
                      <a:pt x="835" y="1203"/>
                      <a:pt x="843" y="1203"/>
                    </a:cubicBezTo>
                    <a:cubicBezTo>
                      <a:pt x="865" y="1203"/>
                      <a:pt x="884" y="1187"/>
                      <a:pt x="894" y="1164"/>
                    </a:cubicBezTo>
                    <a:cubicBezTo>
                      <a:pt x="906" y="1170"/>
                      <a:pt x="919" y="1177"/>
                      <a:pt x="938" y="1177"/>
                    </a:cubicBezTo>
                    <a:cubicBezTo>
                      <a:pt x="942" y="1178"/>
                      <a:pt x="945" y="1179"/>
                      <a:pt x="950" y="1179"/>
                    </a:cubicBezTo>
                    <a:cubicBezTo>
                      <a:pt x="961" y="1179"/>
                      <a:pt x="973" y="1173"/>
                      <a:pt x="983" y="1164"/>
                    </a:cubicBezTo>
                    <a:cubicBezTo>
                      <a:pt x="995" y="1170"/>
                      <a:pt x="1008" y="1177"/>
                      <a:pt x="1021" y="1183"/>
                    </a:cubicBezTo>
                    <a:cubicBezTo>
                      <a:pt x="1024" y="1184"/>
                      <a:pt x="1026" y="1184"/>
                      <a:pt x="1029" y="1184"/>
                    </a:cubicBezTo>
                    <a:cubicBezTo>
                      <a:pt x="1062" y="1184"/>
                      <a:pt x="1077" y="1149"/>
                      <a:pt x="1065" y="1120"/>
                    </a:cubicBezTo>
                    <a:cubicBezTo>
                      <a:pt x="1053" y="1094"/>
                      <a:pt x="1040" y="1075"/>
                      <a:pt x="1021" y="1056"/>
                    </a:cubicBezTo>
                    <a:lnTo>
                      <a:pt x="1021" y="1056"/>
                    </a:lnTo>
                    <a:lnTo>
                      <a:pt x="1091" y="1100"/>
                    </a:lnTo>
                    <a:cubicBezTo>
                      <a:pt x="1099" y="1106"/>
                      <a:pt x="1108" y="1109"/>
                      <a:pt x="1115" y="1109"/>
                    </a:cubicBezTo>
                    <a:cubicBezTo>
                      <a:pt x="1141" y="1109"/>
                      <a:pt x="1159" y="1079"/>
                      <a:pt x="1154" y="1050"/>
                    </a:cubicBezTo>
                    <a:lnTo>
                      <a:pt x="1154" y="1050"/>
                    </a:lnTo>
                    <a:lnTo>
                      <a:pt x="1186" y="1069"/>
                    </a:lnTo>
                    <a:cubicBezTo>
                      <a:pt x="1196" y="1075"/>
                      <a:pt x="1205" y="1077"/>
                      <a:pt x="1214" y="1077"/>
                    </a:cubicBezTo>
                    <a:cubicBezTo>
                      <a:pt x="1251" y="1077"/>
                      <a:pt x="1277" y="1029"/>
                      <a:pt x="1256" y="992"/>
                    </a:cubicBezTo>
                    <a:lnTo>
                      <a:pt x="1250" y="973"/>
                    </a:lnTo>
                    <a:lnTo>
                      <a:pt x="1281" y="992"/>
                    </a:lnTo>
                    <a:cubicBezTo>
                      <a:pt x="1290" y="997"/>
                      <a:pt x="1299" y="999"/>
                      <a:pt x="1307" y="999"/>
                    </a:cubicBezTo>
                    <a:cubicBezTo>
                      <a:pt x="1349" y="999"/>
                      <a:pt x="1384" y="952"/>
                      <a:pt x="1358" y="910"/>
                    </a:cubicBezTo>
                    <a:lnTo>
                      <a:pt x="1332" y="853"/>
                    </a:lnTo>
                    <a:lnTo>
                      <a:pt x="1402" y="891"/>
                    </a:lnTo>
                    <a:cubicBezTo>
                      <a:pt x="1410" y="894"/>
                      <a:pt x="1418" y="896"/>
                      <a:pt x="1426" y="896"/>
                    </a:cubicBezTo>
                    <a:cubicBezTo>
                      <a:pt x="1463" y="896"/>
                      <a:pt x="1495" y="863"/>
                      <a:pt x="1485" y="821"/>
                    </a:cubicBezTo>
                    <a:cubicBezTo>
                      <a:pt x="1523" y="814"/>
                      <a:pt x="1542" y="776"/>
                      <a:pt x="1529" y="745"/>
                    </a:cubicBezTo>
                    <a:cubicBezTo>
                      <a:pt x="1561" y="732"/>
                      <a:pt x="1580" y="706"/>
                      <a:pt x="1580" y="681"/>
                    </a:cubicBezTo>
                    <a:cubicBezTo>
                      <a:pt x="1605" y="656"/>
                      <a:pt x="1605" y="624"/>
                      <a:pt x="1586" y="598"/>
                    </a:cubicBezTo>
                    <a:cubicBezTo>
                      <a:pt x="1605" y="598"/>
                      <a:pt x="1624" y="605"/>
                      <a:pt x="1644" y="611"/>
                    </a:cubicBezTo>
                    <a:cubicBezTo>
                      <a:pt x="1694" y="611"/>
                      <a:pt x="1707" y="554"/>
                      <a:pt x="1688" y="516"/>
                    </a:cubicBezTo>
                    <a:cubicBezTo>
                      <a:pt x="1675" y="484"/>
                      <a:pt x="1669" y="452"/>
                      <a:pt x="1656" y="420"/>
                    </a:cubicBezTo>
                    <a:lnTo>
                      <a:pt x="1656" y="420"/>
                    </a:lnTo>
                    <a:cubicBezTo>
                      <a:pt x="1663" y="423"/>
                      <a:pt x="1670" y="424"/>
                      <a:pt x="1677" y="424"/>
                    </a:cubicBezTo>
                    <a:cubicBezTo>
                      <a:pt x="1719" y="424"/>
                      <a:pt x="1755" y="375"/>
                      <a:pt x="1733" y="332"/>
                    </a:cubicBezTo>
                    <a:cubicBezTo>
                      <a:pt x="1688" y="262"/>
                      <a:pt x="1650" y="185"/>
                      <a:pt x="1605" y="115"/>
                    </a:cubicBezTo>
                    <a:cubicBezTo>
                      <a:pt x="1612" y="109"/>
                      <a:pt x="1618" y="103"/>
                      <a:pt x="1631" y="96"/>
                    </a:cubicBezTo>
                    <a:cubicBezTo>
                      <a:pt x="1674" y="64"/>
                      <a:pt x="1631" y="0"/>
                      <a:pt x="15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48"/>
              <p:cNvSpPr/>
              <p:nvPr/>
            </p:nvSpPr>
            <p:spPr>
              <a:xfrm>
                <a:off x="-1271710" y="2723785"/>
                <a:ext cx="1392133" cy="634082"/>
              </a:xfrm>
              <a:custGeom>
                <a:rect b="b" l="l" r="r" t="t"/>
                <a:pathLst>
                  <a:path extrusionOk="0" h="3494" w="7671">
                    <a:moveTo>
                      <a:pt x="5399" y="0"/>
                    </a:moveTo>
                    <a:cubicBezTo>
                      <a:pt x="5370" y="0"/>
                      <a:pt x="5342" y="2"/>
                      <a:pt x="5313" y="5"/>
                    </a:cubicBezTo>
                    <a:cubicBezTo>
                      <a:pt x="5288" y="5"/>
                      <a:pt x="5262" y="11"/>
                      <a:pt x="5237" y="18"/>
                    </a:cubicBezTo>
                    <a:lnTo>
                      <a:pt x="5243" y="30"/>
                    </a:lnTo>
                    <a:cubicBezTo>
                      <a:pt x="5256" y="68"/>
                      <a:pt x="5256" y="107"/>
                      <a:pt x="5256" y="145"/>
                    </a:cubicBezTo>
                    <a:cubicBezTo>
                      <a:pt x="5250" y="170"/>
                      <a:pt x="5243" y="189"/>
                      <a:pt x="5231" y="215"/>
                    </a:cubicBezTo>
                    <a:cubicBezTo>
                      <a:pt x="5208" y="264"/>
                      <a:pt x="5157" y="300"/>
                      <a:pt x="5099" y="300"/>
                    </a:cubicBezTo>
                    <a:cubicBezTo>
                      <a:pt x="5090" y="300"/>
                      <a:pt x="5081" y="299"/>
                      <a:pt x="5072" y="297"/>
                    </a:cubicBezTo>
                    <a:cubicBezTo>
                      <a:pt x="5021" y="291"/>
                      <a:pt x="4976" y="265"/>
                      <a:pt x="4951" y="221"/>
                    </a:cubicBezTo>
                    <a:cubicBezTo>
                      <a:pt x="4932" y="189"/>
                      <a:pt x="4919" y="151"/>
                      <a:pt x="4913" y="113"/>
                    </a:cubicBezTo>
                    <a:cubicBezTo>
                      <a:pt x="4906" y="88"/>
                      <a:pt x="4906" y="56"/>
                      <a:pt x="4900" y="30"/>
                    </a:cubicBezTo>
                    <a:cubicBezTo>
                      <a:pt x="4659" y="68"/>
                      <a:pt x="4417" y="75"/>
                      <a:pt x="4182" y="94"/>
                    </a:cubicBezTo>
                    <a:cubicBezTo>
                      <a:pt x="3953" y="113"/>
                      <a:pt x="3724" y="132"/>
                      <a:pt x="3489" y="151"/>
                    </a:cubicBezTo>
                    <a:cubicBezTo>
                      <a:pt x="3406" y="160"/>
                      <a:pt x="3322" y="166"/>
                      <a:pt x="3236" y="166"/>
                    </a:cubicBezTo>
                    <a:cubicBezTo>
                      <a:pt x="3204" y="166"/>
                      <a:pt x="3172" y="166"/>
                      <a:pt x="3140" y="164"/>
                    </a:cubicBezTo>
                    <a:cubicBezTo>
                      <a:pt x="3032" y="164"/>
                      <a:pt x="2917" y="164"/>
                      <a:pt x="2803" y="177"/>
                    </a:cubicBezTo>
                    <a:cubicBezTo>
                      <a:pt x="2636" y="186"/>
                      <a:pt x="2468" y="192"/>
                      <a:pt x="2301" y="192"/>
                    </a:cubicBezTo>
                    <a:cubicBezTo>
                      <a:pt x="2239" y="192"/>
                      <a:pt x="2178" y="191"/>
                      <a:pt x="2117" y="189"/>
                    </a:cubicBezTo>
                    <a:cubicBezTo>
                      <a:pt x="2002" y="189"/>
                      <a:pt x="1888" y="189"/>
                      <a:pt x="1774" y="183"/>
                    </a:cubicBezTo>
                    <a:cubicBezTo>
                      <a:pt x="1716" y="177"/>
                      <a:pt x="1653" y="177"/>
                      <a:pt x="1589" y="164"/>
                    </a:cubicBezTo>
                    <a:cubicBezTo>
                      <a:pt x="1564" y="164"/>
                      <a:pt x="1532" y="157"/>
                      <a:pt x="1500" y="151"/>
                    </a:cubicBezTo>
                    <a:cubicBezTo>
                      <a:pt x="1494" y="196"/>
                      <a:pt x="1481" y="234"/>
                      <a:pt x="1456" y="265"/>
                    </a:cubicBezTo>
                    <a:cubicBezTo>
                      <a:pt x="1424" y="304"/>
                      <a:pt x="1380" y="329"/>
                      <a:pt x="1335" y="342"/>
                    </a:cubicBezTo>
                    <a:lnTo>
                      <a:pt x="1265" y="342"/>
                    </a:lnTo>
                    <a:cubicBezTo>
                      <a:pt x="1195" y="329"/>
                      <a:pt x="1125" y="297"/>
                      <a:pt x="1081" y="240"/>
                    </a:cubicBezTo>
                    <a:cubicBezTo>
                      <a:pt x="1062" y="221"/>
                      <a:pt x="1049" y="196"/>
                      <a:pt x="1036" y="170"/>
                    </a:cubicBezTo>
                    <a:lnTo>
                      <a:pt x="1005" y="170"/>
                    </a:lnTo>
                    <a:cubicBezTo>
                      <a:pt x="979" y="164"/>
                      <a:pt x="947" y="157"/>
                      <a:pt x="916" y="157"/>
                    </a:cubicBezTo>
                    <a:cubicBezTo>
                      <a:pt x="852" y="145"/>
                      <a:pt x="782" y="145"/>
                      <a:pt x="712" y="145"/>
                    </a:cubicBezTo>
                    <a:cubicBezTo>
                      <a:pt x="661" y="145"/>
                      <a:pt x="617" y="151"/>
                      <a:pt x="566" y="157"/>
                    </a:cubicBezTo>
                    <a:lnTo>
                      <a:pt x="522" y="164"/>
                    </a:lnTo>
                    <a:cubicBezTo>
                      <a:pt x="477" y="170"/>
                      <a:pt x="433" y="177"/>
                      <a:pt x="388" y="183"/>
                    </a:cubicBezTo>
                    <a:cubicBezTo>
                      <a:pt x="369" y="202"/>
                      <a:pt x="350" y="208"/>
                      <a:pt x="331" y="208"/>
                    </a:cubicBezTo>
                    <a:lnTo>
                      <a:pt x="318" y="208"/>
                    </a:lnTo>
                    <a:cubicBezTo>
                      <a:pt x="312" y="208"/>
                      <a:pt x="299" y="202"/>
                      <a:pt x="293" y="202"/>
                    </a:cubicBezTo>
                    <a:cubicBezTo>
                      <a:pt x="185" y="227"/>
                      <a:pt x="83" y="278"/>
                      <a:pt x="1" y="354"/>
                    </a:cubicBezTo>
                    <a:cubicBezTo>
                      <a:pt x="77" y="507"/>
                      <a:pt x="293" y="571"/>
                      <a:pt x="477" y="590"/>
                    </a:cubicBezTo>
                    <a:cubicBezTo>
                      <a:pt x="757" y="621"/>
                      <a:pt x="1038" y="634"/>
                      <a:pt x="1319" y="634"/>
                    </a:cubicBezTo>
                    <a:cubicBezTo>
                      <a:pt x="2438" y="634"/>
                      <a:pt x="3568" y="434"/>
                      <a:pt x="4679" y="434"/>
                    </a:cubicBezTo>
                    <a:cubicBezTo>
                      <a:pt x="5138" y="434"/>
                      <a:pt x="5594" y="468"/>
                      <a:pt x="6044" y="564"/>
                    </a:cubicBezTo>
                    <a:cubicBezTo>
                      <a:pt x="6254" y="609"/>
                      <a:pt x="6508" y="729"/>
                      <a:pt x="6508" y="939"/>
                    </a:cubicBezTo>
                    <a:cubicBezTo>
                      <a:pt x="6508" y="1142"/>
                      <a:pt x="6279" y="1263"/>
                      <a:pt x="6088" y="1327"/>
                    </a:cubicBezTo>
                    <a:cubicBezTo>
                      <a:pt x="5764" y="1447"/>
                      <a:pt x="5440" y="1562"/>
                      <a:pt x="5116" y="1676"/>
                    </a:cubicBezTo>
                    <a:cubicBezTo>
                      <a:pt x="5421" y="1797"/>
                      <a:pt x="5777" y="1988"/>
                      <a:pt x="5796" y="2318"/>
                    </a:cubicBezTo>
                    <a:cubicBezTo>
                      <a:pt x="5809" y="2591"/>
                      <a:pt x="5574" y="2801"/>
                      <a:pt x="5358" y="2966"/>
                    </a:cubicBezTo>
                    <a:cubicBezTo>
                      <a:pt x="5180" y="3100"/>
                      <a:pt x="4995" y="3233"/>
                      <a:pt x="4875" y="3424"/>
                    </a:cubicBezTo>
                    <a:cubicBezTo>
                      <a:pt x="4862" y="3449"/>
                      <a:pt x="4849" y="3468"/>
                      <a:pt x="4837" y="3494"/>
                    </a:cubicBezTo>
                    <a:lnTo>
                      <a:pt x="4868" y="3494"/>
                    </a:lnTo>
                    <a:cubicBezTo>
                      <a:pt x="5123" y="3437"/>
                      <a:pt x="5370" y="3354"/>
                      <a:pt x="5612" y="3246"/>
                    </a:cubicBezTo>
                    <a:cubicBezTo>
                      <a:pt x="5866" y="3144"/>
                      <a:pt x="6127" y="3043"/>
                      <a:pt x="6387" y="2934"/>
                    </a:cubicBezTo>
                    <a:lnTo>
                      <a:pt x="6768" y="2776"/>
                    </a:lnTo>
                    <a:cubicBezTo>
                      <a:pt x="6832" y="2750"/>
                      <a:pt x="6889" y="2725"/>
                      <a:pt x="6946" y="2706"/>
                    </a:cubicBezTo>
                    <a:cubicBezTo>
                      <a:pt x="6921" y="2394"/>
                      <a:pt x="6864" y="2096"/>
                      <a:pt x="6787" y="1797"/>
                    </a:cubicBezTo>
                    <a:cubicBezTo>
                      <a:pt x="6780" y="1770"/>
                      <a:pt x="6800" y="1753"/>
                      <a:pt x="6820" y="1753"/>
                    </a:cubicBezTo>
                    <a:cubicBezTo>
                      <a:pt x="6833" y="1753"/>
                      <a:pt x="6846" y="1760"/>
                      <a:pt x="6851" y="1778"/>
                    </a:cubicBezTo>
                    <a:cubicBezTo>
                      <a:pt x="6959" y="2051"/>
                      <a:pt x="7029" y="2344"/>
                      <a:pt x="7061" y="2636"/>
                    </a:cubicBezTo>
                    <a:cubicBezTo>
                      <a:pt x="7092" y="2617"/>
                      <a:pt x="7118" y="2604"/>
                      <a:pt x="7143" y="2585"/>
                    </a:cubicBezTo>
                    <a:cubicBezTo>
                      <a:pt x="7181" y="2560"/>
                      <a:pt x="7226" y="2528"/>
                      <a:pt x="7264" y="2502"/>
                    </a:cubicBezTo>
                    <a:cubicBezTo>
                      <a:pt x="7340" y="2439"/>
                      <a:pt x="7417" y="2375"/>
                      <a:pt x="7486" y="2299"/>
                    </a:cubicBezTo>
                    <a:cubicBezTo>
                      <a:pt x="7531" y="2242"/>
                      <a:pt x="7569" y="2178"/>
                      <a:pt x="7601" y="2108"/>
                    </a:cubicBezTo>
                    <a:lnTo>
                      <a:pt x="7601" y="2108"/>
                    </a:lnTo>
                    <a:cubicBezTo>
                      <a:pt x="7588" y="2124"/>
                      <a:pt x="7569" y="2132"/>
                      <a:pt x="7551" y="2132"/>
                    </a:cubicBezTo>
                    <a:cubicBezTo>
                      <a:pt x="7533" y="2132"/>
                      <a:pt x="7515" y="2124"/>
                      <a:pt x="7506" y="2108"/>
                    </a:cubicBezTo>
                    <a:cubicBezTo>
                      <a:pt x="7486" y="2051"/>
                      <a:pt x="7474" y="1988"/>
                      <a:pt x="7474" y="1924"/>
                    </a:cubicBezTo>
                    <a:cubicBezTo>
                      <a:pt x="7467" y="1873"/>
                      <a:pt x="7455" y="1822"/>
                      <a:pt x="7436" y="1772"/>
                    </a:cubicBezTo>
                    <a:cubicBezTo>
                      <a:pt x="7398" y="1664"/>
                      <a:pt x="7353" y="1562"/>
                      <a:pt x="7296" y="1467"/>
                    </a:cubicBezTo>
                    <a:cubicBezTo>
                      <a:pt x="7262" y="1433"/>
                      <a:pt x="7291" y="1388"/>
                      <a:pt x="7326" y="1388"/>
                    </a:cubicBezTo>
                    <a:cubicBezTo>
                      <a:pt x="7337" y="1388"/>
                      <a:pt x="7349" y="1392"/>
                      <a:pt x="7359" y="1403"/>
                    </a:cubicBezTo>
                    <a:cubicBezTo>
                      <a:pt x="7410" y="1441"/>
                      <a:pt x="7448" y="1486"/>
                      <a:pt x="7486" y="1543"/>
                    </a:cubicBezTo>
                    <a:cubicBezTo>
                      <a:pt x="7518" y="1594"/>
                      <a:pt x="7544" y="1651"/>
                      <a:pt x="7563" y="1708"/>
                    </a:cubicBezTo>
                    <a:cubicBezTo>
                      <a:pt x="7588" y="1772"/>
                      <a:pt x="7601" y="1835"/>
                      <a:pt x="7614" y="1899"/>
                    </a:cubicBezTo>
                    <a:cubicBezTo>
                      <a:pt x="7620" y="1943"/>
                      <a:pt x="7626" y="1981"/>
                      <a:pt x="7626" y="2026"/>
                    </a:cubicBezTo>
                    <a:cubicBezTo>
                      <a:pt x="7639" y="1981"/>
                      <a:pt x="7645" y="1937"/>
                      <a:pt x="7652" y="1886"/>
                    </a:cubicBezTo>
                    <a:cubicBezTo>
                      <a:pt x="7671" y="1695"/>
                      <a:pt x="7639" y="1505"/>
                      <a:pt x="7556" y="1327"/>
                    </a:cubicBezTo>
                    <a:cubicBezTo>
                      <a:pt x="7442" y="1066"/>
                      <a:pt x="7258" y="844"/>
                      <a:pt x="7016" y="691"/>
                    </a:cubicBezTo>
                    <a:cubicBezTo>
                      <a:pt x="7004" y="698"/>
                      <a:pt x="6984" y="698"/>
                      <a:pt x="6972" y="698"/>
                    </a:cubicBezTo>
                    <a:lnTo>
                      <a:pt x="6953" y="691"/>
                    </a:lnTo>
                    <a:cubicBezTo>
                      <a:pt x="6927" y="685"/>
                      <a:pt x="6908" y="672"/>
                      <a:pt x="6895" y="659"/>
                    </a:cubicBezTo>
                    <a:cubicBezTo>
                      <a:pt x="6864" y="640"/>
                      <a:pt x="6838" y="621"/>
                      <a:pt x="6813" y="596"/>
                    </a:cubicBezTo>
                    <a:cubicBezTo>
                      <a:pt x="6768" y="551"/>
                      <a:pt x="6730" y="501"/>
                      <a:pt x="6698" y="443"/>
                    </a:cubicBezTo>
                    <a:cubicBezTo>
                      <a:pt x="6667" y="386"/>
                      <a:pt x="6648" y="316"/>
                      <a:pt x="6641" y="253"/>
                    </a:cubicBezTo>
                    <a:cubicBezTo>
                      <a:pt x="6635" y="234"/>
                      <a:pt x="6629" y="221"/>
                      <a:pt x="6629" y="202"/>
                    </a:cubicBezTo>
                    <a:cubicBezTo>
                      <a:pt x="6622" y="205"/>
                      <a:pt x="6614" y="207"/>
                      <a:pt x="6606" y="207"/>
                    </a:cubicBezTo>
                    <a:cubicBezTo>
                      <a:pt x="6597" y="207"/>
                      <a:pt x="6587" y="205"/>
                      <a:pt x="6578" y="202"/>
                    </a:cubicBezTo>
                    <a:cubicBezTo>
                      <a:pt x="6546" y="202"/>
                      <a:pt x="6514" y="196"/>
                      <a:pt x="6489" y="189"/>
                    </a:cubicBezTo>
                    <a:lnTo>
                      <a:pt x="6279" y="151"/>
                    </a:lnTo>
                    <a:cubicBezTo>
                      <a:pt x="6146" y="126"/>
                      <a:pt x="6006" y="100"/>
                      <a:pt x="5866" y="68"/>
                    </a:cubicBezTo>
                    <a:cubicBezTo>
                      <a:pt x="5745" y="43"/>
                      <a:pt x="5625" y="18"/>
                      <a:pt x="5504" y="5"/>
                    </a:cubicBezTo>
                    <a:lnTo>
                      <a:pt x="5485" y="5"/>
                    </a:lnTo>
                    <a:cubicBezTo>
                      <a:pt x="5456" y="2"/>
                      <a:pt x="5428" y="0"/>
                      <a:pt x="539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48"/>
              <p:cNvSpPr/>
              <p:nvPr/>
            </p:nvSpPr>
            <p:spPr>
              <a:xfrm>
                <a:off x="-1397475" y="3042097"/>
                <a:ext cx="137743" cy="257698"/>
              </a:xfrm>
              <a:custGeom>
                <a:rect b="b" l="l" r="r" t="t"/>
                <a:pathLst>
                  <a:path extrusionOk="0" h="1420" w="759">
                    <a:moveTo>
                      <a:pt x="436" y="0"/>
                    </a:moveTo>
                    <a:cubicBezTo>
                      <a:pt x="412" y="0"/>
                      <a:pt x="387" y="11"/>
                      <a:pt x="369" y="37"/>
                    </a:cubicBezTo>
                    <a:cubicBezTo>
                      <a:pt x="350" y="81"/>
                      <a:pt x="338" y="119"/>
                      <a:pt x="319" y="164"/>
                    </a:cubicBezTo>
                    <a:cubicBezTo>
                      <a:pt x="305" y="156"/>
                      <a:pt x="291" y="153"/>
                      <a:pt x="277" y="153"/>
                    </a:cubicBezTo>
                    <a:cubicBezTo>
                      <a:pt x="244" y="153"/>
                      <a:pt x="213" y="173"/>
                      <a:pt x="204" y="208"/>
                    </a:cubicBezTo>
                    <a:cubicBezTo>
                      <a:pt x="103" y="551"/>
                      <a:pt x="1" y="901"/>
                      <a:pt x="45" y="1263"/>
                    </a:cubicBezTo>
                    <a:cubicBezTo>
                      <a:pt x="49" y="1306"/>
                      <a:pt x="92" y="1340"/>
                      <a:pt x="130" y="1340"/>
                    </a:cubicBezTo>
                    <a:cubicBezTo>
                      <a:pt x="153" y="1340"/>
                      <a:pt x="175" y="1327"/>
                      <a:pt x="185" y="1295"/>
                    </a:cubicBezTo>
                    <a:cubicBezTo>
                      <a:pt x="203" y="1315"/>
                      <a:pt x="224" y="1324"/>
                      <a:pt x="244" y="1324"/>
                    </a:cubicBezTo>
                    <a:cubicBezTo>
                      <a:pt x="276" y="1324"/>
                      <a:pt x="305" y="1302"/>
                      <a:pt x="312" y="1263"/>
                    </a:cubicBezTo>
                    <a:lnTo>
                      <a:pt x="338" y="1263"/>
                    </a:lnTo>
                    <a:lnTo>
                      <a:pt x="338" y="1346"/>
                    </a:lnTo>
                    <a:cubicBezTo>
                      <a:pt x="341" y="1391"/>
                      <a:pt x="385" y="1420"/>
                      <a:pt x="426" y="1420"/>
                    </a:cubicBezTo>
                    <a:cubicBezTo>
                      <a:pt x="460" y="1420"/>
                      <a:pt x="491" y="1401"/>
                      <a:pt x="497" y="1358"/>
                    </a:cubicBezTo>
                    <a:lnTo>
                      <a:pt x="497" y="1352"/>
                    </a:lnTo>
                    <a:cubicBezTo>
                      <a:pt x="505" y="1356"/>
                      <a:pt x="513" y="1357"/>
                      <a:pt x="520" y="1357"/>
                    </a:cubicBezTo>
                    <a:cubicBezTo>
                      <a:pt x="556" y="1357"/>
                      <a:pt x="586" y="1325"/>
                      <a:pt x="586" y="1289"/>
                    </a:cubicBezTo>
                    <a:cubicBezTo>
                      <a:pt x="586" y="1295"/>
                      <a:pt x="592" y="1295"/>
                      <a:pt x="592" y="1301"/>
                    </a:cubicBezTo>
                    <a:cubicBezTo>
                      <a:pt x="606" y="1321"/>
                      <a:pt x="627" y="1330"/>
                      <a:pt x="649" y="1330"/>
                    </a:cubicBezTo>
                    <a:cubicBezTo>
                      <a:pt x="698" y="1330"/>
                      <a:pt x="749" y="1288"/>
                      <a:pt x="732" y="1231"/>
                    </a:cubicBezTo>
                    <a:cubicBezTo>
                      <a:pt x="624" y="888"/>
                      <a:pt x="668" y="545"/>
                      <a:pt x="751" y="208"/>
                    </a:cubicBezTo>
                    <a:cubicBezTo>
                      <a:pt x="759" y="183"/>
                      <a:pt x="738" y="167"/>
                      <a:pt x="718" y="167"/>
                    </a:cubicBezTo>
                    <a:cubicBezTo>
                      <a:pt x="708" y="167"/>
                      <a:pt x="698" y="172"/>
                      <a:pt x="694" y="183"/>
                    </a:cubicBezTo>
                    <a:cubicBezTo>
                      <a:pt x="662" y="234"/>
                      <a:pt x="636" y="291"/>
                      <a:pt x="617" y="342"/>
                    </a:cubicBezTo>
                    <a:cubicBezTo>
                      <a:pt x="624" y="297"/>
                      <a:pt x="630" y="253"/>
                      <a:pt x="630" y="208"/>
                    </a:cubicBezTo>
                    <a:cubicBezTo>
                      <a:pt x="642" y="155"/>
                      <a:pt x="604" y="112"/>
                      <a:pt x="552" y="112"/>
                    </a:cubicBezTo>
                    <a:cubicBezTo>
                      <a:pt x="548" y="112"/>
                      <a:pt x="545" y="112"/>
                      <a:pt x="541" y="113"/>
                    </a:cubicBezTo>
                    <a:cubicBezTo>
                      <a:pt x="535" y="100"/>
                      <a:pt x="528" y="87"/>
                      <a:pt x="516" y="81"/>
                    </a:cubicBezTo>
                    <a:lnTo>
                      <a:pt x="516" y="68"/>
                    </a:lnTo>
                    <a:cubicBezTo>
                      <a:pt x="508" y="26"/>
                      <a:pt x="472" y="0"/>
                      <a:pt x="43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48"/>
              <p:cNvSpPr/>
              <p:nvPr/>
            </p:nvSpPr>
            <p:spPr>
              <a:xfrm>
                <a:off x="-1442482" y="2817428"/>
                <a:ext cx="332471" cy="200170"/>
              </a:xfrm>
              <a:custGeom>
                <a:rect b="b" l="l" r="r" t="t"/>
                <a:pathLst>
                  <a:path extrusionOk="0" h="1103" w="1832">
                    <a:moveTo>
                      <a:pt x="767" y="1"/>
                    </a:moveTo>
                    <a:cubicBezTo>
                      <a:pt x="747" y="1"/>
                      <a:pt x="728" y="8"/>
                      <a:pt x="713" y="23"/>
                    </a:cubicBezTo>
                    <a:cubicBezTo>
                      <a:pt x="675" y="48"/>
                      <a:pt x="643" y="80"/>
                      <a:pt x="611" y="112"/>
                    </a:cubicBezTo>
                    <a:cubicBezTo>
                      <a:pt x="596" y="96"/>
                      <a:pt x="577" y="89"/>
                      <a:pt x="559" y="89"/>
                    </a:cubicBezTo>
                    <a:cubicBezTo>
                      <a:pt x="532" y="89"/>
                      <a:pt x="505" y="104"/>
                      <a:pt x="490" y="131"/>
                    </a:cubicBezTo>
                    <a:cubicBezTo>
                      <a:pt x="465" y="169"/>
                      <a:pt x="446" y="201"/>
                      <a:pt x="427" y="239"/>
                    </a:cubicBezTo>
                    <a:cubicBezTo>
                      <a:pt x="414" y="252"/>
                      <a:pt x="408" y="271"/>
                      <a:pt x="401" y="283"/>
                    </a:cubicBezTo>
                    <a:cubicBezTo>
                      <a:pt x="255" y="417"/>
                      <a:pt x="141" y="576"/>
                      <a:pt x="46" y="747"/>
                    </a:cubicBezTo>
                    <a:cubicBezTo>
                      <a:pt x="0" y="806"/>
                      <a:pt x="52" y="872"/>
                      <a:pt x="109" y="872"/>
                    </a:cubicBezTo>
                    <a:cubicBezTo>
                      <a:pt x="131" y="872"/>
                      <a:pt x="155" y="861"/>
                      <a:pt x="173" y="836"/>
                    </a:cubicBezTo>
                    <a:lnTo>
                      <a:pt x="192" y="817"/>
                    </a:lnTo>
                    <a:cubicBezTo>
                      <a:pt x="202" y="825"/>
                      <a:pt x="214" y="829"/>
                      <a:pt x="226" y="829"/>
                    </a:cubicBezTo>
                    <a:cubicBezTo>
                      <a:pt x="241" y="829"/>
                      <a:pt x="257" y="822"/>
                      <a:pt x="268" y="811"/>
                    </a:cubicBezTo>
                    <a:cubicBezTo>
                      <a:pt x="287" y="836"/>
                      <a:pt x="312" y="855"/>
                      <a:pt x="344" y="862"/>
                    </a:cubicBezTo>
                    <a:cubicBezTo>
                      <a:pt x="351" y="868"/>
                      <a:pt x="363" y="868"/>
                      <a:pt x="376" y="868"/>
                    </a:cubicBezTo>
                    <a:cubicBezTo>
                      <a:pt x="389" y="901"/>
                      <a:pt x="421" y="917"/>
                      <a:pt x="452" y="917"/>
                    </a:cubicBezTo>
                    <a:cubicBezTo>
                      <a:pt x="479" y="917"/>
                      <a:pt x="507" y="905"/>
                      <a:pt x="522" y="881"/>
                    </a:cubicBezTo>
                    <a:cubicBezTo>
                      <a:pt x="531" y="907"/>
                      <a:pt x="555" y="924"/>
                      <a:pt x="581" y="924"/>
                    </a:cubicBezTo>
                    <a:cubicBezTo>
                      <a:pt x="593" y="924"/>
                      <a:pt x="605" y="920"/>
                      <a:pt x="617" y="912"/>
                    </a:cubicBezTo>
                    <a:cubicBezTo>
                      <a:pt x="630" y="906"/>
                      <a:pt x="637" y="900"/>
                      <a:pt x="643" y="893"/>
                    </a:cubicBezTo>
                    <a:lnTo>
                      <a:pt x="662" y="893"/>
                    </a:lnTo>
                    <a:cubicBezTo>
                      <a:pt x="656" y="931"/>
                      <a:pt x="687" y="976"/>
                      <a:pt x="732" y="976"/>
                    </a:cubicBezTo>
                    <a:cubicBezTo>
                      <a:pt x="750" y="1002"/>
                      <a:pt x="780" y="1015"/>
                      <a:pt x="809" y="1015"/>
                    </a:cubicBezTo>
                    <a:cubicBezTo>
                      <a:pt x="829" y="1015"/>
                      <a:pt x="849" y="1008"/>
                      <a:pt x="865" y="995"/>
                    </a:cubicBezTo>
                    <a:cubicBezTo>
                      <a:pt x="878" y="982"/>
                      <a:pt x="884" y="976"/>
                      <a:pt x="897" y="963"/>
                    </a:cubicBezTo>
                    <a:cubicBezTo>
                      <a:pt x="916" y="979"/>
                      <a:pt x="938" y="987"/>
                      <a:pt x="961" y="987"/>
                    </a:cubicBezTo>
                    <a:cubicBezTo>
                      <a:pt x="983" y="987"/>
                      <a:pt x="1005" y="979"/>
                      <a:pt x="1024" y="963"/>
                    </a:cubicBezTo>
                    <a:lnTo>
                      <a:pt x="1069" y="925"/>
                    </a:lnTo>
                    <a:cubicBezTo>
                      <a:pt x="1073" y="968"/>
                      <a:pt x="1110" y="1011"/>
                      <a:pt x="1153" y="1011"/>
                    </a:cubicBezTo>
                    <a:cubicBezTo>
                      <a:pt x="1167" y="1011"/>
                      <a:pt x="1181" y="1006"/>
                      <a:pt x="1196" y="995"/>
                    </a:cubicBezTo>
                    <a:lnTo>
                      <a:pt x="1240" y="963"/>
                    </a:lnTo>
                    <a:lnTo>
                      <a:pt x="1240" y="963"/>
                    </a:lnTo>
                    <a:cubicBezTo>
                      <a:pt x="1234" y="1008"/>
                      <a:pt x="1253" y="1052"/>
                      <a:pt x="1291" y="1078"/>
                    </a:cubicBezTo>
                    <a:cubicBezTo>
                      <a:pt x="1316" y="1095"/>
                      <a:pt x="1344" y="1103"/>
                      <a:pt x="1372" y="1103"/>
                    </a:cubicBezTo>
                    <a:cubicBezTo>
                      <a:pt x="1406" y="1103"/>
                      <a:pt x="1441" y="1090"/>
                      <a:pt x="1469" y="1065"/>
                    </a:cubicBezTo>
                    <a:cubicBezTo>
                      <a:pt x="1494" y="1046"/>
                      <a:pt x="1513" y="1020"/>
                      <a:pt x="1533" y="995"/>
                    </a:cubicBezTo>
                    <a:cubicBezTo>
                      <a:pt x="1577" y="1040"/>
                      <a:pt x="1641" y="1060"/>
                      <a:pt x="1703" y="1060"/>
                    </a:cubicBezTo>
                    <a:cubicBezTo>
                      <a:pt x="1712" y="1060"/>
                      <a:pt x="1721" y="1059"/>
                      <a:pt x="1730" y="1059"/>
                    </a:cubicBezTo>
                    <a:cubicBezTo>
                      <a:pt x="1829" y="1040"/>
                      <a:pt x="1831" y="887"/>
                      <a:pt x="1735" y="887"/>
                    </a:cubicBezTo>
                    <a:cubicBezTo>
                      <a:pt x="1733" y="887"/>
                      <a:pt x="1732" y="887"/>
                      <a:pt x="1730" y="887"/>
                    </a:cubicBezTo>
                    <a:cubicBezTo>
                      <a:pt x="1725" y="888"/>
                      <a:pt x="1721" y="888"/>
                      <a:pt x="1717" y="888"/>
                    </a:cubicBezTo>
                    <a:cubicBezTo>
                      <a:pt x="1672" y="888"/>
                      <a:pt x="1639" y="858"/>
                      <a:pt x="1622" y="823"/>
                    </a:cubicBezTo>
                    <a:cubicBezTo>
                      <a:pt x="1611" y="781"/>
                      <a:pt x="1574" y="757"/>
                      <a:pt x="1537" y="757"/>
                    </a:cubicBezTo>
                    <a:cubicBezTo>
                      <a:pt x="1529" y="757"/>
                      <a:pt x="1521" y="758"/>
                      <a:pt x="1513" y="760"/>
                    </a:cubicBezTo>
                    <a:cubicBezTo>
                      <a:pt x="1494" y="773"/>
                      <a:pt x="1469" y="779"/>
                      <a:pt x="1456" y="798"/>
                    </a:cubicBezTo>
                    <a:cubicBezTo>
                      <a:pt x="1463" y="766"/>
                      <a:pt x="1469" y="734"/>
                      <a:pt x="1482" y="703"/>
                    </a:cubicBezTo>
                    <a:cubicBezTo>
                      <a:pt x="1496" y="646"/>
                      <a:pt x="1443" y="593"/>
                      <a:pt x="1392" y="593"/>
                    </a:cubicBezTo>
                    <a:cubicBezTo>
                      <a:pt x="1374" y="593"/>
                      <a:pt x="1357" y="599"/>
                      <a:pt x="1342" y="614"/>
                    </a:cubicBezTo>
                    <a:cubicBezTo>
                      <a:pt x="1342" y="614"/>
                      <a:pt x="1342" y="607"/>
                      <a:pt x="1342" y="607"/>
                    </a:cubicBezTo>
                    <a:cubicBezTo>
                      <a:pt x="1375" y="547"/>
                      <a:pt x="1327" y="482"/>
                      <a:pt x="1264" y="482"/>
                    </a:cubicBezTo>
                    <a:cubicBezTo>
                      <a:pt x="1254" y="482"/>
                      <a:pt x="1244" y="483"/>
                      <a:pt x="1234" y="487"/>
                    </a:cubicBezTo>
                    <a:cubicBezTo>
                      <a:pt x="1228" y="468"/>
                      <a:pt x="1208" y="449"/>
                      <a:pt x="1183" y="442"/>
                    </a:cubicBezTo>
                    <a:cubicBezTo>
                      <a:pt x="1189" y="391"/>
                      <a:pt x="1151" y="340"/>
                      <a:pt x="1100" y="340"/>
                    </a:cubicBezTo>
                    <a:cubicBezTo>
                      <a:pt x="1100" y="293"/>
                      <a:pt x="1061" y="251"/>
                      <a:pt x="1015" y="251"/>
                    </a:cubicBezTo>
                    <a:cubicBezTo>
                      <a:pt x="1012" y="251"/>
                      <a:pt x="1008" y="251"/>
                      <a:pt x="1005" y="252"/>
                    </a:cubicBezTo>
                    <a:cubicBezTo>
                      <a:pt x="1005" y="206"/>
                      <a:pt x="957" y="164"/>
                      <a:pt x="913" y="164"/>
                    </a:cubicBezTo>
                    <a:cubicBezTo>
                      <a:pt x="895" y="164"/>
                      <a:pt x="878" y="171"/>
                      <a:pt x="865" y="188"/>
                    </a:cubicBezTo>
                    <a:lnTo>
                      <a:pt x="808" y="258"/>
                    </a:lnTo>
                    <a:cubicBezTo>
                      <a:pt x="821" y="239"/>
                      <a:pt x="821" y="220"/>
                      <a:pt x="808" y="207"/>
                    </a:cubicBezTo>
                    <a:cubicBezTo>
                      <a:pt x="827" y="169"/>
                      <a:pt x="834" y="131"/>
                      <a:pt x="846" y="93"/>
                    </a:cubicBezTo>
                    <a:cubicBezTo>
                      <a:pt x="860" y="39"/>
                      <a:pt x="813" y="1"/>
                      <a:pt x="76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48"/>
              <p:cNvSpPr/>
              <p:nvPr/>
            </p:nvSpPr>
            <p:spPr>
              <a:xfrm>
                <a:off x="-1064461" y="2371356"/>
                <a:ext cx="183839" cy="266227"/>
              </a:xfrm>
              <a:custGeom>
                <a:rect b="b" l="l" r="r" t="t"/>
                <a:pathLst>
                  <a:path extrusionOk="0" h="1467" w="1013">
                    <a:moveTo>
                      <a:pt x="917" y="1"/>
                    </a:moveTo>
                    <a:cubicBezTo>
                      <a:pt x="903" y="1"/>
                      <a:pt x="889" y="6"/>
                      <a:pt x="879" y="15"/>
                    </a:cubicBezTo>
                    <a:cubicBezTo>
                      <a:pt x="822" y="60"/>
                      <a:pt x="841" y="168"/>
                      <a:pt x="835" y="231"/>
                    </a:cubicBezTo>
                    <a:cubicBezTo>
                      <a:pt x="829" y="314"/>
                      <a:pt x="816" y="390"/>
                      <a:pt x="797" y="473"/>
                    </a:cubicBezTo>
                    <a:cubicBezTo>
                      <a:pt x="759" y="612"/>
                      <a:pt x="682" y="746"/>
                      <a:pt x="574" y="854"/>
                    </a:cubicBezTo>
                    <a:cubicBezTo>
                      <a:pt x="479" y="949"/>
                      <a:pt x="371" y="1025"/>
                      <a:pt x="269" y="1114"/>
                    </a:cubicBezTo>
                    <a:cubicBezTo>
                      <a:pt x="161" y="1197"/>
                      <a:pt x="79" y="1305"/>
                      <a:pt x="15" y="1426"/>
                    </a:cubicBezTo>
                    <a:cubicBezTo>
                      <a:pt x="1" y="1445"/>
                      <a:pt x="22" y="1467"/>
                      <a:pt x="41" y="1467"/>
                    </a:cubicBezTo>
                    <a:cubicBezTo>
                      <a:pt x="48" y="1467"/>
                      <a:pt x="55" y="1464"/>
                      <a:pt x="60" y="1458"/>
                    </a:cubicBezTo>
                    <a:cubicBezTo>
                      <a:pt x="244" y="1235"/>
                      <a:pt x="523" y="1114"/>
                      <a:pt x="720" y="905"/>
                    </a:cubicBezTo>
                    <a:cubicBezTo>
                      <a:pt x="822" y="790"/>
                      <a:pt x="898" y="651"/>
                      <a:pt x="937" y="504"/>
                    </a:cubicBezTo>
                    <a:cubicBezTo>
                      <a:pt x="956" y="422"/>
                      <a:pt x="968" y="339"/>
                      <a:pt x="975" y="250"/>
                    </a:cubicBezTo>
                    <a:cubicBezTo>
                      <a:pt x="981" y="174"/>
                      <a:pt x="1013" y="72"/>
                      <a:pt x="956" y="15"/>
                    </a:cubicBezTo>
                    <a:cubicBezTo>
                      <a:pt x="946" y="6"/>
                      <a:pt x="932" y="1"/>
                      <a:pt x="91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48"/>
              <p:cNvSpPr/>
              <p:nvPr/>
            </p:nvSpPr>
            <p:spPr>
              <a:xfrm>
                <a:off x="-373389" y="2541945"/>
                <a:ext cx="78762" cy="106527"/>
              </a:xfrm>
              <a:custGeom>
                <a:rect b="b" l="l" r="r" t="t"/>
                <a:pathLst>
                  <a:path extrusionOk="0" h="587" w="434">
                    <a:moveTo>
                      <a:pt x="349" y="0"/>
                    </a:moveTo>
                    <a:cubicBezTo>
                      <a:pt x="325" y="0"/>
                      <a:pt x="300" y="13"/>
                      <a:pt x="287" y="35"/>
                    </a:cubicBezTo>
                    <a:cubicBezTo>
                      <a:pt x="236" y="124"/>
                      <a:pt x="179" y="206"/>
                      <a:pt x="128" y="295"/>
                    </a:cubicBezTo>
                    <a:cubicBezTo>
                      <a:pt x="103" y="340"/>
                      <a:pt x="77" y="378"/>
                      <a:pt x="58" y="422"/>
                    </a:cubicBezTo>
                    <a:cubicBezTo>
                      <a:pt x="26" y="467"/>
                      <a:pt x="7" y="511"/>
                      <a:pt x="1" y="562"/>
                    </a:cubicBezTo>
                    <a:cubicBezTo>
                      <a:pt x="1" y="576"/>
                      <a:pt x="11" y="586"/>
                      <a:pt x="23" y="586"/>
                    </a:cubicBezTo>
                    <a:cubicBezTo>
                      <a:pt x="28" y="586"/>
                      <a:pt x="34" y="585"/>
                      <a:pt x="39" y="581"/>
                    </a:cubicBezTo>
                    <a:cubicBezTo>
                      <a:pt x="77" y="556"/>
                      <a:pt x="115" y="518"/>
                      <a:pt x="141" y="473"/>
                    </a:cubicBezTo>
                    <a:cubicBezTo>
                      <a:pt x="173" y="435"/>
                      <a:pt x="204" y="397"/>
                      <a:pt x="236" y="352"/>
                    </a:cubicBezTo>
                    <a:lnTo>
                      <a:pt x="414" y="105"/>
                    </a:lnTo>
                    <a:cubicBezTo>
                      <a:pt x="433" y="66"/>
                      <a:pt x="420" y="22"/>
                      <a:pt x="382" y="9"/>
                    </a:cubicBezTo>
                    <a:cubicBezTo>
                      <a:pt x="372" y="3"/>
                      <a:pt x="361" y="0"/>
                      <a:pt x="34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48"/>
              <p:cNvSpPr/>
              <p:nvPr/>
            </p:nvSpPr>
            <p:spPr>
              <a:xfrm>
                <a:off x="-158699" y="2196230"/>
                <a:ext cx="43918" cy="45006"/>
              </a:xfrm>
              <a:custGeom>
                <a:rect b="b" l="l" r="r" t="t"/>
                <a:pathLst>
                  <a:path extrusionOk="0" h="248" w="242">
                    <a:moveTo>
                      <a:pt x="54" y="1"/>
                    </a:moveTo>
                    <a:cubicBezTo>
                      <a:pt x="24" y="1"/>
                      <a:pt x="1" y="39"/>
                      <a:pt x="32" y="65"/>
                    </a:cubicBezTo>
                    <a:cubicBezTo>
                      <a:pt x="63" y="90"/>
                      <a:pt x="95" y="122"/>
                      <a:pt x="121" y="154"/>
                    </a:cubicBezTo>
                    <a:cubicBezTo>
                      <a:pt x="127" y="167"/>
                      <a:pt x="133" y="173"/>
                      <a:pt x="140" y="179"/>
                    </a:cubicBezTo>
                    <a:cubicBezTo>
                      <a:pt x="146" y="179"/>
                      <a:pt x="146" y="186"/>
                      <a:pt x="152" y="192"/>
                    </a:cubicBezTo>
                    <a:lnTo>
                      <a:pt x="159" y="198"/>
                    </a:lnTo>
                    <a:cubicBezTo>
                      <a:pt x="165" y="205"/>
                      <a:pt x="171" y="211"/>
                      <a:pt x="178" y="217"/>
                    </a:cubicBezTo>
                    <a:cubicBezTo>
                      <a:pt x="184" y="230"/>
                      <a:pt x="191" y="237"/>
                      <a:pt x="203" y="243"/>
                    </a:cubicBezTo>
                    <a:cubicBezTo>
                      <a:pt x="206" y="246"/>
                      <a:pt x="211" y="248"/>
                      <a:pt x="216" y="248"/>
                    </a:cubicBezTo>
                    <a:cubicBezTo>
                      <a:pt x="221" y="248"/>
                      <a:pt x="226" y="246"/>
                      <a:pt x="229" y="243"/>
                    </a:cubicBezTo>
                    <a:cubicBezTo>
                      <a:pt x="235" y="243"/>
                      <a:pt x="241" y="230"/>
                      <a:pt x="241" y="224"/>
                    </a:cubicBezTo>
                    <a:cubicBezTo>
                      <a:pt x="241" y="211"/>
                      <a:pt x="235" y="198"/>
                      <a:pt x="235" y="186"/>
                    </a:cubicBezTo>
                    <a:cubicBezTo>
                      <a:pt x="229" y="173"/>
                      <a:pt x="222" y="167"/>
                      <a:pt x="216" y="154"/>
                    </a:cubicBezTo>
                    <a:cubicBezTo>
                      <a:pt x="203" y="135"/>
                      <a:pt x="191" y="116"/>
                      <a:pt x="178" y="97"/>
                    </a:cubicBezTo>
                    <a:cubicBezTo>
                      <a:pt x="146" y="59"/>
                      <a:pt x="114" y="33"/>
                      <a:pt x="76" y="8"/>
                    </a:cubicBezTo>
                    <a:cubicBezTo>
                      <a:pt x="69" y="3"/>
                      <a:pt x="62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48"/>
              <p:cNvSpPr/>
              <p:nvPr/>
            </p:nvSpPr>
            <p:spPr>
              <a:xfrm>
                <a:off x="-83566" y="2296587"/>
                <a:ext cx="33392" cy="41558"/>
              </a:xfrm>
              <a:custGeom>
                <a:rect b="b" l="l" r="r" t="t"/>
                <a:pathLst>
                  <a:path extrusionOk="0" h="229" w="184">
                    <a:moveTo>
                      <a:pt x="45" y="1"/>
                    </a:moveTo>
                    <a:cubicBezTo>
                      <a:pt x="22" y="1"/>
                      <a:pt x="1" y="28"/>
                      <a:pt x="18" y="58"/>
                    </a:cubicBezTo>
                    <a:lnTo>
                      <a:pt x="69" y="147"/>
                    </a:lnTo>
                    <a:cubicBezTo>
                      <a:pt x="82" y="160"/>
                      <a:pt x="94" y="173"/>
                      <a:pt x="107" y="192"/>
                    </a:cubicBezTo>
                    <a:lnTo>
                      <a:pt x="120" y="205"/>
                    </a:lnTo>
                    <a:cubicBezTo>
                      <a:pt x="126" y="211"/>
                      <a:pt x="132" y="217"/>
                      <a:pt x="139" y="224"/>
                    </a:cubicBezTo>
                    <a:cubicBezTo>
                      <a:pt x="145" y="227"/>
                      <a:pt x="150" y="228"/>
                      <a:pt x="155" y="228"/>
                    </a:cubicBezTo>
                    <a:cubicBezTo>
                      <a:pt x="159" y="228"/>
                      <a:pt x="164" y="227"/>
                      <a:pt x="171" y="224"/>
                    </a:cubicBezTo>
                    <a:cubicBezTo>
                      <a:pt x="177" y="217"/>
                      <a:pt x="183" y="211"/>
                      <a:pt x="183" y="198"/>
                    </a:cubicBezTo>
                    <a:cubicBezTo>
                      <a:pt x="177" y="179"/>
                      <a:pt x="171" y="160"/>
                      <a:pt x="158" y="147"/>
                    </a:cubicBezTo>
                    <a:cubicBezTo>
                      <a:pt x="151" y="135"/>
                      <a:pt x="145" y="116"/>
                      <a:pt x="132" y="103"/>
                    </a:cubicBezTo>
                    <a:lnTo>
                      <a:pt x="75" y="20"/>
                    </a:lnTo>
                    <a:cubicBezTo>
                      <a:pt x="67" y="6"/>
                      <a:pt x="56" y="1"/>
                      <a:pt x="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48"/>
              <p:cNvSpPr/>
              <p:nvPr/>
            </p:nvSpPr>
            <p:spPr>
              <a:xfrm>
                <a:off x="-199169" y="2087162"/>
                <a:ext cx="53174" cy="67147"/>
              </a:xfrm>
              <a:custGeom>
                <a:rect b="b" l="l" r="r" t="t"/>
                <a:pathLst>
                  <a:path extrusionOk="0" h="370" w="293">
                    <a:moveTo>
                      <a:pt x="39" y="0"/>
                    </a:moveTo>
                    <a:cubicBezTo>
                      <a:pt x="32" y="0"/>
                      <a:pt x="26" y="2"/>
                      <a:pt x="20" y="5"/>
                    </a:cubicBezTo>
                    <a:cubicBezTo>
                      <a:pt x="7" y="11"/>
                      <a:pt x="0" y="24"/>
                      <a:pt x="7" y="43"/>
                    </a:cubicBezTo>
                    <a:cubicBezTo>
                      <a:pt x="7" y="56"/>
                      <a:pt x="20" y="75"/>
                      <a:pt x="26" y="94"/>
                    </a:cubicBezTo>
                    <a:cubicBezTo>
                      <a:pt x="32" y="107"/>
                      <a:pt x="45" y="119"/>
                      <a:pt x="51" y="132"/>
                    </a:cubicBezTo>
                    <a:cubicBezTo>
                      <a:pt x="70" y="158"/>
                      <a:pt x="89" y="183"/>
                      <a:pt x="109" y="208"/>
                    </a:cubicBezTo>
                    <a:lnTo>
                      <a:pt x="223" y="355"/>
                    </a:lnTo>
                    <a:cubicBezTo>
                      <a:pt x="228" y="364"/>
                      <a:pt x="242" y="370"/>
                      <a:pt x="258" y="370"/>
                    </a:cubicBezTo>
                    <a:cubicBezTo>
                      <a:pt x="263" y="370"/>
                      <a:pt x="269" y="369"/>
                      <a:pt x="274" y="367"/>
                    </a:cubicBezTo>
                    <a:cubicBezTo>
                      <a:pt x="286" y="355"/>
                      <a:pt x="293" y="329"/>
                      <a:pt x="286" y="316"/>
                    </a:cubicBezTo>
                    <a:cubicBezTo>
                      <a:pt x="248" y="259"/>
                      <a:pt x="217" y="208"/>
                      <a:pt x="178" y="158"/>
                    </a:cubicBezTo>
                    <a:cubicBezTo>
                      <a:pt x="166" y="132"/>
                      <a:pt x="147" y="107"/>
                      <a:pt x="128" y="81"/>
                    </a:cubicBezTo>
                    <a:cubicBezTo>
                      <a:pt x="109" y="56"/>
                      <a:pt x="109" y="50"/>
                      <a:pt x="96" y="37"/>
                    </a:cubicBezTo>
                    <a:lnTo>
                      <a:pt x="83" y="24"/>
                    </a:lnTo>
                    <a:cubicBezTo>
                      <a:pt x="70" y="18"/>
                      <a:pt x="64" y="11"/>
                      <a:pt x="58" y="5"/>
                    </a:cubicBezTo>
                    <a:cubicBezTo>
                      <a:pt x="51" y="2"/>
                      <a:pt x="45" y="0"/>
                      <a:pt x="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48"/>
              <p:cNvSpPr/>
              <p:nvPr/>
            </p:nvSpPr>
            <p:spPr>
              <a:xfrm>
                <a:off x="-109881" y="2144508"/>
                <a:ext cx="35389" cy="38292"/>
              </a:xfrm>
              <a:custGeom>
                <a:rect b="b" l="l" r="r" t="t"/>
                <a:pathLst>
                  <a:path extrusionOk="0" h="211" w="195">
                    <a:moveTo>
                      <a:pt x="33" y="0"/>
                    </a:moveTo>
                    <a:cubicBezTo>
                      <a:pt x="17" y="0"/>
                      <a:pt x="1" y="19"/>
                      <a:pt x="11" y="39"/>
                    </a:cubicBezTo>
                    <a:cubicBezTo>
                      <a:pt x="17" y="51"/>
                      <a:pt x="30" y="64"/>
                      <a:pt x="36" y="77"/>
                    </a:cubicBezTo>
                    <a:cubicBezTo>
                      <a:pt x="42" y="89"/>
                      <a:pt x="55" y="102"/>
                      <a:pt x="68" y="121"/>
                    </a:cubicBezTo>
                    <a:cubicBezTo>
                      <a:pt x="87" y="147"/>
                      <a:pt x="106" y="178"/>
                      <a:pt x="131" y="204"/>
                    </a:cubicBezTo>
                    <a:cubicBezTo>
                      <a:pt x="138" y="210"/>
                      <a:pt x="150" y="210"/>
                      <a:pt x="157" y="210"/>
                    </a:cubicBezTo>
                    <a:cubicBezTo>
                      <a:pt x="163" y="210"/>
                      <a:pt x="169" y="210"/>
                      <a:pt x="176" y="204"/>
                    </a:cubicBezTo>
                    <a:cubicBezTo>
                      <a:pt x="195" y="191"/>
                      <a:pt x="195" y="172"/>
                      <a:pt x="188" y="159"/>
                    </a:cubicBezTo>
                    <a:cubicBezTo>
                      <a:pt x="163" y="128"/>
                      <a:pt x="144" y="102"/>
                      <a:pt x="119" y="77"/>
                    </a:cubicBezTo>
                    <a:cubicBezTo>
                      <a:pt x="106" y="64"/>
                      <a:pt x="99" y="51"/>
                      <a:pt x="87" y="39"/>
                    </a:cubicBezTo>
                    <a:lnTo>
                      <a:pt x="49" y="7"/>
                    </a:lnTo>
                    <a:cubicBezTo>
                      <a:pt x="44" y="2"/>
                      <a:pt x="39" y="0"/>
                      <a:pt x="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48"/>
              <p:cNvSpPr/>
              <p:nvPr/>
            </p:nvSpPr>
            <p:spPr>
              <a:xfrm>
                <a:off x="-436180" y="1822567"/>
                <a:ext cx="460052" cy="729903"/>
              </a:xfrm>
              <a:custGeom>
                <a:rect b="b" l="l" r="r" t="t"/>
                <a:pathLst>
                  <a:path extrusionOk="0" h="4022" w="2535">
                    <a:moveTo>
                      <a:pt x="94" y="0"/>
                    </a:moveTo>
                    <a:cubicBezTo>
                      <a:pt x="44" y="0"/>
                      <a:pt x="0" y="57"/>
                      <a:pt x="29" y="109"/>
                    </a:cubicBezTo>
                    <a:cubicBezTo>
                      <a:pt x="283" y="484"/>
                      <a:pt x="525" y="866"/>
                      <a:pt x="766" y="1253"/>
                    </a:cubicBezTo>
                    <a:cubicBezTo>
                      <a:pt x="757" y="1249"/>
                      <a:pt x="748" y="1247"/>
                      <a:pt x="739" y="1247"/>
                    </a:cubicBezTo>
                    <a:cubicBezTo>
                      <a:pt x="709" y="1247"/>
                      <a:pt x="681" y="1269"/>
                      <a:pt x="671" y="1298"/>
                    </a:cubicBezTo>
                    <a:cubicBezTo>
                      <a:pt x="646" y="1311"/>
                      <a:pt x="639" y="1342"/>
                      <a:pt x="652" y="1368"/>
                    </a:cubicBezTo>
                    <a:lnTo>
                      <a:pt x="696" y="1419"/>
                    </a:lnTo>
                    <a:cubicBezTo>
                      <a:pt x="677" y="1444"/>
                      <a:pt x="677" y="1476"/>
                      <a:pt x="696" y="1501"/>
                    </a:cubicBezTo>
                    <a:cubicBezTo>
                      <a:pt x="817" y="1711"/>
                      <a:pt x="957" y="1921"/>
                      <a:pt x="1110" y="2118"/>
                    </a:cubicBezTo>
                    <a:cubicBezTo>
                      <a:pt x="1065" y="2130"/>
                      <a:pt x="1040" y="2188"/>
                      <a:pt x="1059" y="2232"/>
                    </a:cubicBezTo>
                    <a:lnTo>
                      <a:pt x="1110" y="2296"/>
                    </a:lnTo>
                    <a:cubicBezTo>
                      <a:pt x="1097" y="2315"/>
                      <a:pt x="1097" y="2334"/>
                      <a:pt x="1110" y="2353"/>
                    </a:cubicBezTo>
                    <a:cubicBezTo>
                      <a:pt x="1198" y="2480"/>
                      <a:pt x="1300" y="2594"/>
                      <a:pt x="1408" y="2709"/>
                    </a:cubicBezTo>
                    <a:cubicBezTo>
                      <a:pt x="1503" y="2823"/>
                      <a:pt x="1599" y="2937"/>
                      <a:pt x="1700" y="3052"/>
                    </a:cubicBezTo>
                    <a:cubicBezTo>
                      <a:pt x="1669" y="3064"/>
                      <a:pt x="1656" y="3096"/>
                      <a:pt x="1675" y="3128"/>
                    </a:cubicBezTo>
                    <a:cubicBezTo>
                      <a:pt x="1828" y="3484"/>
                      <a:pt x="2088" y="3795"/>
                      <a:pt x="2419" y="4011"/>
                    </a:cubicBezTo>
                    <a:cubicBezTo>
                      <a:pt x="2430" y="4018"/>
                      <a:pt x="2442" y="4022"/>
                      <a:pt x="2453" y="4022"/>
                    </a:cubicBezTo>
                    <a:cubicBezTo>
                      <a:pt x="2501" y="4022"/>
                      <a:pt x="2535" y="3963"/>
                      <a:pt x="2514" y="3916"/>
                    </a:cubicBezTo>
                    <a:cubicBezTo>
                      <a:pt x="2457" y="3795"/>
                      <a:pt x="2387" y="3681"/>
                      <a:pt x="2311" y="3579"/>
                    </a:cubicBezTo>
                    <a:cubicBezTo>
                      <a:pt x="2349" y="3560"/>
                      <a:pt x="2355" y="3503"/>
                      <a:pt x="2317" y="3471"/>
                    </a:cubicBezTo>
                    <a:cubicBezTo>
                      <a:pt x="2177" y="3344"/>
                      <a:pt x="2037" y="3204"/>
                      <a:pt x="1910" y="3064"/>
                    </a:cubicBezTo>
                    <a:cubicBezTo>
                      <a:pt x="1917" y="3045"/>
                      <a:pt x="1917" y="3026"/>
                      <a:pt x="1910" y="3007"/>
                    </a:cubicBezTo>
                    <a:cubicBezTo>
                      <a:pt x="1770" y="2728"/>
                      <a:pt x="1586" y="2486"/>
                      <a:pt x="1351" y="2283"/>
                    </a:cubicBezTo>
                    <a:cubicBezTo>
                      <a:pt x="1364" y="2270"/>
                      <a:pt x="1370" y="2251"/>
                      <a:pt x="1364" y="2238"/>
                    </a:cubicBezTo>
                    <a:cubicBezTo>
                      <a:pt x="1357" y="2137"/>
                      <a:pt x="1338" y="2041"/>
                      <a:pt x="1306" y="1946"/>
                    </a:cubicBezTo>
                    <a:cubicBezTo>
                      <a:pt x="1313" y="1927"/>
                      <a:pt x="1313" y="1908"/>
                      <a:pt x="1306" y="1889"/>
                    </a:cubicBezTo>
                    <a:cubicBezTo>
                      <a:pt x="1338" y="1870"/>
                      <a:pt x="1351" y="1825"/>
                      <a:pt x="1338" y="1787"/>
                    </a:cubicBezTo>
                    <a:cubicBezTo>
                      <a:pt x="1040" y="1133"/>
                      <a:pt x="639" y="535"/>
                      <a:pt x="144" y="21"/>
                    </a:cubicBezTo>
                    <a:cubicBezTo>
                      <a:pt x="128" y="6"/>
                      <a:pt x="111" y="0"/>
                      <a:pt x="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48"/>
              <p:cNvSpPr/>
              <p:nvPr/>
            </p:nvSpPr>
            <p:spPr>
              <a:xfrm>
                <a:off x="-166139" y="2222544"/>
                <a:ext cx="46640" cy="52447"/>
              </a:xfrm>
              <a:custGeom>
                <a:rect b="b" l="l" r="r" t="t"/>
                <a:pathLst>
                  <a:path extrusionOk="0" h="289" w="257">
                    <a:moveTo>
                      <a:pt x="47" y="1"/>
                    </a:moveTo>
                    <a:cubicBezTo>
                      <a:pt x="24" y="1"/>
                      <a:pt x="1" y="29"/>
                      <a:pt x="15" y="53"/>
                    </a:cubicBezTo>
                    <a:cubicBezTo>
                      <a:pt x="28" y="72"/>
                      <a:pt x="41" y="92"/>
                      <a:pt x="54" y="111"/>
                    </a:cubicBezTo>
                    <a:cubicBezTo>
                      <a:pt x="54" y="111"/>
                      <a:pt x="85" y="161"/>
                      <a:pt x="85" y="161"/>
                    </a:cubicBezTo>
                    <a:lnTo>
                      <a:pt x="92" y="174"/>
                    </a:lnTo>
                    <a:cubicBezTo>
                      <a:pt x="92" y="174"/>
                      <a:pt x="92" y="174"/>
                      <a:pt x="92" y="181"/>
                    </a:cubicBezTo>
                    <a:cubicBezTo>
                      <a:pt x="98" y="181"/>
                      <a:pt x="98" y="187"/>
                      <a:pt x="104" y="193"/>
                    </a:cubicBezTo>
                    <a:lnTo>
                      <a:pt x="117" y="219"/>
                    </a:lnTo>
                    <a:lnTo>
                      <a:pt x="136" y="250"/>
                    </a:lnTo>
                    <a:cubicBezTo>
                      <a:pt x="143" y="257"/>
                      <a:pt x="149" y="263"/>
                      <a:pt x="155" y="269"/>
                    </a:cubicBezTo>
                    <a:cubicBezTo>
                      <a:pt x="168" y="282"/>
                      <a:pt x="187" y="289"/>
                      <a:pt x="206" y="289"/>
                    </a:cubicBezTo>
                    <a:cubicBezTo>
                      <a:pt x="225" y="289"/>
                      <a:pt x="251" y="269"/>
                      <a:pt x="257" y="244"/>
                    </a:cubicBezTo>
                    <a:cubicBezTo>
                      <a:pt x="257" y="219"/>
                      <a:pt x="251" y="193"/>
                      <a:pt x="232" y="174"/>
                    </a:cubicBezTo>
                    <a:lnTo>
                      <a:pt x="206" y="149"/>
                    </a:lnTo>
                    <a:cubicBezTo>
                      <a:pt x="193" y="136"/>
                      <a:pt x="174" y="117"/>
                      <a:pt x="162" y="104"/>
                    </a:cubicBezTo>
                    <a:cubicBezTo>
                      <a:pt x="130" y="72"/>
                      <a:pt x="98" y="41"/>
                      <a:pt x="66" y="9"/>
                    </a:cubicBezTo>
                    <a:cubicBezTo>
                      <a:pt x="61" y="3"/>
                      <a:pt x="54" y="1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48"/>
              <p:cNvSpPr/>
              <p:nvPr/>
            </p:nvSpPr>
            <p:spPr>
              <a:xfrm>
                <a:off x="-618748" y="1606972"/>
                <a:ext cx="135021" cy="101627"/>
              </a:xfrm>
              <a:custGeom>
                <a:rect b="b" l="l" r="r" t="t"/>
                <a:pathLst>
                  <a:path extrusionOk="0" h="560" w="744">
                    <a:moveTo>
                      <a:pt x="72" y="0"/>
                    </a:moveTo>
                    <a:cubicBezTo>
                      <a:pt x="37" y="0"/>
                      <a:pt x="1" y="30"/>
                      <a:pt x="18" y="71"/>
                    </a:cubicBezTo>
                    <a:cubicBezTo>
                      <a:pt x="50" y="135"/>
                      <a:pt x="101" y="185"/>
                      <a:pt x="158" y="224"/>
                    </a:cubicBezTo>
                    <a:cubicBezTo>
                      <a:pt x="215" y="262"/>
                      <a:pt x="266" y="300"/>
                      <a:pt x="317" y="338"/>
                    </a:cubicBezTo>
                    <a:cubicBezTo>
                      <a:pt x="368" y="376"/>
                      <a:pt x="425" y="421"/>
                      <a:pt x="482" y="452"/>
                    </a:cubicBezTo>
                    <a:cubicBezTo>
                      <a:pt x="540" y="484"/>
                      <a:pt x="597" y="516"/>
                      <a:pt x="654" y="554"/>
                    </a:cubicBezTo>
                    <a:cubicBezTo>
                      <a:pt x="661" y="558"/>
                      <a:pt x="668" y="560"/>
                      <a:pt x="675" y="560"/>
                    </a:cubicBezTo>
                    <a:cubicBezTo>
                      <a:pt x="712" y="560"/>
                      <a:pt x="743" y="511"/>
                      <a:pt x="711" y="484"/>
                    </a:cubicBezTo>
                    <a:cubicBezTo>
                      <a:pt x="660" y="440"/>
                      <a:pt x="616" y="389"/>
                      <a:pt x="565" y="344"/>
                    </a:cubicBezTo>
                    <a:cubicBezTo>
                      <a:pt x="514" y="300"/>
                      <a:pt x="470" y="268"/>
                      <a:pt x="419" y="224"/>
                    </a:cubicBezTo>
                    <a:cubicBezTo>
                      <a:pt x="368" y="179"/>
                      <a:pt x="317" y="141"/>
                      <a:pt x="266" y="103"/>
                    </a:cubicBezTo>
                    <a:cubicBezTo>
                      <a:pt x="215" y="52"/>
                      <a:pt x="152" y="20"/>
                      <a:pt x="82" y="1"/>
                    </a:cubicBezTo>
                    <a:cubicBezTo>
                      <a:pt x="79" y="1"/>
                      <a:pt x="75" y="0"/>
                      <a:pt x="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48"/>
              <p:cNvSpPr/>
              <p:nvPr/>
            </p:nvSpPr>
            <p:spPr>
              <a:xfrm>
                <a:off x="-663755" y="1533110"/>
                <a:ext cx="40289" cy="35207"/>
              </a:xfrm>
              <a:custGeom>
                <a:rect b="b" l="l" r="r" t="t"/>
                <a:pathLst>
                  <a:path extrusionOk="0" h="194" w="222">
                    <a:moveTo>
                      <a:pt x="20" y="0"/>
                    </a:moveTo>
                    <a:cubicBezTo>
                      <a:pt x="9" y="0"/>
                      <a:pt x="0" y="16"/>
                      <a:pt x="6" y="27"/>
                    </a:cubicBezTo>
                    <a:cubicBezTo>
                      <a:pt x="12" y="33"/>
                      <a:pt x="12" y="46"/>
                      <a:pt x="19" y="52"/>
                    </a:cubicBezTo>
                    <a:lnTo>
                      <a:pt x="38" y="78"/>
                    </a:lnTo>
                    <a:cubicBezTo>
                      <a:pt x="50" y="90"/>
                      <a:pt x="57" y="103"/>
                      <a:pt x="69" y="116"/>
                    </a:cubicBezTo>
                    <a:cubicBezTo>
                      <a:pt x="95" y="135"/>
                      <a:pt x="120" y="160"/>
                      <a:pt x="152" y="179"/>
                    </a:cubicBezTo>
                    <a:cubicBezTo>
                      <a:pt x="158" y="189"/>
                      <a:pt x="168" y="194"/>
                      <a:pt x="177" y="194"/>
                    </a:cubicBezTo>
                    <a:cubicBezTo>
                      <a:pt x="187" y="194"/>
                      <a:pt x="197" y="189"/>
                      <a:pt x="203" y="179"/>
                    </a:cubicBezTo>
                    <a:cubicBezTo>
                      <a:pt x="222" y="167"/>
                      <a:pt x="222" y="141"/>
                      <a:pt x="203" y="122"/>
                    </a:cubicBezTo>
                    <a:cubicBezTo>
                      <a:pt x="177" y="103"/>
                      <a:pt x="152" y="78"/>
                      <a:pt x="127" y="52"/>
                    </a:cubicBezTo>
                    <a:cubicBezTo>
                      <a:pt x="108" y="46"/>
                      <a:pt x="95" y="33"/>
                      <a:pt x="76" y="20"/>
                    </a:cubicBezTo>
                    <a:cubicBezTo>
                      <a:pt x="63" y="14"/>
                      <a:pt x="44" y="8"/>
                      <a:pt x="25" y="1"/>
                    </a:cubicBezTo>
                    <a:cubicBezTo>
                      <a:pt x="23" y="1"/>
                      <a:pt x="21" y="0"/>
                      <a:pt x="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48"/>
              <p:cNvSpPr/>
              <p:nvPr/>
            </p:nvSpPr>
            <p:spPr>
              <a:xfrm>
                <a:off x="-529461" y="1616953"/>
                <a:ext cx="49000" cy="30670"/>
              </a:xfrm>
              <a:custGeom>
                <a:rect b="b" l="l" r="r" t="t"/>
                <a:pathLst>
                  <a:path extrusionOk="0" h="169" w="270">
                    <a:moveTo>
                      <a:pt x="35" y="1"/>
                    </a:moveTo>
                    <a:cubicBezTo>
                      <a:pt x="11" y="1"/>
                      <a:pt x="0" y="32"/>
                      <a:pt x="22" y="54"/>
                    </a:cubicBezTo>
                    <a:cubicBezTo>
                      <a:pt x="35" y="67"/>
                      <a:pt x="54" y="80"/>
                      <a:pt x="67" y="86"/>
                    </a:cubicBezTo>
                    <a:lnTo>
                      <a:pt x="111" y="118"/>
                    </a:lnTo>
                    <a:cubicBezTo>
                      <a:pt x="124" y="124"/>
                      <a:pt x="143" y="130"/>
                      <a:pt x="156" y="137"/>
                    </a:cubicBezTo>
                    <a:lnTo>
                      <a:pt x="206" y="162"/>
                    </a:lnTo>
                    <a:cubicBezTo>
                      <a:pt x="213" y="167"/>
                      <a:pt x="221" y="169"/>
                      <a:pt x="228" y="169"/>
                    </a:cubicBezTo>
                    <a:cubicBezTo>
                      <a:pt x="241" y="169"/>
                      <a:pt x="253" y="162"/>
                      <a:pt x="257" y="149"/>
                    </a:cubicBezTo>
                    <a:cubicBezTo>
                      <a:pt x="270" y="130"/>
                      <a:pt x="264" y="105"/>
                      <a:pt x="245" y="92"/>
                    </a:cubicBezTo>
                    <a:lnTo>
                      <a:pt x="200" y="67"/>
                    </a:lnTo>
                    <a:cubicBezTo>
                      <a:pt x="181" y="61"/>
                      <a:pt x="168" y="48"/>
                      <a:pt x="149" y="41"/>
                    </a:cubicBezTo>
                    <a:lnTo>
                      <a:pt x="105" y="22"/>
                    </a:lnTo>
                    <a:cubicBezTo>
                      <a:pt x="86" y="10"/>
                      <a:pt x="67" y="3"/>
                      <a:pt x="48" y="3"/>
                    </a:cubicBezTo>
                    <a:cubicBezTo>
                      <a:pt x="43" y="2"/>
                      <a:pt x="39" y="1"/>
                      <a:pt x="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48"/>
              <p:cNvSpPr/>
              <p:nvPr/>
            </p:nvSpPr>
            <p:spPr>
              <a:xfrm>
                <a:off x="-739976" y="1570132"/>
                <a:ext cx="38111" cy="30125"/>
              </a:xfrm>
              <a:custGeom>
                <a:rect b="b" l="l" r="r" t="t"/>
                <a:pathLst>
                  <a:path extrusionOk="0" h="166" w="210">
                    <a:moveTo>
                      <a:pt x="26" y="1"/>
                    </a:moveTo>
                    <a:cubicBezTo>
                      <a:pt x="13" y="1"/>
                      <a:pt x="0" y="20"/>
                      <a:pt x="6" y="33"/>
                    </a:cubicBezTo>
                    <a:cubicBezTo>
                      <a:pt x="6" y="45"/>
                      <a:pt x="13" y="52"/>
                      <a:pt x="19" y="58"/>
                    </a:cubicBezTo>
                    <a:lnTo>
                      <a:pt x="38" y="77"/>
                    </a:lnTo>
                    <a:cubicBezTo>
                      <a:pt x="45" y="83"/>
                      <a:pt x="57" y="96"/>
                      <a:pt x="70" y="102"/>
                    </a:cubicBezTo>
                    <a:lnTo>
                      <a:pt x="146" y="160"/>
                    </a:lnTo>
                    <a:cubicBezTo>
                      <a:pt x="153" y="166"/>
                      <a:pt x="159" y="166"/>
                      <a:pt x="172" y="166"/>
                    </a:cubicBezTo>
                    <a:cubicBezTo>
                      <a:pt x="178" y="166"/>
                      <a:pt x="191" y="166"/>
                      <a:pt x="197" y="160"/>
                    </a:cubicBezTo>
                    <a:cubicBezTo>
                      <a:pt x="210" y="141"/>
                      <a:pt x="210" y="122"/>
                      <a:pt x="197" y="109"/>
                    </a:cubicBezTo>
                    <a:lnTo>
                      <a:pt x="121" y="52"/>
                    </a:lnTo>
                    <a:cubicBezTo>
                      <a:pt x="108" y="39"/>
                      <a:pt x="95" y="26"/>
                      <a:pt x="76" y="20"/>
                    </a:cubicBezTo>
                    <a:lnTo>
                      <a:pt x="57" y="7"/>
                    </a:lnTo>
                    <a:cubicBezTo>
                      <a:pt x="51" y="1"/>
                      <a:pt x="38" y="1"/>
                      <a:pt x="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48"/>
              <p:cNvSpPr/>
              <p:nvPr/>
            </p:nvSpPr>
            <p:spPr>
              <a:xfrm>
                <a:off x="-391718" y="1816578"/>
                <a:ext cx="38111" cy="30488"/>
              </a:xfrm>
              <a:custGeom>
                <a:rect b="b" l="l" r="r" t="t"/>
                <a:pathLst>
                  <a:path extrusionOk="0" h="168" w="210">
                    <a:moveTo>
                      <a:pt x="36" y="0"/>
                    </a:moveTo>
                    <a:cubicBezTo>
                      <a:pt x="25" y="0"/>
                      <a:pt x="17" y="5"/>
                      <a:pt x="13" y="9"/>
                    </a:cubicBezTo>
                    <a:lnTo>
                      <a:pt x="7" y="22"/>
                    </a:lnTo>
                    <a:cubicBezTo>
                      <a:pt x="0" y="34"/>
                      <a:pt x="0" y="54"/>
                      <a:pt x="13" y="66"/>
                    </a:cubicBezTo>
                    <a:lnTo>
                      <a:pt x="19" y="79"/>
                    </a:lnTo>
                    <a:cubicBezTo>
                      <a:pt x="26" y="85"/>
                      <a:pt x="32" y="92"/>
                      <a:pt x="45" y="98"/>
                    </a:cubicBezTo>
                    <a:lnTo>
                      <a:pt x="57" y="111"/>
                    </a:lnTo>
                    <a:lnTo>
                      <a:pt x="89" y="130"/>
                    </a:lnTo>
                    <a:lnTo>
                      <a:pt x="146" y="168"/>
                    </a:lnTo>
                    <a:lnTo>
                      <a:pt x="178" y="168"/>
                    </a:lnTo>
                    <a:cubicBezTo>
                      <a:pt x="191" y="162"/>
                      <a:pt x="197" y="155"/>
                      <a:pt x="204" y="149"/>
                    </a:cubicBezTo>
                    <a:cubicBezTo>
                      <a:pt x="210" y="142"/>
                      <a:pt x="210" y="130"/>
                      <a:pt x="210" y="123"/>
                    </a:cubicBezTo>
                    <a:cubicBezTo>
                      <a:pt x="210" y="111"/>
                      <a:pt x="204" y="104"/>
                      <a:pt x="197" y="98"/>
                    </a:cubicBezTo>
                    <a:lnTo>
                      <a:pt x="134" y="47"/>
                    </a:lnTo>
                    <a:lnTo>
                      <a:pt x="102" y="22"/>
                    </a:lnTo>
                    <a:cubicBezTo>
                      <a:pt x="96" y="22"/>
                      <a:pt x="89" y="15"/>
                      <a:pt x="83" y="15"/>
                    </a:cubicBezTo>
                    <a:cubicBezTo>
                      <a:pt x="77" y="9"/>
                      <a:pt x="77" y="9"/>
                      <a:pt x="70" y="9"/>
                    </a:cubicBezTo>
                    <a:cubicBezTo>
                      <a:pt x="64" y="3"/>
                      <a:pt x="57" y="3"/>
                      <a:pt x="51" y="3"/>
                    </a:cubicBezTo>
                    <a:cubicBezTo>
                      <a:pt x="46" y="1"/>
                      <a:pt x="40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48"/>
              <p:cNvSpPr/>
              <p:nvPr/>
            </p:nvSpPr>
            <p:spPr>
              <a:xfrm>
                <a:off x="-133473" y="1956498"/>
                <a:ext cx="13974" cy="8348"/>
              </a:xfrm>
              <a:custGeom>
                <a:rect b="b" l="l" r="r" t="t"/>
                <a:pathLst>
                  <a:path extrusionOk="0" h="46" w="77">
                    <a:moveTo>
                      <a:pt x="39" y="1"/>
                    </a:moveTo>
                    <a:cubicBezTo>
                      <a:pt x="13" y="1"/>
                      <a:pt x="1" y="39"/>
                      <a:pt x="26" y="45"/>
                    </a:cubicBezTo>
                    <a:cubicBezTo>
                      <a:pt x="58" y="45"/>
                      <a:pt x="77" y="1"/>
                      <a:pt x="39" y="1"/>
                    </a:cubicBezTo>
                    <a:close/>
                  </a:path>
                </a:pathLst>
              </a:custGeom>
              <a:solidFill>
                <a:srgbClr val="D88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48"/>
              <p:cNvSpPr/>
              <p:nvPr/>
            </p:nvSpPr>
            <p:spPr>
              <a:xfrm>
                <a:off x="-842694" y="1973375"/>
                <a:ext cx="48274" cy="38110"/>
              </a:xfrm>
              <a:custGeom>
                <a:rect b="b" l="l" r="r" t="t"/>
                <a:pathLst>
                  <a:path extrusionOk="0" h="210" w="266">
                    <a:moveTo>
                      <a:pt x="33" y="1"/>
                    </a:moveTo>
                    <a:cubicBezTo>
                      <a:pt x="14" y="1"/>
                      <a:pt x="0" y="27"/>
                      <a:pt x="20" y="41"/>
                    </a:cubicBezTo>
                    <a:lnTo>
                      <a:pt x="115" y="124"/>
                    </a:lnTo>
                    <a:lnTo>
                      <a:pt x="166" y="168"/>
                    </a:lnTo>
                    <a:lnTo>
                      <a:pt x="191" y="187"/>
                    </a:lnTo>
                    <a:cubicBezTo>
                      <a:pt x="204" y="194"/>
                      <a:pt x="210" y="200"/>
                      <a:pt x="223" y="206"/>
                    </a:cubicBezTo>
                    <a:cubicBezTo>
                      <a:pt x="227" y="209"/>
                      <a:pt x="230" y="210"/>
                      <a:pt x="234" y="210"/>
                    </a:cubicBezTo>
                    <a:cubicBezTo>
                      <a:pt x="250" y="210"/>
                      <a:pt x="265" y="190"/>
                      <a:pt x="255" y="175"/>
                    </a:cubicBezTo>
                    <a:cubicBezTo>
                      <a:pt x="248" y="168"/>
                      <a:pt x="242" y="155"/>
                      <a:pt x="229" y="149"/>
                    </a:cubicBezTo>
                    <a:lnTo>
                      <a:pt x="210" y="130"/>
                    </a:lnTo>
                    <a:lnTo>
                      <a:pt x="153" y="86"/>
                    </a:lnTo>
                    <a:lnTo>
                      <a:pt x="51" y="9"/>
                    </a:lnTo>
                    <a:cubicBezTo>
                      <a:pt x="45" y="3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48"/>
              <p:cNvSpPr/>
              <p:nvPr/>
            </p:nvSpPr>
            <p:spPr>
              <a:xfrm>
                <a:off x="-776817" y="1918206"/>
                <a:ext cx="136473" cy="119231"/>
              </a:xfrm>
              <a:custGeom>
                <a:rect b="b" l="l" r="r" t="t"/>
                <a:pathLst>
                  <a:path extrusionOk="0" h="657" w="752">
                    <a:moveTo>
                      <a:pt x="49" y="1"/>
                    </a:moveTo>
                    <a:cubicBezTo>
                      <a:pt x="23" y="1"/>
                      <a:pt x="0" y="33"/>
                      <a:pt x="25" y="53"/>
                    </a:cubicBezTo>
                    <a:cubicBezTo>
                      <a:pt x="127" y="154"/>
                      <a:pt x="229" y="262"/>
                      <a:pt x="337" y="364"/>
                    </a:cubicBezTo>
                    <a:cubicBezTo>
                      <a:pt x="381" y="409"/>
                      <a:pt x="438" y="459"/>
                      <a:pt x="489" y="510"/>
                    </a:cubicBezTo>
                    <a:cubicBezTo>
                      <a:pt x="540" y="561"/>
                      <a:pt x="597" y="612"/>
                      <a:pt x="661" y="650"/>
                    </a:cubicBezTo>
                    <a:cubicBezTo>
                      <a:pt x="669" y="655"/>
                      <a:pt x="677" y="657"/>
                      <a:pt x="685" y="657"/>
                    </a:cubicBezTo>
                    <a:cubicBezTo>
                      <a:pt x="721" y="657"/>
                      <a:pt x="751" y="616"/>
                      <a:pt x="731" y="580"/>
                    </a:cubicBezTo>
                    <a:cubicBezTo>
                      <a:pt x="686" y="517"/>
                      <a:pt x="629" y="466"/>
                      <a:pt x="572" y="421"/>
                    </a:cubicBezTo>
                    <a:cubicBezTo>
                      <a:pt x="514" y="377"/>
                      <a:pt x="464" y="326"/>
                      <a:pt x="413" y="282"/>
                    </a:cubicBezTo>
                    <a:cubicBezTo>
                      <a:pt x="298" y="193"/>
                      <a:pt x="184" y="104"/>
                      <a:pt x="70" y="8"/>
                    </a:cubicBezTo>
                    <a:cubicBezTo>
                      <a:pt x="63" y="3"/>
                      <a:pt x="56" y="1"/>
                      <a:pt x="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48"/>
              <p:cNvSpPr/>
              <p:nvPr/>
            </p:nvSpPr>
            <p:spPr>
              <a:xfrm>
                <a:off x="-896049" y="1971379"/>
                <a:ext cx="113244" cy="89650"/>
              </a:xfrm>
              <a:custGeom>
                <a:rect b="b" l="l" r="r" t="t"/>
                <a:pathLst>
                  <a:path extrusionOk="0" h="494" w="624">
                    <a:moveTo>
                      <a:pt x="42" y="1"/>
                    </a:moveTo>
                    <a:cubicBezTo>
                      <a:pt x="18" y="1"/>
                      <a:pt x="1" y="38"/>
                      <a:pt x="21" y="58"/>
                    </a:cubicBezTo>
                    <a:cubicBezTo>
                      <a:pt x="98" y="128"/>
                      <a:pt x="180" y="198"/>
                      <a:pt x="256" y="268"/>
                    </a:cubicBezTo>
                    <a:lnTo>
                      <a:pt x="377" y="376"/>
                    </a:lnTo>
                    <a:cubicBezTo>
                      <a:pt x="415" y="414"/>
                      <a:pt x="460" y="452"/>
                      <a:pt x="511" y="484"/>
                    </a:cubicBezTo>
                    <a:cubicBezTo>
                      <a:pt x="521" y="491"/>
                      <a:pt x="532" y="493"/>
                      <a:pt x="542" y="493"/>
                    </a:cubicBezTo>
                    <a:cubicBezTo>
                      <a:pt x="590" y="493"/>
                      <a:pt x="624" y="424"/>
                      <a:pt x="587" y="376"/>
                    </a:cubicBezTo>
                    <a:cubicBezTo>
                      <a:pt x="561" y="357"/>
                      <a:pt x="542" y="338"/>
                      <a:pt x="517" y="325"/>
                    </a:cubicBezTo>
                    <a:lnTo>
                      <a:pt x="453" y="274"/>
                    </a:lnTo>
                    <a:lnTo>
                      <a:pt x="320" y="186"/>
                    </a:lnTo>
                    <a:cubicBezTo>
                      <a:pt x="231" y="122"/>
                      <a:pt x="142" y="65"/>
                      <a:pt x="59" y="8"/>
                    </a:cubicBezTo>
                    <a:cubicBezTo>
                      <a:pt x="53" y="3"/>
                      <a:pt x="47" y="1"/>
                      <a:pt x="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48"/>
              <p:cNvSpPr/>
              <p:nvPr/>
            </p:nvSpPr>
            <p:spPr>
              <a:xfrm>
                <a:off x="-813657" y="2151223"/>
                <a:ext cx="126310" cy="78217"/>
              </a:xfrm>
              <a:custGeom>
                <a:rect b="b" l="l" r="r" t="t"/>
                <a:pathLst>
                  <a:path extrusionOk="0" h="431" w="696">
                    <a:moveTo>
                      <a:pt x="38" y="1"/>
                    </a:moveTo>
                    <a:cubicBezTo>
                      <a:pt x="16" y="1"/>
                      <a:pt x="1" y="35"/>
                      <a:pt x="18" y="52"/>
                    </a:cubicBezTo>
                    <a:cubicBezTo>
                      <a:pt x="57" y="84"/>
                      <a:pt x="95" y="116"/>
                      <a:pt x="139" y="141"/>
                    </a:cubicBezTo>
                    <a:cubicBezTo>
                      <a:pt x="177" y="173"/>
                      <a:pt x="215" y="199"/>
                      <a:pt x="254" y="224"/>
                    </a:cubicBezTo>
                    <a:cubicBezTo>
                      <a:pt x="292" y="249"/>
                      <a:pt x="336" y="275"/>
                      <a:pt x="374" y="300"/>
                    </a:cubicBezTo>
                    <a:cubicBezTo>
                      <a:pt x="405" y="321"/>
                      <a:pt x="445" y="350"/>
                      <a:pt x="482" y="350"/>
                    </a:cubicBezTo>
                    <a:cubicBezTo>
                      <a:pt x="491" y="350"/>
                      <a:pt x="499" y="348"/>
                      <a:pt x="508" y="345"/>
                    </a:cubicBezTo>
                    <a:cubicBezTo>
                      <a:pt x="514" y="338"/>
                      <a:pt x="514" y="332"/>
                      <a:pt x="514" y="326"/>
                    </a:cubicBezTo>
                    <a:cubicBezTo>
                      <a:pt x="565" y="364"/>
                      <a:pt x="609" y="396"/>
                      <a:pt x="667" y="427"/>
                    </a:cubicBezTo>
                    <a:cubicBezTo>
                      <a:pt x="670" y="430"/>
                      <a:pt x="674" y="431"/>
                      <a:pt x="677" y="431"/>
                    </a:cubicBezTo>
                    <a:cubicBezTo>
                      <a:pt x="690" y="431"/>
                      <a:pt x="696" y="412"/>
                      <a:pt x="686" y="402"/>
                    </a:cubicBezTo>
                    <a:cubicBezTo>
                      <a:pt x="673" y="383"/>
                      <a:pt x="660" y="370"/>
                      <a:pt x="648" y="357"/>
                    </a:cubicBezTo>
                    <a:lnTo>
                      <a:pt x="609" y="326"/>
                    </a:lnTo>
                    <a:cubicBezTo>
                      <a:pt x="584" y="307"/>
                      <a:pt x="559" y="288"/>
                      <a:pt x="533" y="262"/>
                    </a:cubicBezTo>
                    <a:lnTo>
                      <a:pt x="374" y="141"/>
                    </a:lnTo>
                    <a:cubicBezTo>
                      <a:pt x="368" y="135"/>
                      <a:pt x="362" y="132"/>
                      <a:pt x="355" y="132"/>
                    </a:cubicBezTo>
                    <a:cubicBezTo>
                      <a:pt x="349" y="132"/>
                      <a:pt x="343" y="135"/>
                      <a:pt x="336" y="141"/>
                    </a:cubicBezTo>
                    <a:cubicBezTo>
                      <a:pt x="330" y="148"/>
                      <a:pt x="330" y="154"/>
                      <a:pt x="330" y="167"/>
                    </a:cubicBezTo>
                    <a:lnTo>
                      <a:pt x="298" y="148"/>
                    </a:lnTo>
                    <a:cubicBezTo>
                      <a:pt x="260" y="122"/>
                      <a:pt x="222" y="97"/>
                      <a:pt x="177" y="71"/>
                    </a:cubicBezTo>
                    <a:cubicBezTo>
                      <a:pt x="139" y="40"/>
                      <a:pt x="95" y="21"/>
                      <a:pt x="44" y="2"/>
                    </a:cubicBezTo>
                    <a:cubicBezTo>
                      <a:pt x="42" y="1"/>
                      <a:pt x="40" y="1"/>
                      <a:pt x="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48"/>
              <p:cNvSpPr/>
              <p:nvPr/>
            </p:nvSpPr>
            <p:spPr>
              <a:xfrm>
                <a:off x="-1087509" y="1389924"/>
                <a:ext cx="25952" cy="56440"/>
              </a:xfrm>
              <a:custGeom>
                <a:rect b="b" l="l" r="r" t="t"/>
                <a:pathLst>
                  <a:path extrusionOk="0" h="311" w="143">
                    <a:moveTo>
                      <a:pt x="47" y="0"/>
                    </a:moveTo>
                    <a:cubicBezTo>
                      <a:pt x="25" y="0"/>
                      <a:pt x="1" y="22"/>
                      <a:pt x="9" y="53"/>
                    </a:cubicBezTo>
                    <a:cubicBezTo>
                      <a:pt x="15" y="91"/>
                      <a:pt x="28" y="130"/>
                      <a:pt x="40" y="174"/>
                    </a:cubicBezTo>
                    <a:cubicBezTo>
                      <a:pt x="40" y="199"/>
                      <a:pt x="47" y="218"/>
                      <a:pt x="53" y="238"/>
                    </a:cubicBezTo>
                    <a:lnTo>
                      <a:pt x="59" y="269"/>
                    </a:lnTo>
                    <a:cubicBezTo>
                      <a:pt x="66" y="282"/>
                      <a:pt x="72" y="295"/>
                      <a:pt x="85" y="301"/>
                    </a:cubicBezTo>
                    <a:cubicBezTo>
                      <a:pt x="92" y="308"/>
                      <a:pt x="100" y="311"/>
                      <a:pt x="108" y="311"/>
                    </a:cubicBezTo>
                    <a:cubicBezTo>
                      <a:pt x="123" y="311"/>
                      <a:pt x="138" y="301"/>
                      <a:pt x="142" y="288"/>
                    </a:cubicBezTo>
                    <a:cubicBezTo>
                      <a:pt x="142" y="269"/>
                      <a:pt x="142" y="257"/>
                      <a:pt x="142" y="244"/>
                    </a:cubicBezTo>
                    <a:lnTo>
                      <a:pt x="136" y="212"/>
                    </a:lnTo>
                    <a:cubicBezTo>
                      <a:pt x="129" y="193"/>
                      <a:pt x="123" y="174"/>
                      <a:pt x="117" y="149"/>
                    </a:cubicBezTo>
                    <a:lnTo>
                      <a:pt x="79" y="28"/>
                    </a:lnTo>
                    <a:cubicBezTo>
                      <a:pt x="74" y="8"/>
                      <a:pt x="61" y="0"/>
                      <a:pt x="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48"/>
              <p:cNvSpPr/>
              <p:nvPr/>
            </p:nvSpPr>
            <p:spPr>
              <a:xfrm>
                <a:off x="-1118360" y="1395550"/>
                <a:ext cx="41740" cy="64606"/>
              </a:xfrm>
              <a:custGeom>
                <a:rect b="b" l="l" r="r" t="t"/>
                <a:pathLst>
                  <a:path extrusionOk="0" h="356" w="230">
                    <a:moveTo>
                      <a:pt x="36" y="1"/>
                    </a:moveTo>
                    <a:cubicBezTo>
                      <a:pt x="32" y="1"/>
                      <a:pt x="29" y="2"/>
                      <a:pt x="26" y="3"/>
                    </a:cubicBezTo>
                    <a:cubicBezTo>
                      <a:pt x="7" y="10"/>
                      <a:pt x="1" y="22"/>
                      <a:pt x="1" y="41"/>
                    </a:cubicBezTo>
                    <a:cubicBezTo>
                      <a:pt x="1" y="149"/>
                      <a:pt x="45" y="257"/>
                      <a:pt x="128" y="340"/>
                    </a:cubicBezTo>
                    <a:cubicBezTo>
                      <a:pt x="137" y="349"/>
                      <a:pt x="153" y="355"/>
                      <a:pt x="169" y="355"/>
                    </a:cubicBezTo>
                    <a:cubicBezTo>
                      <a:pt x="174" y="355"/>
                      <a:pt x="180" y="354"/>
                      <a:pt x="185" y="353"/>
                    </a:cubicBezTo>
                    <a:cubicBezTo>
                      <a:pt x="204" y="346"/>
                      <a:pt x="223" y="327"/>
                      <a:pt x="229" y="308"/>
                    </a:cubicBezTo>
                    <a:cubicBezTo>
                      <a:pt x="229" y="289"/>
                      <a:pt x="223" y="264"/>
                      <a:pt x="210" y="251"/>
                    </a:cubicBezTo>
                    <a:cubicBezTo>
                      <a:pt x="204" y="245"/>
                      <a:pt x="191" y="232"/>
                      <a:pt x="185" y="226"/>
                    </a:cubicBezTo>
                    <a:lnTo>
                      <a:pt x="172" y="213"/>
                    </a:lnTo>
                    <a:lnTo>
                      <a:pt x="172" y="207"/>
                    </a:lnTo>
                    <a:cubicBezTo>
                      <a:pt x="153" y="187"/>
                      <a:pt x="141" y="168"/>
                      <a:pt x="128" y="143"/>
                    </a:cubicBezTo>
                    <a:cubicBezTo>
                      <a:pt x="115" y="124"/>
                      <a:pt x="109" y="105"/>
                      <a:pt x="96" y="79"/>
                    </a:cubicBezTo>
                    <a:cubicBezTo>
                      <a:pt x="83" y="60"/>
                      <a:pt x="71" y="41"/>
                      <a:pt x="64" y="22"/>
                    </a:cubicBezTo>
                    <a:cubicBezTo>
                      <a:pt x="55" y="8"/>
                      <a:pt x="45" y="1"/>
                      <a:pt x="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48"/>
              <p:cNvSpPr/>
              <p:nvPr/>
            </p:nvSpPr>
            <p:spPr>
              <a:xfrm>
                <a:off x="-1034154" y="1378673"/>
                <a:ext cx="19781" cy="34481"/>
              </a:xfrm>
              <a:custGeom>
                <a:rect b="b" l="l" r="r" t="t"/>
                <a:pathLst>
                  <a:path extrusionOk="0" h="190" w="109">
                    <a:moveTo>
                      <a:pt x="39" y="1"/>
                    </a:moveTo>
                    <a:cubicBezTo>
                      <a:pt x="20" y="1"/>
                      <a:pt x="1" y="20"/>
                      <a:pt x="1" y="39"/>
                    </a:cubicBezTo>
                    <a:cubicBezTo>
                      <a:pt x="7" y="64"/>
                      <a:pt x="13" y="90"/>
                      <a:pt x="20" y="115"/>
                    </a:cubicBezTo>
                    <a:cubicBezTo>
                      <a:pt x="26" y="128"/>
                      <a:pt x="32" y="147"/>
                      <a:pt x="39" y="160"/>
                    </a:cubicBezTo>
                    <a:cubicBezTo>
                      <a:pt x="45" y="166"/>
                      <a:pt x="51" y="172"/>
                      <a:pt x="58" y="179"/>
                    </a:cubicBezTo>
                    <a:lnTo>
                      <a:pt x="77" y="185"/>
                    </a:lnTo>
                    <a:cubicBezTo>
                      <a:pt x="80" y="188"/>
                      <a:pt x="85" y="190"/>
                      <a:pt x="90" y="190"/>
                    </a:cubicBezTo>
                    <a:cubicBezTo>
                      <a:pt x="94" y="190"/>
                      <a:pt x="99" y="188"/>
                      <a:pt x="102" y="185"/>
                    </a:cubicBezTo>
                    <a:cubicBezTo>
                      <a:pt x="109" y="179"/>
                      <a:pt x="109" y="166"/>
                      <a:pt x="102" y="160"/>
                    </a:cubicBezTo>
                    <a:lnTo>
                      <a:pt x="102" y="147"/>
                    </a:lnTo>
                    <a:cubicBezTo>
                      <a:pt x="102" y="141"/>
                      <a:pt x="96" y="134"/>
                      <a:pt x="96" y="128"/>
                    </a:cubicBezTo>
                    <a:cubicBezTo>
                      <a:pt x="90" y="115"/>
                      <a:pt x="83" y="103"/>
                      <a:pt x="83" y="96"/>
                    </a:cubicBezTo>
                    <a:cubicBezTo>
                      <a:pt x="77" y="83"/>
                      <a:pt x="71" y="71"/>
                      <a:pt x="71" y="64"/>
                    </a:cubicBezTo>
                    <a:cubicBezTo>
                      <a:pt x="71" y="58"/>
                      <a:pt x="71" y="58"/>
                      <a:pt x="71" y="52"/>
                    </a:cubicBezTo>
                    <a:lnTo>
                      <a:pt x="71" y="33"/>
                    </a:lnTo>
                    <a:cubicBezTo>
                      <a:pt x="71" y="14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48"/>
              <p:cNvSpPr/>
              <p:nvPr/>
            </p:nvSpPr>
            <p:spPr>
              <a:xfrm>
                <a:off x="-1016914" y="1405350"/>
                <a:ext cx="1452" cy="1270"/>
              </a:xfrm>
              <a:custGeom>
                <a:rect b="b" l="l" r="r" t="t"/>
                <a:pathLst>
                  <a:path extrusionOk="0" h="7" w="8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7" y="6"/>
                      <a:pt x="1" y="0"/>
                    </a:cubicBezTo>
                    <a:close/>
                  </a:path>
                </a:pathLst>
              </a:custGeom>
              <a:solidFill>
                <a:srgbClr val="D886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48"/>
              <p:cNvSpPr/>
              <p:nvPr/>
            </p:nvSpPr>
            <p:spPr>
              <a:xfrm>
                <a:off x="-948859" y="1289023"/>
                <a:ext cx="35933" cy="30851"/>
              </a:xfrm>
              <a:custGeom>
                <a:rect b="b" l="l" r="r" t="t"/>
                <a:pathLst>
                  <a:path extrusionOk="0" h="170" w="198">
                    <a:moveTo>
                      <a:pt x="45" y="1"/>
                    </a:moveTo>
                    <a:cubicBezTo>
                      <a:pt x="41" y="1"/>
                      <a:pt x="36" y="2"/>
                      <a:pt x="33" y="6"/>
                    </a:cubicBezTo>
                    <a:cubicBezTo>
                      <a:pt x="20" y="6"/>
                      <a:pt x="14" y="12"/>
                      <a:pt x="14" y="18"/>
                    </a:cubicBezTo>
                    <a:cubicBezTo>
                      <a:pt x="1" y="31"/>
                      <a:pt x="1" y="50"/>
                      <a:pt x="14" y="69"/>
                    </a:cubicBezTo>
                    <a:cubicBezTo>
                      <a:pt x="45" y="101"/>
                      <a:pt x="90" y="133"/>
                      <a:pt x="128" y="158"/>
                    </a:cubicBezTo>
                    <a:lnTo>
                      <a:pt x="147" y="164"/>
                    </a:lnTo>
                    <a:cubicBezTo>
                      <a:pt x="153" y="168"/>
                      <a:pt x="160" y="169"/>
                      <a:pt x="166" y="169"/>
                    </a:cubicBezTo>
                    <a:cubicBezTo>
                      <a:pt x="172" y="169"/>
                      <a:pt x="179" y="168"/>
                      <a:pt x="185" y="164"/>
                    </a:cubicBezTo>
                    <a:cubicBezTo>
                      <a:pt x="192" y="158"/>
                      <a:pt x="198" y="152"/>
                      <a:pt x="198" y="145"/>
                    </a:cubicBezTo>
                    <a:cubicBezTo>
                      <a:pt x="198" y="126"/>
                      <a:pt x="198" y="114"/>
                      <a:pt x="185" y="101"/>
                    </a:cubicBezTo>
                    <a:cubicBezTo>
                      <a:pt x="179" y="95"/>
                      <a:pt x="166" y="88"/>
                      <a:pt x="160" y="82"/>
                    </a:cubicBezTo>
                    <a:lnTo>
                      <a:pt x="122" y="50"/>
                    </a:lnTo>
                    <a:lnTo>
                      <a:pt x="58" y="6"/>
                    </a:lnTo>
                    <a:cubicBezTo>
                      <a:pt x="55" y="2"/>
                      <a:pt x="50" y="1"/>
                      <a:pt x="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48"/>
              <p:cNvSpPr/>
              <p:nvPr/>
            </p:nvSpPr>
            <p:spPr>
              <a:xfrm>
                <a:off x="-978803" y="1304448"/>
                <a:ext cx="85477" cy="90557"/>
              </a:xfrm>
              <a:custGeom>
                <a:rect b="b" l="l" r="r" t="t"/>
                <a:pathLst>
                  <a:path extrusionOk="0" h="499" w="471">
                    <a:moveTo>
                      <a:pt x="43" y="0"/>
                    </a:moveTo>
                    <a:cubicBezTo>
                      <a:pt x="19" y="0"/>
                      <a:pt x="1" y="26"/>
                      <a:pt x="1" y="48"/>
                    </a:cubicBezTo>
                    <a:cubicBezTo>
                      <a:pt x="7" y="92"/>
                      <a:pt x="26" y="143"/>
                      <a:pt x="64" y="181"/>
                    </a:cubicBezTo>
                    <a:cubicBezTo>
                      <a:pt x="90" y="219"/>
                      <a:pt x="128" y="257"/>
                      <a:pt x="160" y="302"/>
                    </a:cubicBezTo>
                    <a:cubicBezTo>
                      <a:pt x="191" y="334"/>
                      <a:pt x="223" y="365"/>
                      <a:pt x="255" y="397"/>
                    </a:cubicBezTo>
                    <a:cubicBezTo>
                      <a:pt x="274" y="416"/>
                      <a:pt x="287" y="429"/>
                      <a:pt x="306" y="448"/>
                    </a:cubicBezTo>
                    <a:cubicBezTo>
                      <a:pt x="331" y="473"/>
                      <a:pt x="363" y="492"/>
                      <a:pt x="401" y="499"/>
                    </a:cubicBezTo>
                    <a:cubicBezTo>
                      <a:pt x="439" y="492"/>
                      <a:pt x="471" y="461"/>
                      <a:pt x="471" y="423"/>
                    </a:cubicBezTo>
                    <a:cubicBezTo>
                      <a:pt x="471" y="397"/>
                      <a:pt x="458" y="372"/>
                      <a:pt x="445" y="359"/>
                    </a:cubicBezTo>
                    <a:lnTo>
                      <a:pt x="414" y="334"/>
                    </a:lnTo>
                    <a:lnTo>
                      <a:pt x="363" y="289"/>
                    </a:lnTo>
                    <a:cubicBezTo>
                      <a:pt x="331" y="257"/>
                      <a:pt x="293" y="226"/>
                      <a:pt x="261" y="194"/>
                    </a:cubicBezTo>
                    <a:cubicBezTo>
                      <a:pt x="229" y="162"/>
                      <a:pt x="198" y="130"/>
                      <a:pt x="172" y="98"/>
                    </a:cubicBezTo>
                    <a:cubicBezTo>
                      <a:pt x="153" y="79"/>
                      <a:pt x="140" y="60"/>
                      <a:pt x="121" y="48"/>
                    </a:cubicBezTo>
                    <a:cubicBezTo>
                      <a:pt x="102" y="29"/>
                      <a:pt x="83" y="10"/>
                      <a:pt x="58" y="3"/>
                    </a:cubicBezTo>
                    <a:cubicBezTo>
                      <a:pt x="53" y="1"/>
                      <a:pt x="48" y="0"/>
                      <a:pt x="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48"/>
              <p:cNvSpPr/>
              <p:nvPr/>
            </p:nvSpPr>
            <p:spPr>
              <a:xfrm>
                <a:off x="-911293" y="1273416"/>
                <a:ext cx="37566" cy="31759"/>
              </a:xfrm>
              <a:custGeom>
                <a:rect b="b" l="l" r="r" t="t"/>
                <a:pathLst>
                  <a:path extrusionOk="0" h="175" w="207">
                    <a:moveTo>
                      <a:pt x="60" y="0"/>
                    </a:moveTo>
                    <a:cubicBezTo>
                      <a:pt x="26" y="0"/>
                      <a:pt x="0" y="45"/>
                      <a:pt x="29" y="79"/>
                    </a:cubicBezTo>
                    <a:cubicBezTo>
                      <a:pt x="42" y="92"/>
                      <a:pt x="54" y="98"/>
                      <a:pt x="67" y="111"/>
                    </a:cubicBezTo>
                    <a:lnTo>
                      <a:pt x="105" y="136"/>
                    </a:lnTo>
                    <a:lnTo>
                      <a:pt x="137" y="155"/>
                    </a:lnTo>
                    <a:cubicBezTo>
                      <a:pt x="143" y="161"/>
                      <a:pt x="150" y="168"/>
                      <a:pt x="156" y="168"/>
                    </a:cubicBezTo>
                    <a:cubicBezTo>
                      <a:pt x="162" y="174"/>
                      <a:pt x="175" y="174"/>
                      <a:pt x="182" y="174"/>
                    </a:cubicBezTo>
                    <a:cubicBezTo>
                      <a:pt x="188" y="174"/>
                      <a:pt x="194" y="168"/>
                      <a:pt x="201" y="161"/>
                    </a:cubicBezTo>
                    <a:cubicBezTo>
                      <a:pt x="201" y="155"/>
                      <a:pt x="207" y="149"/>
                      <a:pt x="201" y="142"/>
                    </a:cubicBezTo>
                    <a:cubicBezTo>
                      <a:pt x="201" y="136"/>
                      <a:pt x="201" y="130"/>
                      <a:pt x="201" y="123"/>
                    </a:cubicBezTo>
                    <a:cubicBezTo>
                      <a:pt x="194" y="117"/>
                      <a:pt x="188" y="111"/>
                      <a:pt x="182" y="98"/>
                    </a:cubicBezTo>
                    <a:lnTo>
                      <a:pt x="150" y="72"/>
                    </a:lnTo>
                    <a:cubicBezTo>
                      <a:pt x="143" y="60"/>
                      <a:pt x="131" y="47"/>
                      <a:pt x="124" y="41"/>
                    </a:cubicBezTo>
                    <a:cubicBezTo>
                      <a:pt x="112" y="28"/>
                      <a:pt x="105" y="22"/>
                      <a:pt x="93" y="15"/>
                    </a:cubicBezTo>
                    <a:cubicBezTo>
                      <a:pt x="82" y="5"/>
                      <a:pt x="71" y="0"/>
                      <a:pt x="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2" name="Google Shape;2212;p48"/>
              <p:cNvSpPr/>
              <p:nvPr/>
            </p:nvSpPr>
            <p:spPr>
              <a:xfrm>
                <a:off x="-1245940" y="1136037"/>
                <a:ext cx="57529" cy="59706"/>
              </a:xfrm>
              <a:custGeom>
                <a:rect b="b" l="l" r="r" t="t"/>
                <a:pathLst>
                  <a:path extrusionOk="0" h="329" w="317">
                    <a:moveTo>
                      <a:pt x="276" y="1"/>
                    </a:moveTo>
                    <a:cubicBezTo>
                      <a:pt x="272" y="1"/>
                      <a:pt x="268" y="2"/>
                      <a:pt x="265" y="3"/>
                    </a:cubicBezTo>
                    <a:lnTo>
                      <a:pt x="253" y="10"/>
                    </a:lnTo>
                    <a:cubicBezTo>
                      <a:pt x="227" y="22"/>
                      <a:pt x="214" y="61"/>
                      <a:pt x="202" y="86"/>
                    </a:cubicBezTo>
                    <a:cubicBezTo>
                      <a:pt x="195" y="99"/>
                      <a:pt x="189" y="111"/>
                      <a:pt x="176" y="124"/>
                    </a:cubicBezTo>
                    <a:cubicBezTo>
                      <a:pt x="170" y="137"/>
                      <a:pt x="164" y="150"/>
                      <a:pt x="157" y="156"/>
                    </a:cubicBezTo>
                    <a:cubicBezTo>
                      <a:pt x="138" y="181"/>
                      <a:pt x="113" y="200"/>
                      <a:pt x="94" y="219"/>
                    </a:cubicBezTo>
                    <a:cubicBezTo>
                      <a:pt x="68" y="245"/>
                      <a:pt x="49" y="264"/>
                      <a:pt x="24" y="283"/>
                    </a:cubicBezTo>
                    <a:cubicBezTo>
                      <a:pt x="1" y="300"/>
                      <a:pt x="14" y="328"/>
                      <a:pt x="36" y="328"/>
                    </a:cubicBezTo>
                    <a:cubicBezTo>
                      <a:pt x="38" y="328"/>
                      <a:pt x="41" y="328"/>
                      <a:pt x="43" y="327"/>
                    </a:cubicBezTo>
                    <a:cubicBezTo>
                      <a:pt x="75" y="315"/>
                      <a:pt x="106" y="302"/>
                      <a:pt x="138" y="283"/>
                    </a:cubicBezTo>
                    <a:cubicBezTo>
                      <a:pt x="164" y="264"/>
                      <a:pt x="189" y="238"/>
                      <a:pt x="214" y="213"/>
                    </a:cubicBezTo>
                    <a:cubicBezTo>
                      <a:pt x="240" y="188"/>
                      <a:pt x="259" y="162"/>
                      <a:pt x="278" y="137"/>
                    </a:cubicBezTo>
                    <a:cubicBezTo>
                      <a:pt x="284" y="118"/>
                      <a:pt x="297" y="105"/>
                      <a:pt x="303" y="92"/>
                    </a:cubicBezTo>
                    <a:cubicBezTo>
                      <a:pt x="310" y="80"/>
                      <a:pt x="310" y="67"/>
                      <a:pt x="316" y="54"/>
                    </a:cubicBezTo>
                    <a:cubicBezTo>
                      <a:pt x="316" y="48"/>
                      <a:pt x="310" y="41"/>
                      <a:pt x="310" y="35"/>
                    </a:cubicBezTo>
                    <a:cubicBezTo>
                      <a:pt x="310" y="29"/>
                      <a:pt x="303" y="29"/>
                      <a:pt x="303" y="22"/>
                    </a:cubicBezTo>
                    <a:cubicBezTo>
                      <a:pt x="299" y="8"/>
                      <a:pt x="287" y="1"/>
                      <a:pt x="2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48"/>
              <p:cNvSpPr/>
              <p:nvPr/>
            </p:nvSpPr>
            <p:spPr>
              <a:xfrm>
                <a:off x="-1346661" y="1062357"/>
                <a:ext cx="136291" cy="129756"/>
              </a:xfrm>
              <a:custGeom>
                <a:rect b="b" l="l" r="r" t="t"/>
                <a:pathLst>
                  <a:path extrusionOk="0" h="715" w="751">
                    <a:moveTo>
                      <a:pt x="445" y="224"/>
                    </a:moveTo>
                    <a:cubicBezTo>
                      <a:pt x="478" y="224"/>
                      <a:pt x="510" y="247"/>
                      <a:pt x="522" y="276"/>
                    </a:cubicBezTo>
                    <a:cubicBezTo>
                      <a:pt x="534" y="308"/>
                      <a:pt x="528" y="346"/>
                      <a:pt x="503" y="371"/>
                    </a:cubicBezTo>
                    <a:cubicBezTo>
                      <a:pt x="486" y="388"/>
                      <a:pt x="460" y="397"/>
                      <a:pt x="436" y="397"/>
                    </a:cubicBezTo>
                    <a:cubicBezTo>
                      <a:pt x="423" y="397"/>
                      <a:pt x="411" y="395"/>
                      <a:pt x="401" y="390"/>
                    </a:cubicBezTo>
                    <a:cubicBezTo>
                      <a:pt x="363" y="378"/>
                      <a:pt x="337" y="346"/>
                      <a:pt x="331" y="314"/>
                    </a:cubicBezTo>
                    <a:cubicBezTo>
                      <a:pt x="331" y="301"/>
                      <a:pt x="331" y="289"/>
                      <a:pt x="331" y="276"/>
                    </a:cubicBezTo>
                    <a:cubicBezTo>
                      <a:pt x="356" y="244"/>
                      <a:pt x="394" y="225"/>
                      <a:pt x="433" y="225"/>
                    </a:cubicBezTo>
                    <a:cubicBezTo>
                      <a:pt x="437" y="224"/>
                      <a:pt x="441" y="224"/>
                      <a:pt x="445" y="224"/>
                    </a:cubicBezTo>
                    <a:close/>
                    <a:moveTo>
                      <a:pt x="421" y="0"/>
                    </a:moveTo>
                    <a:cubicBezTo>
                      <a:pt x="397" y="0"/>
                      <a:pt x="374" y="3"/>
                      <a:pt x="350" y="9"/>
                    </a:cubicBezTo>
                    <a:cubicBezTo>
                      <a:pt x="274" y="22"/>
                      <a:pt x="204" y="60"/>
                      <a:pt x="153" y="111"/>
                    </a:cubicBezTo>
                    <a:cubicBezTo>
                      <a:pt x="32" y="219"/>
                      <a:pt x="0" y="390"/>
                      <a:pt x="70" y="536"/>
                    </a:cubicBezTo>
                    <a:cubicBezTo>
                      <a:pt x="126" y="648"/>
                      <a:pt x="243" y="715"/>
                      <a:pt x="362" y="715"/>
                    </a:cubicBezTo>
                    <a:cubicBezTo>
                      <a:pt x="392" y="715"/>
                      <a:pt x="422" y="711"/>
                      <a:pt x="452" y="702"/>
                    </a:cubicBezTo>
                    <a:cubicBezTo>
                      <a:pt x="617" y="644"/>
                      <a:pt x="731" y="498"/>
                      <a:pt x="744" y="327"/>
                    </a:cubicBezTo>
                    <a:cubicBezTo>
                      <a:pt x="750" y="212"/>
                      <a:pt x="687" y="117"/>
                      <a:pt x="591" y="60"/>
                    </a:cubicBezTo>
                    <a:cubicBezTo>
                      <a:pt x="591" y="53"/>
                      <a:pt x="585" y="41"/>
                      <a:pt x="572" y="41"/>
                    </a:cubicBezTo>
                    <a:cubicBezTo>
                      <a:pt x="524" y="14"/>
                      <a:pt x="473" y="0"/>
                      <a:pt x="4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48"/>
              <p:cNvSpPr/>
              <p:nvPr/>
            </p:nvSpPr>
            <p:spPr>
              <a:xfrm>
                <a:off x="-1190952" y="1121519"/>
                <a:ext cx="18329" cy="13066"/>
              </a:xfrm>
              <a:custGeom>
                <a:rect b="b" l="l" r="r" t="t"/>
                <a:pathLst>
                  <a:path extrusionOk="0" h="72" w="101">
                    <a:moveTo>
                      <a:pt x="58" y="1"/>
                    </a:moveTo>
                    <a:cubicBezTo>
                      <a:pt x="19" y="1"/>
                      <a:pt x="0" y="64"/>
                      <a:pt x="45" y="71"/>
                    </a:cubicBezTo>
                    <a:cubicBezTo>
                      <a:pt x="47" y="71"/>
                      <a:pt x="49" y="71"/>
                      <a:pt x="50" y="71"/>
                    </a:cubicBezTo>
                    <a:cubicBezTo>
                      <a:pt x="90" y="71"/>
                      <a:pt x="100" y="7"/>
                      <a:pt x="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48"/>
              <p:cNvSpPr/>
              <p:nvPr/>
            </p:nvSpPr>
            <p:spPr>
              <a:xfrm>
                <a:off x="-1359365" y="1114804"/>
                <a:ext cx="13974" cy="37203"/>
              </a:xfrm>
              <a:custGeom>
                <a:rect b="b" l="l" r="r" t="t"/>
                <a:pathLst>
                  <a:path extrusionOk="0" h="205" w="77">
                    <a:moveTo>
                      <a:pt x="21" y="0"/>
                    </a:moveTo>
                    <a:cubicBezTo>
                      <a:pt x="13" y="0"/>
                      <a:pt x="7" y="4"/>
                      <a:pt x="7" y="12"/>
                    </a:cubicBezTo>
                    <a:cubicBezTo>
                      <a:pt x="1" y="50"/>
                      <a:pt x="1" y="82"/>
                      <a:pt x="13" y="114"/>
                    </a:cubicBezTo>
                    <a:cubicBezTo>
                      <a:pt x="13" y="133"/>
                      <a:pt x="20" y="146"/>
                      <a:pt x="26" y="158"/>
                    </a:cubicBezTo>
                    <a:cubicBezTo>
                      <a:pt x="32" y="178"/>
                      <a:pt x="45" y="190"/>
                      <a:pt x="58" y="203"/>
                    </a:cubicBezTo>
                    <a:cubicBezTo>
                      <a:pt x="60" y="204"/>
                      <a:pt x="62" y="205"/>
                      <a:pt x="64" y="205"/>
                    </a:cubicBezTo>
                    <a:cubicBezTo>
                      <a:pt x="73" y="205"/>
                      <a:pt x="77" y="195"/>
                      <a:pt x="77" y="190"/>
                    </a:cubicBezTo>
                    <a:cubicBezTo>
                      <a:pt x="70" y="171"/>
                      <a:pt x="64" y="158"/>
                      <a:pt x="58" y="146"/>
                    </a:cubicBezTo>
                    <a:cubicBezTo>
                      <a:pt x="51" y="133"/>
                      <a:pt x="45" y="120"/>
                      <a:pt x="45" y="101"/>
                    </a:cubicBezTo>
                    <a:cubicBezTo>
                      <a:pt x="32" y="76"/>
                      <a:pt x="32" y="44"/>
                      <a:pt x="39" y="12"/>
                    </a:cubicBezTo>
                    <a:cubicBezTo>
                      <a:pt x="39" y="5"/>
                      <a:pt x="29" y="0"/>
                      <a:pt x="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48"/>
              <p:cNvSpPr/>
              <p:nvPr/>
            </p:nvSpPr>
            <p:spPr>
              <a:xfrm>
                <a:off x="-831986" y="1165618"/>
                <a:ext cx="24137" cy="42284"/>
              </a:xfrm>
              <a:custGeom>
                <a:rect b="b" l="l" r="r" t="t"/>
                <a:pathLst>
                  <a:path extrusionOk="0" h="233" w="133">
                    <a:moveTo>
                      <a:pt x="23" y="0"/>
                    </a:moveTo>
                    <a:cubicBezTo>
                      <a:pt x="10" y="0"/>
                      <a:pt x="1" y="18"/>
                      <a:pt x="5" y="31"/>
                    </a:cubicBezTo>
                    <a:cubicBezTo>
                      <a:pt x="18" y="56"/>
                      <a:pt x="37" y="101"/>
                      <a:pt x="56" y="133"/>
                    </a:cubicBezTo>
                    <a:cubicBezTo>
                      <a:pt x="75" y="164"/>
                      <a:pt x="94" y="196"/>
                      <a:pt x="113" y="228"/>
                    </a:cubicBezTo>
                    <a:cubicBezTo>
                      <a:pt x="116" y="231"/>
                      <a:pt x="119" y="232"/>
                      <a:pt x="123" y="232"/>
                    </a:cubicBezTo>
                    <a:cubicBezTo>
                      <a:pt x="128" y="232"/>
                      <a:pt x="132" y="229"/>
                      <a:pt x="132" y="222"/>
                    </a:cubicBezTo>
                    <a:cubicBezTo>
                      <a:pt x="119" y="184"/>
                      <a:pt x="100" y="152"/>
                      <a:pt x="88" y="120"/>
                    </a:cubicBezTo>
                    <a:cubicBezTo>
                      <a:pt x="75" y="82"/>
                      <a:pt x="56" y="50"/>
                      <a:pt x="43" y="18"/>
                    </a:cubicBezTo>
                    <a:cubicBezTo>
                      <a:pt x="37" y="5"/>
                      <a:pt x="29" y="0"/>
                      <a:pt x="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48"/>
              <p:cNvSpPr/>
              <p:nvPr/>
            </p:nvSpPr>
            <p:spPr>
              <a:xfrm>
                <a:off x="-1277336" y="1311526"/>
                <a:ext cx="45007" cy="23592"/>
              </a:xfrm>
              <a:custGeom>
                <a:rect b="b" l="l" r="r" t="t"/>
                <a:pathLst>
                  <a:path extrusionOk="0" h="130" w="248">
                    <a:moveTo>
                      <a:pt x="47" y="0"/>
                    </a:moveTo>
                    <a:cubicBezTo>
                      <a:pt x="22" y="0"/>
                      <a:pt x="1" y="29"/>
                      <a:pt x="25" y="53"/>
                    </a:cubicBezTo>
                    <a:cubicBezTo>
                      <a:pt x="51" y="79"/>
                      <a:pt x="82" y="98"/>
                      <a:pt x="121" y="117"/>
                    </a:cubicBezTo>
                    <a:cubicBezTo>
                      <a:pt x="140" y="123"/>
                      <a:pt x="159" y="129"/>
                      <a:pt x="178" y="129"/>
                    </a:cubicBezTo>
                    <a:lnTo>
                      <a:pt x="203" y="129"/>
                    </a:lnTo>
                    <a:cubicBezTo>
                      <a:pt x="216" y="129"/>
                      <a:pt x="229" y="123"/>
                      <a:pt x="241" y="117"/>
                    </a:cubicBezTo>
                    <a:cubicBezTo>
                      <a:pt x="241" y="117"/>
                      <a:pt x="248" y="110"/>
                      <a:pt x="241" y="104"/>
                    </a:cubicBezTo>
                    <a:cubicBezTo>
                      <a:pt x="241" y="91"/>
                      <a:pt x="235" y="85"/>
                      <a:pt x="229" y="85"/>
                    </a:cubicBezTo>
                    <a:cubicBezTo>
                      <a:pt x="222" y="79"/>
                      <a:pt x="209" y="72"/>
                      <a:pt x="203" y="72"/>
                    </a:cubicBezTo>
                    <a:lnTo>
                      <a:pt x="184" y="72"/>
                    </a:lnTo>
                    <a:cubicBezTo>
                      <a:pt x="165" y="66"/>
                      <a:pt x="152" y="66"/>
                      <a:pt x="140" y="59"/>
                    </a:cubicBezTo>
                    <a:lnTo>
                      <a:pt x="114" y="47"/>
                    </a:lnTo>
                    <a:lnTo>
                      <a:pt x="101" y="34"/>
                    </a:lnTo>
                    <a:cubicBezTo>
                      <a:pt x="95" y="28"/>
                      <a:pt x="89" y="28"/>
                      <a:pt x="82" y="21"/>
                    </a:cubicBezTo>
                    <a:lnTo>
                      <a:pt x="70" y="15"/>
                    </a:lnTo>
                    <a:lnTo>
                      <a:pt x="70" y="9"/>
                    </a:lnTo>
                    <a:cubicBezTo>
                      <a:pt x="62" y="3"/>
                      <a:pt x="54" y="0"/>
                      <a:pt x="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48"/>
              <p:cNvSpPr/>
              <p:nvPr/>
            </p:nvSpPr>
            <p:spPr>
              <a:xfrm>
                <a:off x="-1184056" y="1318422"/>
                <a:ext cx="122499" cy="45732"/>
              </a:xfrm>
              <a:custGeom>
                <a:rect b="b" l="l" r="r" t="t"/>
                <a:pathLst>
                  <a:path extrusionOk="0" h="252" w="675">
                    <a:moveTo>
                      <a:pt x="626" y="1"/>
                    </a:moveTo>
                    <a:cubicBezTo>
                      <a:pt x="602" y="1"/>
                      <a:pt x="581" y="12"/>
                      <a:pt x="560" y="28"/>
                    </a:cubicBezTo>
                    <a:cubicBezTo>
                      <a:pt x="541" y="41"/>
                      <a:pt x="515" y="53"/>
                      <a:pt x="496" y="66"/>
                    </a:cubicBezTo>
                    <a:cubicBezTo>
                      <a:pt x="452" y="91"/>
                      <a:pt x="401" y="110"/>
                      <a:pt x="350" y="123"/>
                    </a:cubicBezTo>
                    <a:cubicBezTo>
                      <a:pt x="274" y="137"/>
                      <a:pt x="198" y="145"/>
                      <a:pt x="121" y="145"/>
                    </a:cubicBezTo>
                    <a:cubicBezTo>
                      <a:pt x="96" y="145"/>
                      <a:pt x="70" y="144"/>
                      <a:pt x="45" y="142"/>
                    </a:cubicBezTo>
                    <a:cubicBezTo>
                      <a:pt x="13" y="142"/>
                      <a:pt x="1" y="180"/>
                      <a:pt x="26" y="199"/>
                    </a:cubicBezTo>
                    <a:cubicBezTo>
                      <a:pt x="95" y="236"/>
                      <a:pt x="169" y="252"/>
                      <a:pt x="244" y="252"/>
                    </a:cubicBezTo>
                    <a:cubicBezTo>
                      <a:pt x="286" y="252"/>
                      <a:pt x="328" y="247"/>
                      <a:pt x="369" y="238"/>
                    </a:cubicBezTo>
                    <a:cubicBezTo>
                      <a:pt x="426" y="225"/>
                      <a:pt x="483" y="206"/>
                      <a:pt x="534" y="180"/>
                    </a:cubicBezTo>
                    <a:cubicBezTo>
                      <a:pt x="560" y="161"/>
                      <a:pt x="585" y="149"/>
                      <a:pt x="611" y="136"/>
                    </a:cubicBezTo>
                    <a:cubicBezTo>
                      <a:pt x="636" y="117"/>
                      <a:pt x="674" y="91"/>
                      <a:pt x="674" y="53"/>
                    </a:cubicBezTo>
                    <a:cubicBezTo>
                      <a:pt x="674" y="28"/>
                      <a:pt x="661" y="9"/>
                      <a:pt x="642" y="2"/>
                    </a:cubicBezTo>
                    <a:cubicBezTo>
                      <a:pt x="637" y="1"/>
                      <a:pt x="631" y="1"/>
                      <a:pt x="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48"/>
              <p:cNvSpPr/>
              <p:nvPr/>
            </p:nvSpPr>
            <p:spPr>
              <a:xfrm>
                <a:off x="-1112553" y="1292834"/>
                <a:ext cx="43918" cy="15789"/>
              </a:xfrm>
              <a:custGeom>
                <a:rect b="b" l="l" r="r" t="t"/>
                <a:pathLst>
                  <a:path extrusionOk="0" h="87" w="242">
                    <a:moveTo>
                      <a:pt x="175" y="0"/>
                    </a:moveTo>
                    <a:cubicBezTo>
                      <a:pt x="158" y="0"/>
                      <a:pt x="140" y="4"/>
                      <a:pt x="121" y="10"/>
                    </a:cubicBezTo>
                    <a:lnTo>
                      <a:pt x="26" y="16"/>
                    </a:lnTo>
                    <a:cubicBezTo>
                      <a:pt x="7" y="23"/>
                      <a:pt x="0" y="35"/>
                      <a:pt x="0" y="54"/>
                    </a:cubicBezTo>
                    <a:cubicBezTo>
                      <a:pt x="0" y="74"/>
                      <a:pt x="13" y="86"/>
                      <a:pt x="32" y="86"/>
                    </a:cubicBezTo>
                    <a:lnTo>
                      <a:pt x="134" y="80"/>
                    </a:lnTo>
                    <a:cubicBezTo>
                      <a:pt x="147" y="80"/>
                      <a:pt x="166" y="80"/>
                      <a:pt x="185" y="74"/>
                    </a:cubicBezTo>
                    <a:cubicBezTo>
                      <a:pt x="197" y="74"/>
                      <a:pt x="204" y="67"/>
                      <a:pt x="217" y="67"/>
                    </a:cubicBezTo>
                    <a:cubicBezTo>
                      <a:pt x="223" y="61"/>
                      <a:pt x="229" y="54"/>
                      <a:pt x="236" y="54"/>
                    </a:cubicBezTo>
                    <a:cubicBezTo>
                      <a:pt x="242" y="48"/>
                      <a:pt x="242" y="35"/>
                      <a:pt x="242" y="29"/>
                    </a:cubicBezTo>
                    <a:cubicBezTo>
                      <a:pt x="242" y="23"/>
                      <a:pt x="236" y="16"/>
                      <a:pt x="229" y="10"/>
                    </a:cubicBezTo>
                    <a:cubicBezTo>
                      <a:pt x="210" y="4"/>
                      <a:pt x="193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48"/>
              <p:cNvSpPr/>
              <p:nvPr/>
            </p:nvSpPr>
            <p:spPr>
              <a:xfrm>
                <a:off x="-1290221" y="1449449"/>
                <a:ext cx="22141" cy="97453"/>
              </a:xfrm>
              <a:custGeom>
                <a:rect b="b" l="l" r="r" t="t"/>
                <a:pathLst>
                  <a:path extrusionOk="0" h="537" w="122">
                    <a:moveTo>
                      <a:pt x="92" y="0"/>
                    </a:moveTo>
                    <a:cubicBezTo>
                      <a:pt x="84" y="0"/>
                      <a:pt x="76" y="4"/>
                      <a:pt x="71" y="11"/>
                    </a:cubicBezTo>
                    <a:cubicBezTo>
                      <a:pt x="26" y="87"/>
                      <a:pt x="7" y="170"/>
                      <a:pt x="1" y="259"/>
                    </a:cubicBezTo>
                    <a:cubicBezTo>
                      <a:pt x="1" y="304"/>
                      <a:pt x="1" y="348"/>
                      <a:pt x="1" y="386"/>
                    </a:cubicBezTo>
                    <a:cubicBezTo>
                      <a:pt x="1" y="431"/>
                      <a:pt x="1" y="494"/>
                      <a:pt x="33" y="526"/>
                    </a:cubicBezTo>
                    <a:cubicBezTo>
                      <a:pt x="42" y="533"/>
                      <a:pt x="53" y="537"/>
                      <a:pt x="65" y="537"/>
                    </a:cubicBezTo>
                    <a:cubicBezTo>
                      <a:pt x="83" y="537"/>
                      <a:pt x="101" y="527"/>
                      <a:pt x="109" y="507"/>
                    </a:cubicBezTo>
                    <a:cubicBezTo>
                      <a:pt x="122" y="469"/>
                      <a:pt x="103" y="424"/>
                      <a:pt x="96" y="380"/>
                    </a:cubicBezTo>
                    <a:cubicBezTo>
                      <a:pt x="90" y="342"/>
                      <a:pt x="90" y="304"/>
                      <a:pt x="96" y="265"/>
                    </a:cubicBezTo>
                    <a:cubicBezTo>
                      <a:pt x="96" y="221"/>
                      <a:pt x="96" y="183"/>
                      <a:pt x="103" y="145"/>
                    </a:cubicBezTo>
                    <a:cubicBezTo>
                      <a:pt x="109" y="107"/>
                      <a:pt x="115" y="68"/>
                      <a:pt x="115" y="24"/>
                    </a:cubicBezTo>
                    <a:cubicBezTo>
                      <a:pt x="115" y="9"/>
                      <a:pt x="104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48"/>
              <p:cNvSpPr/>
              <p:nvPr/>
            </p:nvSpPr>
            <p:spPr>
              <a:xfrm>
                <a:off x="-1257918" y="1474493"/>
                <a:ext cx="16333" cy="45551"/>
              </a:xfrm>
              <a:custGeom>
                <a:rect b="b" l="l" r="r" t="t"/>
                <a:pathLst>
                  <a:path extrusionOk="0" h="251" w="90">
                    <a:moveTo>
                      <a:pt x="64" y="0"/>
                    </a:moveTo>
                    <a:cubicBezTo>
                      <a:pt x="52" y="0"/>
                      <a:pt x="39" y="7"/>
                      <a:pt x="33" y="19"/>
                    </a:cubicBezTo>
                    <a:lnTo>
                      <a:pt x="14" y="121"/>
                    </a:lnTo>
                    <a:cubicBezTo>
                      <a:pt x="14" y="140"/>
                      <a:pt x="14" y="159"/>
                      <a:pt x="7" y="178"/>
                    </a:cubicBezTo>
                    <a:cubicBezTo>
                      <a:pt x="1" y="197"/>
                      <a:pt x="1" y="210"/>
                      <a:pt x="7" y="229"/>
                    </a:cubicBezTo>
                    <a:cubicBezTo>
                      <a:pt x="7" y="242"/>
                      <a:pt x="7" y="248"/>
                      <a:pt x="20" y="248"/>
                    </a:cubicBezTo>
                    <a:cubicBezTo>
                      <a:pt x="22" y="250"/>
                      <a:pt x="24" y="251"/>
                      <a:pt x="25" y="251"/>
                    </a:cubicBezTo>
                    <a:cubicBezTo>
                      <a:pt x="30" y="251"/>
                      <a:pt x="34" y="246"/>
                      <a:pt x="39" y="242"/>
                    </a:cubicBezTo>
                    <a:cubicBezTo>
                      <a:pt x="45" y="223"/>
                      <a:pt x="52" y="210"/>
                      <a:pt x="58" y="191"/>
                    </a:cubicBezTo>
                    <a:cubicBezTo>
                      <a:pt x="64" y="172"/>
                      <a:pt x="71" y="153"/>
                      <a:pt x="71" y="134"/>
                    </a:cubicBezTo>
                    <a:lnTo>
                      <a:pt x="90" y="32"/>
                    </a:lnTo>
                    <a:cubicBezTo>
                      <a:pt x="90" y="13"/>
                      <a:pt x="77" y="7"/>
                      <a:pt x="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48"/>
              <p:cNvSpPr/>
              <p:nvPr/>
            </p:nvSpPr>
            <p:spPr>
              <a:xfrm>
                <a:off x="-1063372" y="1972831"/>
                <a:ext cx="104351" cy="115420"/>
              </a:xfrm>
              <a:custGeom>
                <a:rect b="b" l="l" r="r" t="t"/>
                <a:pathLst>
                  <a:path extrusionOk="0" h="636" w="575">
                    <a:moveTo>
                      <a:pt x="32" y="1"/>
                    </a:moveTo>
                    <a:cubicBezTo>
                      <a:pt x="15" y="1"/>
                      <a:pt x="1" y="16"/>
                      <a:pt x="9" y="38"/>
                    </a:cubicBezTo>
                    <a:cubicBezTo>
                      <a:pt x="60" y="165"/>
                      <a:pt x="136" y="279"/>
                      <a:pt x="225" y="387"/>
                    </a:cubicBezTo>
                    <a:cubicBezTo>
                      <a:pt x="270" y="438"/>
                      <a:pt x="314" y="483"/>
                      <a:pt x="365" y="527"/>
                    </a:cubicBezTo>
                    <a:cubicBezTo>
                      <a:pt x="390" y="552"/>
                      <a:pt x="416" y="572"/>
                      <a:pt x="448" y="597"/>
                    </a:cubicBezTo>
                    <a:cubicBezTo>
                      <a:pt x="473" y="616"/>
                      <a:pt x="505" y="635"/>
                      <a:pt x="543" y="635"/>
                    </a:cubicBezTo>
                    <a:cubicBezTo>
                      <a:pt x="556" y="635"/>
                      <a:pt x="575" y="622"/>
                      <a:pt x="568" y="603"/>
                    </a:cubicBezTo>
                    <a:cubicBezTo>
                      <a:pt x="549" y="546"/>
                      <a:pt x="473" y="508"/>
                      <a:pt x="429" y="470"/>
                    </a:cubicBezTo>
                    <a:cubicBezTo>
                      <a:pt x="378" y="432"/>
                      <a:pt x="333" y="381"/>
                      <a:pt x="289" y="336"/>
                    </a:cubicBezTo>
                    <a:cubicBezTo>
                      <a:pt x="193" y="241"/>
                      <a:pt x="117" y="133"/>
                      <a:pt x="54" y="12"/>
                    </a:cubicBezTo>
                    <a:cubicBezTo>
                      <a:pt x="47" y="4"/>
                      <a:pt x="39" y="1"/>
                      <a:pt x="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48"/>
              <p:cNvSpPr/>
              <p:nvPr/>
            </p:nvSpPr>
            <p:spPr>
              <a:xfrm>
                <a:off x="-981525" y="2131987"/>
                <a:ext cx="204528" cy="192729"/>
              </a:xfrm>
              <a:custGeom>
                <a:rect b="b" l="l" r="r" t="t"/>
                <a:pathLst>
                  <a:path extrusionOk="0" h="1062" w="1127">
                    <a:moveTo>
                      <a:pt x="40" y="0"/>
                    </a:moveTo>
                    <a:cubicBezTo>
                      <a:pt x="21" y="0"/>
                      <a:pt x="1" y="24"/>
                      <a:pt x="16" y="44"/>
                    </a:cubicBezTo>
                    <a:cubicBezTo>
                      <a:pt x="162" y="247"/>
                      <a:pt x="333" y="438"/>
                      <a:pt x="518" y="616"/>
                    </a:cubicBezTo>
                    <a:cubicBezTo>
                      <a:pt x="689" y="781"/>
                      <a:pt x="874" y="965"/>
                      <a:pt x="1096" y="1061"/>
                    </a:cubicBezTo>
                    <a:cubicBezTo>
                      <a:pt x="1098" y="1061"/>
                      <a:pt x="1100" y="1062"/>
                      <a:pt x="1102" y="1062"/>
                    </a:cubicBezTo>
                    <a:cubicBezTo>
                      <a:pt x="1117" y="1062"/>
                      <a:pt x="1126" y="1040"/>
                      <a:pt x="1115" y="1023"/>
                    </a:cubicBezTo>
                    <a:cubicBezTo>
                      <a:pt x="1032" y="946"/>
                      <a:pt x="943" y="870"/>
                      <a:pt x="848" y="800"/>
                    </a:cubicBezTo>
                    <a:cubicBezTo>
                      <a:pt x="746" y="718"/>
                      <a:pt x="651" y="635"/>
                      <a:pt x="556" y="546"/>
                    </a:cubicBezTo>
                    <a:cubicBezTo>
                      <a:pt x="378" y="381"/>
                      <a:pt x="206" y="197"/>
                      <a:pt x="54" y="6"/>
                    </a:cubicBezTo>
                    <a:cubicBezTo>
                      <a:pt x="50" y="2"/>
                      <a:pt x="45" y="0"/>
                      <a:pt x="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48"/>
              <p:cNvSpPr/>
              <p:nvPr/>
            </p:nvSpPr>
            <p:spPr>
              <a:xfrm>
                <a:off x="-703499" y="2387144"/>
                <a:ext cx="52266" cy="35570"/>
              </a:xfrm>
              <a:custGeom>
                <a:rect b="b" l="l" r="r" t="t"/>
                <a:pathLst>
                  <a:path extrusionOk="0" h="196" w="288">
                    <a:moveTo>
                      <a:pt x="45" y="0"/>
                    </a:moveTo>
                    <a:cubicBezTo>
                      <a:pt x="20" y="0"/>
                      <a:pt x="1" y="39"/>
                      <a:pt x="28" y="55"/>
                    </a:cubicBezTo>
                    <a:cubicBezTo>
                      <a:pt x="104" y="106"/>
                      <a:pt x="180" y="150"/>
                      <a:pt x="263" y="195"/>
                    </a:cubicBezTo>
                    <a:cubicBezTo>
                      <a:pt x="264" y="196"/>
                      <a:pt x="266" y="196"/>
                      <a:pt x="267" y="196"/>
                    </a:cubicBezTo>
                    <a:cubicBezTo>
                      <a:pt x="278" y="196"/>
                      <a:pt x="288" y="175"/>
                      <a:pt x="282" y="163"/>
                    </a:cubicBezTo>
                    <a:cubicBezTo>
                      <a:pt x="212" y="106"/>
                      <a:pt x="136" y="55"/>
                      <a:pt x="60" y="4"/>
                    </a:cubicBezTo>
                    <a:cubicBezTo>
                      <a:pt x="55" y="1"/>
                      <a:pt x="50" y="0"/>
                      <a:pt x="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48"/>
              <p:cNvSpPr/>
              <p:nvPr/>
            </p:nvSpPr>
            <p:spPr>
              <a:xfrm>
                <a:off x="-1037602" y="1874107"/>
                <a:ext cx="60070" cy="52810"/>
              </a:xfrm>
              <a:custGeom>
                <a:rect b="b" l="l" r="r" t="t"/>
                <a:pathLst>
                  <a:path extrusionOk="0" h="291" w="331">
                    <a:moveTo>
                      <a:pt x="34" y="0"/>
                    </a:moveTo>
                    <a:cubicBezTo>
                      <a:pt x="17" y="0"/>
                      <a:pt x="1" y="23"/>
                      <a:pt x="20" y="42"/>
                    </a:cubicBezTo>
                    <a:lnTo>
                      <a:pt x="153" y="169"/>
                    </a:lnTo>
                    <a:lnTo>
                      <a:pt x="217" y="232"/>
                    </a:lnTo>
                    <a:lnTo>
                      <a:pt x="255" y="264"/>
                    </a:lnTo>
                    <a:cubicBezTo>
                      <a:pt x="267" y="277"/>
                      <a:pt x="280" y="283"/>
                      <a:pt x="299" y="289"/>
                    </a:cubicBezTo>
                    <a:cubicBezTo>
                      <a:pt x="301" y="290"/>
                      <a:pt x="303" y="291"/>
                      <a:pt x="305" y="291"/>
                    </a:cubicBezTo>
                    <a:cubicBezTo>
                      <a:pt x="317" y="291"/>
                      <a:pt x="330" y="275"/>
                      <a:pt x="325" y="264"/>
                    </a:cubicBezTo>
                    <a:cubicBezTo>
                      <a:pt x="318" y="245"/>
                      <a:pt x="306" y="232"/>
                      <a:pt x="293" y="226"/>
                    </a:cubicBezTo>
                    <a:lnTo>
                      <a:pt x="261" y="194"/>
                    </a:lnTo>
                    <a:lnTo>
                      <a:pt x="191" y="131"/>
                    </a:lnTo>
                    <a:lnTo>
                      <a:pt x="51" y="10"/>
                    </a:lnTo>
                    <a:cubicBezTo>
                      <a:pt x="46" y="3"/>
                      <a:pt x="40" y="0"/>
                      <a:pt x="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48"/>
              <p:cNvSpPr/>
              <p:nvPr/>
            </p:nvSpPr>
            <p:spPr>
              <a:xfrm>
                <a:off x="-904034" y="1826378"/>
                <a:ext cx="39200" cy="42103"/>
              </a:xfrm>
              <a:custGeom>
                <a:rect b="b" l="l" r="r" t="t"/>
                <a:pathLst>
                  <a:path extrusionOk="0" h="232" w="216">
                    <a:moveTo>
                      <a:pt x="26" y="0"/>
                    </a:moveTo>
                    <a:cubicBezTo>
                      <a:pt x="10" y="0"/>
                      <a:pt x="1" y="25"/>
                      <a:pt x="14" y="44"/>
                    </a:cubicBezTo>
                    <a:lnTo>
                      <a:pt x="91" y="139"/>
                    </a:lnTo>
                    <a:cubicBezTo>
                      <a:pt x="110" y="152"/>
                      <a:pt x="122" y="165"/>
                      <a:pt x="135" y="184"/>
                    </a:cubicBezTo>
                    <a:cubicBezTo>
                      <a:pt x="148" y="197"/>
                      <a:pt x="161" y="216"/>
                      <a:pt x="180" y="228"/>
                    </a:cubicBezTo>
                    <a:cubicBezTo>
                      <a:pt x="182" y="231"/>
                      <a:pt x="185" y="232"/>
                      <a:pt x="188" y="232"/>
                    </a:cubicBezTo>
                    <a:cubicBezTo>
                      <a:pt x="201" y="232"/>
                      <a:pt x="215" y="213"/>
                      <a:pt x="205" y="203"/>
                    </a:cubicBezTo>
                    <a:cubicBezTo>
                      <a:pt x="192" y="184"/>
                      <a:pt x="180" y="171"/>
                      <a:pt x="167" y="152"/>
                    </a:cubicBezTo>
                    <a:cubicBezTo>
                      <a:pt x="154" y="139"/>
                      <a:pt x="142" y="120"/>
                      <a:pt x="129" y="108"/>
                    </a:cubicBezTo>
                    <a:cubicBezTo>
                      <a:pt x="97" y="76"/>
                      <a:pt x="72" y="44"/>
                      <a:pt x="46" y="12"/>
                    </a:cubicBezTo>
                    <a:cubicBezTo>
                      <a:pt x="39" y="4"/>
                      <a:pt x="32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48"/>
              <p:cNvSpPr/>
              <p:nvPr/>
            </p:nvSpPr>
            <p:spPr>
              <a:xfrm>
                <a:off x="-758669" y="1772116"/>
                <a:ext cx="60251" cy="55714"/>
              </a:xfrm>
              <a:custGeom>
                <a:rect b="b" l="l" r="r" t="t"/>
                <a:pathLst>
                  <a:path extrusionOk="0" h="307" w="332">
                    <a:moveTo>
                      <a:pt x="41" y="0"/>
                    </a:moveTo>
                    <a:cubicBezTo>
                      <a:pt x="20" y="0"/>
                      <a:pt x="0" y="24"/>
                      <a:pt x="20" y="44"/>
                    </a:cubicBezTo>
                    <a:lnTo>
                      <a:pt x="154" y="178"/>
                    </a:lnTo>
                    <a:cubicBezTo>
                      <a:pt x="173" y="203"/>
                      <a:pt x="198" y="222"/>
                      <a:pt x="217" y="248"/>
                    </a:cubicBezTo>
                    <a:cubicBezTo>
                      <a:pt x="243" y="273"/>
                      <a:pt x="268" y="292"/>
                      <a:pt x="300" y="305"/>
                    </a:cubicBezTo>
                    <a:cubicBezTo>
                      <a:pt x="303" y="306"/>
                      <a:pt x="305" y="306"/>
                      <a:pt x="307" y="306"/>
                    </a:cubicBezTo>
                    <a:cubicBezTo>
                      <a:pt x="322" y="306"/>
                      <a:pt x="331" y="290"/>
                      <a:pt x="326" y="273"/>
                    </a:cubicBezTo>
                    <a:cubicBezTo>
                      <a:pt x="319" y="260"/>
                      <a:pt x="306" y="248"/>
                      <a:pt x="294" y="235"/>
                    </a:cubicBezTo>
                    <a:lnTo>
                      <a:pt x="262" y="197"/>
                    </a:lnTo>
                    <a:cubicBezTo>
                      <a:pt x="243" y="178"/>
                      <a:pt x="217" y="159"/>
                      <a:pt x="198" y="133"/>
                    </a:cubicBezTo>
                    <a:lnTo>
                      <a:pt x="59" y="6"/>
                    </a:lnTo>
                    <a:cubicBezTo>
                      <a:pt x="53" y="2"/>
                      <a:pt x="47" y="0"/>
                      <a:pt x="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48"/>
              <p:cNvSpPr/>
              <p:nvPr/>
            </p:nvSpPr>
            <p:spPr>
              <a:xfrm>
                <a:off x="-1200933" y="1784820"/>
                <a:ext cx="40107" cy="58799"/>
              </a:xfrm>
              <a:custGeom>
                <a:rect b="b" l="l" r="r" t="t"/>
                <a:pathLst>
                  <a:path extrusionOk="0" h="324" w="221">
                    <a:moveTo>
                      <a:pt x="32" y="0"/>
                    </a:moveTo>
                    <a:cubicBezTo>
                      <a:pt x="16" y="0"/>
                      <a:pt x="0" y="15"/>
                      <a:pt x="5" y="32"/>
                    </a:cubicBezTo>
                    <a:cubicBezTo>
                      <a:pt x="11" y="89"/>
                      <a:pt x="30" y="140"/>
                      <a:pt x="55" y="184"/>
                    </a:cubicBezTo>
                    <a:cubicBezTo>
                      <a:pt x="62" y="209"/>
                      <a:pt x="81" y="235"/>
                      <a:pt x="94" y="260"/>
                    </a:cubicBezTo>
                    <a:cubicBezTo>
                      <a:pt x="113" y="286"/>
                      <a:pt x="138" y="324"/>
                      <a:pt x="176" y="324"/>
                    </a:cubicBezTo>
                    <a:cubicBezTo>
                      <a:pt x="202" y="324"/>
                      <a:pt x="221" y="305"/>
                      <a:pt x="221" y="279"/>
                    </a:cubicBezTo>
                    <a:cubicBezTo>
                      <a:pt x="214" y="248"/>
                      <a:pt x="182" y="216"/>
                      <a:pt x="163" y="197"/>
                    </a:cubicBezTo>
                    <a:cubicBezTo>
                      <a:pt x="144" y="178"/>
                      <a:pt x="132" y="159"/>
                      <a:pt x="119" y="133"/>
                    </a:cubicBezTo>
                    <a:lnTo>
                      <a:pt x="119" y="127"/>
                    </a:lnTo>
                    <a:lnTo>
                      <a:pt x="106" y="114"/>
                    </a:lnTo>
                    <a:cubicBezTo>
                      <a:pt x="100" y="101"/>
                      <a:pt x="94" y="95"/>
                      <a:pt x="87" y="82"/>
                    </a:cubicBezTo>
                    <a:cubicBezTo>
                      <a:pt x="74" y="57"/>
                      <a:pt x="62" y="38"/>
                      <a:pt x="55" y="12"/>
                    </a:cubicBezTo>
                    <a:cubicBezTo>
                      <a:pt x="49" y="4"/>
                      <a:pt x="41" y="0"/>
                      <a:pt x="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48"/>
              <p:cNvSpPr/>
              <p:nvPr/>
            </p:nvSpPr>
            <p:spPr>
              <a:xfrm>
                <a:off x="-1168993" y="1919113"/>
                <a:ext cx="39381" cy="47184"/>
              </a:xfrm>
              <a:custGeom>
                <a:rect b="b" l="l" r="r" t="t"/>
                <a:pathLst>
                  <a:path extrusionOk="0" h="260" w="217">
                    <a:moveTo>
                      <a:pt x="38" y="0"/>
                    </a:moveTo>
                    <a:cubicBezTo>
                      <a:pt x="29" y="0"/>
                      <a:pt x="19" y="3"/>
                      <a:pt x="13" y="10"/>
                    </a:cubicBezTo>
                    <a:cubicBezTo>
                      <a:pt x="0" y="29"/>
                      <a:pt x="0" y="48"/>
                      <a:pt x="13" y="60"/>
                    </a:cubicBezTo>
                    <a:lnTo>
                      <a:pt x="89" y="162"/>
                    </a:lnTo>
                    <a:cubicBezTo>
                      <a:pt x="102" y="181"/>
                      <a:pt x="108" y="200"/>
                      <a:pt x="121" y="213"/>
                    </a:cubicBezTo>
                    <a:cubicBezTo>
                      <a:pt x="127" y="226"/>
                      <a:pt x="134" y="232"/>
                      <a:pt x="146" y="238"/>
                    </a:cubicBezTo>
                    <a:lnTo>
                      <a:pt x="153" y="251"/>
                    </a:lnTo>
                    <a:cubicBezTo>
                      <a:pt x="165" y="257"/>
                      <a:pt x="172" y="257"/>
                      <a:pt x="184" y="257"/>
                    </a:cubicBezTo>
                    <a:cubicBezTo>
                      <a:pt x="187" y="259"/>
                      <a:pt x="189" y="259"/>
                      <a:pt x="191" y="259"/>
                    </a:cubicBezTo>
                    <a:cubicBezTo>
                      <a:pt x="201" y="259"/>
                      <a:pt x="210" y="249"/>
                      <a:pt x="210" y="238"/>
                    </a:cubicBezTo>
                    <a:cubicBezTo>
                      <a:pt x="216" y="232"/>
                      <a:pt x="216" y="219"/>
                      <a:pt x="210" y="213"/>
                    </a:cubicBezTo>
                    <a:cubicBezTo>
                      <a:pt x="210" y="207"/>
                      <a:pt x="203" y="200"/>
                      <a:pt x="203" y="194"/>
                    </a:cubicBezTo>
                    <a:cubicBezTo>
                      <a:pt x="197" y="181"/>
                      <a:pt x="191" y="175"/>
                      <a:pt x="184" y="162"/>
                    </a:cubicBezTo>
                    <a:lnTo>
                      <a:pt x="146" y="111"/>
                    </a:lnTo>
                    <a:lnTo>
                      <a:pt x="64" y="10"/>
                    </a:lnTo>
                    <a:cubicBezTo>
                      <a:pt x="57" y="3"/>
                      <a:pt x="48" y="0"/>
                      <a:pt x="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48"/>
              <p:cNvSpPr/>
              <p:nvPr/>
            </p:nvSpPr>
            <p:spPr>
              <a:xfrm>
                <a:off x="-1231422" y="1838356"/>
                <a:ext cx="32122" cy="48999"/>
              </a:xfrm>
              <a:custGeom>
                <a:rect b="b" l="l" r="r" t="t"/>
                <a:pathLst>
                  <a:path extrusionOk="0" h="270" w="177">
                    <a:moveTo>
                      <a:pt x="31" y="1"/>
                    </a:moveTo>
                    <a:cubicBezTo>
                      <a:pt x="27" y="1"/>
                      <a:pt x="23" y="2"/>
                      <a:pt x="20" y="3"/>
                    </a:cubicBezTo>
                    <a:cubicBezTo>
                      <a:pt x="1" y="10"/>
                      <a:pt x="1" y="29"/>
                      <a:pt x="7" y="42"/>
                    </a:cubicBezTo>
                    <a:lnTo>
                      <a:pt x="65" y="150"/>
                    </a:lnTo>
                    <a:cubicBezTo>
                      <a:pt x="84" y="188"/>
                      <a:pt x="103" y="219"/>
                      <a:pt x="128" y="258"/>
                    </a:cubicBezTo>
                    <a:cubicBezTo>
                      <a:pt x="132" y="266"/>
                      <a:pt x="139" y="269"/>
                      <a:pt x="146" y="269"/>
                    </a:cubicBezTo>
                    <a:cubicBezTo>
                      <a:pt x="161" y="269"/>
                      <a:pt x="177" y="254"/>
                      <a:pt x="173" y="232"/>
                    </a:cubicBezTo>
                    <a:cubicBezTo>
                      <a:pt x="153" y="194"/>
                      <a:pt x="134" y="162"/>
                      <a:pt x="115" y="124"/>
                    </a:cubicBezTo>
                    <a:lnTo>
                      <a:pt x="58" y="16"/>
                    </a:lnTo>
                    <a:cubicBezTo>
                      <a:pt x="53" y="7"/>
                      <a:pt x="42" y="1"/>
                      <a:pt x="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48"/>
              <p:cNvSpPr/>
              <p:nvPr/>
            </p:nvSpPr>
            <p:spPr>
              <a:xfrm>
                <a:off x="61254" y="2439410"/>
                <a:ext cx="77673" cy="70776"/>
              </a:xfrm>
              <a:custGeom>
                <a:rect b="b" l="l" r="r" t="t"/>
                <a:pathLst>
                  <a:path extrusionOk="0" h="390" w="428">
                    <a:moveTo>
                      <a:pt x="31" y="1"/>
                    </a:moveTo>
                    <a:cubicBezTo>
                      <a:pt x="16" y="1"/>
                      <a:pt x="1" y="16"/>
                      <a:pt x="14" y="34"/>
                    </a:cubicBezTo>
                    <a:cubicBezTo>
                      <a:pt x="59" y="110"/>
                      <a:pt x="116" y="174"/>
                      <a:pt x="180" y="237"/>
                    </a:cubicBezTo>
                    <a:cubicBezTo>
                      <a:pt x="211" y="269"/>
                      <a:pt x="243" y="295"/>
                      <a:pt x="281" y="326"/>
                    </a:cubicBezTo>
                    <a:cubicBezTo>
                      <a:pt x="313" y="352"/>
                      <a:pt x="358" y="390"/>
                      <a:pt x="396" y="390"/>
                    </a:cubicBezTo>
                    <a:cubicBezTo>
                      <a:pt x="408" y="390"/>
                      <a:pt x="427" y="377"/>
                      <a:pt x="421" y="365"/>
                    </a:cubicBezTo>
                    <a:cubicBezTo>
                      <a:pt x="415" y="352"/>
                      <a:pt x="415" y="339"/>
                      <a:pt x="408" y="333"/>
                    </a:cubicBezTo>
                    <a:cubicBezTo>
                      <a:pt x="396" y="326"/>
                      <a:pt x="389" y="320"/>
                      <a:pt x="383" y="314"/>
                    </a:cubicBezTo>
                    <a:cubicBezTo>
                      <a:pt x="364" y="295"/>
                      <a:pt x="351" y="288"/>
                      <a:pt x="332" y="276"/>
                    </a:cubicBezTo>
                    <a:cubicBezTo>
                      <a:pt x="294" y="250"/>
                      <a:pt x="262" y="218"/>
                      <a:pt x="230" y="193"/>
                    </a:cubicBezTo>
                    <a:cubicBezTo>
                      <a:pt x="167" y="136"/>
                      <a:pt x="103" y="72"/>
                      <a:pt x="46" y="9"/>
                    </a:cubicBezTo>
                    <a:cubicBezTo>
                      <a:pt x="43" y="3"/>
                      <a:pt x="37" y="1"/>
                      <a:pt x="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48"/>
              <p:cNvSpPr/>
              <p:nvPr/>
            </p:nvSpPr>
            <p:spPr>
              <a:xfrm>
                <a:off x="181393" y="2376800"/>
                <a:ext cx="33029" cy="36114"/>
              </a:xfrm>
              <a:custGeom>
                <a:rect b="b" l="l" r="r" t="t"/>
                <a:pathLst>
                  <a:path extrusionOk="0" h="199" w="182">
                    <a:moveTo>
                      <a:pt x="30" y="1"/>
                    </a:moveTo>
                    <a:cubicBezTo>
                      <a:pt x="23" y="1"/>
                      <a:pt x="16" y="4"/>
                      <a:pt x="13" y="10"/>
                    </a:cubicBezTo>
                    <a:cubicBezTo>
                      <a:pt x="1" y="17"/>
                      <a:pt x="1" y="36"/>
                      <a:pt x="13" y="42"/>
                    </a:cubicBezTo>
                    <a:lnTo>
                      <a:pt x="77" y="125"/>
                    </a:lnTo>
                    <a:lnTo>
                      <a:pt x="109" y="163"/>
                    </a:lnTo>
                    <a:cubicBezTo>
                      <a:pt x="121" y="176"/>
                      <a:pt x="134" y="188"/>
                      <a:pt x="153" y="195"/>
                    </a:cubicBezTo>
                    <a:cubicBezTo>
                      <a:pt x="156" y="198"/>
                      <a:pt x="159" y="199"/>
                      <a:pt x="163" y="199"/>
                    </a:cubicBezTo>
                    <a:cubicBezTo>
                      <a:pt x="173" y="199"/>
                      <a:pt x="182" y="185"/>
                      <a:pt x="172" y="176"/>
                    </a:cubicBezTo>
                    <a:lnTo>
                      <a:pt x="159" y="150"/>
                    </a:lnTo>
                    <a:cubicBezTo>
                      <a:pt x="153" y="144"/>
                      <a:pt x="153" y="138"/>
                      <a:pt x="147" y="131"/>
                    </a:cubicBezTo>
                    <a:cubicBezTo>
                      <a:pt x="134" y="112"/>
                      <a:pt x="121" y="99"/>
                      <a:pt x="115" y="87"/>
                    </a:cubicBezTo>
                    <a:lnTo>
                      <a:pt x="51" y="10"/>
                    </a:lnTo>
                    <a:cubicBezTo>
                      <a:pt x="45" y="4"/>
                      <a:pt x="37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48"/>
              <p:cNvSpPr/>
              <p:nvPr/>
            </p:nvSpPr>
            <p:spPr>
              <a:xfrm>
                <a:off x="-277023" y="1715495"/>
                <a:ext cx="67692" cy="92372"/>
              </a:xfrm>
              <a:custGeom>
                <a:rect b="b" l="l" r="r" t="t"/>
                <a:pathLst>
                  <a:path extrusionOk="0" h="509" w="373">
                    <a:moveTo>
                      <a:pt x="35" y="0"/>
                    </a:moveTo>
                    <a:cubicBezTo>
                      <a:pt x="20" y="0"/>
                      <a:pt x="1" y="18"/>
                      <a:pt x="10" y="32"/>
                    </a:cubicBezTo>
                    <a:cubicBezTo>
                      <a:pt x="61" y="115"/>
                      <a:pt x="105" y="204"/>
                      <a:pt x="150" y="286"/>
                    </a:cubicBezTo>
                    <a:cubicBezTo>
                      <a:pt x="175" y="325"/>
                      <a:pt x="201" y="369"/>
                      <a:pt x="226" y="407"/>
                    </a:cubicBezTo>
                    <a:cubicBezTo>
                      <a:pt x="239" y="433"/>
                      <a:pt x="258" y="452"/>
                      <a:pt x="277" y="471"/>
                    </a:cubicBezTo>
                    <a:cubicBezTo>
                      <a:pt x="296" y="483"/>
                      <a:pt x="315" y="509"/>
                      <a:pt x="341" y="509"/>
                    </a:cubicBezTo>
                    <a:cubicBezTo>
                      <a:pt x="353" y="509"/>
                      <a:pt x="366" y="496"/>
                      <a:pt x="366" y="490"/>
                    </a:cubicBezTo>
                    <a:cubicBezTo>
                      <a:pt x="372" y="464"/>
                      <a:pt x="366" y="439"/>
                      <a:pt x="353" y="420"/>
                    </a:cubicBezTo>
                    <a:cubicBezTo>
                      <a:pt x="347" y="394"/>
                      <a:pt x="334" y="369"/>
                      <a:pt x="321" y="350"/>
                    </a:cubicBezTo>
                    <a:cubicBezTo>
                      <a:pt x="290" y="312"/>
                      <a:pt x="264" y="274"/>
                      <a:pt x="233" y="229"/>
                    </a:cubicBezTo>
                    <a:cubicBezTo>
                      <a:pt x="175" y="153"/>
                      <a:pt x="105" y="83"/>
                      <a:pt x="48" y="7"/>
                    </a:cubicBezTo>
                    <a:cubicBezTo>
                      <a:pt x="45" y="2"/>
                      <a:pt x="40" y="0"/>
                      <a:pt x="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48"/>
              <p:cNvSpPr/>
              <p:nvPr/>
            </p:nvSpPr>
            <p:spPr>
              <a:xfrm>
                <a:off x="-204794" y="1835815"/>
                <a:ext cx="35752" cy="37929"/>
              </a:xfrm>
              <a:custGeom>
                <a:rect b="b" l="l" r="r" t="t"/>
                <a:pathLst>
                  <a:path extrusionOk="0" h="209" w="197">
                    <a:moveTo>
                      <a:pt x="52" y="1"/>
                    </a:moveTo>
                    <a:cubicBezTo>
                      <a:pt x="29" y="1"/>
                      <a:pt x="1" y="36"/>
                      <a:pt x="25" y="56"/>
                    </a:cubicBezTo>
                    <a:lnTo>
                      <a:pt x="89" y="132"/>
                    </a:lnTo>
                    <a:cubicBezTo>
                      <a:pt x="101" y="151"/>
                      <a:pt x="114" y="157"/>
                      <a:pt x="120" y="170"/>
                    </a:cubicBezTo>
                    <a:cubicBezTo>
                      <a:pt x="127" y="176"/>
                      <a:pt x="133" y="183"/>
                      <a:pt x="140" y="189"/>
                    </a:cubicBezTo>
                    <a:cubicBezTo>
                      <a:pt x="146" y="195"/>
                      <a:pt x="159" y="202"/>
                      <a:pt x="165" y="208"/>
                    </a:cubicBezTo>
                    <a:lnTo>
                      <a:pt x="190" y="208"/>
                    </a:lnTo>
                    <a:cubicBezTo>
                      <a:pt x="197" y="202"/>
                      <a:pt x="197" y="195"/>
                      <a:pt x="197" y="183"/>
                    </a:cubicBezTo>
                    <a:cubicBezTo>
                      <a:pt x="197" y="176"/>
                      <a:pt x="190" y="164"/>
                      <a:pt x="184" y="157"/>
                    </a:cubicBezTo>
                    <a:cubicBezTo>
                      <a:pt x="178" y="145"/>
                      <a:pt x="178" y="138"/>
                      <a:pt x="171" y="132"/>
                    </a:cubicBezTo>
                    <a:cubicBezTo>
                      <a:pt x="165" y="125"/>
                      <a:pt x="146" y="106"/>
                      <a:pt x="140" y="94"/>
                    </a:cubicBezTo>
                    <a:lnTo>
                      <a:pt x="70" y="11"/>
                    </a:lnTo>
                    <a:cubicBezTo>
                      <a:pt x="65" y="4"/>
                      <a:pt x="59" y="1"/>
                      <a:pt x="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48"/>
              <p:cNvSpPr/>
              <p:nvPr/>
            </p:nvSpPr>
            <p:spPr>
              <a:xfrm>
                <a:off x="-327293" y="1667767"/>
                <a:ext cx="39018" cy="39381"/>
              </a:xfrm>
              <a:custGeom>
                <a:rect b="b" l="l" r="r" t="t"/>
                <a:pathLst>
                  <a:path extrusionOk="0" h="217" w="215">
                    <a:moveTo>
                      <a:pt x="39" y="1"/>
                    </a:moveTo>
                    <a:cubicBezTo>
                      <a:pt x="19" y="1"/>
                      <a:pt x="1" y="28"/>
                      <a:pt x="20" y="47"/>
                    </a:cubicBezTo>
                    <a:lnTo>
                      <a:pt x="103" y="130"/>
                    </a:lnTo>
                    <a:lnTo>
                      <a:pt x="141" y="174"/>
                    </a:lnTo>
                    <a:cubicBezTo>
                      <a:pt x="147" y="181"/>
                      <a:pt x="154" y="187"/>
                      <a:pt x="160" y="194"/>
                    </a:cubicBezTo>
                    <a:lnTo>
                      <a:pt x="185" y="213"/>
                    </a:lnTo>
                    <a:cubicBezTo>
                      <a:pt x="188" y="216"/>
                      <a:pt x="192" y="217"/>
                      <a:pt x="195" y="217"/>
                    </a:cubicBezTo>
                    <a:cubicBezTo>
                      <a:pt x="205" y="217"/>
                      <a:pt x="214" y="203"/>
                      <a:pt x="204" y="194"/>
                    </a:cubicBezTo>
                    <a:cubicBezTo>
                      <a:pt x="198" y="174"/>
                      <a:pt x="185" y="162"/>
                      <a:pt x="179" y="143"/>
                    </a:cubicBezTo>
                    <a:lnTo>
                      <a:pt x="141" y="98"/>
                    </a:lnTo>
                    <a:lnTo>
                      <a:pt x="58" y="9"/>
                    </a:lnTo>
                    <a:cubicBezTo>
                      <a:pt x="52" y="3"/>
                      <a:pt x="46" y="1"/>
                      <a:pt x="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48"/>
              <p:cNvSpPr/>
              <p:nvPr/>
            </p:nvSpPr>
            <p:spPr>
              <a:xfrm>
                <a:off x="-103529" y="1939620"/>
                <a:ext cx="35933" cy="35570"/>
              </a:xfrm>
              <a:custGeom>
                <a:rect b="b" l="l" r="r" t="t"/>
                <a:pathLst>
                  <a:path extrusionOk="0" h="196" w="198">
                    <a:moveTo>
                      <a:pt x="26" y="0"/>
                    </a:moveTo>
                    <a:cubicBezTo>
                      <a:pt x="19" y="0"/>
                      <a:pt x="11" y="4"/>
                      <a:pt x="7" y="11"/>
                    </a:cubicBezTo>
                    <a:cubicBezTo>
                      <a:pt x="1" y="17"/>
                      <a:pt x="1" y="30"/>
                      <a:pt x="7" y="43"/>
                    </a:cubicBezTo>
                    <a:lnTo>
                      <a:pt x="39" y="81"/>
                    </a:lnTo>
                    <a:cubicBezTo>
                      <a:pt x="52" y="100"/>
                      <a:pt x="64" y="113"/>
                      <a:pt x="77" y="125"/>
                    </a:cubicBezTo>
                    <a:lnTo>
                      <a:pt x="115" y="164"/>
                    </a:lnTo>
                    <a:cubicBezTo>
                      <a:pt x="128" y="176"/>
                      <a:pt x="147" y="195"/>
                      <a:pt x="166" y="195"/>
                    </a:cubicBezTo>
                    <a:cubicBezTo>
                      <a:pt x="179" y="195"/>
                      <a:pt x="192" y="183"/>
                      <a:pt x="192" y="170"/>
                    </a:cubicBezTo>
                    <a:cubicBezTo>
                      <a:pt x="198" y="151"/>
                      <a:pt x="179" y="132"/>
                      <a:pt x="166" y="113"/>
                    </a:cubicBezTo>
                    <a:cubicBezTo>
                      <a:pt x="153" y="100"/>
                      <a:pt x="141" y="87"/>
                      <a:pt x="128" y="75"/>
                    </a:cubicBezTo>
                    <a:cubicBezTo>
                      <a:pt x="115" y="62"/>
                      <a:pt x="96" y="49"/>
                      <a:pt x="84" y="36"/>
                    </a:cubicBezTo>
                    <a:lnTo>
                      <a:pt x="39" y="5"/>
                    </a:lnTo>
                    <a:cubicBezTo>
                      <a:pt x="36" y="2"/>
                      <a:pt x="32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48"/>
              <p:cNvSpPr/>
              <p:nvPr/>
            </p:nvSpPr>
            <p:spPr>
              <a:xfrm>
                <a:off x="-563034" y="1388473"/>
                <a:ext cx="98725" cy="84750"/>
              </a:xfrm>
              <a:custGeom>
                <a:rect b="b" l="l" r="r" t="t"/>
                <a:pathLst>
                  <a:path extrusionOk="0" h="467" w="544">
                    <a:moveTo>
                      <a:pt x="27" y="1"/>
                    </a:moveTo>
                    <a:cubicBezTo>
                      <a:pt x="15" y="1"/>
                      <a:pt x="1" y="20"/>
                      <a:pt x="16" y="36"/>
                    </a:cubicBezTo>
                    <a:cubicBezTo>
                      <a:pt x="80" y="99"/>
                      <a:pt x="137" y="163"/>
                      <a:pt x="201" y="226"/>
                    </a:cubicBezTo>
                    <a:cubicBezTo>
                      <a:pt x="264" y="296"/>
                      <a:pt x="334" y="354"/>
                      <a:pt x="404" y="417"/>
                    </a:cubicBezTo>
                    <a:cubicBezTo>
                      <a:pt x="425" y="433"/>
                      <a:pt x="464" y="466"/>
                      <a:pt x="494" y="466"/>
                    </a:cubicBezTo>
                    <a:cubicBezTo>
                      <a:pt x="501" y="466"/>
                      <a:pt x="507" y="465"/>
                      <a:pt x="512" y="462"/>
                    </a:cubicBezTo>
                    <a:cubicBezTo>
                      <a:pt x="544" y="443"/>
                      <a:pt x="512" y="385"/>
                      <a:pt x="493" y="366"/>
                    </a:cubicBezTo>
                    <a:cubicBezTo>
                      <a:pt x="461" y="335"/>
                      <a:pt x="430" y="303"/>
                      <a:pt x="391" y="277"/>
                    </a:cubicBezTo>
                    <a:lnTo>
                      <a:pt x="283" y="188"/>
                    </a:lnTo>
                    <a:cubicBezTo>
                      <a:pt x="207" y="125"/>
                      <a:pt x="118" y="68"/>
                      <a:pt x="36" y="4"/>
                    </a:cubicBezTo>
                    <a:cubicBezTo>
                      <a:pt x="33" y="2"/>
                      <a:pt x="30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48"/>
              <p:cNvSpPr/>
              <p:nvPr/>
            </p:nvSpPr>
            <p:spPr>
              <a:xfrm>
                <a:off x="-451788" y="1492096"/>
                <a:ext cx="24318" cy="19600"/>
              </a:xfrm>
              <a:custGeom>
                <a:rect b="b" l="l" r="r" t="t"/>
                <a:pathLst>
                  <a:path extrusionOk="0" h="108" w="134">
                    <a:moveTo>
                      <a:pt x="22" y="1"/>
                    </a:moveTo>
                    <a:cubicBezTo>
                      <a:pt x="17" y="1"/>
                      <a:pt x="11" y="4"/>
                      <a:pt x="7" y="11"/>
                    </a:cubicBezTo>
                    <a:cubicBezTo>
                      <a:pt x="1" y="18"/>
                      <a:pt x="1" y="30"/>
                      <a:pt x="14" y="43"/>
                    </a:cubicBezTo>
                    <a:cubicBezTo>
                      <a:pt x="26" y="49"/>
                      <a:pt x="39" y="62"/>
                      <a:pt x="58" y="75"/>
                    </a:cubicBezTo>
                    <a:cubicBezTo>
                      <a:pt x="71" y="88"/>
                      <a:pt x="90" y="94"/>
                      <a:pt x="102" y="107"/>
                    </a:cubicBezTo>
                    <a:cubicBezTo>
                      <a:pt x="105" y="108"/>
                      <a:pt x="108" y="108"/>
                      <a:pt x="110" y="108"/>
                    </a:cubicBezTo>
                    <a:cubicBezTo>
                      <a:pt x="125" y="108"/>
                      <a:pt x="133" y="92"/>
                      <a:pt x="128" y="81"/>
                    </a:cubicBezTo>
                    <a:cubicBezTo>
                      <a:pt x="109" y="69"/>
                      <a:pt x="90" y="49"/>
                      <a:pt x="83" y="37"/>
                    </a:cubicBezTo>
                    <a:lnTo>
                      <a:pt x="33" y="5"/>
                    </a:lnTo>
                    <a:cubicBezTo>
                      <a:pt x="30" y="2"/>
                      <a:pt x="26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48"/>
              <p:cNvSpPr/>
              <p:nvPr/>
            </p:nvSpPr>
            <p:spPr>
              <a:xfrm>
                <a:off x="-398977" y="1522403"/>
                <a:ext cx="31578" cy="35025"/>
              </a:xfrm>
              <a:custGeom>
                <a:rect b="b" l="l" r="r" t="t"/>
                <a:pathLst>
                  <a:path extrusionOk="0" h="193" w="174">
                    <a:moveTo>
                      <a:pt x="36" y="0"/>
                    </a:moveTo>
                    <a:cubicBezTo>
                      <a:pt x="18" y="0"/>
                      <a:pt x="1" y="23"/>
                      <a:pt x="15" y="41"/>
                    </a:cubicBezTo>
                    <a:lnTo>
                      <a:pt x="78" y="118"/>
                    </a:lnTo>
                    <a:lnTo>
                      <a:pt x="104" y="149"/>
                    </a:lnTo>
                    <a:lnTo>
                      <a:pt x="117" y="168"/>
                    </a:lnTo>
                    <a:cubicBezTo>
                      <a:pt x="123" y="175"/>
                      <a:pt x="129" y="181"/>
                      <a:pt x="136" y="188"/>
                    </a:cubicBezTo>
                    <a:cubicBezTo>
                      <a:pt x="139" y="191"/>
                      <a:pt x="144" y="192"/>
                      <a:pt x="148" y="192"/>
                    </a:cubicBezTo>
                    <a:cubicBezTo>
                      <a:pt x="153" y="192"/>
                      <a:pt x="158" y="191"/>
                      <a:pt x="161" y="188"/>
                    </a:cubicBezTo>
                    <a:cubicBezTo>
                      <a:pt x="167" y="181"/>
                      <a:pt x="174" y="175"/>
                      <a:pt x="167" y="162"/>
                    </a:cubicBezTo>
                    <a:cubicBezTo>
                      <a:pt x="161" y="156"/>
                      <a:pt x="161" y="156"/>
                      <a:pt x="155" y="149"/>
                    </a:cubicBezTo>
                    <a:lnTo>
                      <a:pt x="142" y="130"/>
                    </a:lnTo>
                    <a:lnTo>
                      <a:pt x="110" y="86"/>
                    </a:lnTo>
                    <a:cubicBezTo>
                      <a:pt x="91" y="60"/>
                      <a:pt x="72" y="35"/>
                      <a:pt x="53" y="10"/>
                    </a:cubicBezTo>
                    <a:cubicBezTo>
                      <a:pt x="48" y="3"/>
                      <a:pt x="42" y="0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48"/>
              <p:cNvSpPr/>
              <p:nvPr/>
            </p:nvSpPr>
            <p:spPr>
              <a:xfrm>
                <a:off x="-1391668" y="2906352"/>
                <a:ext cx="36296" cy="92372"/>
              </a:xfrm>
              <a:custGeom>
                <a:rect b="b" l="l" r="r" t="t"/>
                <a:pathLst>
                  <a:path extrusionOk="0" h="509" w="200">
                    <a:moveTo>
                      <a:pt x="165" y="1"/>
                    </a:moveTo>
                    <a:cubicBezTo>
                      <a:pt x="156" y="1"/>
                      <a:pt x="147" y="5"/>
                      <a:pt x="140" y="16"/>
                    </a:cubicBezTo>
                    <a:cubicBezTo>
                      <a:pt x="102" y="86"/>
                      <a:pt x="71" y="156"/>
                      <a:pt x="45" y="232"/>
                    </a:cubicBezTo>
                    <a:cubicBezTo>
                      <a:pt x="32" y="270"/>
                      <a:pt x="20" y="308"/>
                      <a:pt x="13" y="346"/>
                    </a:cubicBezTo>
                    <a:cubicBezTo>
                      <a:pt x="7" y="372"/>
                      <a:pt x="7" y="391"/>
                      <a:pt x="1" y="416"/>
                    </a:cubicBezTo>
                    <a:cubicBezTo>
                      <a:pt x="1" y="435"/>
                      <a:pt x="7" y="454"/>
                      <a:pt x="7" y="480"/>
                    </a:cubicBezTo>
                    <a:cubicBezTo>
                      <a:pt x="13" y="499"/>
                      <a:pt x="31" y="508"/>
                      <a:pt x="48" y="508"/>
                    </a:cubicBezTo>
                    <a:cubicBezTo>
                      <a:pt x="66" y="508"/>
                      <a:pt x="83" y="499"/>
                      <a:pt x="90" y="480"/>
                    </a:cubicBezTo>
                    <a:cubicBezTo>
                      <a:pt x="102" y="441"/>
                      <a:pt x="109" y="403"/>
                      <a:pt x="115" y="359"/>
                    </a:cubicBezTo>
                    <a:cubicBezTo>
                      <a:pt x="121" y="327"/>
                      <a:pt x="128" y="289"/>
                      <a:pt x="134" y="257"/>
                    </a:cubicBezTo>
                    <a:cubicBezTo>
                      <a:pt x="153" y="181"/>
                      <a:pt x="172" y="105"/>
                      <a:pt x="191" y="35"/>
                    </a:cubicBezTo>
                    <a:cubicBezTo>
                      <a:pt x="200" y="18"/>
                      <a:pt x="183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48"/>
              <p:cNvSpPr/>
              <p:nvPr/>
            </p:nvSpPr>
            <p:spPr>
              <a:xfrm>
                <a:off x="-379922" y="2910344"/>
                <a:ext cx="291638" cy="87835"/>
              </a:xfrm>
              <a:custGeom>
                <a:rect b="b" l="l" r="r" t="t"/>
                <a:pathLst>
                  <a:path extrusionOk="0" h="484" w="1607">
                    <a:moveTo>
                      <a:pt x="1529" y="0"/>
                    </a:moveTo>
                    <a:cubicBezTo>
                      <a:pt x="1488" y="0"/>
                      <a:pt x="1439" y="22"/>
                      <a:pt x="1410" y="32"/>
                    </a:cubicBezTo>
                    <a:cubicBezTo>
                      <a:pt x="1193" y="108"/>
                      <a:pt x="984" y="178"/>
                      <a:pt x="774" y="242"/>
                    </a:cubicBezTo>
                    <a:cubicBezTo>
                      <a:pt x="533" y="305"/>
                      <a:pt x="285" y="375"/>
                      <a:pt x="37" y="426"/>
                    </a:cubicBezTo>
                    <a:cubicBezTo>
                      <a:pt x="1" y="432"/>
                      <a:pt x="5" y="484"/>
                      <a:pt x="38" y="484"/>
                    </a:cubicBezTo>
                    <a:cubicBezTo>
                      <a:pt x="39" y="484"/>
                      <a:pt x="41" y="483"/>
                      <a:pt x="43" y="483"/>
                    </a:cubicBezTo>
                    <a:cubicBezTo>
                      <a:pt x="259" y="464"/>
                      <a:pt x="475" y="439"/>
                      <a:pt x="691" y="394"/>
                    </a:cubicBezTo>
                    <a:cubicBezTo>
                      <a:pt x="908" y="350"/>
                      <a:pt x="1124" y="286"/>
                      <a:pt x="1333" y="222"/>
                    </a:cubicBezTo>
                    <a:cubicBezTo>
                      <a:pt x="1384" y="203"/>
                      <a:pt x="1435" y="191"/>
                      <a:pt x="1486" y="165"/>
                    </a:cubicBezTo>
                    <a:cubicBezTo>
                      <a:pt x="1530" y="146"/>
                      <a:pt x="1594" y="134"/>
                      <a:pt x="1600" y="83"/>
                    </a:cubicBezTo>
                    <a:cubicBezTo>
                      <a:pt x="1607" y="51"/>
                      <a:pt x="1594" y="19"/>
                      <a:pt x="1562" y="6"/>
                    </a:cubicBezTo>
                    <a:cubicBezTo>
                      <a:pt x="1552" y="2"/>
                      <a:pt x="1541" y="0"/>
                      <a:pt x="15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48"/>
              <p:cNvSpPr/>
              <p:nvPr/>
            </p:nvSpPr>
            <p:spPr>
              <a:xfrm>
                <a:off x="-60700" y="2889474"/>
                <a:ext cx="45007" cy="28310"/>
              </a:xfrm>
              <a:custGeom>
                <a:rect b="b" l="l" r="r" t="t"/>
                <a:pathLst>
                  <a:path extrusionOk="0" h="156" w="248">
                    <a:moveTo>
                      <a:pt x="210" y="1"/>
                    </a:moveTo>
                    <a:cubicBezTo>
                      <a:pt x="197" y="7"/>
                      <a:pt x="191" y="7"/>
                      <a:pt x="178" y="13"/>
                    </a:cubicBezTo>
                    <a:lnTo>
                      <a:pt x="153" y="20"/>
                    </a:lnTo>
                    <a:lnTo>
                      <a:pt x="108" y="39"/>
                    </a:lnTo>
                    <a:lnTo>
                      <a:pt x="25" y="83"/>
                    </a:lnTo>
                    <a:cubicBezTo>
                      <a:pt x="6" y="96"/>
                      <a:pt x="0" y="115"/>
                      <a:pt x="6" y="134"/>
                    </a:cubicBezTo>
                    <a:cubicBezTo>
                      <a:pt x="16" y="148"/>
                      <a:pt x="29" y="156"/>
                      <a:pt x="43" y="156"/>
                    </a:cubicBezTo>
                    <a:cubicBezTo>
                      <a:pt x="48" y="156"/>
                      <a:pt x="53" y="155"/>
                      <a:pt x="57" y="153"/>
                    </a:cubicBezTo>
                    <a:lnTo>
                      <a:pt x="146" y="109"/>
                    </a:lnTo>
                    <a:cubicBezTo>
                      <a:pt x="165" y="102"/>
                      <a:pt x="178" y="96"/>
                      <a:pt x="191" y="83"/>
                    </a:cubicBezTo>
                    <a:lnTo>
                      <a:pt x="210" y="71"/>
                    </a:lnTo>
                    <a:cubicBezTo>
                      <a:pt x="216" y="64"/>
                      <a:pt x="229" y="58"/>
                      <a:pt x="235" y="52"/>
                    </a:cubicBezTo>
                    <a:cubicBezTo>
                      <a:pt x="242" y="45"/>
                      <a:pt x="248" y="32"/>
                      <a:pt x="242" y="20"/>
                    </a:cubicBezTo>
                    <a:cubicBezTo>
                      <a:pt x="235" y="7"/>
                      <a:pt x="222" y="1"/>
                      <a:pt x="2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48"/>
              <p:cNvSpPr/>
              <p:nvPr/>
            </p:nvSpPr>
            <p:spPr>
              <a:xfrm>
                <a:off x="-1786022" y="885054"/>
                <a:ext cx="2873010" cy="2506567"/>
              </a:xfrm>
              <a:custGeom>
                <a:rect b="b" l="l" r="r" t="t"/>
                <a:pathLst>
                  <a:path extrusionOk="0" h="13812" w="15831">
                    <a:moveTo>
                      <a:pt x="1433" y="658"/>
                    </a:moveTo>
                    <a:cubicBezTo>
                      <a:pt x="1506" y="658"/>
                      <a:pt x="1579" y="669"/>
                      <a:pt x="1653" y="694"/>
                    </a:cubicBezTo>
                    <a:cubicBezTo>
                      <a:pt x="1729" y="732"/>
                      <a:pt x="1792" y="789"/>
                      <a:pt x="1850" y="853"/>
                    </a:cubicBezTo>
                    <a:cubicBezTo>
                      <a:pt x="1894" y="903"/>
                      <a:pt x="1939" y="954"/>
                      <a:pt x="1983" y="999"/>
                    </a:cubicBezTo>
                    <a:cubicBezTo>
                      <a:pt x="1710" y="948"/>
                      <a:pt x="1436" y="916"/>
                      <a:pt x="1157" y="903"/>
                    </a:cubicBezTo>
                    <a:cubicBezTo>
                      <a:pt x="1065" y="897"/>
                      <a:pt x="973" y="894"/>
                      <a:pt x="880" y="894"/>
                    </a:cubicBezTo>
                    <a:cubicBezTo>
                      <a:pt x="788" y="894"/>
                      <a:pt x="696" y="897"/>
                      <a:pt x="604" y="903"/>
                    </a:cubicBezTo>
                    <a:cubicBezTo>
                      <a:pt x="471" y="903"/>
                      <a:pt x="337" y="916"/>
                      <a:pt x="204" y="935"/>
                    </a:cubicBezTo>
                    <a:cubicBezTo>
                      <a:pt x="560" y="802"/>
                      <a:pt x="928" y="706"/>
                      <a:pt x="1309" y="668"/>
                    </a:cubicBezTo>
                    <a:cubicBezTo>
                      <a:pt x="1350" y="661"/>
                      <a:pt x="1391" y="658"/>
                      <a:pt x="1433" y="658"/>
                    </a:cubicBezTo>
                    <a:close/>
                    <a:moveTo>
                      <a:pt x="742" y="984"/>
                    </a:moveTo>
                    <a:cubicBezTo>
                      <a:pt x="874" y="984"/>
                      <a:pt x="1008" y="989"/>
                      <a:pt x="1138" y="999"/>
                    </a:cubicBezTo>
                    <a:cubicBezTo>
                      <a:pt x="1468" y="1018"/>
                      <a:pt x="1792" y="1069"/>
                      <a:pt x="2110" y="1139"/>
                    </a:cubicBezTo>
                    <a:cubicBezTo>
                      <a:pt x="2104" y="1202"/>
                      <a:pt x="2116" y="1266"/>
                      <a:pt x="2148" y="1323"/>
                    </a:cubicBezTo>
                    <a:cubicBezTo>
                      <a:pt x="2174" y="1386"/>
                      <a:pt x="2244" y="1494"/>
                      <a:pt x="2193" y="1564"/>
                    </a:cubicBezTo>
                    <a:cubicBezTo>
                      <a:pt x="2182" y="1580"/>
                      <a:pt x="2168" y="1585"/>
                      <a:pt x="2151" y="1585"/>
                    </a:cubicBezTo>
                    <a:cubicBezTo>
                      <a:pt x="2128" y="1585"/>
                      <a:pt x="2101" y="1574"/>
                      <a:pt x="2078" y="1571"/>
                    </a:cubicBezTo>
                    <a:lnTo>
                      <a:pt x="1888" y="1507"/>
                    </a:lnTo>
                    <a:lnTo>
                      <a:pt x="1545" y="1393"/>
                    </a:lnTo>
                    <a:cubicBezTo>
                      <a:pt x="1131" y="1259"/>
                      <a:pt x="718" y="1113"/>
                      <a:pt x="299" y="999"/>
                    </a:cubicBezTo>
                    <a:cubicBezTo>
                      <a:pt x="394" y="992"/>
                      <a:pt x="496" y="986"/>
                      <a:pt x="598" y="986"/>
                    </a:cubicBezTo>
                    <a:cubicBezTo>
                      <a:pt x="645" y="984"/>
                      <a:pt x="693" y="984"/>
                      <a:pt x="742" y="984"/>
                    </a:cubicBezTo>
                    <a:close/>
                    <a:moveTo>
                      <a:pt x="7728" y="8764"/>
                    </a:moveTo>
                    <a:lnTo>
                      <a:pt x="7728" y="8764"/>
                    </a:lnTo>
                    <a:cubicBezTo>
                      <a:pt x="7804" y="8796"/>
                      <a:pt x="7874" y="8828"/>
                      <a:pt x="7950" y="8860"/>
                    </a:cubicBezTo>
                    <a:cubicBezTo>
                      <a:pt x="8160" y="8936"/>
                      <a:pt x="8370" y="8999"/>
                      <a:pt x="8586" y="9050"/>
                    </a:cubicBezTo>
                    <a:cubicBezTo>
                      <a:pt x="8694" y="9076"/>
                      <a:pt x="8802" y="9095"/>
                      <a:pt x="8903" y="9114"/>
                    </a:cubicBezTo>
                    <a:cubicBezTo>
                      <a:pt x="9005" y="9133"/>
                      <a:pt x="9100" y="9146"/>
                      <a:pt x="9202" y="9152"/>
                    </a:cubicBezTo>
                    <a:cubicBezTo>
                      <a:pt x="9210" y="9153"/>
                      <a:pt x="9219" y="9153"/>
                      <a:pt x="9227" y="9153"/>
                    </a:cubicBezTo>
                    <a:cubicBezTo>
                      <a:pt x="9302" y="9153"/>
                      <a:pt x="9380" y="9128"/>
                      <a:pt x="9437" y="9082"/>
                    </a:cubicBezTo>
                    <a:cubicBezTo>
                      <a:pt x="9456" y="9063"/>
                      <a:pt x="9469" y="9044"/>
                      <a:pt x="9482" y="9025"/>
                    </a:cubicBezTo>
                    <a:lnTo>
                      <a:pt x="9526" y="9076"/>
                    </a:lnTo>
                    <a:cubicBezTo>
                      <a:pt x="9558" y="9114"/>
                      <a:pt x="9621" y="9165"/>
                      <a:pt x="9634" y="9215"/>
                    </a:cubicBezTo>
                    <a:cubicBezTo>
                      <a:pt x="9641" y="9260"/>
                      <a:pt x="9609" y="9273"/>
                      <a:pt x="9571" y="9285"/>
                    </a:cubicBezTo>
                    <a:cubicBezTo>
                      <a:pt x="9507" y="9302"/>
                      <a:pt x="9441" y="9311"/>
                      <a:pt x="9373" y="9311"/>
                    </a:cubicBezTo>
                    <a:cubicBezTo>
                      <a:pt x="9340" y="9311"/>
                      <a:pt x="9306" y="9309"/>
                      <a:pt x="9272" y="9304"/>
                    </a:cubicBezTo>
                    <a:cubicBezTo>
                      <a:pt x="8941" y="9298"/>
                      <a:pt x="8611" y="9228"/>
                      <a:pt x="8306" y="9101"/>
                    </a:cubicBezTo>
                    <a:cubicBezTo>
                      <a:pt x="8173" y="9050"/>
                      <a:pt x="8045" y="8987"/>
                      <a:pt x="7925" y="8917"/>
                    </a:cubicBezTo>
                    <a:cubicBezTo>
                      <a:pt x="7931" y="8904"/>
                      <a:pt x="7931" y="8885"/>
                      <a:pt x="7918" y="8879"/>
                    </a:cubicBezTo>
                    <a:lnTo>
                      <a:pt x="7728" y="8764"/>
                    </a:lnTo>
                    <a:close/>
                    <a:moveTo>
                      <a:pt x="7658" y="10010"/>
                    </a:moveTo>
                    <a:cubicBezTo>
                      <a:pt x="7677" y="10016"/>
                      <a:pt x="7702" y="10029"/>
                      <a:pt x="7715" y="10048"/>
                    </a:cubicBezTo>
                    <a:lnTo>
                      <a:pt x="7632" y="10048"/>
                    </a:lnTo>
                    <a:cubicBezTo>
                      <a:pt x="7632" y="10048"/>
                      <a:pt x="7639" y="10042"/>
                      <a:pt x="7645" y="10035"/>
                    </a:cubicBezTo>
                    <a:cubicBezTo>
                      <a:pt x="7651" y="10029"/>
                      <a:pt x="7651" y="10023"/>
                      <a:pt x="7658" y="10010"/>
                    </a:cubicBezTo>
                    <a:close/>
                    <a:moveTo>
                      <a:pt x="5173" y="8351"/>
                    </a:moveTo>
                    <a:cubicBezTo>
                      <a:pt x="5281" y="8402"/>
                      <a:pt x="5383" y="8447"/>
                      <a:pt x="5491" y="8491"/>
                    </a:cubicBezTo>
                    <a:cubicBezTo>
                      <a:pt x="5669" y="8561"/>
                      <a:pt x="5859" y="8618"/>
                      <a:pt x="6050" y="8656"/>
                    </a:cubicBezTo>
                    <a:cubicBezTo>
                      <a:pt x="6133" y="8675"/>
                      <a:pt x="6222" y="8688"/>
                      <a:pt x="6304" y="8701"/>
                    </a:cubicBezTo>
                    <a:cubicBezTo>
                      <a:pt x="6438" y="8733"/>
                      <a:pt x="6571" y="8758"/>
                      <a:pt x="6711" y="8783"/>
                    </a:cubicBezTo>
                    <a:cubicBezTo>
                      <a:pt x="6889" y="8815"/>
                      <a:pt x="7067" y="8847"/>
                      <a:pt x="7251" y="8866"/>
                    </a:cubicBezTo>
                    <a:cubicBezTo>
                      <a:pt x="7340" y="8879"/>
                      <a:pt x="7429" y="8891"/>
                      <a:pt x="7518" y="8904"/>
                    </a:cubicBezTo>
                    <a:cubicBezTo>
                      <a:pt x="7594" y="8917"/>
                      <a:pt x="7677" y="8917"/>
                      <a:pt x="7753" y="8917"/>
                    </a:cubicBezTo>
                    <a:cubicBezTo>
                      <a:pt x="7817" y="8968"/>
                      <a:pt x="7887" y="9018"/>
                      <a:pt x="7963" y="9057"/>
                    </a:cubicBezTo>
                    <a:cubicBezTo>
                      <a:pt x="7944" y="9082"/>
                      <a:pt x="7931" y="9107"/>
                      <a:pt x="7912" y="9127"/>
                    </a:cubicBezTo>
                    <a:cubicBezTo>
                      <a:pt x="7880" y="9171"/>
                      <a:pt x="7855" y="9222"/>
                      <a:pt x="7823" y="9266"/>
                    </a:cubicBezTo>
                    <a:cubicBezTo>
                      <a:pt x="7766" y="9355"/>
                      <a:pt x="7715" y="9444"/>
                      <a:pt x="7658" y="9533"/>
                    </a:cubicBezTo>
                    <a:cubicBezTo>
                      <a:pt x="7632" y="9552"/>
                      <a:pt x="7607" y="9565"/>
                      <a:pt x="7582" y="9590"/>
                    </a:cubicBezTo>
                    <a:cubicBezTo>
                      <a:pt x="7537" y="9622"/>
                      <a:pt x="7493" y="9667"/>
                      <a:pt x="7461" y="9711"/>
                    </a:cubicBezTo>
                    <a:cubicBezTo>
                      <a:pt x="7429" y="9756"/>
                      <a:pt x="7397" y="9800"/>
                      <a:pt x="7372" y="9851"/>
                    </a:cubicBezTo>
                    <a:cubicBezTo>
                      <a:pt x="7340" y="9902"/>
                      <a:pt x="7321" y="9965"/>
                      <a:pt x="7315" y="10023"/>
                    </a:cubicBezTo>
                    <a:cubicBezTo>
                      <a:pt x="7315" y="10042"/>
                      <a:pt x="7327" y="10061"/>
                      <a:pt x="7340" y="10073"/>
                    </a:cubicBezTo>
                    <a:lnTo>
                      <a:pt x="7092" y="10092"/>
                    </a:lnTo>
                    <a:cubicBezTo>
                      <a:pt x="6870" y="10112"/>
                      <a:pt x="6641" y="10131"/>
                      <a:pt x="6412" y="10150"/>
                    </a:cubicBezTo>
                    <a:cubicBezTo>
                      <a:pt x="6298" y="10162"/>
                      <a:pt x="6184" y="10175"/>
                      <a:pt x="6069" y="10175"/>
                    </a:cubicBezTo>
                    <a:cubicBezTo>
                      <a:pt x="6023" y="10175"/>
                      <a:pt x="5978" y="10167"/>
                      <a:pt x="5932" y="10167"/>
                    </a:cubicBezTo>
                    <a:cubicBezTo>
                      <a:pt x="5920" y="10167"/>
                      <a:pt x="5909" y="10167"/>
                      <a:pt x="5898" y="10169"/>
                    </a:cubicBezTo>
                    <a:lnTo>
                      <a:pt x="5726" y="10175"/>
                    </a:lnTo>
                    <a:cubicBezTo>
                      <a:pt x="5497" y="10188"/>
                      <a:pt x="5268" y="10194"/>
                      <a:pt x="5040" y="10200"/>
                    </a:cubicBezTo>
                    <a:lnTo>
                      <a:pt x="4658" y="10200"/>
                    </a:lnTo>
                    <a:cubicBezTo>
                      <a:pt x="4601" y="10197"/>
                      <a:pt x="4544" y="10196"/>
                      <a:pt x="4486" y="10196"/>
                    </a:cubicBezTo>
                    <a:cubicBezTo>
                      <a:pt x="4428" y="10196"/>
                      <a:pt x="4369" y="10197"/>
                      <a:pt x="4309" y="10200"/>
                    </a:cubicBezTo>
                    <a:cubicBezTo>
                      <a:pt x="4290" y="10124"/>
                      <a:pt x="4252" y="10054"/>
                      <a:pt x="4207" y="9991"/>
                    </a:cubicBezTo>
                    <a:cubicBezTo>
                      <a:pt x="4169" y="9946"/>
                      <a:pt x="4137" y="9902"/>
                      <a:pt x="4099" y="9857"/>
                    </a:cubicBezTo>
                    <a:cubicBezTo>
                      <a:pt x="4067" y="9813"/>
                      <a:pt x="4023" y="9775"/>
                      <a:pt x="3966" y="9756"/>
                    </a:cubicBezTo>
                    <a:cubicBezTo>
                      <a:pt x="4137" y="9622"/>
                      <a:pt x="4309" y="9489"/>
                      <a:pt x="4474" y="9355"/>
                    </a:cubicBezTo>
                    <a:lnTo>
                      <a:pt x="4735" y="9139"/>
                    </a:lnTo>
                    <a:lnTo>
                      <a:pt x="4868" y="9018"/>
                    </a:lnTo>
                    <a:cubicBezTo>
                      <a:pt x="4913" y="8987"/>
                      <a:pt x="4957" y="8949"/>
                      <a:pt x="4989" y="8904"/>
                    </a:cubicBezTo>
                    <a:cubicBezTo>
                      <a:pt x="5008" y="8872"/>
                      <a:pt x="4989" y="8834"/>
                      <a:pt x="4951" y="8834"/>
                    </a:cubicBezTo>
                    <a:lnTo>
                      <a:pt x="4957" y="8815"/>
                    </a:lnTo>
                    <a:cubicBezTo>
                      <a:pt x="4989" y="8758"/>
                      <a:pt x="5021" y="8694"/>
                      <a:pt x="5046" y="8631"/>
                    </a:cubicBezTo>
                    <a:cubicBezTo>
                      <a:pt x="5090" y="8542"/>
                      <a:pt x="5135" y="8447"/>
                      <a:pt x="5173" y="8351"/>
                    </a:cubicBezTo>
                    <a:close/>
                    <a:moveTo>
                      <a:pt x="8045" y="9107"/>
                    </a:moveTo>
                    <a:lnTo>
                      <a:pt x="8154" y="9165"/>
                    </a:lnTo>
                    <a:cubicBezTo>
                      <a:pt x="8109" y="9215"/>
                      <a:pt x="8071" y="9273"/>
                      <a:pt x="8033" y="9330"/>
                    </a:cubicBezTo>
                    <a:lnTo>
                      <a:pt x="7861" y="9571"/>
                    </a:lnTo>
                    <a:cubicBezTo>
                      <a:pt x="7832" y="9615"/>
                      <a:pt x="7877" y="9663"/>
                      <a:pt x="7920" y="9663"/>
                    </a:cubicBezTo>
                    <a:cubicBezTo>
                      <a:pt x="7933" y="9663"/>
                      <a:pt x="7946" y="9658"/>
                      <a:pt x="7957" y="9648"/>
                    </a:cubicBezTo>
                    <a:lnTo>
                      <a:pt x="7957" y="9648"/>
                    </a:lnTo>
                    <a:cubicBezTo>
                      <a:pt x="7925" y="9730"/>
                      <a:pt x="7899" y="9826"/>
                      <a:pt x="7899" y="9915"/>
                    </a:cubicBezTo>
                    <a:cubicBezTo>
                      <a:pt x="7899" y="9972"/>
                      <a:pt x="7899" y="10029"/>
                      <a:pt x="7912" y="10086"/>
                    </a:cubicBezTo>
                    <a:cubicBezTo>
                      <a:pt x="7918" y="10143"/>
                      <a:pt x="7944" y="10194"/>
                      <a:pt x="7950" y="10251"/>
                    </a:cubicBezTo>
                    <a:cubicBezTo>
                      <a:pt x="7950" y="10262"/>
                      <a:pt x="7945" y="10306"/>
                      <a:pt x="7928" y="10306"/>
                    </a:cubicBezTo>
                    <a:cubicBezTo>
                      <a:pt x="7925" y="10306"/>
                      <a:pt x="7922" y="10305"/>
                      <a:pt x="7918" y="10302"/>
                    </a:cubicBezTo>
                    <a:cubicBezTo>
                      <a:pt x="7893" y="10283"/>
                      <a:pt x="7880" y="10220"/>
                      <a:pt x="7874" y="10188"/>
                    </a:cubicBezTo>
                    <a:cubicBezTo>
                      <a:pt x="7868" y="10086"/>
                      <a:pt x="7823" y="9997"/>
                      <a:pt x="7740" y="9934"/>
                    </a:cubicBezTo>
                    <a:cubicBezTo>
                      <a:pt x="7712" y="9919"/>
                      <a:pt x="7676" y="9910"/>
                      <a:pt x="7640" y="9910"/>
                    </a:cubicBezTo>
                    <a:cubicBezTo>
                      <a:pt x="7581" y="9910"/>
                      <a:pt x="7524" y="9936"/>
                      <a:pt x="7512" y="10003"/>
                    </a:cubicBezTo>
                    <a:lnTo>
                      <a:pt x="7512" y="10010"/>
                    </a:lnTo>
                    <a:cubicBezTo>
                      <a:pt x="7499" y="10016"/>
                      <a:pt x="7486" y="10016"/>
                      <a:pt x="7467" y="10016"/>
                    </a:cubicBezTo>
                    <a:lnTo>
                      <a:pt x="7442" y="10016"/>
                    </a:lnTo>
                    <a:cubicBezTo>
                      <a:pt x="7454" y="9984"/>
                      <a:pt x="7461" y="9946"/>
                      <a:pt x="7480" y="9908"/>
                    </a:cubicBezTo>
                    <a:cubicBezTo>
                      <a:pt x="7499" y="9864"/>
                      <a:pt x="7531" y="9826"/>
                      <a:pt x="7556" y="9787"/>
                    </a:cubicBezTo>
                    <a:cubicBezTo>
                      <a:pt x="7588" y="9743"/>
                      <a:pt x="7620" y="9711"/>
                      <a:pt x="7651" y="9679"/>
                    </a:cubicBezTo>
                    <a:cubicBezTo>
                      <a:pt x="7664" y="9667"/>
                      <a:pt x="7683" y="9654"/>
                      <a:pt x="7696" y="9641"/>
                    </a:cubicBezTo>
                    <a:cubicBezTo>
                      <a:pt x="7702" y="9643"/>
                      <a:pt x="7708" y="9644"/>
                      <a:pt x="7714" y="9644"/>
                    </a:cubicBezTo>
                    <a:cubicBezTo>
                      <a:pt x="7733" y="9644"/>
                      <a:pt x="7750" y="9635"/>
                      <a:pt x="7760" y="9616"/>
                    </a:cubicBezTo>
                    <a:cubicBezTo>
                      <a:pt x="7817" y="9521"/>
                      <a:pt x="7874" y="9425"/>
                      <a:pt x="7925" y="9330"/>
                    </a:cubicBezTo>
                    <a:cubicBezTo>
                      <a:pt x="7957" y="9285"/>
                      <a:pt x="7982" y="9235"/>
                      <a:pt x="8007" y="9190"/>
                    </a:cubicBezTo>
                    <a:cubicBezTo>
                      <a:pt x="8020" y="9165"/>
                      <a:pt x="8033" y="9133"/>
                      <a:pt x="8045" y="9107"/>
                    </a:cubicBezTo>
                    <a:close/>
                    <a:moveTo>
                      <a:pt x="4608" y="7983"/>
                    </a:moveTo>
                    <a:cubicBezTo>
                      <a:pt x="4747" y="8103"/>
                      <a:pt x="4900" y="8211"/>
                      <a:pt x="5065" y="8300"/>
                    </a:cubicBezTo>
                    <a:cubicBezTo>
                      <a:pt x="5021" y="8396"/>
                      <a:pt x="4989" y="8497"/>
                      <a:pt x="4944" y="8593"/>
                    </a:cubicBezTo>
                    <a:cubicBezTo>
                      <a:pt x="4919" y="8650"/>
                      <a:pt x="4887" y="8707"/>
                      <a:pt x="4868" y="8771"/>
                    </a:cubicBezTo>
                    <a:cubicBezTo>
                      <a:pt x="4855" y="8802"/>
                      <a:pt x="4843" y="8828"/>
                      <a:pt x="4830" y="8860"/>
                    </a:cubicBezTo>
                    <a:cubicBezTo>
                      <a:pt x="4824" y="8891"/>
                      <a:pt x="4824" y="8898"/>
                      <a:pt x="4817" y="8917"/>
                    </a:cubicBezTo>
                    <a:lnTo>
                      <a:pt x="4798" y="8936"/>
                    </a:lnTo>
                    <a:cubicBezTo>
                      <a:pt x="4754" y="8974"/>
                      <a:pt x="4709" y="9018"/>
                      <a:pt x="4665" y="9050"/>
                    </a:cubicBezTo>
                    <a:cubicBezTo>
                      <a:pt x="4576" y="9127"/>
                      <a:pt x="4487" y="9203"/>
                      <a:pt x="4404" y="9279"/>
                    </a:cubicBezTo>
                    <a:cubicBezTo>
                      <a:pt x="4233" y="9432"/>
                      <a:pt x="4061" y="9584"/>
                      <a:pt x="3896" y="9743"/>
                    </a:cubicBezTo>
                    <a:cubicBezTo>
                      <a:pt x="3878" y="9760"/>
                      <a:pt x="3887" y="9788"/>
                      <a:pt x="3908" y="9788"/>
                    </a:cubicBezTo>
                    <a:cubicBezTo>
                      <a:pt x="3910" y="9788"/>
                      <a:pt x="3913" y="9788"/>
                      <a:pt x="3915" y="9787"/>
                    </a:cubicBezTo>
                    <a:lnTo>
                      <a:pt x="3915" y="9794"/>
                    </a:lnTo>
                    <a:cubicBezTo>
                      <a:pt x="3934" y="9832"/>
                      <a:pt x="3959" y="9870"/>
                      <a:pt x="3985" y="9895"/>
                    </a:cubicBezTo>
                    <a:cubicBezTo>
                      <a:pt x="4017" y="9927"/>
                      <a:pt x="4042" y="9959"/>
                      <a:pt x="4067" y="9991"/>
                    </a:cubicBezTo>
                    <a:cubicBezTo>
                      <a:pt x="4118" y="10054"/>
                      <a:pt x="4163" y="10118"/>
                      <a:pt x="4188" y="10194"/>
                    </a:cubicBezTo>
                    <a:cubicBezTo>
                      <a:pt x="4207" y="10245"/>
                      <a:pt x="4214" y="10321"/>
                      <a:pt x="4156" y="10347"/>
                    </a:cubicBezTo>
                    <a:cubicBezTo>
                      <a:pt x="4145" y="10350"/>
                      <a:pt x="4133" y="10351"/>
                      <a:pt x="4121" y="10351"/>
                    </a:cubicBezTo>
                    <a:cubicBezTo>
                      <a:pt x="4085" y="10351"/>
                      <a:pt x="4047" y="10337"/>
                      <a:pt x="4023" y="10309"/>
                    </a:cubicBezTo>
                    <a:cubicBezTo>
                      <a:pt x="3997" y="10283"/>
                      <a:pt x="3978" y="10245"/>
                      <a:pt x="3966" y="10213"/>
                    </a:cubicBezTo>
                    <a:cubicBezTo>
                      <a:pt x="3959" y="10194"/>
                      <a:pt x="3953" y="10175"/>
                      <a:pt x="3947" y="10156"/>
                    </a:cubicBezTo>
                    <a:cubicBezTo>
                      <a:pt x="3947" y="10137"/>
                      <a:pt x="3940" y="10124"/>
                      <a:pt x="3940" y="10118"/>
                    </a:cubicBezTo>
                    <a:cubicBezTo>
                      <a:pt x="3928" y="10099"/>
                      <a:pt x="3921" y="10099"/>
                      <a:pt x="3908" y="10092"/>
                    </a:cubicBezTo>
                    <a:cubicBezTo>
                      <a:pt x="3901" y="10082"/>
                      <a:pt x="3889" y="10077"/>
                      <a:pt x="3878" y="10077"/>
                    </a:cubicBezTo>
                    <a:cubicBezTo>
                      <a:pt x="3863" y="10077"/>
                      <a:pt x="3849" y="10087"/>
                      <a:pt x="3845" y="10105"/>
                    </a:cubicBezTo>
                    <a:cubicBezTo>
                      <a:pt x="3839" y="10118"/>
                      <a:pt x="3832" y="10124"/>
                      <a:pt x="3832" y="10137"/>
                    </a:cubicBezTo>
                    <a:cubicBezTo>
                      <a:pt x="3832" y="10143"/>
                      <a:pt x="3832" y="10150"/>
                      <a:pt x="3832" y="10156"/>
                    </a:cubicBezTo>
                    <a:cubicBezTo>
                      <a:pt x="3756" y="10143"/>
                      <a:pt x="3680" y="10137"/>
                      <a:pt x="3603" y="10137"/>
                    </a:cubicBezTo>
                    <a:cubicBezTo>
                      <a:pt x="3527" y="10137"/>
                      <a:pt x="3451" y="10143"/>
                      <a:pt x="3375" y="10156"/>
                    </a:cubicBezTo>
                    <a:cubicBezTo>
                      <a:pt x="3343" y="10162"/>
                      <a:pt x="3311" y="10169"/>
                      <a:pt x="3279" y="10181"/>
                    </a:cubicBezTo>
                    <a:lnTo>
                      <a:pt x="3260" y="10181"/>
                    </a:lnTo>
                    <a:cubicBezTo>
                      <a:pt x="3298" y="10112"/>
                      <a:pt x="3349" y="10042"/>
                      <a:pt x="3413" y="9991"/>
                    </a:cubicBezTo>
                    <a:cubicBezTo>
                      <a:pt x="3451" y="9953"/>
                      <a:pt x="3495" y="9915"/>
                      <a:pt x="3546" y="9889"/>
                    </a:cubicBezTo>
                    <a:cubicBezTo>
                      <a:pt x="3572" y="9870"/>
                      <a:pt x="3597" y="9857"/>
                      <a:pt x="3623" y="9845"/>
                    </a:cubicBezTo>
                    <a:cubicBezTo>
                      <a:pt x="3648" y="9832"/>
                      <a:pt x="3667" y="9819"/>
                      <a:pt x="3692" y="9806"/>
                    </a:cubicBezTo>
                    <a:cubicBezTo>
                      <a:pt x="3697" y="9811"/>
                      <a:pt x="3708" y="9815"/>
                      <a:pt x="3718" y="9815"/>
                    </a:cubicBezTo>
                    <a:cubicBezTo>
                      <a:pt x="3723" y="9815"/>
                      <a:pt x="3727" y="9815"/>
                      <a:pt x="3731" y="9813"/>
                    </a:cubicBezTo>
                    <a:cubicBezTo>
                      <a:pt x="3788" y="9800"/>
                      <a:pt x="3807" y="9756"/>
                      <a:pt x="3839" y="9711"/>
                    </a:cubicBezTo>
                    <a:lnTo>
                      <a:pt x="3947" y="9565"/>
                    </a:lnTo>
                    <a:cubicBezTo>
                      <a:pt x="4017" y="9476"/>
                      <a:pt x="4093" y="9381"/>
                      <a:pt x="4163" y="9292"/>
                    </a:cubicBezTo>
                    <a:cubicBezTo>
                      <a:pt x="4239" y="9196"/>
                      <a:pt x="4309" y="9107"/>
                      <a:pt x="4385" y="9018"/>
                    </a:cubicBezTo>
                    <a:cubicBezTo>
                      <a:pt x="4430" y="8968"/>
                      <a:pt x="4468" y="8923"/>
                      <a:pt x="4512" y="8872"/>
                    </a:cubicBezTo>
                    <a:cubicBezTo>
                      <a:pt x="4550" y="8828"/>
                      <a:pt x="4582" y="8783"/>
                      <a:pt x="4614" y="8739"/>
                    </a:cubicBezTo>
                    <a:cubicBezTo>
                      <a:pt x="4627" y="8713"/>
                      <a:pt x="4608" y="8682"/>
                      <a:pt x="4582" y="8682"/>
                    </a:cubicBezTo>
                    <a:lnTo>
                      <a:pt x="4588" y="8580"/>
                    </a:lnTo>
                    <a:cubicBezTo>
                      <a:pt x="4588" y="8510"/>
                      <a:pt x="4595" y="8440"/>
                      <a:pt x="4595" y="8370"/>
                    </a:cubicBezTo>
                    <a:cubicBezTo>
                      <a:pt x="4601" y="8300"/>
                      <a:pt x="4601" y="8230"/>
                      <a:pt x="4608" y="8161"/>
                    </a:cubicBezTo>
                    <a:cubicBezTo>
                      <a:pt x="4608" y="8097"/>
                      <a:pt x="4608" y="8040"/>
                      <a:pt x="4608" y="7983"/>
                    </a:cubicBezTo>
                    <a:close/>
                    <a:moveTo>
                      <a:pt x="3276" y="104"/>
                    </a:moveTo>
                    <a:cubicBezTo>
                      <a:pt x="3330" y="104"/>
                      <a:pt x="3384" y="106"/>
                      <a:pt x="3438" y="109"/>
                    </a:cubicBezTo>
                    <a:cubicBezTo>
                      <a:pt x="3502" y="109"/>
                      <a:pt x="3559" y="115"/>
                      <a:pt x="3616" y="122"/>
                    </a:cubicBezTo>
                    <a:cubicBezTo>
                      <a:pt x="3623" y="128"/>
                      <a:pt x="3629" y="134"/>
                      <a:pt x="3642" y="134"/>
                    </a:cubicBezTo>
                    <a:cubicBezTo>
                      <a:pt x="3915" y="154"/>
                      <a:pt x="4182" y="255"/>
                      <a:pt x="4398" y="420"/>
                    </a:cubicBezTo>
                    <a:cubicBezTo>
                      <a:pt x="4506" y="503"/>
                      <a:pt x="4608" y="592"/>
                      <a:pt x="4696" y="687"/>
                    </a:cubicBezTo>
                    <a:cubicBezTo>
                      <a:pt x="4747" y="738"/>
                      <a:pt x="4792" y="783"/>
                      <a:pt x="4836" y="833"/>
                    </a:cubicBezTo>
                    <a:cubicBezTo>
                      <a:pt x="4881" y="884"/>
                      <a:pt x="4932" y="929"/>
                      <a:pt x="4989" y="967"/>
                    </a:cubicBezTo>
                    <a:cubicBezTo>
                      <a:pt x="4993" y="969"/>
                      <a:pt x="4998" y="970"/>
                      <a:pt x="5003" y="970"/>
                    </a:cubicBezTo>
                    <a:cubicBezTo>
                      <a:pt x="5024" y="970"/>
                      <a:pt x="5044" y="948"/>
                      <a:pt x="5033" y="922"/>
                    </a:cubicBezTo>
                    <a:cubicBezTo>
                      <a:pt x="5002" y="865"/>
                      <a:pt x="4957" y="802"/>
                      <a:pt x="4906" y="751"/>
                    </a:cubicBezTo>
                    <a:lnTo>
                      <a:pt x="4900" y="745"/>
                    </a:lnTo>
                    <a:lnTo>
                      <a:pt x="4900" y="745"/>
                    </a:lnTo>
                    <a:cubicBezTo>
                      <a:pt x="5046" y="878"/>
                      <a:pt x="5173" y="1018"/>
                      <a:pt x="5300" y="1177"/>
                    </a:cubicBezTo>
                    <a:cubicBezTo>
                      <a:pt x="5383" y="1291"/>
                      <a:pt x="5465" y="1412"/>
                      <a:pt x="5535" y="1539"/>
                    </a:cubicBezTo>
                    <a:cubicBezTo>
                      <a:pt x="5599" y="1666"/>
                      <a:pt x="5669" y="1793"/>
                      <a:pt x="5751" y="1914"/>
                    </a:cubicBezTo>
                    <a:cubicBezTo>
                      <a:pt x="5755" y="1919"/>
                      <a:pt x="5760" y="1922"/>
                      <a:pt x="5766" y="1922"/>
                    </a:cubicBezTo>
                    <a:cubicBezTo>
                      <a:pt x="5779" y="1922"/>
                      <a:pt x="5794" y="1908"/>
                      <a:pt x="5790" y="1895"/>
                    </a:cubicBezTo>
                    <a:cubicBezTo>
                      <a:pt x="5790" y="1869"/>
                      <a:pt x="5783" y="1850"/>
                      <a:pt x="5777" y="1831"/>
                    </a:cubicBezTo>
                    <a:lnTo>
                      <a:pt x="5777" y="1831"/>
                    </a:lnTo>
                    <a:cubicBezTo>
                      <a:pt x="5828" y="1888"/>
                      <a:pt x="5878" y="1939"/>
                      <a:pt x="5929" y="1990"/>
                    </a:cubicBezTo>
                    <a:cubicBezTo>
                      <a:pt x="5961" y="2022"/>
                      <a:pt x="5999" y="2060"/>
                      <a:pt x="6037" y="2092"/>
                    </a:cubicBezTo>
                    <a:cubicBezTo>
                      <a:pt x="6069" y="2124"/>
                      <a:pt x="6114" y="2149"/>
                      <a:pt x="6164" y="2162"/>
                    </a:cubicBezTo>
                    <a:cubicBezTo>
                      <a:pt x="6177" y="2162"/>
                      <a:pt x="6184" y="2155"/>
                      <a:pt x="6190" y="2143"/>
                    </a:cubicBezTo>
                    <a:lnTo>
                      <a:pt x="6546" y="2422"/>
                    </a:lnTo>
                    <a:cubicBezTo>
                      <a:pt x="6724" y="2556"/>
                      <a:pt x="6889" y="2689"/>
                      <a:pt x="7054" y="2835"/>
                    </a:cubicBezTo>
                    <a:cubicBezTo>
                      <a:pt x="7385" y="3115"/>
                      <a:pt x="7696" y="3414"/>
                      <a:pt x="7988" y="3725"/>
                    </a:cubicBezTo>
                    <a:lnTo>
                      <a:pt x="8103" y="3846"/>
                    </a:lnTo>
                    <a:cubicBezTo>
                      <a:pt x="8090" y="3858"/>
                      <a:pt x="8090" y="3871"/>
                      <a:pt x="8103" y="3884"/>
                    </a:cubicBezTo>
                    <a:cubicBezTo>
                      <a:pt x="8179" y="3947"/>
                      <a:pt x="8249" y="4017"/>
                      <a:pt x="8319" y="4094"/>
                    </a:cubicBezTo>
                    <a:cubicBezTo>
                      <a:pt x="8376" y="4151"/>
                      <a:pt x="8433" y="4208"/>
                      <a:pt x="8484" y="4265"/>
                    </a:cubicBezTo>
                    <a:lnTo>
                      <a:pt x="8490" y="4265"/>
                    </a:lnTo>
                    <a:cubicBezTo>
                      <a:pt x="8605" y="4392"/>
                      <a:pt x="8719" y="4519"/>
                      <a:pt x="8821" y="4659"/>
                    </a:cubicBezTo>
                    <a:cubicBezTo>
                      <a:pt x="8929" y="4799"/>
                      <a:pt x="9024" y="4945"/>
                      <a:pt x="9113" y="5098"/>
                    </a:cubicBezTo>
                    <a:cubicBezTo>
                      <a:pt x="9138" y="5142"/>
                      <a:pt x="9164" y="5187"/>
                      <a:pt x="9189" y="5231"/>
                    </a:cubicBezTo>
                    <a:cubicBezTo>
                      <a:pt x="9107" y="5148"/>
                      <a:pt x="9018" y="5072"/>
                      <a:pt x="8922" y="4996"/>
                    </a:cubicBezTo>
                    <a:cubicBezTo>
                      <a:pt x="8919" y="4993"/>
                      <a:pt x="8915" y="4991"/>
                      <a:pt x="8911" y="4991"/>
                    </a:cubicBezTo>
                    <a:cubicBezTo>
                      <a:pt x="8892" y="4991"/>
                      <a:pt x="8870" y="5025"/>
                      <a:pt x="8891" y="5040"/>
                    </a:cubicBezTo>
                    <a:cubicBezTo>
                      <a:pt x="9126" y="5269"/>
                      <a:pt x="9342" y="5523"/>
                      <a:pt x="9545" y="5784"/>
                    </a:cubicBezTo>
                    <a:cubicBezTo>
                      <a:pt x="9641" y="5911"/>
                      <a:pt x="9729" y="6038"/>
                      <a:pt x="9818" y="6172"/>
                    </a:cubicBezTo>
                    <a:cubicBezTo>
                      <a:pt x="9799" y="6172"/>
                      <a:pt x="9787" y="6191"/>
                      <a:pt x="9793" y="6203"/>
                    </a:cubicBezTo>
                    <a:cubicBezTo>
                      <a:pt x="10009" y="6521"/>
                      <a:pt x="10225" y="6839"/>
                      <a:pt x="10448" y="7150"/>
                    </a:cubicBezTo>
                    <a:cubicBezTo>
                      <a:pt x="10562" y="7309"/>
                      <a:pt x="10676" y="7468"/>
                      <a:pt x="10791" y="7620"/>
                    </a:cubicBezTo>
                    <a:cubicBezTo>
                      <a:pt x="10848" y="7697"/>
                      <a:pt x="10905" y="7779"/>
                      <a:pt x="10962" y="7856"/>
                    </a:cubicBezTo>
                    <a:cubicBezTo>
                      <a:pt x="10988" y="7894"/>
                      <a:pt x="11026" y="7932"/>
                      <a:pt x="11058" y="7970"/>
                    </a:cubicBezTo>
                    <a:cubicBezTo>
                      <a:pt x="11077" y="8002"/>
                      <a:pt x="11108" y="8027"/>
                      <a:pt x="11147" y="8046"/>
                    </a:cubicBezTo>
                    <a:lnTo>
                      <a:pt x="11166" y="8046"/>
                    </a:lnTo>
                    <a:cubicBezTo>
                      <a:pt x="11445" y="8358"/>
                      <a:pt x="11738" y="8663"/>
                      <a:pt x="12036" y="8955"/>
                    </a:cubicBezTo>
                    <a:cubicBezTo>
                      <a:pt x="12386" y="9304"/>
                      <a:pt x="12742" y="9648"/>
                      <a:pt x="13117" y="9972"/>
                    </a:cubicBezTo>
                    <a:cubicBezTo>
                      <a:pt x="13828" y="10601"/>
                      <a:pt x="14635" y="11141"/>
                      <a:pt x="15328" y="11796"/>
                    </a:cubicBezTo>
                    <a:cubicBezTo>
                      <a:pt x="15423" y="11878"/>
                      <a:pt x="15512" y="11967"/>
                      <a:pt x="15595" y="12062"/>
                    </a:cubicBezTo>
                    <a:cubicBezTo>
                      <a:pt x="15633" y="12113"/>
                      <a:pt x="15633" y="12145"/>
                      <a:pt x="15576" y="12177"/>
                    </a:cubicBezTo>
                    <a:cubicBezTo>
                      <a:pt x="15525" y="12202"/>
                      <a:pt x="15468" y="12221"/>
                      <a:pt x="15417" y="12234"/>
                    </a:cubicBezTo>
                    <a:cubicBezTo>
                      <a:pt x="15327" y="12258"/>
                      <a:pt x="15238" y="12271"/>
                      <a:pt x="15148" y="12271"/>
                    </a:cubicBezTo>
                    <a:cubicBezTo>
                      <a:pt x="15117" y="12271"/>
                      <a:pt x="15086" y="12269"/>
                      <a:pt x="15055" y="12266"/>
                    </a:cubicBezTo>
                    <a:cubicBezTo>
                      <a:pt x="15017" y="12266"/>
                      <a:pt x="14972" y="12259"/>
                      <a:pt x="14934" y="12247"/>
                    </a:cubicBezTo>
                    <a:cubicBezTo>
                      <a:pt x="14940" y="12228"/>
                      <a:pt x="14934" y="12202"/>
                      <a:pt x="14915" y="12190"/>
                    </a:cubicBezTo>
                    <a:cubicBezTo>
                      <a:pt x="14959" y="12177"/>
                      <a:pt x="14972" y="12120"/>
                      <a:pt x="14940" y="12082"/>
                    </a:cubicBezTo>
                    <a:cubicBezTo>
                      <a:pt x="13943" y="11198"/>
                      <a:pt x="12964" y="10296"/>
                      <a:pt x="11998" y="9381"/>
                    </a:cubicBezTo>
                    <a:cubicBezTo>
                      <a:pt x="11725" y="9127"/>
                      <a:pt x="11452" y="8872"/>
                      <a:pt x="11172" y="8612"/>
                    </a:cubicBezTo>
                    <a:cubicBezTo>
                      <a:pt x="11168" y="8608"/>
                      <a:pt x="11163" y="8606"/>
                      <a:pt x="11158" y="8606"/>
                    </a:cubicBezTo>
                    <a:cubicBezTo>
                      <a:pt x="11142" y="8606"/>
                      <a:pt x="11125" y="8629"/>
                      <a:pt x="11140" y="8644"/>
                    </a:cubicBezTo>
                    <a:cubicBezTo>
                      <a:pt x="12049" y="9616"/>
                      <a:pt x="13028" y="10525"/>
                      <a:pt x="14006" y="11427"/>
                    </a:cubicBezTo>
                    <a:cubicBezTo>
                      <a:pt x="14280" y="11681"/>
                      <a:pt x="14559" y="11929"/>
                      <a:pt x="14839" y="12183"/>
                    </a:cubicBezTo>
                    <a:lnTo>
                      <a:pt x="14775" y="12209"/>
                    </a:lnTo>
                    <a:lnTo>
                      <a:pt x="14699" y="12190"/>
                    </a:lnTo>
                    <a:cubicBezTo>
                      <a:pt x="14692" y="12188"/>
                      <a:pt x="14686" y="12187"/>
                      <a:pt x="14679" y="12187"/>
                    </a:cubicBezTo>
                    <a:cubicBezTo>
                      <a:pt x="14642" y="12187"/>
                      <a:pt x="14611" y="12215"/>
                      <a:pt x="14616" y="12253"/>
                    </a:cubicBezTo>
                    <a:cubicBezTo>
                      <a:pt x="14587" y="12261"/>
                      <a:pt x="14557" y="12264"/>
                      <a:pt x="14527" y="12264"/>
                    </a:cubicBezTo>
                    <a:cubicBezTo>
                      <a:pt x="14506" y="12264"/>
                      <a:pt x="14485" y="12262"/>
                      <a:pt x="14464" y="12259"/>
                    </a:cubicBezTo>
                    <a:cubicBezTo>
                      <a:pt x="14318" y="12240"/>
                      <a:pt x="14178" y="12190"/>
                      <a:pt x="14063" y="12101"/>
                    </a:cubicBezTo>
                    <a:lnTo>
                      <a:pt x="13981" y="12050"/>
                    </a:lnTo>
                    <a:cubicBezTo>
                      <a:pt x="13992" y="12016"/>
                      <a:pt x="13968" y="11992"/>
                      <a:pt x="13940" y="11992"/>
                    </a:cubicBezTo>
                    <a:cubicBezTo>
                      <a:pt x="13937" y="11992"/>
                      <a:pt x="13933" y="11992"/>
                      <a:pt x="13930" y="11993"/>
                    </a:cubicBezTo>
                    <a:lnTo>
                      <a:pt x="13911" y="11993"/>
                    </a:lnTo>
                    <a:cubicBezTo>
                      <a:pt x="13835" y="11923"/>
                      <a:pt x="13752" y="11853"/>
                      <a:pt x="13682" y="11783"/>
                    </a:cubicBezTo>
                    <a:lnTo>
                      <a:pt x="13269" y="11421"/>
                    </a:lnTo>
                    <a:cubicBezTo>
                      <a:pt x="12723" y="10925"/>
                      <a:pt x="12182" y="10436"/>
                      <a:pt x="11636" y="9940"/>
                    </a:cubicBezTo>
                    <a:cubicBezTo>
                      <a:pt x="11331" y="9667"/>
                      <a:pt x="11032" y="9387"/>
                      <a:pt x="10714" y="9120"/>
                    </a:cubicBezTo>
                    <a:cubicBezTo>
                      <a:pt x="10711" y="9118"/>
                      <a:pt x="10708" y="9117"/>
                      <a:pt x="10705" y="9117"/>
                    </a:cubicBezTo>
                    <a:cubicBezTo>
                      <a:pt x="10688" y="9117"/>
                      <a:pt x="10673" y="9142"/>
                      <a:pt x="10689" y="9158"/>
                    </a:cubicBezTo>
                    <a:cubicBezTo>
                      <a:pt x="11229" y="9705"/>
                      <a:pt x="11814" y="10220"/>
                      <a:pt x="12379" y="10747"/>
                    </a:cubicBezTo>
                    <a:lnTo>
                      <a:pt x="13218" y="11535"/>
                    </a:lnTo>
                    <a:lnTo>
                      <a:pt x="13638" y="11929"/>
                    </a:lnTo>
                    <a:cubicBezTo>
                      <a:pt x="13663" y="11954"/>
                      <a:pt x="13689" y="11980"/>
                      <a:pt x="13720" y="12005"/>
                    </a:cubicBezTo>
                    <a:cubicBezTo>
                      <a:pt x="13472" y="11993"/>
                      <a:pt x="13237" y="11910"/>
                      <a:pt x="13034" y="11770"/>
                    </a:cubicBezTo>
                    <a:cubicBezTo>
                      <a:pt x="12761" y="11573"/>
                      <a:pt x="12500" y="11357"/>
                      <a:pt x="12259" y="11122"/>
                    </a:cubicBezTo>
                    <a:cubicBezTo>
                      <a:pt x="11757" y="10664"/>
                      <a:pt x="11280" y="10181"/>
                      <a:pt x="10816" y="9686"/>
                    </a:cubicBezTo>
                    <a:cubicBezTo>
                      <a:pt x="10556" y="9406"/>
                      <a:pt x="10295" y="9120"/>
                      <a:pt x="10041" y="8834"/>
                    </a:cubicBezTo>
                    <a:cubicBezTo>
                      <a:pt x="10036" y="8830"/>
                      <a:pt x="10031" y="8828"/>
                      <a:pt x="10025" y="8828"/>
                    </a:cubicBezTo>
                    <a:cubicBezTo>
                      <a:pt x="10009" y="8828"/>
                      <a:pt x="9993" y="8847"/>
                      <a:pt x="10003" y="8866"/>
                    </a:cubicBezTo>
                    <a:cubicBezTo>
                      <a:pt x="10441" y="9432"/>
                      <a:pt x="10911" y="9965"/>
                      <a:pt x="11407" y="10480"/>
                    </a:cubicBezTo>
                    <a:cubicBezTo>
                      <a:pt x="11547" y="10626"/>
                      <a:pt x="11693" y="10772"/>
                      <a:pt x="11846" y="10919"/>
                    </a:cubicBezTo>
                    <a:lnTo>
                      <a:pt x="11757" y="10868"/>
                    </a:lnTo>
                    <a:cubicBezTo>
                      <a:pt x="11566" y="10747"/>
                      <a:pt x="11382" y="10626"/>
                      <a:pt x="11197" y="10493"/>
                    </a:cubicBezTo>
                    <a:cubicBezTo>
                      <a:pt x="10835" y="10220"/>
                      <a:pt x="10498" y="9921"/>
                      <a:pt x="10193" y="9590"/>
                    </a:cubicBezTo>
                    <a:cubicBezTo>
                      <a:pt x="10104" y="9495"/>
                      <a:pt x="10022" y="9400"/>
                      <a:pt x="9939" y="9304"/>
                    </a:cubicBezTo>
                    <a:cubicBezTo>
                      <a:pt x="9901" y="9260"/>
                      <a:pt x="9857" y="9215"/>
                      <a:pt x="9818" y="9171"/>
                    </a:cubicBezTo>
                    <a:cubicBezTo>
                      <a:pt x="9780" y="9120"/>
                      <a:pt x="9729" y="9076"/>
                      <a:pt x="9685" y="9025"/>
                    </a:cubicBezTo>
                    <a:cubicBezTo>
                      <a:pt x="9681" y="9019"/>
                      <a:pt x="9676" y="9017"/>
                      <a:pt x="9671" y="9017"/>
                    </a:cubicBezTo>
                    <a:cubicBezTo>
                      <a:pt x="9658" y="9017"/>
                      <a:pt x="9644" y="9030"/>
                      <a:pt x="9653" y="9044"/>
                    </a:cubicBezTo>
                    <a:cubicBezTo>
                      <a:pt x="9659" y="9049"/>
                      <a:pt x="9659" y="9055"/>
                      <a:pt x="9663" y="9060"/>
                    </a:cubicBezTo>
                    <a:lnTo>
                      <a:pt x="9663" y="9060"/>
                    </a:lnTo>
                    <a:lnTo>
                      <a:pt x="9628" y="9018"/>
                    </a:lnTo>
                    <a:lnTo>
                      <a:pt x="9482" y="8853"/>
                    </a:lnTo>
                    <a:lnTo>
                      <a:pt x="9475" y="8841"/>
                    </a:lnTo>
                    <a:cubicBezTo>
                      <a:pt x="9424" y="8745"/>
                      <a:pt x="9367" y="8656"/>
                      <a:pt x="9291" y="8580"/>
                    </a:cubicBezTo>
                    <a:cubicBezTo>
                      <a:pt x="9234" y="8516"/>
                      <a:pt x="9177" y="8459"/>
                      <a:pt x="9119" y="8402"/>
                    </a:cubicBezTo>
                    <a:cubicBezTo>
                      <a:pt x="9145" y="8364"/>
                      <a:pt x="9158" y="8313"/>
                      <a:pt x="9158" y="8269"/>
                    </a:cubicBezTo>
                    <a:cubicBezTo>
                      <a:pt x="9145" y="8173"/>
                      <a:pt x="9107" y="8091"/>
                      <a:pt x="9037" y="8027"/>
                    </a:cubicBezTo>
                    <a:cubicBezTo>
                      <a:pt x="8872" y="7843"/>
                      <a:pt x="8706" y="7652"/>
                      <a:pt x="8541" y="7474"/>
                    </a:cubicBezTo>
                    <a:cubicBezTo>
                      <a:pt x="8548" y="7462"/>
                      <a:pt x="8548" y="7442"/>
                      <a:pt x="8554" y="7430"/>
                    </a:cubicBezTo>
                    <a:cubicBezTo>
                      <a:pt x="8567" y="7341"/>
                      <a:pt x="8541" y="7252"/>
                      <a:pt x="8497" y="7182"/>
                    </a:cubicBezTo>
                    <a:cubicBezTo>
                      <a:pt x="8452" y="7099"/>
                      <a:pt x="8401" y="7017"/>
                      <a:pt x="8357" y="6940"/>
                    </a:cubicBezTo>
                    <a:cubicBezTo>
                      <a:pt x="8262" y="6782"/>
                      <a:pt x="8154" y="6623"/>
                      <a:pt x="8045" y="6470"/>
                    </a:cubicBezTo>
                    <a:lnTo>
                      <a:pt x="8045" y="6470"/>
                    </a:lnTo>
                    <a:cubicBezTo>
                      <a:pt x="8115" y="6477"/>
                      <a:pt x="8185" y="6483"/>
                      <a:pt x="8249" y="6489"/>
                    </a:cubicBezTo>
                    <a:cubicBezTo>
                      <a:pt x="8306" y="6489"/>
                      <a:pt x="8338" y="6438"/>
                      <a:pt x="8312" y="6388"/>
                    </a:cubicBezTo>
                    <a:cubicBezTo>
                      <a:pt x="7855" y="5555"/>
                      <a:pt x="7200" y="4843"/>
                      <a:pt x="6406" y="4316"/>
                    </a:cubicBezTo>
                    <a:cubicBezTo>
                      <a:pt x="6184" y="4170"/>
                      <a:pt x="5955" y="4043"/>
                      <a:pt x="5713" y="3935"/>
                    </a:cubicBezTo>
                    <a:cubicBezTo>
                      <a:pt x="5710" y="3933"/>
                      <a:pt x="5706" y="3932"/>
                      <a:pt x="5703" y="3932"/>
                    </a:cubicBezTo>
                    <a:cubicBezTo>
                      <a:pt x="5685" y="3932"/>
                      <a:pt x="5678" y="3961"/>
                      <a:pt x="5694" y="3966"/>
                    </a:cubicBezTo>
                    <a:cubicBezTo>
                      <a:pt x="6514" y="4411"/>
                      <a:pt x="7226" y="5028"/>
                      <a:pt x="7779" y="5778"/>
                    </a:cubicBezTo>
                    <a:cubicBezTo>
                      <a:pt x="7906" y="5962"/>
                      <a:pt x="8026" y="6146"/>
                      <a:pt x="8134" y="6343"/>
                    </a:cubicBezTo>
                    <a:cubicBezTo>
                      <a:pt x="7829" y="6305"/>
                      <a:pt x="7537" y="6216"/>
                      <a:pt x="7264" y="6076"/>
                    </a:cubicBezTo>
                    <a:cubicBezTo>
                      <a:pt x="6959" y="5905"/>
                      <a:pt x="6679" y="5695"/>
                      <a:pt x="6438" y="5447"/>
                    </a:cubicBezTo>
                    <a:cubicBezTo>
                      <a:pt x="6431" y="5441"/>
                      <a:pt x="6423" y="5438"/>
                      <a:pt x="6415" y="5438"/>
                    </a:cubicBezTo>
                    <a:cubicBezTo>
                      <a:pt x="6391" y="5438"/>
                      <a:pt x="6366" y="5463"/>
                      <a:pt x="6381" y="5492"/>
                    </a:cubicBezTo>
                    <a:cubicBezTo>
                      <a:pt x="6590" y="5790"/>
                      <a:pt x="6870" y="6032"/>
                      <a:pt x="7200" y="6197"/>
                    </a:cubicBezTo>
                    <a:cubicBezTo>
                      <a:pt x="7429" y="6318"/>
                      <a:pt x="7677" y="6400"/>
                      <a:pt x="7931" y="6451"/>
                    </a:cubicBezTo>
                    <a:cubicBezTo>
                      <a:pt x="7918" y="6470"/>
                      <a:pt x="7918" y="6502"/>
                      <a:pt x="7931" y="6521"/>
                    </a:cubicBezTo>
                    <a:cubicBezTo>
                      <a:pt x="8026" y="6654"/>
                      <a:pt x="8115" y="6788"/>
                      <a:pt x="8198" y="6928"/>
                    </a:cubicBezTo>
                    <a:cubicBezTo>
                      <a:pt x="8236" y="6991"/>
                      <a:pt x="8281" y="7055"/>
                      <a:pt x="8312" y="7118"/>
                    </a:cubicBezTo>
                    <a:cubicBezTo>
                      <a:pt x="8363" y="7188"/>
                      <a:pt x="8401" y="7265"/>
                      <a:pt x="8427" y="7341"/>
                    </a:cubicBezTo>
                    <a:cubicBezTo>
                      <a:pt x="8446" y="7404"/>
                      <a:pt x="8395" y="7468"/>
                      <a:pt x="8331" y="7468"/>
                    </a:cubicBezTo>
                    <a:cubicBezTo>
                      <a:pt x="8249" y="7462"/>
                      <a:pt x="8173" y="7442"/>
                      <a:pt x="8109" y="7404"/>
                    </a:cubicBezTo>
                    <a:cubicBezTo>
                      <a:pt x="7969" y="7347"/>
                      <a:pt x="7836" y="7284"/>
                      <a:pt x="7696" y="7214"/>
                    </a:cubicBezTo>
                    <a:cubicBezTo>
                      <a:pt x="7156" y="6953"/>
                      <a:pt x="6641" y="6635"/>
                      <a:pt x="6164" y="6280"/>
                    </a:cubicBezTo>
                    <a:cubicBezTo>
                      <a:pt x="5885" y="6070"/>
                      <a:pt x="5618" y="5847"/>
                      <a:pt x="5370" y="5619"/>
                    </a:cubicBezTo>
                    <a:cubicBezTo>
                      <a:pt x="5365" y="5614"/>
                      <a:pt x="5360" y="5612"/>
                      <a:pt x="5354" y="5612"/>
                    </a:cubicBezTo>
                    <a:cubicBezTo>
                      <a:pt x="5338" y="5612"/>
                      <a:pt x="5324" y="5630"/>
                      <a:pt x="5338" y="5644"/>
                    </a:cubicBezTo>
                    <a:cubicBezTo>
                      <a:pt x="5796" y="6133"/>
                      <a:pt x="6323" y="6559"/>
                      <a:pt x="6895" y="6909"/>
                    </a:cubicBezTo>
                    <a:cubicBezTo>
                      <a:pt x="7175" y="7080"/>
                      <a:pt x="7467" y="7239"/>
                      <a:pt x="7772" y="7385"/>
                    </a:cubicBezTo>
                    <a:cubicBezTo>
                      <a:pt x="7912" y="7462"/>
                      <a:pt x="8058" y="7525"/>
                      <a:pt x="8211" y="7576"/>
                    </a:cubicBezTo>
                    <a:cubicBezTo>
                      <a:pt x="8244" y="7586"/>
                      <a:pt x="8277" y="7591"/>
                      <a:pt x="8309" y="7591"/>
                    </a:cubicBezTo>
                    <a:cubicBezTo>
                      <a:pt x="8358" y="7591"/>
                      <a:pt x="8406" y="7580"/>
                      <a:pt x="8452" y="7557"/>
                    </a:cubicBezTo>
                    <a:cubicBezTo>
                      <a:pt x="8579" y="7709"/>
                      <a:pt x="8713" y="7856"/>
                      <a:pt x="8846" y="8008"/>
                    </a:cubicBezTo>
                    <a:cubicBezTo>
                      <a:pt x="8910" y="8065"/>
                      <a:pt x="8967" y="8135"/>
                      <a:pt x="9011" y="8211"/>
                    </a:cubicBezTo>
                    <a:cubicBezTo>
                      <a:pt x="9030" y="8250"/>
                      <a:pt x="9030" y="8294"/>
                      <a:pt x="9005" y="8326"/>
                    </a:cubicBezTo>
                    <a:cubicBezTo>
                      <a:pt x="8980" y="8332"/>
                      <a:pt x="8961" y="8345"/>
                      <a:pt x="8954" y="8370"/>
                    </a:cubicBezTo>
                    <a:cubicBezTo>
                      <a:pt x="8941" y="8377"/>
                      <a:pt x="8922" y="8383"/>
                      <a:pt x="8910" y="8383"/>
                    </a:cubicBezTo>
                    <a:cubicBezTo>
                      <a:pt x="8884" y="8386"/>
                      <a:pt x="8858" y="8388"/>
                      <a:pt x="8832" y="8388"/>
                    </a:cubicBezTo>
                    <a:cubicBezTo>
                      <a:pt x="8761" y="8388"/>
                      <a:pt x="8689" y="8376"/>
                      <a:pt x="8624" y="8358"/>
                    </a:cubicBezTo>
                    <a:cubicBezTo>
                      <a:pt x="8522" y="8339"/>
                      <a:pt x="8427" y="8319"/>
                      <a:pt x="8331" y="8288"/>
                    </a:cubicBezTo>
                    <a:cubicBezTo>
                      <a:pt x="8147" y="8230"/>
                      <a:pt x="7963" y="8161"/>
                      <a:pt x="7785" y="8072"/>
                    </a:cubicBezTo>
                    <a:cubicBezTo>
                      <a:pt x="7435" y="7894"/>
                      <a:pt x="7099" y="7690"/>
                      <a:pt x="6775" y="7468"/>
                    </a:cubicBezTo>
                    <a:cubicBezTo>
                      <a:pt x="6431" y="7239"/>
                      <a:pt x="6088" y="7004"/>
                      <a:pt x="5745" y="6769"/>
                    </a:cubicBezTo>
                    <a:cubicBezTo>
                      <a:pt x="5351" y="6502"/>
                      <a:pt x="4963" y="6235"/>
                      <a:pt x="4576" y="5962"/>
                    </a:cubicBezTo>
                    <a:cubicBezTo>
                      <a:pt x="4571" y="5958"/>
                      <a:pt x="4566" y="5957"/>
                      <a:pt x="4562" y="5957"/>
                    </a:cubicBezTo>
                    <a:cubicBezTo>
                      <a:pt x="4542" y="5957"/>
                      <a:pt x="4530" y="5985"/>
                      <a:pt x="4550" y="6000"/>
                    </a:cubicBezTo>
                    <a:cubicBezTo>
                      <a:pt x="5262" y="6559"/>
                      <a:pt x="6006" y="7074"/>
                      <a:pt x="6749" y="7589"/>
                    </a:cubicBezTo>
                    <a:cubicBezTo>
                      <a:pt x="7099" y="7836"/>
                      <a:pt x="7461" y="8059"/>
                      <a:pt x="7842" y="8243"/>
                    </a:cubicBezTo>
                    <a:cubicBezTo>
                      <a:pt x="8033" y="8332"/>
                      <a:pt x="8230" y="8402"/>
                      <a:pt x="8433" y="8459"/>
                    </a:cubicBezTo>
                    <a:cubicBezTo>
                      <a:pt x="8535" y="8485"/>
                      <a:pt x="8636" y="8504"/>
                      <a:pt x="8744" y="8516"/>
                    </a:cubicBezTo>
                    <a:cubicBezTo>
                      <a:pt x="8773" y="8523"/>
                      <a:pt x="8802" y="8525"/>
                      <a:pt x="8832" y="8525"/>
                    </a:cubicBezTo>
                    <a:cubicBezTo>
                      <a:pt x="8894" y="8525"/>
                      <a:pt x="8957" y="8513"/>
                      <a:pt x="9018" y="8491"/>
                    </a:cubicBezTo>
                    <a:lnTo>
                      <a:pt x="9024" y="8485"/>
                    </a:lnTo>
                    <a:cubicBezTo>
                      <a:pt x="9119" y="8567"/>
                      <a:pt x="9202" y="8663"/>
                      <a:pt x="9278" y="8764"/>
                    </a:cubicBezTo>
                    <a:cubicBezTo>
                      <a:pt x="9278" y="8777"/>
                      <a:pt x="9278" y="8790"/>
                      <a:pt x="9291" y="8802"/>
                    </a:cubicBezTo>
                    <a:lnTo>
                      <a:pt x="9335" y="8853"/>
                    </a:lnTo>
                    <a:cubicBezTo>
                      <a:pt x="9374" y="8917"/>
                      <a:pt x="9380" y="8974"/>
                      <a:pt x="9297" y="8999"/>
                    </a:cubicBezTo>
                    <a:cubicBezTo>
                      <a:pt x="9262" y="9009"/>
                      <a:pt x="9224" y="9014"/>
                      <a:pt x="9186" y="9014"/>
                    </a:cubicBezTo>
                    <a:cubicBezTo>
                      <a:pt x="9148" y="9014"/>
                      <a:pt x="9110" y="9009"/>
                      <a:pt x="9075" y="8999"/>
                    </a:cubicBezTo>
                    <a:cubicBezTo>
                      <a:pt x="8675" y="8949"/>
                      <a:pt x="8281" y="8841"/>
                      <a:pt x="7899" y="8694"/>
                    </a:cubicBezTo>
                    <a:cubicBezTo>
                      <a:pt x="7130" y="8402"/>
                      <a:pt x="6438" y="7957"/>
                      <a:pt x="5777" y="7462"/>
                    </a:cubicBezTo>
                    <a:cubicBezTo>
                      <a:pt x="5408" y="7188"/>
                      <a:pt x="5052" y="6896"/>
                      <a:pt x="4684" y="6616"/>
                    </a:cubicBezTo>
                    <a:cubicBezTo>
                      <a:pt x="4680" y="6614"/>
                      <a:pt x="4677" y="6613"/>
                      <a:pt x="4673" y="6613"/>
                    </a:cubicBezTo>
                    <a:cubicBezTo>
                      <a:pt x="4659" y="6613"/>
                      <a:pt x="4648" y="6631"/>
                      <a:pt x="4658" y="6642"/>
                    </a:cubicBezTo>
                    <a:cubicBezTo>
                      <a:pt x="5268" y="7207"/>
                      <a:pt x="5917" y="7722"/>
                      <a:pt x="6616" y="8173"/>
                    </a:cubicBezTo>
                    <a:cubicBezTo>
                      <a:pt x="6660" y="8211"/>
                      <a:pt x="6711" y="8243"/>
                      <a:pt x="6755" y="8275"/>
                    </a:cubicBezTo>
                    <a:cubicBezTo>
                      <a:pt x="6870" y="8364"/>
                      <a:pt x="6991" y="8447"/>
                      <a:pt x="7118" y="8523"/>
                    </a:cubicBezTo>
                    <a:cubicBezTo>
                      <a:pt x="7277" y="8631"/>
                      <a:pt x="7442" y="8720"/>
                      <a:pt x="7613" y="8809"/>
                    </a:cubicBezTo>
                    <a:lnTo>
                      <a:pt x="7550" y="8802"/>
                    </a:lnTo>
                    <a:cubicBezTo>
                      <a:pt x="7461" y="8790"/>
                      <a:pt x="7366" y="8783"/>
                      <a:pt x="7277" y="8771"/>
                    </a:cubicBezTo>
                    <a:cubicBezTo>
                      <a:pt x="7092" y="8745"/>
                      <a:pt x="6902" y="8720"/>
                      <a:pt x="6717" y="8688"/>
                    </a:cubicBezTo>
                    <a:lnTo>
                      <a:pt x="6660" y="8675"/>
                    </a:lnTo>
                    <a:cubicBezTo>
                      <a:pt x="6660" y="8656"/>
                      <a:pt x="6654" y="8637"/>
                      <a:pt x="6635" y="8631"/>
                    </a:cubicBezTo>
                    <a:cubicBezTo>
                      <a:pt x="6546" y="8605"/>
                      <a:pt x="6457" y="8593"/>
                      <a:pt x="6361" y="8586"/>
                    </a:cubicBezTo>
                    <a:cubicBezTo>
                      <a:pt x="6266" y="8574"/>
                      <a:pt x="6171" y="8561"/>
                      <a:pt x="6082" y="8536"/>
                    </a:cubicBezTo>
                    <a:cubicBezTo>
                      <a:pt x="5891" y="8497"/>
                      <a:pt x="5713" y="8447"/>
                      <a:pt x="5535" y="8377"/>
                    </a:cubicBezTo>
                    <a:cubicBezTo>
                      <a:pt x="5421" y="8339"/>
                      <a:pt x="5313" y="8288"/>
                      <a:pt x="5205" y="8237"/>
                    </a:cubicBezTo>
                    <a:cubicBezTo>
                      <a:pt x="5192" y="8211"/>
                      <a:pt x="5167" y="8199"/>
                      <a:pt x="5141" y="8199"/>
                    </a:cubicBezTo>
                    <a:cubicBezTo>
                      <a:pt x="5103" y="8180"/>
                      <a:pt x="5071" y="8161"/>
                      <a:pt x="5040" y="8142"/>
                    </a:cubicBezTo>
                    <a:lnTo>
                      <a:pt x="5040" y="8142"/>
                    </a:lnTo>
                    <a:cubicBezTo>
                      <a:pt x="5230" y="8237"/>
                      <a:pt x="5434" y="8294"/>
                      <a:pt x="5650" y="8313"/>
                    </a:cubicBezTo>
                    <a:cubicBezTo>
                      <a:pt x="5694" y="8313"/>
                      <a:pt x="5694" y="8262"/>
                      <a:pt x="5662" y="8243"/>
                    </a:cubicBezTo>
                    <a:cubicBezTo>
                      <a:pt x="5453" y="8154"/>
                      <a:pt x="5237" y="8091"/>
                      <a:pt x="5033" y="8002"/>
                    </a:cubicBezTo>
                    <a:cubicBezTo>
                      <a:pt x="4824" y="7906"/>
                      <a:pt x="4627" y="7798"/>
                      <a:pt x="4436" y="7671"/>
                    </a:cubicBezTo>
                    <a:cubicBezTo>
                      <a:pt x="4067" y="7417"/>
                      <a:pt x="3737" y="7106"/>
                      <a:pt x="3470" y="6750"/>
                    </a:cubicBezTo>
                    <a:cubicBezTo>
                      <a:pt x="3426" y="6693"/>
                      <a:pt x="3381" y="6629"/>
                      <a:pt x="3343" y="6566"/>
                    </a:cubicBezTo>
                    <a:lnTo>
                      <a:pt x="3343" y="6566"/>
                    </a:lnTo>
                    <a:cubicBezTo>
                      <a:pt x="3457" y="6699"/>
                      <a:pt x="3578" y="6820"/>
                      <a:pt x="3718" y="6921"/>
                    </a:cubicBezTo>
                    <a:cubicBezTo>
                      <a:pt x="3726" y="6928"/>
                      <a:pt x="3734" y="6931"/>
                      <a:pt x="3741" y="6931"/>
                    </a:cubicBezTo>
                    <a:cubicBezTo>
                      <a:pt x="3771" y="6931"/>
                      <a:pt x="3794" y="6889"/>
                      <a:pt x="3769" y="6864"/>
                    </a:cubicBezTo>
                    <a:cubicBezTo>
                      <a:pt x="3584" y="6680"/>
                      <a:pt x="3419" y="6477"/>
                      <a:pt x="3267" y="6273"/>
                    </a:cubicBezTo>
                    <a:cubicBezTo>
                      <a:pt x="3114" y="6057"/>
                      <a:pt x="2987" y="5828"/>
                      <a:pt x="2879" y="5593"/>
                    </a:cubicBezTo>
                    <a:cubicBezTo>
                      <a:pt x="2663" y="5117"/>
                      <a:pt x="2549" y="4602"/>
                      <a:pt x="2536" y="4074"/>
                    </a:cubicBezTo>
                    <a:cubicBezTo>
                      <a:pt x="2530" y="3928"/>
                      <a:pt x="2536" y="3782"/>
                      <a:pt x="2549" y="3642"/>
                    </a:cubicBezTo>
                    <a:cubicBezTo>
                      <a:pt x="2549" y="3604"/>
                      <a:pt x="2555" y="3572"/>
                      <a:pt x="2561" y="3534"/>
                    </a:cubicBezTo>
                    <a:cubicBezTo>
                      <a:pt x="2561" y="3579"/>
                      <a:pt x="2574" y="3623"/>
                      <a:pt x="2593" y="3668"/>
                    </a:cubicBezTo>
                    <a:cubicBezTo>
                      <a:pt x="2593" y="3674"/>
                      <a:pt x="2599" y="3677"/>
                      <a:pt x="2607" y="3677"/>
                    </a:cubicBezTo>
                    <a:cubicBezTo>
                      <a:pt x="2614" y="3677"/>
                      <a:pt x="2622" y="3674"/>
                      <a:pt x="2625" y="3668"/>
                    </a:cubicBezTo>
                    <a:cubicBezTo>
                      <a:pt x="2631" y="3611"/>
                      <a:pt x="2638" y="3547"/>
                      <a:pt x="2631" y="3490"/>
                    </a:cubicBezTo>
                    <a:cubicBezTo>
                      <a:pt x="2631" y="3426"/>
                      <a:pt x="2625" y="3369"/>
                      <a:pt x="2618" y="3312"/>
                    </a:cubicBezTo>
                    <a:lnTo>
                      <a:pt x="2618" y="3280"/>
                    </a:lnTo>
                    <a:cubicBezTo>
                      <a:pt x="2625" y="3255"/>
                      <a:pt x="2618" y="3229"/>
                      <a:pt x="2612" y="3204"/>
                    </a:cubicBezTo>
                    <a:cubicBezTo>
                      <a:pt x="2606" y="3121"/>
                      <a:pt x="2593" y="3039"/>
                      <a:pt x="2580" y="2956"/>
                    </a:cubicBezTo>
                    <a:cubicBezTo>
                      <a:pt x="2580" y="2944"/>
                      <a:pt x="2570" y="2938"/>
                      <a:pt x="2560" y="2938"/>
                    </a:cubicBezTo>
                    <a:cubicBezTo>
                      <a:pt x="2548" y="2938"/>
                      <a:pt x="2536" y="2946"/>
                      <a:pt x="2536" y="2962"/>
                    </a:cubicBezTo>
                    <a:lnTo>
                      <a:pt x="2536" y="3032"/>
                    </a:lnTo>
                    <a:cubicBezTo>
                      <a:pt x="2491" y="2943"/>
                      <a:pt x="2453" y="2854"/>
                      <a:pt x="2421" y="2765"/>
                    </a:cubicBezTo>
                    <a:cubicBezTo>
                      <a:pt x="2390" y="2683"/>
                      <a:pt x="2358" y="2606"/>
                      <a:pt x="2333" y="2530"/>
                    </a:cubicBezTo>
                    <a:cubicBezTo>
                      <a:pt x="2339" y="2518"/>
                      <a:pt x="2345" y="2505"/>
                      <a:pt x="2339" y="2492"/>
                    </a:cubicBezTo>
                    <a:cubicBezTo>
                      <a:pt x="2326" y="2460"/>
                      <a:pt x="2307" y="2435"/>
                      <a:pt x="2288" y="2409"/>
                    </a:cubicBezTo>
                    <a:lnTo>
                      <a:pt x="2218" y="2225"/>
                    </a:lnTo>
                    <a:cubicBezTo>
                      <a:pt x="2216" y="2212"/>
                      <a:pt x="2206" y="2207"/>
                      <a:pt x="2195" y="2207"/>
                    </a:cubicBezTo>
                    <a:cubicBezTo>
                      <a:pt x="2180" y="2207"/>
                      <a:pt x="2163" y="2219"/>
                      <a:pt x="2167" y="2238"/>
                    </a:cubicBezTo>
                    <a:lnTo>
                      <a:pt x="2174" y="2295"/>
                    </a:lnTo>
                    <a:cubicBezTo>
                      <a:pt x="2148" y="2270"/>
                      <a:pt x="2129" y="2244"/>
                      <a:pt x="2104" y="2219"/>
                    </a:cubicBezTo>
                    <a:cubicBezTo>
                      <a:pt x="2015" y="2130"/>
                      <a:pt x="1926" y="2035"/>
                      <a:pt x="1843" y="1939"/>
                    </a:cubicBezTo>
                    <a:cubicBezTo>
                      <a:pt x="1710" y="1793"/>
                      <a:pt x="1583" y="1641"/>
                      <a:pt x="1462" y="1494"/>
                    </a:cubicBezTo>
                    <a:lnTo>
                      <a:pt x="1462" y="1494"/>
                    </a:lnTo>
                    <a:lnTo>
                      <a:pt x="1894" y="1641"/>
                    </a:lnTo>
                    <a:cubicBezTo>
                      <a:pt x="1965" y="1663"/>
                      <a:pt x="2068" y="1709"/>
                      <a:pt x="2157" y="1709"/>
                    </a:cubicBezTo>
                    <a:cubicBezTo>
                      <a:pt x="2220" y="1709"/>
                      <a:pt x="2276" y="1686"/>
                      <a:pt x="2307" y="1615"/>
                    </a:cubicBezTo>
                    <a:cubicBezTo>
                      <a:pt x="2333" y="1545"/>
                      <a:pt x="2333" y="1475"/>
                      <a:pt x="2307" y="1405"/>
                    </a:cubicBezTo>
                    <a:cubicBezTo>
                      <a:pt x="2288" y="1336"/>
                      <a:pt x="2218" y="1253"/>
                      <a:pt x="2218" y="1177"/>
                    </a:cubicBezTo>
                    <a:cubicBezTo>
                      <a:pt x="2231" y="1177"/>
                      <a:pt x="2244" y="1177"/>
                      <a:pt x="2256" y="1164"/>
                    </a:cubicBezTo>
                    <a:cubicBezTo>
                      <a:pt x="2301" y="1151"/>
                      <a:pt x="2301" y="1088"/>
                      <a:pt x="2256" y="1069"/>
                    </a:cubicBezTo>
                    <a:lnTo>
                      <a:pt x="2244" y="1062"/>
                    </a:lnTo>
                    <a:cubicBezTo>
                      <a:pt x="2078" y="999"/>
                      <a:pt x="1977" y="833"/>
                      <a:pt x="1843" y="719"/>
                    </a:cubicBezTo>
                    <a:cubicBezTo>
                      <a:pt x="1780" y="662"/>
                      <a:pt x="1697" y="617"/>
                      <a:pt x="1608" y="592"/>
                    </a:cubicBezTo>
                    <a:cubicBezTo>
                      <a:pt x="1786" y="490"/>
                      <a:pt x="1970" y="401"/>
                      <a:pt x="2161" y="319"/>
                    </a:cubicBezTo>
                    <a:cubicBezTo>
                      <a:pt x="2364" y="242"/>
                      <a:pt x="2574" y="185"/>
                      <a:pt x="2790" y="147"/>
                    </a:cubicBezTo>
                    <a:cubicBezTo>
                      <a:pt x="2952" y="119"/>
                      <a:pt x="3114" y="104"/>
                      <a:pt x="3276" y="104"/>
                    </a:cubicBezTo>
                    <a:close/>
                    <a:moveTo>
                      <a:pt x="8246" y="10139"/>
                    </a:moveTo>
                    <a:cubicBezTo>
                      <a:pt x="8274" y="10139"/>
                      <a:pt x="8303" y="10140"/>
                      <a:pt x="8331" y="10143"/>
                    </a:cubicBezTo>
                    <a:lnTo>
                      <a:pt x="8357" y="10143"/>
                    </a:lnTo>
                    <a:cubicBezTo>
                      <a:pt x="8471" y="10156"/>
                      <a:pt x="8592" y="10188"/>
                      <a:pt x="8713" y="10213"/>
                    </a:cubicBezTo>
                    <a:cubicBezTo>
                      <a:pt x="8853" y="10239"/>
                      <a:pt x="8992" y="10264"/>
                      <a:pt x="9126" y="10289"/>
                    </a:cubicBezTo>
                    <a:lnTo>
                      <a:pt x="9335" y="10328"/>
                    </a:lnTo>
                    <a:cubicBezTo>
                      <a:pt x="9367" y="10334"/>
                      <a:pt x="9393" y="10340"/>
                      <a:pt x="9431" y="10347"/>
                    </a:cubicBezTo>
                    <a:cubicBezTo>
                      <a:pt x="9437" y="10347"/>
                      <a:pt x="9450" y="10347"/>
                      <a:pt x="9463" y="10353"/>
                    </a:cubicBezTo>
                    <a:cubicBezTo>
                      <a:pt x="9463" y="10366"/>
                      <a:pt x="9469" y="10385"/>
                      <a:pt x="9469" y="10397"/>
                    </a:cubicBezTo>
                    <a:cubicBezTo>
                      <a:pt x="9482" y="10467"/>
                      <a:pt x="9501" y="10531"/>
                      <a:pt x="9532" y="10588"/>
                    </a:cubicBezTo>
                    <a:cubicBezTo>
                      <a:pt x="9558" y="10645"/>
                      <a:pt x="9596" y="10696"/>
                      <a:pt x="9647" y="10741"/>
                    </a:cubicBezTo>
                    <a:cubicBezTo>
                      <a:pt x="9672" y="10766"/>
                      <a:pt x="9698" y="10785"/>
                      <a:pt x="9723" y="10804"/>
                    </a:cubicBezTo>
                    <a:cubicBezTo>
                      <a:pt x="9742" y="10817"/>
                      <a:pt x="9761" y="10830"/>
                      <a:pt x="9787" y="10836"/>
                    </a:cubicBezTo>
                    <a:lnTo>
                      <a:pt x="9806" y="10842"/>
                    </a:lnTo>
                    <a:cubicBezTo>
                      <a:pt x="9818" y="10842"/>
                      <a:pt x="9831" y="10842"/>
                      <a:pt x="9850" y="10836"/>
                    </a:cubicBezTo>
                    <a:cubicBezTo>
                      <a:pt x="10085" y="10988"/>
                      <a:pt x="10276" y="11211"/>
                      <a:pt x="10390" y="11471"/>
                    </a:cubicBezTo>
                    <a:cubicBezTo>
                      <a:pt x="10467" y="11649"/>
                      <a:pt x="10498" y="11840"/>
                      <a:pt x="10486" y="12037"/>
                    </a:cubicBezTo>
                    <a:cubicBezTo>
                      <a:pt x="10479" y="12082"/>
                      <a:pt x="10467" y="12126"/>
                      <a:pt x="10454" y="12170"/>
                    </a:cubicBezTo>
                    <a:cubicBezTo>
                      <a:pt x="10460" y="12126"/>
                      <a:pt x="10454" y="12088"/>
                      <a:pt x="10448" y="12043"/>
                    </a:cubicBezTo>
                    <a:cubicBezTo>
                      <a:pt x="10435" y="11980"/>
                      <a:pt x="10416" y="11916"/>
                      <a:pt x="10397" y="11859"/>
                    </a:cubicBezTo>
                    <a:cubicBezTo>
                      <a:pt x="10378" y="11796"/>
                      <a:pt x="10352" y="11738"/>
                      <a:pt x="10320" y="11688"/>
                    </a:cubicBezTo>
                    <a:cubicBezTo>
                      <a:pt x="10282" y="11630"/>
                      <a:pt x="10238" y="11586"/>
                      <a:pt x="10193" y="11548"/>
                    </a:cubicBezTo>
                    <a:cubicBezTo>
                      <a:pt x="10183" y="11538"/>
                      <a:pt x="10172" y="11533"/>
                      <a:pt x="10162" y="11533"/>
                    </a:cubicBezTo>
                    <a:cubicBezTo>
                      <a:pt x="10134" y="11533"/>
                      <a:pt x="10111" y="11566"/>
                      <a:pt x="10130" y="11599"/>
                    </a:cubicBezTo>
                    <a:cubicBezTo>
                      <a:pt x="10187" y="11694"/>
                      <a:pt x="10238" y="11796"/>
                      <a:pt x="10276" y="11897"/>
                    </a:cubicBezTo>
                    <a:cubicBezTo>
                      <a:pt x="10289" y="11948"/>
                      <a:pt x="10301" y="11999"/>
                      <a:pt x="10314" y="12056"/>
                    </a:cubicBezTo>
                    <a:cubicBezTo>
                      <a:pt x="10308" y="12113"/>
                      <a:pt x="10320" y="12177"/>
                      <a:pt x="10340" y="12240"/>
                    </a:cubicBezTo>
                    <a:cubicBezTo>
                      <a:pt x="10352" y="12256"/>
                      <a:pt x="10370" y="12264"/>
                      <a:pt x="10387" y="12264"/>
                    </a:cubicBezTo>
                    <a:cubicBezTo>
                      <a:pt x="10405" y="12264"/>
                      <a:pt x="10422" y="12256"/>
                      <a:pt x="10435" y="12240"/>
                    </a:cubicBezTo>
                    <a:lnTo>
                      <a:pt x="10435" y="12240"/>
                    </a:lnTo>
                    <a:cubicBezTo>
                      <a:pt x="10409" y="12304"/>
                      <a:pt x="10365" y="12374"/>
                      <a:pt x="10320" y="12431"/>
                    </a:cubicBezTo>
                    <a:cubicBezTo>
                      <a:pt x="10251" y="12501"/>
                      <a:pt x="10181" y="12571"/>
                      <a:pt x="10098" y="12628"/>
                    </a:cubicBezTo>
                    <a:cubicBezTo>
                      <a:pt x="10060" y="12660"/>
                      <a:pt x="10022" y="12685"/>
                      <a:pt x="9977" y="12717"/>
                    </a:cubicBezTo>
                    <a:cubicBezTo>
                      <a:pt x="9958" y="12730"/>
                      <a:pt x="9926" y="12749"/>
                      <a:pt x="9901" y="12768"/>
                    </a:cubicBezTo>
                    <a:cubicBezTo>
                      <a:pt x="9869" y="12469"/>
                      <a:pt x="9799" y="12183"/>
                      <a:pt x="9691" y="11904"/>
                    </a:cubicBezTo>
                    <a:cubicBezTo>
                      <a:pt x="9686" y="11886"/>
                      <a:pt x="9672" y="11878"/>
                      <a:pt x="9658" y="11878"/>
                    </a:cubicBezTo>
                    <a:cubicBezTo>
                      <a:pt x="9636" y="11878"/>
                      <a:pt x="9614" y="11896"/>
                      <a:pt x="9621" y="11923"/>
                    </a:cubicBezTo>
                    <a:cubicBezTo>
                      <a:pt x="9704" y="12221"/>
                      <a:pt x="9755" y="12526"/>
                      <a:pt x="9780" y="12831"/>
                    </a:cubicBezTo>
                    <a:cubicBezTo>
                      <a:pt x="9723" y="12857"/>
                      <a:pt x="9666" y="12882"/>
                      <a:pt x="9609" y="12908"/>
                    </a:cubicBezTo>
                    <a:lnTo>
                      <a:pt x="9221" y="13066"/>
                    </a:lnTo>
                    <a:cubicBezTo>
                      <a:pt x="8961" y="13168"/>
                      <a:pt x="8706" y="13276"/>
                      <a:pt x="8446" y="13378"/>
                    </a:cubicBezTo>
                    <a:cubicBezTo>
                      <a:pt x="8204" y="13486"/>
                      <a:pt x="7957" y="13569"/>
                      <a:pt x="7702" y="13626"/>
                    </a:cubicBezTo>
                    <a:cubicBezTo>
                      <a:pt x="7605" y="13642"/>
                      <a:pt x="7508" y="13650"/>
                      <a:pt x="7411" y="13650"/>
                    </a:cubicBezTo>
                    <a:cubicBezTo>
                      <a:pt x="7325" y="13650"/>
                      <a:pt x="7240" y="13644"/>
                      <a:pt x="7156" y="13632"/>
                    </a:cubicBezTo>
                    <a:cubicBezTo>
                      <a:pt x="7073" y="13619"/>
                      <a:pt x="6997" y="13613"/>
                      <a:pt x="6921" y="13600"/>
                    </a:cubicBezTo>
                    <a:cubicBezTo>
                      <a:pt x="6825" y="13581"/>
                      <a:pt x="6724" y="13569"/>
                      <a:pt x="6628" y="13556"/>
                    </a:cubicBezTo>
                    <a:cubicBezTo>
                      <a:pt x="6622" y="13549"/>
                      <a:pt x="6622" y="13543"/>
                      <a:pt x="6616" y="13543"/>
                    </a:cubicBezTo>
                    <a:cubicBezTo>
                      <a:pt x="6609" y="13530"/>
                      <a:pt x="6597" y="13518"/>
                      <a:pt x="6578" y="13518"/>
                    </a:cubicBezTo>
                    <a:lnTo>
                      <a:pt x="6571" y="13518"/>
                    </a:lnTo>
                    <a:cubicBezTo>
                      <a:pt x="6495" y="13518"/>
                      <a:pt x="6425" y="13530"/>
                      <a:pt x="6355" y="13537"/>
                    </a:cubicBezTo>
                    <a:cubicBezTo>
                      <a:pt x="6272" y="13537"/>
                      <a:pt x="6196" y="13537"/>
                      <a:pt x="6126" y="13549"/>
                    </a:cubicBezTo>
                    <a:cubicBezTo>
                      <a:pt x="6050" y="13549"/>
                      <a:pt x="5980" y="13543"/>
                      <a:pt x="5910" y="13537"/>
                    </a:cubicBezTo>
                    <a:cubicBezTo>
                      <a:pt x="5681" y="13518"/>
                      <a:pt x="5453" y="13486"/>
                      <a:pt x="5218" y="13473"/>
                    </a:cubicBezTo>
                    <a:cubicBezTo>
                      <a:pt x="5180" y="13472"/>
                      <a:pt x="5143" y="13472"/>
                      <a:pt x="5106" y="13472"/>
                    </a:cubicBezTo>
                    <a:cubicBezTo>
                      <a:pt x="4913" y="13472"/>
                      <a:pt x="4717" y="13486"/>
                      <a:pt x="4525" y="13518"/>
                    </a:cubicBezTo>
                    <a:cubicBezTo>
                      <a:pt x="4341" y="13543"/>
                      <a:pt x="4163" y="13588"/>
                      <a:pt x="3991" y="13645"/>
                    </a:cubicBezTo>
                    <a:cubicBezTo>
                      <a:pt x="3985" y="13638"/>
                      <a:pt x="3972" y="13626"/>
                      <a:pt x="3959" y="13619"/>
                    </a:cubicBezTo>
                    <a:cubicBezTo>
                      <a:pt x="3851" y="13575"/>
                      <a:pt x="3731" y="13543"/>
                      <a:pt x="3610" y="13524"/>
                    </a:cubicBezTo>
                    <a:cubicBezTo>
                      <a:pt x="3483" y="13505"/>
                      <a:pt x="3362" y="13480"/>
                      <a:pt x="3241" y="13454"/>
                    </a:cubicBezTo>
                    <a:cubicBezTo>
                      <a:pt x="3000" y="13410"/>
                      <a:pt x="2765" y="13352"/>
                      <a:pt x="2530" y="13289"/>
                    </a:cubicBezTo>
                    <a:lnTo>
                      <a:pt x="2498" y="13283"/>
                    </a:lnTo>
                    <a:cubicBezTo>
                      <a:pt x="2498" y="13219"/>
                      <a:pt x="2491" y="13149"/>
                      <a:pt x="2498" y="13086"/>
                    </a:cubicBezTo>
                    <a:cubicBezTo>
                      <a:pt x="2504" y="13022"/>
                      <a:pt x="2504" y="12952"/>
                      <a:pt x="2504" y="12882"/>
                    </a:cubicBezTo>
                    <a:cubicBezTo>
                      <a:pt x="2504" y="12839"/>
                      <a:pt x="2522" y="12729"/>
                      <a:pt x="2459" y="12729"/>
                    </a:cubicBezTo>
                    <a:cubicBezTo>
                      <a:pt x="2457" y="12729"/>
                      <a:pt x="2455" y="12730"/>
                      <a:pt x="2453" y="12730"/>
                    </a:cubicBezTo>
                    <a:cubicBezTo>
                      <a:pt x="2377" y="12736"/>
                      <a:pt x="2383" y="12844"/>
                      <a:pt x="2383" y="12895"/>
                    </a:cubicBezTo>
                    <a:cubicBezTo>
                      <a:pt x="2383" y="12958"/>
                      <a:pt x="2377" y="13028"/>
                      <a:pt x="2377" y="13098"/>
                    </a:cubicBezTo>
                    <a:lnTo>
                      <a:pt x="2377" y="13257"/>
                    </a:lnTo>
                    <a:cubicBezTo>
                      <a:pt x="2224" y="13225"/>
                      <a:pt x="2078" y="13155"/>
                      <a:pt x="1958" y="13060"/>
                    </a:cubicBezTo>
                    <a:cubicBezTo>
                      <a:pt x="1830" y="12927"/>
                      <a:pt x="1761" y="12755"/>
                      <a:pt x="1761" y="12577"/>
                    </a:cubicBezTo>
                    <a:cubicBezTo>
                      <a:pt x="1761" y="12533"/>
                      <a:pt x="1761" y="12488"/>
                      <a:pt x="1767" y="12444"/>
                    </a:cubicBezTo>
                    <a:cubicBezTo>
                      <a:pt x="1780" y="12361"/>
                      <a:pt x="1799" y="12279"/>
                      <a:pt x="1818" y="12202"/>
                    </a:cubicBezTo>
                    <a:cubicBezTo>
                      <a:pt x="1856" y="12069"/>
                      <a:pt x="1913" y="11942"/>
                      <a:pt x="1945" y="11802"/>
                    </a:cubicBezTo>
                    <a:lnTo>
                      <a:pt x="1945" y="11796"/>
                    </a:lnTo>
                    <a:cubicBezTo>
                      <a:pt x="1945" y="11776"/>
                      <a:pt x="1939" y="11764"/>
                      <a:pt x="1932" y="11751"/>
                    </a:cubicBezTo>
                    <a:cubicBezTo>
                      <a:pt x="1926" y="11738"/>
                      <a:pt x="1919" y="11738"/>
                      <a:pt x="1907" y="11732"/>
                    </a:cubicBezTo>
                    <a:cubicBezTo>
                      <a:pt x="1907" y="11713"/>
                      <a:pt x="1907" y="11694"/>
                      <a:pt x="1913" y="11668"/>
                    </a:cubicBezTo>
                    <a:cubicBezTo>
                      <a:pt x="1919" y="11649"/>
                      <a:pt x="1919" y="11630"/>
                      <a:pt x="1926" y="11605"/>
                    </a:cubicBezTo>
                    <a:cubicBezTo>
                      <a:pt x="1939" y="11497"/>
                      <a:pt x="1964" y="11389"/>
                      <a:pt x="2002" y="11287"/>
                    </a:cubicBezTo>
                    <a:cubicBezTo>
                      <a:pt x="2034" y="11211"/>
                      <a:pt x="2072" y="11135"/>
                      <a:pt x="2116" y="11071"/>
                    </a:cubicBezTo>
                    <a:cubicBezTo>
                      <a:pt x="2174" y="11046"/>
                      <a:pt x="2231" y="11008"/>
                      <a:pt x="2275" y="10969"/>
                    </a:cubicBezTo>
                    <a:cubicBezTo>
                      <a:pt x="2339" y="10919"/>
                      <a:pt x="2402" y="10861"/>
                      <a:pt x="2466" y="10811"/>
                    </a:cubicBezTo>
                    <a:lnTo>
                      <a:pt x="2841" y="10493"/>
                    </a:lnTo>
                    <a:cubicBezTo>
                      <a:pt x="2924" y="10423"/>
                      <a:pt x="3025" y="10366"/>
                      <a:pt x="3133" y="10340"/>
                    </a:cubicBezTo>
                    <a:cubicBezTo>
                      <a:pt x="3140" y="10347"/>
                      <a:pt x="3152" y="10347"/>
                      <a:pt x="3159" y="10347"/>
                    </a:cubicBezTo>
                    <a:lnTo>
                      <a:pt x="3171" y="10347"/>
                    </a:lnTo>
                    <a:cubicBezTo>
                      <a:pt x="3190" y="10347"/>
                      <a:pt x="3216" y="10340"/>
                      <a:pt x="3229" y="10328"/>
                    </a:cubicBezTo>
                    <a:cubicBezTo>
                      <a:pt x="3273" y="10321"/>
                      <a:pt x="3318" y="10315"/>
                      <a:pt x="3362" y="10309"/>
                    </a:cubicBezTo>
                    <a:lnTo>
                      <a:pt x="3406" y="10302"/>
                    </a:lnTo>
                    <a:cubicBezTo>
                      <a:pt x="3457" y="10296"/>
                      <a:pt x="3508" y="10289"/>
                      <a:pt x="3553" y="10289"/>
                    </a:cubicBezTo>
                    <a:cubicBezTo>
                      <a:pt x="3573" y="10288"/>
                      <a:pt x="3594" y="10287"/>
                      <a:pt x="3614" y="10287"/>
                    </a:cubicBezTo>
                    <a:cubicBezTo>
                      <a:pt x="3663" y="10287"/>
                      <a:pt x="3711" y="10291"/>
                      <a:pt x="3756" y="10296"/>
                    </a:cubicBezTo>
                    <a:cubicBezTo>
                      <a:pt x="3788" y="10296"/>
                      <a:pt x="3820" y="10302"/>
                      <a:pt x="3851" y="10309"/>
                    </a:cubicBezTo>
                    <a:lnTo>
                      <a:pt x="3877" y="10309"/>
                    </a:lnTo>
                    <a:cubicBezTo>
                      <a:pt x="3889" y="10334"/>
                      <a:pt x="3902" y="10359"/>
                      <a:pt x="3921" y="10385"/>
                    </a:cubicBezTo>
                    <a:cubicBezTo>
                      <a:pt x="3972" y="10436"/>
                      <a:pt x="4036" y="10474"/>
                      <a:pt x="4105" y="10480"/>
                    </a:cubicBezTo>
                    <a:cubicBezTo>
                      <a:pt x="4118" y="10483"/>
                      <a:pt x="4129" y="10485"/>
                      <a:pt x="4140" y="10485"/>
                    </a:cubicBezTo>
                    <a:cubicBezTo>
                      <a:pt x="4152" y="10485"/>
                      <a:pt x="4163" y="10483"/>
                      <a:pt x="4175" y="10480"/>
                    </a:cubicBezTo>
                    <a:cubicBezTo>
                      <a:pt x="4220" y="10474"/>
                      <a:pt x="4264" y="10448"/>
                      <a:pt x="4296" y="10410"/>
                    </a:cubicBezTo>
                    <a:cubicBezTo>
                      <a:pt x="4322" y="10372"/>
                      <a:pt x="4334" y="10334"/>
                      <a:pt x="4347" y="10296"/>
                    </a:cubicBezTo>
                    <a:cubicBezTo>
                      <a:pt x="4372" y="10302"/>
                      <a:pt x="4404" y="10302"/>
                      <a:pt x="4430" y="10309"/>
                    </a:cubicBezTo>
                    <a:cubicBezTo>
                      <a:pt x="4493" y="10315"/>
                      <a:pt x="4557" y="10315"/>
                      <a:pt x="4614" y="10321"/>
                    </a:cubicBezTo>
                    <a:cubicBezTo>
                      <a:pt x="4728" y="10328"/>
                      <a:pt x="4843" y="10328"/>
                      <a:pt x="4957" y="10334"/>
                    </a:cubicBezTo>
                    <a:cubicBezTo>
                      <a:pt x="5186" y="10334"/>
                      <a:pt x="5415" y="10334"/>
                      <a:pt x="5643" y="10321"/>
                    </a:cubicBezTo>
                    <a:cubicBezTo>
                      <a:pt x="5727" y="10312"/>
                      <a:pt x="5811" y="10306"/>
                      <a:pt x="5892" y="10306"/>
                    </a:cubicBezTo>
                    <a:cubicBezTo>
                      <a:pt x="5922" y="10306"/>
                      <a:pt x="5951" y="10307"/>
                      <a:pt x="5980" y="10309"/>
                    </a:cubicBezTo>
                    <a:cubicBezTo>
                      <a:pt x="6101" y="10309"/>
                      <a:pt x="6215" y="10309"/>
                      <a:pt x="6330" y="10289"/>
                    </a:cubicBezTo>
                    <a:cubicBezTo>
                      <a:pt x="6565" y="10270"/>
                      <a:pt x="6794" y="10251"/>
                      <a:pt x="7029" y="10232"/>
                    </a:cubicBezTo>
                    <a:cubicBezTo>
                      <a:pt x="7257" y="10220"/>
                      <a:pt x="7505" y="10207"/>
                      <a:pt x="7740" y="10175"/>
                    </a:cubicBezTo>
                    <a:cubicBezTo>
                      <a:pt x="7747" y="10200"/>
                      <a:pt x="7747" y="10226"/>
                      <a:pt x="7753" y="10251"/>
                    </a:cubicBezTo>
                    <a:cubicBezTo>
                      <a:pt x="7760" y="10289"/>
                      <a:pt x="7772" y="10328"/>
                      <a:pt x="7798" y="10359"/>
                    </a:cubicBezTo>
                    <a:cubicBezTo>
                      <a:pt x="7823" y="10404"/>
                      <a:pt x="7861" y="10436"/>
                      <a:pt x="7912" y="10442"/>
                    </a:cubicBezTo>
                    <a:cubicBezTo>
                      <a:pt x="7918" y="10442"/>
                      <a:pt x="7924" y="10443"/>
                      <a:pt x="7929" y="10443"/>
                    </a:cubicBezTo>
                    <a:cubicBezTo>
                      <a:pt x="7992" y="10443"/>
                      <a:pt x="8048" y="10411"/>
                      <a:pt x="8071" y="10353"/>
                    </a:cubicBezTo>
                    <a:cubicBezTo>
                      <a:pt x="8084" y="10334"/>
                      <a:pt x="8090" y="10309"/>
                      <a:pt x="8096" y="10283"/>
                    </a:cubicBezTo>
                    <a:cubicBezTo>
                      <a:pt x="8096" y="10245"/>
                      <a:pt x="8090" y="10207"/>
                      <a:pt x="8084" y="10175"/>
                    </a:cubicBezTo>
                    <a:lnTo>
                      <a:pt x="8084" y="10156"/>
                    </a:lnTo>
                    <a:cubicBezTo>
                      <a:pt x="8109" y="10150"/>
                      <a:pt x="8134" y="10143"/>
                      <a:pt x="8160" y="10143"/>
                    </a:cubicBezTo>
                    <a:cubicBezTo>
                      <a:pt x="8188" y="10140"/>
                      <a:pt x="8217" y="10139"/>
                      <a:pt x="8246" y="10139"/>
                    </a:cubicBezTo>
                    <a:close/>
                    <a:moveTo>
                      <a:pt x="3278" y="0"/>
                    </a:moveTo>
                    <a:cubicBezTo>
                      <a:pt x="3211" y="0"/>
                      <a:pt x="3144" y="3"/>
                      <a:pt x="3076" y="7"/>
                    </a:cubicBezTo>
                    <a:cubicBezTo>
                      <a:pt x="2727" y="39"/>
                      <a:pt x="2390" y="122"/>
                      <a:pt x="2066" y="262"/>
                    </a:cubicBezTo>
                    <a:cubicBezTo>
                      <a:pt x="1881" y="331"/>
                      <a:pt x="1710" y="433"/>
                      <a:pt x="1557" y="560"/>
                    </a:cubicBezTo>
                    <a:cubicBezTo>
                      <a:pt x="1551" y="560"/>
                      <a:pt x="1545" y="567"/>
                      <a:pt x="1545" y="573"/>
                    </a:cubicBezTo>
                    <a:cubicBezTo>
                      <a:pt x="1506" y="567"/>
                      <a:pt x="1467" y="563"/>
                      <a:pt x="1427" y="563"/>
                    </a:cubicBezTo>
                    <a:cubicBezTo>
                      <a:pt x="1387" y="563"/>
                      <a:pt x="1348" y="567"/>
                      <a:pt x="1309" y="573"/>
                    </a:cubicBezTo>
                    <a:cubicBezTo>
                      <a:pt x="871" y="624"/>
                      <a:pt x="439" y="738"/>
                      <a:pt x="32" y="916"/>
                    </a:cubicBezTo>
                    <a:cubicBezTo>
                      <a:pt x="0" y="929"/>
                      <a:pt x="7" y="967"/>
                      <a:pt x="32" y="986"/>
                    </a:cubicBezTo>
                    <a:lnTo>
                      <a:pt x="38" y="992"/>
                    </a:lnTo>
                    <a:cubicBezTo>
                      <a:pt x="38" y="999"/>
                      <a:pt x="45" y="1005"/>
                      <a:pt x="57" y="1005"/>
                    </a:cubicBezTo>
                    <a:lnTo>
                      <a:pt x="64" y="1005"/>
                    </a:lnTo>
                    <a:lnTo>
                      <a:pt x="96" y="1024"/>
                    </a:lnTo>
                    <a:cubicBezTo>
                      <a:pt x="102" y="1024"/>
                      <a:pt x="115" y="1024"/>
                      <a:pt x="121" y="1018"/>
                    </a:cubicBezTo>
                    <a:cubicBezTo>
                      <a:pt x="502" y="1177"/>
                      <a:pt x="896" y="1297"/>
                      <a:pt x="1284" y="1431"/>
                    </a:cubicBezTo>
                    <a:lnTo>
                      <a:pt x="1360" y="1450"/>
                    </a:lnTo>
                    <a:cubicBezTo>
                      <a:pt x="1487" y="1641"/>
                      <a:pt x="1621" y="1818"/>
                      <a:pt x="1767" y="1996"/>
                    </a:cubicBezTo>
                    <a:cubicBezTo>
                      <a:pt x="1850" y="2092"/>
                      <a:pt x="1939" y="2187"/>
                      <a:pt x="2027" y="2282"/>
                    </a:cubicBezTo>
                    <a:cubicBezTo>
                      <a:pt x="2078" y="2346"/>
                      <a:pt x="2142" y="2409"/>
                      <a:pt x="2205" y="2473"/>
                    </a:cubicBezTo>
                    <a:cubicBezTo>
                      <a:pt x="2205" y="2486"/>
                      <a:pt x="2212" y="2505"/>
                      <a:pt x="2218" y="2524"/>
                    </a:cubicBezTo>
                    <a:cubicBezTo>
                      <a:pt x="2244" y="2619"/>
                      <a:pt x="2269" y="2708"/>
                      <a:pt x="2307" y="2803"/>
                    </a:cubicBezTo>
                    <a:cubicBezTo>
                      <a:pt x="2339" y="2892"/>
                      <a:pt x="2371" y="2975"/>
                      <a:pt x="2415" y="3064"/>
                    </a:cubicBezTo>
                    <a:cubicBezTo>
                      <a:pt x="2441" y="3134"/>
                      <a:pt x="2472" y="3204"/>
                      <a:pt x="2517" y="3261"/>
                    </a:cubicBezTo>
                    <a:cubicBezTo>
                      <a:pt x="2485" y="3369"/>
                      <a:pt x="2466" y="3477"/>
                      <a:pt x="2453" y="3585"/>
                    </a:cubicBezTo>
                    <a:cubicBezTo>
                      <a:pt x="2434" y="3719"/>
                      <a:pt x="2421" y="3858"/>
                      <a:pt x="2421" y="3992"/>
                    </a:cubicBezTo>
                    <a:cubicBezTo>
                      <a:pt x="2415" y="4742"/>
                      <a:pt x="2618" y="5479"/>
                      <a:pt x="3012" y="6114"/>
                    </a:cubicBezTo>
                    <a:cubicBezTo>
                      <a:pt x="3152" y="6546"/>
                      <a:pt x="3451" y="6947"/>
                      <a:pt x="3769" y="7271"/>
                    </a:cubicBezTo>
                    <a:cubicBezTo>
                      <a:pt x="3985" y="7493"/>
                      <a:pt x="4233" y="7690"/>
                      <a:pt x="4493" y="7856"/>
                    </a:cubicBezTo>
                    <a:cubicBezTo>
                      <a:pt x="4493" y="7862"/>
                      <a:pt x="4493" y="7875"/>
                      <a:pt x="4506" y="7881"/>
                    </a:cubicBezTo>
                    <a:lnTo>
                      <a:pt x="4538" y="7913"/>
                    </a:lnTo>
                    <a:cubicBezTo>
                      <a:pt x="4531" y="7919"/>
                      <a:pt x="4531" y="7925"/>
                      <a:pt x="4525" y="7932"/>
                    </a:cubicBezTo>
                    <a:cubicBezTo>
                      <a:pt x="4512" y="8002"/>
                      <a:pt x="4499" y="8078"/>
                      <a:pt x="4499" y="8154"/>
                    </a:cubicBezTo>
                    <a:cubicBezTo>
                      <a:pt x="4493" y="8224"/>
                      <a:pt x="4493" y="8294"/>
                      <a:pt x="4487" y="8364"/>
                    </a:cubicBezTo>
                    <a:cubicBezTo>
                      <a:pt x="4480" y="8434"/>
                      <a:pt x="4480" y="8504"/>
                      <a:pt x="4474" y="8574"/>
                    </a:cubicBezTo>
                    <a:lnTo>
                      <a:pt x="4468" y="8688"/>
                    </a:lnTo>
                    <a:cubicBezTo>
                      <a:pt x="4461" y="8713"/>
                      <a:pt x="4461" y="8739"/>
                      <a:pt x="4474" y="8764"/>
                    </a:cubicBezTo>
                    <a:cubicBezTo>
                      <a:pt x="4423" y="8821"/>
                      <a:pt x="4372" y="8879"/>
                      <a:pt x="4328" y="8936"/>
                    </a:cubicBezTo>
                    <a:cubicBezTo>
                      <a:pt x="4245" y="9025"/>
                      <a:pt x="4169" y="9114"/>
                      <a:pt x="4093" y="9209"/>
                    </a:cubicBezTo>
                    <a:cubicBezTo>
                      <a:pt x="4010" y="9298"/>
                      <a:pt x="3940" y="9393"/>
                      <a:pt x="3864" y="9482"/>
                    </a:cubicBezTo>
                    <a:lnTo>
                      <a:pt x="3756" y="9629"/>
                    </a:lnTo>
                    <a:cubicBezTo>
                      <a:pt x="3731" y="9654"/>
                      <a:pt x="3705" y="9692"/>
                      <a:pt x="3686" y="9724"/>
                    </a:cubicBezTo>
                    <a:cubicBezTo>
                      <a:pt x="3654" y="9724"/>
                      <a:pt x="3623" y="9730"/>
                      <a:pt x="3591" y="9737"/>
                    </a:cubicBezTo>
                    <a:cubicBezTo>
                      <a:pt x="3559" y="9749"/>
                      <a:pt x="3527" y="9762"/>
                      <a:pt x="3495" y="9775"/>
                    </a:cubicBezTo>
                    <a:cubicBezTo>
                      <a:pt x="3432" y="9806"/>
                      <a:pt x="3375" y="9851"/>
                      <a:pt x="3324" y="9895"/>
                    </a:cubicBezTo>
                    <a:cubicBezTo>
                      <a:pt x="3235" y="9978"/>
                      <a:pt x="3165" y="10080"/>
                      <a:pt x="3121" y="10194"/>
                    </a:cubicBezTo>
                    <a:lnTo>
                      <a:pt x="3114" y="10194"/>
                    </a:lnTo>
                    <a:cubicBezTo>
                      <a:pt x="2981" y="10220"/>
                      <a:pt x="2854" y="10277"/>
                      <a:pt x="2746" y="10359"/>
                    </a:cubicBezTo>
                    <a:cubicBezTo>
                      <a:pt x="2612" y="10455"/>
                      <a:pt x="2491" y="10563"/>
                      <a:pt x="2364" y="10664"/>
                    </a:cubicBezTo>
                    <a:lnTo>
                      <a:pt x="2174" y="10817"/>
                    </a:lnTo>
                    <a:lnTo>
                      <a:pt x="2155" y="10842"/>
                    </a:lnTo>
                    <a:cubicBezTo>
                      <a:pt x="2110" y="10868"/>
                      <a:pt x="2066" y="10900"/>
                      <a:pt x="2034" y="10938"/>
                    </a:cubicBezTo>
                    <a:cubicBezTo>
                      <a:pt x="1964" y="11014"/>
                      <a:pt x="1907" y="11103"/>
                      <a:pt x="1869" y="11198"/>
                    </a:cubicBezTo>
                    <a:cubicBezTo>
                      <a:pt x="1818" y="11313"/>
                      <a:pt x="1780" y="11433"/>
                      <a:pt x="1761" y="11554"/>
                    </a:cubicBezTo>
                    <a:cubicBezTo>
                      <a:pt x="1754" y="11618"/>
                      <a:pt x="1742" y="11688"/>
                      <a:pt x="1735" y="11751"/>
                    </a:cubicBezTo>
                    <a:cubicBezTo>
                      <a:pt x="1722" y="11815"/>
                      <a:pt x="1729" y="11878"/>
                      <a:pt x="1748" y="11935"/>
                    </a:cubicBezTo>
                    <a:cubicBezTo>
                      <a:pt x="1748" y="11942"/>
                      <a:pt x="1754" y="11942"/>
                      <a:pt x="1754" y="11948"/>
                    </a:cubicBezTo>
                    <a:cubicBezTo>
                      <a:pt x="1735" y="12005"/>
                      <a:pt x="1710" y="12062"/>
                      <a:pt x="1691" y="12120"/>
                    </a:cubicBezTo>
                    <a:cubicBezTo>
                      <a:pt x="1646" y="12234"/>
                      <a:pt x="1614" y="12361"/>
                      <a:pt x="1608" y="12482"/>
                    </a:cubicBezTo>
                    <a:cubicBezTo>
                      <a:pt x="1583" y="12685"/>
                      <a:pt x="1627" y="12889"/>
                      <a:pt x="1735" y="13060"/>
                    </a:cubicBezTo>
                    <a:cubicBezTo>
                      <a:pt x="1862" y="13251"/>
                      <a:pt x="2066" y="13346"/>
                      <a:pt x="2275" y="13410"/>
                    </a:cubicBezTo>
                    <a:lnTo>
                      <a:pt x="2402" y="13448"/>
                    </a:lnTo>
                    <a:cubicBezTo>
                      <a:pt x="2409" y="13460"/>
                      <a:pt x="2415" y="13473"/>
                      <a:pt x="2421" y="13492"/>
                    </a:cubicBezTo>
                    <a:cubicBezTo>
                      <a:pt x="2429" y="13503"/>
                      <a:pt x="2441" y="13508"/>
                      <a:pt x="2452" y="13508"/>
                    </a:cubicBezTo>
                    <a:cubicBezTo>
                      <a:pt x="2468" y="13508"/>
                      <a:pt x="2484" y="13498"/>
                      <a:pt x="2491" y="13480"/>
                    </a:cubicBezTo>
                    <a:lnTo>
                      <a:pt x="2491" y="13467"/>
                    </a:lnTo>
                    <a:cubicBezTo>
                      <a:pt x="2669" y="13518"/>
                      <a:pt x="2854" y="13556"/>
                      <a:pt x="3038" y="13600"/>
                    </a:cubicBezTo>
                    <a:cubicBezTo>
                      <a:pt x="3184" y="13632"/>
                      <a:pt x="3330" y="13657"/>
                      <a:pt x="3476" y="13689"/>
                    </a:cubicBezTo>
                    <a:cubicBezTo>
                      <a:pt x="3597" y="13715"/>
                      <a:pt x="3724" y="13734"/>
                      <a:pt x="3851" y="13740"/>
                    </a:cubicBezTo>
                    <a:cubicBezTo>
                      <a:pt x="3839" y="13759"/>
                      <a:pt x="3858" y="13778"/>
                      <a:pt x="3877" y="13778"/>
                    </a:cubicBezTo>
                    <a:cubicBezTo>
                      <a:pt x="4105" y="13734"/>
                      <a:pt x="4334" y="13677"/>
                      <a:pt x="4563" y="13645"/>
                    </a:cubicBezTo>
                    <a:cubicBezTo>
                      <a:pt x="4720" y="13628"/>
                      <a:pt x="4877" y="13619"/>
                      <a:pt x="5033" y="13619"/>
                    </a:cubicBezTo>
                    <a:cubicBezTo>
                      <a:pt x="5112" y="13619"/>
                      <a:pt x="5190" y="13621"/>
                      <a:pt x="5268" y="13626"/>
                    </a:cubicBezTo>
                    <a:cubicBezTo>
                      <a:pt x="5491" y="13638"/>
                      <a:pt x="5720" y="13677"/>
                      <a:pt x="5942" y="13696"/>
                    </a:cubicBezTo>
                    <a:cubicBezTo>
                      <a:pt x="6004" y="13702"/>
                      <a:pt x="6065" y="13706"/>
                      <a:pt x="6126" y="13706"/>
                    </a:cubicBezTo>
                    <a:cubicBezTo>
                      <a:pt x="6236" y="13706"/>
                      <a:pt x="6344" y="13695"/>
                      <a:pt x="6450" y="13670"/>
                    </a:cubicBezTo>
                    <a:cubicBezTo>
                      <a:pt x="6790" y="13720"/>
                      <a:pt x="7125" y="13811"/>
                      <a:pt x="7463" y="13811"/>
                    </a:cubicBezTo>
                    <a:cubicBezTo>
                      <a:pt x="7517" y="13811"/>
                      <a:pt x="7572" y="13809"/>
                      <a:pt x="7626" y="13804"/>
                    </a:cubicBezTo>
                    <a:cubicBezTo>
                      <a:pt x="7880" y="13766"/>
                      <a:pt x="8134" y="13696"/>
                      <a:pt x="8370" y="13588"/>
                    </a:cubicBezTo>
                    <a:cubicBezTo>
                      <a:pt x="8636" y="13486"/>
                      <a:pt x="8897" y="13378"/>
                      <a:pt x="9158" y="13270"/>
                    </a:cubicBezTo>
                    <a:lnTo>
                      <a:pt x="9590" y="13092"/>
                    </a:lnTo>
                    <a:cubicBezTo>
                      <a:pt x="9710" y="13047"/>
                      <a:pt x="9825" y="12990"/>
                      <a:pt x="9939" y="12933"/>
                    </a:cubicBezTo>
                    <a:cubicBezTo>
                      <a:pt x="9990" y="12920"/>
                      <a:pt x="10035" y="12895"/>
                      <a:pt x="10066" y="12863"/>
                    </a:cubicBezTo>
                    <a:cubicBezTo>
                      <a:pt x="10111" y="12838"/>
                      <a:pt x="10149" y="12806"/>
                      <a:pt x="10193" y="12781"/>
                    </a:cubicBezTo>
                    <a:cubicBezTo>
                      <a:pt x="10270" y="12723"/>
                      <a:pt x="10346" y="12653"/>
                      <a:pt x="10416" y="12584"/>
                    </a:cubicBezTo>
                    <a:cubicBezTo>
                      <a:pt x="10556" y="12431"/>
                      <a:pt x="10645" y="12234"/>
                      <a:pt x="10664" y="12031"/>
                    </a:cubicBezTo>
                    <a:cubicBezTo>
                      <a:pt x="10683" y="11656"/>
                      <a:pt x="10549" y="11287"/>
                      <a:pt x="10301" y="11008"/>
                    </a:cubicBezTo>
                    <a:cubicBezTo>
                      <a:pt x="10187" y="10874"/>
                      <a:pt x="10035" y="10766"/>
                      <a:pt x="9869" y="10696"/>
                    </a:cubicBezTo>
                    <a:cubicBezTo>
                      <a:pt x="9869" y="10690"/>
                      <a:pt x="9863" y="10683"/>
                      <a:pt x="9857" y="10677"/>
                    </a:cubicBezTo>
                    <a:cubicBezTo>
                      <a:pt x="9844" y="10664"/>
                      <a:pt x="9825" y="10658"/>
                      <a:pt x="9812" y="10652"/>
                    </a:cubicBezTo>
                    <a:lnTo>
                      <a:pt x="9780" y="10626"/>
                    </a:lnTo>
                    <a:lnTo>
                      <a:pt x="9774" y="10614"/>
                    </a:lnTo>
                    <a:cubicBezTo>
                      <a:pt x="9768" y="10614"/>
                      <a:pt x="9761" y="10607"/>
                      <a:pt x="9755" y="10601"/>
                    </a:cubicBezTo>
                    <a:cubicBezTo>
                      <a:pt x="9736" y="10582"/>
                      <a:pt x="9717" y="10563"/>
                      <a:pt x="9704" y="10537"/>
                    </a:cubicBezTo>
                    <a:cubicBezTo>
                      <a:pt x="9685" y="10518"/>
                      <a:pt x="9672" y="10493"/>
                      <a:pt x="9660" y="10467"/>
                    </a:cubicBezTo>
                    <a:cubicBezTo>
                      <a:pt x="9653" y="10455"/>
                      <a:pt x="9653" y="10442"/>
                      <a:pt x="9647" y="10429"/>
                    </a:cubicBezTo>
                    <a:lnTo>
                      <a:pt x="9641" y="10417"/>
                    </a:lnTo>
                    <a:cubicBezTo>
                      <a:pt x="9641" y="10410"/>
                      <a:pt x="9641" y="10404"/>
                      <a:pt x="9634" y="10397"/>
                    </a:cubicBezTo>
                    <a:cubicBezTo>
                      <a:pt x="9628" y="10359"/>
                      <a:pt x="9615" y="10321"/>
                      <a:pt x="9602" y="10283"/>
                    </a:cubicBezTo>
                    <a:cubicBezTo>
                      <a:pt x="9577" y="10213"/>
                      <a:pt x="9513" y="10169"/>
                      <a:pt x="9444" y="10169"/>
                    </a:cubicBezTo>
                    <a:lnTo>
                      <a:pt x="9431" y="10169"/>
                    </a:lnTo>
                    <a:cubicBezTo>
                      <a:pt x="9412" y="10162"/>
                      <a:pt x="9393" y="10162"/>
                      <a:pt x="9367" y="10156"/>
                    </a:cubicBezTo>
                    <a:cubicBezTo>
                      <a:pt x="9285" y="10143"/>
                      <a:pt x="9215" y="10131"/>
                      <a:pt x="9138" y="10112"/>
                    </a:cubicBezTo>
                    <a:cubicBezTo>
                      <a:pt x="8986" y="10086"/>
                      <a:pt x="8840" y="10061"/>
                      <a:pt x="8687" y="10035"/>
                    </a:cubicBezTo>
                    <a:cubicBezTo>
                      <a:pt x="8560" y="10010"/>
                      <a:pt x="8427" y="9991"/>
                      <a:pt x="8300" y="9978"/>
                    </a:cubicBezTo>
                    <a:cubicBezTo>
                      <a:pt x="8284" y="9977"/>
                      <a:pt x="8269" y="9976"/>
                      <a:pt x="8253" y="9976"/>
                    </a:cubicBezTo>
                    <a:cubicBezTo>
                      <a:pt x="8172" y="9976"/>
                      <a:pt x="8088" y="9991"/>
                      <a:pt x="8014" y="10023"/>
                    </a:cubicBezTo>
                    <a:lnTo>
                      <a:pt x="8014" y="10003"/>
                    </a:lnTo>
                    <a:cubicBezTo>
                      <a:pt x="8001" y="9876"/>
                      <a:pt x="8026" y="9749"/>
                      <a:pt x="8077" y="9635"/>
                    </a:cubicBezTo>
                    <a:cubicBezTo>
                      <a:pt x="8096" y="9603"/>
                      <a:pt x="8090" y="9571"/>
                      <a:pt x="8065" y="9552"/>
                    </a:cubicBezTo>
                    <a:cubicBezTo>
                      <a:pt x="8051" y="9548"/>
                      <a:pt x="8041" y="9543"/>
                      <a:pt x="8029" y="9543"/>
                    </a:cubicBezTo>
                    <a:cubicBezTo>
                      <a:pt x="8024" y="9543"/>
                      <a:pt x="8019" y="9544"/>
                      <a:pt x="8014" y="9546"/>
                    </a:cubicBezTo>
                    <a:lnTo>
                      <a:pt x="8122" y="9381"/>
                    </a:lnTo>
                    <a:cubicBezTo>
                      <a:pt x="8166" y="9317"/>
                      <a:pt x="8204" y="9254"/>
                      <a:pt x="8242" y="9184"/>
                    </a:cubicBezTo>
                    <a:cubicBezTo>
                      <a:pt x="8401" y="9254"/>
                      <a:pt x="8567" y="9311"/>
                      <a:pt x="8744" y="9343"/>
                    </a:cubicBezTo>
                    <a:cubicBezTo>
                      <a:pt x="8941" y="9387"/>
                      <a:pt x="9138" y="9412"/>
                      <a:pt x="9342" y="9412"/>
                    </a:cubicBezTo>
                    <a:cubicBezTo>
                      <a:pt x="9351" y="9412"/>
                      <a:pt x="9361" y="9413"/>
                      <a:pt x="9371" y="9413"/>
                    </a:cubicBezTo>
                    <a:cubicBezTo>
                      <a:pt x="9508" y="9413"/>
                      <a:pt x="9725" y="9407"/>
                      <a:pt x="9749" y="9247"/>
                    </a:cubicBezTo>
                    <a:cubicBezTo>
                      <a:pt x="9755" y="9222"/>
                      <a:pt x="9755" y="9203"/>
                      <a:pt x="9749" y="9184"/>
                    </a:cubicBezTo>
                    <a:lnTo>
                      <a:pt x="9749" y="9184"/>
                    </a:lnTo>
                    <a:cubicBezTo>
                      <a:pt x="9780" y="9228"/>
                      <a:pt x="9812" y="9266"/>
                      <a:pt x="9844" y="9311"/>
                    </a:cubicBezTo>
                    <a:cubicBezTo>
                      <a:pt x="9914" y="9400"/>
                      <a:pt x="9984" y="9489"/>
                      <a:pt x="10060" y="9571"/>
                    </a:cubicBezTo>
                    <a:cubicBezTo>
                      <a:pt x="10212" y="9743"/>
                      <a:pt x="10371" y="9908"/>
                      <a:pt x="10537" y="10067"/>
                    </a:cubicBezTo>
                    <a:cubicBezTo>
                      <a:pt x="10867" y="10385"/>
                      <a:pt x="11229" y="10664"/>
                      <a:pt x="11617" y="10912"/>
                    </a:cubicBezTo>
                    <a:cubicBezTo>
                      <a:pt x="11725" y="10982"/>
                      <a:pt x="11833" y="11046"/>
                      <a:pt x="11941" y="11109"/>
                    </a:cubicBezTo>
                    <a:cubicBezTo>
                      <a:pt x="12005" y="11141"/>
                      <a:pt x="12062" y="11173"/>
                      <a:pt x="12119" y="11205"/>
                    </a:cubicBezTo>
                    <a:cubicBezTo>
                      <a:pt x="12151" y="11224"/>
                      <a:pt x="12182" y="11236"/>
                      <a:pt x="12214" y="11255"/>
                    </a:cubicBezTo>
                    <a:cubicBezTo>
                      <a:pt x="12443" y="11478"/>
                      <a:pt x="12691" y="11688"/>
                      <a:pt x="12951" y="11878"/>
                    </a:cubicBezTo>
                    <a:cubicBezTo>
                      <a:pt x="13098" y="11986"/>
                      <a:pt x="13269" y="12062"/>
                      <a:pt x="13447" y="12107"/>
                    </a:cubicBezTo>
                    <a:cubicBezTo>
                      <a:pt x="13520" y="12123"/>
                      <a:pt x="13593" y="12134"/>
                      <a:pt x="13667" y="12134"/>
                    </a:cubicBezTo>
                    <a:cubicBezTo>
                      <a:pt x="13682" y="12134"/>
                      <a:pt x="13698" y="12133"/>
                      <a:pt x="13714" y="12132"/>
                    </a:cubicBezTo>
                    <a:cubicBezTo>
                      <a:pt x="13758" y="12126"/>
                      <a:pt x="13803" y="12120"/>
                      <a:pt x="13847" y="12107"/>
                    </a:cubicBezTo>
                    <a:cubicBezTo>
                      <a:pt x="13898" y="12151"/>
                      <a:pt x="13955" y="12196"/>
                      <a:pt x="14019" y="12234"/>
                    </a:cubicBezTo>
                    <a:cubicBezTo>
                      <a:pt x="14159" y="12329"/>
                      <a:pt x="14324" y="12387"/>
                      <a:pt x="14496" y="12399"/>
                    </a:cubicBezTo>
                    <a:cubicBezTo>
                      <a:pt x="14511" y="12400"/>
                      <a:pt x="14527" y="12401"/>
                      <a:pt x="14542" y="12401"/>
                    </a:cubicBezTo>
                    <a:cubicBezTo>
                      <a:pt x="14624" y="12401"/>
                      <a:pt x="14707" y="12387"/>
                      <a:pt x="14782" y="12355"/>
                    </a:cubicBezTo>
                    <a:cubicBezTo>
                      <a:pt x="14893" y="12393"/>
                      <a:pt x="15011" y="12412"/>
                      <a:pt x="15128" y="12412"/>
                    </a:cubicBezTo>
                    <a:cubicBezTo>
                      <a:pt x="15184" y="12412"/>
                      <a:pt x="15241" y="12407"/>
                      <a:pt x="15296" y="12399"/>
                    </a:cubicBezTo>
                    <a:cubicBezTo>
                      <a:pt x="15468" y="12393"/>
                      <a:pt x="15830" y="12323"/>
                      <a:pt x="15773" y="12075"/>
                    </a:cubicBezTo>
                    <a:cubicBezTo>
                      <a:pt x="15747" y="11967"/>
                      <a:pt x="15652" y="11885"/>
                      <a:pt x="15576" y="11815"/>
                    </a:cubicBezTo>
                    <a:cubicBezTo>
                      <a:pt x="15487" y="11726"/>
                      <a:pt x="15392" y="11637"/>
                      <a:pt x="15303" y="11554"/>
                    </a:cubicBezTo>
                    <a:cubicBezTo>
                      <a:pt x="15112" y="11382"/>
                      <a:pt x="14915" y="11224"/>
                      <a:pt x="14712" y="11065"/>
                    </a:cubicBezTo>
                    <a:cubicBezTo>
                      <a:pt x="14318" y="10753"/>
                      <a:pt x="13905" y="10461"/>
                      <a:pt x="13517" y="10137"/>
                    </a:cubicBezTo>
                    <a:cubicBezTo>
                      <a:pt x="13110" y="9806"/>
                      <a:pt x="12723" y="9457"/>
                      <a:pt x="12341" y="9095"/>
                    </a:cubicBezTo>
                    <a:cubicBezTo>
                      <a:pt x="11960" y="8733"/>
                      <a:pt x="11579" y="8339"/>
                      <a:pt x="11191" y="7970"/>
                    </a:cubicBezTo>
                    <a:cubicBezTo>
                      <a:pt x="11197" y="7970"/>
                      <a:pt x="11204" y="7957"/>
                      <a:pt x="11197" y="7951"/>
                    </a:cubicBezTo>
                    <a:lnTo>
                      <a:pt x="11166" y="7925"/>
                    </a:lnTo>
                    <a:cubicBezTo>
                      <a:pt x="11134" y="7875"/>
                      <a:pt x="11102" y="7830"/>
                      <a:pt x="11070" y="7786"/>
                    </a:cubicBezTo>
                    <a:cubicBezTo>
                      <a:pt x="11013" y="7709"/>
                      <a:pt x="10962" y="7639"/>
                      <a:pt x="10905" y="7563"/>
                    </a:cubicBezTo>
                    <a:cubicBezTo>
                      <a:pt x="10791" y="7404"/>
                      <a:pt x="10670" y="7245"/>
                      <a:pt x="10549" y="7093"/>
                    </a:cubicBezTo>
                    <a:cubicBezTo>
                      <a:pt x="10422" y="6921"/>
                      <a:pt x="10295" y="6756"/>
                      <a:pt x="10162" y="6591"/>
                    </a:cubicBezTo>
                    <a:cubicBezTo>
                      <a:pt x="10168" y="6585"/>
                      <a:pt x="10168" y="6572"/>
                      <a:pt x="10168" y="6559"/>
                    </a:cubicBezTo>
                    <a:cubicBezTo>
                      <a:pt x="10149" y="6483"/>
                      <a:pt x="10117" y="6407"/>
                      <a:pt x="10073" y="6337"/>
                    </a:cubicBezTo>
                    <a:cubicBezTo>
                      <a:pt x="10028" y="6254"/>
                      <a:pt x="9984" y="6184"/>
                      <a:pt x="9933" y="6114"/>
                    </a:cubicBezTo>
                    <a:cubicBezTo>
                      <a:pt x="9844" y="5975"/>
                      <a:pt x="9742" y="5841"/>
                      <a:pt x="9641" y="5708"/>
                    </a:cubicBezTo>
                    <a:cubicBezTo>
                      <a:pt x="9577" y="5631"/>
                      <a:pt x="9507" y="5549"/>
                      <a:pt x="9437" y="5479"/>
                    </a:cubicBezTo>
                    <a:cubicBezTo>
                      <a:pt x="9386" y="5326"/>
                      <a:pt x="9310" y="5174"/>
                      <a:pt x="9227" y="5040"/>
                    </a:cubicBezTo>
                    <a:cubicBezTo>
                      <a:pt x="9132" y="4881"/>
                      <a:pt x="9030" y="4735"/>
                      <a:pt x="8922" y="4589"/>
                    </a:cubicBezTo>
                    <a:cubicBezTo>
                      <a:pt x="8795" y="4430"/>
                      <a:pt x="8656" y="4278"/>
                      <a:pt x="8503" y="4138"/>
                    </a:cubicBezTo>
                    <a:cubicBezTo>
                      <a:pt x="8255" y="3814"/>
                      <a:pt x="7988" y="3515"/>
                      <a:pt x="7690" y="3242"/>
                    </a:cubicBezTo>
                    <a:cubicBezTo>
                      <a:pt x="7372" y="2937"/>
                      <a:pt x="7041" y="2651"/>
                      <a:pt x="6686" y="2390"/>
                    </a:cubicBezTo>
                    <a:cubicBezTo>
                      <a:pt x="6590" y="2321"/>
                      <a:pt x="6489" y="2251"/>
                      <a:pt x="6387" y="2181"/>
                    </a:cubicBezTo>
                    <a:cubicBezTo>
                      <a:pt x="6304" y="2124"/>
                      <a:pt x="6222" y="2079"/>
                      <a:pt x="6133" y="2035"/>
                    </a:cubicBezTo>
                    <a:cubicBezTo>
                      <a:pt x="6095" y="1990"/>
                      <a:pt x="6050" y="1952"/>
                      <a:pt x="6012" y="1920"/>
                    </a:cubicBezTo>
                    <a:cubicBezTo>
                      <a:pt x="5942" y="1850"/>
                      <a:pt x="5872" y="1780"/>
                      <a:pt x="5809" y="1710"/>
                    </a:cubicBezTo>
                    <a:cubicBezTo>
                      <a:pt x="5726" y="1615"/>
                      <a:pt x="5643" y="1513"/>
                      <a:pt x="5573" y="1418"/>
                    </a:cubicBezTo>
                    <a:cubicBezTo>
                      <a:pt x="5510" y="1316"/>
                      <a:pt x="5440" y="1215"/>
                      <a:pt x="5364" y="1119"/>
                    </a:cubicBezTo>
                    <a:cubicBezTo>
                      <a:pt x="5186" y="884"/>
                      <a:pt x="4970" y="675"/>
                      <a:pt x="4722" y="509"/>
                    </a:cubicBezTo>
                    <a:cubicBezTo>
                      <a:pt x="4719" y="508"/>
                      <a:pt x="4715" y="507"/>
                      <a:pt x="4712" y="507"/>
                    </a:cubicBezTo>
                    <a:cubicBezTo>
                      <a:pt x="4703" y="507"/>
                      <a:pt x="4695" y="513"/>
                      <a:pt x="4690" y="522"/>
                    </a:cubicBezTo>
                    <a:cubicBezTo>
                      <a:pt x="4608" y="446"/>
                      <a:pt x="4525" y="370"/>
                      <a:pt x="4436" y="306"/>
                    </a:cubicBezTo>
                    <a:cubicBezTo>
                      <a:pt x="4334" y="236"/>
                      <a:pt x="4226" y="179"/>
                      <a:pt x="4118" y="141"/>
                    </a:cubicBezTo>
                    <a:cubicBezTo>
                      <a:pt x="4112" y="128"/>
                      <a:pt x="4105" y="128"/>
                      <a:pt x="4105" y="122"/>
                    </a:cubicBezTo>
                    <a:cubicBezTo>
                      <a:pt x="4029" y="84"/>
                      <a:pt x="3947" y="65"/>
                      <a:pt x="3864" y="52"/>
                    </a:cubicBezTo>
                    <a:cubicBezTo>
                      <a:pt x="3775" y="33"/>
                      <a:pt x="3686" y="20"/>
                      <a:pt x="3603" y="14"/>
                    </a:cubicBezTo>
                    <a:cubicBezTo>
                      <a:pt x="3493" y="6"/>
                      <a:pt x="3386" y="0"/>
                      <a:pt x="32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48"/>
              <p:cNvSpPr/>
              <p:nvPr/>
            </p:nvSpPr>
            <p:spPr>
              <a:xfrm>
                <a:off x="-119681" y="2794380"/>
                <a:ext cx="38292" cy="83843"/>
              </a:xfrm>
              <a:custGeom>
                <a:rect b="b" l="l" r="r" t="t"/>
                <a:pathLst>
                  <a:path extrusionOk="0" h="462" w="211">
                    <a:moveTo>
                      <a:pt x="75" y="1"/>
                    </a:moveTo>
                    <a:cubicBezTo>
                      <a:pt x="63" y="1"/>
                      <a:pt x="54" y="5"/>
                      <a:pt x="45" y="10"/>
                    </a:cubicBezTo>
                    <a:cubicBezTo>
                      <a:pt x="33" y="16"/>
                      <a:pt x="20" y="29"/>
                      <a:pt x="20" y="48"/>
                    </a:cubicBezTo>
                    <a:cubicBezTo>
                      <a:pt x="7" y="80"/>
                      <a:pt x="7" y="105"/>
                      <a:pt x="1" y="137"/>
                    </a:cubicBezTo>
                    <a:cubicBezTo>
                      <a:pt x="1" y="169"/>
                      <a:pt x="1" y="194"/>
                      <a:pt x="1" y="226"/>
                    </a:cubicBezTo>
                    <a:cubicBezTo>
                      <a:pt x="1" y="258"/>
                      <a:pt x="7" y="290"/>
                      <a:pt x="14" y="321"/>
                    </a:cubicBezTo>
                    <a:cubicBezTo>
                      <a:pt x="14" y="340"/>
                      <a:pt x="20" y="353"/>
                      <a:pt x="26" y="366"/>
                    </a:cubicBezTo>
                    <a:cubicBezTo>
                      <a:pt x="33" y="385"/>
                      <a:pt x="39" y="404"/>
                      <a:pt x="52" y="423"/>
                    </a:cubicBezTo>
                    <a:cubicBezTo>
                      <a:pt x="65" y="442"/>
                      <a:pt x="90" y="455"/>
                      <a:pt x="115" y="461"/>
                    </a:cubicBezTo>
                    <a:lnTo>
                      <a:pt x="141" y="461"/>
                    </a:lnTo>
                    <a:cubicBezTo>
                      <a:pt x="179" y="455"/>
                      <a:pt x="204" y="423"/>
                      <a:pt x="204" y="391"/>
                    </a:cubicBezTo>
                    <a:cubicBezTo>
                      <a:pt x="211" y="379"/>
                      <a:pt x="211" y="372"/>
                      <a:pt x="204" y="359"/>
                    </a:cubicBezTo>
                    <a:cubicBezTo>
                      <a:pt x="198" y="340"/>
                      <a:pt x="192" y="328"/>
                      <a:pt x="185" y="309"/>
                    </a:cubicBezTo>
                    <a:lnTo>
                      <a:pt x="179" y="296"/>
                    </a:lnTo>
                    <a:lnTo>
                      <a:pt x="173" y="283"/>
                    </a:lnTo>
                    <a:cubicBezTo>
                      <a:pt x="166" y="258"/>
                      <a:pt x="160" y="232"/>
                      <a:pt x="153" y="213"/>
                    </a:cubicBezTo>
                    <a:cubicBezTo>
                      <a:pt x="141" y="162"/>
                      <a:pt x="141" y="118"/>
                      <a:pt x="147" y="73"/>
                    </a:cubicBezTo>
                    <a:cubicBezTo>
                      <a:pt x="147" y="54"/>
                      <a:pt x="141" y="35"/>
                      <a:pt x="128" y="23"/>
                    </a:cubicBezTo>
                    <a:cubicBezTo>
                      <a:pt x="115" y="10"/>
                      <a:pt x="103" y="4"/>
                      <a:pt x="90" y="4"/>
                    </a:cubicBezTo>
                    <a:cubicBezTo>
                      <a:pt x="84" y="2"/>
                      <a:pt x="79" y="1"/>
                      <a:pt x="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48"/>
              <p:cNvSpPr/>
              <p:nvPr/>
            </p:nvSpPr>
            <p:spPr>
              <a:xfrm>
                <a:off x="-1188593" y="1694807"/>
                <a:ext cx="79307" cy="153167"/>
              </a:xfrm>
              <a:custGeom>
                <a:rect b="b" l="l" r="r" t="t"/>
                <a:pathLst>
                  <a:path extrusionOk="0" h="844" w="437">
                    <a:moveTo>
                      <a:pt x="25" y="1"/>
                    </a:moveTo>
                    <a:cubicBezTo>
                      <a:pt x="12" y="1"/>
                      <a:pt x="0" y="9"/>
                      <a:pt x="0" y="25"/>
                    </a:cubicBezTo>
                    <a:cubicBezTo>
                      <a:pt x="6" y="172"/>
                      <a:pt x="32" y="324"/>
                      <a:pt x="89" y="464"/>
                    </a:cubicBezTo>
                    <a:cubicBezTo>
                      <a:pt x="121" y="534"/>
                      <a:pt x="153" y="597"/>
                      <a:pt x="197" y="661"/>
                    </a:cubicBezTo>
                    <a:cubicBezTo>
                      <a:pt x="216" y="693"/>
                      <a:pt x="242" y="725"/>
                      <a:pt x="267" y="756"/>
                    </a:cubicBezTo>
                    <a:cubicBezTo>
                      <a:pt x="292" y="788"/>
                      <a:pt x="318" y="833"/>
                      <a:pt x="356" y="839"/>
                    </a:cubicBezTo>
                    <a:cubicBezTo>
                      <a:pt x="364" y="842"/>
                      <a:pt x="372" y="844"/>
                      <a:pt x="379" y="844"/>
                    </a:cubicBezTo>
                    <a:cubicBezTo>
                      <a:pt x="413" y="844"/>
                      <a:pt x="436" y="812"/>
                      <a:pt x="426" y="775"/>
                    </a:cubicBezTo>
                    <a:cubicBezTo>
                      <a:pt x="413" y="744"/>
                      <a:pt x="388" y="712"/>
                      <a:pt x="362" y="686"/>
                    </a:cubicBezTo>
                    <a:cubicBezTo>
                      <a:pt x="337" y="661"/>
                      <a:pt x="318" y="629"/>
                      <a:pt x="292" y="604"/>
                    </a:cubicBezTo>
                    <a:cubicBezTo>
                      <a:pt x="254" y="547"/>
                      <a:pt x="216" y="483"/>
                      <a:pt x="184" y="426"/>
                    </a:cubicBezTo>
                    <a:cubicBezTo>
                      <a:pt x="121" y="299"/>
                      <a:pt x="70" y="159"/>
                      <a:pt x="51" y="19"/>
                    </a:cubicBezTo>
                    <a:cubicBezTo>
                      <a:pt x="48" y="7"/>
                      <a:pt x="36" y="1"/>
                      <a:pt x="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48"/>
              <p:cNvSpPr/>
              <p:nvPr/>
            </p:nvSpPr>
            <p:spPr>
              <a:xfrm>
                <a:off x="-1368257" y="1286845"/>
                <a:ext cx="110521" cy="70776"/>
              </a:xfrm>
              <a:custGeom>
                <a:rect b="b" l="l" r="r" t="t"/>
                <a:pathLst>
                  <a:path extrusionOk="0" h="390" w="609">
                    <a:moveTo>
                      <a:pt x="30" y="1"/>
                    </a:moveTo>
                    <a:cubicBezTo>
                      <a:pt x="15" y="1"/>
                      <a:pt x="0" y="17"/>
                      <a:pt x="5" y="37"/>
                    </a:cubicBezTo>
                    <a:cubicBezTo>
                      <a:pt x="31" y="87"/>
                      <a:pt x="69" y="132"/>
                      <a:pt x="113" y="170"/>
                    </a:cubicBezTo>
                    <a:cubicBezTo>
                      <a:pt x="158" y="215"/>
                      <a:pt x="208" y="246"/>
                      <a:pt x="259" y="278"/>
                    </a:cubicBezTo>
                    <a:cubicBezTo>
                      <a:pt x="310" y="310"/>
                      <a:pt x="361" y="335"/>
                      <a:pt x="418" y="361"/>
                    </a:cubicBezTo>
                    <a:cubicBezTo>
                      <a:pt x="453" y="369"/>
                      <a:pt x="502" y="390"/>
                      <a:pt x="547" y="390"/>
                    </a:cubicBezTo>
                    <a:cubicBezTo>
                      <a:pt x="567" y="390"/>
                      <a:pt x="586" y="385"/>
                      <a:pt x="602" y="373"/>
                    </a:cubicBezTo>
                    <a:cubicBezTo>
                      <a:pt x="609" y="361"/>
                      <a:pt x="609" y="342"/>
                      <a:pt x="602" y="329"/>
                    </a:cubicBezTo>
                    <a:cubicBezTo>
                      <a:pt x="590" y="304"/>
                      <a:pt x="558" y="297"/>
                      <a:pt x="539" y="284"/>
                    </a:cubicBezTo>
                    <a:cubicBezTo>
                      <a:pt x="513" y="272"/>
                      <a:pt x="482" y="265"/>
                      <a:pt x="456" y="259"/>
                    </a:cubicBezTo>
                    <a:cubicBezTo>
                      <a:pt x="405" y="240"/>
                      <a:pt x="355" y="221"/>
                      <a:pt x="304" y="195"/>
                    </a:cubicBezTo>
                    <a:cubicBezTo>
                      <a:pt x="259" y="164"/>
                      <a:pt x="215" y="138"/>
                      <a:pt x="170" y="107"/>
                    </a:cubicBezTo>
                    <a:cubicBezTo>
                      <a:pt x="126" y="68"/>
                      <a:pt x="88" y="30"/>
                      <a:pt x="43" y="5"/>
                    </a:cubicBezTo>
                    <a:cubicBezTo>
                      <a:pt x="39" y="2"/>
                      <a:pt x="35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48"/>
              <p:cNvSpPr/>
              <p:nvPr/>
            </p:nvSpPr>
            <p:spPr>
              <a:xfrm>
                <a:off x="-810390" y="1194836"/>
                <a:ext cx="27766" cy="45914"/>
              </a:xfrm>
              <a:custGeom>
                <a:rect b="b" l="l" r="r" t="t"/>
                <a:pathLst>
                  <a:path extrusionOk="0" h="253" w="153">
                    <a:moveTo>
                      <a:pt x="31" y="1"/>
                    </a:moveTo>
                    <a:cubicBezTo>
                      <a:pt x="27" y="1"/>
                      <a:pt x="23" y="2"/>
                      <a:pt x="20" y="3"/>
                    </a:cubicBezTo>
                    <a:cubicBezTo>
                      <a:pt x="7" y="10"/>
                      <a:pt x="0" y="29"/>
                      <a:pt x="7" y="42"/>
                    </a:cubicBezTo>
                    <a:cubicBezTo>
                      <a:pt x="26" y="73"/>
                      <a:pt x="39" y="111"/>
                      <a:pt x="58" y="143"/>
                    </a:cubicBezTo>
                    <a:cubicBezTo>
                      <a:pt x="64" y="162"/>
                      <a:pt x="70" y="175"/>
                      <a:pt x="83" y="194"/>
                    </a:cubicBezTo>
                    <a:cubicBezTo>
                      <a:pt x="89" y="213"/>
                      <a:pt x="89" y="213"/>
                      <a:pt x="96" y="220"/>
                    </a:cubicBezTo>
                    <a:cubicBezTo>
                      <a:pt x="96" y="226"/>
                      <a:pt x="102" y="239"/>
                      <a:pt x="115" y="245"/>
                    </a:cubicBezTo>
                    <a:cubicBezTo>
                      <a:pt x="119" y="251"/>
                      <a:pt x="123" y="253"/>
                      <a:pt x="128" y="253"/>
                    </a:cubicBezTo>
                    <a:cubicBezTo>
                      <a:pt x="140" y="253"/>
                      <a:pt x="153" y="239"/>
                      <a:pt x="153" y="226"/>
                    </a:cubicBezTo>
                    <a:cubicBezTo>
                      <a:pt x="147" y="213"/>
                      <a:pt x="147" y="200"/>
                      <a:pt x="140" y="194"/>
                    </a:cubicBezTo>
                    <a:cubicBezTo>
                      <a:pt x="140" y="188"/>
                      <a:pt x="134" y="175"/>
                      <a:pt x="128" y="169"/>
                    </a:cubicBezTo>
                    <a:cubicBezTo>
                      <a:pt x="128" y="156"/>
                      <a:pt x="115" y="131"/>
                      <a:pt x="108" y="118"/>
                    </a:cubicBezTo>
                    <a:cubicBezTo>
                      <a:pt x="89" y="86"/>
                      <a:pt x="77" y="48"/>
                      <a:pt x="58" y="16"/>
                    </a:cubicBezTo>
                    <a:cubicBezTo>
                      <a:pt x="53" y="7"/>
                      <a:pt x="42" y="1"/>
                      <a:pt x="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48"/>
              <p:cNvSpPr/>
              <p:nvPr/>
            </p:nvSpPr>
            <p:spPr>
              <a:xfrm>
                <a:off x="-805853" y="1179592"/>
                <a:ext cx="66966" cy="70958"/>
              </a:xfrm>
              <a:custGeom>
                <a:rect b="b" l="l" r="r" t="t"/>
                <a:pathLst>
                  <a:path extrusionOk="0" h="391" w="369">
                    <a:moveTo>
                      <a:pt x="37" y="1"/>
                    </a:moveTo>
                    <a:cubicBezTo>
                      <a:pt x="18" y="1"/>
                      <a:pt x="0" y="19"/>
                      <a:pt x="14" y="37"/>
                    </a:cubicBezTo>
                    <a:cubicBezTo>
                      <a:pt x="58" y="100"/>
                      <a:pt x="103" y="164"/>
                      <a:pt x="153" y="227"/>
                    </a:cubicBezTo>
                    <a:cubicBezTo>
                      <a:pt x="179" y="253"/>
                      <a:pt x="204" y="284"/>
                      <a:pt x="236" y="310"/>
                    </a:cubicBezTo>
                    <a:cubicBezTo>
                      <a:pt x="249" y="329"/>
                      <a:pt x="261" y="342"/>
                      <a:pt x="274" y="354"/>
                    </a:cubicBezTo>
                    <a:cubicBezTo>
                      <a:pt x="293" y="367"/>
                      <a:pt x="306" y="380"/>
                      <a:pt x="325" y="386"/>
                    </a:cubicBezTo>
                    <a:cubicBezTo>
                      <a:pt x="329" y="389"/>
                      <a:pt x="334" y="390"/>
                      <a:pt x="338" y="390"/>
                    </a:cubicBezTo>
                    <a:cubicBezTo>
                      <a:pt x="354" y="390"/>
                      <a:pt x="368" y="375"/>
                      <a:pt x="363" y="361"/>
                    </a:cubicBezTo>
                    <a:cubicBezTo>
                      <a:pt x="338" y="329"/>
                      <a:pt x="312" y="297"/>
                      <a:pt x="287" y="272"/>
                    </a:cubicBezTo>
                    <a:lnTo>
                      <a:pt x="204" y="189"/>
                    </a:lnTo>
                    <a:cubicBezTo>
                      <a:pt x="153" y="132"/>
                      <a:pt x="103" y="68"/>
                      <a:pt x="58" y="11"/>
                    </a:cubicBezTo>
                    <a:cubicBezTo>
                      <a:pt x="52" y="4"/>
                      <a:pt x="45" y="1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48"/>
              <p:cNvSpPr/>
              <p:nvPr/>
            </p:nvSpPr>
            <p:spPr>
              <a:xfrm>
                <a:off x="30402" y="3025220"/>
                <a:ext cx="19781" cy="51903"/>
              </a:xfrm>
              <a:custGeom>
                <a:rect b="b" l="l" r="r" t="t"/>
                <a:pathLst>
                  <a:path extrusionOk="0" h="286" w="109">
                    <a:moveTo>
                      <a:pt x="39" y="1"/>
                    </a:moveTo>
                    <a:cubicBezTo>
                      <a:pt x="37" y="1"/>
                      <a:pt x="34" y="1"/>
                      <a:pt x="32" y="3"/>
                    </a:cubicBezTo>
                    <a:cubicBezTo>
                      <a:pt x="13" y="9"/>
                      <a:pt x="0" y="28"/>
                      <a:pt x="6" y="47"/>
                    </a:cubicBezTo>
                    <a:lnTo>
                      <a:pt x="32" y="161"/>
                    </a:lnTo>
                    <a:cubicBezTo>
                      <a:pt x="32" y="180"/>
                      <a:pt x="38" y="200"/>
                      <a:pt x="45" y="219"/>
                    </a:cubicBezTo>
                    <a:cubicBezTo>
                      <a:pt x="51" y="238"/>
                      <a:pt x="64" y="250"/>
                      <a:pt x="70" y="276"/>
                    </a:cubicBezTo>
                    <a:cubicBezTo>
                      <a:pt x="72" y="282"/>
                      <a:pt x="78" y="285"/>
                      <a:pt x="83" y="285"/>
                    </a:cubicBezTo>
                    <a:cubicBezTo>
                      <a:pt x="95" y="285"/>
                      <a:pt x="108" y="276"/>
                      <a:pt x="108" y="263"/>
                    </a:cubicBezTo>
                    <a:lnTo>
                      <a:pt x="108" y="200"/>
                    </a:lnTo>
                    <a:cubicBezTo>
                      <a:pt x="108" y="180"/>
                      <a:pt x="102" y="161"/>
                      <a:pt x="95" y="142"/>
                    </a:cubicBezTo>
                    <a:lnTo>
                      <a:pt x="70" y="28"/>
                    </a:lnTo>
                    <a:cubicBezTo>
                      <a:pt x="65" y="12"/>
                      <a:pt x="51" y="1"/>
                      <a:pt x="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" name="Google Shape;2250;p48"/>
              <p:cNvSpPr/>
              <p:nvPr/>
            </p:nvSpPr>
            <p:spPr>
              <a:xfrm>
                <a:off x="-1232511" y="3032297"/>
                <a:ext cx="607595" cy="42829"/>
              </a:xfrm>
              <a:custGeom>
                <a:rect b="b" l="l" r="r" t="t"/>
                <a:pathLst>
                  <a:path extrusionOk="0" h="236" w="3348">
                    <a:moveTo>
                      <a:pt x="3152" y="0"/>
                    </a:moveTo>
                    <a:cubicBezTo>
                      <a:pt x="2985" y="0"/>
                      <a:pt x="2817" y="31"/>
                      <a:pt x="2657" y="46"/>
                    </a:cubicBezTo>
                    <a:cubicBezTo>
                      <a:pt x="2454" y="65"/>
                      <a:pt x="2237" y="84"/>
                      <a:pt x="2028" y="91"/>
                    </a:cubicBezTo>
                    <a:cubicBezTo>
                      <a:pt x="1830" y="99"/>
                      <a:pt x="1633" y="104"/>
                      <a:pt x="1436" y="104"/>
                    </a:cubicBezTo>
                    <a:cubicBezTo>
                      <a:pt x="1208" y="104"/>
                      <a:pt x="982" y="98"/>
                      <a:pt x="757" y="84"/>
                    </a:cubicBezTo>
                    <a:cubicBezTo>
                      <a:pt x="515" y="72"/>
                      <a:pt x="280" y="59"/>
                      <a:pt x="39" y="46"/>
                    </a:cubicBezTo>
                    <a:cubicBezTo>
                      <a:pt x="7" y="46"/>
                      <a:pt x="1" y="97"/>
                      <a:pt x="32" y="110"/>
                    </a:cubicBezTo>
                    <a:cubicBezTo>
                      <a:pt x="452" y="186"/>
                      <a:pt x="878" y="224"/>
                      <a:pt x="1303" y="230"/>
                    </a:cubicBezTo>
                    <a:cubicBezTo>
                      <a:pt x="1415" y="234"/>
                      <a:pt x="1526" y="235"/>
                      <a:pt x="1637" y="235"/>
                    </a:cubicBezTo>
                    <a:cubicBezTo>
                      <a:pt x="1956" y="235"/>
                      <a:pt x="2273" y="222"/>
                      <a:pt x="2593" y="199"/>
                    </a:cubicBezTo>
                    <a:cubicBezTo>
                      <a:pt x="2708" y="186"/>
                      <a:pt x="2828" y="173"/>
                      <a:pt x="2943" y="161"/>
                    </a:cubicBezTo>
                    <a:cubicBezTo>
                      <a:pt x="3064" y="154"/>
                      <a:pt x="3184" y="129"/>
                      <a:pt x="3305" y="84"/>
                    </a:cubicBezTo>
                    <a:cubicBezTo>
                      <a:pt x="3348" y="72"/>
                      <a:pt x="3338" y="8"/>
                      <a:pt x="3292" y="8"/>
                    </a:cubicBezTo>
                    <a:cubicBezTo>
                      <a:pt x="3290" y="8"/>
                      <a:pt x="3288" y="8"/>
                      <a:pt x="3286" y="8"/>
                    </a:cubicBezTo>
                    <a:cubicBezTo>
                      <a:pt x="3241" y="3"/>
                      <a:pt x="3197" y="0"/>
                      <a:pt x="3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48"/>
              <p:cNvSpPr/>
              <p:nvPr/>
            </p:nvSpPr>
            <p:spPr>
              <a:xfrm>
                <a:off x="-1276247" y="2956077"/>
                <a:ext cx="35026" cy="119594"/>
              </a:xfrm>
              <a:custGeom>
                <a:rect b="b" l="l" r="r" t="t"/>
                <a:pathLst>
                  <a:path extrusionOk="0" h="659" w="193">
                    <a:moveTo>
                      <a:pt x="151" y="0"/>
                    </a:moveTo>
                    <a:cubicBezTo>
                      <a:pt x="141" y="0"/>
                      <a:pt x="131" y="4"/>
                      <a:pt x="127" y="15"/>
                    </a:cubicBezTo>
                    <a:cubicBezTo>
                      <a:pt x="83" y="117"/>
                      <a:pt x="51" y="218"/>
                      <a:pt x="32" y="326"/>
                    </a:cubicBezTo>
                    <a:cubicBezTo>
                      <a:pt x="19" y="377"/>
                      <a:pt x="13" y="428"/>
                      <a:pt x="6" y="485"/>
                    </a:cubicBezTo>
                    <a:cubicBezTo>
                      <a:pt x="0" y="536"/>
                      <a:pt x="6" y="593"/>
                      <a:pt x="32" y="644"/>
                    </a:cubicBezTo>
                    <a:cubicBezTo>
                      <a:pt x="38" y="654"/>
                      <a:pt x="49" y="658"/>
                      <a:pt x="60" y="658"/>
                    </a:cubicBezTo>
                    <a:cubicBezTo>
                      <a:pt x="72" y="658"/>
                      <a:pt x="83" y="654"/>
                      <a:pt x="89" y="644"/>
                    </a:cubicBezTo>
                    <a:cubicBezTo>
                      <a:pt x="108" y="593"/>
                      <a:pt x="115" y="536"/>
                      <a:pt x="115" y="485"/>
                    </a:cubicBezTo>
                    <a:cubicBezTo>
                      <a:pt x="115" y="434"/>
                      <a:pt x="121" y="390"/>
                      <a:pt x="127" y="339"/>
                    </a:cubicBezTo>
                    <a:cubicBezTo>
                      <a:pt x="140" y="237"/>
                      <a:pt x="159" y="136"/>
                      <a:pt x="184" y="34"/>
                    </a:cubicBezTo>
                    <a:cubicBezTo>
                      <a:pt x="193" y="17"/>
                      <a:pt x="170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48"/>
              <p:cNvSpPr/>
              <p:nvPr/>
            </p:nvSpPr>
            <p:spPr>
              <a:xfrm>
                <a:off x="-1322524" y="3195627"/>
                <a:ext cx="18148" cy="65876"/>
              </a:xfrm>
              <a:custGeom>
                <a:rect b="b" l="l" r="r" t="t"/>
                <a:pathLst>
                  <a:path extrusionOk="0" h="363" w="100">
                    <a:moveTo>
                      <a:pt x="64" y="0"/>
                    </a:moveTo>
                    <a:cubicBezTo>
                      <a:pt x="51" y="0"/>
                      <a:pt x="38" y="7"/>
                      <a:pt x="33" y="23"/>
                    </a:cubicBezTo>
                    <a:cubicBezTo>
                      <a:pt x="1" y="125"/>
                      <a:pt x="1" y="239"/>
                      <a:pt x="33" y="347"/>
                    </a:cubicBezTo>
                    <a:cubicBezTo>
                      <a:pt x="35" y="358"/>
                      <a:pt x="45" y="363"/>
                      <a:pt x="54" y="363"/>
                    </a:cubicBezTo>
                    <a:cubicBezTo>
                      <a:pt x="67" y="363"/>
                      <a:pt x="81" y="353"/>
                      <a:pt x="77" y="334"/>
                    </a:cubicBezTo>
                    <a:cubicBezTo>
                      <a:pt x="77" y="239"/>
                      <a:pt x="84" y="137"/>
                      <a:pt x="96" y="36"/>
                    </a:cubicBezTo>
                    <a:cubicBezTo>
                      <a:pt x="100" y="14"/>
                      <a:pt x="82" y="0"/>
                      <a:pt x="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48"/>
              <p:cNvSpPr/>
              <p:nvPr/>
            </p:nvSpPr>
            <p:spPr>
              <a:xfrm>
                <a:off x="-95363" y="3068048"/>
                <a:ext cx="18692" cy="72228"/>
              </a:xfrm>
              <a:custGeom>
                <a:rect b="b" l="l" r="r" t="t"/>
                <a:pathLst>
                  <a:path extrusionOk="0" h="398" w="103">
                    <a:moveTo>
                      <a:pt x="39" y="0"/>
                    </a:moveTo>
                    <a:cubicBezTo>
                      <a:pt x="21" y="0"/>
                      <a:pt x="4" y="11"/>
                      <a:pt x="0" y="33"/>
                    </a:cubicBezTo>
                    <a:cubicBezTo>
                      <a:pt x="0" y="91"/>
                      <a:pt x="13" y="148"/>
                      <a:pt x="13" y="205"/>
                    </a:cubicBezTo>
                    <a:cubicBezTo>
                      <a:pt x="19" y="237"/>
                      <a:pt x="26" y="269"/>
                      <a:pt x="26" y="294"/>
                    </a:cubicBezTo>
                    <a:lnTo>
                      <a:pt x="26" y="338"/>
                    </a:lnTo>
                    <a:cubicBezTo>
                      <a:pt x="26" y="358"/>
                      <a:pt x="32" y="370"/>
                      <a:pt x="39" y="383"/>
                    </a:cubicBezTo>
                    <a:cubicBezTo>
                      <a:pt x="44" y="393"/>
                      <a:pt x="52" y="397"/>
                      <a:pt x="60" y="397"/>
                    </a:cubicBezTo>
                    <a:cubicBezTo>
                      <a:pt x="73" y="397"/>
                      <a:pt x="86" y="388"/>
                      <a:pt x="89" y="377"/>
                    </a:cubicBezTo>
                    <a:cubicBezTo>
                      <a:pt x="96" y="364"/>
                      <a:pt x="102" y="345"/>
                      <a:pt x="102" y="332"/>
                    </a:cubicBezTo>
                    <a:lnTo>
                      <a:pt x="102" y="288"/>
                    </a:lnTo>
                    <a:cubicBezTo>
                      <a:pt x="102" y="262"/>
                      <a:pt x="102" y="230"/>
                      <a:pt x="96" y="205"/>
                    </a:cubicBezTo>
                    <a:lnTo>
                      <a:pt x="83" y="33"/>
                    </a:lnTo>
                    <a:cubicBezTo>
                      <a:pt x="77" y="11"/>
                      <a:pt x="58" y="0"/>
                      <a:pt x="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48"/>
              <p:cNvSpPr/>
              <p:nvPr/>
            </p:nvSpPr>
            <p:spPr>
              <a:xfrm>
                <a:off x="-975718" y="1574487"/>
                <a:ext cx="142825" cy="67873"/>
              </a:xfrm>
              <a:custGeom>
                <a:rect b="b" l="l" r="r" t="t"/>
                <a:pathLst>
                  <a:path extrusionOk="0" h="374" w="787">
                    <a:moveTo>
                      <a:pt x="49" y="1"/>
                    </a:moveTo>
                    <a:cubicBezTo>
                      <a:pt x="13" y="1"/>
                      <a:pt x="1" y="60"/>
                      <a:pt x="47" y="72"/>
                    </a:cubicBezTo>
                    <a:cubicBezTo>
                      <a:pt x="162" y="104"/>
                      <a:pt x="276" y="148"/>
                      <a:pt x="384" y="199"/>
                    </a:cubicBezTo>
                    <a:cubicBezTo>
                      <a:pt x="441" y="225"/>
                      <a:pt x="492" y="250"/>
                      <a:pt x="543" y="282"/>
                    </a:cubicBezTo>
                    <a:cubicBezTo>
                      <a:pt x="594" y="314"/>
                      <a:pt x="645" y="345"/>
                      <a:pt x="702" y="371"/>
                    </a:cubicBezTo>
                    <a:cubicBezTo>
                      <a:pt x="708" y="373"/>
                      <a:pt x="714" y="374"/>
                      <a:pt x="719" y="374"/>
                    </a:cubicBezTo>
                    <a:cubicBezTo>
                      <a:pt x="765" y="374"/>
                      <a:pt x="787" y="309"/>
                      <a:pt x="753" y="275"/>
                    </a:cubicBezTo>
                    <a:cubicBezTo>
                      <a:pt x="708" y="231"/>
                      <a:pt x="651" y="199"/>
                      <a:pt x="594" y="174"/>
                    </a:cubicBezTo>
                    <a:cubicBezTo>
                      <a:pt x="543" y="148"/>
                      <a:pt x="486" y="117"/>
                      <a:pt x="428" y="98"/>
                    </a:cubicBezTo>
                    <a:cubicBezTo>
                      <a:pt x="308" y="53"/>
                      <a:pt x="187" y="21"/>
                      <a:pt x="60" y="2"/>
                    </a:cubicBezTo>
                    <a:cubicBezTo>
                      <a:pt x="56" y="1"/>
                      <a:pt x="53" y="1"/>
                      <a:pt x="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48"/>
              <p:cNvSpPr/>
              <p:nvPr/>
            </p:nvSpPr>
            <p:spPr>
              <a:xfrm>
                <a:off x="-903671" y="1645808"/>
                <a:ext cx="57166" cy="43918"/>
              </a:xfrm>
              <a:custGeom>
                <a:rect b="b" l="l" r="r" t="t"/>
                <a:pathLst>
                  <a:path extrusionOk="0" h="242" w="315">
                    <a:moveTo>
                      <a:pt x="58" y="1"/>
                    </a:moveTo>
                    <a:cubicBezTo>
                      <a:pt x="32" y="1"/>
                      <a:pt x="1" y="45"/>
                      <a:pt x="31" y="60"/>
                    </a:cubicBezTo>
                    <a:cubicBezTo>
                      <a:pt x="70" y="92"/>
                      <a:pt x="108" y="130"/>
                      <a:pt x="146" y="156"/>
                    </a:cubicBezTo>
                    <a:cubicBezTo>
                      <a:pt x="184" y="187"/>
                      <a:pt x="222" y="213"/>
                      <a:pt x="267" y="238"/>
                    </a:cubicBezTo>
                    <a:cubicBezTo>
                      <a:pt x="271" y="240"/>
                      <a:pt x="275" y="241"/>
                      <a:pt x="279" y="241"/>
                    </a:cubicBezTo>
                    <a:cubicBezTo>
                      <a:pt x="299" y="241"/>
                      <a:pt x="314" y="216"/>
                      <a:pt x="298" y="200"/>
                    </a:cubicBezTo>
                    <a:cubicBezTo>
                      <a:pt x="260" y="168"/>
                      <a:pt x="228" y="130"/>
                      <a:pt x="190" y="99"/>
                    </a:cubicBezTo>
                    <a:cubicBezTo>
                      <a:pt x="159" y="67"/>
                      <a:pt x="114" y="41"/>
                      <a:pt x="76" y="10"/>
                    </a:cubicBezTo>
                    <a:cubicBezTo>
                      <a:pt x="71" y="3"/>
                      <a:pt x="65" y="1"/>
                      <a:pt x="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9" name="Shape 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p49"/>
          <p:cNvSpPr txBox="1"/>
          <p:nvPr>
            <p:ph type="title"/>
          </p:nvPr>
        </p:nvSpPr>
        <p:spPr>
          <a:xfrm>
            <a:off x="1460675" y="2173875"/>
            <a:ext cx="3212700" cy="6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2261" name="Google Shape;2261;p49"/>
          <p:cNvGrpSpPr/>
          <p:nvPr/>
        </p:nvGrpSpPr>
        <p:grpSpPr>
          <a:xfrm>
            <a:off x="4912138" y="1082723"/>
            <a:ext cx="3694925" cy="2977883"/>
            <a:chOff x="4912138" y="1082723"/>
            <a:chExt cx="3694925" cy="2977883"/>
          </a:xfrm>
        </p:grpSpPr>
        <p:sp>
          <p:nvSpPr>
            <p:cNvPr id="2262" name="Google Shape;2262;p49"/>
            <p:cNvSpPr/>
            <p:nvPr/>
          </p:nvSpPr>
          <p:spPr>
            <a:xfrm rot="-1718168">
              <a:off x="5081283" y="1792177"/>
              <a:ext cx="3356608" cy="1558978"/>
            </a:xfrm>
            <a:custGeom>
              <a:rect b="b" l="l" r="r" t="t"/>
              <a:pathLst>
                <a:path extrusionOk="0" h="9515" w="20487">
                  <a:moveTo>
                    <a:pt x="6717" y="118"/>
                  </a:moveTo>
                  <a:lnTo>
                    <a:pt x="6717" y="118"/>
                  </a:lnTo>
                  <a:cubicBezTo>
                    <a:pt x="6673" y="125"/>
                    <a:pt x="6628" y="125"/>
                    <a:pt x="6584" y="137"/>
                  </a:cubicBezTo>
                  <a:cubicBezTo>
                    <a:pt x="6584" y="137"/>
                    <a:pt x="6577" y="144"/>
                    <a:pt x="6571" y="144"/>
                  </a:cubicBezTo>
                  <a:lnTo>
                    <a:pt x="6571" y="144"/>
                  </a:lnTo>
                  <a:cubicBezTo>
                    <a:pt x="6577" y="144"/>
                    <a:pt x="6584" y="137"/>
                    <a:pt x="6584" y="131"/>
                  </a:cubicBezTo>
                  <a:lnTo>
                    <a:pt x="6717" y="118"/>
                  </a:lnTo>
                  <a:close/>
                  <a:moveTo>
                    <a:pt x="8376" y="290"/>
                  </a:moveTo>
                  <a:cubicBezTo>
                    <a:pt x="8458" y="315"/>
                    <a:pt x="8541" y="341"/>
                    <a:pt x="8623" y="372"/>
                  </a:cubicBezTo>
                  <a:cubicBezTo>
                    <a:pt x="8535" y="353"/>
                    <a:pt x="8452" y="328"/>
                    <a:pt x="8369" y="303"/>
                  </a:cubicBezTo>
                  <a:lnTo>
                    <a:pt x="8376" y="290"/>
                  </a:lnTo>
                  <a:close/>
                  <a:moveTo>
                    <a:pt x="8649" y="379"/>
                  </a:moveTo>
                  <a:cubicBezTo>
                    <a:pt x="8719" y="411"/>
                    <a:pt x="8789" y="436"/>
                    <a:pt x="8859" y="461"/>
                  </a:cubicBezTo>
                  <a:cubicBezTo>
                    <a:pt x="8782" y="442"/>
                    <a:pt x="8712" y="423"/>
                    <a:pt x="8636" y="392"/>
                  </a:cubicBezTo>
                  <a:lnTo>
                    <a:pt x="8649" y="379"/>
                  </a:lnTo>
                  <a:close/>
                  <a:moveTo>
                    <a:pt x="6094" y="366"/>
                  </a:moveTo>
                  <a:lnTo>
                    <a:pt x="6094" y="366"/>
                  </a:lnTo>
                  <a:cubicBezTo>
                    <a:pt x="6043" y="493"/>
                    <a:pt x="6050" y="639"/>
                    <a:pt x="6113" y="766"/>
                  </a:cubicBezTo>
                  <a:cubicBezTo>
                    <a:pt x="6050" y="639"/>
                    <a:pt x="6037" y="500"/>
                    <a:pt x="6082" y="372"/>
                  </a:cubicBezTo>
                  <a:lnTo>
                    <a:pt x="6094" y="366"/>
                  </a:lnTo>
                  <a:close/>
                  <a:moveTo>
                    <a:pt x="7429" y="855"/>
                  </a:moveTo>
                  <a:cubicBezTo>
                    <a:pt x="7518" y="855"/>
                    <a:pt x="7607" y="855"/>
                    <a:pt x="7696" y="862"/>
                  </a:cubicBezTo>
                  <a:cubicBezTo>
                    <a:pt x="7600" y="868"/>
                    <a:pt x="7511" y="868"/>
                    <a:pt x="7416" y="868"/>
                  </a:cubicBezTo>
                  <a:lnTo>
                    <a:pt x="7429" y="855"/>
                  </a:lnTo>
                  <a:close/>
                  <a:moveTo>
                    <a:pt x="7772" y="868"/>
                  </a:moveTo>
                  <a:cubicBezTo>
                    <a:pt x="7835" y="875"/>
                    <a:pt x="7905" y="875"/>
                    <a:pt x="7969" y="881"/>
                  </a:cubicBezTo>
                  <a:cubicBezTo>
                    <a:pt x="7948" y="883"/>
                    <a:pt x="7928" y="883"/>
                    <a:pt x="7908" y="883"/>
                  </a:cubicBezTo>
                  <a:cubicBezTo>
                    <a:pt x="7859" y="883"/>
                    <a:pt x="7811" y="879"/>
                    <a:pt x="7766" y="875"/>
                  </a:cubicBezTo>
                  <a:lnTo>
                    <a:pt x="7772" y="868"/>
                  </a:lnTo>
                  <a:close/>
                  <a:moveTo>
                    <a:pt x="8617" y="976"/>
                  </a:moveTo>
                  <a:cubicBezTo>
                    <a:pt x="8674" y="983"/>
                    <a:pt x="8732" y="995"/>
                    <a:pt x="8789" y="1008"/>
                  </a:cubicBezTo>
                  <a:cubicBezTo>
                    <a:pt x="8725" y="995"/>
                    <a:pt x="8668" y="983"/>
                    <a:pt x="8611" y="976"/>
                  </a:cubicBezTo>
                  <a:close/>
                  <a:moveTo>
                    <a:pt x="9761" y="1288"/>
                  </a:moveTo>
                  <a:cubicBezTo>
                    <a:pt x="9894" y="1338"/>
                    <a:pt x="10028" y="1389"/>
                    <a:pt x="10155" y="1446"/>
                  </a:cubicBezTo>
                  <a:cubicBezTo>
                    <a:pt x="10022" y="1389"/>
                    <a:pt x="9888" y="1338"/>
                    <a:pt x="9755" y="1288"/>
                  </a:cubicBezTo>
                  <a:close/>
                  <a:moveTo>
                    <a:pt x="8471" y="1726"/>
                  </a:moveTo>
                  <a:cubicBezTo>
                    <a:pt x="8388" y="1726"/>
                    <a:pt x="8299" y="1732"/>
                    <a:pt x="8217" y="1732"/>
                  </a:cubicBezTo>
                  <a:cubicBezTo>
                    <a:pt x="8299" y="1732"/>
                    <a:pt x="8382" y="1726"/>
                    <a:pt x="8471" y="1726"/>
                  </a:cubicBezTo>
                  <a:close/>
                  <a:moveTo>
                    <a:pt x="7696" y="1777"/>
                  </a:moveTo>
                  <a:cubicBezTo>
                    <a:pt x="7607" y="1783"/>
                    <a:pt x="7518" y="1796"/>
                    <a:pt x="7429" y="1802"/>
                  </a:cubicBezTo>
                  <a:cubicBezTo>
                    <a:pt x="7511" y="1796"/>
                    <a:pt x="7600" y="1783"/>
                    <a:pt x="7689" y="1777"/>
                  </a:cubicBezTo>
                  <a:close/>
                  <a:moveTo>
                    <a:pt x="10810" y="1821"/>
                  </a:moveTo>
                  <a:cubicBezTo>
                    <a:pt x="10814" y="1821"/>
                    <a:pt x="10818" y="1826"/>
                    <a:pt x="10820" y="1832"/>
                  </a:cubicBezTo>
                  <a:lnTo>
                    <a:pt x="10820" y="1832"/>
                  </a:lnTo>
                  <a:cubicBezTo>
                    <a:pt x="10816" y="1825"/>
                    <a:pt x="10808" y="1821"/>
                    <a:pt x="10803" y="1821"/>
                  </a:cubicBezTo>
                  <a:close/>
                  <a:moveTo>
                    <a:pt x="17176" y="1834"/>
                  </a:moveTo>
                  <a:cubicBezTo>
                    <a:pt x="17164" y="1844"/>
                    <a:pt x="17151" y="1855"/>
                    <a:pt x="17139" y="1866"/>
                  </a:cubicBezTo>
                  <a:lnTo>
                    <a:pt x="17145" y="1859"/>
                  </a:lnTo>
                  <a:lnTo>
                    <a:pt x="17145" y="1859"/>
                  </a:lnTo>
                  <a:cubicBezTo>
                    <a:pt x="17145" y="1859"/>
                    <a:pt x="17145" y="1859"/>
                    <a:pt x="17145" y="1859"/>
                  </a:cubicBezTo>
                  <a:cubicBezTo>
                    <a:pt x="17155" y="1851"/>
                    <a:pt x="17166" y="1843"/>
                    <a:pt x="17176" y="1834"/>
                  </a:cubicBezTo>
                  <a:close/>
                  <a:moveTo>
                    <a:pt x="17635" y="1993"/>
                  </a:moveTo>
                  <a:cubicBezTo>
                    <a:pt x="17635" y="1993"/>
                    <a:pt x="17635" y="1993"/>
                    <a:pt x="17635" y="1993"/>
                  </a:cubicBezTo>
                  <a:lnTo>
                    <a:pt x="17635" y="1993"/>
                  </a:lnTo>
                  <a:cubicBezTo>
                    <a:pt x="17635" y="1993"/>
                    <a:pt x="17635" y="1993"/>
                    <a:pt x="17635" y="1993"/>
                  </a:cubicBezTo>
                  <a:close/>
                  <a:moveTo>
                    <a:pt x="17635" y="1993"/>
                  </a:moveTo>
                  <a:cubicBezTo>
                    <a:pt x="17628" y="1998"/>
                    <a:pt x="17622" y="2003"/>
                    <a:pt x="17615" y="2008"/>
                  </a:cubicBezTo>
                  <a:lnTo>
                    <a:pt x="17615" y="2008"/>
                  </a:lnTo>
                  <a:cubicBezTo>
                    <a:pt x="17622" y="2003"/>
                    <a:pt x="17628" y="1998"/>
                    <a:pt x="17635" y="1993"/>
                  </a:cubicBezTo>
                  <a:close/>
                  <a:moveTo>
                    <a:pt x="7219" y="1910"/>
                  </a:moveTo>
                  <a:cubicBezTo>
                    <a:pt x="7251" y="1999"/>
                    <a:pt x="7308" y="2082"/>
                    <a:pt x="7378" y="2152"/>
                  </a:cubicBezTo>
                  <a:cubicBezTo>
                    <a:pt x="7302" y="2082"/>
                    <a:pt x="7244" y="2006"/>
                    <a:pt x="7206" y="1917"/>
                  </a:cubicBezTo>
                  <a:lnTo>
                    <a:pt x="7219" y="1910"/>
                  </a:lnTo>
                  <a:close/>
                  <a:moveTo>
                    <a:pt x="8971" y="2371"/>
                  </a:moveTo>
                  <a:lnTo>
                    <a:pt x="8971" y="2371"/>
                  </a:lnTo>
                  <a:cubicBezTo>
                    <a:pt x="8879" y="2376"/>
                    <a:pt x="8786" y="2383"/>
                    <a:pt x="8693" y="2393"/>
                  </a:cubicBezTo>
                  <a:cubicBezTo>
                    <a:pt x="8786" y="2381"/>
                    <a:pt x="8879" y="2374"/>
                    <a:pt x="8971" y="2371"/>
                  </a:cubicBezTo>
                  <a:close/>
                  <a:moveTo>
                    <a:pt x="9316" y="2501"/>
                  </a:moveTo>
                  <a:cubicBezTo>
                    <a:pt x="9615" y="2508"/>
                    <a:pt x="9914" y="2539"/>
                    <a:pt x="10206" y="2603"/>
                  </a:cubicBezTo>
                  <a:lnTo>
                    <a:pt x="10219" y="2609"/>
                  </a:lnTo>
                  <a:lnTo>
                    <a:pt x="10206" y="2609"/>
                  </a:lnTo>
                  <a:cubicBezTo>
                    <a:pt x="9914" y="2546"/>
                    <a:pt x="9615" y="2508"/>
                    <a:pt x="9316" y="2508"/>
                  </a:cubicBezTo>
                  <a:lnTo>
                    <a:pt x="8979" y="2508"/>
                  </a:lnTo>
                  <a:cubicBezTo>
                    <a:pt x="9087" y="2501"/>
                    <a:pt x="9202" y="2501"/>
                    <a:pt x="9316" y="2501"/>
                  </a:cubicBezTo>
                  <a:close/>
                  <a:moveTo>
                    <a:pt x="10918" y="2698"/>
                  </a:moveTo>
                  <a:cubicBezTo>
                    <a:pt x="10975" y="2724"/>
                    <a:pt x="11032" y="2756"/>
                    <a:pt x="11089" y="2787"/>
                  </a:cubicBezTo>
                  <a:cubicBezTo>
                    <a:pt x="11032" y="2756"/>
                    <a:pt x="10975" y="2724"/>
                    <a:pt x="10911" y="2698"/>
                  </a:cubicBezTo>
                  <a:close/>
                  <a:moveTo>
                    <a:pt x="7810" y="2514"/>
                  </a:moveTo>
                  <a:cubicBezTo>
                    <a:pt x="7886" y="2756"/>
                    <a:pt x="8121" y="2895"/>
                    <a:pt x="8357" y="2946"/>
                  </a:cubicBezTo>
                  <a:cubicBezTo>
                    <a:pt x="8109" y="2902"/>
                    <a:pt x="7880" y="2756"/>
                    <a:pt x="7797" y="2520"/>
                  </a:cubicBezTo>
                  <a:lnTo>
                    <a:pt x="7810" y="2514"/>
                  </a:lnTo>
                  <a:close/>
                  <a:moveTo>
                    <a:pt x="11210" y="2870"/>
                  </a:moveTo>
                  <a:cubicBezTo>
                    <a:pt x="11252" y="2896"/>
                    <a:pt x="11224" y="2954"/>
                    <a:pt x="11188" y="2954"/>
                  </a:cubicBezTo>
                  <a:cubicBezTo>
                    <a:pt x="11180" y="2954"/>
                    <a:pt x="11173" y="2951"/>
                    <a:pt x="11165" y="2946"/>
                  </a:cubicBezTo>
                  <a:lnTo>
                    <a:pt x="11165" y="2946"/>
                  </a:lnTo>
                  <a:cubicBezTo>
                    <a:pt x="11172" y="2949"/>
                    <a:pt x="11178" y="2950"/>
                    <a:pt x="11184" y="2950"/>
                  </a:cubicBezTo>
                  <a:cubicBezTo>
                    <a:pt x="11225" y="2950"/>
                    <a:pt x="11249" y="2898"/>
                    <a:pt x="11210" y="2870"/>
                  </a:cubicBezTo>
                  <a:close/>
                  <a:moveTo>
                    <a:pt x="10047" y="2972"/>
                  </a:moveTo>
                  <a:cubicBezTo>
                    <a:pt x="10219" y="2978"/>
                    <a:pt x="10390" y="2991"/>
                    <a:pt x="10562" y="3016"/>
                  </a:cubicBezTo>
                  <a:cubicBezTo>
                    <a:pt x="10384" y="2997"/>
                    <a:pt x="10212" y="2984"/>
                    <a:pt x="10041" y="2978"/>
                  </a:cubicBezTo>
                  <a:lnTo>
                    <a:pt x="10047" y="2972"/>
                  </a:lnTo>
                  <a:close/>
                  <a:moveTo>
                    <a:pt x="16421" y="3080"/>
                  </a:moveTo>
                  <a:cubicBezTo>
                    <a:pt x="16434" y="3080"/>
                    <a:pt x="16440" y="3086"/>
                    <a:pt x="16440" y="3092"/>
                  </a:cubicBezTo>
                  <a:cubicBezTo>
                    <a:pt x="16435" y="3088"/>
                    <a:pt x="16428" y="3083"/>
                    <a:pt x="16421" y="3083"/>
                  </a:cubicBezTo>
                  <a:cubicBezTo>
                    <a:pt x="16419" y="3083"/>
                    <a:pt x="16416" y="3084"/>
                    <a:pt x="16414" y="3086"/>
                  </a:cubicBezTo>
                  <a:lnTo>
                    <a:pt x="16421" y="3080"/>
                  </a:lnTo>
                  <a:close/>
                  <a:moveTo>
                    <a:pt x="11007" y="3099"/>
                  </a:moveTo>
                  <a:cubicBezTo>
                    <a:pt x="11064" y="3111"/>
                    <a:pt x="11121" y="3130"/>
                    <a:pt x="11178" y="3150"/>
                  </a:cubicBezTo>
                  <a:cubicBezTo>
                    <a:pt x="11115" y="3130"/>
                    <a:pt x="11057" y="3118"/>
                    <a:pt x="11000" y="3099"/>
                  </a:cubicBezTo>
                  <a:close/>
                  <a:moveTo>
                    <a:pt x="11076" y="3270"/>
                  </a:moveTo>
                  <a:cubicBezTo>
                    <a:pt x="11108" y="3277"/>
                    <a:pt x="11140" y="3289"/>
                    <a:pt x="11172" y="3302"/>
                  </a:cubicBezTo>
                  <a:cubicBezTo>
                    <a:pt x="11134" y="3296"/>
                    <a:pt x="11102" y="3283"/>
                    <a:pt x="11070" y="3270"/>
                  </a:cubicBezTo>
                  <a:close/>
                  <a:moveTo>
                    <a:pt x="16646" y="3015"/>
                  </a:moveTo>
                  <a:lnTo>
                    <a:pt x="16646" y="3015"/>
                  </a:lnTo>
                  <a:cubicBezTo>
                    <a:pt x="16577" y="3122"/>
                    <a:pt x="16515" y="3234"/>
                    <a:pt x="16453" y="3347"/>
                  </a:cubicBezTo>
                  <a:lnTo>
                    <a:pt x="16453" y="3340"/>
                  </a:lnTo>
                  <a:cubicBezTo>
                    <a:pt x="16515" y="3234"/>
                    <a:pt x="16577" y="3122"/>
                    <a:pt x="16646" y="3015"/>
                  </a:cubicBezTo>
                  <a:close/>
                  <a:moveTo>
                    <a:pt x="5414" y="3524"/>
                  </a:moveTo>
                  <a:cubicBezTo>
                    <a:pt x="5592" y="3524"/>
                    <a:pt x="5770" y="3531"/>
                    <a:pt x="5948" y="3537"/>
                  </a:cubicBezTo>
                  <a:cubicBezTo>
                    <a:pt x="5764" y="3537"/>
                    <a:pt x="5580" y="3537"/>
                    <a:pt x="5402" y="3531"/>
                  </a:cubicBezTo>
                  <a:lnTo>
                    <a:pt x="5414" y="3524"/>
                  </a:lnTo>
                  <a:close/>
                  <a:moveTo>
                    <a:pt x="6031" y="3544"/>
                  </a:moveTo>
                  <a:cubicBezTo>
                    <a:pt x="6209" y="3550"/>
                    <a:pt x="6387" y="3556"/>
                    <a:pt x="6565" y="3569"/>
                  </a:cubicBezTo>
                  <a:cubicBezTo>
                    <a:pt x="6374" y="3569"/>
                    <a:pt x="6196" y="3563"/>
                    <a:pt x="6018" y="3550"/>
                  </a:cubicBezTo>
                  <a:lnTo>
                    <a:pt x="6031" y="3544"/>
                  </a:lnTo>
                  <a:close/>
                  <a:moveTo>
                    <a:pt x="4455" y="3531"/>
                  </a:moveTo>
                  <a:lnTo>
                    <a:pt x="4455" y="3531"/>
                  </a:lnTo>
                  <a:cubicBezTo>
                    <a:pt x="3927" y="3556"/>
                    <a:pt x="3413" y="3582"/>
                    <a:pt x="2898" y="3639"/>
                  </a:cubicBezTo>
                  <a:lnTo>
                    <a:pt x="2911" y="3626"/>
                  </a:lnTo>
                  <a:cubicBezTo>
                    <a:pt x="3419" y="3575"/>
                    <a:pt x="3940" y="3550"/>
                    <a:pt x="4455" y="3531"/>
                  </a:cubicBezTo>
                  <a:close/>
                  <a:moveTo>
                    <a:pt x="8109" y="3728"/>
                  </a:moveTo>
                  <a:cubicBezTo>
                    <a:pt x="8242" y="3741"/>
                    <a:pt x="8369" y="3760"/>
                    <a:pt x="8503" y="3779"/>
                  </a:cubicBezTo>
                  <a:cubicBezTo>
                    <a:pt x="8357" y="3772"/>
                    <a:pt x="8229" y="3760"/>
                    <a:pt x="8096" y="3734"/>
                  </a:cubicBezTo>
                  <a:lnTo>
                    <a:pt x="8109" y="3728"/>
                  </a:lnTo>
                  <a:close/>
                  <a:moveTo>
                    <a:pt x="16205" y="3747"/>
                  </a:moveTo>
                  <a:lnTo>
                    <a:pt x="16198" y="3766"/>
                  </a:lnTo>
                  <a:cubicBezTo>
                    <a:pt x="16179" y="3791"/>
                    <a:pt x="16160" y="3817"/>
                    <a:pt x="16141" y="3842"/>
                  </a:cubicBezTo>
                  <a:cubicBezTo>
                    <a:pt x="16160" y="3817"/>
                    <a:pt x="16179" y="3791"/>
                    <a:pt x="16198" y="3760"/>
                  </a:cubicBezTo>
                  <a:cubicBezTo>
                    <a:pt x="16198" y="3760"/>
                    <a:pt x="16198" y="3753"/>
                    <a:pt x="16205" y="3747"/>
                  </a:cubicBezTo>
                  <a:close/>
                  <a:moveTo>
                    <a:pt x="8560" y="3791"/>
                  </a:moveTo>
                  <a:cubicBezTo>
                    <a:pt x="8674" y="3810"/>
                    <a:pt x="8789" y="3823"/>
                    <a:pt x="8903" y="3849"/>
                  </a:cubicBezTo>
                  <a:cubicBezTo>
                    <a:pt x="8776" y="3836"/>
                    <a:pt x="8662" y="3817"/>
                    <a:pt x="8547" y="3804"/>
                  </a:cubicBezTo>
                  <a:lnTo>
                    <a:pt x="8560" y="3791"/>
                  </a:lnTo>
                  <a:close/>
                  <a:moveTo>
                    <a:pt x="5383" y="3874"/>
                  </a:moveTo>
                  <a:cubicBezTo>
                    <a:pt x="5313" y="3887"/>
                    <a:pt x="5255" y="3887"/>
                    <a:pt x="5198" y="3887"/>
                  </a:cubicBezTo>
                  <a:lnTo>
                    <a:pt x="5211" y="3874"/>
                  </a:lnTo>
                  <a:close/>
                  <a:moveTo>
                    <a:pt x="11369" y="3868"/>
                  </a:moveTo>
                  <a:cubicBezTo>
                    <a:pt x="11578" y="3874"/>
                    <a:pt x="11814" y="3880"/>
                    <a:pt x="12017" y="3957"/>
                  </a:cubicBezTo>
                  <a:cubicBezTo>
                    <a:pt x="11807" y="3880"/>
                    <a:pt x="11578" y="3880"/>
                    <a:pt x="11362" y="3868"/>
                  </a:cubicBezTo>
                  <a:close/>
                  <a:moveTo>
                    <a:pt x="5395" y="3976"/>
                  </a:moveTo>
                  <a:lnTo>
                    <a:pt x="5395" y="3976"/>
                  </a:lnTo>
                  <a:cubicBezTo>
                    <a:pt x="5287" y="3988"/>
                    <a:pt x="5179" y="3995"/>
                    <a:pt x="5078" y="4001"/>
                  </a:cubicBezTo>
                  <a:lnTo>
                    <a:pt x="5084" y="3995"/>
                  </a:lnTo>
                  <a:cubicBezTo>
                    <a:pt x="5186" y="3988"/>
                    <a:pt x="5294" y="3982"/>
                    <a:pt x="5395" y="3976"/>
                  </a:cubicBezTo>
                  <a:close/>
                  <a:moveTo>
                    <a:pt x="7257" y="4033"/>
                  </a:moveTo>
                  <a:cubicBezTo>
                    <a:pt x="7098" y="4039"/>
                    <a:pt x="6946" y="4046"/>
                    <a:pt x="6787" y="4052"/>
                  </a:cubicBezTo>
                  <a:cubicBezTo>
                    <a:pt x="6946" y="4046"/>
                    <a:pt x="7098" y="4033"/>
                    <a:pt x="7257" y="4033"/>
                  </a:cubicBezTo>
                  <a:close/>
                  <a:moveTo>
                    <a:pt x="5846" y="4141"/>
                  </a:moveTo>
                  <a:cubicBezTo>
                    <a:pt x="5757" y="4154"/>
                    <a:pt x="5669" y="4166"/>
                    <a:pt x="5580" y="4179"/>
                  </a:cubicBezTo>
                  <a:lnTo>
                    <a:pt x="5586" y="4173"/>
                  </a:lnTo>
                  <a:cubicBezTo>
                    <a:pt x="5669" y="4160"/>
                    <a:pt x="5738" y="4154"/>
                    <a:pt x="5815" y="4141"/>
                  </a:cubicBezTo>
                  <a:close/>
                  <a:moveTo>
                    <a:pt x="16077" y="4046"/>
                  </a:moveTo>
                  <a:cubicBezTo>
                    <a:pt x="16019" y="4098"/>
                    <a:pt x="15956" y="4145"/>
                    <a:pt x="15888" y="4181"/>
                  </a:cubicBezTo>
                  <a:lnTo>
                    <a:pt x="15888" y="4181"/>
                  </a:lnTo>
                  <a:cubicBezTo>
                    <a:pt x="15955" y="4144"/>
                    <a:pt x="16016" y="4101"/>
                    <a:pt x="16077" y="4046"/>
                  </a:cubicBezTo>
                  <a:close/>
                  <a:moveTo>
                    <a:pt x="3103" y="4170"/>
                  </a:moveTo>
                  <a:cubicBezTo>
                    <a:pt x="3028" y="4183"/>
                    <a:pt x="2954" y="4196"/>
                    <a:pt x="2879" y="4211"/>
                  </a:cubicBezTo>
                  <a:cubicBezTo>
                    <a:pt x="2953" y="4196"/>
                    <a:pt x="3028" y="4183"/>
                    <a:pt x="3103" y="4170"/>
                  </a:cubicBezTo>
                  <a:close/>
                  <a:moveTo>
                    <a:pt x="1709" y="3817"/>
                  </a:moveTo>
                  <a:cubicBezTo>
                    <a:pt x="1157" y="3944"/>
                    <a:pt x="610" y="4154"/>
                    <a:pt x="172" y="4529"/>
                  </a:cubicBezTo>
                  <a:cubicBezTo>
                    <a:pt x="597" y="4154"/>
                    <a:pt x="1138" y="3950"/>
                    <a:pt x="1697" y="3817"/>
                  </a:cubicBezTo>
                  <a:close/>
                  <a:moveTo>
                    <a:pt x="1884" y="4485"/>
                  </a:moveTo>
                  <a:lnTo>
                    <a:pt x="1884" y="4485"/>
                  </a:lnTo>
                  <a:cubicBezTo>
                    <a:pt x="1754" y="4533"/>
                    <a:pt x="1625" y="4584"/>
                    <a:pt x="1498" y="4639"/>
                  </a:cubicBezTo>
                  <a:lnTo>
                    <a:pt x="1498" y="4639"/>
                  </a:lnTo>
                  <a:cubicBezTo>
                    <a:pt x="1620" y="4585"/>
                    <a:pt x="1752" y="4531"/>
                    <a:pt x="1884" y="4485"/>
                  </a:cubicBezTo>
                  <a:close/>
                  <a:moveTo>
                    <a:pt x="6409" y="4651"/>
                  </a:moveTo>
                  <a:lnTo>
                    <a:pt x="6348" y="4662"/>
                  </a:lnTo>
                  <a:lnTo>
                    <a:pt x="6348" y="4662"/>
                  </a:lnTo>
                  <a:lnTo>
                    <a:pt x="6374" y="4656"/>
                  </a:lnTo>
                  <a:lnTo>
                    <a:pt x="6409" y="4651"/>
                  </a:lnTo>
                  <a:close/>
                  <a:moveTo>
                    <a:pt x="6266" y="4675"/>
                  </a:moveTo>
                  <a:cubicBezTo>
                    <a:pt x="6248" y="4678"/>
                    <a:pt x="6231" y="4681"/>
                    <a:pt x="6214" y="4684"/>
                  </a:cubicBezTo>
                  <a:lnTo>
                    <a:pt x="6214" y="4684"/>
                  </a:lnTo>
                  <a:lnTo>
                    <a:pt x="6228" y="4681"/>
                  </a:lnTo>
                  <a:lnTo>
                    <a:pt x="6266" y="4675"/>
                  </a:lnTo>
                  <a:close/>
                  <a:moveTo>
                    <a:pt x="1118" y="4662"/>
                  </a:moveTo>
                  <a:cubicBezTo>
                    <a:pt x="986" y="4719"/>
                    <a:pt x="844" y="4749"/>
                    <a:pt x="702" y="4749"/>
                  </a:cubicBezTo>
                  <a:cubicBezTo>
                    <a:pt x="639" y="4749"/>
                    <a:pt x="577" y="4743"/>
                    <a:pt x="515" y="4732"/>
                  </a:cubicBezTo>
                  <a:lnTo>
                    <a:pt x="527" y="4732"/>
                  </a:lnTo>
                  <a:cubicBezTo>
                    <a:pt x="583" y="4741"/>
                    <a:pt x="640" y="4745"/>
                    <a:pt x="696" y="4745"/>
                  </a:cubicBezTo>
                  <a:cubicBezTo>
                    <a:pt x="841" y="4745"/>
                    <a:pt x="986" y="4717"/>
                    <a:pt x="1118" y="4662"/>
                  </a:cubicBezTo>
                  <a:close/>
                  <a:moveTo>
                    <a:pt x="15131" y="4713"/>
                  </a:moveTo>
                  <a:cubicBezTo>
                    <a:pt x="15055" y="4745"/>
                    <a:pt x="14972" y="4764"/>
                    <a:pt x="14889" y="4770"/>
                  </a:cubicBezTo>
                  <a:lnTo>
                    <a:pt x="14896" y="4764"/>
                  </a:lnTo>
                  <a:cubicBezTo>
                    <a:pt x="14972" y="4757"/>
                    <a:pt x="15055" y="4738"/>
                    <a:pt x="15131" y="4713"/>
                  </a:cubicBezTo>
                  <a:close/>
                  <a:moveTo>
                    <a:pt x="10041" y="4923"/>
                  </a:moveTo>
                  <a:cubicBezTo>
                    <a:pt x="10060" y="4923"/>
                    <a:pt x="10072" y="4935"/>
                    <a:pt x="10072" y="4954"/>
                  </a:cubicBezTo>
                  <a:cubicBezTo>
                    <a:pt x="10072" y="4935"/>
                    <a:pt x="10053" y="4923"/>
                    <a:pt x="10034" y="4923"/>
                  </a:cubicBezTo>
                  <a:close/>
                  <a:moveTo>
                    <a:pt x="7835" y="4997"/>
                  </a:moveTo>
                  <a:lnTo>
                    <a:pt x="7791" y="5005"/>
                  </a:lnTo>
                  <a:cubicBezTo>
                    <a:pt x="7805" y="5002"/>
                    <a:pt x="7820" y="4999"/>
                    <a:pt x="7835" y="4997"/>
                  </a:cubicBezTo>
                  <a:close/>
                  <a:moveTo>
                    <a:pt x="10047" y="4992"/>
                  </a:moveTo>
                  <a:lnTo>
                    <a:pt x="10047" y="4992"/>
                  </a:lnTo>
                  <a:cubicBezTo>
                    <a:pt x="9983" y="5005"/>
                    <a:pt x="9933" y="5011"/>
                    <a:pt x="9869" y="5018"/>
                  </a:cubicBezTo>
                  <a:lnTo>
                    <a:pt x="9875" y="5011"/>
                  </a:lnTo>
                  <a:cubicBezTo>
                    <a:pt x="9933" y="5005"/>
                    <a:pt x="9990" y="4999"/>
                    <a:pt x="10047" y="4992"/>
                  </a:cubicBezTo>
                  <a:close/>
                  <a:moveTo>
                    <a:pt x="9342" y="5069"/>
                  </a:moveTo>
                  <a:cubicBezTo>
                    <a:pt x="9242" y="5089"/>
                    <a:pt x="9144" y="5104"/>
                    <a:pt x="9050" y="5120"/>
                  </a:cubicBezTo>
                  <a:lnTo>
                    <a:pt x="9050" y="5120"/>
                  </a:lnTo>
                  <a:cubicBezTo>
                    <a:pt x="9146" y="5102"/>
                    <a:pt x="9243" y="5085"/>
                    <a:pt x="9342" y="5069"/>
                  </a:cubicBezTo>
                  <a:close/>
                  <a:moveTo>
                    <a:pt x="6706" y="5158"/>
                  </a:moveTo>
                  <a:cubicBezTo>
                    <a:pt x="6689" y="5164"/>
                    <a:pt x="6671" y="5170"/>
                    <a:pt x="6653" y="5177"/>
                  </a:cubicBezTo>
                  <a:lnTo>
                    <a:pt x="6685" y="5164"/>
                  </a:lnTo>
                  <a:cubicBezTo>
                    <a:pt x="6692" y="5162"/>
                    <a:pt x="6699" y="5160"/>
                    <a:pt x="6706" y="5158"/>
                  </a:cubicBezTo>
                  <a:close/>
                  <a:moveTo>
                    <a:pt x="9952" y="5329"/>
                  </a:moveTo>
                  <a:cubicBezTo>
                    <a:pt x="9901" y="5336"/>
                    <a:pt x="9856" y="5342"/>
                    <a:pt x="9818" y="5348"/>
                  </a:cubicBezTo>
                  <a:lnTo>
                    <a:pt x="9825" y="5342"/>
                  </a:lnTo>
                  <a:lnTo>
                    <a:pt x="9825" y="5342"/>
                  </a:lnTo>
                  <a:cubicBezTo>
                    <a:pt x="9825" y="5342"/>
                    <a:pt x="9825" y="5342"/>
                    <a:pt x="9825" y="5342"/>
                  </a:cubicBezTo>
                  <a:cubicBezTo>
                    <a:pt x="9863" y="5336"/>
                    <a:pt x="9907" y="5329"/>
                    <a:pt x="9952" y="5329"/>
                  </a:cubicBezTo>
                  <a:close/>
                  <a:moveTo>
                    <a:pt x="9824" y="5342"/>
                  </a:moveTo>
                  <a:cubicBezTo>
                    <a:pt x="9742" y="5355"/>
                    <a:pt x="9666" y="5367"/>
                    <a:pt x="9583" y="5386"/>
                  </a:cubicBezTo>
                  <a:cubicBezTo>
                    <a:pt x="9659" y="5367"/>
                    <a:pt x="9742" y="5355"/>
                    <a:pt x="9824" y="5342"/>
                  </a:cubicBezTo>
                  <a:close/>
                  <a:moveTo>
                    <a:pt x="10714" y="5374"/>
                  </a:moveTo>
                  <a:lnTo>
                    <a:pt x="10714" y="5374"/>
                  </a:lnTo>
                  <a:cubicBezTo>
                    <a:pt x="10725" y="5391"/>
                    <a:pt x="10722" y="5413"/>
                    <a:pt x="10710" y="5429"/>
                  </a:cubicBezTo>
                  <a:lnTo>
                    <a:pt x="10710" y="5429"/>
                  </a:lnTo>
                  <a:cubicBezTo>
                    <a:pt x="10720" y="5413"/>
                    <a:pt x="10722" y="5392"/>
                    <a:pt x="10714" y="5374"/>
                  </a:cubicBezTo>
                  <a:close/>
                  <a:moveTo>
                    <a:pt x="9920" y="5475"/>
                  </a:moveTo>
                  <a:cubicBezTo>
                    <a:pt x="9915" y="5476"/>
                    <a:pt x="9911" y="5476"/>
                    <a:pt x="9907" y="5476"/>
                  </a:cubicBezTo>
                  <a:lnTo>
                    <a:pt x="9907" y="5476"/>
                  </a:lnTo>
                  <a:cubicBezTo>
                    <a:pt x="9909" y="5476"/>
                    <a:pt x="9911" y="5476"/>
                    <a:pt x="9914" y="5475"/>
                  </a:cubicBezTo>
                  <a:close/>
                  <a:moveTo>
                    <a:pt x="4645" y="5247"/>
                  </a:moveTo>
                  <a:lnTo>
                    <a:pt x="4645" y="5247"/>
                  </a:lnTo>
                  <a:cubicBezTo>
                    <a:pt x="4461" y="5317"/>
                    <a:pt x="4270" y="5406"/>
                    <a:pt x="4093" y="5494"/>
                  </a:cubicBezTo>
                  <a:cubicBezTo>
                    <a:pt x="4051" y="5515"/>
                    <a:pt x="4010" y="5536"/>
                    <a:pt x="3969" y="5558"/>
                  </a:cubicBezTo>
                  <a:lnTo>
                    <a:pt x="3969" y="5558"/>
                  </a:lnTo>
                  <a:cubicBezTo>
                    <a:pt x="4006" y="5536"/>
                    <a:pt x="4044" y="5514"/>
                    <a:pt x="4080" y="5494"/>
                  </a:cubicBezTo>
                  <a:lnTo>
                    <a:pt x="4093" y="5494"/>
                  </a:lnTo>
                  <a:cubicBezTo>
                    <a:pt x="4277" y="5399"/>
                    <a:pt x="4461" y="5317"/>
                    <a:pt x="4645" y="5247"/>
                  </a:cubicBezTo>
                  <a:close/>
                  <a:moveTo>
                    <a:pt x="3673" y="5564"/>
                  </a:moveTo>
                  <a:lnTo>
                    <a:pt x="3673" y="5564"/>
                  </a:lnTo>
                  <a:cubicBezTo>
                    <a:pt x="3603" y="5596"/>
                    <a:pt x="3527" y="5609"/>
                    <a:pt x="3457" y="5615"/>
                  </a:cubicBezTo>
                  <a:lnTo>
                    <a:pt x="3463" y="5609"/>
                  </a:lnTo>
                  <a:cubicBezTo>
                    <a:pt x="3533" y="5609"/>
                    <a:pt x="3603" y="5590"/>
                    <a:pt x="3673" y="5564"/>
                  </a:cubicBezTo>
                  <a:close/>
                  <a:moveTo>
                    <a:pt x="8712" y="5647"/>
                  </a:moveTo>
                  <a:lnTo>
                    <a:pt x="8681" y="5660"/>
                  </a:lnTo>
                  <a:lnTo>
                    <a:pt x="8700" y="5647"/>
                  </a:lnTo>
                  <a:close/>
                  <a:moveTo>
                    <a:pt x="5669" y="5590"/>
                  </a:moveTo>
                  <a:lnTo>
                    <a:pt x="5669" y="5590"/>
                  </a:lnTo>
                  <a:cubicBezTo>
                    <a:pt x="5383" y="5742"/>
                    <a:pt x="5109" y="5920"/>
                    <a:pt x="4792" y="5965"/>
                  </a:cubicBezTo>
                  <a:lnTo>
                    <a:pt x="4804" y="5958"/>
                  </a:lnTo>
                  <a:lnTo>
                    <a:pt x="4804" y="5958"/>
                  </a:lnTo>
                  <a:cubicBezTo>
                    <a:pt x="4804" y="5958"/>
                    <a:pt x="4804" y="5958"/>
                    <a:pt x="4804" y="5958"/>
                  </a:cubicBezTo>
                  <a:cubicBezTo>
                    <a:pt x="5116" y="5920"/>
                    <a:pt x="5389" y="5736"/>
                    <a:pt x="5669" y="5590"/>
                  </a:cubicBezTo>
                  <a:close/>
                  <a:moveTo>
                    <a:pt x="9933" y="5965"/>
                  </a:moveTo>
                  <a:lnTo>
                    <a:pt x="9812" y="6003"/>
                  </a:lnTo>
                  <a:cubicBezTo>
                    <a:pt x="9850" y="5990"/>
                    <a:pt x="9894" y="5977"/>
                    <a:pt x="9926" y="5965"/>
                  </a:cubicBezTo>
                  <a:close/>
                  <a:moveTo>
                    <a:pt x="12465" y="6145"/>
                  </a:moveTo>
                  <a:cubicBezTo>
                    <a:pt x="12475" y="6145"/>
                    <a:pt x="12485" y="6150"/>
                    <a:pt x="12494" y="6162"/>
                  </a:cubicBezTo>
                  <a:cubicBezTo>
                    <a:pt x="12484" y="6152"/>
                    <a:pt x="12472" y="6147"/>
                    <a:pt x="12460" y="6147"/>
                  </a:cubicBezTo>
                  <a:cubicBezTo>
                    <a:pt x="12456" y="6147"/>
                    <a:pt x="12452" y="6147"/>
                    <a:pt x="12449" y="6149"/>
                  </a:cubicBezTo>
                  <a:cubicBezTo>
                    <a:pt x="12454" y="6147"/>
                    <a:pt x="12459" y="6145"/>
                    <a:pt x="12465" y="6145"/>
                  </a:cubicBezTo>
                  <a:close/>
                  <a:moveTo>
                    <a:pt x="5611" y="6130"/>
                  </a:moveTo>
                  <a:cubicBezTo>
                    <a:pt x="5643" y="6143"/>
                    <a:pt x="5669" y="6155"/>
                    <a:pt x="5700" y="6162"/>
                  </a:cubicBezTo>
                  <a:cubicBezTo>
                    <a:pt x="5783" y="6193"/>
                    <a:pt x="5872" y="6206"/>
                    <a:pt x="5961" y="6213"/>
                  </a:cubicBezTo>
                  <a:cubicBezTo>
                    <a:pt x="5872" y="6206"/>
                    <a:pt x="5783" y="6193"/>
                    <a:pt x="5700" y="6168"/>
                  </a:cubicBezTo>
                  <a:cubicBezTo>
                    <a:pt x="5662" y="6155"/>
                    <a:pt x="5630" y="6143"/>
                    <a:pt x="5605" y="6136"/>
                  </a:cubicBezTo>
                  <a:lnTo>
                    <a:pt x="5611" y="6130"/>
                  </a:lnTo>
                  <a:close/>
                  <a:moveTo>
                    <a:pt x="7513" y="6301"/>
                  </a:moveTo>
                  <a:cubicBezTo>
                    <a:pt x="7495" y="6309"/>
                    <a:pt x="7477" y="6315"/>
                    <a:pt x="7459" y="6322"/>
                  </a:cubicBezTo>
                  <a:lnTo>
                    <a:pt x="7459" y="6322"/>
                  </a:lnTo>
                  <a:cubicBezTo>
                    <a:pt x="7476" y="6315"/>
                    <a:pt x="7495" y="6308"/>
                    <a:pt x="7513" y="6301"/>
                  </a:cubicBezTo>
                  <a:close/>
                  <a:moveTo>
                    <a:pt x="9653" y="6187"/>
                  </a:moveTo>
                  <a:cubicBezTo>
                    <a:pt x="9507" y="6244"/>
                    <a:pt x="9373" y="6302"/>
                    <a:pt x="9234" y="6352"/>
                  </a:cubicBezTo>
                  <a:lnTo>
                    <a:pt x="9240" y="6346"/>
                  </a:lnTo>
                  <a:cubicBezTo>
                    <a:pt x="9380" y="6295"/>
                    <a:pt x="9513" y="6238"/>
                    <a:pt x="9653" y="6187"/>
                  </a:cubicBezTo>
                  <a:close/>
                  <a:moveTo>
                    <a:pt x="10829" y="6219"/>
                  </a:moveTo>
                  <a:cubicBezTo>
                    <a:pt x="10727" y="6263"/>
                    <a:pt x="10632" y="6308"/>
                    <a:pt x="10536" y="6352"/>
                  </a:cubicBezTo>
                  <a:cubicBezTo>
                    <a:pt x="10632" y="6308"/>
                    <a:pt x="10727" y="6257"/>
                    <a:pt x="10829" y="6219"/>
                  </a:cubicBezTo>
                  <a:close/>
                  <a:moveTo>
                    <a:pt x="12017" y="6352"/>
                  </a:moveTo>
                  <a:cubicBezTo>
                    <a:pt x="12014" y="6352"/>
                    <a:pt x="12012" y="6352"/>
                    <a:pt x="12009" y="6352"/>
                  </a:cubicBezTo>
                  <a:lnTo>
                    <a:pt x="12009" y="6352"/>
                  </a:lnTo>
                  <a:cubicBezTo>
                    <a:pt x="12009" y="6352"/>
                    <a:pt x="12010" y="6352"/>
                    <a:pt x="12011" y="6352"/>
                  </a:cubicBezTo>
                  <a:close/>
                  <a:moveTo>
                    <a:pt x="11814" y="6340"/>
                  </a:moveTo>
                  <a:lnTo>
                    <a:pt x="11814" y="6340"/>
                  </a:lnTo>
                  <a:cubicBezTo>
                    <a:pt x="11773" y="6358"/>
                    <a:pt x="11731" y="6373"/>
                    <a:pt x="11690" y="6389"/>
                  </a:cubicBezTo>
                  <a:lnTo>
                    <a:pt x="11690" y="6389"/>
                  </a:lnTo>
                  <a:cubicBezTo>
                    <a:pt x="11730" y="6371"/>
                    <a:pt x="11772" y="6354"/>
                    <a:pt x="11814" y="6340"/>
                  </a:cubicBezTo>
                  <a:close/>
                  <a:moveTo>
                    <a:pt x="12436" y="6289"/>
                  </a:moveTo>
                  <a:cubicBezTo>
                    <a:pt x="12405" y="6340"/>
                    <a:pt x="12366" y="6390"/>
                    <a:pt x="12335" y="6435"/>
                  </a:cubicBezTo>
                  <a:cubicBezTo>
                    <a:pt x="12360" y="6390"/>
                    <a:pt x="12398" y="6340"/>
                    <a:pt x="12430" y="6289"/>
                  </a:cubicBezTo>
                  <a:close/>
                  <a:moveTo>
                    <a:pt x="12036" y="6391"/>
                  </a:moveTo>
                  <a:lnTo>
                    <a:pt x="12036" y="6391"/>
                  </a:lnTo>
                  <a:cubicBezTo>
                    <a:pt x="12017" y="6429"/>
                    <a:pt x="11979" y="6454"/>
                    <a:pt x="11941" y="6479"/>
                  </a:cubicBezTo>
                  <a:cubicBezTo>
                    <a:pt x="11979" y="6448"/>
                    <a:pt x="12017" y="6429"/>
                    <a:pt x="12036" y="6391"/>
                  </a:cubicBezTo>
                  <a:close/>
                  <a:moveTo>
                    <a:pt x="10752" y="6390"/>
                  </a:moveTo>
                  <a:cubicBezTo>
                    <a:pt x="10676" y="6429"/>
                    <a:pt x="10606" y="6460"/>
                    <a:pt x="10536" y="6499"/>
                  </a:cubicBezTo>
                  <a:lnTo>
                    <a:pt x="10543" y="6492"/>
                  </a:lnTo>
                  <a:cubicBezTo>
                    <a:pt x="10613" y="6454"/>
                    <a:pt x="10682" y="6422"/>
                    <a:pt x="10752" y="6390"/>
                  </a:cubicBezTo>
                  <a:close/>
                  <a:moveTo>
                    <a:pt x="7607" y="6460"/>
                  </a:moveTo>
                  <a:lnTo>
                    <a:pt x="7607" y="6460"/>
                  </a:lnTo>
                  <a:cubicBezTo>
                    <a:pt x="7626" y="6467"/>
                    <a:pt x="7645" y="6479"/>
                    <a:pt x="7670" y="6486"/>
                  </a:cubicBezTo>
                  <a:cubicBezTo>
                    <a:pt x="7689" y="6499"/>
                    <a:pt x="7715" y="6505"/>
                    <a:pt x="7734" y="6511"/>
                  </a:cubicBezTo>
                  <a:cubicBezTo>
                    <a:pt x="7715" y="6505"/>
                    <a:pt x="7689" y="6499"/>
                    <a:pt x="7664" y="6486"/>
                  </a:cubicBezTo>
                  <a:lnTo>
                    <a:pt x="7607" y="6460"/>
                  </a:lnTo>
                  <a:close/>
                  <a:moveTo>
                    <a:pt x="10428" y="6405"/>
                  </a:moveTo>
                  <a:cubicBezTo>
                    <a:pt x="10358" y="6442"/>
                    <a:pt x="10288" y="6480"/>
                    <a:pt x="10219" y="6518"/>
                  </a:cubicBezTo>
                  <a:lnTo>
                    <a:pt x="10333" y="6454"/>
                  </a:lnTo>
                  <a:cubicBezTo>
                    <a:pt x="10365" y="6436"/>
                    <a:pt x="10397" y="6421"/>
                    <a:pt x="10428" y="6405"/>
                  </a:cubicBezTo>
                  <a:close/>
                  <a:moveTo>
                    <a:pt x="11941" y="6479"/>
                  </a:moveTo>
                  <a:cubicBezTo>
                    <a:pt x="11909" y="6511"/>
                    <a:pt x="11864" y="6549"/>
                    <a:pt x="11826" y="6581"/>
                  </a:cubicBezTo>
                  <a:lnTo>
                    <a:pt x="11833" y="6575"/>
                  </a:lnTo>
                  <a:lnTo>
                    <a:pt x="11833" y="6575"/>
                  </a:lnTo>
                  <a:cubicBezTo>
                    <a:pt x="11833" y="6575"/>
                    <a:pt x="11833" y="6575"/>
                    <a:pt x="11833" y="6575"/>
                  </a:cubicBezTo>
                  <a:cubicBezTo>
                    <a:pt x="11871" y="6543"/>
                    <a:pt x="11903" y="6511"/>
                    <a:pt x="11941" y="6479"/>
                  </a:cubicBezTo>
                  <a:close/>
                  <a:moveTo>
                    <a:pt x="10498" y="6511"/>
                  </a:moveTo>
                  <a:cubicBezTo>
                    <a:pt x="10441" y="6543"/>
                    <a:pt x="10396" y="6568"/>
                    <a:pt x="10352" y="6594"/>
                  </a:cubicBezTo>
                  <a:lnTo>
                    <a:pt x="10358" y="6587"/>
                  </a:lnTo>
                  <a:cubicBezTo>
                    <a:pt x="10403" y="6562"/>
                    <a:pt x="10447" y="6537"/>
                    <a:pt x="10498" y="6511"/>
                  </a:cubicBezTo>
                  <a:close/>
                  <a:moveTo>
                    <a:pt x="11573" y="6638"/>
                  </a:moveTo>
                  <a:cubicBezTo>
                    <a:pt x="11570" y="6640"/>
                    <a:pt x="11568" y="6642"/>
                    <a:pt x="11566" y="6645"/>
                  </a:cubicBezTo>
                  <a:lnTo>
                    <a:pt x="11566" y="6645"/>
                  </a:lnTo>
                  <a:lnTo>
                    <a:pt x="11572" y="6638"/>
                  </a:lnTo>
                  <a:cubicBezTo>
                    <a:pt x="11572" y="6638"/>
                    <a:pt x="11572" y="6638"/>
                    <a:pt x="11573" y="6638"/>
                  </a:cubicBezTo>
                  <a:close/>
                  <a:moveTo>
                    <a:pt x="12023" y="6677"/>
                  </a:moveTo>
                  <a:cubicBezTo>
                    <a:pt x="12021" y="6686"/>
                    <a:pt x="12016" y="6692"/>
                    <a:pt x="12011" y="6702"/>
                  </a:cubicBezTo>
                  <a:cubicBezTo>
                    <a:pt x="12011" y="6696"/>
                    <a:pt x="12016" y="6684"/>
                    <a:pt x="12023" y="6677"/>
                  </a:cubicBezTo>
                  <a:close/>
                  <a:moveTo>
                    <a:pt x="11509" y="6702"/>
                  </a:moveTo>
                  <a:lnTo>
                    <a:pt x="11504" y="6707"/>
                  </a:lnTo>
                  <a:lnTo>
                    <a:pt x="11509" y="6702"/>
                  </a:lnTo>
                  <a:close/>
                  <a:moveTo>
                    <a:pt x="11833" y="6575"/>
                  </a:moveTo>
                  <a:lnTo>
                    <a:pt x="11833" y="6575"/>
                  </a:lnTo>
                  <a:cubicBezTo>
                    <a:pt x="11782" y="6619"/>
                    <a:pt x="11725" y="6670"/>
                    <a:pt x="11674" y="6715"/>
                  </a:cubicBezTo>
                  <a:cubicBezTo>
                    <a:pt x="11725" y="6670"/>
                    <a:pt x="11775" y="6619"/>
                    <a:pt x="11833" y="6575"/>
                  </a:cubicBezTo>
                  <a:close/>
                  <a:moveTo>
                    <a:pt x="10301" y="6619"/>
                  </a:moveTo>
                  <a:lnTo>
                    <a:pt x="10301" y="6619"/>
                  </a:lnTo>
                  <a:cubicBezTo>
                    <a:pt x="10238" y="6657"/>
                    <a:pt x="10187" y="6689"/>
                    <a:pt x="10136" y="6721"/>
                  </a:cubicBezTo>
                  <a:lnTo>
                    <a:pt x="10142" y="6715"/>
                  </a:lnTo>
                  <a:cubicBezTo>
                    <a:pt x="10193" y="6683"/>
                    <a:pt x="10244" y="6651"/>
                    <a:pt x="10301" y="6619"/>
                  </a:cubicBezTo>
                  <a:close/>
                  <a:moveTo>
                    <a:pt x="11960" y="6797"/>
                  </a:moveTo>
                  <a:lnTo>
                    <a:pt x="11934" y="6848"/>
                  </a:lnTo>
                  <a:cubicBezTo>
                    <a:pt x="11941" y="6829"/>
                    <a:pt x="11947" y="6816"/>
                    <a:pt x="11953" y="6797"/>
                  </a:cubicBezTo>
                  <a:close/>
                  <a:moveTo>
                    <a:pt x="10981" y="6785"/>
                  </a:moveTo>
                  <a:cubicBezTo>
                    <a:pt x="10956" y="6809"/>
                    <a:pt x="10930" y="6833"/>
                    <a:pt x="10904" y="6855"/>
                  </a:cubicBezTo>
                  <a:lnTo>
                    <a:pt x="10904" y="6855"/>
                  </a:lnTo>
                  <a:cubicBezTo>
                    <a:pt x="10929" y="6832"/>
                    <a:pt x="10955" y="6808"/>
                    <a:pt x="10981" y="6785"/>
                  </a:cubicBezTo>
                  <a:close/>
                  <a:moveTo>
                    <a:pt x="8573" y="6594"/>
                  </a:moveTo>
                  <a:cubicBezTo>
                    <a:pt x="8732" y="6702"/>
                    <a:pt x="8814" y="6918"/>
                    <a:pt x="9011" y="6994"/>
                  </a:cubicBezTo>
                  <a:cubicBezTo>
                    <a:pt x="8808" y="6918"/>
                    <a:pt x="8725" y="6708"/>
                    <a:pt x="8566" y="6594"/>
                  </a:cubicBezTo>
                  <a:close/>
                  <a:moveTo>
                    <a:pt x="8920" y="7086"/>
                  </a:moveTo>
                  <a:lnTo>
                    <a:pt x="8920" y="7086"/>
                  </a:lnTo>
                  <a:cubicBezTo>
                    <a:pt x="8918" y="7087"/>
                    <a:pt x="8917" y="7088"/>
                    <a:pt x="8916" y="7090"/>
                  </a:cubicBezTo>
                  <a:cubicBezTo>
                    <a:pt x="8913" y="7090"/>
                    <a:pt x="8916" y="7088"/>
                    <a:pt x="8920" y="7086"/>
                  </a:cubicBezTo>
                  <a:close/>
                  <a:moveTo>
                    <a:pt x="10708" y="7166"/>
                  </a:moveTo>
                  <a:cubicBezTo>
                    <a:pt x="10694" y="7175"/>
                    <a:pt x="10681" y="7183"/>
                    <a:pt x="10670" y="7190"/>
                  </a:cubicBezTo>
                  <a:lnTo>
                    <a:pt x="10670" y="7190"/>
                  </a:lnTo>
                  <a:cubicBezTo>
                    <a:pt x="10682" y="7182"/>
                    <a:pt x="10694" y="7174"/>
                    <a:pt x="10708" y="7166"/>
                  </a:cubicBezTo>
                  <a:close/>
                  <a:moveTo>
                    <a:pt x="8543" y="7200"/>
                  </a:moveTo>
                  <a:cubicBezTo>
                    <a:pt x="8530" y="7204"/>
                    <a:pt x="8517" y="7207"/>
                    <a:pt x="8503" y="7210"/>
                  </a:cubicBezTo>
                  <a:cubicBezTo>
                    <a:pt x="8516" y="7207"/>
                    <a:pt x="8530" y="7204"/>
                    <a:pt x="8543" y="7200"/>
                  </a:cubicBezTo>
                  <a:close/>
                  <a:moveTo>
                    <a:pt x="10637" y="7210"/>
                  </a:moveTo>
                  <a:cubicBezTo>
                    <a:pt x="10631" y="7214"/>
                    <a:pt x="10625" y="7218"/>
                    <a:pt x="10619" y="7223"/>
                  </a:cubicBezTo>
                  <a:lnTo>
                    <a:pt x="10625" y="7217"/>
                  </a:lnTo>
                  <a:cubicBezTo>
                    <a:pt x="10629" y="7215"/>
                    <a:pt x="10633" y="7213"/>
                    <a:pt x="10637" y="7210"/>
                  </a:cubicBezTo>
                  <a:close/>
                  <a:moveTo>
                    <a:pt x="11229" y="7229"/>
                  </a:moveTo>
                  <a:cubicBezTo>
                    <a:pt x="11219" y="7241"/>
                    <a:pt x="11209" y="7254"/>
                    <a:pt x="11198" y="7267"/>
                  </a:cubicBezTo>
                  <a:lnTo>
                    <a:pt x="11198" y="7267"/>
                  </a:lnTo>
                  <a:cubicBezTo>
                    <a:pt x="11207" y="7255"/>
                    <a:pt x="11215" y="7242"/>
                    <a:pt x="11223" y="7229"/>
                  </a:cubicBezTo>
                  <a:close/>
                  <a:moveTo>
                    <a:pt x="9462" y="7223"/>
                  </a:moveTo>
                  <a:cubicBezTo>
                    <a:pt x="9488" y="7242"/>
                    <a:pt x="9513" y="7261"/>
                    <a:pt x="9545" y="7274"/>
                  </a:cubicBezTo>
                  <a:cubicBezTo>
                    <a:pt x="9507" y="7267"/>
                    <a:pt x="9481" y="7255"/>
                    <a:pt x="9456" y="7229"/>
                  </a:cubicBezTo>
                  <a:lnTo>
                    <a:pt x="9462" y="7223"/>
                  </a:lnTo>
                  <a:close/>
                  <a:moveTo>
                    <a:pt x="11210" y="7039"/>
                  </a:moveTo>
                  <a:lnTo>
                    <a:pt x="11210" y="7039"/>
                  </a:lnTo>
                  <a:cubicBezTo>
                    <a:pt x="11153" y="7115"/>
                    <a:pt x="11102" y="7198"/>
                    <a:pt x="11038" y="7274"/>
                  </a:cubicBezTo>
                  <a:cubicBezTo>
                    <a:pt x="11096" y="7204"/>
                    <a:pt x="11146" y="7121"/>
                    <a:pt x="11204" y="7045"/>
                  </a:cubicBezTo>
                  <a:lnTo>
                    <a:pt x="11210" y="7039"/>
                  </a:lnTo>
                  <a:close/>
                  <a:moveTo>
                    <a:pt x="9577" y="7293"/>
                  </a:moveTo>
                  <a:cubicBezTo>
                    <a:pt x="9596" y="7306"/>
                    <a:pt x="9621" y="7318"/>
                    <a:pt x="9647" y="7325"/>
                  </a:cubicBezTo>
                  <a:cubicBezTo>
                    <a:pt x="9621" y="7318"/>
                    <a:pt x="9589" y="7312"/>
                    <a:pt x="9570" y="7299"/>
                  </a:cubicBezTo>
                  <a:lnTo>
                    <a:pt x="9577" y="7293"/>
                  </a:lnTo>
                  <a:close/>
                  <a:moveTo>
                    <a:pt x="10250" y="7382"/>
                  </a:moveTo>
                  <a:lnTo>
                    <a:pt x="10250" y="7382"/>
                  </a:lnTo>
                  <a:cubicBezTo>
                    <a:pt x="10242" y="7385"/>
                    <a:pt x="10232" y="7386"/>
                    <a:pt x="10222" y="7388"/>
                  </a:cubicBezTo>
                  <a:lnTo>
                    <a:pt x="10222" y="7388"/>
                  </a:lnTo>
                  <a:cubicBezTo>
                    <a:pt x="10231" y="7386"/>
                    <a:pt x="10240" y="7384"/>
                    <a:pt x="10250" y="7382"/>
                  </a:cubicBezTo>
                  <a:close/>
                  <a:moveTo>
                    <a:pt x="10186" y="7393"/>
                  </a:moveTo>
                  <a:cubicBezTo>
                    <a:pt x="10184" y="7394"/>
                    <a:pt x="10182" y="7394"/>
                    <a:pt x="10180" y="7395"/>
                  </a:cubicBezTo>
                  <a:lnTo>
                    <a:pt x="10161" y="7395"/>
                  </a:lnTo>
                  <a:cubicBezTo>
                    <a:pt x="10170" y="7395"/>
                    <a:pt x="10178" y="7394"/>
                    <a:pt x="10186" y="7393"/>
                  </a:cubicBezTo>
                  <a:close/>
                  <a:moveTo>
                    <a:pt x="10257" y="7401"/>
                  </a:moveTo>
                  <a:cubicBezTo>
                    <a:pt x="10263" y="7407"/>
                    <a:pt x="10269" y="7414"/>
                    <a:pt x="10282" y="7420"/>
                  </a:cubicBezTo>
                  <a:cubicBezTo>
                    <a:pt x="10269" y="7414"/>
                    <a:pt x="10257" y="7407"/>
                    <a:pt x="10250" y="7401"/>
                  </a:cubicBezTo>
                  <a:close/>
                  <a:moveTo>
                    <a:pt x="11807" y="7395"/>
                  </a:moveTo>
                  <a:cubicBezTo>
                    <a:pt x="11795" y="7401"/>
                    <a:pt x="11788" y="7407"/>
                    <a:pt x="11775" y="7420"/>
                  </a:cubicBezTo>
                  <a:cubicBezTo>
                    <a:pt x="11782" y="7407"/>
                    <a:pt x="11788" y="7401"/>
                    <a:pt x="11795" y="7395"/>
                  </a:cubicBezTo>
                  <a:close/>
                  <a:moveTo>
                    <a:pt x="7136" y="7414"/>
                  </a:moveTo>
                  <a:cubicBezTo>
                    <a:pt x="7130" y="7420"/>
                    <a:pt x="7130" y="7420"/>
                    <a:pt x="7124" y="7426"/>
                  </a:cubicBezTo>
                  <a:cubicBezTo>
                    <a:pt x="7124" y="7420"/>
                    <a:pt x="7124" y="7420"/>
                    <a:pt x="7124" y="7420"/>
                  </a:cubicBezTo>
                  <a:lnTo>
                    <a:pt x="7136" y="7414"/>
                  </a:lnTo>
                  <a:close/>
                  <a:moveTo>
                    <a:pt x="11064" y="7414"/>
                  </a:moveTo>
                  <a:cubicBezTo>
                    <a:pt x="11146" y="7434"/>
                    <a:pt x="11233" y="7446"/>
                    <a:pt x="11320" y="7446"/>
                  </a:cubicBezTo>
                  <a:cubicBezTo>
                    <a:pt x="11393" y="7446"/>
                    <a:pt x="11467" y="7437"/>
                    <a:pt x="11540" y="7420"/>
                  </a:cubicBezTo>
                  <a:lnTo>
                    <a:pt x="11540" y="7420"/>
                  </a:lnTo>
                  <a:cubicBezTo>
                    <a:pt x="11464" y="7438"/>
                    <a:pt x="11386" y="7448"/>
                    <a:pt x="11308" y="7448"/>
                  </a:cubicBezTo>
                  <a:cubicBezTo>
                    <a:pt x="11224" y="7448"/>
                    <a:pt x="11140" y="7437"/>
                    <a:pt x="11057" y="7414"/>
                  </a:cubicBezTo>
                  <a:close/>
                  <a:moveTo>
                    <a:pt x="11756" y="7433"/>
                  </a:moveTo>
                  <a:cubicBezTo>
                    <a:pt x="11744" y="7445"/>
                    <a:pt x="11731" y="7452"/>
                    <a:pt x="11725" y="7458"/>
                  </a:cubicBezTo>
                  <a:cubicBezTo>
                    <a:pt x="11737" y="7445"/>
                    <a:pt x="11744" y="7439"/>
                    <a:pt x="11756" y="7433"/>
                  </a:cubicBezTo>
                  <a:close/>
                  <a:moveTo>
                    <a:pt x="11648" y="7503"/>
                  </a:moveTo>
                  <a:cubicBezTo>
                    <a:pt x="11642" y="7509"/>
                    <a:pt x="11629" y="7509"/>
                    <a:pt x="11623" y="7515"/>
                  </a:cubicBezTo>
                  <a:cubicBezTo>
                    <a:pt x="11629" y="7509"/>
                    <a:pt x="11636" y="7509"/>
                    <a:pt x="11642" y="7503"/>
                  </a:cubicBezTo>
                  <a:close/>
                  <a:moveTo>
                    <a:pt x="11585" y="7528"/>
                  </a:moveTo>
                  <a:lnTo>
                    <a:pt x="11572" y="7534"/>
                  </a:lnTo>
                  <a:cubicBezTo>
                    <a:pt x="11559" y="7534"/>
                    <a:pt x="11553" y="7541"/>
                    <a:pt x="11540" y="7541"/>
                  </a:cubicBezTo>
                  <a:cubicBezTo>
                    <a:pt x="11553" y="7534"/>
                    <a:pt x="11566" y="7534"/>
                    <a:pt x="11578" y="7528"/>
                  </a:cubicBezTo>
                  <a:close/>
                  <a:moveTo>
                    <a:pt x="4207" y="7541"/>
                  </a:moveTo>
                  <a:cubicBezTo>
                    <a:pt x="4201" y="7541"/>
                    <a:pt x="4194" y="7541"/>
                    <a:pt x="4188" y="7541"/>
                  </a:cubicBezTo>
                  <a:lnTo>
                    <a:pt x="4188" y="7541"/>
                  </a:lnTo>
                  <a:cubicBezTo>
                    <a:pt x="4190" y="7541"/>
                    <a:pt x="4192" y="7541"/>
                    <a:pt x="4194" y="7541"/>
                  </a:cubicBezTo>
                  <a:close/>
                  <a:moveTo>
                    <a:pt x="11261" y="7547"/>
                  </a:moveTo>
                  <a:cubicBezTo>
                    <a:pt x="11286" y="7547"/>
                    <a:pt x="11305" y="7553"/>
                    <a:pt x="11324" y="7553"/>
                  </a:cubicBezTo>
                  <a:cubicBezTo>
                    <a:pt x="11299" y="7553"/>
                    <a:pt x="11280" y="7547"/>
                    <a:pt x="11261" y="7547"/>
                  </a:cubicBezTo>
                  <a:close/>
                  <a:moveTo>
                    <a:pt x="11388" y="7553"/>
                  </a:moveTo>
                  <a:cubicBezTo>
                    <a:pt x="11378" y="7557"/>
                    <a:pt x="11369" y="7558"/>
                    <a:pt x="11359" y="7558"/>
                  </a:cubicBezTo>
                  <a:cubicBezTo>
                    <a:pt x="11350" y="7558"/>
                    <a:pt x="11340" y="7557"/>
                    <a:pt x="11331" y="7553"/>
                  </a:cubicBezTo>
                  <a:close/>
                  <a:moveTo>
                    <a:pt x="4118" y="7592"/>
                  </a:moveTo>
                  <a:cubicBezTo>
                    <a:pt x="4131" y="7636"/>
                    <a:pt x="4188" y="7674"/>
                    <a:pt x="4239" y="7706"/>
                  </a:cubicBezTo>
                  <a:cubicBezTo>
                    <a:pt x="4175" y="7681"/>
                    <a:pt x="4118" y="7636"/>
                    <a:pt x="4112" y="7598"/>
                  </a:cubicBezTo>
                  <a:lnTo>
                    <a:pt x="4118" y="7592"/>
                  </a:lnTo>
                  <a:close/>
                  <a:moveTo>
                    <a:pt x="5020" y="8081"/>
                  </a:moveTo>
                  <a:cubicBezTo>
                    <a:pt x="5205" y="8138"/>
                    <a:pt x="5395" y="8176"/>
                    <a:pt x="5592" y="8202"/>
                  </a:cubicBezTo>
                  <a:cubicBezTo>
                    <a:pt x="5395" y="8176"/>
                    <a:pt x="5198" y="8138"/>
                    <a:pt x="5014" y="8081"/>
                  </a:cubicBezTo>
                  <a:close/>
                  <a:moveTo>
                    <a:pt x="6304" y="8202"/>
                  </a:moveTo>
                  <a:cubicBezTo>
                    <a:pt x="6279" y="8205"/>
                    <a:pt x="6253" y="8208"/>
                    <a:pt x="6229" y="8210"/>
                  </a:cubicBezTo>
                  <a:cubicBezTo>
                    <a:pt x="6248" y="8208"/>
                    <a:pt x="6269" y="8205"/>
                    <a:pt x="6291" y="8202"/>
                  </a:cubicBezTo>
                  <a:close/>
                  <a:moveTo>
                    <a:pt x="6840" y="8224"/>
                  </a:moveTo>
                  <a:lnTo>
                    <a:pt x="6840" y="8224"/>
                  </a:lnTo>
                  <a:cubicBezTo>
                    <a:pt x="6789" y="8245"/>
                    <a:pt x="6734" y="8260"/>
                    <a:pt x="6679" y="8272"/>
                  </a:cubicBezTo>
                  <a:cubicBezTo>
                    <a:pt x="6727" y="8260"/>
                    <a:pt x="6786" y="8242"/>
                    <a:pt x="6840" y="8224"/>
                  </a:cubicBezTo>
                  <a:close/>
                  <a:moveTo>
                    <a:pt x="14648" y="7941"/>
                  </a:moveTo>
                  <a:cubicBezTo>
                    <a:pt x="14572" y="8062"/>
                    <a:pt x="14476" y="8176"/>
                    <a:pt x="14381" y="8284"/>
                  </a:cubicBezTo>
                  <a:cubicBezTo>
                    <a:pt x="14476" y="8176"/>
                    <a:pt x="14559" y="8062"/>
                    <a:pt x="14641" y="7941"/>
                  </a:cubicBezTo>
                  <a:close/>
                  <a:moveTo>
                    <a:pt x="14291" y="8380"/>
                  </a:moveTo>
                  <a:cubicBezTo>
                    <a:pt x="14063" y="8615"/>
                    <a:pt x="13802" y="8812"/>
                    <a:pt x="13510" y="8964"/>
                  </a:cubicBezTo>
                  <a:lnTo>
                    <a:pt x="13517" y="8958"/>
                  </a:lnTo>
                  <a:lnTo>
                    <a:pt x="13517" y="8958"/>
                  </a:lnTo>
                  <a:cubicBezTo>
                    <a:pt x="13517" y="8958"/>
                    <a:pt x="13517" y="8958"/>
                    <a:pt x="13517" y="8958"/>
                  </a:cubicBezTo>
                  <a:cubicBezTo>
                    <a:pt x="13802" y="8805"/>
                    <a:pt x="14063" y="8615"/>
                    <a:pt x="14291" y="8380"/>
                  </a:cubicBezTo>
                  <a:close/>
                  <a:moveTo>
                    <a:pt x="12964" y="9187"/>
                  </a:moveTo>
                  <a:lnTo>
                    <a:pt x="12941" y="9194"/>
                  </a:lnTo>
                  <a:lnTo>
                    <a:pt x="12941" y="9194"/>
                  </a:lnTo>
                  <a:cubicBezTo>
                    <a:pt x="12949" y="9191"/>
                    <a:pt x="12956" y="9189"/>
                    <a:pt x="12964" y="9187"/>
                  </a:cubicBezTo>
                  <a:close/>
                  <a:moveTo>
                    <a:pt x="10263" y="9269"/>
                  </a:moveTo>
                  <a:cubicBezTo>
                    <a:pt x="10371" y="9276"/>
                    <a:pt x="10485" y="9282"/>
                    <a:pt x="10593" y="9282"/>
                  </a:cubicBezTo>
                  <a:cubicBezTo>
                    <a:pt x="10558" y="9284"/>
                    <a:pt x="10524" y="9285"/>
                    <a:pt x="10490" y="9285"/>
                  </a:cubicBezTo>
                  <a:cubicBezTo>
                    <a:pt x="10409" y="9285"/>
                    <a:pt x="10331" y="9280"/>
                    <a:pt x="10250" y="9276"/>
                  </a:cubicBezTo>
                  <a:lnTo>
                    <a:pt x="10263" y="9269"/>
                  </a:lnTo>
                  <a:close/>
                  <a:moveTo>
                    <a:pt x="11674" y="9289"/>
                  </a:moveTo>
                  <a:cubicBezTo>
                    <a:pt x="11674" y="9301"/>
                    <a:pt x="11667" y="9320"/>
                    <a:pt x="11655" y="9320"/>
                  </a:cubicBezTo>
                  <a:cubicBezTo>
                    <a:pt x="11667" y="9314"/>
                    <a:pt x="11674" y="9301"/>
                    <a:pt x="11674" y="9289"/>
                  </a:cubicBezTo>
                  <a:close/>
                  <a:moveTo>
                    <a:pt x="12684" y="9263"/>
                  </a:moveTo>
                  <a:lnTo>
                    <a:pt x="12684" y="9263"/>
                  </a:lnTo>
                  <a:cubicBezTo>
                    <a:pt x="12583" y="9293"/>
                    <a:pt x="12488" y="9317"/>
                    <a:pt x="12388" y="9330"/>
                  </a:cubicBezTo>
                  <a:lnTo>
                    <a:pt x="12388" y="9330"/>
                  </a:lnTo>
                  <a:cubicBezTo>
                    <a:pt x="12490" y="9311"/>
                    <a:pt x="12587" y="9287"/>
                    <a:pt x="12684" y="9263"/>
                  </a:cubicBezTo>
                  <a:close/>
                  <a:moveTo>
                    <a:pt x="11362" y="9396"/>
                  </a:moveTo>
                  <a:cubicBezTo>
                    <a:pt x="11431" y="9399"/>
                    <a:pt x="11501" y="9401"/>
                    <a:pt x="11572" y="9401"/>
                  </a:cubicBezTo>
                  <a:lnTo>
                    <a:pt x="11572" y="9401"/>
                  </a:lnTo>
                  <a:cubicBezTo>
                    <a:pt x="11571" y="9401"/>
                    <a:pt x="11569" y="9401"/>
                    <a:pt x="11568" y="9401"/>
                  </a:cubicBezTo>
                  <a:cubicBezTo>
                    <a:pt x="11497" y="9401"/>
                    <a:pt x="11429" y="9399"/>
                    <a:pt x="11362" y="9396"/>
                  </a:cubicBezTo>
                  <a:close/>
                  <a:moveTo>
                    <a:pt x="7170" y="1"/>
                  </a:moveTo>
                  <a:cubicBezTo>
                    <a:pt x="7116" y="1"/>
                    <a:pt x="7063" y="2"/>
                    <a:pt x="7009" y="4"/>
                  </a:cubicBezTo>
                  <a:cubicBezTo>
                    <a:pt x="6838" y="10"/>
                    <a:pt x="6666" y="36"/>
                    <a:pt x="6495" y="67"/>
                  </a:cubicBezTo>
                  <a:cubicBezTo>
                    <a:pt x="6459" y="59"/>
                    <a:pt x="6424" y="54"/>
                    <a:pt x="6388" y="54"/>
                  </a:cubicBezTo>
                  <a:cubicBezTo>
                    <a:pt x="6296" y="54"/>
                    <a:pt x="6206" y="84"/>
                    <a:pt x="6132" y="144"/>
                  </a:cubicBezTo>
                  <a:cubicBezTo>
                    <a:pt x="5986" y="264"/>
                    <a:pt x="5916" y="449"/>
                    <a:pt x="5942" y="633"/>
                  </a:cubicBezTo>
                  <a:cubicBezTo>
                    <a:pt x="5967" y="817"/>
                    <a:pt x="6075" y="1008"/>
                    <a:pt x="6272" y="1059"/>
                  </a:cubicBezTo>
                  <a:cubicBezTo>
                    <a:pt x="6320" y="1068"/>
                    <a:pt x="6371" y="1073"/>
                    <a:pt x="6422" y="1073"/>
                  </a:cubicBezTo>
                  <a:cubicBezTo>
                    <a:pt x="6472" y="1073"/>
                    <a:pt x="6523" y="1068"/>
                    <a:pt x="6571" y="1059"/>
                  </a:cubicBezTo>
                  <a:lnTo>
                    <a:pt x="6660" y="1046"/>
                  </a:lnTo>
                  <a:lnTo>
                    <a:pt x="6660" y="1046"/>
                  </a:lnTo>
                  <a:cubicBezTo>
                    <a:pt x="6628" y="1319"/>
                    <a:pt x="6717" y="1656"/>
                    <a:pt x="6946" y="1821"/>
                  </a:cubicBezTo>
                  <a:cubicBezTo>
                    <a:pt x="7003" y="1859"/>
                    <a:pt x="7067" y="1891"/>
                    <a:pt x="7136" y="1904"/>
                  </a:cubicBezTo>
                  <a:cubicBezTo>
                    <a:pt x="7168" y="2120"/>
                    <a:pt x="7333" y="2304"/>
                    <a:pt x="7518" y="2412"/>
                  </a:cubicBezTo>
                  <a:cubicBezTo>
                    <a:pt x="7581" y="2450"/>
                    <a:pt x="7651" y="2476"/>
                    <a:pt x="7721" y="2501"/>
                  </a:cubicBezTo>
                  <a:cubicBezTo>
                    <a:pt x="7747" y="2711"/>
                    <a:pt x="7905" y="2883"/>
                    <a:pt x="8090" y="2984"/>
                  </a:cubicBezTo>
                  <a:cubicBezTo>
                    <a:pt x="8147" y="3016"/>
                    <a:pt x="8217" y="3041"/>
                    <a:pt x="8280" y="3061"/>
                  </a:cubicBezTo>
                  <a:cubicBezTo>
                    <a:pt x="8369" y="3213"/>
                    <a:pt x="8509" y="3334"/>
                    <a:pt x="8668" y="3397"/>
                  </a:cubicBezTo>
                  <a:cubicBezTo>
                    <a:pt x="8751" y="3429"/>
                    <a:pt x="8833" y="3461"/>
                    <a:pt x="8916" y="3474"/>
                  </a:cubicBezTo>
                  <a:cubicBezTo>
                    <a:pt x="8935" y="3524"/>
                    <a:pt x="8960" y="3575"/>
                    <a:pt x="8992" y="3613"/>
                  </a:cubicBezTo>
                  <a:cubicBezTo>
                    <a:pt x="9037" y="3671"/>
                    <a:pt x="9087" y="3728"/>
                    <a:pt x="9145" y="3772"/>
                  </a:cubicBezTo>
                  <a:cubicBezTo>
                    <a:pt x="8592" y="3664"/>
                    <a:pt x="8026" y="3582"/>
                    <a:pt x="7467" y="3518"/>
                  </a:cubicBezTo>
                  <a:cubicBezTo>
                    <a:pt x="6658" y="3430"/>
                    <a:pt x="5849" y="3390"/>
                    <a:pt x="5035" y="3390"/>
                  </a:cubicBezTo>
                  <a:cubicBezTo>
                    <a:pt x="4973" y="3390"/>
                    <a:pt x="4911" y="3391"/>
                    <a:pt x="4849" y="3391"/>
                  </a:cubicBezTo>
                  <a:cubicBezTo>
                    <a:pt x="4004" y="3391"/>
                    <a:pt x="3152" y="3448"/>
                    <a:pt x="2307" y="3563"/>
                  </a:cubicBezTo>
                  <a:cubicBezTo>
                    <a:pt x="1595" y="3658"/>
                    <a:pt x="858" y="3842"/>
                    <a:pt x="261" y="4268"/>
                  </a:cubicBezTo>
                  <a:cubicBezTo>
                    <a:pt x="191" y="4325"/>
                    <a:pt x="121" y="4382"/>
                    <a:pt x="51" y="4440"/>
                  </a:cubicBezTo>
                  <a:cubicBezTo>
                    <a:pt x="0" y="4484"/>
                    <a:pt x="25" y="4560"/>
                    <a:pt x="83" y="4573"/>
                  </a:cubicBezTo>
                  <a:cubicBezTo>
                    <a:pt x="140" y="4675"/>
                    <a:pt x="222" y="4751"/>
                    <a:pt x="330" y="4802"/>
                  </a:cubicBezTo>
                  <a:cubicBezTo>
                    <a:pt x="440" y="4857"/>
                    <a:pt x="566" y="4884"/>
                    <a:pt x="692" y="4884"/>
                  </a:cubicBezTo>
                  <a:cubicBezTo>
                    <a:pt x="726" y="4884"/>
                    <a:pt x="760" y="4882"/>
                    <a:pt x="794" y="4878"/>
                  </a:cubicBezTo>
                  <a:cubicBezTo>
                    <a:pt x="991" y="4853"/>
                    <a:pt x="1182" y="4795"/>
                    <a:pt x="1360" y="4706"/>
                  </a:cubicBezTo>
                  <a:cubicBezTo>
                    <a:pt x="1385" y="4865"/>
                    <a:pt x="1468" y="5005"/>
                    <a:pt x="1601" y="5094"/>
                  </a:cubicBezTo>
                  <a:cubicBezTo>
                    <a:pt x="1751" y="5205"/>
                    <a:pt x="1931" y="5263"/>
                    <a:pt x="2113" y="5263"/>
                  </a:cubicBezTo>
                  <a:cubicBezTo>
                    <a:pt x="2140" y="5263"/>
                    <a:pt x="2166" y="5262"/>
                    <a:pt x="2192" y="5259"/>
                  </a:cubicBezTo>
                  <a:cubicBezTo>
                    <a:pt x="2332" y="5253"/>
                    <a:pt x="2466" y="5228"/>
                    <a:pt x="2599" y="5183"/>
                  </a:cubicBezTo>
                  <a:cubicBezTo>
                    <a:pt x="2792" y="5457"/>
                    <a:pt x="3096" y="5737"/>
                    <a:pt x="3455" y="5737"/>
                  </a:cubicBezTo>
                  <a:cubicBezTo>
                    <a:pt x="3487" y="5737"/>
                    <a:pt x="3519" y="5734"/>
                    <a:pt x="3552" y="5730"/>
                  </a:cubicBezTo>
                  <a:cubicBezTo>
                    <a:pt x="3668" y="5661"/>
                    <a:pt x="3795" y="5629"/>
                    <a:pt x="3921" y="5629"/>
                  </a:cubicBezTo>
                  <a:cubicBezTo>
                    <a:pt x="4202" y="5629"/>
                    <a:pt x="4476" y="5791"/>
                    <a:pt x="4595" y="6073"/>
                  </a:cubicBezTo>
                  <a:cubicBezTo>
                    <a:pt x="4631" y="6076"/>
                    <a:pt x="4667" y="6078"/>
                    <a:pt x="4703" y="6078"/>
                  </a:cubicBezTo>
                  <a:cubicBezTo>
                    <a:pt x="4857" y="6078"/>
                    <a:pt x="5008" y="6046"/>
                    <a:pt x="5147" y="5984"/>
                  </a:cubicBezTo>
                  <a:cubicBezTo>
                    <a:pt x="5281" y="6085"/>
                    <a:pt x="5427" y="6174"/>
                    <a:pt x="5586" y="6238"/>
                  </a:cubicBezTo>
                  <a:cubicBezTo>
                    <a:pt x="5726" y="6302"/>
                    <a:pt x="5876" y="6334"/>
                    <a:pt x="6032" y="6334"/>
                  </a:cubicBezTo>
                  <a:cubicBezTo>
                    <a:pt x="6047" y="6334"/>
                    <a:pt x="6061" y="6334"/>
                    <a:pt x="6075" y="6333"/>
                  </a:cubicBezTo>
                  <a:cubicBezTo>
                    <a:pt x="6234" y="6321"/>
                    <a:pt x="6387" y="6263"/>
                    <a:pt x="6520" y="6174"/>
                  </a:cubicBezTo>
                  <a:cubicBezTo>
                    <a:pt x="6620" y="6351"/>
                    <a:pt x="6834" y="6424"/>
                    <a:pt x="7031" y="6424"/>
                  </a:cubicBezTo>
                  <a:cubicBezTo>
                    <a:pt x="7047" y="6424"/>
                    <a:pt x="7063" y="6423"/>
                    <a:pt x="7079" y="6422"/>
                  </a:cubicBezTo>
                  <a:cubicBezTo>
                    <a:pt x="7168" y="6416"/>
                    <a:pt x="7257" y="6397"/>
                    <a:pt x="7340" y="6371"/>
                  </a:cubicBezTo>
                  <a:cubicBezTo>
                    <a:pt x="7473" y="6524"/>
                    <a:pt x="7664" y="6626"/>
                    <a:pt x="7867" y="6657"/>
                  </a:cubicBezTo>
                  <a:cubicBezTo>
                    <a:pt x="7944" y="6669"/>
                    <a:pt x="8021" y="6674"/>
                    <a:pt x="8097" y="6674"/>
                  </a:cubicBezTo>
                  <a:cubicBezTo>
                    <a:pt x="8233" y="6674"/>
                    <a:pt x="8368" y="6656"/>
                    <a:pt x="8503" y="6619"/>
                  </a:cubicBezTo>
                  <a:cubicBezTo>
                    <a:pt x="8560" y="6702"/>
                    <a:pt x="8623" y="6784"/>
                    <a:pt x="8687" y="6867"/>
                  </a:cubicBezTo>
                  <a:cubicBezTo>
                    <a:pt x="8725" y="6918"/>
                    <a:pt x="8770" y="6962"/>
                    <a:pt x="8814" y="7007"/>
                  </a:cubicBezTo>
                  <a:cubicBezTo>
                    <a:pt x="8782" y="7020"/>
                    <a:pt x="8751" y="7032"/>
                    <a:pt x="8725" y="7039"/>
                  </a:cubicBezTo>
                  <a:cubicBezTo>
                    <a:pt x="8636" y="7070"/>
                    <a:pt x="8554" y="7090"/>
                    <a:pt x="8465" y="7115"/>
                  </a:cubicBezTo>
                  <a:cubicBezTo>
                    <a:pt x="8299" y="7159"/>
                    <a:pt x="8134" y="7198"/>
                    <a:pt x="7963" y="7229"/>
                  </a:cubicBezTo>
                  <a:cubicBezTo>
                    <a:pt x="7626" y="7293"/>
                    <a:pt x="7289" y="7337"/>
                    <a:pt x="6946" y="7363"/>
                  </a:cubicBezTo>
                  <a:cubicBezTo>
                    <a:pt x="6939" y="7363"/>
                    <a:pt x="6933" y="7369"/>
                    <a:pt x="6927" y="7375"/>
                  </a:cubicBezTo>
                  <a:cubicBezTo>
                    <a:pt x="6819" y="7374"/>
                    <a:pt x="6712" y="7373"/>
                    <a:pt x="6604" y="7373"/>
                  </a:cubicBezTo>
                  <a:cubicBezTo>
                    <a:pt x="6309" y="7373"/>
                    <a:pt x="6012" y="7379"/>
                    <a:pt x="5719" y="7388"/>
                  </a:cubicBezTo>
                  <a:cubicBezTo>
                    <a:pt x="5243" y="7401"/>
                    <a:pt x="4772" y="7414"/>
                    <a:pt x="4302" y="7426"/>
                  </a:cubicBezTo>
                  <a:cubicBezTo>
                    <a:pt x="4288" y="7426"/>
                    <a:pt x="4273" y="7426"/>
                    <a:pt x="4258" y="7426"/>
                  </a:cubicBezTo>
                  <a:cubicBezTo>
                    <a:pt x="4188" y="7426"/>
                    <a:pt x="4105" y="7430"/>
                    <a:pt x="4048" y="7477"/>
                  </a:cubicBezTo>
                  <a:cubicBezTo>
                    <a:pt x="3991" y="7534"/>
                    <a:pt x="3984" y="7630"/>
                    <a:pt x="4035" y="7687"/>
                  </a:cubicBezTo>
                  <a:cubicBezTo>
                    <a:pt x="4093" y="7757"/>
                    <a:pt x="4162" y="7814"/>
                    <a:pt x="4245" y="7858"/>
                  </a:cubicBezTo>
                  <a:cubicBezTo>
                    <a:pt x="4321" y="7909"/>
                    <a:pt x="4410" y="7954"/>
                    <a:pt x="4493" y="7998"/>
                  </a:cubicBezTo>
                  <a:cubicBezTo>
                    <a:pt x="4836" y="8176"/>
                    <a:pt x="5205" y="8291"/>
                    <a:pt x="5586" y="8335"/>
                  </a:cubicBezTo>
                  <a:cubicBezTo>
                    <a:pt x="5725" y="8355"/>
                    <a:pt x="5865" y="8364"/>
                    <a:pt x="6006" y="8364"/>
                  </a:cubicBezTo>
                  <a:cubicBezTo>
                    <a:pt x="6186" y="8364"/>
                    <a:pt x="6367" y="8348"/>
                    <a:pt x="6545" y="8316"/>
                  </a:cubicBezTo>
                  <a:cubicBezTo>
                    <a:pt x="7111" y="8646"/>
                    <a:pt x="7715" y="8907"/>
                    <a:pt x="8344" y="9085"/>
                  </a:cubicBezTo>
                  <a:cubicBezTo>
                    <a:pt x="9037" y="9288"/>
                    <a:pt x="9755" y="9396"/>
                    <a:pt x="10473" y="9415"/>
                  </a:cubicBezTo>
                  <a:lnTo>
                    <a:pt x="10771" y="9415"/>
                  </a:lnTo>
                  <a:cubicBezTo>
                    <a:pt x="11055" y="9483"/>
                    <a:pt x="11349" y="9515"/>
                    <a:pt x="11644" y="9515"/>
                  </a:cubicBezTo>
                  <a:cubicBezTo>
                    <a:pt x="12207" y="9515"/>
                    <a:pt x="12775" y="9399"/>
                    <a:pt x="13288" y="9199"/>
                  </a:cubicBezTo>
                  <a:cubicBezTo>
                    <a:pt x="13409" y="9155"/>
                    <a:pt x="13523" y="9104"/>
                    <a:pt x="13637" y="9047"/>
                  </a:cubicBezTo>
                  <a:cubicBezTo>
                    <a:pt x="13752" y="8996"/>
                    <a:pt x="13866" y="8932"/>
                    <a:pt x="13968" y="8850"/>
                  </a:cubicBezTo>
                  <a:cubicBezTo>
                    <a:pt x="13981" y="8837"/>
                    <a:pt x="13987" y="8818"/>
                    <a:pt x="13974" y="8799"/>
                  </a:cubicBezTo>
                  <a:cubicBezTo>
                    <a:pt x="14254" y="8602"/>
                    <a:pt x="14489" y="8360"/>
                    <a:pt x="14686" y="8087"/>
                  </a:cubicBezTo>
                  <a:lnTo>
                    <a:pt x="14692" y="8081"/>
                  </a:lnTo>
                  <a:cubicBezTo>
                    <a:pt x="15232" y="7452"/>
                    <a:pt x="15633" y="6715"/>
                    <a:pt x="15855" y="5914"/>
                  </a:cubicBezTo>
                  <a:cubicBezTo>
                    <a:pt x="15849" y="5895"/>
                    <a:pt x="15855" y="5882"/>
                    <a:pt x="15855" y="5863"/>
                  </a:cubicBezTo>
                  <a:cubicBezTo>
                    <a:pt x="15868" y="5863"/>
                    <a:pt x="15881" y="5857"/>
                    <a:pt x="15881" y="5850"/>
                  </a:cubicBezTo>
                  <a:cubicBezTo>
                    <a:pt x="15989" y="5514"/>
                    <a:pt x="16078" y="5170"/>
                    <a:pt x="16148" y="4827"/>
                  </a:cubicBezTo>
                  <a:cubicBezTo>
                    <a:pt x="16179" y="4656"/>
                    <a:pt x="16211" y="4484"/>
                    <a:pt x="16237" y="4312"/>
                  </a:cubicBezTo>
                  <a:cubicBezTo>
                    <a:pt x="16249" y="4230"/>
                    <a:pt x="16256" y="4141"/>
                    <a:pt x="16268" y="4052"/>
                  </a:cubicBezTo>
                  <a:cubicBezTo>
                    <a:pt x="16281" y="3963"/>
                    <a:pt x="16294" y="3874"/>
                    <a:pt x="16294" y="3779"/>
                  </a:cubicBezTo>
                  <a:lnTo>
                    <a:pt x="16294" y="3772"/>
                  </a:lnTo>
                  <a:cubicBezTo>
                    <a:pt x="16319" y="3728"/>
                    <a:pt x="16351" y="3677"/>
                    <a:pt x="16370" y="3626"/>
                  </a:cubicBezTo>
                  <a:lnTo>
                    <a:pt x="16376" y="3613"/>
                  </a:lnTo>
                  <a:cubicBezTo>
                    <a:pt x="16567" y="3251"/>
                    <a:pt x="16802" y="2921"/>
                    <a:pt x="17075" y="2622"/>
                  </a:cubicBezTo>
                  <a:cubicBezTo>
                    <a:pt x="17215" y="2470"/>
                    <a:pt x="17361" y="2336"/>
                    <a:pt x="17520" y="2203"/>
                  </a:cubicBezTo>
                  <a:cubicBezTo>
                    <a:pt x="17603" y="2145"/>
                    <a:pt x="17673" y="2082"/>
                    <a:pt x="17749" y="2025"/>
                  </a:cubicBezTo>
                  <a:cubicBezTo>
                    <a:pt x="17806" y="1974"/>
                    <a:pt x="17876" y="1936"/>
                    <a:pt x="17933" y="1891"/>
                  </a:cubicBezTo>
                  <a:cubicBezTo>
                    <a:pt x="18105" y="1834"/>
                    <a:pt x="18276" y="1771"/>
                    <a:pt x="18448" y="1707"/>
                  </a:cubicBezTo>
                  <a:cubicBezTo>
                    <a:pt x="18880" y="1554"/>
                    <a:pt x="19306" y="1396"/>
                    <a:pt x="19732" y="1243"/>
                  </a:cubicBezTo>
                  <a:lnTo>
                    <a:pt x="20094" y="1116"/>
                  </a:lnTo>
                  <a:cubicBezTo>
                    <a:pt x="20215" y="1078"/>
                    <a:pt x="20335" y="1033"/>
                    <a:pt x="20443" y="970"/>
                  </a:cubicBezTo>
                  <a:cubicBezTo>
                    <a:pt x="20462" y="957"/>
                    <a:pt x="20469" y="938"/>
                    <a:pt x="20462" y="919"/>
                  </a:cubicBezTo>
                  <a:cubicBezTo>
                    <a:pt x="20487" y="871"/>
                    <a:pt x="20454" y="817"/>
                    <a:pt x="20407" y="817"/>
                  </a:cubicBezTo>
                  <a:cubicBezTo>
                    <a:pt x="20404" y="817"/>
                    <a:pt x="20402" y="817"/>
                    <a:pt x="20399" y="817"/>
                  </a:cubicBezTo>
                  <a:cubicBezTo>
                    <a:pt x="20285" y="830"/>
                    <a:pt x="20164" y="849"/>
                    <a:pt x="20056" y="875"/>
                  </a:cubicBezTo>
                  <a:cubicBezTo>
                    <a:pt x="19941" y="900"/>
                    <a:pt x="19827" y="925"/>
                    <a:pt x="19713" y="951"/>
                  </a:cubicBezTo>
                  <a:cubicBezTo>
                    <a:pt x="19490" y="995"/>
                    <a:pt x="19268" y="1046"/>
                    <a:pt x="19052" y="1103"/>
                  </a:cubicBezTo>
                  <a:cubicBezTo>
                    <a:pt x="18829" y="1154"/>
                    <a:pt x="18613" y="1211"/>
                    <a:pt x="18391" y="1275"/>
                  </a:cubicBezTo>
                  <a:cubicBezTo>
                    <a:pt x="18232" y="1319"/>
                    <a:pt x="18067" y="1351"/>
                    <a:pt x="17914" y="1408"/>
                  </a:cubicBezTo>
                  <a:cubicBezTo>
                    <a:pt x="17908" y="1396"/>
                    <a:pt x="17901" y="1383"/>
                    <a:pt x="17889" y="1377"/>
                  </a:cubicBezTo>
                  <a:cubicBezTo>
                    <a:pt x="17836" y="1362"/>
                    <a:pt x="17784" y="1355"/>
                    <a:pt x="17731" y="1355"/>
                  </a:cubicBezTo>
                  <a:cubicBezTo>
                    <a:pt x="17714" y="1355"/>
                    <a:pt x="17697" y="1356"/>
                    <a:pt x="17679" y="1357"/>
                  </a:cubicBezTo>
                  <a:lnTo>
                    <a:pt x="17450" y="1357"/>
                  </a:lnTo>
                  <a:cubicBezTo>
                    <a:pt x="17298" y="1351"/>
                    <a:pt x="17152" y="1338"/>
                    <a:pt x="16999" y="1326"/>
                  </a:cubicBezTo>
                  <a:cubicBezTo>
                    <a:pt x="16885" y="1307"/>
                    <a:pt x="16770" y="1288"/>
                    <a:pt x="16656" y="1268"/>
                  </a:cubicBezTo>
                  <a:cubicBezTo>
                    <a:pt x="16605" y="1243"/>
                    <a:pt x="16554" y="1218"/>
                    <a:pt x="16497" y="1199"/>
                  </a:cubicBezTo>
                  <a:cubicBezTo>
                    <a:pt x="16414" y="1173"/>
                    <a:pt x="16325" y="1148"/>
                    <a:pt x="16230" y="1129"/>
                  </a:cubicBezTo>
                  <a:cubicBezTo>
                    <a:pt x="16065" y="1097"/>
                    <a:pt x="15893" y="1084"/>
                    <a:pt x="15722" y="1084"/>
                  </a:cubicBezTo>
                  <a:cubicBezTo>
                    <a:pt x="15712" y="1075"/>
                    <a:pt x="15700" y="1069"/>
                    <a:pt x="15686" y="1069"/>
                  </a:cubicBezTo>
                  <a:cubicBezTo>
                    <a:pt x="15681" y="1069"/>
                    <a:pt x="15676" y="1070"/>
                    <a:pt x="15671" y="1071"/>
                  </a:cubicBezTo>
                  <a:cubicBezTo>
                    <a:pt x="15633" y="1078"/>
                    <a:pt x="15595" y="1084"/>
                    <a:pt x="15563" y="1097"/>
                  </a:cubicBezTo>
                  <a:cubicBezTo>
                    <a:pt x="15455" y="1103"/>
                    <a:pt x="15347" y="1116"/>
                    <a:pt x="15239" y="1141"/>
                  </a:cubicBezTo>
                  <a:cubicBezTo>
                    <a:pt x="15061" y="1173"/>
                    <a:pt x="14896" y="1224"/>
                    <a:pt x="14730" y="1300"/>
                  </a:cubicBezTo>
                  <a:cubicBezTo>
                    <a:pt x="14726" y="1296"/>
                    <a:pt x="14718" y="1291"/>
                    <a:pt x="14710" y="1291"/>
                  </a:cubicBezTo>
                  <a:cubicBezTo>
                    <a:pt x="14706" y="1291"/>
                    <a:pt x="14702" y="1292"/>
                    <a:pt x="14699" y="1294"/>
                  </a:cubicBezTo>
                  <a:cubicBezTo>
                    <a:pt x="14572" y="1345"/>
                    <a:pt x="14457" y="1415"/>
                    <a:pt x="14362" y="1504"/>
                  </a:cubicBezTo>
                  <a:cubicBezTo>
                    <a:pt x="14298" y="1561"/>
                    <a:pt x="14241" y="1612"/>
                    <a:pt x="14190" y="1669"/>
                  </a:cubicBezTo>
                  <a:lnTo>
                    <a:pt x="14152" y="1707"/>
                  </a:lnTo>
                  <a:cubicBezTo>
                    <a:pt x="13892" y="1974"/>
                    <a:pt x="13739" y="2298"/>
                    <a:pt x="13612" y="2635"/>
                  </a:cubicBezTo>
                  <a:cubicBezTo>
                    <a:pt x="13593" y="2673"/>
                    <a:pt x="13574" y="2705"/>
                    <a:pt x="13555" y="2736"/>
                  </a:cubicBezTo>
                  <a:cubicBezTo>
                    <a:pt x="13453" y="2940"/>
                    <a:pt x="13371" y="3150"/>
                    <a:pt x="13307" y="3366"/>
                  </a:cubicBezTo>
                  <a:cubicBezTo>
                    <a:pt x="13294" y="3391"/>
                    <a:pt x="13282" y="3410"/>
                    <a:pt x="13269" y="3435"/>
                  </a:cubicBezTo>
                  <a:cubicBezTo>
                    <a:pt x="13256" y="3442"/>
                    <a:pt x="13250" y="3461"/>
                    <a:pt x="13237" y="3474"/>
                  </a:cubicBezTo>
                  <a:cubicBezTo>
                    <a:pt x="13224" y="3499"/>
                    <a:pt x="13205" y="3524"/>
                    <a:pt x="13193" y="3544"/>
                  </a:cubicBezTo>
                  <a:cubicBezTo>
                    <a:pt x="13167" y="3588"/>
                    <a:pt x="13135" y="3626"/>
                    <a:pt x="13110" y="3664"/>
                  </a:cubicBezTo>
                  <a:cubicBezTo>
                    <a:pt x="12595" y="2768"/>
                    <a:pt x="11839" y="2044"/>
                    <a:pt x="10994" y="1465"/>
                  </a:cubicBezTo>
                  <a:cubicBezTo>
                    <a:pt x="10562" y="1173"/>
                    <a:pt x="10111" y="913"/>
                    <a:pt x="9640" y="690"/>
                  </a:cubicBezTo>
                  <a:cubicBezTo>
                    <a:pt x="9119" y="417"/>
                    <a:pt x="8560" y="214"/>
                    <a:pt x="7982" y="87"/>
                  </a:cubicBezTo>
                  <a:cubicBezTo>
                    <a:pt x="7716" y="28"/>
                    <a:pt x="7442" y="1"/>
                    <a:pt x="717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49"/>
            <p:cNvSpPr/>
            <p:nvPr/>
          </p:nvSpPr>
          <p:spPr>
            <a:xfrm rot="-1718167">
              <a:off x="7353616" y="1982603"/>
              <a:ext cx="66848" cy="48990"/>
            </a:xfrm>
            <a:custGeom>
              <a:rect b="b" l="l" r="r" t="t"/>
              <a:pathLst>
                <a:path extrusionOk="0" h="299" w="408">
                  <a:moveTo>
                    <a:pt x="371" y="1"/>
                  </a:moveTo>
                  <a:cubicBezTo>
                    <a:pt x="367" y="1"/>
                    <a:pt x="363" y="2"/>
                    <a:pt x="359" y="4"/>
                  </a:cubicBezTo>
                  <a:cubicBezTo>
                    <a:pt x="334" y="23"/>
                    <a:pt x="308" y="42"/>
                    <a:pt x="283" y="67"/>
                  </a:cubicBezTo>
                  <a:cubicBezTo>
                    <a:pt x="258" y="93"/>
                    <a:pt x="232" y="112"/>
                    <a:pt x="200" y="131"/>
                  </a:cubicBezTo>
                  <a:cubicBezTo>
                    <a:pt x="149" y="175"/>
                    <a:pt x="92" y="213"/>
                    <a:pt x="29" y="239"/>
                  </a:cubicBezTo>
                  <a:cubicBezTo>
                    <a:pt x="0" y="256"/>
                    <a:pt x="12" y="298"/>
                    <a:pt x="42" y="298"/>
                  </a:cubicBezTo>
                  <a:cubicBezTo>
                    <a:pt x="46" y="298"/>
                    <a:pt x="50" y="297"/>
                    <a:pt x="54" y="296"/>
                  </a:cubicBezTo>
                  <a:cubicBezTo>
                    <a:pt x="118" y="264"/>
                    <a:pt x="181" y="233"/>
                    <a:pt x="245" y="188"/>
                  </a:cubicBezTo>
                  <a:cubicBezTo>
                    <a:pt x="270" y="169"/>
                    <a:pt x="296" y="150"/>
                    <a:pt x="321" y="125"/>
                  </a:cubicBezTo>
                  <a:cubicBezTo>
                    <a:pt x="353" y="99"/>
                    <a:pt x="378" y="74"/>
                    <a:pt x="397" y="36"/>
                  </a:cubicBezTo>
                  <a:cubicBezTo>
                    <a:pt x="408" y="25"/>
                    <a:pt x="392" y="1"/>
                    <a:pt x="371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49"/>
            <p:cNvSpPr/>
            <p:nvPr/>
          </p:nvSpPr>
          <p:spPr>
            <a:xfrm rot="-1718167">
              <a:off x="7453846" y="1700766"/>
              <a:ext cx="45057" cy="10322"/>
            </a:xfrm>
            <a:custGeom>
              <a:rect b="b" l="l" r="r" t="t"/>
              <a:pathLst>
                <a:path extrusionOk="0" h="63" w="275">
                  <a:moveTo>
                    <a:pt x="198" y="0"/>
                  </a:moveTo>
                  <a:cubicBezTo>
                    <a:pt x="179" y="0"/>
                    <a:pt x="160" y="2"/>
                    <a:pt x="141" y="5"/>
                  </a:cubicBezTo>
                  <a:lnTo>
                    <a:pt x="26" y="18"/>
                  </a:lnTo>
                  <a:cubicBezTo>
                    <a:pt x="14" y="18"/>
                    <a:pt x="1" y="30"/>
                    <a:pt x="7" y="49"/>
                  </a:cubicBezTo>
                  <a:cubicBezTo>
                    <a:pt x="14" y="56"/>
                    <a:pt x="26" y="62"/>
                    <a:pt x="39" y="62"/>
                  </a:cubicBezTo>
                  <a:lnTo>
                    <a:pt x="147" y="56"/>
                  </a:lnTo>
                  <a:lnTo>
                    <a:pt x="204" y="56"/>
                  </a:lnTo>
                  <a:cubicBezTo>
                    <a:pt x="217" y="56"/>
                    <a:pt x="236" y="56"/>
                    <a:pt x="255" y="49"/>
                  </a:cubicBezTo>
                  <a:cubicBezTo>
                    <a:pt x="274" y="43"/>
                    <a:pt x="274" y="11"/>
                    <a:pt x="255" y="5"/>
                  </a:cubicBezTo>
                  <a:cubicBezTo>
                    <a:pt x="236" y="2"/>
                    <a:pt x="217" y="0"/>
                    <a:pt x="198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49"/>
            <p:cNvSpPr/>
            <p:nvPr/>
          </p:nvSpPr>
          <p:spPr>
            <a:xfrm rot="-1718167">
              <a:off x="5133807" y="1907210"/>
              <a:ext cx="2875922" cy="1526382"/>
            </a:xfrm>
            <a:custGeom>
              <a:rect b="b" l="l" r="r" t="t"/>
              <a:pathLst>
                <a:path extrusionOk="0" h="9316" w="17553">
                  <a:moveTo>
                    <a:pt x="6967" y="0"/>
                  </a:moveTo>
                  <a:cubicBezTo>
                    <a:pt x="6892" y="0"/>
                    <a:pt x="6817" y="3"/>
                    <a:pt x="6743" y="8"/>
                  </a:cubicBezTo>
                  <a:cubicBezTo>
                    <a:pt x="6635" y="14"/>
                    <a:pt x="6527" y="27"/>
                    <a:pt x="6419" y="46"/>
                  </a:cubicBezTo>
                  <a:cubicBezTo>
                    <a:pt x="6412" y="52"/>
                    <a:pt x="6406" y="52"/>
                    <a:pt x="6400" y="52"/>
                  </a:cubicBezTo>
                  <a:lnTo>
                    <a:pt x="6381" y="52"/>
                  </a:lnTo>
                  <a:lnTo>
                    <a:pt x="6311" y="65"/>
                  </a:lnTo>
                  <a:cubicBezTo>
                    <a:pt x="6222" y="84"/>
                    <a:pt x="6126" y="109"/>
                    <a:pt x="6037" y="135"/>
                  </a:cubicBezTo>
                  <a:cubicBezTo>
                    <a:pt x="5987" y="173"/>
                    <a:pt x="5948" y="224"/>
                    <a:pt x="5923" y="281"/>
                  </a:cubicBezTo>
                  <a:cubicBezTo>
                    <a:pt x="5847" y="452"/>
                    <a:pt x="5891" y="738"/>
                    <a:pt x="6082" y="821"/>
                  </a:cubicBezTo>
                  <a:cubicBezTo>
                    <a:pt x="6136" y="839"/>
                    <a:pt x="6191" y="847"/>
                    <a:pt x="6247" y="847"/>
                  </a:cubicBezTo>
                  <a:cubicBezTo>
                    <a:pt x="6290" y="847"/>
                    <a:pt x="6333" y="842"/>
                    <a:pt x="6374" y="834"/>
                  </a:cubicBezTo>
                  <a:cubicBezTo>
                    <a:pt x="6476" y="821"/>
                    <a:pt x="6571" y="808"/>
                    <a:pt x="6673" y="802"/>
                  </a:cubicBezTo>
                  <a:cubicBezTo>
                    <a:pt x="6864" y="783"/>
                    <a:pt x="7061" y="776"/>
                    <a:pt x="7258" y="776"/>
                  </a:cubicBezTo>
                  <a:cubicBezTo>
                    <a:pt x="7544" y="776"/>
                    <a:pt x="7836" y="796"/>
                    <a:pt x="8122" y="834"/>
                  </a:cubicBezTo>
                  <a:cubicBezTo>
                    <a:pt x="8230" y="846"/>
                    <a:pt x="8344" y="865"/>
                    <a:pt x="8452" y="884"/>
                  </a:cubicBezTo>
                  <a:cubicBezTo>
                    <a:pt x="8840" y="954"/>
                    <a:pt x="9221" y="1062"/>
                    <a:pt x="9590" y="1196"/>
                  </a:cubicBezTo>
                  <a:cubicBezTo>
                    <a:pt x="9965" y="1323"/>
                    <a:pt x="10321" y="1501"/>
                    <a:pt x="10638" y="1730"/>
                  </a:cubicBezTo>
                  <a:cubicBezTo>
                    <a:pt x="10668" y="1753"/>
                    <a:pt x="10648" y="1794"/>
                    <a:pt x="10614" y="1794"/>
                  </a:cubicBezTo>
                  <a:cubicBezTo>
                    <a:pt x="10611" y="1794"/>
                    <a:pt x="10609" y="1794"/>
                    <a:pt x="10607" y="1793"/>
                  </a:cubicBezTo>
                  <a:cubicBezTo>
                    <a:pt x="10162" y="1590"/>
                    <a:pt x="9730" y="1374"/>
                    <a:pt x="9266" y="1221"/>
                  </a:cubicBezTo>
                  <a:cubicBezTo>
                    <a:pt x="9069" y="1158"/>
                    <a:pt x="8865" y="1107"/>
                    <a:pt x="8662" y="1062"/>
                  </a:cubicBezTo>
                  <a:cubicBezTo>
                    <a:pt x="8196" y="960"/>
                    <a:pt x="7720" y="909"/>
                    <a:pt x="7243" y="909"/>
                  </a:cubicBezTo>
                  <a:cubicBezTo>
                    <a:pt x="7070" y="909"/>
                    <a:pt x="6897" y="915"/>
                    <a:pt x="6724" y="929"/>
                  </a:cubicBezTo>
                  <a:cubicBezTo>
                    <a:pt x="6667" y="935"/>
                    <a:pt x="6603" y="942"/>
                    <a:pt x="6546" y="948"/>
                  </a:cubicBezTo>
                  <a:cubicBezTo>
                    <a:pt x="6584" y="1113"/>
                    <a:pt x="6590" y="1291"/>
                    <a:pt x="6673" y="1450"/>
                  </a:cubicBezTo>
                  <a:cubicBezTo>
                    <a:pt x="6749" y="1596"/>
                    <a:pt x="6889" y="1692"/>
                    <a:pt x="7054" y="1711"/>
                  </a:cubicBezTo>
                  <a:cubicBezTo>
                    <a:pt x="7092" y="1712"/>
                    <a:pt x="7129" y="1713"/>
                    <a:pt x="7167" y="1713"/>
                  </a:cubicBezTo>
                  <a:cubicBezTo>
                    <a:pt x="7288" y="1713"/>
                    <a:pt x="7409" y="1705"/>
                    <a:pt x="7531" y="1685"/>
                  </a:cubicBezTo>
                  <a:cubicBezTo>
                    <a:pt x="7702" y="1666"/>
                    <a:pt x="7880" y="1653"/>
                    <a:pt x="8052" y="1647"/>
                  </a:cubicBezTo>
                  <a:cubicBezTo>
                    <a:pt x="8217" y="1634"/>
                    <a:pt x="8382" y="1634"/>
                    <a:pt x="8548" y="1634"/>
                  </a:cubicBezTo>
                  <a:cubicBezTo>
                    <a:pt x="8726" y="1634"/>
                    <a:pt x="8903" y="1641"/>
                    <a:pt x="9081" y="1653"/>
                  </a:cubicBezTo>
                  <a:cubicBezTo>
                    <a:pt x="9399" y="1685"/>
                    <a:pt x="9711" y="1742"/>
                    <a:pt x="10016" y="1831"/>
                  </a:cubicBezTo>
                  <a:cubicBezTo>
                    <a:pt x="10168" y="1876"/>
                    <a:pt x="10314" y="1933"/>
                    <a:pt x="10454" y="1997"/>
                  </a:cubicBezTo>
                  <a:cubicBezTo>
                    <a:pt x="10594" y="2054"/>
                    <a:pt x="10727" y="2136"/>
                    <a:pt x="10835" y="2244"/>
                  </a:cubicBezTo>
                  <a:cubicBezTo>
                    <a:pt x="10859" y="2273"/>
                    <a:pt x="10829" y="2302"/>
                    <a:pt x="10804" y="2302"/>
                  </a:cubicBezTo>
                  <a:cubicBezTo>
                    <a:pt x="10802" y="2302"/>
                    <a:pt x="10799" y="2302"/>
                    <a:pt x="10797" y="2302"/>
                  </a:cubicBezTo>
                  <a:cubicBezTo>
                    <a:pt x="10619" y="2244"/>
                    <a:pt x="10460" y="2149"/>
                    <a:pt x="10289" y="2079"/>
                  </a:cubicBezTo>
                  <a:cubicBezTo>
                    <a:pt x="10124" y="2009"/>
                    <a:pt x="9958" y="1952"/>
                    <a:pt x="9787" y="1908"/>
                  </a:cubicBezTo>
                  <a:cubicBezTo>
                    <a:pt x="9399" y="1812"/>
                    <a:pt x="9005" y="1761"/>
                    <a:pt x="8611" y="1761"/>
                  </a:cubicBezTo>
                  <a:cubicBezTo>
                    <a:pt x="8559" y="1760"/>
                    <a:pt x="8506" y="1760"/>
                    <a:pt x="8454" y="1760"/>
                  </a:cubicBezTo>
                  <a:cubicBezTo>
                    <a:pt x="8200" y="1760"/>
                    <a:pt x="7943" y="1772"/>
                    <a:pt x="7696" y="1793"/>
                  </a:cubicBezTo>
                  <a:cubicBezTo>
                    <a:pt x="7524" y="1806"/>
                    <a:pt x="7353" y="1831"/>
                    <a:pt x="7188" y="1831"/>
                  </a:cubicBezTo>
                  <a:cubicBezTo>
                    <a:pt x="7137" y="1831"/>
                    <a:pt x="7092" y="1831"/>
                    <a:pt x="7048" y="1825"/>
                  </a:cubicBezTo>
                  <a:lnTo>
                    <a:pt x="7048" y="1825"/>
                  </a:lnTo>
                  <a:cubicBezTo>
                    <a:pt x="7143" y="2054"/>
                    <a:pt x="7340" y="2225"/>
                    <a:pt x="7582" y="2289"/>
                  </a:cubicBezTo>
                  <a:cubicBezTo>
                    <a:pt x="7716" y="2331"/>
                    <a:pt x="7853" y="2344"/>
                    <a:pt x="7992" y="2344"/>
                  </a:cubicBezTo>
                  <a:cubicBezTo>
                    <a:pt x="8169" y="2344"/>
                    <a:pt x="8348" y="2322"/>
                    <a:pt x="8522" y="2308"/>
                  </a:cubicBezTo>
                  <a:cubicBezTo>
                    <a:pt x="8668" y="2295"/>
                    <a:pt x="8821" y="2283"/>
                    <a:pt x="8967" y="2283"/>
                  </a:cubicBezTo>
                  <a:cubicBezTo>
                    <a:pt x="9113" y="2283"/>
                    <a:pt x="9259" y="2283"/>
                    <a:pt x="9405" y="2295"/>
                  </a:cubicBezTo>
                  <a:cubicBezTo>
                    <a:pt x="9691" y="2314"/>
                    <a:pt x="9977" y="2359"/>
                    <a:pt x="10263" y="2435"/>
                  </a:cubicBezTo>
                  <a:cubicBezTo>
                    <a:pt x="10397" y="2473"/>
                    <a:pt x="10530" y="2518"/>
                    <a:pt x="10664" y="2568"/>
                  </a:cubicBezTo>
                  <a:cubicBezTo>
                    <a:pt x="10804" y="2619"/>
                    <a:pt x="10931" y="2689"/>
                    <a:pt x="11045" y="2785"/>
                  </a:cubicBezTo>
                  <a:cubicBezTo>
                    <a:pt x="11078" y="2807"/>
                    <a:pt x="11058" y="2858"/>
                    <a:pt x="11019" y="2858"/>
                  </a:cubicBezTo>
                  <a:cubicBezTo>
                    <a:pt x="11013" y="2858"/>
                    <a:pt x="11007" y="2857"/>
                    <a:pt x="11001" y="2854"/>
                  </a:cubicBezTo>
                  <a:cubicBezTo>
                    <a:pt x="10842" y="2804"/>
                    <a:pt x="10689" y="2721"/>
                    <a:pt x="10530" y="2664"/>
                  </a:cubicBezTo>
                  <a:cubicBezTo>
                    <a:pt x="10371" y="2600"/>
                    <a:pt x="10206" y="2549"/>
                    <a:pt x="10041" y="2518"/>
                  </a:cubicBezTo>
                  <a:cubicBezTo>
                    <a:pt x="9749" y="2454"/>
                    <a:pt x="9450" y="2416"/>
                    <a:pt x="9151" y="2416"/>
                  </a:cubicBezTo>
                  <a:cubicBezTo>
                    <a:pt x="9126" y="2414"/>
                    <a:pt x="9100" y="2413"/>
                    <a:pt x="9075" y="2413"/>
                  </a:cubicBezTo>
                  <a:cubicBezTo>
                    <a:pt x="9023" y="2413"/>
                    <a:pt x="8971" y="2416"/>
                    <a:pt x="8916" y="2416"/>
                  </a:cubicBezTo>
                  <a:cubicBezTo>
                    <a:pt x="8681" y="2422"/>
                    <a:pt x="8452" y="2448"/>
                    <a:pt x="8211" y="2460"/>
                  </a:cubicBezTo>
                  <a:cubicBezTo>
                    <a:pt x="8152" y="2466"/>
                    <a:pt x="8093" y="2469"/>
                    <a:pt x="8034" y="2469"/>
                  </a:cubicBezTo>
                  <a:cubicBezTo>
                    <a:pt x="7902" y="2469"/>
                    <a:pt x="7770" y="2455"/>
                    <a:pt x="7639" y="2429"/>
                  </a:cubicBezTo>
                  <a:lnTo>
                    <a:pt x="7639" y="2429"/>
                  </a:lnTo>
                  <a:cubicBezTo>
                    <a:pt x="7721" y="2664"/>
                    <a:pt x="7950" y="2804"/>
                    <a:pt x="8185" y="2854"/>
                  </a:cubicBezTo>
                  <a:cubicBezTo>
                    <a:pt x="8354" y="2890"/>
                    <a:pt x="8525" y="2898"/>
                    <a:pt x="8696" y="2898"/>
                  </a:cubicBezTo>
                  <a:cubicBezTo>
                    <a:pt x="8803" y="2898"/>
                    <a:pt x="8911" y="2895"/>
                    <a:pt x="9018" y="2893"/>
                  </a:cubicBezTo>
                  <a:lnTo>
                    <a:pt x="9272" y="2886"/>
                  </a:lnTo>
                  <a:cubicBezTo>
                    <a:pt x="9408" y="2886"/>
                    <a:pt x="9543" y="2883"/>
                    <a:pt x="9679" y="2883"/>
                  </a:cubicBezTo>
                  <a:cubicBezTo>
                    <a:pt x="9747" y="2883"/>
                    <a:pt x="9814" y="2884"/>
                    <a:pt x="9882" y="2886"/>
                  </a:cubicBezTo>
                  <a:cubicBezTo>
                    <a:pt x="10149" y="2886"/>
                    <a:pt x="10416" y="2918"/>
                    <a:pt x="10676" y="2969"/>
                  </a:cubicBezTo>
                  <a:cubicBezTo>
                    <a:pt x="10804" y="2994"/>
                    <a:pt x="10931" y="3026"/>
                    <a:pt x="11051" y="3071"/>
                  </a:cubicBezTo>
                  <a:cubicBezTo>
                    <a:pt x="11172" y="3109"/>
                    <a:pt x="11293" y="3172"/>
                    <a:pt x="11395" y="3248"/>
                  </a:cubicBezTo>
                  <a:cubicBezTo>
                    <a:pt x="11423" y="3283"/>
                    <a:pt x="11400" y="3333"/>
                    <a:pt x="11358" y="3333"/>
                  </a:cubicBezTo>
                  <a:cubicBezTo>
                    <a:pt x="11353" y="3333"/>
                    <a:pt x="11349" y="3332"/>
                    <a:pt x="11344" y="3331"/>
                  </a:cubicBezTo>
                  <a:cubicBezTo>
                    <a:pt x="11198" y="3287"/>
                    <a:pt x="11058" y="3217"/>
                    <a:pt x="10912" y="3172"/>
                  </a:cubicBezTo>
                  <a:cubicBezTo>
                    <a:pt x="10759" y="3128"/>
                    <a:pt x="10607" y="3090"/>
                    <a:pt x="10454" y="3064"/>
                  </a:cubicBezTo>
                  <a:cubicBezTo>
                    <a:pt x="10153" y="3020"/>
                    <a:pt x="9852" y="2999"/>
                    <a:pt x="9551" y="2999"/>
                  </a:cubicBezTo>
                  <a:cubicBezTo>
                    <a:pt x="9509" y="2999"/>
                    <a:pt x="9467" y="3000"/>
                    <a:pt x="9425" y="3001"/>
                  </a:cubicBezTo>
                  <a:cubicBezTo>
                    <a:pt x="9183" y="3007"/>
                    <a:pt x="8954" y="3013"/>
                    <a:pt x="8713" y="3013"/>
                  </a:cubicBezTo>
                  <a:cubicBezTo>
                    <a:pt x="8684" y="3014"/>
                    <a:pt x="8656" y="3015"/>
                    <a:pt x="8628" y="3015"/>
                  </a:cubicBezTo>
                  <a:cubicBezTo>
                    <a:pt x="8491" y="3015"/>
                    <a:pt x="8354" y="3003"/>
                    <a:pt x="8217" y="2982"/>
                  </a:cubicBezTo>
                  <a:lnTo>
                    <a:pt x="8217" y="2982"/>
                  </a:lnTo>
                  <a:cubicBezTo>
                    <a:pt x="8351" y="3109"/>
                    <a:pt x="8509" y="3198"/>
                    <a:pt x="8681" y="3248"/>
                  </a:cubicBezTo>
                  <a:cubicBezTo>
                    <a:pt x="8848" y="3289"/>
                    <a:pt x="9017" y="3310"/>
                    <a:pt x="9188" y="3310"/>
                  </a:cubicBezTo>
                  <a:cubicBezTo>
                    <a:pt x="9258" y="3310"/>
                    <a:pt x="9329" y="3307"/>
                    <a:pt x="9399" y="3299"/>
                  </a:cubicBezTo>
                  <a:cubicBezTo>
                    <a:pt x="9514" y="3293"/>
                    <a:pt x="9628" y="3287"/>
                    <a:pt x="9755" y="3287"/>
                  </a:cubicBezTo>
                  <a:cubicBezTo>
                    <a:pt x="9840" y="3287"/>
                    <a:pt x="9924" y="3284"/>
                    <a:pt x="10011" y="3284"/>
                  </a:cubicBezTo>
                  <a:cubicBezTo>
                    <a:pt x="10054" y="3284"/>
                    <a:pt x="10098" y="3284"/>
                    <a:pt x="10143" y="3287"/>
                  </a:cubicBezTo>
                  <a:cubicBezTo>
                    <a:pt x="10384" y="3293"/>
                    <a:pt x="10632" y="3318"/>
                    <a:pt x="10873" y="3363"/>
                  </a:cubicBezTo>
                  <a:cubicBezTo>
                    <a:pt x="11115" y="3395"/>
                    <a:pt x="11350" y="3458"/>
                    <a:pt x="11572" y="3560"/>
                  </a:cubicBezTo>
                  <a:cubicBezTo>
                    <a:pt x="11609" y="3578"/>
                    <a:pt x="11599" y="3630"/>
                    <a:pt x="11560" y="3630"/>
                  </a:cubicBezTo>
                  <a:cubicBezTo>
                    <a:pt x="11558" y="3630"/>
                    <a:pt x="11556" y="3630"/>
                    <a:pt x="11553" y="3630"/>
                  </a:cubicBezTo>
                  <a:cubicBezTo>
                    <a:pt x="11407" y="3604"/>
                    <a:pt x="11261" y="3560"/>
                    <a:pt x="11121" y="3528"/>
                  </a:cubicBezTo>
                  <a:cubicBezTo>
                    <a:pt x="10988" y="3496"/>
                    <a:pt x="10848" y="3471"/>
                    <a:pt x="10708" y="3445"/>
                  </a:cubicBezTo>
                  <a:cubicBezTo>
                    <a:pt x="10454" y="3407"/>
                    <a:pt x="10200" y="3388"/>
                    <a:pt x="9939" y="3388"/>
                  </a:cubicBezTo>
                  <a:lnTo>
                    <a:pt x="9876" y="3388"/>
                  </a:lnTo>
                  <a:cubicBezTo>
                    <a:pt x="9634" y="3395"/>
                    <a:pt x="9393" y="3420"/>
                    <a:pt x="9158" y="3420"/>
                  </a:cubicBezTo>
                  <a:cubicBezTo>
                    <a:pt x="9056" y="3414"/>
                    <a:pt x="8954" y="3407"/>
                    <a:pt x="8853" y="3395"/>
                  </a:cubicBezTo>
                  <a:lnTo>
                    <a:pt x="8853" y="3395"/>
                  </a:lnTo>
                  <a:cubicBezTo>
                    <a:pt x="8878" y="3433"/>
                    <a:pt x="8903" y="3471"/>
                    <a:pt x="8935" y="3503"/>
                  </a:cubicBezTo>
                  <a:cubicBezTo>
                    <a:pt x="9011" y="3573"/>
                    <a:pt x="9094" y="3636"/>
                    <a:pt x="9189" y="3681"/>
                  </a:cubicBezTo>
                  <a:cubicBezTo>
                    <a:pt x="9247" y="3706"/>
                    <a:pt x="9304" y="3725"/>
                    <a:pt x="9361" y="3744"/>
                  </a:cubicBezTo>
                  <a:lnTo>
                    <a:pt x="9552" y="3782"/>
                  </a:lnTo>
                  <a:cubicBezTo>
                    <a:pt x="9648" y="3796"/>
                    <a:pt x="9746" y="3800"/>
                    <a:pt x="9845" y="3800"/>
                  </a:cubicBezTo>
                  <a:cubicBezTo>
                    <a:pt x="10029" y="3800"/>
                    <a:pt x="10215" y="3784"/>
                    <a:pt x="10397" y="3776"/>
                  </a:cubicBezTo>
                  <a:lnTo>
                    <a:pt x="10499" y="3770"/>
                  </a:lnTo>
                  <a:cubicBezTo>
                    <a:pt x="10588" y="3765"/>
                    <a:pt x="10679" y="3763"/>
                    <a:pt x="10770" y="3763"/>
                  </a:cubicBezTo>
                  <a:cubicBezTo>
                    <a:pt x="10916" y="3763"/>
                    <a:pt x="11062" y="3768"/>
                    <a:pt x="11204" y="3776"/>
                  </a:cubicBezTo>
                  <a:cubicBezTo>
                    <a:pt x="11426" y="3782"/>
                    <a:pt x="11674" y="3782"/>
                    <a:pt x="11890" y="3878"/>
                  </a:cubicBezTo>
                  <a:cubicBezTo>
                    <a:pt x="11909" y="3884"/>
                    <a:pt x="11903" y="3916"/>
                    <a:pt x="11884" y="3916"/>
                  </a:cubicBezTo>
                  <a:cubicBezTo>
                    <a:pt x="11821" y="3924"/>
                    <a:pt x="11758" y="3928"/>
                    <a:pt x="11695" y="3928"/>
                  </a:cubicBezTo>
                  <a:cubicBezTo>
                    <a:pt x="11618" y="3928"/>
                    <a:pt x="11541" y="3923"/>
                    <a:pt x="11464" y="3916"/>
                  </a:cubicBezTo>
                  <a:cubicBezTo>
                    <a:pt x="11325" y="3903"/>
                    <a:pt x="11191" y="3890"/>
                    <a:pt x="11051" y="3890"/>
                  </a:cubicBezTo>
                  <a:lnTo>
                    <a:pt x="10645" y="3890"/>
                  </a:lnTo>
                  <a:cubicBezTo>
                    <a:pt x="10530" y="3890"/>
                    <a:pt x="10416" y="3897"/>
                    <a:pt x="10302" y="3903"/>
                  </a:cubicBezTo>
                  <a:lnTo>
                    <a:pt x="10105" y="3916"/>
                  </a:lnTo>
                  <a:cubicBezTo>
                    <a:pt x="10460" y="3998"/>
                    <a:pt x="10810" y="4094"/>
                    <a:pt x="11166" y="4183"/>
                  </a:cubicBezTo>
                  <a:lnTo>
                    <a:pt x="11401" y="4240"/>
                  </a:lnTo>
                  <a:cubicBezTo>
                    <a:pt x="11534" y="4272"/>
                    <a:pt x="11674" y="4303"/>
                    <a:pt x="11814" y="4335"/>
                  </a:cubicBezTo>
                  <a:cubicBezTo>
                    <a:pt x="12024" y="4386"/>
                    <a:pt x="12240" y="4424"/>
                    <a:pt x="12449" y="4481"/>
                  </a:cubicBezTo>
                  <a:cubicBezTo>
                    <a:pt x="12468" y="4481"/>
                    <a:pt x="12468" y="4513"/>
                    <a:pt x="12449" y="4513"/>
                  </a:cubicBezTo>
                  <a:cubicBezTo>
                    <a:pt x="12341" y="4507"/>
                    <a:pt x="12233" y="4494"/>
                    <a:pt x="12125" y="4475"/>
                  </a:cubicBezTo>
                  <a:cubicBezTo>
                    <a:pt x="11719" y="4411"/>
                    <a:pt x="11312" y="4322"/>
                    <a:pt x="10905" y="4227"/>
                  </a:cubicBezTo>
                  <a:cubicBezTo>
                    <a:pt x="10467" y="4125"/>
                    <a:pt x="10028" y="4017"/>
                    <a:pt x="9583" y="3922"/>
                  </a:cubicBezTo>
                  <a:cubicBezTo>
                    <a:pt x="9317" y="3865"/>
                    <a:pt x="9050" y="3814"/>
                    <a:pt x="8776" y="3770"/>
                  </a:cubicBezTo>
                  <a:cubicBezTo>
                    <a:pt x="8192" y="3662"/>
                    <a:pt x="7601" y="3585"/>
                    <a:pt x="7010" y="3534"/>
                  </a:cubicBezTo>
                  <a:cubicBezTo>
                    <a:pt x="6311" y="3468"/>
                    <a:pt x="5607" y="3430"/>
                    <a:pt x="4902" y="3430"/>
                  </a:cubicBezTo>
                  <a:cubicBezTo>
                    <a:pt x="4800" y="3430"/>
                    <a:pt x="4697" y="3431"/>
                    <a:pt x="4595" y="3433"/>
                  </a:cubicBezTo>
                  <a:lnTo>
                    <a:pt x="4417" y="3433"/>
                  </a:lnTo>
                  <a:cubicBezTo>
                    <a:pt x="3591" y="3445"/>
                    <a:pt x="2771" y="3515"/>
                    <a:pt x="1951" y="3636"/>
                  </a:cubicBezTo>
                  <a:cubicBezTo>
                    <a:pt x="1252" y="3750"/>
                    <a:pt x="547" y="3960"/>
                    <a:pt x="0" y="4430"/>
                  </a:cubicBezTo>
                  <a:cubicBezTo>
                    <a:pt x="96" y="4532"/>
                    <a:pt x="216" y="4602"/>
                    <a:pt x="356" y="4627"/>
                  </a:cubicBezTo>
                  <a:cubicBezTo>
                    <a:pt x="412" y="4636"/>
                    <a:pt x="468" y="4641"/>
                    <a:pt x="524" y="4641"/>
                  </a:cubicBezTo>
                  <a:cubicBezTo>
                    <a:pt x="667" y="4641"/>
                    <a:pt x="810" y="4612"/>
                    <a:pt x="947" y="4558"/>
                  </a:cubicBezTo>
                  <a:cubicBezTo>
                    <a:pt x="1132" y="4488"/>
                    <a:pt x="1316" y="4399"/>
                    <a:pt x="1494" y="4329"/>
                  </a:cubicBezTo>
                  <a:cubicBezTo>
                    <a:pt x="1672" y="4253"/>
                    <a:pt x="1862" y="4189"/>
                    <a:pt x="2047" y="4138"/>
                  </a:cubicBezTo>
                  <a:cubicBezTo>
                    <a:pt x="2428" y="4030"/>
                    <a:pt x="2822" y="3947"/>
                    <a:pt x="3210" y="3897"/>
                  </a:cubicBezTo>
                  <a:cubicBezTo>
                    <a:pt x="3648" y="3839"/>
                    <a:pt x="4093" y="3801"/>
                    <a:pt x="4531" y="3789"/>
                  </a:cubicBezTo>
                  <a:cubicBezTo>
                    <a:pt x="4652" y="3784"/>
                    <a:pt x="4772" y="3782"/>
                    <a:pt x="4892" y="3782"/>
                  </a:cubicBezTo>
                  <a:cubicBezTo>
                    <a:pt x="5131" y="3782"/>
                    <a:pt x="5368" y="3791"/>
                    <a:pt x="5605" y="3808"/>
                  </a:cubicBezTo>
                  <a:cubicBezTo>
                    <a:pt x="5637" y="3808"/>
                    <a:pt x="5637" y="3852"/>
                    <a:pt x="5605" y="3852"/>
                  </a:cubicBezTo>
                  <a:cubicBezTo>
                    <a:pt x="5300" y="3878"/>
                    <a:pt x="4995" y="3897"/>
                    <a:pt x="4697" y="3909"/>
                  </a:cubicBezTo>
                  <a:lnTo>
                    <a:pt x="4201" y="3935"/>
                  </a:lnTo>
                  <a:cubicBezTo>
                    <a:pt x="3387" y="3986"/>
                    <a:pt x="2561" y="4094"/>
                    <a:pt x="1780" y="4361"/>
                  </a:cubicBezTo>
                  <a:cubicBezTo>
                    <a:pt x="1602" y="4424"/>
                    <a:pt x="1430" y="4494"/>
                    <a:pt x="1259" y="4570"/>
                  </a:cubicBezTo>
                  <a:cubicBezTo>
                    <a:pt x="1316" y="4755"/>
                    <a:pt x="1456" y="4901"/>
                    <a:pt x="1634" y="4977"/>
                  </a:cubicBezTo>
                  <a:cubicBezTo>
                    <a:pt x="1734" y="5016"/>
                    <a:pt x="1840" y="5033"/>
                    <a:pt x="1948" y="5033"/>
                  </a:cubicBezTo>
                  <a:cubicBezTo>
                    <a:pt x="2099" y="5033"/>
                    <a:pt x="2252" y="5000"/>
                    <a:pt x="2390" y="4952"/>
                  </a:cubicBezTo>
                  <a:cubicBezTo>
                    <a:pt x="2612" y="4882"/>
                    <a:pt x="2828" y="4774"/>
                    <a:pt x="3038" y="4678"/>
                  </a:cubicBezTo>
                  <a:cubicBezTo>
                    <a:pt x="3254" y="4589"/>
                    <a:pt x="3470" y="4513"/>
                    <a:pt x="3686" y="4443"/>
                  </a:cubicBezTo>
                  <a:cubicBezTo>
                    <a:pt x="4125" y="4310"/>
                    <a:pt x="4563" y="4202"/>
                    <a:pt x="5014" y="4132"/>
                  </a:cubicBezTo>
                  <a:cubicBezTo>
                    <a:pt x="5224" y="4100"/>
                    <a:pt x="5440" y="4068"/>
                    <a:pt x="5650" y="4043"/>
                  </a:cubicBezTo>
                  <a:cubicBezTo>
                    <a:pt x="5898" y="4017"/>
                    <a:pt x="6139" y="3992"/>
                    <a:pt x="6387" y="3973"/>
                  </a:cubicBezTo>
                  <a:cubicBezTo>
                    <a:pt x="6616" y="3960"/>
                    <a:pt x="6851" y="3947"/>
                    <a:pt x="7080" y="3941"/>
                  </a:cubicBezTo>
                  <a:cubicBezTo>
                    <a:pt x="7182" y="3935"/>
                    <a:pt x="7285" y="3932"/>
                    <a:pt x="7388" y="3932"/>
                  </a:cubicBezTo>
                  <a:cubicBezTo>
                    <a:pt x="7514" y="3932"/>
                    <a:pt x="7640" y="3937"/>
                    <a:pt x="7766" y="3947"/>
                  </a:cubicBezTo>
                  <a:cubicBezTo>
                    <a:pt x="7791" y="3947"/>
                    <a:pt x="7791" y="3986"/>
                    <a:pt x="7766" y="3986"/>
                  </a:cubicBezTo>
                  <a:cubicBezTo>
                    <a:pt x="7499" y="4030"/>
                    <a:pt x="7232" y="4056"/>
                    <a:pt x="6965" y="4068"/>
                  </a:cubicBezTo>
                  <a:cubicBezTo>
                    <a:pt x="6692" y="4087"/>
                    <a:pt x="6425" y="4106"/>
                    <a:pt x="6158" y="4125"/>
                  </a:cubicBezTo>
                  <a:cubicBezTo>
                    <a:pt x="5980" y="4144"/>
                    <a:pt x="5809" y="4157"/>
                    <a:pt x="5637" y="4183"/>
                  </a:cubicBezTo>
                  <a:cubicBezTo>
                    <a:pt x="4862" y="4259"/>
                    <a:pt x="4099" y="4430"/>
                    <a:pt x="3368" y="4685"/>
                  </a:cubicBezTo>
                  <a:cubicBezTo>
                    <a:pt x="3146" y="4767"/>
                    <a:pt x="2930" y="4869"/>
                    <a:pt x="2708" y="4964"/>
                  </a:cubicBezTo>
                  <a:cubicBezTo>
                    <a:pt x="2644" y="4990"/>
                    <a:pt x="2574" y="5015"/>
                    <a:pt x="2504" y="5041"/>
                  </a:cubicBezTo>
                  <a:cubicBezTo>
                    <a:pt x="2657" y="5187"/>
                    <a:pt x="2790" y="5339"/>
                    <a:pt x="2974" y="5435"/>
                  </a:cubicBezTo>
                  <a:cubicBezTo>
                    <a:pt x="3070" y="5485"/>
                    <a:pt x="3184" y="5511"/>
                    <a:pt x="3292" y="5517"/>
                  </a:cubicBezTo>
                  <a:cubicBezTo>
                    <a:pt x="3407" y="5504"/>
                    <a:pt x="3515" y="5473"/>
                    <a:pt x="3616" y="5415"/>
                  </a:cubicBezTo>
                  <a:cubicBezTo>
                    <a:pt x="3794" y="5333"/>
                    <a:pt x="3966" y="5238"/>
                    <a:pt x="4150" y="5155"/>
                  </a:cubicBezTo>
                  <a:cubicBezTo>
                    <a:pt x="4328" y="5072"/>
                    <a:pt x="4512" y="5002"/>
                    <a:pt x="4703" y="4932"/>
                  </a:cubicBezTo>
                  <a:cubicBezTo>
                    <a:pt x="5072" y="4812"/>
                    <a:pt x="5453" y="4710"/>
                    <a:pt x="5834" y="4634"/>
                  </a:cubicBezTo>
                  <a:cubicBezTo>
                    <a:pt x="5910" y="4615"/>
                    <a:pt x="5980" y="4602"/>
                    <a:pt x="6057" y="4589"/>
                  </a:cubicBezTo>
                  <a:lnTo>
                    <a:pt x="6203" y="4564"/>
                  </a:lnTo>
                  <a:lnTo>
                    <a:pt x="6241" y="4558"/>
                  </a:lnTo>
                  <a:cubicBezTo>
                    <a:pt x="6501" y="4513"/>
                    <a:pt x="6762" y="4475"/>
                    <a:pt x="7022" y="4443"/>
                  </a:cubicBezTo>
                  <a:cubicBezTo>
                    <a:pt x="7416" y="4392"/>
                    <a:pt x="7823" y="4348"/>
                    <a:pt x="8217" y="4335"/>
                  </a:cubicBezTo>
                  <a:cubicBezTo>
                    <a:pt x="8219" y="4335"/>
                    <a:pt x="8221" y="4335"/>
                    <a:pt x="8223" y="4335"/>
                  </a:cubicBezTo>
                  <a:cubicBezTo>
                    <a:pt x="8275" y="4335"/>
                    <a:pt x="8285" y="4412"/>
                    <a:pt x="8230" y="4418"/>
                  </a:cubicBezTo>
                  <a:cubicBezTo>
                    <a:pt x="7772" y="4488"/>
                    <a:pt x="7308" y="4526"/>
                    <a:pt x="6851" y="4583"/>
                  </a:cubicBezTo>
                  <a:cubicBezTo>
                    <a:pt x="6641" y="4615"/>
                    <a:pt x="6431" y="4647"/>
                    <a:pt x="6222" y="4678"/>
                  </a:cubicBezTo>
                  <a:cubicBezTo>
                    <a:pt x="5624" y="4780"/>
                    <a:pt x="5040" y="4932"/>
                    <a:pt x="4474" y="5149"/>
                  </a:cubicBezTo>
                  <a:cubicBezTo>
                    <a:pt x="4290" y="5225"/>
                    <a:pt x="4099" y="5307"/>
                    <a:pt x="3921" y="5396"/>
                  </a:cubicBezTo>
                  <a:cubicBezTo>
                    <a:pt x="3858" y="5428"/>
                    <a:pt x="3794" y="5466"/>
                    <a:pt x="3731" y="5498"/>
                  </a:cubicBezTo>
                  <a:cubicBezTo>
                    <a:pt x="3922" y="5735"/>
                    <a:pt x="4214" y="5867"/>
                    <a:pt x="4513" y="5867"/>
                  </a:cubicBezTo>
                  <a:cubicBezTo>
                    <a:pt x="4551" y="5867"/>
                    <a:pt x="4589" y="5865"/>
                    <a:pt x="4627" y="5860"/>
                  </a:cubicBezTo>
                  <a:cubicBezTo>
                    <a:pt x="5002" y="5809"/>
                    <a:pt x="5319" y="5568"/>
                    <a:pt x="5650" y="5409"/>
                  </a:cubicBezTo>
                  <a:cubicBezTo>
                    <a:pt x="5929" y="5276"/>
                    <a:pt x="6222" y="5161"/>
                    <a:pt x="6520" y="5066"/>
                  </a:cubicBezTo>
                  <a:cubicBezTo>
                    <a:pt x="6578" y="5047"/>
                    <a:pt x="6635" y="5028"/>
                    <a:pt x="6692" y="5015"/>
                  </a:cubicBezTo>
                  <a:cubicBezTo>
                    <a:pt x="7054" y="4907"/>
                    <a:pt x="7416" y="4824"/>
                    <a:pt x="7785" y="4755"/>
                  </a:cubicBezTo>
                  <a:cubicBezTo>
                    <a:pt x="8154" y="4672"/>
                    <a:pt x="8529" y="4621"/>
                    <a:pt x="8903" y="4596"/>
                  </a:cubicBezTo>
                  <a:cubicBezTo>
                    <a:pt x="8942" y="4596"/>
                    <a:pt x="8948" y="4647"/>
                    <a:pt x="8916" y="4653"/>
                  </a:cubicBezTo>
                  <a:cubicBezTo>
                    <a:pt x="8490" y="4767"/>
                    <a:pt x="8052" y="4824"/>
                    <a:pt x="7620" y="4913"/>
                  </a:cubicBezTo>
                  <a:cubicBezTo>
                    <a:pt x="7327" y="4971"/>
                    <a:pt x="7041" y="5041"/>
                    <a:pt x="6756" y="5123"/>
                  </a:cubicBezTo>
                  <a:cubicBezTo>
                    <a:pt x="6298" y="5250"/>
                    <a:pt x="5853" y="5428"/>
                    <a:pt x="5427" y="5651"/>
                  </a:cubicBezTo>
                  <a:cubicBezTo>
                    <a:pt x="5307" y="5720"/>
                    <a:pt x="5180" y="5790"/>
                    <a:pt x="5046" y="5848"/>
                  </a:cubicBezTo>
                  <a:cubicBezTo>
                    <a:pt x="5205" y="5930"/>
                    <a:pt x="5364" y="6006"/>
                    <a:pt x="5529" y="6070"/>
                  </a:cubicBezTo>
                  <a:cubicBezTo>
                    <a:pt x="5623" y="6106"/>
                    <a:pt x="5723" y="6123"/>
                    <a:pt x="5821" y="6123"/>
                  </a:cubicBezTo>
                  <a:cubicBezTo>
                    <a:pt x="5915" y="6123"/>
                    <a:pt x="6008" y="6107"/>
                    <a:pt x="6095" y="6076"/>
                  </a:cubicBezTo>
                  <a:cubicBezTo>
                    <a:pt x="6247" y="6006"/>
                    <a:pt x="6393" y="5917"/>
                    <a:pt x="6527" y="5822"/>
                  </a:cubicBezTo>
                  <a:cubicBezTo>
                    <a:pt x="6673" y="5733"/>
                    <a:pt x="6819" y="5644"/>
                    <a:pt x="6972" y="5562"/>
                  </a:cubicBezTo>
                  <a:cubicBezTo>
                    <a:pt x="7175" y="5454"/>
                    <a:pt x="7385" y="5358"/>
                    <a:pt x="7607" y="5269"/>
                  </a:cubicBezTo>
                  <a:cubicBezTo>
                    <a:pt x="7702" y="5231"/>
                    <a:pt x="7804" y="5193"/>
                    <a:pt x="7899" y="5155"/>
                  </a:cubicBezTo>
                  <a:cubicBezTo>
                    <a:pt x="8217" y="5047"/>
                    <a:pt x="8541" y="4958"/>
                    <a:pt x="8878" y="4901"/>
                  </a:cubicBezTo>
                  <a:cubicBezTo>
                    <a:pt x="9120" y="4849"/>
                    <a:pt x="9369" y="4821"/>
                    <a:pt x="9619" y="4821"/>
                  </a:cubicBezTo>
                  <a:cubicBezTo>
                    <a:pt x="9705" y="4821"/>
                    <a:pt x="9790" y="4824"/>
                    <a:pt x="9876" y="4831"/>
                  </a:cubicBezTo>
                  <a:cubicBezTo>
                    <a:pt x="9914" y="4831"/>
                    <a:pt x="9914" y="4888"/>
                    <a:pt x="9876" y="4894"/>
                  </a:cubicBezTo>
                  <a:cubicBezTo>
                    <a:pt x="9685" y="4926"/>
                    <a:pt x="9488" y="4939"/>
                    <a:pt x="9297" y="4964"/>
                  </a:cubicBezTo>
                  <a:cubicBezTo>
                    <a:pt x="9107" y="4983"/>
                    <a:pt x="8910" y="5015"/>
                    <a:pt x="8719" y="5060"/>
                  </a:cubicBezTo>
                  <a:cubicBezTo>
                    <a:pt x="8389" y="5123"/>
                    <a:pt x="8058" y="5225"/>
                    <a:pt x="7741" y="5346"/>
                  </a:cubicBezTo>
                  <a:cubicBezTo>
                    <a:pt x="7416" y="5466"/>
                    <a:pt x="7105" y="5612"/>
                    <a:pt x="6806" y="5784"/>
                  </a:cubicBezTo>
                  <a:cubicBezTo>
                    <a:pt x="6673" y="5860"/>
                    <a:pt x="6539" y="5956"/>
                    <a:pt x="6412" y="6032"/>
                  </a:cubicBezTo>
                  <a:cubicBezTo>
                    <a:pt x="6528" y="6147"/>
                    <a:pt x="6678" y="6193"/>
                    <a:pt x="6834" y="6193"/>
                  </a:cubicBezTo>
                  <a:cubicBezTo>
                    <a:pt x="6944" y="6193"/>
                    <a:pt x="7057" y="6170"/>
                    <a:pt x="7162" y="6134"/>
                  </a:cubicBezTo>
                  <a:cubicBezTo>
                    <a:pt x="7435" y="6038"/>
                    <a:pt x="7702" y="5905"/>
                    <a:pt x="7969" y="5784"/>
                  </a:cubicBezTo>
                  <a:cubicBezTo>
                    <a:pt x="8154" y="5708"/>
                    <a:pt x="8338" y="5632"/>
                    <a:pt x="8529" y="5555"/>
                  </a:cubicBezTo>
                  <a:cubicBezTo>
                    <a:pt x="8617" y="5523"/>
                    <a:pt x="8706" y="5492"/>
                    <a:pt x="8795" y="5460"/>
                  </a:cubicBezTo>
                  <a:cubicBezTo>
                    <a:pt x="9069" y="5365"/>
                    <a:pt x="9355" y="5295"/>
                    <a:pt x="9647" y="5250"/>
                  </a:cubicBezTo>
                  <a:cubicBezTo>
                    <a:pt x="9793" y="5225"/>
                    <a:pt x="9939" y="5212"/>
                    <a:pt x="10092" y="5212"/>
                  </a:cubicBezTo>
                  <a:cubicBezTo>
                    <a:pt x="10114" y="5211"/>
                    <a:pt x="10137" y="5211"/>
                    <a:pt x="10160" y="5211"/>
                  </a:cubicBezTo>
                  <a:cubicBezTo>
                    <a:pt x="10279" y="5211"/>
                    <a:pt x="10399" y="5225"/>
                    <a:pt x="10511" y="5257"/>
                  </a:cubicBezTo>
                  <a:cubicBezTo>
                    <a:pt x="10556" y="5282"/>
                    <a:pt x="10549" y="5346"/>
                    <a:pt x="10505" y="5352"/>
                  </a:cubicBezTo>
                  <a:cubicBezTo>
                    <a:pt x="10442" y="5359"/>
                    <a:pt x="10379" y="5361"/>
                    <a:pt x="10317" y="5361"/>
                  </a:cubicBezTo>
                  <a:cubicBezTo>
                    <a:pt x="10232" y="5361"/>
                    <a:pt x="10148" y="5357"/>
                    <a:pt x="10064" y="5357"/>
                  </a:cubicBezTo>
                  <a:cubicBezTo>
                    <a:pt x="10037" y="5357"/>
                    <a:pt x="10010" y="5357"/>
                    <a:pt x="9984" y="5358"/>
                  </a:cubicBezTo>
                  <a:cubicBezTo>
                    <a:pt x="9812" y="5365"/>
                    <a:pt x="9641" y="5390"/>
                    <a:pt x="9469" y="5422"/>
                  </a:cubicBezTo>
                  <a:cubicBezTo>
                    <a:pt x="9189" y="5479"/>
                    <a:pt x="8910" y="5555"/>
                    <a:pt x="8637" y="5657"/>
                  </a:cubicBezTo>
                  <a:cubicBezTo>
                    <a:pt x="8332" y="5771"/>
                    <a:pt x="8033" y="5898"/>
                    <a:pt x="7741" y="6032"/>
                  </a:cubicBezTo>
                  <a:cubicBezTo>
                    <a:pt x="7575" y="6102"/>
                    <a:pt x="7410" y="6184"/>
                    <a:pt x="7238" y="6248"/>
                  </a:cubicBezTo>
                  <a:cubicBezTo>
                    <a:pt x="7315" y="6305"/>
                    <a:pt x="7397" y="6356"/>
                    <a:pt x="7486" y="6394"/>
                  </a:cubicBezTo>
                  <a:cubicBezTo>
                    <a:pt x="7607" y="6439"/>
                    <a:pt x="7734" y="6464"/>
                    <a:pt x="7861" y="6470"/>
                  </a:cubicBezTo>
                  <a:cubicBezTo>
                    <a:pt x="8135" y="6464"/>
                    <a:pt x="8408" y="6407"/>
                    <a:pt x="8656" y="6299"/>
                  </a:cubicBezTo>
                  <a:cubicBezTo>
                    <a:pt x="8910" y="6203"/>
                    <a:pt x="9151" y="6095"/>
                    <a:pt x="9405" y="6000"/>
                  </a:cubicBezTo>
                  <a:cubicBezTo>
                    <a:pt x="9520" y="5956"/>
                    <a:pt x="9628" y="5917"/>
                    <a:pt x="9755" y="5873"/>
                  </a:cubicBezTo>
                  <a:cubicBezTo>
                    <a:pt x="9888" y="5835"/>
                    <a:pt x="10016" y="5797"/>
                    <a:pt x="10149" y="5765"/>
                  </a:cubicBezTo>
                  <a:cubicBezTo>
                    <a:pt x="10306" y="5729"/>
                    <a:pt x="10473" y="5700"/>
                    <a:pt x="10637" y="5700"/>
                  </a:cubicBezTo>
                  <a:cubicBezTo>
                    <a:pt x="10732" y="5700"/>
                    <a:pt x="10827" y="5710"/>
                    <a:pt x="10918" y="5733"/>
                  </a:cubicBezTo>
                  <a:cubicBezTo>
                    <a:pt x="10950" y="5740"/>
                    <a:pt x="10962" y="5797"/>
                    <a:pt x="10918" y="5797"/>
                  </a:cubicBezTo>
                  <a:cubicBezTo>
                    <a:pt x="10619" y="5809"/>
                    <a:pt x="10314" y="5848"/>
                    <a:pt x="10022" y="5917"/>
                  </a:cubicBezTo>
                  <a:cubicBezTo>
                    <a:pt x="9933" y="5937"/>
                    <a:pt x="9844" y="5968"/>
                    <a:pt x="9755" y="5994"/>
                  </a:cubicBezTo>
                  <a:cubicBezTo>
                    <a:pt x="9317" y="6140"/>
                    <a:pt x="8897" y="6350"/>
                    <a:pt x="8452" y="6483"/>
                  </a:cubicBezTo>
                  <a:lnTo>
                    <a:pt x="8395" y="6496"/>
                  </a:lnTo>
                  <a:cubicBezTo>
                    <a:pt x="8560" y="6610"/>
                    <a:pt x="8643" y="6820"/>
                    <a:pt x="8834" y="6902"/>
                  </a:cubicBezTo>
                  <a:cubicBezTo>
                    <a:pt x="8893" y="6926"/>
                    <a:pt x="8955" y="6936"/>
                    <a:pt x="9017" y="6936"/>
                  </a:cubicBezTo>
                  <a:cubicBezTo>
                    <a:pt x="9173" y="6936"/>
                    <a:pt x="9331" y="6872"/>
                    <a:pt x="9463" y="6794"/>
                  </a:cubicBezTo>
                  <a:cubicBezTo>
                    <a:pt x="9660" y="6680"/>
                    <a:pt x="9844" y="6547"/>
                    <a:pt x="10041" y="6432"/>
                  </a:cubicBezTo>
                  <a:lnTo>
                    <a:pt x="10162" y="6362"/>
                  </a:lnTo>
                  <a:cubicBezTo>
                    <a:pt x="10321" y="6273"/>
                    <a:pt x="10492" y="6197"/>
                    <a:pt x="10657" y="6121"/>
                  </a:cubicBezTo>
                  <a:cubicBezTo>
                    <a:pt x="10765" y="6076"/>
                    <a:pt x="10867" y="6032"/>
                    <a:pt x="10975" y="5987"/>
                  </a:cubicBezTo>
                  <a:cubicBezTo>
                    <a:pt x="11083" y="5943"/>
                    <a:pt x="11191" y="5917"/>
                    <a:pt x="11306" y="5905"/>
                  </a:cubicBezTo>
                  <a:cubicBezTo>
                    <a:pt x="11307" y="5904"/>
                    <a:pt x="11309" y="5904"/>
                    <a:pt x="11311" y="5904"/>
                  </a:cubicBezTo>
                  <a:cubicBezTo>
                    <a:pt x="11341" y="5904"/>
                    <a:pt x="11367" y="5951"/>
                    <a:pt x="11331" y="5975"/>
                  </a:cubicBezTo>
                  <a:cubicBezTo>
                    <a:pt x="11210" y="6038"/>
                    <a:pt x="11083" y="6089"/>
                    <a:pt x="10956" y="6134"/>
                  </a:cubicBezTo>
                  <a:cubicBezTo>
                    <a:pt x="10829" y="6178"/>
                    <a:pt x="10708" y="6235"/>
                    <a:pt x="10587" y="6292"/>
                  </a:cubicBezTo>
                  <a:cubicBezTo>
                    <a:pt x="10505" y="6331"/>
                    <a:pt x="10429" y="6369"/>
                    <a:pt x="10346" y="6407"/>
                  </a:cubicBezTo>
                  <a:cubicBezTo>
                    <a:pt x="10206" y="6477"/>
                    <a:pt x="10073" y="6553"/>
                    <a:pt x="9946" y="6636"/>
                  </a:cubicBezTo>
                  <a:cubicBezTo>
                    <a:pt x="9742" y="6756"/>
                    <a:pt x="9552" y="6909"/>
                    <a:pt x="9329" y="6998"/>
                  </a:cubicBezTo>
                  <a:cubicBezTo>
                    <a:pt x="9304" y="7004"/>
                    <a:pt x="9278" y="7011"/>
                    <a:pt x="9253" y="7023"/>
                  </a:cubicBezTo>
                  <a:cubicBezTo>
                    <a:pt x="9342" y="7080"/>
                    <a:pt x="9437" y="7125"/>
                    <a:pt x="9539" y="7157"/>
                  </a:cubicBezTo>
                  <a:cubicBezTo>
                    <a:pt x="9641" y="7195"/>
                    <a:pt x="9755" y="7208"/>
                    <a:pt x="9869" y="7208"/>
                  </a:cubicBezTo>
                  <a:cubicBezTo>
                    <a:pt x="10257" y="7195"/>
                    <a:pt x="10543" y="6934"/>
                    <a:pt x="10810" y="6686"/>
                  </a:cubicBezTo>
                  <a:cubicBezTo>
                    <a:pt x="10861" y="6636"/>
                    <a:pt x="10918" y="6585"/>
                    <a:pt x="10969" y="6534"/>
                  </a:cubicBezTo>
                  <a:cubicBezTo>
                    <a:pt x="11045" y="6464"/>
                    <a:pt x="11121" y="6400"/>
                    <a:pt x="11210" y="6337"/>
                  </a:cubicBezTo>
                  <a:cubicBezTo>
                    <a:pt x="11333" y="6251"/>
                    <a:pt x="11491" y="6165"/>
                    <a:pt x="11651" y="6165"/>
                  </a:cubicBezTo>
                  <a:cubicBezTo>
                    <a:pt x="11657" y="6165"/>
                    <a:pt x="11662" y="6165"/>
                    <a:pt x="11668" y="6165"/>
                  </a:cubicBezTo>
                  <a:cubicBezTo>
                    <a:pt x="11700" y="6172"/>
                    <a:pt x="11706" y="6210"/>
                    <a:pt x="11674" y="6229"/>
                  </a:cubicBezTo>
                  <a:cubicBezTo>
                    <a:pt x="11585" y="6267"/>
                    <a:pt x="11490" y="6299"/>
                    <a:pt x="11395" y="6350"/>
                  </a:cubicBezTo>
                  <a:cubicBezTo>
                    <a:pt x="11312" y="6400"/>
                    <a:pt x="11223" y="6458"/>
                    <a:pt x="11147" y="6521"/>
                  </a:cubicBezTo>
                  <a:lnTo>
                    <a:pt x="11102" y="6566"/>
                  </a:lnTo>
                  <a:cubicBezTo>
                    <a:pt x="10835" y="6788"/>
                    <a:pt x="10607" y="7061"/>
                    <a:pt x="10289" y="7214"/>
                  </a:cubicBezTo>
                  <a:cubicBezTo>
                    <a:pt x="10244" y="7233"/>
                    <a:pt x="10193" y="7252"/>
                    <a:pt x="10143" y="7271"/>
                  </a:cubicBezTo>
                  <a:cubicBezTo>
                    <a:pt x="10168" y="7271"/>
                    <a:pt x="10193" y="7284"/>
                    <a:pt x="10225" y="7284"/>
                  </a:cubicBezTo>
                  <a:cubicBezTo>
                    <a:pt x="10276" y="7296"/>
                    <a:pt x="10327" y="7309"/>
                    <a:pt x="10378" y="7316"/>
                  </a:cubicBezTo>
                  <a:cubicBezTo>
                    <a:pt x="10415" y="7324"/>
                    <a:pt x="10453" y="7327"/>
                    <a:pt x="10492" y="7327"/>
                  </a:cubicBezTo>
                  <a:cubicBezTo>
                    <a:pt x="10545" y="7327"/>
                    <a:pt x="10599" y="7320"/>
                    <a:pt x="10651" y="7309"/>
                  </a:cubicBezTo>
                  <a:cubicBezTo>
                    <a:pt x="10835" y="7265"/>
                    <a:pt x="10918" y="7087"/>
                    <a:pt x="11026" y="6947"/>
                  </a:cubicBezTo>
                  <a:cubicBezTo>
                    <a:pt x="11115" y="6826"/>
                    <a:pt x="11217" y="6712"/>
                    <a:pt x="11325" y="6610"/>
                  </a:cubicBezTo>
                  <a:cubicBezTo>
                    <a:pt x="11344" y="6585"/>
                    <a:pt x="11369" y="6566"/>
                    <a:pt x="11388" y="6547"/>
                  </a:cubicBezTo>
                  <a:cubicBezTo>
                    <a:pt x="11458" y="6477"/>
                    <a:pt x="11534" y="6420"/>
                    <a:pt x="11611" y="6369"/>
                  </a:cubicBezTo>
                  <a:cubicBezTo>
                    <a:pt x="11674" y="6331"/>
                    <a:pt x="11757" y="6254"/>
                    <a:pt x="11833" y="6254"/>
                  </a:cubicBezTo>
                  <a:cubicBezTo>
                    <a:pt x="11846" y="6261"/>
                    <a:pt x="11858" y="6280"/>
                    <a:pt x="11852" y="6299"/>
                  </a:cubicBezTo>
                  <a:cubicBezTo>
                    <a:pt x="11839" y="6337"/>
                    <a:pt x="11795" y="6356"/>
                    <a:pt x="11757" y="6388"/>
                  </a:cubicBezTo>
                  <a:cubicBezTo>
                    <a:pt x="11719" y="6420"/>
                    <a:pt x="11687" y="6451"/>
                    <a:pt x="11649" y="6483"/>
                  </a:cubicBezTo>
                  <a:cubicBezTo>
                    <a:pt x="11585" y="6534"/>
                    <a:pt x="11528" y="6591"/>
                    <a:pt x="11471" y="6642"/>
                  </a:cubicBezTo>
                  <a:lnTo>
                    <a:pt x="11426" y="6680"/>
                  </a:lnTo>
                  <a:cubicBezTo>
                    <a:pt x="11287" y="6820"/>
                    <a:pt x="11159" y="6972"/>
                    <a:pt x="11045" y="7131"/>
                  </a:cubicBezTo>
                  <a:cubicBezTo>
                    <a:pt x="11001" y="7201"/>
                    <a:pt x="10943" y="7265"/>
                    <a:pt x="10880" y="7322"/>
                  </a:cubicBezTo>
                  <a:cubicBezTo>
                    <a:pt x="10962" y="7343"/>
                    <a:pt x="11049" y="7354"/>
                    <a:pt x="11136" y="7354"/>
                  </a:cubicBezTo>
                  <a:cubicBezTo>
                    <a:pt x="11209" y="7354"/>
                    <a:pt x="11284" y="7346"/>
                    <a:pt x="11356" y="7328"/>
                  </a:cubicBezTo>
                  <a:cubicBezTo>
                    <a:pt x="11547" y="7271"/>
                    <a:pt x="11611" y="7112"/>
                    <a:pt x="11674" y="6947"/>
                  </a:cubicBezTo>
                  <a:cubicBezTo>
                    <a:pt x="11706" y="6864"/>
                    <a:pt x="11738" y="6788"/>
                    <a:pt x="11776" y="6705"/>
                  </a:cubicBezTo>
                  <a:cubicBezTo>
                    <a:pt x="11820" y="6623"/>
                    <a:pt x="11865" y="6540"/>
                    <a:pt x="11916" y="6464"/>
                  </a:cubicBezTo>
                  <a:cubicBezTo>
                    <a:pt x="11998" y="6305"/>
                    <a:pt x="12119" y="6172"/>
                    <a:pt x="12265" y="6064"/>
                  </a:cubicBezTo>
                  <a:cubicBezTo>
                    <a:pt x="12271" y="6061"/>
                    <a:pt x="12277" y="6060"/>
                    <a:pt x="12282" y="6060"/>
                  </a:cubicBezTo>
                  <a:cubicBezTo>
                    <a:pt x="12304" y="6060"/>
                    <a:pt x="12325" y="6077"/>
                    <a:pt x="12310" y="6102"/>
                  </a:cubicBezTo>
                  <a:cubicBezTo>
                    <a:pt x="12227" y="6267"/>
                    <a:pt x="12087" y="6420"/>
                    <a:pt x="11986" y="6585"/>
                  </a:cubicBezTo>
                  <a:cubicBezTo>
                    <a:pt x="11890" y="6756"/>
                    <a:pt x="11814" y="6934"/>
                    <a:pt x="11738" y="7119"/>
                  </a:cubicBezTo>
                  <a:cubicBezTo>
                    <a:pt x="11680" y="7271"/>
                    <a:pt x="11547" y="7392"/>
                    <a:pt x="11388" y="7443"/>
                  </a:cubicBezTo>
                  <a:lnTo>
                    <a:pt x="11356" y="7449"/>
                  </a:lnTo>
                  <a:cubicBezTo>
                    <a:pt x="11304" y="7458"/>
                    <a:pt x="11251" y="7464"/>
                    <a:pt x="11199" y="7464"/>
                  </a:cubicBezTo>
                  <a:cubicBezTo>
                    <a:pt x="11110" y="7464"/>
                    <a:pt x="11021" y="7449"/>
                    <a:pt x="10937" y="7417"/>
                  </a:cubicBezTo>
                  <a:cubicBezTo>
                    <a:pt x="10886" y="7405"/>
                    <a:pt x="10848" y="7392"/>
                    <a:pt x="10810" y="7373"/>
                  </a:cubicBezTo>
                  <a:cubicBezTo>
                    <a:pt x="10746" y="7411"/>
                    <a:pt x="10683" y="7436"/>
                    <a:pt x="10613" y="7443"/>
                  </a:cubicBezTo>
                  <a:cubicBezTo>
                    <a:pt x="10590" y="7444"/>
                    <a:pt x="10568" y="7445"/>
                    <a:pt x="10545" y="7445"/>
                  </a:cubicBezTo>
                  <a:cubicBezTo>
                    <a:pt x="10473" y="7445"/>
                    <a:pt x="10401" y="7437"/>
                    <a:pt x="10333" y="7417"/>
                  </a:cubicBezTo>
                  <a:cubicBezTo>
                    <a:pt x="10251" y="7405"/>
                    <a:pt x="10168" y="7373"/>
                    <a:pt x="10098" y="7328"/>
                  </a:cubicBezTo>
                  <a:cubicBezTo>
                    <a:pt x="10085" y="7322"/>
                    <a:pt x="10079" y="7316"/>
                    <a:pt x="10073" y="7309"/>
                  </a:cubicBezTo>
                  <a:cubicBezTo>
                    <a:pt x="10073" y="7303"/>
                    <a:pt x="10073" y="7296"/>
                    <a:pt x="10073" y="7290"/>
                  </a:cubicBezTo>
                  <a:cubicBezTo>
                    <a:pt x="10047" y="7296"/>
                    <a:pt x="10028" y="7303"/>
                    <a:pt x="10003" y="7303"/>
                  </a:cubicBezTo>
                  <a:cubicBezTo>
                    <a:pt x="9946" y="7313"/>
                    <a:pt x="9890" y="7319"/>
                    <a:pt x="9834" y="7319"/>
                  </a:cubicBezTo>
                  <a:cubicBezTo>
                    <a:pt x="9588" y="7319"/>
                    <a:pt x="9353" y="7218"/>
                    <a:pt x="9177" y="7042"/>
                  </a:cubicBezTo>
                  <a:cubicBezTo>
                    <a:pt x="9127" y="7053"/>
                    <a:pt x="9076" y="7059"/>
                    <a:pt x="9026" y="7059"/>
                  </a:cubicBezTo>
                  <a:cubicBezTo>
                    <a:pt x="8929" y="7059"/>
                    <a:pt x="8833" y="7038"/>
                    <a:pt x="8745" y="6991"/>
                  </a:cubicBezTo>
                  <a:cubicBezTo>
                    <a:pt x="8687" y="7017"/>
                    <a:pt x="8624" y="7042"/>
                    <a:pt x="8560" y="7055"/>
                  </a:cubicBezTo>
                  <a:lnTo>
                    <a:pt x="8478" y="7074"/>
                  </a:lnTo>
                  <a:cubicBezTo>
                    <a:pt x="8427" y="7093"/>
                    <a:pt x="8376" y="7106"/>
                    <a:pt x="8319" y="7125"/>
                  </a:cubicBezTo>
                  <a:cubicBezTo>
                    <a:pt x="8154" y="7169"/>
                    <a:pt x="7982" y="7208"/>
                    <a:pt x="7810" y="7239"/>
                  </a:cubicBezTo>
                  <a:cubicBezTo>
                    <a:pt x="7524" y="7290"/>
                    <a:pt x="7238" y="7322"/>
                    <a:pt x="6953" y="7328"/>
                  </a:cubicBezTo>
                  <a:cubicBezTo>
                    <a:pt x="6953" y="7335"/>
                    <a:pt x="6940" y="7341"/>
                    <a:pt x="6933" y="7341"/>
                  </a:cubicBezTo>
                  <a:cubicBezTo>
                    <a:pt x="6457" y="7385"/>
                    <a:pt x="5968" y="7398"/>
                    <a:pt x="5491" y="7411"/>
                  </a:cubicBezTo>
                  <a:lnTo>
                    <a:pt x="4195" y="7449"/>
                  </a:lnTo>
                  <a:lnTo>
                    <a:pt x="4029" y="7449"/>
                  </a:lnTo>
                  <a:cubicBezTo>
                    <a:pt x="4004" y="7455"/>
                    <a:pt x="3940" y="7449"/>
                    <a:pt x="3934" y="7487"/>
                  </a:cubicBezTo>
                  <a:cubicBezTo>
                    <a:pt x="3921" y="7551"/>
                    <a:pt x="4074" y="7627"/>
                    <a:pt x="4112" y="7652"/>
                  </a:cubicBezTo>
                  <a:cubicBezTo>
                    <a:pt x="4264" y="7748"/>
                    <a:pt x="4417" y="7830"/>
                    <a:pt x="4582" y="7900"/>
                  </a:cubicBezTo>
                  <a:cubicBezTo>
                    <a:pt x="4906" y="8034"/>
                    <a:pt x="5256" y="8110"/>
                    <a:pt x="5605" y="8129"/>
                  </a:cubicBezTo>
                  <a:cubicBezTo>
                    <a:pt x="5666" y="8133"/>
                    <a:pt x="5726" y="8136"/>
                    <a:pt x="5786" y="8136"/>
                  </a:cubicBezTo>
                  <a:cubicBezTo>
                    <a:pt x="5895" y="8136"/>
                    <a:pt x="6003" y="8129"/>
                    <a:pt x="6114" y="8116"/>
                  </a:cubicBezTo>
                  <a:lnTo>
                    <a:pt x="6088" y="8116"/>
                  </a:lnTo>
                  <a:cubicBezTo>
                    <a:pt x="5948" y="8097"/>
                    <a:pt x="5809" y="8059"/>
                    <a:pt x="5669" y="8015"/>
                  </a:cubicBezTo>
                  <a:cubicBezTo>
                    <a:pt x="5645" y="8003"/>
                    <a:pt x="5655" y="7957"/>
                    <a:pt x="5677" y="7957"/>
                  </a:cubicBezTo>
                  <a:cubicBezTo>
                    <a:pt x="5679" y="7957"/>
                    <a:pt x="5680" y="7957"/>
                    <a:pt x="5682" y="7957"/>
                  </a:cubicBezTo>
                  <a:cubicBezTo>
                    <a:pt x="5821" y="7989"/>
                    <a:pt x="5955" y="8015"/>
                    <a:pt x="6095" y="8027"/>
                  </a:cubicBezTo>
                  <a:cubicBezTo>
                    <a:pt x="6165" y="8034"/>
                    <a:pt x="6228" y="8034"/>
                    <a:pt x="6298" y="8034"/>
                  </a:cubicBezTo>
                  <a:lnTo>
                    <a:pt x="6406" y="8034"/>
                  </a:lnTo>
                  <a:cubicBezTo>
                    <a:pt x="6419" y="8031"/>
                    <a:pt x="6433" y="8029"/>
                    <a:pt x="6448" y="8029"/>
                  </a:cubicBezTo>
                  <a:cubicBezTo>
                    <a:pt x="6468" y="8029"/>
                    <a:pt x="6489" y="8033"/>
                    <a:pt x="6508" y="8040"/>
                  </a:cubicBezTo>
                  <a:cubicBezTo>
                    <a:pt x="6514" y="8046"/>
                    <a:pt x="6520" y="8046"/>
                    <a:pt x="6520" y="8053"/>
                  </a:cubicBezTo>
                  <a:lnTo>
                    <a:pt x="6647" y="8027"/>
                  </a:lnTo>
                  <a:cubicBezTo>
                    <a:pt x="6650" y="8027"/>
                    <a:pt x="6652" y="8027"/>
                    <a:pt x="6654" y="8027"/>
                  </a:cubicBezTo>
                  <a:cubicBezTo>
                    <a:pt x="6713" y="8027"/>
                    <a:pt x="6735" y="8111"/>
                    <a:pt x="6679" y="8135"/>
                  </a:cubicBezTo>
                  <a:cubicBezTo>
                    <a:pt x="6603" y="8161"/>
                    <a:pt x="6527" y="8186"/>
                    <a:pt x="6450" y="8205"/>
                  </a:cubicBezTo>
                  <a:cubicBezTo>
                    <a:pt x="6730" y="8345"/>
                    <a:pt x="7016" y="8472"/>
                    <a:pt x="7302" y="8587"/>
                  </a:cubicBezTo>
                  <a:cubicBezTo>
                    <a:pt x="7963" y="8847"/>
                    <a:pt x="8649" y="9025"/>
                    <a:pt x="9348" y="9120"/>
                  </a:cubicBezTo>
                  <a:cubicBezTo>
                    <a:pt x="9456" y="9139"/>
                    <a:pt x="9564" y="9152"/>
                    <a:pt x="9672" y="9158"/>
                  </a:cubicBezTo>
                  <a:cubicBezTo>
                    <a:pt x="9920" y="9184"/>
                    <a:pt x="10168" y="9197"/>
                    <a:pt x="10410" y="9197"/>
                  </a:cubicBezTo>
                  <a:cubicBezTo>
                    <a:pt x="10462" y="9198"/>
                    <a:pt x="10514" y="9199"/>
                    <a:pt x="10566" y="9199"/>
                  </a:cubicBezTo>
                  <a:cubicBezTo>
                    <a:pt x="10692" y="9199"/>
                    <a:pt x="10818" y="9195"/>
                    <a:pt x="10943" y="9190"/>
                  </a:cubicBezTo>
                  <a:cubicBezTo>
                    <a:pt x="11062" y="9173"/>
                    <a:pt x="11178" y="9165"/>
                    <a:pt x="11295" y="9165"/>
                  </a:cubicBezTo>
                  <a:cubicBezTo>
                    <a:pt x="11353" y="9165"/>
                    <a:pt x="11411" y="9167"/>
                    <a:pt x="11471" y="9171"/>
                  </a:cubicBezTo>
                  <a:cubicBezTo>
                    <a:pt x="11503" y="9178"/>
                    <a:pt x="11509" y="9222"/>
                    <a:pt x="11483" y="9235"/>
                  </a:cubicBezTo>
                  <a:cubicBezTo>
                    <a:pt x="11356" y="9279"/>
                    <a:pt x="11223" y="9298"/>
                    <a:pt x="11090" y="9305"/>
                  </a:cubicBezTo>
                  <a:lnTo>
                    <a:pt x="11178" y="9311"/>
                  </a:lnTo>
                  <a:cubicBezTo>
                    <a:pt x="11252" y="9314"/>
                    <a:pt x="11326" y="9316"/>
                    <a:pt x="11399" y="9316"/>
                  </a:cubicBezTo>
                  <a:cubicBezTo>
                    <a:pt x="11775" y="9316"/>
                    <a:pt x="12145" y="9274"/>
                    <a:pt x="12507" y="9184"/>
                  </a:cubicBezTo>
                  <a:cubicBezTo>
                    <a:pt x="12602" y="9158"/>
                    <a:pt x="12691" y="9133"/>
                    <a:pt x="12786" y="9101"/>
                  </a:cubicBezTo>
                  <a:cubicBezTo>
                    <a:pt x="12971" y="9038"/>
                    <a:pt x="13155" y="8961"/>
                    <a:pt x="13339" y="8872"/>
                  </a:cubicBezTo>
                  <a:cubicBezTo>
                    <a:pt x="13657" y="8707"/>
                    <a:pt x="13949" y="8485"/>
                    <a:pt x="14191" y="8218"/>
                  </a:cubicBezTo>
                  <a:cubicBezTo>
                    <a:pt x="14311" y="8084"/>
                    <a:pt x="14419" y="7938"/>
                    <a:pt x="14508" y="7786"/>
                  </a:cubicBezTo>
                  <a:cubicBezTo>
                    <a:pt x="14604" y="7633"/>
                    <a:pt x="14667" y="7468"/>
                    <a:pt x="14763" y="7316"/>
                  </a:cubicBezTo>
                  <a:cubicBezTo>
                    <a:pt x="14769" y="7307"/>
                    <a:pt x="14777" y="7304"/>
                    <a:pt x="14785" y="7304"/>
                  </a:cubicBezTo>
                  <a:cubicBezTo>
                    <a:pt x="14802" y="7304"/>
                    <a:pt x="14820" y="7319"/>
                    <a:pt x="14820" y="7341"/>
                  </a:cubicBezTo>
                  <a:cubicBezTo>
                    <a:pt x="14801" y="7430"/>
                    <a:pt x="14775" y="7519"/>
                    <a:pt x="14737" y="7602"/>
                  </a:cubicBezTo>
                  <a:cubicBezTo>
                    <a:pt x="14782" y="7538"/>
                    <a:pt x="14826" y="7468"/>
                    <a:pt x="14871" y="7398"/>
                  </a:cubicBezTo>
                  <a:cubicBezTo>
                    <a:pt x="15087" y="7055"/>
                    <a:pt x="15271" y="6686"/>
                    <a:pt x="15411" y="6305"/>
                  </a:cubicBezTo>
                  <a:cubicBezTo>
                    <a:pt x="15481" y="6114"/>
                    <a:pt x="15544" y="5917"/>
                    <a:pt x="15595" y="5727"/>
                  </a:cubicBezTo>
                  <a:cubicBezTo>
                    <a:pt x="15646" y="5536"/>
                    <a:pt x="15671" y="5333"/>
                    <a:pt x="15741" y="5142"/>
                  </a:cubicBezTo>
                  <a:cubicBezTo>
                    <a:pt x="15744" y="5131"/>
                    <a:pt x="15755" y="5126"/>
                    <a:pt x="15767" y="5126"/>
                  </a:cubicBezTo>
                  <a:cubicBezTo>
                    <a:pt x="15782" y="5126"/>
                    <a:pt x="15798" y="5134"/>
                    <a:pt x="15798" y="5149"/>
                  </a:cubicBezTo>
                  <a:lnTo>
                    <a:pt x="15798" y="5168"/>
                  </a:lnTo>
                  <a:cubicBezTo>
                    <a:pt x="15824" y="5021"/>
                    <a:pt x="15849" y="4875"/>
                    <a:pt x="15875" y="4729"/>
                  </a:cubicBezTo>
                  <a:cubicBezTo>
                    <a:pt x="15906" y="4558"/>
                    <a:pt x="15932" y="4386"/>
                    <a:pt x="15951" y="4214"/>
                  </a:cubicBezTo>
                  <a:cubicBezTo>
                    <a:pt x="15964" y="4125"/>
                    <a:pt x="15970" y="4043"/>
                    <a:pt x="15976" y="3954"/>
                  </a:cubicBezTo>
                  <a:cubicBezTo>
                    <a:pt x="15983" y="3928"/>
                    <a:pt x="15983" y="3897"/>
                    <a:pt x="15983" y="3865"/>
                  </a:cubicBezTo>
                  <a:lnTo>
                    <a:pt x="15983" y="3865"/>
                  </a:lnTo>
                  <a:cubicBezTo>
                    <a:pt x="15894" y="3979"/>
                    <a:pt x="15773" y="4068"/>
                    <a:pt x="15646" y="4125"/>
                  </a:cubicBezTo>
                  <a:cubicBezTo>
                    <a:pt x="15570" y="4227"/>
                    <a:pt x="15487" y="4316"/>
                    <a:pt x="15392" y="4399"/>
                  </a:cubicBezTo>
                  <a:cubicBezTo>
                    <a:pt x="15201" y="4558"/>
                    <a:pt x="14960" y="4659"/>
                    <a:pt x="14712" y="4685"/>
                  </a:cubicBezTo>
                  <a:cubicBezTo>
                    <a:pt x="14686" y="4685"/>
                    <a:pt x="14680" y="4647"/>
                    <a:pt x="14705" y="4640"/>
                  </a:cubicBezTo>
                  <a:cubicBezTo>
                    <a:pt x="14928" y="4583"/>
                    <a:pt x="15144" y="4475"/>
                    <a:pt x="15322" y="4322"/>
                  </a:cubicBezTo>
                  <a:cubicBezTo>
                    <a:pt x="15411" y="4246"/>
                    <a:pt x="15487" y="4157"/>
                    <a:pt x="15551" y="4062"/>
                  </a:cubicBezTo>
                  <a:cubicBezTo>
                    <a:pt x="15614" y="3973"/>
                    <a:pt x="15652" y="3852"/>
                    <a:pt x="15735" y="3776"/>
                  </a:cubicBezTo>
                  <a:cubicBezTo>
                    <a:pt x="15740" y="3768"/>
                    <a:pt x="15752" y="3763"/>
                    <a:pt x="15763" y="3763"/>
                  </a:cubicBezTo>
                  <a:cubicBezTo>
                    <a:pt x="15778" y="3763"/>
                    <a:pt x="15792" y="3771"/>
                    <a:pt x="15792" y="3789"/>
                  </a:cubicBezTo>
                  <a:cubicBezTo>
                    <a:pt x="15792" y="3859"/>
                    <a:pt x="15773" y="3922"/>
                    <a:pt x="15741" y="3979"/>
                  </a:cubicBezTo>
                  <a:cubicBezTo>
                    <a:pt x="15843" y="3897"/>
                    <a:pt x="15938" y="3795"/>
                    <a:pt x="16008" y="3687"/>
                  </a:cubicBezTo>
                  <a:cubicBezTo>
                    <a:pt x="16014" y="3681"/>
                    <a:pt x="16014" y="3674"/>
                    <a:pt x="16014" y="3674"/>
                  </a:cubicBezTo>
                  <a:cubicBezTo>
                    <a:pt x="16021" y="3668"/>
                    <a:pt x="16027" y="3662"/>
                    <a:pt x="16034" y="3655"/>
                  </a:cubicBezTo>
                  <a:cubicBezTo>
                    <a:pt x="16091" y="3553"/>
                    <a:pt x="16135" y="3452"/>
                    <a:pt x="16161" y="3337"/>
                  </a:cubicBezTo>
                  <a:cubicBezTo>
                    <a:pt x="16173" y="3287"/>
                    <a:pt x="16186" y="3229"/>
                    <a:pt x="16192" y="3172"/>
                  </a:cubicBezTo>
                  <a:cubicBezTo>
                    <a:pt x="16199" y="3115"/>
                    <a:pt x="16205" y="3064"/>
                    <a:pt x="16218" y="3013"/>
                  </a:cubicBezTo>
                  <a:cubicBezTo>
                    <a:pt x="16221" y="3004"/>
                    <a:pt x="16229" y="2999"/>
                    <a:pt x="16237" y="2999"/>
                  </a:cubicBezTo>
                  <a:cubicBezTo>
                    <a:pt x="16245" y="2999"/>
                    <a:pt x="16253" y="3004"/>
                    <a:pt x="16256" y="3013"/>
                  </a:cubicBezTo>
                  <a:cubicBezTo>
                    <a:pt x="16281" y="3096"/>
                    <a:pt x="16288" y="3179"/>
                    <a:pt x="16269" y="3261"/>
                  </a:cubicBezTo>
                  <a:cubicBezTo>
                    <a:pt x="16421" y="2975"/>
                    <a:pt x="16605" y="2708"/>
                    <a:pt x="16828" y="2467"/>
                  </a:cubicBezTo>
                  <a:cubicBezTo>
                    <a:pt x="16968" y="2314"/>
                    <a:pt x="17114" y="2174"/>
                    <a:pt x="17279" y="2041"/>
                  </a:cubicBezTo>
                  <a:lnTo>
                    <a:pt x="17285" y="2041"/>
                  </a:lnTo>
                  <a:cubicBezTo>
                    <a:pt x="17336" y="1997"/>
                    <a:pt x="17393" y="1952"/>
                    <a:pt x="17451" y="1914"/>
                  </a:cubicBezTo>
                  <a:lnTo>
                    <a:pt x="17451" y="1914"/>
                  </a:lnTo>
                  <a:cubicBezTo>
                    <a:pt x="17324" y="1965"/>
                    <a:pt x="17196" y="2003"/>
                    <a:pt x="17069" y="2041"/>
                  </a:cubicBezTo>
                  <a:cubicBezTo>
                    <a:pt x="17038" y="2092"/>
                    <a:pt x="16987" y="2124"/>
                    <a:pt x="16930" y="2124"/>
                  </a:cubicBezTo>
                  <a:cubicBezTo>
                    <a:pt x="16872" y="2117"/>
                    <a:pt x="16828" y="2073"/>
                    <a:pt x="16815" y="2022"/>
                  </a:cubicBezTo>
                  <a:cubicBezTo>
                    <a:pt x="16802" y="1927"/>
                    <a:pt x="16898" y="1844"/>
                    <a:pt x="16980" y="1774"/>
                  </a:cubicBezTo>
                  <a:cubicBezTo>
                    <a:pt x="17050" y="1723"/>
                    <a:pt x="17127" y="1672"/>
                    <a:pt x="17203" y="1634"/>
                  </a:cubicBezTo>
                  <a:cubicBezTo>
                    <a:pt x="17273" y="1596"/>
                    <a:pt x="17349" y="1558"/>
                    <a:pt x="17419" y="1514"/>
                  </a:cubicBezTo>
                  <a:cubicBezTo>
                    <a:pt x="17470" y="1475"/>
                    <a:pt x="17514" y="1437"/>
                    <a:pt x="17552" y="1393"/>
                  </a:cubicBezTo>
                  <a:lnTo>
                    <a:pt x="17508" y="1393"/>
                  </a:lnTo>
                  <a:cubicBezTo>
                    <a:pt x="17432" y="1393"/>
                    <a:pt x="17355" y="1386"/>
                    <a:pt x="17279" y="1386"/>
                  </a:cubicBezTo>
                  <a:cubicBezTo>
                    <a:pt x="17120" y="1380"/>
                    <a:pt x="16968" y="1361"/>
                    <a:pt x="16815" y="1342"/>
                  </a:cubicBezTo>
                  <a:cubicBezTo>
                    <a:pt x="16548" y="1298"/>
                    <a:pt x="16288" y="1228"/>
                    <a:pt x="16034" y="1132"/>
                  </a:cubicBezTo>
                  <a:lnTo>
                    <a:pt x="16027" y="1132"/>
                  </a:lnTo>
                  <a:cubicBezTo>
                    <a:pt x="15874" y="1106"/>
                    <a:pt x="15720" y="1093"/>
                    <a:pt x="15563" y="1093"/>
                  </a:cubicBezTo>
                  <a:cubicBezTo>
                    <a:pt x="15531" y="1093"/>
                    <a:pt x="15500" y="1093"/>
                    <a:pt x="15468" y="1094"/>
                  </a:cubicBezTo>
                  <a:cubicBezTo>
                    <a:pt x="15284" y="1107"/>
                    <a:pt x="15093" y="1132"/>
                    <a:pt x="14915" y="1183"/>
                  </a:cubicBezTo>
                  <a:cubicBezTo>
                    <a:pt x="14750" y="1234"/>
                    <a:pt x="14585" y="1298"/>
                    <a:pt x="14426" y="1367"/>
                  </a:cubicBezTo>
                  <a:cubicBezTo>
                    <a:pt x="14362" y="1412"/>
                    <a:pt x="14305" y="1450"/>
                    <a:pt x="14248" y="1501"/>
                  </a:cubicBezTo>
                  <a:cubicBezTo>
                    <a:pt x="14153" y="1583"/>
                    <a:pt x="14057" y="1672"/>
                    <a:pt x="13975" y="1768"/>
                  </a:cubicBezTo>
                  <a:cubicBezTo>
                    <a:pt x="13905" y="1850"/>
                    <a:pt x="13847" y="1933"/>
                    <a:pt x="13790" y="2022"/>
                  </a:cubicBezTo>
                  <a:cubicBezTo>
                    <a:pt x="13816" y="1997"/>
                    <a:pt x="13841" y="1971"/>
                    <a:pt x="13867" y="1952"/>
                  </a:cubicBezTo>
                  <a:cubicBezTo>
                    <a:pt x="13871" y="1949"/>
                    <a:pt x="13875" y="1948"/>
                    <a:pt x="13880" y="1948"/>
                  </a:cubicBezTo>
                  <a:cubicBezTo>
                    <a:pt x="13895" y="1948"/>
                    <a:pt x="13910" y="1963"/>
                    <a:pt x="13905" y="1977"/>
                  </a:cubicBezTo>
                  <a:cubicBezTo>
                    <a:pt x="13835" y="2098"/>
                    <a:pt x="13759" y="2206"/>
                    <a:pt x="13670" y="2314"/>
                  </a:cubicBezTo>
                  <a:cubicBezTo>
                    <a:pt x="13593" y="2435"/>
                    <a:pt x="13517" y="2556"/>
                    <a:pt x="13453" y="2683"/>
                  </a:cubicBezTo>
                  <a:cubicBezTo>
                    <a:pt x="13345" y="2886"/>
                    <a:pt x="13256" y="3102"/>
                    <a:pt x="13180" y="3325"/>
                  </a:cubicBezTo>
                  <a:cubicBezTo>
                    <a:pt x="13187" y="3331"/>
                    <a:pt x="13187" y="3337"/>
                    <a:pt x="13187" y="3344"/>
                  </a:cubicBezTo>
                  <a:cubicBezTo>
                    <a:pt x="13187" y="3376"/>
                    <a:pt x="13174" y="3407"/>
                    <a:pt x="13161" y="3439"/>
                  </a:cubicBezTo>
                  <a:cubicBezTo>
                    <a:pt x="13148" y="3465"/>
                    <a:pt x="13129" y="3490"/>
                    <a:pt x="13117" y="3509"/>
                  </a:cubicBezTo>
                  <a:cubicBezTo>
                    <a:pt x="13085" y="3566"/>
                    <a:pt x="13047" y="3617"/>
                    <a:pt x="13009" y="3668"/>
                  </a:cubicBezTo>
                  <a:cubicBezTo>
                    <a:pt x="12932" y="3770"/>
                    <a:pt x="12850" y="3865"/>
                    <a:pt x="12767" y="3954"/>
                  </a:cubicBezTo>
                  <a:cubicBezTo>
                    <a:pt x="12678" y="4036"/>
                    <a:pt x="12583" y="4119"/>
                    <a:pt x="12481" y="4189"/>
                  </a:cubicBezTo>
                  <a:cubicBezTo>
                    <a:pt x="12386" y="4265"/>
                    <a:pt x="12278" y="4322"/>
                    <a:pt x="12157" y="4361"/>
                  </a:cubicBezTo>
                  <a:cubicBezTo>
                    <a:pt x="12155" y="4361"/>
                    <a:pt x="12154" y="4361"/>
                    <a:pt x="12152" y="4361"/>
                  </a:cubicBezTo>
                  <a:cubicBezTo>
                    <a:pt x="12136" y="4361"/>
                    <a:pt x="12127" y="4334"/>
                    <a:pt x="12144" y="4322"/>
                  </a:cubicBezTo>
                  <a:cubicBezTo>
                    <a:pt x="12233" y="4240"/>
                    <a:pt x="12335" y="4176"/>
                    <a:pt x="12430" y="4100"/>
                  </a:cubicBezTo>
                  <a:cubicBezTo>
                    <a:pt x="12526" y="4030"/>
                    <a:pt x="12615" y="3954"/>
                    <a:pt x="12697" y="3871"/>
                  </a:cubicBezTo>
                  <a:cubicBezTo>
                    <a:pt x="12754" y="3808"/>
                    <a:pt x="12812" y="3744"/>
                    <a:pt x="12869" y="3674"/>
                  </a:cubicBezTo>
                  <a:cubicBezTo>
                    <a:pt x="12850" y="3668"/>
                    <a:pt x="12831" y="3655"/>
                    <a:pt x="12824" y="3642"/>
                  </a:cubicBezTo>
                  <a:cubicBezTo>
                    <a:pt x="12538" y="3153"/>
                    <a:pt x="12189" y="2708"/>
                    <a:pt x="11776" y="2321"/>
                  </a:cubicBezTo>
                  <a:cubicBezTo>
                    <a:pt x="11045" y="1615"/>
                    <a:pt x="10162" y="1062"/>
                    <a:pt x="9247" y="624"/>
                  </a:cubicBezTo>
                  <a:cubicBezTo>
                    <a:pt x="8903" y="459"/>
                    <a:pt x="8554" y="313"/>
                    <a:pt x="8192" y="198"/>
                  </a:cubicBezTo>
                  <a:cubicBezTo>
                    <a:pt x="8001" y="141"/>
                    <a:pt x="7810" y="96"/>
                    <a:pt x="7620" y="58"/>
                  </a:cubicBezTo>
                  <a:cubicBezTo>
                    <a:pt x="7402" y="20"/>
                    <a:pt x="7184" y="0"/>
                    <a:pt x="69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49"/>
            <p:cNvSpPr/>
            <p:nvPr/>
          </p:nvSpPr>
          <p:spPr>
            <a:xfrm rot="-1718167">
              <a:off x="7465145" y="1369442"/>
              <a:ext cx="477108" cy="174004"/>
            </a:xfrm>
            <a:custGeom>
              <a:rect b="b" l="l" r="r" t="t"/>
              <a:pathLst>
                <a:path extrusionOk="0" h="1062" w="2912">
                  <a:moveTo>
                    <a:pt x="2911" y="0"/>
                  </a:moveTo>
                  <a:lnTo>
                    <a:pt x="2638" y="57"/>
                  </a:lnTo>
                  <a:lnTo>
                    <a:pt x="1977" y="197"/>
                  </a:lnTo>
                  <a:cubicBezTo>
                    <a:pt x="1755" y="242"/>
                    <a:pt x="1532" y="293"/>
                    <a:pt x="1316" y="343"/>
                  </a:cubicBezTo>
                  <a:cubicBezTo>
                    <a:pt x="1107" y="394"/>
                    <a:pt x="903" y="458"/>
                    <a:pt x="694" y="496"/>
                  </a:cubicBezTo>
                  <a:cubicBezTo>
                    <a:pt x="605" y="648"/>
                    <a:pt x="433" y="737"/>
                    <a:pt x="287" y="814"/>
                  </a:cubicBezTo>
                  <a:cubicBezTo>
                    <a:pt x="211" y="858"/>
                    <a:pt x="134" y="909"/>
                    <a:pt x="64" y="973"/>
                  </a:cubicBezTo>
                  <a:cubicBezTo>
                    <a:pt x="39" y="992"/>
                    <a:pt x="14" y="1030"/>
                    <a:pt x="1" y="1062"/>
                  </a:cubicBezTo>
                  <a:lnTo>
                    <a:pt x="26" y="1062"/>
                  </a:lnTo>
                  <a:cubicBezTo>
                    <a:pt x="52" y="1049"/>
                    <a:pt x="77" y="1049"/>
                    <a:pt x="103" y="1049"/>
                  </a:cubicBezTo>
                  <a:cubicBezTo>
                    <a:pt x="109" y="1049"/>
                    <a:pt x="115" y="1049"/>
                    <a:pt x="122" y="1055"/>
                  </a:cubicBezTo>
                  <a:cubicBezTo>
                    <a:pt x="325" y="966"/>
                    <a:pt x="535" y="890"/>
                    <a:pt x="744" y="807"/>
                  </a:cubicBezTo>
                  <a:cubicBezTo>
                    <a:pt x="1164" y="648"/>
                    <a:pt x="1590" y="490"/>
                    <a:pt x="2015" y="331"/>
                  </a:cubicBezTo>
                  <a:cubicBezTo>
                    <a:pt x="2231" y="254"/>
                    <a:pt x="2448" y="172"/>
                    <a:pt x="2664" y="96"/>
                  </a:cubicBezTo>
                  <a:lnTo>
                    <a:pt x="29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49"/>
            <p:cNvSpPr/>
            <p:nvPr/>
          </p:nvSpPr>
          <p:spPr>
            <a:xfrm rot="-1718167">
              <a:off x="7439727" y="1702069"/>
              <a:ext cx="106334" cy="27198"/>
            </a:xfrm>
            <a:custGeom>
              <a:rect b="b" l="l" r="r" t="t"/>
              <a:pathLst>
                <a:path extrusionOk="0" h="166" w="649">
                  <a:moveTo>
                    <a:pt x="544" y="1"/>
                  </a:moveTo>
                  <a:cubicBezTo>
                    <a:pt x="529" y="1"/>
                    <a:pt x="512" y="3"/>
                    <a:pt x="496" y="7"/>
                  </a:cubicBezTo>
                  <a:cubicBezTo>
                    <a:pt x="439" y="13"/>
                    <a:pt x="382" y="19"/>
                    <a:pt x="331" y="26"/>
                  </a:cubicBezTo>
                  <a:cubicBezTo>
                    <a:pt x="280" y="39"/>
                    <a:pt x="223" y="45"/>
                    <a:pt x="172" y="64"/>
                  </a:cubicBezTo>
                  <a:cubicBezTo>
                    <a:pt x="121" y="70"/>
                    <a:pt x="64" y="89"/>
                    <a:pt x="20" y="115"/>
                  </a:cubicBezTo>
                  <a:cubicBezTo>
                    <a:pt x="1" y="134"/>
                    <a:pt x="7" y="159"/>
                    <a:pt x="32" y="166"/>
                  </a:cubicBezTo>
                  <a:cubicBezTo>
                    <a:pt x="83" y="159"/>
                    <a:pt x="134" y="153"/>
                    <a:pt x="185" y="147"/>
                  </a:cubicBezTo>
                  <a:cubicBezTo>
                    <a:pt x="242" y="134"/>
                    <a:pt x="293" y="128"/>
                    <a:pt x="344" y="121"/>
                  </a:cubicBezTo>
                  <a:lnTo>
                    <a:pt x="503" y="102"/>
                  </a:lnTo>
                  <a:cubicBezTo>
                    <a:pt x="511" y="103"/>
                    <a:pt x="520" y="104"/>
                    <a:pt x="528" y="104"/>
                  </a:cubicBezTo>
                  <a:cubicBezTo>
                    <a:pt x="570" y="104"/>
                    <a:pt x="611" y="90"/>
                    <a:pt x="643" y="64"/>
                  </a:cubicBezTo>
                  <a:cubicBezTo>
                    <a:pt x="649" y="51"/>
                    <a:pt x="649" y="45"/>
                    <a:pt x="643" y="32"/>
                  </a:cubicBezTo>
                  <a:cubicBezTo>
                    <a:pt x="612" y="10"/>
                    <a:pt x="579" y="1"/>
                    <a:pt x="544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49"/>
            <p:cNvSpPr/>
            <p:nvPr/>
          </p:nvSpPr>
          <p:spPr>
            <a:xfrm rot="-1718167">
              <a:off x="7335787" y="2038497"/>
              <a:ext cx="82576" cy="47024"/>
            </a:xfrm>
            <a:custGeom>
              <a:rect b="b" l="l" r="r" t="t"/>
              <a:pathLst>
                <a:path extrusionOk="0" h="287" w="504">
                  <a:moveTo>
                    <a:pt x="481" y="1"/>
                  </a:moveTo>
                  <a:cubicBezTo>
                    <a:pt x="477" y="1"/>
                    <a:pt x="472" y="2"/>
                    <a:pt x="469" y="6"/>
                  </a:cubicBezTo>
                  <a:cubicBezTo>
                    <a:pt x="399" y="44"/>
                    <a:pt x="335" y="101"/>
                    <a:pt x="265" y="139"/>
                  </a:cubicBezTo>
                  <a:cubicBezTo>
                    <a:pt x="195" y="178"/>
                    <a:pt x="119" y="209"/>
                    <a:pt x="37" y="222"/>
                  </a:cubicBezTo>
                  <a:cubicBezTo>
                    <a:pt x="0" y="234"/>
                    <a:pt x="4" y="286"/>
                    <a:pt x="37" y="286"/>
                  </a:cubicBezTo>
                  <a:cubicBezTo>
                    <a:pt x="39" y="286"/>
                    <a:pt x="41" y="286"/>
                    <a:pt x="43" y="286"/>
                  </a:cubicBezTo>
                  <a:cubicBezTo>
                    <a:pt x="138" y="279"/>
                    <a:pt x="221" y="248"/>
                    <a:pt x="303" y="209"/>
                  </a:cubicBezTo>
                  <a:cubicBezTo>
                    <a:pt x="386" y="171"/>
                    <a:pt x="450" y="108"/>
                    <a:pt x="494" y="25"/>
                  </a:cubicBezTo>
                  <a:cubicBezTo>
                    <a:pt x="503" y="11"/>
                    <a:pt x="493" y="1"/>
                    <a:pt x="481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49"/>
            <p:cNvSpPr/>
            <p:nvPr/>
          </p:nvSpPr>
          <p:spPr>
            <a:xfrm rot="-1718167">
              <a:off x="7306265" y="2087954"/>
              <a:ext cx="113706" cy="41944"/>
            </a:xfrm>
            <a:custGeom>
              <a:rect b="b" l="l" r="r" t="t"/>
              <a:pathLst>
                <a:path extrusionOk="0" h="256" w="694">
                  <a:moveTo>
                    <a:pt x="668" y="1"/>
                  </a:moveTo>
                  <a:cubicBezTo>
                    <a:pt x="666" y="1"/>
                    <a:pt x="664" y="1"/>
                    <a:pt x="661" y="2"/>
                  </a:cubicBezTo>
                  <a:cubicBezTo>
                    <a:pt x="636" y="2"/>
                    <a:pt x="610" y="15"/>
                    <a:pt x="591" y="34"/>
                  </a:cubicBezTo>
                  <a:cubicBezTo>
                    <a:pt x="566" y="47"/>
                    <a:pt x="541" y="66"/>
                    <a:pt x="521" y="79"/>
                  </a:cubicBezTo>
                  <a:cubicBezTo>
                    <a:pt x="471" y="104"/>
                    <a:pt x="426" y="130"/>
                    <a:pt x="369" y="142"/>
                  </a:cubicBezTo>
                  <a:cubicBezTo>
                    <a:pt x="304" y="167"/>
                    <a:pt x="236" y="178"/>
                    <a:pt x="167" y="178"/>
                  </a:cubicBezTo>
                  <a:cubicBezTo>
                    <a:pt x="129" y="178"/>
                    <a:pt x="90" y="175"/>
                    <a:pt x="51" y="168"/>
                  </a:cubicBezTo>
                  <a:cubicBezTo>
                    <a:pt x="13" y="168"/>
                    <a:pt x="0" y="219"/>
                    <a:pt x="32" y="231"/>
                  </a:cubicBezTo>
                  <a:cubicBezTo>
                    <a:pt x="93" y="247"/>
                    <a:pt x="154" y="255"/>
                    <a:pt x="216" y="255"/>
                  </a:cubicBezTo>
                  <a:cubicBezTo>
                    <a:pt x="277" y="255"/>
                    <a:pt x="337" y="247"/>
                    <a:pt x="394" y="231"/>
                  </a:cubicBezTo>
                  <a:cubicBezTo>
                    <a:pt x="458" y="212"/>
                    <a:pt x="509" y="187"/>
                    <a:pt x="566" y="161"/>
                  </a:cubicBezTo>
                  <a:cubicBezTo>
                    <a:pt x="591" y="142"/>
                    <a:pt x="617" y="123"/>
                    <a:pt x="642" y="98"/>
                  </a:cubicBezTo>
                  <a:cubicBezTo>
                    <a:pt x="668" y="79"/>
                    <a:pt x="687" y="53"/>
                    <a:pt x="693" y="22"/>
                  </a:cubicBezTo>
                  <a:cubicBezTo>
                    <a:pt x="688" y="11"/>
                    <a:pt x="678" y="1"/>
                    <a:pt x="668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49"/>
            <p:cNvSpPr/>
            <p:nvPr/>
          </p:nvSpPr>
          <p:spPr>
            <a:xfrm rot="-1718167">
              <a:off x="7367212" y="1699171"/>
              <a:ext cx="27198" cy="26215"/>
            </a:xfrm>
            <a:custGeom>
              <a:rect b="b" l="l" r="r" t="t"/>
              <a:pathLst>
                <a:path extrusionOk="0" h="160" w="166">
                  <a:moveTo>
                    <a:pt x="26" y="0"/>
                  </a:moveTo>
                  <a:cubicBezTo>
                    <a:pt x="19" y="0"/>
                    <a:pt x="13" y="7"/>
                    <a:pt x="13" y="7"/>
                  </a:cubicBezTo>
                  <a:cubicBezTo>
                    <a:pt x="0" y="19"/>
                    <a:pt x="0" y="32"/>
                    <a:pt x="13" y="45"/>
                  </a:cubicBezTo>
                  <a:lnTo>
                    <a:pt x="70" y="102"/>
                  </a:lnTo>
                  <a:lnTo>
                    <a:pt x="83" y="115"/>
                  </a:lnTo>
                  <a:lnTo>
                    <a:pt x="102" y="134"/>
                  </a:lnTo>
                  <a:cubicBezTo>
                    <a:pt x="115" y="140"/>
                    <a:pt x="127" y="146"/>
                    <a:pt x="140" y="159"/>
                  </a:cubicBezTo>
                  <a:cubicBezTo>
                    <a:pt x="153" y="159"/>
                    <a:pt x="165" y="146"/>
                    <a:pt x="159" y="134"/>
                  </a:cubicBezTo>
                  <a:cubicBezTo>
                    <a:pt x="153" y="121"/>
                    <a:pt x="146" y="108"/>
                    <a:pt x="134" y="102"/>
                  </a:cubicBezTo>
                  <a:cubicBezTo>
                    <a:pt x="127" y="89"/>
                    <a:pt x="127" y="83"/>
                    <a:pt x="121" y="83"/>
                  </a:cubicBezTo>
                  <a:lnTo>
                    <a:pt x="102" y="64"/>
                  </a:lnTo>
                  <a:lnTo>
                    <a:pt x="45" y="7"/>
                  </a:lnTo>
                  <a:cubicBezTo>
                    <a:pt x="38" y="0"/>
                    <a:pt x="32" y="0"/>
                    <a:pt x="26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49"/>
            <p:cNvSpPr/>
            <p:nvPr/>
          </p:nvSpPr>
          <p:spPr>
            <a:xfrm rot="-1718167">
              <a:off x="7350291" y="1710122"/>
              <a:ext cx="46859" cy="50137"/>
            </a:xfrm>
            <a:custGeom>
              <a:rect b="b" l="l" r="r" t="t"/>
              <a:pathLst>
                <a:path extrusionOk="0" h="306" w="286">
                  <a:moveTo>
                    <a:pt x="54" y="1"/>
                  </a:moveTo>
                  <a:cubicBezTo>
                    <a:pt x="24" y="1"/>
                    <a:pt x="1" y="46"/>
                    <a:pt x="32" y="67"/>
                  </a:cubicBezTo>
                  <a:lnTo>
                    <a:pt x="44" y="79"/>
                  </a:lnTo>
                  <a:lnTo>
                    <a:pt x="51" y="86"/>
                  </a:lnTo>
                  <a:cubicBezTo>
                    <a:pt x="64" y="98"/>
                    <a:pt x="70" y="105"/>
                    <a:pt x="76" y="117"/>
                  </a:cubicBezTo>
                  <a:cubicBezTo>
                    <a:pt x="83" y="124"/>
                    <a:pt x="108" y="156"/>
                    <a:pt x="127" y="175"/>
                  </a:cubicBezTo>
                  <a:cubicBezTo>
                    <a:pt x="140" y="194"/>
                    <a:pt x="152" y="213"/>
                    <a:pt x="165" y="238"/>
                  </a:cubicBezTo>
                  <a:lnTo>
                    <a:pt x="172" y="245"/>
                  </a:lnTo>
                  <a:lnTo>
                    <a:pt x="184" y="264"/>
                  </a:lnTo>
                  <a:cubicBezTo>
                    <a:pt x="191" y="283"/>
                    <a:pt x="203" y="295"/>
                    <a:pt x="222" y="302"/>
                  </a:cubicBezTo>
                  <a:cubicBezTo>
                    <a:pt x="228" y="305"/>
                    <a:pt x="234" y="306"/>
                    <a:pt x="239" y="306"/>
                  </a:cubicBezTo>
                  <a:cubicBezTo>
                    <a:pt x="258" y="306"/>
                    <a:pt x="275" y="290"/>
                    <a:pt x="280" y="270"/>
                  </a:cubicBezTo>
                  <a:cubicBezTo>
                    <a:pt x="286" y="238"/>
                    <a:pt x="261" y="206"/>
                    <a:pt x="241" y="181"/>
                  </a:cubicBezTo>
                  <a:cubicBezTo>
                    <a:pt x="229" y="156"/>
                    <a:pt x="216" y="136"/>
                    <a:pt x="203" y="117"/>
                  </a:cubicBezTo>
                  <a:cubicBezTo>
                    <a:pt x="165" y="79"/>
                    <a:pt x="121" y="41"/>
                    <a:pt x="76" y="9"/>
                  </a:cubicBezTo>
                  <a:cubicBezTo>
                    <a:pt x="69" y="3"/>
                    <a:pt x="61" y="1"/>
                    <a:pt x="54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49"/>
            <p:cNvSpPr/>
            <p:nvPr/>
          </p:nvSpPr>
          <p:spPr>
            <a:xfrm rot="-1718167">
              <a:off x="7258702" y="1859531"/>
              <a:ext cx="46695" cy="31950"/>
            </a:xfrm>
            <a:custGeom>
              <a:rect b="b" l="l" r="r" t="t"/>
              <a:pathLst>
                <a:path extrusionOk="0" h="195" w="285">
                  <a:moveTo>
                    <a:pt x="24" y="0"/>
                  </a:moveTo>
                  <a:cubicBezTo>
                    <a:pt x="10" y="0"/>
                    <a:pt x="0" y="15"/>
                    <a:pt x="5" y="30"/>
                  </a:cubicBezTo>
                  <a:cubicBezTo>
                    <a:pt x="37" y="68"/>
                    <a:pt x="75" y="106"/>
                    <a:pt x="119" y="138"/>
                  </a:cubicBezTo>
                  <a:cubicBezTo>
                    <a:pt x="138" y="150"/>
                    <a:pt x="157" y="163"/>
                    <a:pt x="183" y="176"/>
                  </a:cubicBezTo>
                  <a:lnTo>
                    <a:pt x="221" y="188"/>
                  </a:lnTo>
                  <a:cubicBezTo>
                    <a:pt x="234" y="195"/>
                    <a:pt x="246" y="195"/>
                    <a:pt x="259" y="195"/>
                  </a:cubicBezTo>
                  <a:cubicBezTo>
                    <a:pt x="272" y="195"/>
                    <a:pt x="285" y="176"/>
                    <a:pt x="272" y="169"/>
                  </a:cubicBezTo>
                  <a:cubicBezTo>
                    <a:pt x="259" y="163"/>
                    <a:pt x="246" y="157"/>
                    <a:pt x="240" y="150"/>
                  </a:cubicBezTo>
                  <a:lnTo>
                    <a:pt x="202" y="138"/>
                  </a:lnTo>
                  <a:cubicBezTo>
                    <a:pt x="183" y="125"/>
                    <a:pt x="164" y="112"/>
                    <a:pt x="145" y="100"/>
                  </a:cubicBezTo>
                  <a:cubicBezTo>
                    <a:pt x="100" y="74"/>
                    <a:pt x="68" y="42"/>
                    <a:pt x="37" y="4"/>
                  </a:cubicBez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49"/>
            <p:cNvSpPr/>
            <p:nvPr/>
          </p:nvSpPr>
          <p:spPr>
            <a:xfrm rot="-1718167">
              <a:off x="7278987" y="1821050"/>
              <a:ext cx="36537" cy="43583"/>
            </a:xfrm>
            <a:custGeom>
              <a:rect b="b" l="l" r="r" t="t"/>
              <a:pathLst>
                <a:path extrusionOk="0" h="266" w="223">
                  <a:moveTo>
                    <a:pt x="32" y="0"/>
                  </a:moveTo>
                  <a:cubicBezTo>
                    <a:pt x="19" y="0"/>
                    <a:pt x="7" y="8"/>
                    <a:pt x="7" y="24"/>
                  </a:cubicBezTo>
                  <a:cubicBezTo>
                    <a:pt x="0" y="113"/>
                    <a:pt x="45" y="202"/>
                    <a:pt x="127" y="246"/>
                  </a:cubicBezTo>
                  <a:cubicBezTo>
                    <a:pt x="146" y="259"/>
                    <a:pt x="172" y="266"/>
                    <a:pt x="197" y="266"/>
                  </a:cubicBezTo>
                  <a:cubicBezTo>
                    <a:pt x="216" y="259"/>
                    <a:pt x="223" y="246"/>
                    <a:pt x="223" y="234"/>
                  </a:cubicBezTo>
                  <a:cubicBezTo>
                    <a:pt x="223" y="215"/>
                    <a:pt x="210" y="208"/>
                    <a:pt x="191" y="202"/>
                  </a:cubicBezTo>
                  <a:lnTo>
                    <a:pt x="172" y="189"/>
                  </a:lnTo>
                  <a:lnTo>
                    <a:pt x="159" y="183"/>
                  </a:lnTo>
                  <a:lnTo>
                    <a:pt x="153" y="183"/>
                  </a:lnTo>
                  <a:lnTo>
                    <a:pt x="146" y="177"/>
                  </a:lnTo>
                  <a:cubicBezTo>
                    <a:pt x="140" y="170"/>
                    <a:pt x="127" y="164"/>
                    <a:pt x="121" y="157"/>
                  </a:cubicBezTo>
                  <a:lnTo>
                    <a:pt x="115" y="151"/>
                  </a:lnTo>
                  <a:lnTo>
                    <a:pt x="108" y="138"/>
                  </a:lnTo>
                  <a:lnTo>
                    <a:pt x="96" y="126"/>
                  </a:lnTo>
                  <a:lnTo>
                    <a:pt x="89" y="119"/>
                  </a:lnTo>
                  <a:lnTo>
                    <a:pt x="89" y="119"/>
                  </a:lnTo>
                  <a:cubicBezTo>
                    <a:pt x="90" y="120"/>
                    <a:pt x="91" y="121"/>
                    <a:pt x="91" y="121"/>
                  </a:cubicBezTo>
                  <a:cubicBezTo>
                    <a:pt x="92" y="121"/>
                    <a:pt x="86" y="112"/>
                    <a:pt x="88" y="112"/>
                  </a:cubicBezTo>
                  <a:lnTo>
                    <a:pt x="88" y="112"/>
                  </a:lnTo>
                  <a:cubicBezTo>
                    <a:pt x="88" y="112"/>
                    <a:pt x="88" y="112"/>
                    <a:pt x="89" y="113"/>
                  </a:cubicBezTo>
                  <a:lnTo>
                    <a:pt x="83" y="100"/>
                  </a:lnTo>
                  <a:cubicBezTo>
                    <a:pt x="77" y="94"/>
                    <a:pt x="77" y="94"/>
                    <a:pt x="77" y="88"/>
                  </a:cubicBezTo>
                  <a:cubicBezTo>
                    <a:pt x="64" y="69"/>
                    <a:pt x="57" y="43"/>
                    <a:pt x="57" y="24"/>
                  </a:cubicBezTo>
                  <a:cubicBezTo>
                    <a:pt x="57" y="8"/>
                    <a:pt x="45" y="0"/>
                    <a:pt x="32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49"/>
            <p:cNvSpPr/>
            <p:nvPr/>
          </p:nvSpPr>
          <p:spPr>
            <a:xfrm rot="-1718167">
              <a:off x="7287374" y="1744634"/>
              <a:ext cx="114690" cy="98471"/>
            </a:xfrm>
            <a:custGeom>
              <a:rect b="b" l="l" r="r" t="t"/>
              <a:pathLst>
                <a:path extrusionOk="0" h="601" w="700">
                  <a:moveTo>
                    <a:pt x="418" y="169"/>
                  </a:moveTo>
                  <a:cubicBezTo>
                    <a:pt x="436" y="169"/>
                    <a:pt x="453" y="172"/>
                    <a:pt x="464" y="182"/>
                  </a:cubicBezTo>
                  <a:cubicBezTo>
                    <a:pt x="464" y="182"/>
                    <a:pt x="470" y="182"/>
                    <a:pt x="470" y="188"/>
                  </a:cubicBezTo>
                  <a:lnTo>
                    <a:pt x="464" y="194"/>
                  </a:lnTo>
                  <a:lnTo>
                    <a:pt x="451" y="201"/>
                  </a:lnTo>
                  <a:cubicBezTo>
                    <a:pt x="432" y="207"/>
                    <a:pt x="420" y="213"/>
                    <a:pt x="401" y="213"/>
                  </a:cubicBezTo>
                  <a:cubicBezTo>
                    <a:pt x="375" y="220"/>
                    <a:pt x="350" y="220"/>
                    <a:pt x="318" y="220"/>
                  </a:cubicBezTo>
                  <a:cubicBezTo>
                    <a:pt x="305" y="220"/>
                    <a:pt x="292" y="220"/>
                    <a:pt x="280" y="213"/>
                  </a:cubicBezTo>
                  <a:lnTo>
                    <a:pt x="261" y="213"/>
                  </a:lnTo>
                  <a:cubicBezTo>
                    <a:pt x="280" y="201"/>
                    <a:pt x="299" y="194"/>
                    <a:pt x="324" y="188"/>
                  </a:cubicBezTo>
                  <a:cubicBezTo>
                    <a:pt x="349" y="180"/>
                    <a:pt x="386" y="169"/>
                    <a:pt x="418" y="169"/>
                  </a:cubicBezTo>
                  <a:close/>
                  <a:moveTo>
                    <a:pt x="440" y="0"/>
                  </a:moveTo>
                  <a:cubicBezTo>
                    <a:pt x="427" y="0"/>
                    <a:pt x="414" y="1"/>
                    <a:pt x="401" y="4"/>
                  </a:cubicBezTo>
                  <a:cubicBezTo>
                    <a:pt x="389" y="3"/>
                    <a:pt x="377" y="2"/>
                    <a:pt x="365" y="2"/>
                  </a:cubicBezTo>
                  <a:cubicBezTo>
                    <a:pt x="309" y="2"/>
                    <a:pt x="256" y="14"/>
                    <a:pt x="204" y="35"/>
                  </a:cubicBezTo>
                  <a:cubicBezTo>
                    <a:pt x="184" y="42"/>
                    <a:pt x="165" y="61"/>
                    <a:pt x="146" y="74"/>
                  </a:cubicBezTo>
                  <a:cubicBezTo>
                    <a:pt x="121" y="93"/>
                    <a:pt x="95" y="112"/>
                    <a:pt x="76" y="137"/>
                  </a:cubicBezTo>
                  <a:cubicBezTo>
                    <a:pt x="0" y="245"/>
                    <a:pt x="7" y="391"/>
                    <a:pt x="102" y="493"/>
                  </a:cubicBezTo>
                  <a:cubicBezTo>
                    <a:pt x="161" y="561"/>
                    <a:pt x="249" y="600"/>
                    <a:pt x="340" y="600"/>
                  </a:cubicBezTo>
                  <a:cubicBezTo>
                    <a:pt x="386" y="600"/>
                    <a:pt x="432" y="590"/>
                    <a:pt x="477" y="569"/>
                  </a:cubicBezTo>
                  <a:cubicBezTo>
                    <a:pt x="604" y="518"/>
                    <a:pt x="693" y="391"/>
                    <a:pt x="699" y="251"/>
                  </a:cubicBezTo>
                  <a:cubicBezTo>
                    <a:pt x="699" y="182"/>
                    <a:pt x="667" y="105"/>
                    <a:pt x="610" y="61"/>
                  </a:cubicBezTo>
                  <a:cubicBezTo>
                    <a:pt x="563" y="24"/>
                    <a:pt x="503" y="0"/>
                    <a:pt x="440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49"/>
            <p:cNvSpPr/>
            <p:nvPr/>
          </p:nvSpPr>
          <p:spPr>
            <a:xfrm rot="-1718167">
              <a:off x="7402506" y="2405144"/>
              <a:ext cx="32768" cy="42600"/>
            </a:xfrm>
            <a:custGeom>
              <a:rect b="b" l="l" r="r" t="t"/>
              <a:pathLst>
                <a:path extrusionOk="0" h="260" w="200">
                  <a:moveTo>
                    <a:pt x="179" y="1"/>
                  </a:moveTo>
                  <a:cubicBezTo>
                    <a:pt x="175" y="1"/>
                    <a:pt x="171" y="3"/>
                    <a:pt x="167" y="9"/>
                  </a:cubicBezTo>
                  <a:cubicBezTo>
                    <a:pt x="155" y="15"/>
                    <a:pt x="148" y="21"/>
                    <a:pt x="142" y="28"/>
                  </a:cubicBezTo>
                  <a:cubicBezTo>
                    <a:pt x="136" y="34"/>
                    <a:pt x="129" y="47"/>
                    <a:pt x="123" y="53"/>
                  </a:cubicBezTo>
                  <a:cubicBezTo>
                    <a:pt x="110" y="72"/>
                    <a:pt x="97" y="91"/>
                    <a:pt x="85" y="110"/>
                  </a:cubicBezTo>
                  <a:lnTo>
                    <a:pt x="15" y="218"/>
                  </a:lnTo>
                  <a:cubicBezTo>
                    <a:pt x="1" y="237"/>
                    <a:pt x="18" y="260"/>
                    <a:pt x="38" y="260"/>
                  </a:cubicBezTo>
                  <a:cubicBezTo>
                    <a:pt x="45" y="260"/>
                    <a:pt x="53" y="257"/>
                    <a:pt x="59" y="250"/>
                  </a:cubicBezTo>
                  <a:lnTo>
                    <a:pt x="129" y="142"/>
                  </a:lnTo>
                  <a:cubicBezTo>
                    <a:pt x="142" y="123"/>
                    <a:pt x="155" y="110"/>
                    <a:pt x="167" y="91"/>
                  </a:cubicBezTo>
                  <a:lnTo>
                    <a:pt x="186" y="60"/>
                  </a:lnTo>
                  <a:cubicBezTo>
                    <a:pt x="186" y="47"/>
                    <a:pt x="193" y="41"/>
                    <a:pt x="199" y="28"/>
                  </a:cubicBezTo>
                  <a:cubicBezTo>
                    <a:pt x="199" y="14"/>
                    <a:pt x="190" y="1"/>
                    <a:pt x="179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49"/>
            <p:cNvSpPr/>
            <p:nvPr/>
          </p:nvSpPr>
          <p:spPr>
            <a:xfrm rot="-1718167">
              <a:off x="7426217" y="2380420"/>
              <a:ext cx="30802" cy="45385"/>
            </a:xfrm>
            <a:custGeom>
              <a:rect b="b" l="l" r="r" t="t"/>
              <a:pathLst>
                <a:path extrusionOk="0" h="277" w="188">
                  <a:moveTo>
                    <a:pt x="161" y="0"/>
                  </a:moveTo>
                  <a:cubicBezTo>
                    <a:pt x="154" y="0"/>
                    <a:pt x="147" y="4"/>
                    <a:pt x="143" y="12"/>
                  </a:cubicBezTo>
                  <a:cubicBezTo>
                    <a:pt x="124" y="31"/>
                    <a:pt x="117" y="44"/>
                    <a:pt x="105" y="63"/>
                  </a:cubicBezTo>
                  <a:cubicBezTo>
                    <a:pt x="92" y="88"/>
                    <a:pt x="79" y="108"/>
                    <a:pt x="73" y="127"/>
                  </a:cubicBezTo>
                  <a:lnTo>
                    <a:pt x="9" y="241"/>
                  </a:lnTo>
                  <a:cubicBezTo>
                    <a:pt x="0" y="259"/>
                    <a:pt x="17" y="277"/>
                    <a:pt x="34" y="277"/>
                  </a:cubicBezTo>
                  <a:cubicBezTo>
                    <a:pt x="41" y="277"/>
                    <a:pt x="48" y="274"/>
                    <a:pt x="54" y="266"/>
                  </a:cubicBezTo>
                  <a:lnTo>
                    <a:pt x="117" y="152"/>
                  </a:lnTo>
                  <a:cubicBezTo>
                    <a:pt x="130" y="133"/>
                    <a:pt x="137" y="114"/>
                    <a:pt x="149" y="95"/>
                  </a:cubicBezTo>
                  <a:cubicBezTo>
                    <a:pt x="162" y="76"/>
                    <a:pt x="168" y="50"/>
                    <a:pt x="175" y="31"/>
                  </a:cubicBezTo>
                  <a:cubicBezTo>
                    <a:pt x="187" y="14"/>
                    <a:pt x="175" y="0"/>
                    <a:pt x="161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49"/>
            <p:cNvSpPr/>
            <p:nvPr/>
          </p:nvSpPr>
          <p:spPr>
            <a:xfrm rot="-1718167">
              <a:off x="7388048" y="2262762"/>
              <a:ext cx="31294" cy="68979"/>
            </a:xfrm>
            <a:custGeom>
              <a:rect b="b" l="l" r="r" t="t"/>
              <a:pathLst>
                <a:path extrusionOk="0" h="421" w="191">
                  <a:moveTo>
                    <a:pt x="146" y="0"/>
                  </a:moveTo>
                  <a:cubicBezTo>
                    <a:pt x="135" y="0"/>
                    <a:pt x="123" y="7"/>
                    <a:pt x="114" y="19"/>
                  </a:cubicBezTo>
                  <a:cubicBezTo>
                    <a:pt x="108" y="50"/>
                    <a:pt x="101" y="89"/>
                    <a:pt x="101" y="120"/>
                  </a:cubicBezTo>
                  <a:cubicBezTo>
                    <a:pt x="101" y="152"/>
                    <a:pt x="89" y="184"/>
                    <a:pt x="82" y="209"/>
                  </a:cubicBezTo>
                  <a:cubicBezTo>
                    <a:pt x="70" y="241"/>
                    <a:pt x="57" y="273"/>
                    <a:pt x="44" y="305"/>
                  </a:cubicBezTo>
                  <a:cubicBezTo>
                    <a:pt x="25" y="330"/>
                    <a:pt x="12" y="362"/>
                    <a:pt x="6" y="394"/>
                  </a:cubicBezTo>
                  <a:cubicBezTo>
                    <a:pt x="1" y="409"/>
                    <a:pt x="13" y="421"/>
                    <a:pt x="28" y="421"/>
                  </a:cubicBezTo>
                  <a:cubicBezTo>
                    <a:pt x="31" y="421"/>
                    <a:pt x="35" y="420"/>
                    <a:pt x="38" y="419"/>
                  </a:cubicBezTo>
                  <a:cubicBezTo>
                    <a:pt x="70" y="400"/>
                    <a:pt x="95" y="375"/>
                    <a:pt x="108" y="343"/>
                  </a:cubicBezTo>
                  <a:cubicBezTo>
                    <a:pt x="127" y="311"/>
                    <a:pt x="140" y="273"/>
                    <a:pt x="152" y="241"/>
                  </a:cubicBezTo>
                  <a:cubicBezTo>
                    <a:pt x="165" y="209"/>
                    <a:pt x="171" y="171"/>
                    <a:pt x="178" y="139"/>
                  </a:cubicBezTo>
                  <a:cubicBezTo>
                    <a:pt x="190" y="101"/>
                    <a:pt x="190" y="63"/>
                    <a:pt x="178" y="25"/>
                  </a:cubicBezTo>
                  <a:cubicBezTo>
                    <a:pt x="171" y="8"/>
                    <a:pt x="159" y="0"/>
                    <a:pt x="146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49"/>
            <p:cNvSpPr/>
            <p:nvPr/>
          </p:nvSpPr>
          <p:spPr>
            <a:xfrm rot="-1718167">
              <a:off x="7412297" y="2254727"/>
              <a:ext cx="23102" cy="41944"/>
            </a:xfrm>
            <a:custGeom>
              <a:rect b="b" l="l" r="r" t="t"/>
              <a:pathLst>
                <a:path extrusionOk="0" h="256" w="141">
                  <a:moveTo>
                    <a:pt x="90" y="1"/>
                  </a:moveTo>
                  <a:cubicBezTo>
                    <a:pt x="85" y="1"/>
                    <a:pt x="80" y="2"/>
                    <a:pt x="77" y="5"/>
                  </a:cubicBezTo>
                  <a:cubicBezTo>
                    <a:pt x="64" y="12"/>
                    <a:pt x="64" y="24"/>
                    <a:pt x="64" y="44"/>
                  </a:cubicBezTo>
                  <a:lnTo>
                    <a:pt x="64" y="69"/>
                  </a:lnTo>
                  <a:cubicBezTo>
                    <a:pt x="64" y="75"/>
                    <a:pt x="64" y="82"/>
                    <a:pt x="64" y="94"/>
                  </a:cubicBezTo>
                  <a:lnTo>
                    <a:pt x="64" y="107"/>
                  </a:lnTo>
                  <a:lnTo>
                    <a:pt x="64" y="113"/>
                  </a:lnTo>
                  <a:cubicBezTo>
                    <a:pt x="58" y="133"/>
                    <a:pt x="52" y="145"/>
                    <a:pt x="45" y="164"/>
                  </a:cubicBezTo>
                  <a:cubicBezTo>
                    <a:pt x="39" y="177"/>
                    <a:pt x="26" y="196"/>
                    <a:pt x="20" y="209"/>
                  </a:cubicBezTo>
                  <a:cubicBezTo>
                    <a:pt x="0" y="228"/>
                    <a:pt x="18" y="255"/>
                    <a:pt x="39" y="255"/>
                  </a:cubicBezTo>
                  <a:cubicBezTo>
                    <a:pt x="45" y="255"/>
                    <a:pt x="52" y="253"/>
                    <a:pt x="58" y="247"/>
                  </a:cubicBezTo>
                  <a:cubicBezTo>
                    <a:pt x="90" y="215"/>
                    <a:pt x="115" y="177"/>
                    <a:pt x="128" y="139"/>
                  </a:cubicBezTo>
                  <a:cubicBezTo>
                    <a:pt x="134" y="113"/>
                    <a:pt x="134" y="94"/>
                    <a:pt x="141" y="75"/>
                  </a:cubicBezTo>
                  <a:cubicBezTo>
                    <a:pt x="141" y="63"/>
                    <a:pt x="141" y="50"/>
                    <a:pt x="141" y="37"/>
                  </a:cubicBezTo>
                  <a:cubicBezTo>
                    <a:pt x="134" y="31"/>
                    <a:pt x="128" y="24"/>
                    <a:pt x="122" y="24"/>
                  </a:cubicBezTo>
                  <a:cubicBezTo>
                    <a:pt x="115" y="18"/>
                    <a:pt x="109" y="12"/>
                    <a:pt x="102" y="5"/>
                  </a:cubicBezTo>
                  <a:cubicBezTo>
                    <a:pt x="99" y="2"/>
                    <a:pt x="95" y="1"/>
                    <a:pt x="90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49"/>
            <p:cNvSpPr/>
            <p:nvPr/>
          </p:nvSpPr>
          <p:spPr>
            <a:xfrm rot="-1718167">
              <a:off x="7439870" y="2245516"/>
              <a:ext cx="18186" cy="42272"/>
            </a:xfrm>
            <a:custGeom>
              <a:rect b="b" l="l" r="r" t="t"/>
              <a:pathLst>
                <a:path extrusionOk="0" h="258" w="111">
                  <a:moveTo>
                    <a:pt x="94" y="0"/>
                  </a:moveTo>
                  <a:cubicBezTo>
                    <a:pt x="89" y="0"/>
                    <a:pt x="83" y="2"/>
                    <a:pt x="79" y="7"/>
                  </a:cubicBezTo>
                  <a:cubicBezTo>
                    <a:pt x="73" y="26"/>
                    <a:pt x="66" y="39"/>
                    <a:pt x="60" y="58"/>
                  </a:cubicBezTo>
                  <a:cubicBezTo>
                    <a:pt x="54" y="58"/>
                    <a:pt x="47" y="64"/>
                    <a:pt x="47" y="70"/>
                  </a:cubicBezTo>
                  <a:lnTo>
                    <a:pt x="47" y="83"/>
                  </a:lnTo>
                  <a:lnTo>
                    <a:pt x="41" y="109"/>
                  </a:lnTo>
                  <a:cubicBezTo>
                    <a:pt x="28" y="147"/>
                    <a:pt x="22" y="185"/>
                    <a:pt x="9" y="217"/>
                  </a:cubicBezTo>
                  <a:cubicBezTo>
                    <a:pt x="1" y="241"/>
                    <a:pt x="19" y="258"/>
                    <a:pt x="39" y="258"/>
                  </a:cubicBezTo>
                  <a:cubicBezTo>
                    <a:pt x="49" y="258"/>
                    <a:pt x="60" y="253"/>
                    <a:pt x="66" y="242"/>
                  </a:cubicBezTo>
                  <a:cubicBezTo>
                    <a:pt x="73" y="204"/>
                    <a:pt x="85" y="172"/>
                    <a:pt x="98" y="134"/>
                  </a:cubicBezTo>
                  <a:cubicBezTo>
                    <a:pt x="104" y="115"/>
                    <a:pt x="111" y="96"/>
                    <a:pt x="111" y="70"/>
                  </a:cubicBezTo>
                  <a:cubicBezTo>
                    <a:pt x="111" y="64"/>
                    <a:pt x="111" y="58"/>
                    <a:pt x="111" y="45"/>
                  </a:cubicBezTo>
                  <a:lnTo>
                    <a:pt x="111" y="20"/>
                  </a:lnTo>
                  <a:cubicBezTo>
                    <a:pt x="111" y="7"/>
                    <a:pt x="103" y="0"/>
                    <a:pt x="94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49"/>
            <p:cNvSpPr/>
            <p:nvPr/>
          </p:nvSpPr>
          <p:spPr>
            <a:xfrm rot="-1718167">
              <a:off x="7336697" y="2228959"/>
              <a:ext cx="75695" cy="148444"/>
            </a:xfrm>
            <a:custGeom>
              <a:rect b="b" l="l" r="r" t="t"/>
              <a:pathLst>
                <a:path extrusionOk="0" h="906" w="462">
                  <a:moveTo>
                    <a:pt x="397" y="0"/>
                  </a:moveTo>
                  <a:cubicBezTo>
                    <a:pt x="391" y="0"/>
                    <a:pt x="385" y="3"/>
                    <a:pt x="379" y="10"/>
                  </a:cubicBezTo>
                  <a:cubicBezTo>
                    <a:pt x="360" y="35"/>
                    <a:pt x="353" y="67"/>
                    <a:pt x="353" y="105"/>
                  </a:cubicBezTo>
                  <a:cubicBezTo>
                    <a:pt x="347" y="143"/>
                    <a:pt x="347" y="181"/>
                    <a:pt x="341" y="226"/>
                  </a:cubicBezTo>
                  <a:cubicBezTo>
                    <a:pt x="328" y="308"/>
                    <a:pt x="302" y="385"/>
                    <a:pt x="271" y="461"/>
                  </a:cubicBezTo>
                  <a:cubicBezTo>
                    <a:pt x="213" y="613"/>
                    <a:pt x="124" y="747"/>
                    <a:pt x="10" y="868"/>
                  </a:cubicBezTo>
                  <a:cubicBezTo>
                    <a:pt x="0" y="883"/>
                    <a:pt x="17" y="905"/>
                    <a:pt x="35" y="905"/>
                  </a:cubicBezTo>
                  <a:cubicBezTo>
                    <a:pt x="39" y="905"/>
                    <a:pt x="44" y="903"/>
                    <a:pt x="48" y="899"/>
                  </a:cubicBezTo>
                  <a:cubicBezTo>
                    <a:pt x="175" y="785"/>
                    <a:pt x="277" y="645"/>
                    <a:pt x="347" y="493"/>
                  </a:cubicBezTo>
                  <a:cubicBezTo>
                    <a:pt x="379" y="410"/>
                    <a:pt x="404" y="334"/>
                    <a:pt x="417" y="251"/>
                  </a:cubicBezTo>
                  <a:cubicBezTo>
                    <a:pt x="430" y="188"/>
                    <a:pt x="461" y="61"/>
                    <a:pt x="410" y="10"/>
                  </a:cubicBezTo>
                  <a:cubicBezTo>
                    <a:pt x="407" y="3"/>
                    <a:pt x="403" y="0"/>
                    <a:pt x="397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49"/>
            <p:cNvSpPr/>
            <p:nvPr/>
          </p:nvSpPr>
          <p:spPr>
            <a:xfrm rot="-1718167">
              <a:off x="7381907" y="2415401"/>
              <a:ext cx="30311" cy="37521"/>
            </a:xfrm>
            <a:custGeom>
              <a:rect b="b" l="l" r="r" t="t"/>
              <a:pathLst>
                <a:path extrusionOk="0" h="229" w="185">
                  <a:moveTo>
                    <a:pt x="169" y="1"/>
                  </a:moveTo>
                  <a:cubicBezTo>
                    <a:pt x="166" y="1"/>
                    <a:pt x="163" y="1"/>
                    <a:pt x="160" y="3"/>
                  </a:cubicBezTo>
                  <a:cubicBezTo>
                    <a:pt x="147" y="9"/>
                    <a:pt x="128" y="22"/>
                    <a:pt x="115" y="35"/>
                  </a:cubicBezTo>
                  <a:cubicBezTo>
                    <a:pt x="102" y="48"/>
                    <a:pt x="90" y="67"/>
                    <a:pt x="77" y="86"/>
                  </a:cubicBezTo>
                  <a:cubicBezTo>
                    <a:pt x="51" y="117"/>
                    <a:pt x="32" y="156"/>
                    <a:pt x="13" y="187"/>
                  </a:cubicBezTo>
                  <a:cubicBezTo>
                    <a:pt x="1" y="200"/>
                    <a:pt x="7" y="213"/>
                    <a:pt x="13" y="225"/>
                  </a:cubicBezTo>
                  <a:cubicBezTo>
                    <a:pt x="17" y="227"/>
                    <a:pt x="21" y="228"/>
                    <a:pt x="25" y="228"/>
                  </a:cubicBezTo>
                  <a:cubicBezTo>
                    <a:pt x="34" y="228"/>
                    <a:pt x="42" y="224"/>
                    <a:pt x="51" y="219"/>
                  </a:cubicBezTo>
                  <a:cubicBezTo>
                    <a:pt x="77" y="187"/>
                    <a:pt x="102" y="156"/>
                    <a:pt x="128" y="124"/>
                  </a:cubicBezTo>
                  <a:cubicBezTo>
                    <a:pt x="140" y="111"/>
                    <a:pt x="153" y="92"/>
                    <a:pt x="166" y="73"/>
                  </a:cubicBezTo>
                  <a:cubicBezTo>
                    <a:pt x="166" y="67"/>
                    <a:pt x="172" y="54"/>
                    <a:pt x="172" y="48"/>
                  </a:cubicBezTo>
                  <a:cubicBezTo>
                    <a:pt x="179" y="35"/>
                    <a:pt x="185" y="28"/>
                    <a:pt x="185" y="16"/>
                  </a:cubicBezTo>
                  <a:cubicBezTo>
                    <a:pt x="185" y="6"/>
                    <a:pt x="178" y="1"/>
                    <a:pt x="169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49"/>
            <p:cNvSpPr/>
            <p:nvPr/>
          </p:nvSpPr>
          <p:spPr>
            <a:xfrm rot="-1718167">
              <a:off x="7341507" y="2419252"/>
              <a:ext cx="57345" cy="61606"/>
            </a:xfrm>
            <a:custGeom>
              <a:rect b="b" l="l" r="r" t="t"/>
              <a:pathLst>
                <a:path extrusionOk="0" h="376" w="350">
                  <a:moveTo>
                    <a:pt x="324" y="0"/>
                  </a:moveTo>
                  <a:cubicBezTo>
                    <a:pt x="305" y="7"/>
                    <a:pt x="286" y="19"/>
                    <a:pt x="274" y="32"/>
                  </a:cubicBezTo>
                  <a:cubicBezTo>
                    <a:pt x="261" y="45"/>
                    <a:pt x="255" y="64"/>
                    <a:pt x="242" y="83"/>
                  </a:cubicBezTo>
                  <a:cubicBezTo>
                    <a:pt x="223" y="115"/>
                    <a:pt x="197" y="140"/>
                    <a:pt x="172" y="172"/>
                  </a:cubicBezTo>
                  <a:cubicBezTo>
                    <a:pt x="147" y="204"/>
                    <a:pt x="121" y="229"/>
                    <a:pt x="96" y="254"/>
                  </a:cubicBezTo>
                  <a:lnTo>
                    <a:pt x="51" y="292"/>
                  </a:lnTo>
                  <a:cubicBezTo>
                    <a:pt x="32" y="305"/>
                    <a:pt x="19" y="324"/>
                    <a:pt x="13" y="337"/>
                  </a:cubicBezTo>
                  <a:cubicBezTo>
                    <a:pt x="0" y="356"/>
                    <a:pt x="19" y="375"/>
                    <a:pt x="39" y="375"/>
                  </a:cubicBezTo>
                  <a:cubicBezTo>
                    <a:pt x="58" y="369"/>
                    <a:pt x="77" y="362"/>
                    <a:pt x="96" y="350"/>
                  </a:cubicBezTo>
                  <a:cubicBezTo>
                    <a:pt x="115" y="337"/>
                    <a:pt x="127" y="324"/>
                    <a:pt x="147" y="312"/>
                  </a:cubicBezTo>
                  <a:cubicBezTo>
                    <a:pt x="178" y="286"/>
                    <a:pt x="204" y="254"/>
                    <a:pt x="236" y="223"/>
                  </a:cubicBezTo>
                  <a:cubicBezTo>
                    <a:pt x="261" y="197"/>
                    <a:pt x="286" y="165"/>
                    <a:pt x="305" y="134"/>
                  </a:cubicBezTo>
                  <a:cubicBezTo>
                    <a:pt x="318" y="115"/>
                    <a:pt x="331" y="95"/>
                    <a:pt x="344" y="76"/>
                  </a:cubicBezTo>
                  <a:cubicBezTo>
                    <a:pt x="350" y="57"/>
                    <a:pt x="350" y="32"/>
                    <a:pt x="344" y="13"/>
                  </a:cubicBezTo>
                  <a:cubicBezTo>
                    <a:pt x="337" y="0"/>
                    <a:pt x="331" y="0"/>
                    <a:pt x="324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49"/>
            <p:cNvSpPr/>
            <p:nvPr/>
          </p:nvSpPr>
          <p:spPr>
            <a:xfrm rot="-1718167">
              <a:off x="7335504" y="1842385"/>
              <a:ext cx="132384" cy="93883"/>
            </a:xfrm>
            <a:custGeom>
              <a:rect b="b" l="l" r="r" t="t"/>
              <a:pathLst>
                <a:path extrusionOk="0" h="573" w="808">
                  <a:moveTo>
                    <a:pt x="782" y="1"/>
                  </a:moveTo>
                  <a:cubicBezTo>
                    <a:pt x="779" y="1"/>
                    <a:pt x="775" y="2"/>
                    <a:pt x="772" y="4"/>
                  </a:cubicBezTo>
                  <a:cubicBezTo>
                    <a:pt x="734" y="23"/>
                    <a:pt x="689" y="49"/>
                    <a:pt x="651" y="81"/>
                  </a:cubicBezTo>
                  <a:lnTo>
                    <a:pt x="619" y="106"/>
                  </a:lnTo>
                  <a:cubicBezTo>
                    <a:pt x="581" y="125"/>
                    <a:pt x="556" y="138"/>
                    <a:pt x="524" y="163"/>
                  </a:cubicBezTo>
                  <a:cubicBezTo>
                    <a:pt x="492" y="182"/>
                    <a:pt x="460" y="208"/>
                    <a:pt x="429" y="227"/>
                  </a:cubicBezTo>
                  <a:cubicBezTo>
                    <a:pt x="365" y="265"/>
                    <a:pt x="295" y="303"/>
                    <a:pt x="225" y="328"/>
                  </a:cubicBezTo>
                  <a:cubicBezTo>
                    <a:pt x="197" y="340"/>
                    <a:pt x="209" y="381"/>
                    <a:pt x="234" y="381"/>
                  </a:cubicBezTo>
                  <a:cubicBezTo>
                    <a:pt x="237" y="381"/>
                    <a:pt x="241" y="381"/>
                    <a:pt x="244" y="379"/>
                  </a:cubicBezTo>
                  <a:lnTo>
                    <a:pt x="263" y="379"/>
                  </a:lnTo>
                  <a:cubicBezTo>
                    <a:pt x="225" y="398"/>
                    <a:pt x="181" y="424"/>
                    <a:pt x="149" y="443"/>
                  </a:cubicBezTo>
                  <a:cubicBezTo>
                    <a:pt x="111" y="468"/>
                    <a:pt x="60" y="500"/>
                    <a:pt x="22" y="532"/>
                  </a:cubicBezTo>
                  <a:cubicBezTo>
                    <a:pt x="0" y="548"/>
                    <a:pt x="15" y="573"/>
                    <a:pt x="39" y="573"/>
                  </a:cubicBezTo>
                  <a:cubicBezTo>
                    <a:pt x="44" y="573"/>
                    <a:pt x="49" y="572"/>
                    <a:pt x="54" y="570"/>
                  </a:cubicBezTo>
                  <a:cubicBezTo>
                    <a:pt x="92" y="544"/>
                    <a:pt x="136" y="519"/>
                    <a:pt x="181" y="494"/>
                  </a:cubicBezTo>
                  <a:cubicBezTo>
                    <a:pt x="219" y="462"/>
                    <a:pt x="263" y="436"/>
                    <a:pt x="301" y="405"/>
                  </a:cubicBezTo>
                  <a:cubicBezTo>
                    <a:pt x="314" y="392"/>
                    <a:pt x="308" y="373"/>
                    <a:pt x="289" y="367"/>
                  </a:cubicBezTo>
                  <a:cubicBezTo>
                    <a:pt x="352" y="341"/>
                    <a:pt x="409" y="316"/>
                    <a:pt x="467" y="284"/>
                  </a:cubicBezTo>
                  <a:cubicBezTo>
                    <a:pt x="498" y="265"/>
                    <a:pt x="537" y="239"/>
                    <a:pt x="568" y="214"/>
                  </a:cubicBezTo>
                  <a:cubicBezTo>
                    <a:pt x="581" y="201"/>
                    <a:pt x="600" y="189"/>
                    <a:pt x="613" y="170"/>
                  </a:cubicBezTo>
                  <a:lnTo>
                    <a:pt x="683" y="119"/>
                  </a:lnTo>
                  <a:lnTo>
                    <a:pt x="740" y="81"/>
                  </a:lnTo>
                  <a:lnTo>
                    <a:pt x="772" y="62"/>
                  </a:lnTo>
                  <a:cubicBezTo>
                    <a:pt x="778" y="49"/>
                    <a:pt x="791" y="42"/>
                    <a:pt x="797" y="36"/>
                  </a:cubicBezTo>
                  <a:cubicBezTo>
                    <a:pt x="807" y="21"/>
                    <a:pt x="797" y="1"/>
                    <a:pt x="782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9"/>
            <p:cNvSpPr/>
            <p:nvPr/>
          </p:nvSpPr>
          <p:spPr>
            <a:xfrm rot="-1718167">
              <a:off x="6381310" y="3344080"/>
              <a:ext cx="71927" cy="18351"/>
            </a:xfrm>
            <a:custGeom>
              <a:rect b="b" l="l" r="r" t="t"/>
              <a:pathLst>
                <a:path extrusionOk="0" h="112" w="439">
                  <a:moveTo>
                    <a:pt x="327" y="1"/>
                  </a:moveTo>
                  <a:cubicBezTo>
                    <a:pt x="318" y="1"/>
                    <a:pt x="308" y="1"/>
                    <a:pt x="299" y="3"/>
                  </a:cubicBezTo>
                  <a:lnTo>
                    <a:pt x="70" y="3"/>
                  </a:lnTo>
                  <a:cubicBezTo>
                    <a:pt x="51" y="3"/>
                    <a:pt x="39" y="10"/>
                    <a:pt x="26" y="10"/>
                  </a:cubicBezTo>
                  <a:cubicBezTo>
                    <a:pt x="0" y="16"/>
                    <a:pt x="7" y="48"/>
                    <a:pt x="26" y="54"/>
                  </a:cubicBezTo>
                  <a:cubicBezTo>
                    <a:pt x="51" y="67"/>
                    <a:pt x="83" y="73"/>
                    <a:pt x="115" y="79"/>
                  </a:cubicBezTo>
                  <a:cubicBezTo>
                    <a:pt x="147" y="86"/>
                    <a:pt x="172" y="92"/>
                    <a:pt x="204" y="92"/>
                  </a:cubicBezTo>
                  <a:cubicBezTo>
                    <a:pt x="236" y="99"/>
                    <a:pt x="261" y="105"/>
                    <a:pt x="293" y="105"/>
                  </a:cubicBezTo>
                  <a:cubicBezTo>
                    <a:pt x="325" y="111"/>
                    <a:pt x="356" y="111"/>
                    <a:pt x="394" y="111"/>
                  </a:cubicBezTo>
                  <a:cubicBezTo>
                    <a:pt x="420" y="105"/>
                    <a:pt x="439" y="86"/>
                    <a:pt x="433" y="60"/>
                  </a:cubicBezTo>
                  <a:cubicBezTo>
                    <a:pt x="433" y="35"/>
                    <a:pt x="413" y="10"/>
                    <a:pt x="388" y="10"/>
                  </a:cubicBezTo>
                  <a:cubicBezTo>
                    <a:pt x="370" y="5"/>
                    <a:pt x="349" y="1"/>
                    <a:pt x="327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49"/>
            <p:cNvSpPr/>
            <p:nvPr/>
          </p:nvSpPr>
          <p:spPr>
            <a:xfrm rot="-1718167">
              <a:off x="6371273" y="3333918"/>
              <a:ext cx="37684" cy="10650"/>
            </a:xfrm>
            <a:custGeom>
              <a:rect b="b" l="l" r="r" t="t"/>
              <a:pathLst>
                <a:path extrusionOk="0" h="65" w="230">
                  <a:moveTo>
                    <a:pt x="26" y="1"/>
                  </a:moveTo>
                  <a:cubicBezTo>
                    <a:pt x="0" y="13"/>
                    <a:pt x="0" y="52"/>
                    <a:pt x="26" y="58"/>
                  </a:cubicBezTo>
                  <a:lnTo>
                    <a:pt x="32" y="64"/>
                  </a:lnTo>
                  <a:lnTo>
                    <a:pt x="185" y="64"/>
                  </a:lnTo>
                  <a:cubicBezTo>
                    <a:pt x="191" y="64"/>
                    <a:pt x="204" y="64"/>
                    <a:pt x="210" y="58"/>
                  </a:cubicBezTo>
                  <a:cubicBezTo>
                    <a:pt x="223" y="58"/>
                    <a:pt x="229" y="45"/>
                    <a:pt x="229" y="33"/>
                  </a:cubicBezTo>
                  <a:cubicBezTo>
                    <a:pt x="229" y="26"/>
                    <a:pt x="223" y="13"/>
                    <a:pt x="216" y="7"/>
                  </a:cubicBezTo>
                  <a:cubicBezTo>
                    <a:pt x="204" y="7"/>
                    <a:pt x="191" y="1"/>
                    <a:pt x="185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49"/>
            <p:cNvSpPr/>
            <p:nvPr/>
          </p:nvSpPr>
          <p:spPr>
            <a:xfrm rot="-1718167">
              <a:off x="6354740" y="3301284"/>
              <a:ext cx="50791" cy="10650"/>
            </a:xfrm>
            <a:custGeom>
              <a:rect b="b" l="l" r="r" t="t"/>
              <a:pathLst>
                <a:path extrusionOk="0" h="65" w="310">
                  <a:moveTo>
                    <a:pt x="37" y="1"/>
                  </a:moveTo>
                  <a:cubicBezTo>
                    <a:pt x="4" y="1"/>
                    <a:pt x="0" y="52"/>
                    <a:pt x="37" y="52"/>
                  </a:cubicBezTo>
                  <a:lnTo>
                    <a:pt x="43" y="52"/>
                  </a:lnTo>
                  <a:lnTo>
                    <a:pt x="164" y="65"/>
                  </a:lnTo>
                  <a:cubicBezTo>
                    <a:pt x="202" y="65"/>
                    <a:pt x="246" y="65"/>
                    <a:pt x="284" y="52"/>
                  </a:cubicBezTo>
                  <a:cubicBezTo>
                    <a:pt x="303" y="52"/>
                    <a:pt x="310" y="27"/>
                    <a:pt x="284" y="20"/>
                  </a:cubicBezTo>
                  <a:cubicBezTo>
                    <a:pt x="246" y="8"/>
                    <a:pt x="208" y="1"/>
                    <a:pt x="164" y="1"/>
                  </a:cubicBezTo>
                  <a:lnTo>
                    <a:pt x="43" y="1"/>
                  </a:lnTo>
                  <a:cubicBezTo>
                    <a:pt x="41" y="1"/>
                    <a:pt x="39" y="1"/>
                    <a:pt x="37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9"/>
            <p:cNvSpPr/>
            <p:nvPr/>
          </p:nvSpPr>
          <p:spPr>
            <a:xfrm rot="-1718167">
              <a:off x="7237738" y="3016189"/>
              <a:ext cx="48006" cy="41453"/>
            </a:xfrm>
            <a:custGeom>
              <a:rect b="b" l="l" r="r" t="t"/>
              <a:pathLst>
                <a:path extrusionOk="0" h="253" w="293">
                  <a:moveTo>
                    <a:pt x="270" y="1"/>
                  </a:moveTo>
                  <a:cubicBezTo>
                    <a:pt x="267" y="1"/>
                    <a:pt x="264" y="2"/>
                    <a:pt x="261" y="4"/>
                  </a:cubicBezTo>
                  <a:lnTo>
                    <a:pt x="229" y="23"/>
                  </a:lnTo>
                  <a:cubicBezTo>
                    <a:pt x="217" y="29"/>
                    <a:pt x="210" y="35"/>
                    <a:pt x="198" y="48"/>
                  </a:cubicBezTo>
                  <a:cubicBezTo>
                    <a:pt x="179" y="61"/>
                    <a:pt x="160" y="80"/>
                    <a:pt x="141" y="99"/>
                  </a:cubicBezTo>
                  <a:lnTo>
                    <a:pt x="26" y="201"/>
                  </a:lnTo>
                  <a:cubicBezTo>
                    <a:pt x="1" y="216"/>
                    <a:pt x="25" y="252"/>
                    <a:pt x="48" y="252"/>
                  </a:cubicBezTo>
                  <a:cubicBezTo>
                    <a:pt x="54" y="252"/>
                    <a:pt x="59" y="250"/>
                    <a:pt x="64" y="245"/>
                  </a:cubicBezTo>
                  <a:lnTo>
                    <a:pt x="179" y="143"/>
                  </a:lnTo>
                  <a:cubicBezTo>
                    <a:pt x="198" y="131"/>
                    <a:pt x="217" y="112"/>
                    <a:pt x="236" y="93"/>
                  </a:cubicBezTo>
                  <a:cubicBezTo>
                    <a:pt x="249" y="86"/>
                    <a:pt x="255" y="74"/>
                    <a:pt x="261" y="67"/>
                  </a:cubicBezTo>
                  <a:cubicBezTo>
                    <a:pt x="274" y="54"/>
                    <a:pt x="280" y="42"/>
                    <a:pt x="287" y="35"/>
                  </a:cubicBezTo>
                  <a:cubicBezTo>
                    <a:pt x="292" y="25"/>
                    <a:pt x="284" y="1"/>
                    <a:pt x="270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49"/>
            <p:cNvSpPr/>
            <p:nvPr/>
          </p:nvSpPr>
          <p:spPr>
            <a:xfrm rot="-1718167">
              <a:off x="7157235" y="2988957"/>
              <a:ext cx="76678" cy="61770"/>
            </a:xfrm>
            <a:custGeom>
              <a:rect b="b" l="l" r="r" t="t"/>
              <a:pathLst>
                <a:path extrusionOk="0" h="377" w="468">
                  <a:moveTo>
                    <a:pt x="422" y="1"/>
                  </a:moveTo>
                  <a:cubicBezTo>
                    <a:pt x="414" y="1"/>
                    <a:pt x="407" y="3"/>
                    <a:pt x="399" y="7"/>
                  </a:cubicBezTo>
                  <a:cubicBezTo>
                    <a:pt x="361" y="33"/>
                    <a:pt x="329" y="65"/>
                    <a:pt x="304" y="103"/>
                  </a:cubicBezTo>
                  <a:cubicBezTo>
                    <a:pt x="278" y="128"/>
                    <a:pt x="247" y="154"/>
                    <a:pt x="215" y="179"/>
                  </a:cubicBezTo>
                  <a:cubicBezTo>
                    <a:pt x="183" y="211"/>
                    <a:pt x="151" y="230"/>
                    <a:pt x="119" y="262"/>
                  </a:cubicBezTo>
                  <a:cubicBezTo>
                    <a:pt x="88" y="287"/>
                    <a:pt x="50" y="312"/>
                    <a:pt x="18" y="338"/>
                  </a:cubicBezTo>
                  <a:cubicBezTo>
                    <a:pt x="0" y="349"/>
                    <a:pt x="9" y="377"/>
                    <a:pt x="30" y="377"/>
                  </a:cubicBezTo>
                  <a:cubicBezTo>
                    <a:pt x="32" y="377"/>
                    <a:pt x="35" y="377"/>
                    <a:pt x="37" y="376"/>
                  </a:cubicBezTo>
                  <a:cubicBezTo>
                    <a:pt x="81" y="370"/>
                    <a:pt x="119" y="357"/>
                    <a:pt x="164" y="338"/>
                  </a:cubicBezTo>
                  <a:cubicBezTo>
                    <a:pt x="202" y="319"/>
                    <a:pt x="240" y="293"/>
                    <a:pt x="278" y="262"/>
                  </a:cubicBezTo>
                  <a:cubicBezTo>
                    <a:pt x="316" y="236"/>
                    <a:pt x="348" y="204"/>
                    <a:pt x="380" y="173"/>
                  </a:cubicBezTo>
                  <a:cubicBezTo>
                    <a:pt x="418" y="141"/>
                    <a:pt x="450" y="96"/>
                    <a:pt x="463" y="52"/>
                  </a:cubicBezTo>
                  <a:cubicBezTo>
                    <a:pt x="467" y="23"/>
                    <a:pt x="446" y="1"/>
                    <a:pt x="422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49"/>
            <p:cNvSpPr/>
            <p:nvPr/>
          </p:nvSpPr>
          <p:spPr>
            <a:xfrm rot="-1718167">
              <a:off x="7208060" y="2995184"/>
              <a:ext cx="47350" cy="46041"/>
            </a:xfrm>
            <a:custGeom>
              <a:rect b="b" l="l" r="r" t="t"/>
              <a:pathLst>
                <a:path extrusionOk="0" h="281" w="289">
                  <a:moveTo>
                    <a:pt x="263" y="1"/>
                  </a:moveTo>
                  <a:cubicBezTo>
                    <a:pt x="261" y="1"/>
                    <a:pt x="259" y="1"/>
                    <a:pt x="257" y="2"/>
                  </a:cubicBezTo>
                  <a:cubicBezTo>
                    <a:pt x="238" y="9"/>
                    <a:pt x="232" y="15"/>
                    <a:pt x="219" y="21"/>
                  </a:cubicBezTo>
                  <a:cubicBezTo>
                    <a:pt x="206" y="34"/>
                    <a:pt x="194" y="40"/>
                    <a:pt x="187" y="53"/>
                  </a:cubicBezTo>
                  <a:cubicBezTo>
                    <a:pt x="168" y="72"/>
                    <a:pt x="149" y="91"/>
                    <a:pt x="124" y="110"/>
                  </a:cubicBezTo>
                  <a:cubicBezTo>
                    <a:pt x="86" y="155"/>
                    <a:pt x="54" y="193"/>
                    <a:pt x="16" y="237"/>
                  </a:cubicBezTo>
                  <a:cubicBezTo>
                    <a:pt x="0" y="253"/>
                    <a:pt x="18" y="281"/>
                    <a:pt x="39" y="281"/>
                  </a:cubicBezTo>
                  <a:cubicBezTo>
                    <a:pt x="44" y="281"/>
                    <a:pt x="49" y="279"/>
                    <a:pt x="54" y="276"/>
                  </a:cubicBezTo>
                  <a:cubicBezTo>
                    <a:pt x="92" y="237"/>
                    <a:pt x="130" y="199"/>
                    <a:pt x="175" y="161"/>
                  </a:cubicBezTo>
                  <a:cubicBezTo>
                    <a:pt x="194" y="142"/>
                    <a:pt x="213" y="123"/>
                    <a:pt x="238" y="98"/>
                  </a:cubicBezTo>
                  <a:cubicBezTo>
                    <a:pt x="245" y="91"/>
                    <a:pt x="251" y="79"/>
                    <a:pt x="264" y="72"/>
                  </a:cubicBezTo>
                  <a:cubicBezTo>
                    <a:pt x="270" y="59"/>
                    <a:pt x="276" y="47"/>
                    <a:pt x="283" y="28"/>
                  </a:cubicBezTo>
                  <a:cubicBezTo>
                    <a:pt x="288" y="17"/>
                    <a:pt x="275" y="1"/>
                    <a:pt x="263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49"/>
            <p:cNvSpPr/>
            <p:nvPr/>
          </p:nvSpPr>
          <p:spPr>
            <a:xfrm rot="-1718167">
              <a:off x="7301437" y="2510149"/>
              <a:ext cx="39814" cy="37684"/>
            </a:xfrm>
            <a:custGeom>
              <a:rect b="b" l="l" r="r" t="t"/>
              <a:pathLst>
                <a:path extrusionOk="0" h="230" w="243">
                  <a:moveTo>
                    <a:pt x="221" y="1"/>
                  </a:moveTo>
                  <a:cubicBezTo>
                    <a:pt x="217" y="1"/>
                    <a:pt x="214" y="1"/>
                    <a:pt x="211" y="3"/>
                  </a:cubicBezTo>
                  <a:cubicBezTo>
                    <a:pt x="192" y="16"/>
                    <a:pt x="172" y="28"/>
                    <a:pt x="160" y="48"/>
                  </a:cubicBezTo>
                  <a:cubicBezTo>
                    <a:pt x="147" y="67"/>
                    <a:pt x="128" y="86"/>
                    <a:pt x="115" y="98"/>
                  </a:cubicBezTo>
                  <a:lnTo>
                    <a:pt x="103" y="111"/>
                  </a:lnTo>
                  <a:lnTo>
                    <a:pt x="96" y="117"/>
                  </a:lnTo>
                  <a:cubicBezTo>
                    <a:pt x="90" y="124"/>
                    <a:pt x="77" y="136"/>
                    <a:pt x="71" y="143"/>
                  </a:cubicBezTo>
                  <a:cubicBezTo>
                    <a:pt x="52" y="156"/>
                    <a:pt x="39" y="168"/>
                    <a:pt x="20" y="181"/>
                  </a:cubicBezTo>
                  <a:cubicBezTo>
                    <a:pt x="7" y="194"/>
                    <a:pt x="1" y="206"/>
                    <a:pt x="14" y="219"/>
                  </a:cubicBezTo>
                  <a:cubicBezTo>
                    <a:pt x="17" y="227"/>
                    <a:pt x="25" y="230"/>
                    <a:pt x="34" y="230"/>
                  </a:cubicBezTo>
                  <a:cubicBezTo>
                    <a:pt x="40" y="230"/>
                    <a:pt x="46" y="228"/>
                    <a:pt x="52" y="225"/>
                  </a:cubicBezTo>
                  <a:cubicBezTo>
                    <a:pt x="90" y="200"/>
                    <a:pt x="128" y="175"/>
                    <a:pt x="160" y="143"/>
                  </a:cubicBezTo>
                  <a:cubicBezTo>
                    <a:pt x="179" y="124"/>
                    <a:pt x="198" y="105"/>
                    <a:pt x="211" y="92"/>
                  </a:cubicBezTo>
                  <a:cubicBezTo>
                    <a:pt x="230" y="67"/>
                    <a:pt x="236" y="48"/>
                    <a:pt x="242" y="22"/>
                  </a:cubicBezTo>
                  <a:cubicBezTo>
                    <a:pt x="242" y="8"/>
                    <a:pt x="232" y="1"/>
                    <a:pt x="221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49"/>
            <p:cNvSpPr/>
            <p:nvPr/>
          </p:nvSpPr>
          <p:spPr>
            <a:xfrm rot="-1718167">
              <a:off x="7230411" y="2491128"/>
              <a:ext cx="96503" cy="73239"/>
            </a:xfrm>
            <a:custGeom>
              <a:rect b="b" l="l" r="r" t="t"/>
              <a:pathLst>
                <a:path extrusionOk="0" h="447" w="589">
                  <a:moveTo>
                    <a:pt x="549" y="0"/>
                  </a:moveTo>
                  <a:cubicBezTo>
                    <a:pt x="545" y="0"/>
                    <a:pt x="542" y="1"/>
                    <a:pt x="539" y="2"/>
                  </a:cubicBezTo>
                  <a:cubicBezTo>
                    <a:pt x="520" y="8"/>
                    <a:pt x="507" y="14"/>
                    <a:pt x="501" y="21"/>
                  </a:cubicBezTo>
                  <a:lnTo>
                    <a:pt x="469" y="46"/>
                  </a:lnTo>
                  <a:cubicBezTo>
                    <a:pt x="450" y="65"/>
                    <a:pt x="431" y="84"/>
                    <a:pt x="412" y="103"/>
                  </a:cubicBezTo>
                  <a:cubicBezTo>
                    <a:pt x="373" y="141"/>
                    <a:pt x="335" y="173"/>
                    <a:pt x="291" y="205"/>
                  </a:cubicBezTo>
                  <a:cubicBezTo>
                    <a:pt x="208" y="275"/>
                    <a:pt x="119" y="338"/>
                    <a:pt x="24" y="389"/>
                  </a:cubicBezTo>
                  <a:cubicBezTo>
                    <a:pt x="0" y="407"/>
                    <a:pt x="15" y="447"/>
                    <a:pt x="43" y="447"/>
                  </a:cubicBezTo>
                  <a:cubicBezTo>
                    <a:pt x="45" y="447"/>
                    <a:pt x="47" y="447"/>
                    <a:pt x="49" y="446"/>
                  </a:cubicBezTo>
                  <a:cubicBezTo>
                    <a:pt x="157" y="408"/>
                    <a:pt x="265" y="357"/>
                    <a:pt x="354" y="294"/>
                  </a:cubicBezTo>
                  <a:cubicBezTo>
                    <a:pt x="399" y="262"/>
                    <a:pt x="443" y="224"/>
                    <a:pt x="488" y="186"/>
                  </a:cubicBezTo>
                  <a:cubicBezTo>
                    <a:pt x="507" y="167"/>
                    <a:pt x="532" y="141"/>
                    <a:pt x="551" y="122"/>
                  </a:cubicBezTo>
                  <a:cubicBezTo>
                    <a:pt x="558" y="110"/>
                    <a:pt x="564" y="97"/>
                    <a:pt x="570" y="91"/>
                  </a:cubicBezTo>
                  <a:cubicBezTo>
                    <a:pt x="583" y="71"/>
                    <a:pt x="583" y="59"/>
                    <a:pt x="583" y="40"/>
                  </a:cubicBezTo>
                  <a:cubicBezTo>
                    <a:pt x="589" y="18"/>
                    <a:pt x="570" y="0"/>
                    <a:pt x="549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49"/>
            <p:cNvSpPr/>
            <p:nvPr/>
          </p:nvSpPr>
          <p:spPr>
            <a:xfrm rot="-1718167">
              <a:off x="7192825" y="2529187"/>
              <a:ext cx="44729" cy="47024"/>
            </a:xfrm>
            <a:custGeom>
              <a:rect b="b" l="l" r="r" t="t"/>
              <a:pathLst>
                <a:path extrusionOk="0" h="287" w="273">
                  <a:moveTo>
                    <a:pt x="244" y="1"/>
                  </a:moveTo>
                  <a:cubicBezTo>
                    <a:pt x="238" y="1"/>
                    <a:pt x="231" y="2"/>
                    <a:pt x="228" y="5"/>
                  </a:cubicBezTo>
                  <a:lnTo>
                    <a:pt x="196" y="31"/>
                  </a:lnTo>
                  <a:cubicBezTo>
                    <a:pt x="184" y="37"/>
                    <a:pt x="171" y="43"/>
                    <a:pt x="158" y="56"/>
                  </a:cubicBezTo>
                  <a:cubicBezTo>
                    <a:pt x="139" y="75"/>
                    <a:pt x="120" y="101"/>
                    <a:pt x="101" y="120"/>
                  </a:cubicBezTo>
                  <a:cubicBezTo>
                    <a:pt x="82" y="145"/>
                    <a:pt x="63" y="164"/>
                    <a:pt x="44" y="183"/>
                  </a:cubicBezTo>
                  <a:cubicBezTo>
                    <a:pt x="25" y="202"/>
                    <a:pt x="12" y="228"/>
                    <a:pt x="6" y="253"/>
                  </a:cubicBezTo>
                  <a:lnTo>
                    <a:pt x="6" y="260"/>
                  </a:lnTo>
                  <a:cubicBezTo>
                    <a:pt x="0" y="275"/>
                    <a:pt x="12" y="287"/>
                    <a:pt x="24" y="287"/>
                  </a:cubicBezTo>
                  <a:cubicBezTo>
                    <a:pt x="26" y="287"/>
                    <a:pt x="29" y="286"/>
                    <a:pt x="31" y="285"/>
                  </a:cubicBezTo>
                  <a:lnTo>
                    <a:pt x="37" y="279"/>
                  </a:lnTo>
                  <a:cubicBezTo>
                    <a:pt x="63" y="272"/>
                    <a:pt x="88" y="260"/>
                    <a:pt x="101" y="240"/>
                  </a:cubicBezTo>
                  <a:cubicBezTo>
                    <a:pt x="126" y="221"/>
                    <a:pt x="146" y="196"/>
                    <a:pt x="165" y="171"/>
                  </a:cubicBezTo>
                  <a:cubicBezTo>
                    <a:pt x="190" y="151"/>
                    <a:pt x="203" y="139"/>
                    <a:pt x="222" y="113"/>
                  </a:cubicBezTo>
                  <a:cubicBezTo>
                    <a:pt x="228" y="101"/>
                    <a:pt x="241" y="94"/>
                    <a:pt x="247" y="82"/>
                  </a:cubicBezTo>
                  <a:cubicBezTo>
                    <a:pt x="254" y="69"/>
                    <a:pt x="260" y="50"/>
                    <a:pt x="273" y="37"/>
                  </a:cubicBezTo>
                  <a:cubicBezTo>
                    <a:pt x="273" y="24"/>
                    <a:pt x="273" y="12"/>
                    <a:pt x="260" y="5"/>
                  </a:cubicBezTo>
                  <a:cubicBezTo>
                    <a:pt x="257" y="2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49"/>
            <p:cNvSpPr/>
            <p:nvPr/>
          </p:nvSpPr>
          <p:spPr>
            <a:xfrm rot="-1718167">
              <a:off x="7346639" y="2516819"/>
              <a:ext cx="37520" cy="33916"/>
            </a:xfrm>
            <a:custGeom>
              <a:rect b="b" l="l" r="r" t="t"/>
              <a:pathLst>
                <a:path extrusionOk="0" h="207" w="229">
                  <a:moveTo>
                    <a:pt x="205" y="1"/>
                  </a:moveTo>
                  <a:cubicBezTo>
                    <a:pt x="202" y="1"/>
                    <a:pt x="200" y="1"/>
                    <a:pt x="198" y="2"/>
                  </a:cubicBezTo>
                  <a:cubicBezTo>
                    <a:pt x="179" y="9"/>
                    <a:pt x="166" y="21"/>
                    <a:pt x="153" y="34"/>
                  </a:cubicBezTo>
                  <a:cubicBezTo>
                    <a:pt x="134" y="47"/>
                    <a:pt x="121" y="59"/>
                    <a:pt x="109" y="72"/>
                  </a:cubicBezTo>
                  <a:cubicBezTo>
                    <a:pt x="83" y="104"/>
                    <a:pt x="52" y="129"/>
                    <a:pt x="26" y="155"/>
                  </a:cubicBezTo>
                  <a:cubicBezTo>
                    <a:pt x="1" y="175"/>
                    <a:pt x="20" y="207"/>
                    <a:pt x="44" y="207"/>
                  </a:cubicBezTo>
                  <a:cubicBezTo>
                    <a:pt x="51" y="207"/>
                    <a:pt x="58" y="205"/>
                    <a:pt x="64" y="199"/>
                  </a:cubicBezTo>
                  <a:lnTo>
                    <a:pt x="147" y="117"/>
                  </a:lnTo>
                  <a:cubicBezTo>
                    <a:pt x="160" y="104"/>
                    <a:pt x="172" y="85"/>
                    <a:pt x="185" y="72"/>
                  </a:cubicBezTo>
                  <a:cubicBezTo>
                    <a:pt x="198" y="53"/>
                    <a:pt x="210" y="40"/>
                    <a:pt x="223" y="28"/>
                  </a:cubicBezTo>
                  <a:cubicBezTo>
                    <a:pt x="228" y="12"/>
                    <a:pt x="216" y="1"/>
                    <a:pt x="205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49"/>
            <p:cNvSpPr/>
            <p:nvPr/>
          </p:nvSpPr>
          <p:spPr>
            <a:xfrm rot="-1718167">
              <a:off x="7147140" y="2144134"/>
              <a:ext cx="24412" cy="44402"/>
            </a:xfrm>
            <a:custGeom>
              <a:rect b="b" l="l" r="r" t="t"/>
              <a:pathLst>
                <a:path extrusionOk="0" h="271" w="149">
                  <a:moveTo>
                    <a:pt x="131" y="1"/>
                  </a:moveTo>
                  <a:cubicBezTo>
                    <a:pt x="128" y="1"/>
                    <a:pt x="125" y="2"/>
                    <a:pt x="123" y="6"/>
                  </a:cubicBezTo>
                  <a:cubicBezTo>
                    <a:pt x="98" y="38"/>
                    <a:pt x="72" y="76"/>
                    <a:pt x="60" y="121"/>
                  </a:cubicBezTo>
                  <a:lnTo>
                    <a:pt x="9" y="235"/>
                  </a:lnTo>
                  <a:cubicBezTo>
                    <a:pt x="1" y="255"/>
                    <a:pt x="16" y="270"/>
                    <a:pt x="33" y="270"/>
                  </a:cubicBezTo>
                  <a:cubicBezTo>
                    <a:pt x="42" y="270"/>
                    <a:pt x="53" y="265"/>
                    <a:pt x="60" y="254"/>
                  </a:cubicBezTo>
                  <a:lnTo>
                    <a:pt x="110" y="140"/>
                  </a:lnTo>
                  <a:cubicBezTo>
                    <a:pt x="129" y="101"/>
                    <a:pt x="142" y="63"/>
                    <a:pt x="149" y="19"/>
                  </a:cubicBezTo>
                  <a:cubicBezTo>
                    <a:pt x="149" y="10"/>
                    <a:pt x="139" y="1"/>
                    <a:pt x="131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49"/>
            <p:cNvSpPr/>
            <p:nvPr/>
          </p:nvSpPr>
          <p:spPr>
            <a:xfrm rot="-1718167">
              <a:off x="7102961" y="2141008"/>
              <a:ext cx="52921" cy="78482"/>
            </a:xfrm>
            <a:custGeom>
              <a:rect b="b" l="l" r="r" t="t"/>
              <a:pathLst>
                <a:path extrusionOk="0" h="479" w="323">
                  <a:moveTo>
                    <a:pt x="269" y="0"/>
                  </a:moveTo>
                  <a:cubicBezTo>
                    <a:pt x="265" y="0"/>
                    <a:pt x="262" y="1"/>
                    <a:pt x="259" y="2"/>
                  </a:cubicBezTo>
                  <a:cubicBezTo>
                    <a:pt x="240" y="15"/>
                    <a:pt x="227" y="34"/>
                    <a:pt x="220" y="53"/>
                  </a:cubicBezTo>
                  <a:cubicBezTo>
                    <a:pt x="208" y="123"/>
                    <a:pt x="182" y="187"/>
                    <a:pt x="151" y="244"/>
                  </a:cubicBezTo>
                  <a:cubicBezTo>
                    <a:pt x="112" y="314"/>
                    <a:pt x="68" y="377"/>
                    <a:pt x="11" y="435"/>
                  </a:cubicBezTo>
                  <a:cubicBezTo>
                    <a:pt x="1" y="455"/>
                    <a:pt x="18" y="478"/>
                    <a:pt x="36" y="478"/>
                  </a:cubicBezTo>
                  <a:cubicBezTo>
                    <a:pt x="40" y="478"/>
                    <a:pt x="45" y="477"/>
                    <a:pt x="49" y="473"/>
                  </a:cubicBezTo>
                  <a:cubicBezTo>
                    <a:pt x="157" y="384"/>
                    <a:pt x="240" y="263"/>
                    <a:pt x="284" y="129"/>
                  </a:cubicBezTo>
                  <a:cubicBezTo>
                    <a:pt x="297" y="98"/>
                    <a:pt x="322" y="53"/>
                    <a:pt x="303" y="21"/>
                  </a:cubicBezTo>
                  <a:cubicBezTo>
                    <a:pt x="294" y="7"/>
                    <a:pt x="280" y="0"/>
                    <a:pt x="269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9"/>
            <p:cNvSpPr/>
            <p:nvPr/>
          </p:nvSpPr>
          <p:spPr>
            <a:xfrm rot="-1718167">
              <a:off x="7248180" y="2062204"/>
              <a:ext cx="31130" cy="61770"/>
            </a:xfrm>
            <a:custGeom>
              <a:rect b="b" l="l" r="r" t="t"/>
              <a:pathLst>
                <a:path extrusionOk="0" h="377" w="190">
                  <a:moveTo>
                    <a:pt x="153" y="1"/>
                  </a:moveTo>
                  <a:cubicBezTo>
                    <a:pt x="147" y="1"/>
                    <a:pt x="142" y="4"/>
                    <a:pt x="139" y="13"/>
                  </a:cubicBezTo>
                  <a:cubicBezTo>
                    <a:pt x="120" y="38"/>
                    <a:pt x="114" y="70"/>
                    <a:pt x="107" y="102"/>
                  </a:cubicBezTo>
                  <a:cubicBezTo>
                    <a:pt x="101" y="133"/>
                    <a:pt x="95" y="159"/>
                    <a:pt x="82" y="191"/>
                  </a:cubicBezTo>
                  <a:cubicBezTo>
                    <a:pt x="76" y="216"/>
                    <a:pt x="63" y="248"/>
                    <a:pt x="44" y="273"/>
                  </a:cubicBezTo>
                  <a:cubicBezTo>
                    <a:pt x="31" y="299"/>
                    <a:pt x="12" y="330"/>
                    <a:pt x="6" y="362"/>
                  </a:cubicBezTo>
                  <a:cubicBezTo>
                    <a:pt x="0" y="367"/>
                    <a:pt x="12" y="377"/>
                    <a:pt x="23" y="377"/>
                  </a:cubicBezTo>
                  <a:cubicBezTo>
                    <a:pt x="26" y="377"/>
                    <a:pt x="29" y="376"/>
                    <a:pt x="31" y="375"/>
                  </a:cubicBezTo>
                  <a:cubicBezTo>
                    <a:pt x="63" y="362"/>
                    <a:pt x="88" y="337"/>
                    <a:pt x="107" y="305"/>
                  </a:cubicBezTo>
                  <a:cubicBezTo>
                    <a:pt x="126" y="280"/>
                    <a:pt x="139" y="248"/>
                    <a:pt x="152" y="216"/>
                  </a:cubicBezTo>
                  <a:cubicBezTo>
                    <a:pt x="164" y="184"/>
                    <a:pt x="177" y="146"/>
                    <a:pt x="184" y="114"/>
                  </a:cubicBezTo>
                  <a:cubicBezTo>
                    <a:pt x="190" y="76"/>
                    <a:pt x="184" y="44"/>
                    <a:pt x="171" y="13"/>
                  </a:cubicBezTo>
                  <a:cubicBezTo>
                    <a:pt x="167" y="6"/>
                    <a:pt x="160" y="1"/>
                    <a:pt x="153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9"/>
            <p:cNvSpPr/>
            <p:nvPr/>
          </p:nvSpPr>
          <p:spPr>
            <a:xfrm rot="-1718167">
              <a:off x="7240565" y="2011296"/>
              <a:ext cx="16384" cy="36210"/>
            </a:xfrm>
            <a:custGeom>
              <a:rect b="b" l="l" r="r" t="t"/>
              <a:pathLst>
                <a:path extrusionOk="0" h="221" w="100">
                  <a:moveTo>
                    <a:pt x="76" y="0"/>
                  </a:moveTo>
                  <a:cubicBezTo>
                    <a:pt x="68" y="0"/>
                    <a:pt x="61" y="4"/>
                    <a:pt x="58" y="15"/>
                  </a:cubicBezTo>
                  <a:cubicBezTo>
                    <a:pt x="33" y="72"/>
                    <a:pt x="20" y="129"/>
                    <a:pt x="7" y="193"/>
                  </a:cubicBezTo>
                  <a:cubicBezTo>
                    <a:pt x="1" y="199"/>
                    <a:pt x="7" y="212"/>
                    <a:pt x="20" y="218"/>
                  </a:cubicBezTo>
                  <a:cubicBezTo>
                    <a:pt x="22" y="220"/>
                    <a:pt x="24" y="221"/>
                    <a:pt x="27" y="221"/>
                  </a:cubicBezTo>
                  <a:cubicBezTo>
                    <a:pt x="35" y="221"/>
                    <a:pt x="45" y="215"/>
                    <a:pt x="45" y="205"/>
                  </a:cubicBezTo>
                  <a:cubicBezTo>
                    <a:pt x="71" y="148"/>
                    <a:pt x="83" y="85"/>
                    <a:pt x="96" y="21"/>
                  </a:cubicBezTo>
                  <a:cubicBezTo>
                    <a:pt x="100" y="10"/>
                    <a:pt x="88" y="0"/>
                    <a:pt x="76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49"/>
            <p:cNvSpPr/>
            <p:nvPr/>
          </p:nvSpPr>
          <p:spPr>
            <a:xfrm rot="-1718167">
              <a:off x="7619487" y="2487914"/>
              <a:ext cx="25232" cy="77499"/>
            </a:xfrm>
            <a:custGeom>
              <a:rect b="b" l="l" r="r" t="t"/>
              <a:pathLst>
                <a:path extrusionOk="0" h="473" w="154">
                  <a:moveTo>
                    <a:pt x="113" y="0"/>
                  </a:moveTo>
                  <a:cubicBezTo>
                    <a:pt x="103" y="0"/>
                    <a:pt x="91" y="5"/>
                    <a:pt x="83" y="16"/>
                  </a:cubicBezTo>
                  <a:cubicBezTo>
                    <a:pt x="71" y="48"/>
                    <a:pt x="58" y="80"/>
                    <a:pt x="52" y="118"/>
                  </a:cubicBezTo>
                  <a:cubicBezTo>
                    <a:pt x="45" y="156"/>
                    <a:pt x="39" y="188"/>
                    <a:pt x="32" y="226"/>
                  </a:cubicBezTo>
                  <a:cubicBezTo>
                    <a:pt x="26" y="264"/>
                    <a:pt x="20" y="296"/>
                    <a:pt x="13" y="334"/>
                  </a:cubicBezTo>
                  <a:cubicBezTo>
                    <a:pt x="7" y="366"/>
                    <a:pt x="7" y="404"/>
                    <a:pt x="1" y="442"/>
                  </a:cubicBezTo>
                  <a:cubicBezTo>
                    <a:pt x="1" y="463"/>
                    <a:pt x="12" y="472"/>
                    <a:pt x="25" y="472"/>
                  </a:cubicBezTo>
                  <a:cubicBezTo>
                    <a:pt x="35" y="472"/>
                    <a:pt x="46" y="466"/>
                    <a:pt x="52" y="455"/>
                  </a:cubicBezTo>
                  <a:cubicBezTo>
                    <a:pt x="58" y="416"/>
                    <a:pt x="77" y="385"/>
                    <a:pt x="83" y="353"/>
                  </a:cubicBezTo>
                  <a:cubicBezTo>
                    <a:pt x="96" y="321"/>
                    <a:pt x="102" y="283"/>
                    <a:pt x="109" y="245"/>
                  </a:cubicBezTo>
                  <a:cubicBezTo>
                    <a:pt x="121" y="207"/>
                    <a:pt x="128" y="175"/>
                    <a:pt x="134" y="143"/>
                  </a:cubicBezTo>
                  <a:cubicBezTo>
                    <a:pt x="147" y="105"/>
                    <a:pt x="153" y="67"/>
                    <a:pt x="147" y="29"/>
                  </a:cubicBezTo>
                  <a:cubicBezTo>
                    <a:pt x="143" y="10"/>
                    <a:pt x="129" y="0"/>
                    <a:pt x="113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49"/>
            <p:cNvSpPr/>
            <p:nvPr/>
          </p:nvSpPr>
          <p:spPr>
            <a:xfrm rot="-1718167">
              <a:off x="7637632" y="2484958"/>
              <a:ext cx="15729" cy="43583"/>
            </a:xfrm>
            <a:custGeom>
              <a:rect b="b" l="l" r="r" t="t"/>
              <a:pathLst>
                <a:path extrusionOk="0" h="266" w="96">
                  <a:moveTo>
                    <a:pt x="79" y="0"/>
                  </a:moveTo>
                  <a:cubicBezTo>
                    <a:pt x="73" y="0"/>
                    <a:pt x="67" y="4"/>
                    <a:pt x="64" y="12"/>
                  </a:cubicBezTo>
                  <a:cubicBezTo>
                    <a:pt x="58" y="25"/>
                    <a:pt x="45" y="44"/>
                    <a:pt x="45" y="63"/>
                  </a:cubicBezTo>
                  <a:cubicBezTo>
                    <a:pt x="39" y="82"/>
                    <a:pt x="32" y="101"/>
                    <a:pt x="26" y="126"/>
                  </a:cubicBezTo>
                  <a:lnTo>
                    <a:pt x="7" y="241"/>
                  </a:lnTo>
                  <a:cubicBezTo>
                    <a:pt x="1" y="253"/>
                    <a:pt x="13" y="266"/>
                    <a:pt x="26" y="266"/>
                  </a:cubicBezTo>
                  <a:cubicBezTo>
                    <a:pt x="39" y="266"/>
                    <a:pt x="51" y="260"/>
                    <a:pt x="51" y="247"/>
                  </a:cubicBezTo>
                  <a:lnTo>
                    <a:pt x="83" y="133"/>
                  </a:lnTo>
                  <a:cubicBezTo>
                    <a:pt x="83" y="113"/>
                    <a:pt x="90" y="94"/>
                    <a:pt x="96" y="75"/>
                  </a:cubicBezTo>
                  <a:cubicBezTo>
                    <a:pt x="96" y="56"/>
                    <a:pt x="96" y="37"/>
                    <a:pt x="96" y="18"/>
                  </a:cubicBezTo>
                  <a:cubicBezTo>
                    <a:pt x="96" y="7"/>
                    <a:pt x="87" y="0"/>
                    <a:pt x="79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9"/>
            <p:cNvSpPr/>
            <p:nvPr/>
          </p:nvSpPr>
          <p:spPr>
            <a:xfrm rot="-1718167">
              <a:off x="7628888" y="2439292"/>
              <a:ext cx="9503" cy="34735"/>
            </a:xfrm>
            <a:custGeom>
              <a:rect b="b" l="l" r="r" t="t"/>
              <a:pathLst>
                <a:path extrusionOk="0" h="212" w="58">
                  <a:moveTo>
                    <a:pt x="43" y="1"/>
                  </a:moveTo>
                  <a:cubicBezTo>
                    <a:pt x="37" y="1"/>
                    <a:pt x="29" y="5"/>
                    <a:pt x="26" y="8"/>
                  </a:cubicBezTo>
                  <a:cubicBezTo>
                    <a:pt x="13" y="34"/>
                    <a:pt x="13" y="65"/>
                    <a:pt x="7" y="97"/>
                  </a:cubicBezTo>
                  <a:lnTo>
                    <a:pt x="7" y="186"/>
                  </a:lnTo>
                  <a:cubicBezTo>
                    <a:pt x="0" y="199"/>
                    <a:pt x="13" y="212"/>
                    <a:pt x="26" y="212"/>
                  </a:cubicBezTo>
                  <a:cubicBezTo>
                    <a:pt x="38" y="212"/>
                    <a:pt x="45" y="205"/>
                    <a:pt x="51" y="192"/>
                  </a:cubicBezTo>
                  <a:cubicBezTo>
                    <a:pt x="51" y="161"/>
                    <a:pt x="51" y="129"/>
                    <a:pt x="57" y="104"/>
                  </a:cubicBezTo>
                  <a:cubicBezTo>
                    <a:pt x="57" y="84"/>
                    <a:pt x="57" y="65"/>
                    <a:pt x="57" y="53"/>
                  </a:cubicBezTo>
                  <a:cubicBezTo>
                    <a:pt x="57" y="46"/>
                    <a:pt x="57" y="40"/>
                    <a:pt x="57" y="34"/>
                  </a:cubicBezTo>
                  <a:cubicBezTo>
                    <a:pt x="57" y="21"/>
                    <a:pt x="51" y="15"/>
                    <a:pt x="51" y="8"/>
                  </a:cubicBezTo>
                  <a:cubicBezTo>
                    <a:pt x="51" y="3"/>
                    <a:pt x="48" y="1"/>
                    <a:pt x="43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49"/>
            <p:cNvSpPr/>
            <p:nvPr/>
          </p:nvSpPr>
          <p:spPr>
            <a:xfrm rot="-1718167">
              <a:off x="7604695" y="2205435"/>
              <a:ext cx="20972" cy="67668"/>
            </a:xfrm>
            <a:custGeom>
              <a:rect b="b" l="l" r="r" t="t"/>
              <a:pathLst>
                <a:path extrusionOk="0" h="413" w="128">
                  <a:moveTo>
                    <a:pt x="91" y="0"/>
                  </a:moveTo>
                  <a:cubicBezTo>
                    <a:pt x="80" y="0"/>
                    <a:pt x="69" y="6"/>
                    <a:pt x="64" y="18"/>
                  </a:cubicBezTo>
                  <a:cubicBezTo>
                    <a:pt x="57" y="50"/>
                    <a:pt x="51" y="82"/>
                    <a:pt x="45" y="113"/>
                  </a:cubicBezTo>
                  <a:lnTo>
                    <a:pt x="26" y="209"/>
                  </a:lnTo>
                  <a:lnTo>
                    <a:pt x="13" y="298"/>
                  </a:lnTo>
                  <a:cubicBezTo>
                    <a:pt x="7" y="329"/>
                    <a:pt x="0" y="361"/>
                    <a:pt x="0" y="393"/>
                  </a:cubicBezTo>
                  <a:cubicBezTo>
                    <a:pt x="0" y="405"/>
                    <a:pt x="11" y="412"/>
                    <a:pt x="20" y="412"/>
                  </a:cubicBezTo>
                  <a:cubicBezTo>
                    <a:pt x="25" y="412"/>
                    <a:pt x="30" y="410"/>
                    <a:pt x="32" y="406"/>
                  </a:cubicBezTo>
                  <a:cubicBezTo>
                    <a:pt x="45" y="374"/>
                    <a:pt x="57" y="349"/>
                    <a:pt x="64" y="317"/>
                  </a:cubicBezTo>
                  <a:cubicBezTo>
                    <a:pt x="70" y="285"/>
                    <a:pt x="77" y="253"/>
                    <a:pt x="83" y="221"/>
                  </a:cubicBezTo>
                  <a:cubicBezTo>
                    <a:pt x="89" y="190"/>
                    <a:pt x="102" y="158"/>
                    <a:pt x="108" y="132"/>
                  </a:cubicBezTo>
                  <a:cubicBezTo>
                    <a:pt x="115" y="101"/>
                    <a:pt x="121" y="69"/>
                    <a:pt x="127" y="37"/>
                  </a:cubicBezTo>
                  <a:cubicBezTo>
                    <a:pt x="127" y="14"/>
                    <a:pt x="108" y="0"/>
                    <a:pt x="91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49"/>
            <p:cNvSpPr/>
            <p:nvPr/>
          </p:nvSpPr>
          <p:spPr>
            <a:xfrm rot="-1718167">
              <a:off x="7582922" y="2151894"/>
              <a:ext cx="9503" cy="24085"/>
            </a:xfrm>
            <a:custGeom>
              <a:rect b="b" l="l" r="r" t="t"/>
              <a:pathLst>
                <a:path extrusionOk="0" h="147" w="58">
                  <a:moveTo>
                    <a:pt x="26" y="1"/>
                  </a:moveTo>
                  <a:cubicBezTo>
                    <a:pt x="19" y="1"/>
                    <a:pt x="13" y="1"/>
                    <a:pt x="13" y="7"/>
                  </a:cubicBezTo>
                  <a:cubicBezTo>
                    <a:pt x="13" y="20"/>
                    <a:pt x="13" y="26"/>
                    <a:pt x="7" y="32"/>
                  </a:cubicBezTo>
                  <a:cubicBezTo>
                    <a:pt x="0" y="39"/>
                    <a:pt x="0" y="51"/>
                    <a:pt x="7" y="64"/>
                  </a:cubicBezTo>
                  <a:lnTo>
                    <a:pt x="7" y="115"/>
                  </a:lnTo>
                  <a:cubicBezTo>
                    <a:pt x="0" y="128"/>
                    <a:pt x="7" y="140"/>
                    <a:pt x="26" y="147"/>
                  </a:cubicBezTo>
                  <a:cubicBezTo>
                    <a:pt x="38" y="147"/>
                    <a:pt x="58" y="128"/>
                    <a:pt x="51" y="115"/>
                  </a:cubicBezTo>
                  <a:cubicBezTo>
                    <a:pt x="51" y="96"/>
                    <a:pt x="51" y="77"/>
                    <a:pt x="51" y="64"/>
                  </a:cubicBezTo>
                  <a:cubicBezTo>
                    <a:pt x="51" y="51"/>
                    <a:pt x="51" y="39"/>
                    <a:pt x="51" y="32"/>
                  </a:cubicBezTo>
                  <a:cubicBezTo>
                    <a:pt x="51" y="26"/>
                    <a:pt x="45" y="20"/>
                    <a:pt x="45" y="7"/>
                  </a:cubicBezTo>
                  <a:cubicBezTo>
                    <a:pt x="38" y="1"/>
                    <a:pt x="32" y="1"/>
                    <a:pt x="26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49"/>
            <p:cNvSpPr/>
            <p:nvPr/>
          </p:nvSpPr>
          <p:spPr>
            <a:xfrm rot="-1718167">
              <a:off x="7391165" y="2955979"/>
              <a:ext cx="145000" cy="60459"/>
            </a:xfrm>
            <a:custGeom>
              <a:rect b="b" l="l" r="r" t="t"/>
              <a:pathLst>
                <a:path extrusionOk="0" h="369" w="885">
                  <a:moveTo>
                    <a:pt x="832" y="1"/>
                  </a:moveTo>
                  <a:cubicBezTo>
                    <a:pt x="803" y="1"/>
                    <a:pt x="777" y="9"/>
                    <a:pt x="757" y="29"/>
                  </a:cubicBezTo>
                  <a:cubicBezTo>
                    <a:pt x="725" y="54"/>
                    <a:pt x="687" y="73"/>
                    <a:pt x="655" y="86"/>
                  </a:cubicBezTo>
                  <a:cubicBezTo>
                    <a:pt x="579" y="124"/>
                    <a:pt x="509" y="156"/>
                    <a:pt x="433" y="187"/>
                  </a:cubicBezTo>
                  <a:cubicBezTo>
                    <a:pt x="357" y="213"/>
                    <a:pt x="287" y="238"/>
                    <a:pt x="211" y="264"/>
                  </a:cubicBezTo>
                  <a:lnTo>
                    <a:pt x="96" y="302"/>
                  </a:lnTo>
                  <a:lnTo>
                    <a:pt x="52" y="315"/>
                  </a:lnTo>
                  <a:lnTo>
                    <a:pt x="52" y="315"/>
                  </a:lnTo>
                  <a:lnTo>
                    <a:pt x="58" y="308"/>
                  </a:lnTo>
                  <a:cubicBezTo>
                    <a:pt x="63" y="303"/>
                    <a:pt x="60" y="294"/>
                    <a:pt x="55" y="294"/>
                  </a:cubicBezTo>
                  <a:cubicBezTo>
                    <a:pt x="54" y="294"/>
                    <a:pt x="53" y="294"/>
                    <a:pt x="52" y="295"/>
                  </a:cubicBezTo>
                  <a:cubicBezTo>
                    <a:pt x="45" y="302"/>
                    <a:pt x="26" y="327"/>
                    <a:pt x="14" y="346"/>
                  </a:cubicBezTo>
                  <a:cubicBezTo>
                    <a:pt x="1" y="359"/>
                    <a:pt x="14" y="359"/>
                    <a:pt x="14" y="359"/>
                  </a:cubicBezTo>
                  <a:cubicBezTo>
                    <a:pt x="29" y="365"/>
                    <a:pt x="45" y="369"/>
                    <a:pt x="61" y="369"/>
                  </a:cubicBezTo>
                  <a:cubicBezTo>
                    <a:pt x="77" y="369"/>
                    <a:pt x="93" y="365"/>
                    <a:pt x="109" y="359"/>
                  </a:cubicBezTo>
                  <a:cubicBezTo>
                    <a:pt x="153" y="353"/>
                    <a:pt x="192" y="340"/>
                    <a:pt x="230" y="327"/>
                  </a:cubicBezTo>
                  <a:cubicBezTo>
                    <a:pt x="312" y="308"/>
                    <a:pt x="389" y="283"/>
                    <a:pt x="465" y="257"/>
                  </a:cubicBezTo>
                  <a:cubicBezTo>
                    <a:pt x="535" y="232"/>
                    <a:pt x="611" y="200"/>
                    <a:pt x="687" y="168"/>
                  </a:cubicBezTo>
                  <a:cubicBezTo>
                    <a:pt x="725" y="149"/>
                    <a:pt x="763" y="137"/>
                    <a:pt x="802" y="118"/>
                  </a:cubicBezTo>
                  <a:cubicBezTo>
                    <a:pt x="840" y="105"/>
                    <a:pt x="871" y="86"/>
                    <a:pt x="884" y="41"/>
                  </a:cubicBezTo>
                  <a:cubicBezTo>
                    <a:pt x="884" y="29"/>
                    <a:pt x="871" y="16"/>
                    <a:pt x="859" y="3"/>
                  </a:cubicBezTo>
                  <a:cubicBezTo>
                    <a:pt x="850" y="2"/>
                    <a:pt x="841" y="1"/>
                    <a:pt x="832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9"/>
            <p:cNvSpPr/>
            <p:nvPr/>
          </p:nvSpPr>
          <p:spPr>
            <a:xfrm rot="-1718167">
              <a:off x="7418435" y="3027486"/>
              <a:ext cx="2130" cy="1147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0" y="0"/>
                    <a:pt x="0" y="7"/>
                    <a:pt x="6" y="7"/>
                  </a:cubicBezTo>
                  <a:cubicBezTo>
                    <a:pt x="13" y="7"/>
                    <a:pt x="13" y="0"/>
                    <a:pt x="6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9"/>
            <p:cNvSpPr/>
            <p:nvPr/>
          </p:nvSpPr>
          <p:spPr>
            <a:xfrm rot="-1718167">
              <a:off x="7510076" y="2878026"/>
              <a:ext cx="46040" cy="29656"/>
            </a:xfrm>
            <a:custGeom>
              <a:rect b="b" l="l" r="r" t="t"/>
              <a:pathLst>
                <a:path extrusionOk="0" h="181" w="281">
                  <a:moveTo>
                    <a:pt x="235" y="0"/>
                  </a:moveTo>
                  <a:cubicBezTo>
                    <a:pt x="214" y="0"/>
                    <a:pt x="193" y="8"/>
                    <a:pt x="179" y="22"/>
                  </a:cubicBezTo>
                  <a:lnTo>
                    <a:pt x="121" y="60"/>
                  </a:lnTo>
                  <a:cubicBezTo>
                    <a:pt x="102" y="66"/>
                    <a:pt x="83" y="79"/>
                    <a:pt x="64" y="92"/>
                  </a:cubicBezTo>
                  <a:lnTo>
                    <a:pt x="39" y="111"/>
                  </a:lnTo>
                  <a:cubicBezTo>
                    <a:pt x="26" y="117"/>
                    <a:pt x="20" y="130"/>
                    <a:pt x="13" y="136"/>
                  </a:cubicBezTo>
                  <a:cubicBezTo>
                    <a:pt x="1" y="155"/>
                    <a:pt x="13" y="181"/>
                    <a:pt x="39" y="181"/>
                  </a:cubicBezTo>
                  <a:cubicBezTo>
                    <a:pt x="52" y="181"/>
                    <a:pt x="64" y="174"/>
                    <a:pt x="77" y="168"/>
                  </a:cubicBezTo>
                  <a:cubicBezTo>
                    <a:pt x="83" y="168"/>
                    <a:pt x="96" y="162"/>
                    <a:pt x="102" y="155"/>
                  </a:cubicBezTo>
                  <a:cubicBezTo>
                    <a:pt x="115" y="149"/>
                    <a:pt x="141" y="136"/>
                    <a:pt x="160" y="124"/>
                  </a:cubicBezTo>
                  <a:lnTo>
                    <a:pt x="217" y="92"/>
                  </a:lnTo>
                  <a:cubicBezTo>
                    <a:pt x="242" y="79"/>
                    <a:pt x="274" y="60"/>
                    <a:pt x="274" y="35"/>
                  </a:cubicBezTo>
                  <a:cubicBezTo>
                    <a:pt x="280" y="22"/>
                    <a:pt x="268" y="3"/>
                    <a:pt x="255" y="3"/>
                  </a:cubicBezTo>
                  <a:cubicBezTo>
                    <a:pt x="249" y="1"/>
                    <a:pt x="242" y="0"/>
                    <a:pt x="235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49"/>
            <p:cNvSpPr/>
            <p:nvPr/>
          </p:nvSpPr>
          <p:spPr>
            <a:xfrm rot="-1718167">
              <a:off x="7562862" y="2824109"/>
              <a:ext cx="18842" cy="15729"/>
            </a:xfrm>
            <a:custGeom>
              <a:rect b="b" l="l" r="r" t="t"/>
              <a:pathLst>
                <a:path extrusionOk="0" h="96" w="115">
                  <a:moveTo>
                    <a:pt x="83" y="0"/>
                  </a:moveTo>
                  <a:lnTo>
                    <a:pt x="70" y="13"/>
                  </a:lnTo>
                  <a:cubicBezTo>
                    <a:pt x="57" y="13"/>
                    <a:pt x="51" y="19"/>
                    <a:pt x="44" y="26"/>
                  </a:cubicBezTo>
                  <a:lnTo>
                    <a:pt x="13" y="45"/>
                  </a:lnTo>
                  <a:cubicBezTo>
                    <a:pt x="6" y="51"/>
                    <a:pt x="0" y="57"/>
                    <a:pt x="0" y="64"/>
                  </a:cubicBezTo>
                  <a:cubicBezTo>
                    <a:pt x="0" y="76"/>
                    <a:pt x="0" y="83"/>
                    <a:pt x="6" y="89"/>
                  </a:cubicBezTo>
                  <a:cubicBezTo>
                    <a:pt x="13" y="96"/>
                    <a:pt x="19" y="96"/>
                    <a:pt x="25" y="96"/>
                  </a:cubicBezTo>
                  <a:cubicBezTo>
                    <a:pt x="32" y="96"/>
                    <a:pt x="38" y="96"/>
                    <a:pt x="44" y="89"/>
                  </a:cubicBezTo>
                  <a:cubicBezTo>
                    <a:pt x="57" y="83"/>
                    <a:pt x="70" y="76"/>
                    <a:pt x="76" y="64"/>
                  </a:cubicBezTo>
                  <a:cubicBezTo>
                    <a:pt x="83" y="57"/>
                    <a:pt x="89" y="51"/>
                    <a:pt x="95" y="45"/>
                  </a:cubicBezTo>
                  <a:lnTo>
                    <a:pt x="108" y="32"/>
                  </a:lnTo>
                  <a:cubicBezTo>
                    <a:pt x="114" y="26"/>
                    <a:pt x="114" y="13"/>
                    <a:pt x="108" y="7"/>
                  </a:cubicBezTo>
                  <a:cubicBezTo>
                    <a:pt x="102" y="0"/>
                    <a:pt x="95" y="0"/>
                    <a:pt x="83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49"/>
            <p:cNvSpPr/>
            <p:nvPr/>
          </p:nvSpPr>
          <p:spPr>
            <a:xfrm rot="-1718167">
              <a:off x="7089347" y="2579851"/>
              <a:ext cx="35062" cy="21791"/>
            </a:xfrm>
            <a:custGeom>
              <a:rect b="b" l="l" r="r" t="t"/>
              <a:pathLst>
                <a:path extrusionOk="0" h="133" w="214">
                  <a:moveTo>
                    <a:pt x="176" y="1"/>
                  </a:moveTo>
                  <a:cubicBezTo>
                    <a:pt x="173" y="1"/>
                    <a:pt x="169" y="1"/>
                    <a:pt x="166" y="3"/>
                  </a:cubicBezTo>
                  <a:lnTo>
                    <a:pt x="89" y="35"/>
                  </a:lnTo>
                  <a:cubicBezTo>
                    <a:pt x="70" y="48"/>
                    <a:pt x="45" y="60"/>
                    <a:pt x="20" y="73"/>
                  </a:cubicBezTo>
                  <a:cubicBezTo>
                    <a:pt x="7" y="79"/>
                    <a:pt x="0" y="99"/>
                    <a:pt x="7" y="111"/>
                  </a:cubicBezTo>
                  <a:cubicBezTo>
                    <a:pt x="12" y="126"/>
                    <a:pt x="24" y="133"/>
                    <a:pt x="35" y="133"/>
                  </a:cubicBezTo>
                  <a:cubicBezTo>
                    <a:pt x="38" y="133"/>
                    <a:pt x="42" y="132"/>
                    <a:pt x="45" y="130"/>
                  </a:cubicBezTo>
                  <a:cubicBezTo>
                    <a:pt x="70" y="118"/>
                    <a:pt x="96" y="105"/>
                    <a:pt x="121" y="86"/>
                  </a:cubicBezTo>
                  <a:lnTo>
                    <a:pt x="191" y="48"/>
                  </a:lnTo>
                  <a:cubicBezTo>
                    <a:pt x="213" y="31"/>
                    <a:pt x="197" y="1"/>
                    <a:pt x="176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49"/>
            <p:cNvSpPr/>
            <p:nvPr/>
          </p:nvSpPr>
          <p:spPr>
            <a:xfrm rot="-1718167">
              <a:off x="7097872" y="2568134"/>
              <a:ext cx="76187" cy="44074"/>
            </a:xfrm>
            <a:custGeom>
              <a:rect b="b" l="l" r="r" t="t"/>
              <a:pathLst>
                <a:path extrusionOk="0" h="269" w="465">
                  <a:moveTo>
                    <a:pt x="428" y="0"/>
                  </a:moveTo>
                  <a:cubicBezTo>
                    <a:pt x="413" y="0"/>
                    <a:pt x="397" y="11"/>
                    <a:pt x="382" y="21"/>
                  </a:cubicBezTo>
                  <a:cubicBezTo>
                    <a:pt x="362" y="34"/>
                    <a:pt x="331" y="59"/>
                    <a:pt x="299" y="78"/>
                  </a:cubicBezTo>
                  <a:cubicBezTo>
                    <a:pt x="273" y="97"/>
                    <a:pt x="248" y="116"/>
                    <a:pt x="223" y="129"/>
                  </a:cubicBezTo>
                  <a:cubicBezTo>
                    <a:pt x="197" y="148"/>
                    <a:pt x="159" y="161"/>
                    <a:pt x="127" y="173"/>
                  </a:cubicBezTo>
                  <a:cubicBezTo>
                    <a:pt x="89" y="186"/>
                    <a:pt x="51" y="205"/>
                    <a:pt x="19" y="224"/>
                  </a:cubicBezTo>
                  <a:cubicBezTo>
                    <a:pt x="0" y="231"/>
                    <a:pt x="0" y="269"/>
                    <a:pt x="26" y="269"/>
                  </a:cubicBezTo>
                  <a:cubicBezTo>
                    <a:pt x="96" y="269"/>
                    <a:pt x="159" y="250"/>
                    <a:pt x="216" y="218"/>
                  </a:cubicBezTo>
                  <a:cubicBezTo>
                    <a:pt x="280" y="193"/>
                    <a:pt x="337" y="161"/>
                    <a:pt x="388" y="116"/>
                  </a:cubicBezTo>
                  <a:cubicBezTo>
                    <a:pt x="413" y="104"/>
                    <a:pt x="458" y="72"/>
                    <a:pt x="464" y="40"/>
                  </a:cubicBezTo>
                  <a:cubicBezTo>
                    <a:pt x="464" y="21"/>
                    <a:pt x="451" y="8"/>
                    <a:pt x="439" y="2"/>
                  </a:cubicBezTo>
                  <a:cubicBezTo>
                    <a:pt x="435" y="1"/>
                    <a:pt x="432" y="0"/>
                    <a:pt x="428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49"/>
            <p:cNvSpPr/>
            <p:nvPr/>
          </p:nvSpPr>
          <p:spPr>
            <a:xfrm rot="-1718167">
              <a:off x="7290989" y="2403231"/>
              <a:ext cx="38994" cy="36374"/>
            </a:xfrm>
            <a:custGeom>
              <a:rect b="b" l="l" r="r" t="t"/>
              <a:pathLst>
                <a:path extrusionOk="0" h="222" w="238">
                  <a:moveTo>
                    <a:pt x="209" y="1"/>
                  </a:moveTo>
                  <a:cubicBezTo>
                    <a:pt x="206" y="1"/>
                    <a:pt x="203" y="2"/>
                    <a:pt x="199" y="3"/>
                  </a:cubicBezTo>
                  <a:cubicBezTo>
                    <a:pt x="180" y="3"/>
                    <a:pt x="168" y="10"/>
                    <a:pt x="161" y="16"/>
                  </a:cubicBezTo>
                  <a:cubicBezTo>
                    <a:pt x="155" y="22"/>
                    <a:pt x="149" y="35"/>
                    <a:pt x="142" y="41"/>
                  </a:cubicBezTo>
                  <a:lnTo>
                    <a:pt x="98" y="80"/>
                  </a:lnTo>
                  <a:cubicBezTo>
                    <a:pt x="66" y="111"/>
                    <a:pt x="41" y="143"/>
                    <a:pt x="15" y="175"/>
                  </a:cubicBezTo>
                  <a:cubicBezTo>
                    <a:pt x="1" y="194"/>
                    <a:pt x="20" y="221"/>
                    <a:pt x="41" y="221"/>
                  </a:cubicBezTo>
                  <a:cubicBezTo>
                    <a:pt x="47" y="221"/>
                    <a:pt x="54" y="219"/>
                    <a:pt x="60" y="213"/>
                  </a:cubicBezTo>
                  <a:cubicBezTo>
                    <a:pt x="91" y="194"/>
                    <a:pt x="117" y="169"/>
                    <a:pt x="149" y="143"/>
                  </a:cubicBezTo>
                  <a:lnTo>
                    <a:pt x="187" y="105"/>
                  </a:lnTo>
                  <a:cubicBezTo>
                    <a:pt x="212" y="92"/>
                    <a:pt x="225" y="73"/>
                    <a:pt x="231" y="48"/>
                  </a:cubicBezTo>
                  <a:cubicBezTo>
                    <a:pt x="238" y="35"/>
                    <a:pt x="238" y="22"/>
                    <a:pt x="231" y="16"/>
                  </a:cubicBezTo>
                  <a:cubicBezTo>
                    <a:pt x="222" y="7"/>
                    <a:pt x="216" y="1"/>
                    <a:pt x="209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49"/>
            <p:cNvSpPr/>
            <p:nvPr/>
          </p:nvSpPr>
          <p:spPr>
            <a:xfrm rot="-1718167">
              <a:off x="7314120" y="2356825"/>
              <a:ext cx="13763" cy="23430"/>
            </a:xfrm>
            <a:custGeom>
              <a:rect b="b" l="l" r="r" t="t"/>
              <a:pathLst>
                <a:path extrusionOk="0" h="143" w="84">
                  <a:moveTo>
                    <a:pt x="68" y="0"/>
                  </a:moveTo>
                  <a:cubicBezTo>
                    <a:pt x="64" y="0"/>
                    <a:pt x="60" y="2"/>
                    <a:pt x="58" y="7"/>
                  </a:cubicBezTo>
                  <a:cubicBezTo>
                    <a:pt x="45" y="19"/>
                    <a:pt x="39" y="38"/>
                    <a:pt x="26" y="57"/>
                  </a:cubicBezTo>
                  <a:cubicBezTo>
                    <a:pt x="19" y="64"/>
                    <a:pt x="19" y="70"/>
                    <a:pt x="13" y="77"/>
                  </a:cubicBezTo>
                  <a:lnTo>
                    <a:pt x="7" y="108"/>
                  </a:lnTo>
                  <a:cubicBezTo>
                    <a:pt x="0" y="121"/>
                    <a:pt x="7" y="134"/>
                    <a:pt x="19" y="140"/>
                  </a:cubicBezTo>
                  <a:cubicBezTo>
                    <a:pt x="23" y="142"/>
                    <a:pt x="26" y="143"/>
                    <a:pt x="30" y="143"/>
                  </a:cubicBezTo>
                  <a:cubicBezTo>
                    <a:pt x="39" y="143"/>
                    <a:pt x="47" y="137"/>
                    <a:pt x="51" y="127"/>
                  </a:cubicBezTo>
                  <a:lnTo>
                    <a:pt x="64" y="102"/>
                  </a:lnTo>
                  <a:cubicBezTo>
                    <a:pt x="64" y="89"/>
                    <a:pt x="70" y="77"/>
                    <a:pt x="70" y="70"/>
                  </a:cubicBezTo>
                  <a:cubicBezTo>
                    <a:pt x="70" y="51"/>
                    <a:pt x="83" y="32"/>
                    <a:pt x="83" y="19"/>
                  </a:cubicBezTo>
                  <a:cubicBezTo>
                    <a:pt x="83" y="7"/>
                    <a:pt x="75" y="0"/>
                    <a:pt x="68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49"/>
            <p:cNvSpPr/>
            <p:nvPr/>
          </p:nvSpPr>
          <p:spPr>
            <a:xfrm rot="-1718167">
              <a:off x="6653375" y="3052004"/>
              <a:ext cx="187599" cy="48826"/>
            </a:xfrm>
            <a:custGeom>
              <a:rect b="b" l="l" r="r" t="t"/>
              <a:pathLst>
                <a:path extrusionOk="0" h="298" w="1145">
                  <a:moveTo>
                    <a:pt x="1068" y="1"/>
                  </a:moveTo>
                  <a:cubicBezTo>
                    <a:pt x="1043" y="1"/>
                    <a:pt x="1019" y="6"/>
                    <a:pt x="998" y="23"/>
                  </a:cubicBezTo>
                  <a:cubicBezTo>
                    <a:pt x="954" y="36"/>
                    <a:pt x="909" y="55"/>
                    <a:pt x="865" y="68"/>
                  </a:cubicBezTo>
                  <a:cubicBezTo>
                    <a:pt x="776" y="99"/>
                    <a:pt x="681" y="125"/>
                    <a:pt x="585" y="150"/>
                  </a:cubicBezTo>
                  <a:cubicBezTo>
                    <a:pt x="401" y="195"/>
                    <a:pt x="217" y="227"/>
                    <a:pt x="26" y="246"/>
                  </a:cubicBezTo>
                  <a:cubicBezTo>
                    <a:pt x="1" y="246"/>
                    <a:pt x="1" y="296"/>
                    <a:pt x="26" y="296"/>
                  </a:cubicBezTo>
                  <a:cubicBezTo>
                    <a:pt x="51" y="297"/>
                    <a:pt x="76" y="298"/>
                    <a:pt x="101" y="298"/>
                  </a:cubicBezTo>
                  <a:cubicBezTo>
                    <a:pt x="271" y="298"/>
                    <a:pt x="438" y="279"/>
                    <a:pt x="604" y="246"/>
                  </a:cubicBezTo>
                  <a:cubicBezTo>
                    <a:pt x="700" y="227"/>
                    <a:pt x="795" y="201"/>
                    <a:pt x="890" y="176"/>
                  </a:cubicBezTo>
                  <a:cubicBezTo>
                    <a:pt x="935" y="163"/>
                    <a:pt x="979" y="150"/>
                    <a:pt x="1024" y="138"/>
                  </a:cubicBezTo>
                  <a:cubicBezTo>
                    <a:pt x="1068" y="125"/>
                    <a:pt x="1106" y="99"/>
                    <a:pt x="1132" y="61"/>
                  </a:cubicBezTo>
                  <a:cubicBezTo>
                    <a:pt x="1144" y="42"/>
                    <a:pt x="1132" y="17"/>
                    <a:pt x="1106" y="4"/>
                  </a:cubicBezTo>
                  <a:cubicBezTo>
                    <a:pt x="1094" y="2"/>
                    <a:pt x="1081" y="1"/>
                    <a:pt x="1068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49"/>
            <p:cNvSpPr/>
            <p:nvPr/>
          </p:nvSpPr>
          <p:spPr>
            <a:xfrm rot="-1718167">
              <a:off x="6819862" y="3002287"/>
              <a:ext cx="17859" cy="15074"/>
            </a:xfrm>
            <a:custGeom>
              <a:rect b="b" l="l" r="r" t="t"/>
              <a:pathLst>
                <a:path extrusionOk="0" h="92" w="109">
                  <a:moveTo>
                    <a:pt x="83" y="0"/>
                  </a:moveTo>
                  <a:cubicBezTo>
                    <a:pt x="77" y="0"/>
                    <a:pt x="71" y="0"/>
                    <a:pt x="64" y="6"/>
                  </a:cubicBezTo>
                  <a:lnTo>
                    <a:pt x="14" y="38"/>
                  </a:lnTo>
                  <a:cubicBezTo>
                    <a:pt x="7" y="45"/>
                    <a:pt x="1" y="51"/>
                    <a:pt x="1" y="57"/>
                  </a:cubicBezTo>
                  <a:cubicBezTo>
                    <a:pt x="1" y="64"/>
                    <a:pt x="1" y="76"/>
                    <a:pt x="7" y="83"/>
                  </a:cubicBezTo>
                  <a:cubicBezTo>
                    <a:pt x="14" y="89"/>
                    <a:pt x="20" y="89"/>
                    <a:pt x="26" y="89"/>
                  </a:cubicBezTo>
                  <a:cubicBezTo>
                    <a:pt x="28" y="91"/>
                    <a:pt x="30" y="92"/>
                    <a:pt x="33" y="92"/>
                  </a:cubicBezTo>
                  <a:cubicBezTo>
                    <a:pt x="39" y="92"/>
                    <a:pt x="47" y="87"/>
                    <a:pt x="52" y="83"/>
                  </a:cubicBezTo>
                  <a:lnTo>
                    <a:pt x="96" y="45"/>
                  </a:lnTo>
                  <a:cubicBezTo>
                    <a:pt x="102" y="38"/>
                    <a:pt x="109" y="32"/>
                    <a:pt x="109" y="26"/>
                  </a:cubicBezTo>
                  <a:cubicBezTo>
                    <a:pt x="109" y="19"/>
                    <a:pt x="102" y="13"/>
                    <a:pt x="102" y="6"/>
                  </a:cubicBezTo>
                  <a:cubicBezTo>
                    <a:pt x="96" y="6"/>
                    <a:pt x="90" y="0"/>
                    <a:pt x="83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49"/>
            <p:cNvSpPr/>
            <p:nvPr/>
          </p:nvSpPr>
          <p:spPr>
            <a:xfrm rot="-1718167">
              <a:off x="6799893" y="3045253"/>
              <a:ext cx="73729" cy="27034"/>
            </a:xfrm>
            <a:custGeom>
              <a:rect b="b" l="l" r="r" t="t"/>
              <a:pathLst>
                <a:path extrusionOk="0" h="165" w="450">
                  <a:moveTo>
                    <a:pt x="390" y="0"/>
                  </a:moveTo>
                  <a:cubicBezTo>
                    <a:pt x="374" y="0"/>
                    <a:pt x="358" y="3"/>
                    <a:pt x="348" y="5"/>
                  </a:cubicBezTo>
                  <a:cubicBezTo>
                    <a:pt x="310" y="12"/>
                    <a:pt x="272" y="24"/>
                    <a:pt x="240" y="31"/>
                  </a:cubicBezTo>
                  <a:cubicBezTo>
                    <a:pt x="202" y="43"/>
                    <a:pt x="170" y="56"/>
                    <a:pt x="132" y="69"/>
                  </a:cubicBezTo>
                  <a:cubicBezTo>
                    <a:pt x="94" y="82"/>
                    <a:pt x="62" y="94"/>
                    <a:pt x="30" y="107"/>
                  </a:cubicBezTo>
                  <a:cubicBezTo>
                    <a:pt x="1" y="125"/>
                    <a:pt x="10" y="165"/>
                    <a:pt x="37" y="165"/>
                  </a:cubicBezTo>
                  <a:cubicBezTo>
                    <a:pt x="39" y="165"/>
                    <a:pt x="41" y="165"/>
                    <a:pt x="43" y="164"/>
                  </a:cubicBezTo>
                  <a:cubicBezTo>
                    <a:pt x="81" y="158"/>
                    <a:pt x="119" y="158"/>
                    <a:pt x="151" y="145"/>
                  </a:cubicBezTo>
                  <a:lnTo>
                    <a:pt x="259" y="120"/>
                  </a:lnTo>
                  <a:cubicBezTo>
                    <a:pt x="297" y="113"/>
                    <a:pt x="335" y="107"/>
                    <a:pt x="367" y="94"/>
                  </a:cubicBezTo>
                  <a:cubicBezTo>
                    <a:pt x="405" y="82"/>
                    <a:pt x="450" y="62"/>
                    <a:pt x="443" y="24"/>
                  </a:cubicBezTo>
                  <a:cubicBezTo>
                    <a:pt x="436" y="6"/>
                    <a:pt x="413" y="0"/>
                    <a:pt x="390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49"/>
            <p:cNvSpPr/>
            <p:nvPr/>
          </p:nvSpPr>
          <p:spPr>
            <a:xfrm rot="-1718167">
              <a:off x="6878246" y="3015892"/>
              <a:ext cx="29328" cy="16221"/>
            </a:xfrm>
            <a:custGeom>
              <a:rect b="b" l="l" r="r" t="t"/>
              <a:pathLst>
                <a:path extrusionOk="0" h="99" w="179">
                  <a:moveTo>
                    <a:pt x="153" y="1"/>
                  </a:moveTo>
                  <a:lnTo>
                    <a:pt x="121" y="7"/>
                  </a:lnTo>
                  <a:cubicBezTo>
                    <a:pt x="109" y="7"/>
                    <a:pt x="96" y="13"/>
                    <a:pt x="83" y="20"/>
                  </a:cubicBezTo>
                  <a:cubicBezTo>
                    <a:pt x="71" y="20"/>
                    <a:pt x="39" y="32"/>
                    <a:pt x="20" y="45"/>
                  </a:cubicBezTo>
                  <a:cubicBezTo>
                    <a:pt x="7" y="51"/>
                    <a:pt x="1" y="64"/>
                    <a:pt x="7" y="77"/>
                  </a:cubicBezTo>
                  <a:cubicBezTo>
                    <a:pt x="12" y="91"/>
                    <a:pt x="20" y="98"/>
                    <a:pt x="29" y="98"/>
                  </a:cubicBezTo>
                  <a:cubicBezTo>
                    <a:pt x="32" y="98"/>
                    <a:pt x="36" y="98"/>
                    <a:pt x="39" y="96"/>
                  </a:cubicBezTo>
                  <a:lnTo>
                    <a:pt x="77" y="83"/>
                  </a:lnTo>
                  <a:lnTo>
                    <a:pt x="109" y="71"/>
                  </a:lnTo>
                  <a:cubicBezTo>
                    <a:pt x="115" y="64"/>
                    <a:pt x="128" y="58"/>
                    <a:pt x="134" y="51"/>
                  </a:cubicBezTo>
                  <a:lnTo>
                    <a:pt x="166" y="32"/>
                  </a:lnTo>
                  <a:cubicBezTo>
                    <a:pt x="179" y="20"/>
                    <a:pt x="172" y="1"/>
                    <a:pt x="153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49"/>
            <p:cNvSpPr/>
            <p:nvPr/>
          </p:nvSpPr>
          <p:spPr>
            <a:xfrm rot="-1718167">
              <a:off x="7056874" y="2936171"/>
              <a:ext cx="107972" cy="52267"/>
            </a:xfrm>
            <a:custGeom>
              <a:rect b="b" l="l" r="r" t="t"/>
              <a:pathLst>
                <a:path extrusionOk="0" h="319" w="659">
                  <a:moveTo>
                    <a:pt x="609" y="0"/>
                  </a:moveTo>
                  <a:cubicBezTo>
                    <a:pt x="607" y="0"/>
                    <a:pt x="605" y="0"/>
                    <a:pt x="602" y="1"/>
                  </a:cubicBezTo>
                  <a:cubicBezTo>
                    <a:pt x="551" y="20"/>
                    <a:pt x="507" y="51"/>
                    <a:pt x="462" y="83"/>
                  </a:cubicBezTo>
                  <a:cubicBezTo>
                    <a:pt x="418" y="109"/>
                    <a:pt x="367" y="134"/>
                    <a:pt x="323" y="153"/>
                  </a:cubicBezTo>
                  <a:cubicBezTo>
                    <a:pt x="227" y="198"/>
                    <a:pt x="126" y="242"/>
                    <a:pt x="24" y="274"/>
                  </a:cubicBezTo>
                  <a:cubicBezTo>
                    <a:pt x="0" y="280"/>
                    <a:pt x="10" y="319"/>
                    <a:pt x="32" y="319"/>
                  </a:cubicBezTo>
                  <a:cubicBezTo>
                    <a:pt x="33" y="319"/>
                    <a:pt x="35" y="319"/>
                    <a:pt x="37" y="318"/>
                  </a:cubicBezTo>
                  <a:cubicBezTo>
                    <a:pt x="94" y="312"/>
                    <a:pt x="145" y="306"/>
                    <a:pt x="195" y="287"/>
                  </a:cubicBezTo>
                  <a:cubicBezTo>
                    <a:pt x="253" y="274"/>
                    <a:pt x="303" y="255"/>
                    <a:pt x="354" y="236"/>
                  </a:cubicBezTo>
                  <a:cubicBezTo>
                    <a:pt x="405" y="210"/>
                    <a:pt x="456" y="191"/>
                    <a:pt x="507" y="166"/>
                  </a:cubicBezTo>
                  <a:cubicBezTo>
                    <a:pt x="558" y="140"/>
                    <a:pt x="602" y="109"/>
                    <a:pt x="640" y="64"/>
                  </a:cubicBezTo>
                  <a:cubicBezTo>
                    <a:pt x="658" y="40"/>
                    <a:pt x="643" y="0"/>
                    <a:pt x="609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49"/>
            <p:cNvSpPr/>
            <p:nvPr/>
          </p:nvSpPr>
          <p:spPr>
            <a:xfrm rot="-1718167">
              <a:off x="7163465" y="2912273"/>
              <a:ext cx="22938" cy="18515"/>
            </a:xfrm>
            <a:custGeom>
              <a:rect b="b" l="l" r="r" t="t"/>
              <a:pathLst>
                <a:path extrusionOk="0" h="113" w="140">
                  <a:moveTo>
                    <a:pt x="118" y="1"/>
                  </a:moveTo>
                  <a:cubicBezTo>
                    <a:pt x="115" y="1"/>
                    <a:pt x="112" y="2"/>
                    <a:pt x="109" y="5"/>
                  </a:cubicBezTo>
                  <a:lnTo>
                    <a:pt x="90" y="18"/>
                  </a:lnTo>
                  <a:cubicBezTo>
                    <a:pt x="77" y="24"/>
                    <a:pt x="71" y="30"/>
                    <a:pt x="64" y="37"/>
                  </a:cubicBezTo>
                  <a:lnTo>
                    <a:pt x="20" y="75"/>
                  </a:lnTo>
                  <a:cubicBezTo>
                    <a:pt x="0" y="90"/>
                    <a:pt x="11" y="112"/>
                    <a:pt x="29" y="112"/>
                  </a:cubicBezTo>
                  <a:cubicBezTo>
                    <a:pt x="34" y="112"/>
                    <a:pt x="40" y="111"/>
                    <a:pt x="45" y="107"/>
                  </a:cubicBezTo>
                  <a:cubicBezTo>
                    <a:pt x="58" y="94"/>
                    <a:pt x="77" y="81"/>
                    <a:pt x="90" y="68"/>
                  </a:cubicBezTo>
                  <a:cubicBezTo>
                    <a:pt x="103" y="56"/>
                    <a:pt x="103" y="56"/>
                    <a:pt x="115" y="43"/>
                  </a:cubicBezTo>
                  <a:lnTo>
                    <a:pt x="134" y="24"/>
                  </a:lnTo>
                  <a:cubicBezTo>
                    <a:pt x="139" y="14"/>
                    <a:pt x="129" y="1"/>
                    <a:pt x="118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49"/>
            <p:cNvSpPr/>
            <p:nvPr/>
          </p:nvSpPr>
          <p:spPr>
            <a:xfrm rot="-1718167">
              <a:off x="7242969" y="2648516"/>
              <a:ext cx="33424" cy="34571"/>
            </a:xfrm>
            <a:custGeom>
              <a:rect b="b" l="l" r="r" t="t"/>
              <a:pathLst>
                <a:path extrusionOk="0" h="211" w="204">
                  <a:moveTo>
                    <a:pt x="172" y="0"/>
                  </a:moveTo>
                  <a:cubicBezTo>
                    <a:pt x="159" y="0"/>
                    <a:pt x="134" y="19"/>
                    <a:pt x="121" y="32"/>
                  </a:cubicBezTo>
                  <a:cubicBezTo>
                    <a:pt x="108" y="45"/>
                    <a:pt x="95" y="64"/>
                    <a:pt x="83" y="77"/>
                  </a:cubicBezTo>
                  <a:lnTo>
                    <a:pt x="13" y="159"/>
                  </a:lnTo>
                  <a:cubicBezTo>
                    <a:pt x="0" y="172"/>
                    <a:pt x="0" y="191"/>
                    <a:pt x="19" y="204"/>
                  </a:cubicBezTo>
                  <a:cubicBezTo>
                    <a:pt x="24" y="208"/>
                    <a:pt x="30" y="211"/>
                    <a:pt x="36" y="211"/>
                  </a:cubicBezTo>
                  <a:cubicBezTo>
                    <a:pt x="46" y="211"/>
                    <a:pt x="56" y="205"/>
                    <a:pt x="64" y="197"/>
                  </a:cubicBezTo>
                  <a:lnTo>
                    <a:pt x="140" y="121"/>
                  </a:lnTo>
                  <a:cubicBezTo>
                    <a:pt x="153" y="108"/>
                    <a:pt x="159" y="96"/>
                    <a:pt x="172" y="83"/>
                  </a:cubicBezTo>
                  <a:lnTo>
                    <a:pt x="191" y="57"/>
                  </a:lnTo>
                  <a:cubicBezTo>
                    <a:pt x="197" y="45"/>
                    <a:pt x="204" y="32"/>
                    <a:pt x="204" y="19"/>
                  </a:cubicBezTo>
                  <a:cubicBezTo>
                    <a:pt x="204" y="7"/>
                    <a:pt x="184" y="0"/>
                    <a:pt x="172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49"/>
            <p:cNvSpPr/>
            <p:nvPr/>
          </p:nvSpPr>
          <p:spPr>
            <a:xfrm rot="-1718167">
              <a:off x="7200577" y="2653835"/>
              <a:ext cx="47842" cy="46860"/>
            </a:xfrm>
            <a:custGeom>
              <a:rect b="b" l="l" r="r" t="t"/>
              <a:pathLst>
                <a:path extrusionOk="0" h="286" w="292">
                  <a:moveTo>
                    <a:pt x="232" y="0"/>
                  </a:moveTo>
                  <a:cubicBezTo>
                    <a:pt x="221" y="0"/>
                    <a:pt x="212" y="5"/>
                    <a:pt x="203" y="9"/>
                  </a:cubicBezTo>
                  <a:cubicBezTo>
                    <a:pt x="196" y="16"/>
                    <a:pt x="190" y="22"/>
                    <a:pt x="184" y="35"/>
                  </a:cubicBezTo>
                  <a:cubicBezTo>
                    <a:pt x="152" y="60"/>
                    <a:pt x="126" y="92"/>
                    <a:pt x="95" y="124"/>
                  </a:cubicBezTo>
                  <a:cubicBezTo>
                    <a:pt x="82" y="143"/>
                    <a:pt x="63" y="162"/>
                    <a:pt x="50" y="175"/>
                  </a:cubicBezTo>
                  <a:cubicBezTo>
                    <a:pt x="31" y="200"/>
                    <a:pt x="18" y="219"/>
                    <a:pt x="6" y="244"/>
                  </a:cubicBezTo>
                  <a:cubicBezTo>
                    <a:pt x="0" y="265"/>
                    <a:pt x="16" y="286"/>
                    <a:pt x="36" y="286"/>
                  </a:cubicBezTo>
                  <a:cubicBezTo>
                    <a:pt x="41" y="286"/>
                    <a:pt x="45" y="285"/>
                    <a:pt x="50" y="283"/>
                  </a:cubicBezTo>
                  <a:cubicBezTo>
                    <a:pt x="69" y="276"/>
                    <a:pt x="88" y="264"/>
                    <a:pt x="107" y="251"/>
                  </a:cubicBezTo>
                  <a:cubicBezTo>
                    <a:pt x="126" y="238"/>
                    <a:pt x="139" y="219"/>
                    <a:pt x="158" y="206"/>
                  </a:cubicBezTo>
                  <a:cubicBezTo>
                    <a:pt x="190" y="181"/>
                    <a:pt x="215" y="149"/>
                    <a:pt x="247" y="117"/>
                  </a:cubicBezTo>
                  <a:lnTo>
                    <a:pt x="273" y="98"/>
                  </a:lnTo>
                  <a:cubicBezTo>
                    <a:pt x="285" y="86"/>
                    <a:pt x="292" y="73"/>
                    <a:pt x="292" y="54"/>
                  </a:cubicBezTo>
                  <a:cubicBezTo>
                    <a:pt x="292" y="47"/>
                    <a:pt x="292" y="35"/>
                    <a:pt x="285" y="28"/>
                  </a:cubicBezTo>
                  <a:cubicBezTo>
                    <a:pt x="279" y="16"/>
                    <a:pt x="260" y="3"/>
                    <a:pt x="247" y="3"/>
                  </a:cubicBezTo>
                  <a:cubicBezTo>
                    <a:pt x="242" y="1"/>
                    <a:pt x="236" y="0"/>
                    <a:pt x="232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49"/>
            <p:cNvSpPr/>
            <p:nvPr/>
          </p:nvSpPr>
          <p:spPr>
            <a:xfrm rot="-1718167">
              <a:off x="6759954" y="2581373"/>
              <a:ext cx="60622" cy="13927"/>
            </a:xfrm>
            <a:custGeom>
              <a:rect b="b" l="l" r="r" t="t"/>
              <a:pathLst>
                <a:path extrusionOk="0" h="85" w="370">
                  <a:moveTo>
                    <a:pt x="298" y="1"/>
                  </a:moveTo>
                  <a:cubicBezTo>
                    <a:pt x="291" y="1"/>
                    <a:pt x="283" y="1"/>
                    <a:pt x="274" y="3"/>
                  </a:cubicBezTo>
                  <a:lnTo>
                    <a:pt x="198" y="9"/>
                  </a:lnTo>
                  <a:lnTo>
                    <a:pt x="115" y="16"/>
                  </a:lnTo>
                  <a:cubicBezTo>
                    <a:pt x="90" y="22"/>
                    <a:pt x="58" y="22"/>
                    <a:pt x="33" y="29"/>
                  </a:cubicBezTo>
                  <a:cubicBezTo>
                    <a:pt x="1" y="35"/>
                    <a:pt x="1" y="79"/>
                    <a:pt x="33" y="79"/>
                  </a:cubicBezTo>
                  <a:cubicBezTo>
                    <a:pt x="45" y="83"/>
                    <a:pt x="60" y="84"/>
                    <a:pt x="75" y="84"/>
                  </a:cubicBezTo>
                  <a:cubicBezTo>
                    <a:pt x="90" y="84"/>
                    <a:pt x="106" y="83"/>
                    <a:pt x="122" y="79"/>
                  </a:cubicBezTo>
                  <a:lnTo>
                    <a:pt x="198" y="79"/>
                  </a:lnTo>
                  <a:cubicBezTo>
                    <a:pt x="223" y="79"/>
                    <a:pt x="255" y="79"/>
                    <a:pt x="280" y="73"/>
                  </a:cubicBezTo>
                  <a:cubicBezTo>
                    <a:pt x="306" y="73"/>
                    <a:pt x="338" y="60"/>
                    <a:pt x="357" y="41"/>
                  </a:cubicBezTo>
                  <a:cubicBezTo>
                    <a:pt x="369" y="35"/>
                    <a:pt x="369" y="22"/>
                    <a:pt x="357" y="16"/>
                  </a:cubicBezTo>
                  <a:cubicBezTo>
                    <a:pt x="338" y="7"/>
                    <a:pt x="319" y="1"/>
                    <a:pt x="298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49"/>
            <p:cNvSpPr/>
            <p:nvPr/>
          </p:nvSpPr>
          <p:spPr>
            <a:xfrm rot="-1718167">
              <a:off x="6876791" y="2596769"/>
              <a:ext cx="26215" cy="10978"/>
            </a:xfrm>
            <a:custGeom>
              <a:rect b="b" l="l" r="r" t="t"/>
              <a:pathLst>
                <a:path extrusionOk="0" h="67" w="160">
                  <a:moveTo>
                    <a:pt x="72" y="0"/>
                  </a:moveTo>
                  <a:cubicBezTo>
                    <a:pt x="53" y="0"/>
                    <a:pt x="33" y="5"/>
                    <a:pt x="19" y="9"/>
                  </a:cubicBezTo>
                  <a:cubicBezTo>
                    <a:pt x="7" y="16"/>
                    <a:pt x="0" y="35"/>
                    <a:pt x="0" y="48"/>
                  </a:cubicBezTo>
                  <a:cubicBezTo>
                    <a:pt x="9" y="57"/>
                    <a:pt x="19" y="63"/>
                    <a:pt x="28" y="63"/>
                  </a:cubicBezTo>
                  <a:cubicBezTo>
                    <a:pt x="32" y="63"/>
                    <a:pt x="35" y="62"/>
                    <a:pt x="38" y="60"/>
                  </a:cubicBezTo>
                  <a:lnTo>
                    <a:pt x="102" y="60"/>
                  </a:lnTo>
                  <a:cubicBezTo>
                    <a:pt x="108" y="60"/>
                    <a:pt x="115" y="67"/>
                    <a:pt x="121" y="67"/>
                  </a:cubicBezTo>
                  <a:lnTo>
                    <a:pt x="134" y="67"/>
                  </a:lnTo>
                  <a:cubicBezTo>
                    <a:pt x="140" y="67"/>
                    <a:pt x="146" y="60"/>
                    <a:pt x="153" y="54"/>
                  </a:cubicBezTo>
                  <a:cubicBezTo>
                    <a:pt x="159" y="54"/>
                    <a:pt x="159" y="41"/>
                    <a:pt x="153" y="41"/>
                  </a:cubicBezTo>
                  <a:lnTo>
                    <a:pt x="153" y="22"/>
                  </a:lnTo>
                  <a:cubicBezTo>
                    <a:pt x="146" y="16"/>
                    <a:pt x="140" y="16"/>
                    <a:pt x="127" y="9"/>
                  </a:cubicBezTo>
                  <a:cubicBezTo>
                    <a:pt x="115" y="3"/>
                    <a:pt x="102" y="3"/>
                    <a:pt x="96" y="3"/>
                  </a:cubicBezTo>
                  <a:cubicBezTo>
                    <a:pt x="88" y="1"/>
                    <a:pt x="80" y="0"/>
                    <a:pt x="72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49"/>
            <p:cNvSpPr/>
            <p:nvPr/>
          </p:nvSpPr>
          <p:spPr>
            <a:xfrm rot="-1718167">
              <a:off x="7037043" y="2380977"/>
              <a:ext cx="78153" cy="34407"/>
            </a:xfrm>
            <a:custGeom>
              <a:rect b="b" l="l" r="r" t="t"/>
              <a:pathLst>
                <a:path extrusionOk="0" h="210" w="477">
                  <a:moveTo>
                    <a:pt x="426" y="0"/>
                  </a:moveTo>
                  <a:cubicBezTo>
                    <a:pt x="388" y="7"/>
                    <a:pt x="350" y="19"/>
                    <a:pt x="318" y="45"/>
                  </a:cubicBezTo>
                  <a:cubicBezTo>
                    <a:pt x="286" y="57"/>
                    <a:pt x="255" y="70"/>
                    <a:pt x="223" y="83"/>
                  </a:cubicBezTo>
                  <a:cubicBezTo>
                    <a:pt x="159" y="108"/>
                    <a:pt x="96" y="127"/>
                    <a:pt x="26" y="146"/>
                  </a:cubicBezTo>
                  <a:cubicBezTo>
                    <a:pt x="13" y="146"/>
                    <a:pt x="0" y="159"/>
                    <a:pt x="0" y="178"/>
                  </a:cubicBezTo>
                  <a:cubicBezTo>
                    <a:pt x="0" y="191"/>
                    <a:pt x="13" y="204"/>
                    <a:pt x="26" y="210"/>
                  </a:cubicBezTo>
                  <a:cubicBezTo>
                    <a:pt x="102" y="210"/>
                    <a:pt x="178" y="204"/>
                    <a:pt x="248" y="185"/>
                  </a:cubicBezTo>
                  <a:cubicBezTo>
                    <a:pt x="286" y="172"/>
                    <a:pt x="324" y="159"/>
                    <a:pt x="363" y="146"/>
                  </a:cubicBezTo>
                  <a:cubicBezTo>
                    <a:pt x="401" y="134"/>
                    <a:pt x="439" y="108"/>
                    <a:pt x="464" y="70"/>
                  </a:cubicBezTo>
                  <a:cubicBezTo>
                    <a:pt x="477" y="38"/>
                    <a:pt x="458" y="7"/>
                    <a:pt x="426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49"/>
            <p:cNvSpPr/>
            <p:nvPr/>
          </p:nvSpPr>
          <p:spPr>
            <a:xfrm rot="-1718167">
              <a:off x="7105451" y="2398259"/>
              <a:ext cx="27362" cy="24741"/>
            </a:xfrm>
            <a:custGeom>
              <a:rect b="b" l="l" r="r" t="t"/>
              <a:pathLst>
                <a:path extrusionOk="0" h="151" w="167">
                  <a:moveTo>
                    <a:pt x="128" y="1"/>
                  </a:moveTo>
                  <a:cubicBezTo>
                    <a:pt x="122" y="7"/>
                    <a:pt x="115" y="7"/>
                    <a:pt x="109" y="13"/>
                  </a:cubicBezTo>
                  <a:lnTo>
                    <a:pt x="96" y="26"/>
                  </a:lnTo>
                  <a:lnTo>
                    <a:pt x="71" y="45"/>
                  </a:lnTo>
                  <a:lnTo>
                    <a:pt x="20" y="90"/>
                  </a:lnTo>
                  <a:cubicBezTo>
                    <a:pt x="7" y="96"/>
                    <a:pt x="7" y="102"/>
                    <a:pt x="7" y="115"/>
                  </a:cubicBezTo>
                  <a:cubicBezTo>
                    <a:pt x="1" y="121"/>
                    <a:pt x="7" y="128"/>
                    <a:pt x="7" y="140"/>
                  </a:cubicBezTo>
                  <a:cubicBezTo>
                    <a:pt x="15" y="148"/>
                    <a:pt x="26" y="151"/>
                    <a:pt x="38" y="151"/>
                  </a:cubicBezTo>
                  <a:cubicBezTo>
                    <a:pt x="45" y="151"/>
                    <a:pt x="53" y="149"/>
                    <a:pt x="58" y="147"/>
                  </a:cubicBezTo>
                  <a:lnTo>
                    <a:pt x="109" y="96"/>
                  </a:lnTo>
                  <a:cubicBezTo>
                    <a:pt x="122" y="90"/>
                    <a:pt x="128" y="77"/>
                    <a:pt x="141" y="71"/>
                  </a:cubicBezTo>
                  <a:lnTo>
                    <a:pt x="147" y="58"/>
                  </a:lnTo>
                  <a:cubicBezTo>
                    <a:pt x="153" y="52"/>
                    <a:pt x="160" y="45"/>
                    <a:pt x="160" y="39"/>
                  </a:cubicBezTo>
                  <a:cubicBezTo>
                    <a:pt x="166" y="32"/>
                    <a:pt x="166" y="20"/>
                    <a:pt x="160" y="13"/>
                  </a:cubicBezTo>
                  <a:cubicBezTo>
                    <a:pt x="153" y="7"/>
                    <a:pt x="141" y="1"/>
                    <a:pt x="134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49"/>
            <p:cNvSpPr/>
            <p:nvPr/>
          </p:nvSpPr>
          <p:spPr>
            <a:xfrm rot="-1718167">
              <a:off x="7142457" y="2410538"/>
              <a:ext cx="20153" cy="20644"/>
            </a:xfrm>
            <a:custGeom>
              <a:rect b="b" l="l" r="r" t="t"/>
              <a:pathLst>
                <a:path extrusionOk="0" h="126" w="123">
                  <a:moveTo>
                    <a:pt x="97" y="1"/>
                  </a:moveTo>
                  <a:lnTo>
                    <a:pt x="71" y="20"/>
                  </a:lnTo>
                  <a:cubicBezTo>
                    <a:pt x="65" y="26"/>
                    <a:pt x="59" y="33"/>
                    <a:pt x="52" y="45"/>
                  </a:cubicBezTo>
                  <a:lnTo>
                    <a:pt x="14" y="90"/>
                  </a:lnTo>
                  <a:cubicBezTo>
                    <a:pt x="1" y="108"/>
                    <a:pt x="16" y="126"/>
                    <a:pt x="33" y="126"/>
                  </a:cubicBezTo>
                  <a:cubicBezTo>
                    <a:pt x="39" y="126"/>
                    <a:pt x="47" y="123"/>
                    <a:pt x="52" y="115"/>
                  </a:cubicBezTo>
                  <a:lnTo>
                    <a:pt x="90" y="71"/>
                  </a:lnTo>
                  <a:cubicBezTo>
                    <a:pt x="97" y="64"/>
                    <a:pt x="103" y="58"/>
                    <a:pt x="109" y="45"/>
                  </a:cubicBezTo>
                  <a:cubicBezTo>
                    <a:pt x="109" y="39"/>
                    <a:pt x="116" y="26"/>
                    <a:pt x="122" y="20"/>
                  </a:cubicBezTo>
                  <a:cubicBezTo>
                    <a:pt x="122" y="14"/>
                    <a:pt x="122" y="7"/>
                    <a:pt x="116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49"/>
            <p:cNvSpPr/>
            <p:nvPr/>
          </p:nvSpPr>
          <p:spPr>
            <a:xfrm rot="-1718167">
              <a:off x="7181377" y="2420840"/>
              <a:ext cx="22938" cy="23594"/>
            </a:xfrm>
            <a:custGeom>
              <a:rect b="b" l="l" r="r" t="t"/>
              <a:pathLst>
                <a:path extrusionOk="0" h="144" w="140">
                  <a:moveTo>
                    <a:pt x="102" y="0"/>
                  </a:moveTo>
                  <a:cubicBezTo>
                    <a:pt x="95" y="7"/>
                    <a:pt x="89" y="13"/>
                    <a:pt x="83" y="20"/>
                  </a:cubicBezTo>
                  <a:lnTo>
                    <a:pt x="57" y="39"/>
                  </a:lnTo>
                  <a:lnTo>
                    <a:pt x="13" y="89"/>
                  </a:lnTo>
                  <a:cubicBezTo>
                    <a:pt x="6" y="89"/>
                    <a:pt x="0" y="96"/>
                    <a:pt x="0" y="109"/>
                  </a:cubicBezTo>
                  <a:cubicBezTo>
                    <a:pt x="0" y="115"/>
                    <a:pt x="0" y="121"/>
                    <a:pt x="6" y="128"/>
                  </a:cubicBezTo>
                  <a:cubicBezTo>
                    <a:pt x="13" y="134"/>
                    <a:pt x="19" y="140"/>
                    <a:pt x="25" y="140"/>
                  </a:cubicBezTo>
                  <a:cubicBezTo>
                    <a:pt x="30" y="142"/>
                    <a:pt x="33" y="143"/>
                    <a:pt x="36" y="143"/>
                  </a:cubicBezTo>
                  <a:cubicBezTo>
                    <a:pt x="42" y="143"/>
                    <a:pt x="47" y="140"/>
                    <a:pt x="51" y="140"/>
                  </a:cubicBezTo>
                  <a:lnTo>
                    <a:pt x="102" y="89"/>
                  </a:lnTo>
                  <a:lnTo>
                    <a:pt x="127" y="64"/>
                  </a:lnTo>
                  <a:cubicBezTo>
                    <a:pt x="133" y="58"/>
                    <a:pt x="140" y="51"/>
                    <a:pt x="140" y="45"/>
                  </a:cubicBezTo>
                  <a:cubicBezTo>
                    <a:pt x="140" y="39"/>
                    <a:pt x="140" y="32"/>
                    <a:pt x="140" y="26"/>
                  </a:cubicBezTo>
                  <a:cubicBezTo>
                    <a:pt x="140" y="13"/>
                    <a:pt x="127" y="0"/>
                    <a:pt x="114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49"/>
            <p:cNvSpPr/>
            <p:nvPr/>
          </p:nvSpPr>
          <p:spPr>
            <a:xfrm rot="-1718167">
              <a:off x="7107568" y="2293795"/>
              <a:ext cx="164" cy="16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49"/>
            <p:cNvSpPr/>
            <p:nvPr/>
          </p:nvSpPr>
          <p:spPr>
            <a:xfrm rot="-1718167">
              <a:off x="7114817" y="2313529"/>
              <a:ext cx="37848" cy="35063"/>
            </a:xfrm>
            <a:custGeom>
              <a:rect b="b" l="l" r="r" t="t"/>
              <a:pathLst>
                <a:path extrusionOk="0" h="214" w="231">
                  <a:moveTo>
                    <a:pt x="191" y="0"/>
                  </a:moveTo>
                  <a:cubicBezTo>
                    <a:pt x="179" y="0"/>
                    <a:pt x="170" y="6"/>
                    <a:pt x="160" y="15"/>
                  </a:cubicBezTo>
                  <a:lnTo>
                    <a:pt x="141" y="28"/>
                  </a:lnTo>
                  <a:cubicBezTo>
                    <a:pt x="122" y="41"/>
                    <a:pt x="110" y="60"/>
                    <a:pt x="97" y="73"/>
                  </a:cubicBezTo>
                  <a:cubicBezTo>
                    <a:pt x="78" y="92"/>
                    <a:pt x="71" y="98"/>
                    <a:pt x="59" y="111"/>
                  </a:cubicBezTo>
                  <a:lnTo>
                    <a:pt x="21" y="161"/>
                  </a:lnTo>
                  <a:cubicBezTo>
                    <a:pt x="0" y="182"/>
                    <a:pt x="24" y="214"/>
                    <a:pt x="47" y="214"/>
                  </a:cubicBezTo>
                  <a:cubicBezTo>
                    <a:pt x="54" y="214"/>
                    <a:pt x="60" y="211"/>
                    <a:pt x="65" y="206"/>
                  </a:cubicBezTo>
                  <a:lnTo>
                    <a:pt x="110" y="168"/>
                  </a:lnTo>
                  <a:cubicBezTo>
                    <a:pt x="129" y="155"/>
                    <a:pt x="141" y="142"/>
                    <a:pt x="154" y="130"/>
                  </a:cubicBezTo>
                  <a:cubicBezTo>
                    <a:pt x="167" y="117"/>
                    <a:pt x="179" y="104"/>
                    <a:pt x="198" y="92"/>
                  </a:cubicBezTo>
                  <a:cubicBezTo>
                    <a:pt x="211" y="73"/>
                    <a:pt x="205" y="73"/>
                    <a:pt x="211" y="66"/>
                  </a:cubicBezTo>
                  <a:cubicBezTo>
                    <a:pt x="224" y="53"/>
                    <a:pt x="230" y="41"/>
                    <a:pt x="224" y="28"/>
                  </a:cubicBezTo>
                  <a:cubicBezTo>
                    <a:pt x="224" y="15"/>
                    <a:pt x="211" y="3"/>
                    <a:pt x="205" y="3"/>
                  </a:cubicBezTo>
                  <a:cubicBezTo>
                    <a:pt x="200" y="1"/>
                    <a:pt x="195" y="0"/>
                    <a:pt x="191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49"/>
            <p:cNvSpPr/>
            <p:nvPr/>
          </p:nvSpPr>
          <p:spPr>
            <a:xfrm rot="-1718167">
              <a:off x="7084549" y="2297942"/>
              <a:ext cx="43910" cy="39978"/>
            </a:xfrm>
            <a:custGeom>
              <a:rect b="b" l="l" r="r" t="t"/>
              <a:pathLst>
                <a:path extrusionOk="0" h="244" w="268">
                  <a:moveTo>
                    <a:pt x="199" y="0"/>
                  </a:moveTo>
                  <a:cubicBezTo>
                    <a:pt x="182" y="0"/>
                    <a:pt x="169" y="7"/>
                    <a:pt x="159" y="21"/>
                  </a:cubicBezTo>
                  <a:cubicBezTo>
                    <a:pt x="140" y="41"/>
                    <a:pt x="127" y="60"/>
                    <a:pt x="108" y="79"/>
                  </a:cubicBezTo>
                  <a:lnTo>
                    <a:pt x="77" y="110"/>
                  </a:lnTo>
                  <a:lnTo>
                    <a:pt x="83" y="98"/>
                  </a:lnTo>
                  <a:lnTo>
                    <a:pt x="83" y="98"/>
                  </a:lnTo>
                  <a:cubicBezTo>
                    <a:pt x="77" y="110"/>
                    <a:pt x="70" y="117"/>
                    <a:pt x="64" y="123"/>
                  </a:cubicBezTo>
                  <a:cubicBezTo>
                    <a:pt x="58" y="129"/>
                    <a:pt x="45" y="142"/>
                    <a:pt x="39" y="149"/>
                  </a:cubicBezTo>
                  <a:lnTo>
                    <a:pt x="32" y="161"/>
                  </a:lnTo>
                  <a:lnTo>
                    <a:pt x="32" y="168"/>
                  </a:lnTo>
                  <a:lnTo>
                    <a:pt x="26" y="174"/>
                  </a:lnTo>
                  <a:cubicBezTo>
                    <a:pt x="19" y="174"/>
                    <a:pt x="19" y="180"/>
                    <a:pt x="19" y="187"/>
                  </a:cubicBezTo>
                  <a:lnTo>
                    <a:pt x="13" y="193"/>
                  </a:lnTo>
                  <a:cubicBezTo>
                    <a:pt x="0" y="212"/>
                    <a:pt x="13" y="231"/>
                    <a:pt x="32" y="244"/>
                  </a:cubicBezTo>
                  <a:cubicBezTo>
                    <a:pt x="39" y="238"/>
                    <a:pt x="51" y="238"/>
                    <a:pt x="58" y="238"/>
                  </a:cubicBezTo>
                  <a:lnTo>
                    <a:pt x="64" y="238"/>
                  </a:lnTo>
                  <a:lnTo>
                    <a:pt x="83" y="231"/>
                  </a:lnTo>
                  <a:lnTo>
                    <a:pt x="96" y="225"/>
                  </a:lnTo>
                  <a:cubicBezTo>
                    <a:pt x="115" y="218"/>
                    <a:pt x="140" y="206"/>
                    <a:pt x="159" y="187"/>
                  </a:cubicBezTo>
                  <a:cubicBezTo>
                    <a:pt x="191" y="161"/>
                    <a:pt x="223" y="123"/>
                    <a:pt x="248" y="91"/>
                  </a:cubicBezTo>
                  <a:cubicBezTo>
                    <a:pt x="261" y="72"/>
                    <a:pt x="267" y="47"/>
                    <a:pt x="255" y="28"/>
                  </a:cubicBezTo>
                  <a:lnTo>
                    <a:pt x="255" y="21"/>
                  </a:lnTo>
                  <a:cubicBezTo>
                    <a:pt x="255" y="15"/>
                    <a:pt x="242" y="2"/>
                    <a:pt x="236" y="2"/>
                  </a:cubicBezTo>
                  <a:lnTo>
                    <a:pt x="216" y="2"/>
                  </a:lnTo>
                  <a:cubicBezTo>
                    <a:pt x="210" y="1"/>
                    <a:pt x="204" y="0"/>
                    <a:pt x="199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49"/>
            <p:cNvSpPr/>
            <p:nvPr/>
          </p:nvSpPr>
          <p:spPr>
            <a:xfrm rot="-1718167">
              <a:off x="7107508" y="2293560"/>
              <a:ext cx="1147" cy="164"/>
            </a:xfrm>
            <a:custGeom>
              <a:rect b="b" l="l" r="r" t="t"/>
              <a:pathLst>
                <a:path extrusionOk="0" h="1" w="7">
                  <a:moveTo>
                    <a:pt x="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49"/>
            <p:cNvSpPr/>
            <p:nvPr/>
          </p:nvSpPr>
          <p:spPr>
            <a:xfrm rot="-1718167">
              <a:off x="7165463" y="2319758"/>
              <a:ext cx="30147" cy="35718"/>
            </a:xfrm>
            <a:custGeom>
              <a:rect b="b" l="l" r="r" t="t"/>
              <a:pathLst>
                <a:path extrusionOk="0" h="218" w="184">
                  <a:moveTo>
                    <a:pt x="159" y="0"/>
                  </a:moveTo>
                  <a:cubicBezTo>
                    <a:pt x="155" y="0"/>
                    <a:pt x="151" y="1"/>
                    <a:pt x="147" y="4"/>
                  </a:cubicBezTo>
                  <a:cubicBezTo>
                    <a:pt x="134" y="17"/>
                    <a:pt x="115" y="23"/>
                    <a:pt x="102" y="42"/>
                  </a:cubicBezTo>
                  <a:cubicBezTo>
                    <a:pt x="96" y="55"/>
                    <a:pt x="83" y="68"/>
                    <a:pt x="71" y="80"/>
                  </a:cubicBezTo>
                  <a:cubicBezTo>
                    <a:pt x="52" y="112"/>
                    <a:pt x="26" y="138"/>
                    <a:pt x="7" y="169"/>
                  </a:cubicBezTo>
                  <a:cubicBezTo>
                    <a:pt x="1" y="182"/>
                    <a:pt x="1" y="201"/>
                    <a:pt x="13" y="208"/>
                  </a:cubicBezTo>
                  <a:cubicBezTo>
                    <a:pt x="20" y="214"/>
                    <a:pt x="28" y="217"/>
                    <a:pt x="36" y="217"/>
                  </a:cubicBezTo>
                  <a:cubicBezTo>
                    <a:pt x="44" y="217"/>
                    <a:pt x="52" y="214"/>
                    <a:pt x="58" y="208"/>
                  </a:cubicBezTo>
                  <a:lnTo>
                    <a:pt x="121" y="119"/>
                  </a:lnTo>
                  <a:lnTo>
                    <a:pt x="153" y="80"/>
                  </a:lnTo>
                  <a:cubicBezTo>
                    <a:pt x="166" y="61"/>
                    <a:pt x="172" y="49"/>
                    <a:pt x="179" y="30"/>
                  </a:cubicBezTo>
                  <a:cubicBezTo>
                    <a:pt x="184" y="15"/>
                    <a:pt x="173" y="0"/>
                    <a:pt x="159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49"/>
            <p:cNvSpPr/>
            <p:nvPr/>
          </p:nvSpPr>
          <p:spPr>
            <a:xfrm rot="-1718167">
              <a:off x="7105393" y="2242467"/>
              <a:ext cx="23102" cy="32933"/>
            </a:xfrm>
            <a:custGeom>
              <a:rect b="b" l="l" r="r" t="t"/>
              <a:pathLst>
                <a:path extrusionOk="0" h="201" w="141">
                  <a:moveTo>
                    <a:pt x="112" y="1"/>
                  </a:moveTo>
                  <a:cubicBezTo>
                    <a:pt x="107" y="1"/>
                    <a:pt x="101" y="2"/>
                    <a:pt x="96" y="6"/>
                  </a:cubicBezTo>
                  <a:lnTo>
                    <a:pt x="77" y="19"/>
                  </a:lnTo>
                  <a:cubicBezTo>
                    <a:pt x="71" y="25"/>
                    <a:pt x="64" y="38"/>
                    <a:pt x="64" y="44"/>
                  </a:cubicBezTo>
                  <a:lnTo>
                    <a:pt x="45" y="82"/>
                  </a:lnTo>
                  <a:lnTo>
                    <a:pt x="7" y="152"/>
                  </a:lnTo>
                  <a:cubicBezTo>
                    <a:pt x="1" y="171"/>
                    <a:pt x="7" y="190"/>
                    <a:pt x="26" y="196"/>
                  </a:cubicBezTo>
                  <a:cubicBezTo>
                    <a:pt x="31" y="199"/>
                    <a:pt x="36" y="200"/>
                    <a:pt x="42" y="200"/>
                  </a:cubicBezTo>
                  <a:cubicBezTo>
                    <a:pt x="51" y="200"/>
                    <a:pt x="60" y="196"/>
                    <a:pt x="64" y="184"/>
                  </a:cubicBezTo>
                  <a:lnTo>
                    <a:pt x="109" y="114"/>
                  </a:lnTo>
                  <a:lnTo>
                    <a:pt x="128" y="82"/>
                  </a:lnTo>
                  <a:cubicBezTo>
                    <a:pt x="134" y="69"/>
                    <a:pt x="141" y="63"/>
                    <a:pt x="141" y="50"/>
                  </a:cubicBezTo>
                  <a:cubicBezTo>
                    <a:pt x="141" y="44"/>
                    <a:pt x="141" y="38"/>
                    <a:pt x="141" y="31"/>
                  </a:cubicBezTo>
                  <a:cubicBezTo>
                    <a:pt x="141" y="13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49"/>
            <p:cNvSpPr/>
            <p:nvPr/>
          </p:nvSpPr>
          <p:spPr>
            <a:xfrm rot="-1718167">
              <a:off x="7139832" y="2254770"/>
              <a:ext cx="21955" cy="30148"/>
            </a:xfrm>
            <a:custGeom>
              <a:rect b="b" l="l" r="r" t="t"/>
              <a:pathLst>
                <a:path extrusionOk="0" h="184" w="134">
                  <a:moveTo>
                    <a:pt x="108" y="0"/>
                  </a:moveTo>
                  <a:cubicBezTo>
                    <a:pt x="103" y="0"/>
                    <a:pt x="99" y="2"/>
                    <a:pt x="96" y="5"/>
                  </a:cubicBezTo>
                  <a:cubicBezTo>
                    <a:pt x="89" y="11"/>
                    <a:pt x="83" y="18"/>
                    <a:pt x="76" y="24"/>
                  </a:cubicBezTo>
                  <a:lnTo>
                    <a:pt x="64" y="37"/>
                  </a:lnTo>
                  <a:lnTo>
                    <a:pt x="45" y="69"/>
                  </a:lnTo>
                  <a:cubicBezTo>
                    <a:pt x="32" y="88"/>
                    <a:pt x="19" y="107"/>
                    <a:pt x="7" y="132"/>
                  </a:cubicBezTo>
                  <a:cubicBezTo>
                    <a:pt x="0" y="139"/>
                    <a:pt x="0" y="145"/>
                    <a:pt x="0" y="158"/>
                  </a:cubicBezTo>
                  <a:cubicBezTo>
                    <a:pt x="0" y="164"/>
                    <a:pt x="7" y="170"/>
                    <a:pt x="13" y="177"/>
                  </a:cubicBezTo>
                  <a:cubicBezTo>
                    <a:pt x="18" y="182"/>
                    <a:pt x="25" y="184"/>
                    <a:pt x="31" y="184"/>
                  </a:cubicBezTo>
                  <a:cubicBezTo>
                    <a:pt x="42" y="184"/>
                    <a:pt x="53" y="178"/>
                    <a:pt x="57" y="170"/>
                  </a:cubicBezTo>
                  <a:cubicBezTo>
                    <a:pt x="76" y="145"/>
                    <a:pt x="89" y="126"/>
                    <a:pt x="102" y="100"/>
                  </a:cubicBezTo>
                  <a:lnTo>
                    <a:pt x="121" y="69"/>
                  </a:lnTo>
                  <a:cubicBezTo>
                    <a:pt x="121" y="62"/>
                    <a:pt x="127" y="56"/>
                    <a:pt x="127" y="50"/>
                  </a:cubicBezTo>
                  <a:cubicBezTo>
                    <a:pt x="134" y="43"/>
                    <a:pt x="134" y="37"/>
                    <a:pt x="134" y="30"/>
                  </a:cubicBezTo>
                  <a:cubicBezTo>
                    <a:pt x="134" y="12"/>
                    <a:pt x="120" y="0"/>
                    <a:pt x="108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49"/>
            <p:cNvSpPr/>
            <p:nvPr/>
          </p:nvSpPr>
          <p:spPr>
            <a:xfrm rot="-1718167">
              <a:off x="7125448" y="2069977"/>
              <a:ext cx="16712" cy="31131"/>
            </a:xfrm>
            <a:custGeom>
              <a:rect b="b" l="l" r="r" t="t"/>
              <a:pathLst>
                <a:path extrusionOk="0" h="190" w="102">
                  <a:moveTo>
                    <a:pt x="66" y="0"/>
                  </a:moveTo>
                  <a:cubicBezTo>
                    <a:pt x="57" y="0"/>
                    <a:pt x="49" y="6"/>
                    <a:pt x="45" y="16"/>
                  </a:cubicBezTo>
                  <a:lnTo>
                    <a:pt x="32" y="47"/>
                  </a:lnTo>
                  <a:cubicBezTo>
                    <a:pt x="26" y="54"/>
                    <a:pt x="26" y="54"/>
                    <a:pt x="26" y="60"/>
                  </a:cubicBezTo>
                  <a:lnTo>
                    <a:pt x="26" y="79"/>
                  </a:lnTo>
                  <a:lnTo>
                    <a:pt x="6" y="143"/>
                  </a:lnTo>
                  <a:cubicBezTo>
                    <a:pt x="0" y="149"/>
                    <a:pt x="0" y="162"/>
                    <a:pt x="6" y="168"/>
                  </a:cubicBezTo>
                  <a:cubicBezTo>
                    <a:pt x="6" y="174"/>
                    <a:pt x="13" y="181"/>
                    <a:pt x="26" y="187"/>
                  </a:cubicBezTo>
                  <a:cubicBezTo>
                    <a:pt x="29" y="189"/>
                    <a:pt x="33" y="190"/>
                    <a:pt x="37" y="190"/>
                  </a:cubicBezTo>
                  <a:cubicBezTo>
                    <a:pt x="50" y="190"/>
                    <a:pt x="65" y="182"/>
                    <a:pt x="70" y="168"/>
                  </a:cubicBezTo>
                  <a:lnTo>
                    <a:pt x="89" y="105"/>
                  </a:lnTo>
                  <a:cubicBezTo>
                    <a:pt x="95" y="92"/>
                    <a:pt x="95" y="79"/>
                    <a:pt x="95" y="66"/>
                  </a:cubicBezTo>
                  <a:lnTo>
                    <a:pt x="95" y="35"/>
                  </a:lnTo>
                  <a:cubicBezTo>
                    <a:pt x="102" y="16"/>
                    <a:pt x="89" y="3"/>
                    <a:pt x="76" y="3"/>
                  </a:cubicBezTo>
                  <a:cubicBezTo>
                    <a:pt x="73" y="1"/>
                    <a:pt x="70" y="0"/>
                    <a:pt x="66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49"/>
            <p:cNvSpPr/>
            <p:nvPr/>
          </p:nvSpPr>
          <p:spPr>
            <a:xfrm rot="-1718167">
              <a:off x="7093938" y="2047607"/>
              <a:ext cx="40633" cy="71273"/>
            </a:xfrm>
            <a:custGeom>
              <a:rect b="b" l="l" r="r" t="t"/>
              <a:pathLst>
                <a:path extrusionOk="0" h="435" w="248">
                  <a:moveTo>
                    <a:pt x="209" y="1"/>
                  </a:moveTo>
                  <a:cubicBezTo>
                    <a:pt x="198" y="1"/>
                    <a:pt x="186" y="6"/>
                    <a:pt x="177" y="17"/>
                  </a:cubicBezTo>
                  <a:cubicBezTo>
                    <a:pt x="152" y="42"/>
                    <a:pt x="139" y="74"/>
                    <a:pt x="127" y="106"/>
                  </a:cubicBezTo>
                  <a:cubicBezTo>
                    <a:pt x="114" y="138"/>
                    <a:pt x="101" y="169"/>
                    <a:pt x="89" y="195"/>
                  </a:cubicBezTo>
                  <a:cubicBezTo>
                    <a:pt x="63" y="258"/>
                    <a:pt x="38" y="322"/>
                    <a:pt x="12" y="386"/>
                  </a:cubicBezTo>
                  <a:cubicBezTo>
                    <a:pt x="0" y="414"/>
                    <a:pt x="21" y="434"/>
                    <a:pt x="43" y="434"/>
                  </a:cubicBezTo>
                  <a:cubicBezTo>
                    <a:pt x="56" y="434"/>
                    <a:pt x="69" y="427"/>
                    <a:pt x="76" y="411"/>
                  </a:cubicBezTo>
                  <a:lnTo>
                    <a:pt x="171" y="233"/>
                  </a:lnTo>
                  <a:cubicBezTo>
                    <a:pt x="184" y="201"/>
                    <a:pt x="197" y="176"/>
                    <a:pt x="209" y="144"/>
                  </a:cubicBezTo>
                  <a:cubicBezTo>
                    <a:pt x="228" y="112"/>
                    <a:pt x="241" y="80"/>
                    <a:pt x="247" y="42"/>
                  </a:cubicBezTo>
                  <a:cubicBezTo>
                    <a:pt x="247" y="18"/>
                    <a:pt x="229" y="1"/>
                    <a:pt x="209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49"/>
            <p:cNvSpPr/>
            <p:nvPr/>
          </p:nvSpPr>
          <p:spPr>
            <a:xfrm rot="-1718167">
              <a:off x="7102980" y="2001812"/>
              <a:ext cx="20972" cy="32114"/>
            </a:xfrm>
            <a:custGeom>
              <a:rect b="b" l="l" r="r" t="t"/>
              <a:pathLst>
                <a:path extrusionOk="0" h="196" w="128">
                  <a:moveTo>
                    <a:pt x="103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83" y="8"/>
                    <a:pt x="77" y="15"/>
                    <a:pt x="70" y="21"/>
                  </a:cubicBezTo>
                  <a:cubicBezTo>
                    <a:pt x="64" y="28"/>
                    <a:pt x="64" y="34"/>
                    <a:pt x="58" y="40"/>
                  </a:cubicBezTo>
                  <a:cubicBezTo>
                    <a:pt x="51" y="53"/>
                    <a:pt x="45" y="66"/>
                    <a:pt x="39" y="78"/>
                  </a:cubicBezTo>
                  <a:lnTo>
                    <a:pt x="7" y="148"/>
                  </a:lnTo>
                  <a:cubicBezTo>
                    <a:pt x="0" y="167"/>
                    <a:pt x="7" y="186"/>
                    <a:pt x="26" y="193"/>
                  </a:cubicBezTo>
                  <a:cubicBezTo>
                    <a:pt x="29" y="194"/>
                    <a:pt x="33" y="195"/>
                    <a:pt x="36" y="195"/>
                  </a:cubicBezTo>
                  <a:cubicBezTo>
                    <a:pt x="47" y="195"/>
                    <a:pt x="59" y="188"/>
                    <a:pt x="64" y="174"/>
                  </a:cubicBezTo>
                  <a:cubicBezTo>
                    <a:pt x="77" y="155"/>
                    <a:pt x="89" y="129"/>
                    <a:pt x="102" y="104"/>
                  </a:cubicBezTo>
                  <a:cubicBezTo>
                    <a:pt x="115" y="78"/>
                    <a:pt x="108" y="78"/>
                    <a:pt x="115" y="66"/>
                  </a:cubicBezTo>
                  <a:cubicBezTo>
                    <a:pt x="121" y="59"/>
                    <a:pt x="121" y="53"/>
                    <a:pt x="121" y="47"/>
                  </a:cubicBezTo>
                  <a:cubicBezTo>
                    <a:pt x="127" y="40"/>
                    <a:pt x="127" y="28"/>
                    <a:pt x="121" y="21"/>
                  </a:cubicBezTo>
                  <a:cubicBezTo>
                    <a:pt x="121" y="11"/>
                    <a:pt x="113" y="0"/>
                    <a:pt x="103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49"/>
            <p:cNvSpPr/>
            <p:nvPr/>
          </p:nvSpPr>
          <p:spPr>
            <a:xfrm rot="-1718167">
              <a:off x="6955969" y="2415788"/>
              <a:ext cx="89786" cy="29984"/>
            </a:xfrm>
            <a:custGeom>
              <a:rect b="b" l="l" r="r" t="t"/>
              <a:pathLst>
                <a:path extrusionOk="0" h="183" w="548">
                  <a:moveTo>
                    <a:pt x="509" y="0"/>
                  </a:moveTo>
                  <a:cubicBezTo>
                    <a:pt x="426" y="0"/>
                    <a:pt x="344" y="7"/>
                    <a:pt x="267" y="26"/>
                  </a:cubicBezTo>
                  <a:cubicBezTo>
                    <a:pt x="229" y="32"/>
                    <a:pt x="191" y="39"/>
                    <a:pt x="153" y="45"/>
                  </a:cubicBezTo>
                  <a:cubicBezTo>
                    <a:pt x="109" y="51"/>
                    <a:pt x="64" y="64"/>
                    <a:pt x="26" y="89"/>
                  </a:cubicBezTo>
                  <a:cubicBezTo>
                    <a:pt x="1" y="115"/>
                    <a:pt x="7" y="159"/>
                    <a:pt x="39" y="178"/>
                  </a:cubicBezTo>
                  <a:cubicBezTo>
                    <a:pt x="55" y="181"/>
                    <a:pt x="71" y="182"/>
                    <a:pt x="88" y="182"/>
                  </a:cubicBezTo>
                  <a:cubicBezTo>
                    <a:pt x="116" y="182"/>
                    <a:pt x="144" y="178"/>
                    <a:pt x="172" y="166"/>
                  </a:cubicBezTo>
                  <a:lnTo>
                    <a:pt x="287" y="147"/>
                  </a:lnTo>
                  <a:cubicBezTo>
                    <a:pt x="363" y="128"/>
                    <a:pt x="445" y="102"/>
                    <a:pt x="515" y="64"/>
                  </a:cubicBezTo>
                  <a:cubicBezTo>
                    <a:pt x="547" y="51"/>
                    <a:pt x="541" y="7"/>
                    <a:pt x="509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49"/>
            <p:cNvSpPr/>
            <p:nvPr/>
          </p:nvSpPr>
          <p:spPr>
            <a:xfrm rot="-1718167">
              <a:off x="6902802" y="2445277"/>
              <a:ext cx="46040" cy="17859"/>
            </a:xfrm>
            <a:custGeom>
              <a:rect b="b" l="l" r="r" t="t"/>
              <a:pathLst>
                <a:path extrusionOk="0" h="109" w="281">
                  <a:moveTo>
                    <a:pt x="77" y="0"/>
                  </a:moveTo>
                  <a:cubicBezTo>
                    <a:pt x="52" y="0"/>
                    <a:pt x="33" y="0"/>
                    <a:pt x="13" y="7"/>
                  </a:cubicBezTo>
                  <a:cubicBezTo>
                    <a:pt x="1" y="13"/>
                    <a:pt x="1" y="26"/>
                    <a:pt x="7" y="32"/>
                  </a:cubicBezTo>
                  <a:cubicBezTo>
                    <a:pt x="39" y="64"/>
                    <a:pt x="77" y="77"/>
                    <a:pt x="122" y="83"/>
                  </a:cubicBezTo>
                  <a:lnTo>
                    <a:pt x="242" y="108"/>
                  </a:lnTo>
                  <a:cubicBezTo>
                    <a:pt x="261" y="108"/>
                    <a:pt x="274" y="96"/>
                    <a:pt x="280" y="77"/>
                  </a:cubicBezTo>
                  <a:cubicBezTo>
                    <a:pt x="280" y="64"/>
                    <a:pt x="268" y="45"/>
                    <a:pt x="249" y="45"/>
                  </a:cubicBezTo>
                  <a:lnTo>
                    <a:pt x="134" y="13"/>
                  </a:lnTo>
                  <a:cubicBezTo>
                    <a:pt x="115" y="7"/>
                    <a:pt x="96" y="7"/>
                    <a:pt x="77" y="0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49"/>
            <p:cNvSpPr/>
            <p:nvPr/>
          </p:nvSpPr>
          <p:spPr>
            <a:xfrm rot="-1718167">
              <a:off x="6991677" y="2467747"/>
              <a:ext cx="46040" cy="16057"/>
            </a:xfrm>
            <a:custGeom>
              <a:rect b="b" l="l" r="r" t="t"/>
              <a:pathLst>
                <a:path extrusionOk="0" h="98" w="281">
                  <a:moveTo>
                    <a:pt x="128" y="1"/>
                  </a:moveTo>
                  <a:cubicBezTo>
                    <a:pt x="115" y="1"/>
                    <a:pt x="109" y="1"/>
                    <a:pt x="96" y="7"/>
                  </a:cubicBezTo>
                  <a:lnTo>
                    <a:pt x="71" y="13"/>
                  </a:lnTo>
                  <a:lnTo>
                    <a:pt x="45" y="26"/>
                  </a:lnTo>
                  <a:cubicBezTo>
                    <a:pt x="33" y="32"/>
                    <a:pt x="20" y="39"/>
                    <a:pt x="14" y="51"/>
                  </a:cubicBezTo>
                  <a:cubicBezTo>
                    <a:pt x="1" y="70"/>
                    <a:pt x="14" y="96"/>
                    <a:pt x="33" y="96"/>
                  </a:cubicBezTo>
                  <a:lnTo>
                    <a:pt x="64" y="96"/>
                  </a:lnTo>
                  <a:lnTo>
                    <a:pt x="83" y="90"/>
                  </a:lnTo>
                  <a:lnTo>
                    <a:pt x="204" y="90"/>
                  </a:lnTo>
                  <a:lnTo>
                    <a:pt x="211" y="96"/>
                  </a:lnTo>
                  <a:lnTo>
                    <a:pt x="223" y="96"/>
                  </a:lnTo>
                  <a:cubicBezTo>
                    <a:pt x="227" y="97"/>
                    <a:pt x="230" y="98"/>
                    <a:pt x="234" y="98"/>
                  </a:cubicBezTo>
                  <a:cubicBezTo>
                    <a:pt x="251" y="98"/>
                    <a:pt x="269" y="86"/>
                    <a:pt x="274" y="70"/>
                  </a:cubicBezTo>
                  <a:cubicBezTo>
                    <a:pt x="280" y="51"/>
                    <a:pt x="274" y="26"/>
                    <a:pt x="255" y="20"/>
                  </a:cubicBezTo>
                  <a:cubicBezTo>
                    <a:pt x="211" y="7"/>
                    <a:pt x="172" y="1"/>
                    <a:pt x="128" y="1"/>
                  </a:cubicBezTo>
                  <a:close/>
                </a:path>
              </a:pathLst>
            </a:custGeom>
            <a:solidFill>
              <a:srgbClr val="7FAA6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49"/>
            <p:cNvSpPr/>
            <p:nvPr/>
          </p:nvSpPr>
          <p:spPr>
            <a:xfrm rot="-1718167">
              <a:off x="7166919" y="1739119"/>
              <a:ext cx="333255" cy="255926"/>
            </a:xfrm>
            <a:custGeom>
              <a:rect b="b" l="l" r="r" t="t"/>
              <a:pathLst>
                <a:path extrusionOk="0" h="1562" w="2034">
                  <a:moveTo>
                    <a:pt x="1512" y="0"/>
                  </a:moveTo>
                  <a:cubicBezTo>
                    <a:pt x="1470" y="0"/>
                    <a:pt x="1432" y="25"/>
                    <a:pt x="1418" y="67"/>
                  </a:cubicBezTo>
                  <a:lnTo>
                    <a:pt x="1405" y="99"/>
                  </a:lnTo>
                  <a:cubicBezTo>
                    <a:pt x="1382" y="65"/>
                    <a:pt x="1349" y="49"/>
                    <a:pt x="1316" y="49"/>
                  </a:cubicBezTo>
                  <a:cubicBezTo>
                    <a:pt x="1276" y="49"/>
                    <a:pt x="1235" y="73"/>
                    <a:pt x="1214" y="118"/>
                  </a:cubicBezTo>
                  <a:cubicBezTo>
                    <a:pt x="1208" y="137"/>
                    <a:pt x="1202" y="163"/>
                    <a:pt x="1195" y="182"/>
                  </a:cubicBezTo>
                  <a:cubicBezTo>
                    <a:pt x="1183" y="169"/>
                    <a:pt x="1170" y="163"/>
                    <a:pt x="1151" y="163"/>
                  </a:cubicBezTo>
                  <a:cubicBezTo>
                    <a:pt x="1139" y="158"/>
                    <a:pt x="1128" y="156"/>
                    <a:pt x="1117" y="156"/>
                  </a:cubicBezTo>
                  <a:cubicBezTo>
                    <a:pt x="1079" y="156"/>
                    <a:pt x="1045" y="181"/>
                    <a:pt x="1030" y="220"/>
                  </a:cubicBezTo>
                  <a:cubicBezTo>
                    <a:pt x="1017" y="258"/>
                    <a:pt x="1005" y="290"/>
                    <a:pt x="992" y="328"/>
                  </a:cubicBezTo>
                  <a:cubicBezTo>
                    <a:pt x="976" y="305"/>
                    <a:pt x="952" y="294"/>
                    <a:pt x="928" y="294"/>
                  </a:cubicBezTo>
                  <a:cubicBezTo>
                    <a:pt x="893" y="294"/>
                    <a:pt x="857" y="316"/>
                    <a:pt x="846" y="353"/>
                  </a:cubicBezTo>
                  <a:cubicBezTo>
                    <a:pt x="833" y="385"/>
                    <a:pt x="820" y="417"/>
                    <a:pt x="814" y="449"/>
                  </a:cubicBezTo>
                  <a:cubicBezTo>
                    <a:pt x="801" y="442"/>
                    <a:pt x="782" y="442"/>
                    <a:pt x="770" y="442"/>
                  </a:cubicBezTo>
                  <a:lnTo>
                    <a:pt x="757" y="442"/>
                  </a:lnTo>
                  <a:cubicBezTo>
                    <a:pt x="742" y="419"/>
                    <a:pt x="719" y="408"/>
                    <a:pt x="694" y="408"/>
                  </a:cubicBezTo>
                  <a:cubicBezTo>
                    <a:pt x="665" y="408"/>
                    <a:pt x="634" y="424"/>
                    <a:pt x="617" y="455"/>
                  </a:cubicBezTo>
                  <a:cubicBezTo>
                    <a:pt x="617" y="455"/>
                    <a:pt x="617" y="455"/>
                    <a:pt x="617" y="461"/>
                  </a:cubicBezTo>
                  <a:cubicBezTo>
                    <a:pt x="605" y="454"/>
                    <a:pt x="592" y="451"/>
                    <a:pt x="580" y="451"/>
                  </a:cubicBezTo>
                  <a:cubicBezTo>
                    <a:pt x="559" y="451"/>
                    <a:pt x="540" y="461"/>
                    <a:pt x="528" y="481"/>
                  </a:cubicBezTo>
                  <a:cubicBezTo>
                    <a:pt x="484" y="550"/>
                    <a:pt x="445" y="620"/>
                    <a:pt x="414" y="690"/>
                  </a:cubicBezTo>
                  <a:cubicBezTo>
                    <a:pt x="382" y="735"/>
                    <a:pt x="350" y="773"/>
                    <a:pt x="325" y="817"/>
                  </a:cubicBezTo>
                  <a:cubicBezTo>
                    <a:pt x="319" y="816"/>
                    <a:pt x="313" y="816"/>
                    <a:pt x="308" y="816"/>
                  </a:cubicBezTo>
                  <a:cubicBezTo>
                    <a:pt x="282" y="816"/>
                    <a:pt x="259" y="827"/>
                    <a:pt x="248" y="843"/>
                  </a:cubicBezTo>
                  <a:lnTo>
                    <a:pt x="217" y="894"/>
                  </a:lnTo>
                  <a:cubicBezTo>
                    <a:pt x="179" y="894"/>
                    <a:pt x="147" y="913"/>
                    <a:pt x="128" y="944"/>
                  </a:cubicBezTo>
                  <a:cubicBezTo>
                    <a:pt x="39" y="1110"/>
                    <a:pt x="1" y="1294"/>
                    <a:pt x="20" y="1485"/>
                  </a:cubicBezTo>
                  <a:cubicBezTo>
                    <a:pt x="23" y="1538"/>
                    <a:pt x="61" y="1561"/>
                    <a:pt x="101" y="1561"/>
                  </a:cubicBezTo>
                  <a:cubicBezTo>
                    <a:pt x="152" y="1561"/>
                    <a:pt x="206" y="1523"/>
                    <a:pt x="191" y="1459"/>
                  </a:cubicBezTo>
                  <a:cubicBezTo>
                    <a:pt x="191" y="1453"/>
                    <a:pt x="191" y="1446"/>
                    <a:pt x="191" y="1440"/>
                  </a:cubicBezTo>
                  <a:cubicBezTo>
                    <a:pt x="210" y="1440"/>
                    <a:pt x="229" y="1427"/>
                    <a:pt x="248" y="1415"/>
                  </a:cubicBezTo>
                  <a:cubicBezTo>
                    <a:pt x="256" y="1417"/>
                    <a:pt x="265" y="1419"/>
                    <a:pt x="274" y="1419"/>
                  </a:cubicBezTo>
                  <a:cubicBezTo>
                    <a:pt x="306" y="1419"/>
                    <a:pt x="341" y="1400"/>
                    <a:pt x="357" y="1370"/>
                  </a:cubicBezTo>
                  <a:cubicBezTo>
                    <a:pt x="357" y="1357"/>
                    <a:pt x="363" y="1351"/>
                    <a:pt x="369" y="1338"/>
                  </a:cubicBezTo>
                  <a:cubicBezTo>
                    <a:pt x="376" y="1345"/>
                    <a:pt x="388" y="1345"/>
                    <a:pt x="401" y="1345"/>
                  </a:cubicBezTo>
                  <a:cubicBezTo>
                    <a:pt x="404" y="1394"/>
                    <a:pt x="440" y="1416"/>
                    <a:pt x="478" y="1416"/>
                  </a:cubicBezTo>
                  <a:cubicBezTo>
                    <a:pt x="514" y="1416"/>
                    <a:pt x="551" y="1397"/>
                    <a:pt x="566" y="1364"/>
                  </a:cubicBezTo>
                  <a:cubicBezTo>
                    <a:pt x="573" y="1351"/>
                    <a:pt x="579" y="1338"/>
                    <a:pt x="585" y="1319"/>
                  </a:cubicBezTo>
                  <a:cubicBezTo>
                    <a:pt x="617" y="1319"/>
                    <a:pt x="642" y="1294"/>
                    <a:pt x="642" y="1269"/>
                  </a:cubicBezTo>
                  <a:lnTo>
                    <a:pt x="642" y="1199"/>
                  </a:lnTo>
                  <a:cubicBezTo>
                    <a:pt x="642" y="1192"/>
                    <a:pt x="649" y="1192"/>
                    <a:pt x="649" y="1186"/>
                  </a:cubicBezTo>
                  <a:cubicBezTo>
                    <a:pt x="674" y="1186"/>
                    <a:pt x="700" y="1173"/>
                    <a:pt x="712" y="1154"/>
                  </a:cubicBezTo>
                  <a:cubicBezTo>
                    <a:pt x="719" y="1135"/>
                    <a:pt x="731" y="1116"/>
                    <a:pt x="744" y="1097"/>
                  </a:cubicBezTo>
                  <a:cubicBezTo>
                    <a:pt x="751" y="1099"/>
                    <a:pt x="758" y="1100"/>
                    <a:pt x="765" y="1100"/>
                  </a:cubicBezTo>
                  <a:cubicBezTo>
                    <a:pt x="797" y="1100"/>
                    <a:pt x="830" y="1077"/>
                    <a:pt x="846" y="1046"/>
                  </a:cubicBezTo>
                  <a:cubicBezTo>
                    <a:pt x="864" y="1060"/>
                    <a:pt x="885" y="1066"/>
                    <a:pt x="906" y="1066"/>
                  </a:cubicBezTo>
                  <a:cubicBezTo>
                    <a:pt x="944" y="1066"/>
                    <a:pt x="980" y="1045"/>
                    <a:pt x="992" y="1008"/>
                  </a:cubicBezTo>
                  <a:cubicBezTo>
                    <a:pt x="1011" y="957"/>
                    <a:pt x="1024" y="913"/>
                    <a:pt x="1043" y="868"/>
                  </a:cubicBezTo>
                  <a:cubicBezTo>
                    <a:pt x="1056" y="887"/>
                    <a:pt x="1068" y="894"/>
                    <a:pt x="1094" y="900"/>
                  </a:cubicBezTo>
                  <a:cubicBezTo>
                    <a:pt x="1102" y="902"/>
                    <a:pt x="1111" y="903"/>
                    <a:pt x="1120" y="903"/>
                  </a:cubicBezTo>
                  <a:cubicBezTo>
                    <a:pt x="1161" y="903"/>
                    <a:pt x="1199" y="879"/>
                    <a:pt x="1214" y="836"/>
                  </a:cubicBezTo>
                  <a:cubicBezTo>
                    <a:pt x="1214" y="830"/>
                    <a:pt x="1221" y="824"/>
                    <a:pt x="1227" y="811"/>
                  </a:cubicBezTo>
                  <a:cubicBezTo>
                    <a:pt x="1247" y="824"/>
                    <a:pt x="1269" y="831"/>
                    <a:pt x="1291" y="831"/>
                  </a:cubicBezTo>
                  <a:cubicBezTo>
                    <a:pt x="1332" y="831"/>
                    <a:pt x="1372" y="808"/>
                    <a:pt x="1392" y="766"/>
                  </a:cubicBezTo>
                  <a:cubicBezTo>
                    <a:pt x="1405" y="735"/>
                    <a:pt x="1418" y="703"/>
                    <a:pt x="1437" y="671"/>
                  </a:cubicBezTo>
                  <a:lnTo>
                    <a:pt x="1450" y="678"/>
                  </a:lnTo>
                  <a:cubicBezTo>
                    <a:pt x="1454" y="678"/>
                    <a:pt x="1459" y="678"/>
                    <a:pt x="1463" y="678"/>
                  </a:cubicBezTo>
                  <a:cubicBezTo>
                    <a:pt x="1503" y="678"/>
                    <a:pt x="1540" y="654"/>
                    <a:pt x="1558" y="614"/>
                  </a:cubicBezTo>
                  <a:cubicBezTo>
                    <a:pt x="1589" y="550"/>
                    <a:pt x="1627" y="481"/>
                    <a:pt x="1653" y="411"/>
                  </a:cubicBezTo>
                  <a:cubicBezTo>
                    <a:pt x="1663" y="414"/>
                    <a:pt x="1673" y="415"/>
                    <a:pt x="1682" y="415"/>
                  </a:cubicBezTo>
                  <a:cubicBezTo>
                    <a:pt x="1710" y="415"/>
                    <a:pt x="1736" y="402"/>
                    <a:pt x="1755" y="379"/>
                  </a:cubicBezTo>
                  <a:lnTo>
                    <a:pt x="1799" y="322"/>
                  </a:lnTo>
                  <a:cubicBezTo>
                    <a:pt x="1818" y="328"/>
                    <a:pt x="1837" y="331"/>
                    <a:pt x="1856" y="331"/>
                  </a:cubicBezTo>
                  <a:cubicBezTo>
                    <a:pt x="1875" y="331"/>
                    <a:pt x="1894" y="328"/>
                    <a:pt x="1913" y="322"/>
                  </a:cubicBezTo>
                  <a:cubicBezTo>
                    <a:pt x="1917" y="322"/>
                    <a:pt x="1921" y="322"/>
                    <a:pt x="1924" y="322"/>
                  </a:cubicBezTo>
                  <a:cubicBezTo>
                    <a:pt x="1983" y="322"/>
                    <a:pt x="2034" y="274"/>
                    <a:pt x="2028" y="214"/>
                  </a:cubicBezTo>
                  <a:cubicBezTo>
                    <a:pt x="2021" y="195"/>
                    <a:pt x="2021" y="175"/>
                    <a:pt x="2015" y="156"/>
                  </a:cubicBezTo>
                  <a:cubicBezTo>
                    <a:pt x="2010" y="106"/>
                    <a:pt x="1966" y="72"/>
                    <a:pt x="1919" y="72"/>
                  </a:cubicBezTo>
                  <a:cubicBezTo>
                    <a:pt x="1907" y="72"/>
                    <a:pt x="1894" y="75"/>
                    <a:pt x="1882" y="80"/>
                  </a:cubicBezTo>
                  <a:cubicBezTo>
                    <a:pt x="1866" y="55"/>
                    <a:pt x="1839" y="42"/>
                    <a:pt x="1811" y="42"/>
                  </a:cubicBezTo>
                  <a:cubicBezTo>
                    <a:pt x="1783" y="42"/>
                    <a:pt x="1755" y="55"/>
                    <a:pt x="1736" y="80"/>
                  </a:cubicBezTo>
                  <a:lnTo>
                    <a:pt x="1729" y="93"/>
                  </a:lnTo>
                  <a:cubicBezTo>
                    <a:pt x="1710" y="55"/>
                    <a:pt x="1674" y="35"/>
                    <a:pt x="1635" y="35"/>
                  </a:cubicBezTo>
                  <a:cubicBezTo>
                    <a:pt x="1622" y="35"/>
                    <a:pt x="1609" y="37"/>
                    <a:pt x="1596" y="42"/>
                  </a:cubicBezTo>
                  <a:cubicBezTo>
                    <a:pt x="1583" y="29"/>
                    <a:pt x="1570" y="17"/>
                    <a:pt x="1558" y="10"/>
                  </a:cubicBezTo>
                  <a:cubicBezTo>
                    <a:pt x="1543" y="4"/>
                    <a:pt x="1527" y="0"/>
                    <a:pt x="15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49"/>
            <p:cNvSpPr/>
            <p:nvPr/>
          </p:nvSpPr>
          <p:spPr>
            <a:xfrm rot="-1718167">
              <a:off x="6704457" y="1851902"/>
              <a:ext cx="1247494" cy="1192302"/>
            </a:xfrm>
            <a:custGeom>
              <a:rect b="b" l="l" r="r" t="t"/>
              <a:pathLst>
                <a:path extrusionOk="0" h="7277" w="7614">
                  <a:moveTo>
                    <a:pt x="7613" y="0"/>
                  </a:moveTo>
                  <a:cubicBezTo>
                    <a:pt x="6520" y="216"/>
                    <a:pt x="5605" y="947"/>
                    <a:pt x="5160" y="1964"/>
                  </a:cubicBezTo>
                  <a:lnTo>
                    <a:pt x="5396" y="1951"/>
                  </a:lnTo>
                  <a:lnTo>
                    <a:pt x="4836" y="2663"/>
                  </a:lnTo>
                  <a:lnTo>
                    <a:pt x="5319" y="2675"/>
                  </a:lnTo>
                  <a:cubicBezTo>
                    <a:pt x="4881" y="3711"/>
                    <a:pt x="4131" y="4595"/>
                    <a:pt x="3235" y="5294"/>
                  </a:cubicBezTo>
                  <a:cubicBezTo>
                    <a:pt x="2345" y="5993"/>
                    <a:pt x="1329" y="6501"/>
                    <a:pt x="280" y="6920"/>
                  </a:cubicBezTo>
                  <a:cubicBezTo>
                    <a:pt x="166" y="6952"/>
                    <a:pt x="70" y="7022"/>
                    <a:pt x="0" y="7117"/>
                  </a:cubicBezTo>
                  <a:cubicBezTo>
                    <a:pt x="248" y="7143"/>
                    <a:pt x="490" y="7156"/>
                    <a:pt x="738" y="7156"/>
                  </a:cubicBezTo>
                  <a:lnTo>
                    <a:pt x="973" y="7156"/>
                  </a:lnTo>
                  <a:cubicBezTo>
                    <a:pt x="1074" y="7156"/>
                    <a:pt x="1170" y="7156"/>
                    <a:pt x="1271" y="7149"/>
                  </a:cubicBezTo>
                  <a:cubicBezTo>
                    <a:pt x="1390" y="7132"/>
                    <a:pt x="1506" y="7127"/>
                    <a:pt x="1623" y="7127"/>
                  </a:cubicBezTo>
                  <a:cubicBezTo>
                    <a:pt x="1681" y="7127"/>
                    <a:pt x="1739" y="7128"/>
                    <a:pt x="1799" y="7130"/>
                  </a:cubicBezTo>
                  <a:cubicBezTo>
                    <a:pt x="1831" y="7137"/>
                    <a:pt x="1837" y="7181"/>
                    <a:pt x="1811" y="7194"/>
                  </a:cubicBezTo>
                  <a:cubicBezTo>
                    <a:pt x="1684" y="7238"/>
                    <a:pt x="1551" y="7264"/>
                    <a:pt x="1418" y="7264"/>
                  </a:cubicBezTo>
                  <a:lnTo>
                    <a:pt x="1506" y="7270"/>
                  </a:lnTo>
                  <a:cubicBezTo>
                    <a:pt x="1589" y="7275"/>
                    <a:pt x="1672" y="7277"/>
                    <a:pt x="1754" y="7277"/>
                  </a:cubicBezTo>
                  <a:cubicBezTo>
                    <a:pt x="2120" y="7277"/>
                    <a:pt x="2482" y="7231"/>
                    <a:pt x="2835" y="7143"/>
                  </a:cubicBezTo>
                  <a:cubicBezTo>
                    <a:pt x="2930" y="7117"/>
                    <a:pt x="3019" y="7092"/>
                    <a:pt x="3114" y="7067"/>
                  </a:cubicBezTo>
                  <a:cubicBezTo>
                    <a:pt x="3299" y="6997"/>
                    <a:pt x="3483" y="6920"/>
                    <a:pt x="3667" y="6838"/>
                  </a:cubicBezTo>
                  <a:cubicBezTo>
                    <a:pt x="3985" y="6666"/>
                    <a:pt x="4277" y="6444"/>
                    <a:pt x="4519" y="6177"/>
                  </a:cubicBezTo>
                  <a:cubicBezTo>
                    <a:pt x="4639" y="6043"/>
                    <a:pt x="4747" y="5904"/>
                    <a:pt x="4836" y="5751"/>
                  </a:cubicBezTo>
                  <a:cubicBezTo>
                    <a:pt x="4932" y="5599"/>
                    <a:pt x="4995" y="5427"/>
                    <a:pt x="5091" y="5281"/>
                  </a:cubicBezTo>
                  <a:cubicBezTo>
                    <a:pt x="5097" y="5270"/>
                    <a:pt x="5105" y="5266"/>
                    <a:pt x="5114" y="5266"/>
                  </a:cubicBezTo>
                  <a:cubicBezTo>
                    <a:pt x="5131" y="5266"/>
                    <a:pt x="5148" y="5283"/>
                    <a:pt x="5148" y="5300"/>
                  </a:cubicBezTo>
                  <a:cubicBezTo>
                    <a:pt x="5129" y="5389"/>
                    <a:pt x="5103" y="5478"/>
                    <a:pt x="5065" y="5561"/>
                  </a:cubicBezTo>
                  <a:cubicBezTo>
                    <a:pt x="5110" y="5497"/>
                    <a:pt x="5154" y="5427"/>
                    <a:pt x="5199" y="5357"/>
                  </a:cubicBezTo>
                  <a:cubicBezTo>
                    <a:pt x="5415" y="5014"/>
                    <a:pt x="5599" y="4645"/>
                    <a:pt x="5739" y="4264"/>
                  </a:cubicBezTo>
                  <a:cubicBezTo>
                    <a:pt x="5764" y="4207"/>
                    <a:pt x="5783" y="4150"/>
                    <a:pt x="5802" y="4086"/>
                  </a:cubicBezTo>
                  <a:cubicBezTo>
                    <a:pt x="5847" y="3959"/>
                    <a:pt x="5885" y="3826"/>
                    <a:pt x="5923" y="3692"/>
                  </a:cubicBezTo>
                  <a:cubicBezTo>
                    <a:pt x="5974" y="3495"/>
                    <a:pt x="5999" y="3292"/>
                    <a:pt x="6069" y="3108"/>
                  </a:cubicBezTo>
                  <a:cubicBezTo>
                    <a:pt x="6072" y="3096"/>
                    <a:pt x="6085" y="3089"/>
                    <a:pt x="6098" y="3089"/>
                  </a:cubicBezTo>
                  <a:cubicBezTo>
                    <a:pt x="6112" y="3089"/>
                    <a:pt x="6126" y="3097"/>
                    <a:pt x="6126" y="3114"/>
                  </a:cubicBezTo>
                  <a:lnTo>
                    <a:pt x="6126" y="3133"/>
                  </a:lnTo>
                  <a:cubicBezTo>
                    <a:pt x="6152" y="2987"/>
                    <a:pt x="6177" y="2841"/>
                    <a:pt x="6203" y="2694"/>
                  </a:cubicBezTo>
                  <a:cubicBezTo>
                    <a:pt x="6234" y="2523"/>
                    <a:pt x="6254" y="2351"/>
                    <a:pt x="6279" y="2180"/>
                  </a:cubicBezTo>
                  <a:cubicBezTo>
                    <a:pt x="6285" y="2091"/>
                    <a:pt x="6298" y="2002"/>
                    <a:pt x="6304" y="1919"/>
                  </a:cubicBezTo>
                  <a:cubicBezTo>
                    <a:pt x="6311" y="1887"/>
                    <a:pt x="6311" y="1862"/>
                    <a:pt x="6311" y="1830"/>
                  </a:cubicBezTo>
                  <a:lnTo>
                    <a:pt x="6311" y="1830"/>
                  </a:lnTo>
                  <a:cubicBezTo>
                    <a:pt x="6222" y="1938"/>
                    <a:pt x="6101" y="2027"/>
                    <a:pt x="5974" y="2091"/>
                  </a:cubicBezTo>
                  <a:cubicBezTo>
                    <a:pt x="5898" y="2192"/>
                    <a:pt x="5815" y="2281"/>
                    <a:pt x="5720" y="2358"/>
                  </a:cubicBezTo>
                  <a:cubicBezTo>
                    <a:pt x="5529" y="2523"/>
                    <a:pt x="5288" y="2625"/>
                    <a:pt x="5040" y="2650"/>
                  </a:cubicBezTo>
                  <a:cubicBezTo>
                    <a:pt x="5014" y="2650"/>
                    <a:pt x="5008" y="2612"/>
                    <a:pt x="5033" y="2606"/>
                  </a:cubicBezTo>
                  <a:cubicBezTo>
                    <a:pt x="5256" y="2542"/>
                    <a:pt x="5472" y="2434"/>
                    <a:pt x="5650" y="2288"/>
                  </a:cubicBezTo>
                  <a:cubicBezTo>
                    <a:pt x="5739" y="2212"/>
                    <a:pt x="5815" y="2123"/>
                    <a:pt x="5879" y="2027"/>
                  </a:cubicBezTo>
                  <a:cubicBezTo>
                    <a:pt x="5942" y="1938"/>
                    <a:pt x="5980" y="1818"/>
                    <a:pt x="6063" y="1741"/>
                  </a:cubicBezTo>
                  <a:cubicBezTo>
                    <a:pt x="6068" y="1733"/>
                    <a:pt x="6080" y="1728"/>
                    <a:pt x="6091" y="1728"/>
                  </a:cubicBezTo>
                  <a:cubicBezTo>
                    <a:pt x="6106" y="1728"/>
                    <a:pt x="6120" y="1736"/>
                    <a:pt x="6120" y="1754"/>
                  </a:cubicBezTo>
                  <a:cubicBezTo>
                    <a:pt x="6120" y="1818"/>
                    <a:pt x="6101" y="1881"/>
                    <a:pt x="6069" y="1945"/>
                  </a:cubicBezTo>
                  <a:cubicBezTo>
                    <a:pt x="6171" y="1856"/>
                    <a:pt x="6266" y="1760"/>
                    <a:pt x="6336" y="1646"/>
                  </a:cubicBezTo>
                  <a:cubicBezTo>
                    <a:pt x="6342" y="1646"/>
                    <a:pt x="6342" y="1640"/>
                    <a:pt x="6342" y="1640"/>
                  </a:cubicBezTo>
                  <a:cubicBezTo>
                    <a:pt x="6349" y="1627"/>
                    <a:pt x="6355" y="1621"/>
                    <a:pt x="6362" y="1614"/>
                  </a:cubicBezTo>
                  <a:cubicBezTo>
                    <a:pt x="6419" y="1519"/>
                    <a:pt x="6463" y="1411"/>
                    <a:pt x="6489" y="1303"/>
                  </a:cubicBezTo>
                  <a:cubicBezTo>
                    <a:pt x="6501" y="1246"/>
                    <a:pt x="6514" y="1188"/>
                    <a:pt x="6520" y="1138"/>
                  </a:cubicBezTo>
                  <a:cubicBezTo>
                    <a:pt x="6527" y="1080"/>
                    <a:pt x="6533" y="1030"/>
                    <a:pt x="6546" y="979"/>
                  </a:cubicBezTo>
                  <a:cubicBezTo>
                    <a:pt x="6549" y="969"/>
                    <a:pt x="6557" y="964"/>
                    <a:pt x="6565" y="964"/>
                  </a:cubicBezTo>
                  <a:cubicBezTo>
                    <a:pt x="6573" y="964"/>
                    <a:pt x="6581" y="969"/>
                    <a:pt x="6584" y="979"/>
                  </a:cubicBezTo>
                  <a:cubicBezTo>
                    <a:pt x="6609" y="1055"/>
                    <a:pt x="6616" y="1144"/>
                    <a:pt x="6597" y="1227"/>
                  </a:cubicBezTo>
                  <a:cubicBezTo>
                    <a:pt x="6749" y="941"/>
                    <a:pt x="6933" y="674"/>
                    <a:pt x="7156" y="432"/>
                  </a:cubicBezTo>
                  <a:cubicBezTo>
                    <a:pt x="7296" y="280"/>
                    <a:pt x="7442" y="133"/>
                    <a:pt x="7607" y="6"/>
                  </a:cubicBezTo>
                  <a:lnTo>
                    <a:pt x="76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49"/>
            <p:cNvSpPr/>
            <p:nvPr/>
          </p:nvSpPr>
          <p:spPr>
            <a:xfrm rot="-1718167">
              <a:off x="5214090" y="2995673"/>
              <a:ext cx="754002" cy="198089"/>
            </a:xfrm>
            <a:custGeom>
              <a:rect b="b" l="l" r="r" t="t"/>
              <a:pathLst>
                <a:path extrusionOk="0" h="1209" w="4602">
                  <a:moveTo>
                    <a:pt x="4417" y="0"/>
                  </a:moveTo>
                  <a:cubicBezTo>
                    <a:pt x="3597" y="13"/>
                    <a:pt x="2771" y="83"/>
                    <a:pt x="1958" y="204"/>
                  </a:cubicBezTo>
                  <a:cubicBezTo>
                    <a:pt x="1252" y="318"/>
                    <a:pt x="547" y="528"/>
                    <a:pt x="0" y="998"/>
                  </a:cubicBezTo>
                  <a:cubicBezTo>
                    <a:pt x="96" y="1100"/>
                    <a:pt x="223" y="1169"/>
                    <a:pt x="356" y="1195"/>
                  </a:cubicBezTo>
                  <a:cubicBezTo>
                    <a:pt x="414" y="1204"/>
                    <a:pt x="471" y="1208"/>
                    <a:pt x="528" y="1208"/>
                  </a:cubicBezTo>
                  <a:cubicBezTo>
                    <a:pt x="673" y="1208"/>
                    <a:pt x="815" y="1180"/>
                    <a:pt x="947" y="1125"/>
                  </a:cubicBezTo>
                  <a:cubicBezTo>
                    <a:pt x="1131" y="1055"/>
                    <a:pt x="1309" y="966"/>
                    <a:pt x="1494" y="896"/>
                  </a:cubicBezTo>
                  <a:cubicBezTo>
                    <a:pt x="1678" y="820"/>
                    <a:pt x="1869" y="756"/>
                    <a:pt x="2053" y="706"/>
                  </a:cubicBezTo>
                  <a:cubicBezTo>
                    <a:pt x="2434" y="598"/>
                    <a:pt x="2822" y="521"/>
                    <a:pt x="3216" y="470"/>
                  </a:cubicBezTo>
                  <a:cubicBezTo>
                    <a:pt x="3654" y="407"/>
                    <a:pt x="4093" y="369"/>
                    <a:pt x="4538" y="362"/>
                  </a:cubicBezTo>
                  <a:cubicBezTo>
                    <a:pt x="4519" y="337"/>
                    <a:pt x="4506" y="305"/>
                    <a:pt x="4500" y="273"/>
                  </a:cubicBezTo>
                  <a:cubicBezTo>
                    <a:pt x="4480" y="172"/>
                    <a:pt x="4519" y="70"/>
                    <a:pt x="46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49"/>
            <p:cNvSpPr/>
            <p:nvPr/>
          </p:nvSpPr>
          <p:spPr>
            <a:xfrm rot="-1718167">
              <a:off x="5430953" y="2970037"/>
              <a:ext cx="723855" cy="187111"/>
            </a:xfrm>
            <a:custGeom>
              <a:rect b="b" l="l" r="r" t="t"/>
              <a:pathLst>
                <a:path extrusionOk="0" h="1142" w="4418">
                  <a:moveTo>
                    <a:pt x="4147" y="1"/>
                  </a:moveTo>
                  <a:cubicBezTo>
                    <a:pt x="4028" y="1"/>
                    <a:pt x="3900" y="28"/>
                    <a:pt x="3782" y="45"/>
                  </a:cubicBezTo>
                  <a:cubicBezTo>
                    <a:pt x="3741" y="52"/>
                    <a:pt x="3699" y="56"/>
                    <a:pt x="3657" y="56"/>
                  </a:cubicBezTo>
                  <a:cubicBezTo>
                    <a:pt x="3583" y="56"/>
                    <a:pt x="3508" y="44"/>
                    <a:pt x="3439" y="20"/>
                  </a:cubicBezTo>
                  <a:lnTo>
                    <a:pt x="2943" y="45"/>
                  </a:lnTo>
                  <a:cubicBezTo>
                    <a:pt x="2130" y="96"/>
                    <a:pt x="1304" y="198"/>
                    <a:pt x="522" y="471"/>
                  </a:cubicBezTo>
                  <a:cubicBezTo>
                    <a:pt x="344" y="528"/>
                    <a:pt x="173" y="598"/>
                    <a:pt x="1" y="681"/>
                  </a:cubicBezTo>
                  <a:cubicBezTo>
                    <a:pt x="58" y="865"/>
                    <a:pt x="198" y="1011"/>
                    <a:pt x="376" y="1087"/>
                  </a:cubicBezTo>
                  <a:cubicBezTo>
                    <a:pt x="473" y="1126"/>
                    <a:pt x="577" y="1142"/>
                    <a:pt x="682" y="1142"/>
                  </a:cubicBezTo>
                  <a:cubicBezTo>
                    <a:pt x="836" y="1142"/>
                    <a:pt x="992" y="1107"/>
                    <a:pt x="1132" y="1062"/>
                  </a:cubicBezTo>
                  <a:cubicBezTo>
                    <a:pt x="1354" y="986"/>
                    <a:pt x="1564" y="878"/>
                    <a:pt x="1780" y="789"/>
                  </a:cubicBezTo>
                  <a:cubicBezTo>
                    <a:pt x="1996" y="700"/>
                    <a:pt x="2212" y="617"/>
                    <a:pt x="2428" y="547"/>
                  </a:cubicBezTo>
                  <a:cubicBezTo>
                    <a:pt x="2861" y="414"/>
                    <a:pt x="3305" y="312"/>
                    <a:pt x="3757" y="242"/>
                  </a:cubicBezTo>
                  <a:cubicBezTo>
                    <a:pt x="3966" y="204"/>
                    <a:pt x="4176" y="179"/>
                    <a:pt x="4392" y="153"/>
                  </a:cubicBezTo>
                  <a:cubicBezTo>
                    <a:pt x="4398" y="128"/>
                    <a:pt x="4405" y="102"/>
                    <a:pt x="4418" y="77"/>
                  </a:cubicBezTo>
                  <a:cubicBezTo>
                    <a:pt x="4340" y="19"/>
                    <a:pt x="4246" y="1"/>
                    <a:pt x="4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49"/>
            <p:cNvSpPr/>
            <p:nvPr/>
          </p:nvSpPr>
          <p:spPr>
            <a:xfrm rot="-1718167">
              <a:off x="5649724" y="2944833"/>
              <a:ext cx="582295" cy="218897"/>
            </a:xfrm>
            <a:custGeom>
              <a:rect b="b" l="l" r="r" t="t"/>
              <a:pathLst>
                <a:path extrusionOk="0" h="1336" w="3554">
                  <a:moveTo>
                    <a:pt x="3127" y="1"/>
                  </a:moveTo>
                  <a:cubicBezTo>
                    <a:pt x="2352" y="77"/>
                    <a:pt x="1590" y="249"/>
                    <a:pt x="859" y="509"/>
                  </a:cubicBezTo>
                  <a:cubicBezTo>
                    <a:pt x="636" y="592"/>
                    <a:pt x="420" y="687"/>
                    <a:pt x="204" y="782"/>
                  </a:cubicBezTo>
                  <a:cubicBezTo>
                    <a:pt x="134" y="808"/>
                    <a:pt x="64" y="840"/>
                    <a:pt x="1" y="865"/>
                  </a:cubicBezTo>
                  <a:cubicBezTo>
                    <a:pt x="147" y="1005"/>
                    <a:pt x="280" y="1164"/>
                    <a:pt x="465" y="1253"/>
                  </a:cubicBezTo>
                  <a:cubicBezTo>
                    <a:pt x="566" y="1310"/>
                    <a:pt x="674" y="1335"/>
                    <a:pt x="782" y="1335"/>
                  </a:cubicBezTo>
                  <a:cubicBezTo>
                    <a:pt x="897" y="1322"/>
                    <a:pt x="1011" y="1291"/>
                    <a:pt x="1113" y="1240"/>
                  </a:cubicBezTo>
                  <a:cubicBezTo>
                    <a:pt x="1284" y="1151"/>
                    <a:pt x="1456" y="1056"/>
                    <a:pt x="1640" y="973"/>
                  </a:cubicBezTo>
                  <a:cubicBezTo>
                    <a:pt x="1825" y="890"/>
                    <a:pt x="2009" y="820"/>
                    <a:pt x="2200" y="757"/>
                  </a:cubicBezTo>
                  <a:cubicBezTo>
                    <a:pt x="2568" y="630"/>
                    <a:pt x="2949" y="528"/>
                    <a:pt x="3331" y="452"/>
                  </a:cubicBezTo>
                  <a:cubicBezTo>
                    <a:pt x="3401" y="439"/>
                    <a:pt x="3477" y="420"/>
                    <a:pt x="3553" y="407"/>
                  </a:cubicBezTo>
                  <a:lnTo>
                    <a:pt x="3553" y="407"/>
                  </a:lnTo>
                  <a:cubicBezTo>
                    <a:pt x="3546" y="408"/>
                    <a:pt x="3539" y="408"/>
                    <a:pt x="3532" y="408"/>
                  </a:cubicBezTo>
                  <a:cubicBezTo>
                    <a:pt x="3425" y="408"/>
                    <a:pt x="3326" y="364"/>
                    <a:pt x="3248" y="287"/>
                  </a:cubicBezTo>
                  <a:cubicBezTo>
                    <a:pt x="3172" y="210"/>
                    <a:pt x="3127" y="109"/>
                    <a:pt x="3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49"/>
            <p:cNvSpPr/>
            <p:nvPr/>
          </p:nvSpPr>
          <p:spPr>
            <a:xfrm rot="-1718167">
              <a:off x="5866514" y="2952892"/>
              <a:ext cx="456300" cy="194812"/>
            </a:xfrm>
            <a:custGeom>
              <a:rect b="b" l="l" r="r" t="t"/>
              <a:pathLst>
                <a:path extrusionOk="0" h="1189" w="2785">
                  <a:moveTo>
                    <a:pt x="2492" y="1"/>
                  </a:moveTo>
                  <a:cubicBezTo>
                    <a:pt x="1895" y="96"/>
                    <a:pt x="1310" y="255"/>
                    <a:pt x="744" y="465"/>
                  </a:cubicBezTo>
                  <a:cubicBezTo>
                    <a:pt x="560" y="541"/>
                    <a:pt x="376" y="623"/>
                    <a:pt x="192" y="712"/>
                  </a:cubicBezTo>
                  <a:cubicBezTo>
                    <a:pt x="128" y="744"/>
                    <a:pt x="64" y="782"/>
                    <a:pt x="1" y="814"/>
                  </a:cubicBezTo>
                  <a:cubicBezTo>
                    <a:pt x="193" y="1052"/>
                    <a:pt x="487" y="1189"/>
                    <a:pt x="791" y="1189"/>
                  </a:cubicBezTo>
                  <a:cubicBezTo>
                    <a:pt x="829" y="1189"/>
                    <a:pt x="866" y="1187"/>
                    <a:pt x="903" y="1183"/>
                  </a:cubicBezTo>
                  <a:cubicBezTo>
                    <a:pt x="1272" y="1126"/>
                    <a:pt x="1590" y="890"/>
                    <a:pt x="1920" y="732"/>
                  </a:cubicBezTo>
                  <a:cubicBezTo>
                    <a:pt x="2200" y="592"/>
                    <a:pt x="2492" y="477"/>
                    <a:pt x="2784" y="382"/>
                  </a:cubicBezTo>
                  <a:cubicBezTo>
                    <a:pt x="2625" y="318"/>
                    <a:pt x="2517" y="172"/>
                    <a:pt x="24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49"/>
            <p:cNvSpPr/>
            <p:nvPr/>
          </p:nvSpPr>
          <p:spPr>
            <a:xfrm rot="-1718167">
              <a:off x="6192547" y="2857905"/>
              <a:ext cx="7537" cy="3277"/>
            </a:xfrm>
            <a:custGeom>
              <a:rect b="b" l="l" r="r" t="t"/>
              <a:pathLst>
                <a:path extrusionOk="0" h="20" w="46">
                  <a:moveTo>
                    <a:pt x="45" y="1"/>
                  </a:moveTo>
                  <a:cubicBezTo>
                    <a:pt x="33" y="7"/>
                    <a:pt x="20" y="14"/>
                    <a:pt x="1" y="20"/>
                  </a:cubicBezTo>
                  <a:lnTo>
                    <a:pt x="45" y="14"/>
                  </a:lnTo>
                  <a:cubicBezTo>
                    <a:pt x="45" y="7"/>
                    <a:pt x="45" y="7"/>
                    <a:pt x="45" y="1"/>
                  </a:cubicBezTo>
                  <a:close/>
                </a:path>
              </a:pathLst>
            </a:custGeom>
            <a:solidFill>
              <a:srgbClr val="D6CE6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49"/>
            <p:cNvSpPr/>
            <p:nvPr/>
          </p:nvSpPr>
          <p:spPr>
            <a:xfrm rot="-1718167">
              <a:off x="6079890" y="2902990"/>
              <a:ext cx="418617" cy="185964"/>
            </a:xfrm>
            <a:custGeom>
              <a:rect b="b" l="l" r="r" t="t"/>
              <a:pathLst>
                <a:path extrusionOk="0" h="1135" w="2555">
                  <a:moveTo>
                    <a:pt x="2307" y="1"/>
                  </a:moveTo>
                  <a:cubicBezTo>
                    <a:pt x="2123" y="77"/>
                    <a:pt x="1920" y="128"/>
                    <a:pt x="1710" y="134"/>
                  </a:cubicBezTo>
                  <a:cubicBezTo>
                    <a:pt x="1252" y="261"/>
                    <a:pt x="807" y="439"/>
                    <a:pt x="382" y="662"/>
                  </a:cubicBezTo>
                  <a:cubicBezTo>
                    <a:pt x="261" y="732"/>
                    <a:pt x="134" y="801"/>
                    <a:pt x="0" y="859"/>
                  </a:cubicBezTo>
                  <a:cubicBezTo>
                    <a:pt x="159" y="941"/>
                    <a:pt x="318" y="1018"/>
                    <a:pt x="483" y="1081"/>
                  </a:cubicBezTo>
                  <a:cubicBezTo>
                    <a:pt x="578" y="1117"/>
                    <a:pt x="677" y="1134"/>
                    <a:pt x="776" y="1134"/>
                  </a:cubicBezTo>
                  <a:cubicBezTo>
                    <a:pt x="871" y="1134"/>
                    <a:pt x="965" y="1118"/>
                    <a:pt x="1055" y="1087"/>
                  </a:cubicBezTo>
                  <a:cubicBezTo>
                    <a:pt x="1201" y="1018"/>
                    <a:pt x="1348" y="929"/>
                    <a:pt x="1481" y="833"/>
                  </a:cubicBezTo>
                  <a:cubicBezTo>
                    <a:pt x="1627" y="738"/>
                    <a:pt x="1773" y="655"/>
                    <a:pt x="1920" y="573"/>
                  </a:cubicBezTo>
                  <a:cubicBezTo>
                    <a:pt x="2129" y="465"/>
                    <a:pt x="2339" y="363"/>
                    <a:pt x="2555" y="280"/>
                  </a:cubicBezTo>
                  <a:cubicBezTo>
                    <a:pt x="2453" y="210"/>
                    <a:pt x="2364" y="115"/>
                    <a:pt x="2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49"/>
            <p:cNvSpPr/>
            <p:nvPr/>
          </p:nvSpPr>
          <p:spPr>
            <a:xfrm rot="-1718167">
              <a:off x="6296857" y="2864712"/>
              <a:ext cx="348001" cy="141235"/>
            </a:xfrm>
            <a:custGeom>
              <a:rect b="b" l="l" r="r" t="t"/>
              <a:pathLst>
                <a:path extrusionOk="0" h="862" w="2124">
                  <a:moveTo>
                    <a:pt x="1964" y="1"/>
                  </a:moveTo>
                  <a:cubicBezTo>
                    <a:pt x="1861" y="49"/>
                    <a:pt x="1751" y="73"/>
                    <a:pt x="1641" y="73"/>
                  </a:cubicBezTo>
                  <a:cubicBezTo>
                    <a:pt x="1535" y="73"/>
                    <a:pt x="1429" y="51"/>
                    <a:pt x="1329" y="7"/>
                  </a:cubicBezTo>
                  <a:cubicBezTo>
                    <a:pt x="1011" y="134"/>
                    <a:pt x="700" y="281"/>
                    <a:pt x="401" y="452"/>
                  </a:cubicBezTo>
                  <a:cubicBezTo>
                    <a:pt x="261" y="528"/>
                    <a:pt x="134" y="617"/>
                    <a:pt x="1" y="700"/>
                  </a:cubicBezTo>
                  <a:cubicBezTo>
                    <a:pt x="120" y="815"/>
                    <a:pt x="270" y="861"/>
                    <a:pt x="426" y="861"/>
                  </a:cubicBezTo>
                  <a:cubicBezTo>
                    <a:pt x="536" y="861"/>
                    <a:pt x="649" y="838"/>
                    <a:pt x="757" y="802"/>
                  </a:cubicBezTo>
                  <a:cubicBezTo>
                    <a:pt x="1030" y="706"/>
                    <a:pt x="1297" y="573"/>
                    <a:pt x="1564" y="452"/>
                  </a:cubicBezTo>
                  <a:cubicBezTo>
                    <a:pt x="1748" y="376"/>
                    <a:pt x="1933" y="293"/>
                    <a:pt x="2123" y="223"/>
                  </a:cubicBezTo>
                  <a:cubicBezTo>
                    <a:pt x="2060" y="160"/>
                    <a:pt x="2002" y="84"/>
                    <a:pt x="19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49"/>
            <p:cNvSpPr/>
            <p:nvPr/>
          </p:nvSpPr>
          <p:spPr>
            <a:xfrm rot="-1718167">
              <a:off x="6434989" y="2831273"/>
              <a:ext cx="413538" cy="132551"/>
            </a:xfrm>
            <a:custGeom>
              <a:rect b="b" l="l" r="r" t="t"/>
              <a:pathLst>
                <a:path extrusionOk="0" h="809" w="2524">
                  <a:moveTo>
                    <a:pt x="1399" y="1"/>
                  </a:moveTo>
                  <a:cubicBezTo>
                    <a:pt x="1094" y="109"/>
                    <a:pt x="795" y="242"/>
                    <a:pt x="503" y="370"/>
                  </a:cubicBezTo>
                  <a:cubicBezTo>
                    <a:pt x="338" y="439"/>
                    <a:pt x="172" y="528"/>
                    <a:pt x="1" y="586"/>
                  </a:cubicBezTo>
                  <a:cubicBezTo>
                    <a:pt x="77" y="649"/>
                    <a:pt x="160" y="700"/>
                    <a:pt x="249" y="738"/>
                  </a:cubicBezTo>
                  <a:cubicBezTo>
                    <a:pt x="369" y="783"/>
                    <a:pt x="496" y="808"/>
                    <a:pt x="624" y="808"/>
                  </a:cubicBezTo>
                  <a:cubicBezTo>
                    <a:pt x="897" y="808"/>
                    <a:pt x="1170" y="751"/>
                    <a:pt x="1418" y="636"/>
                  </a:cubicBezTo>
                  <a:cubicBezTo>
                    <a:pt x="1672" y="548"/>
                    <a:pt x="1920" y="439"/>
                    <a:pt x="2161" y="344"/>
                  </a:cubicBezTo>
                  <a:cubicBezTo>
                    <a:pt x="2276" y="293"/>
                    <a:pt x="2397" y="255"/>
                    <a:pt x="2517" y="217"/>
                  </a:cubicBezTo>
                  <a:cubicBezTo>
                    <a:pt x="2517" y="204"/>
                    <a:pt x="2524" y="192"/>
                    <a:pt x="2524" y="179"/>
                  </a:cubicBezTo>
                  <a:lnTo>
                    <a:pt x="2524" y="179"/>
                  </a:lnTo>
                  <a:cubicBezTo>
                    <a:pt x="2391" y="230"/>
                    <a:pt x="2254" y="254"/>
                    <a:pt x="2117" y="254"/>
                  </a:cubicBezTo>
                  <a:cubicBezTo>
                    <a:pt x="1860" y="254"/>
                    <a:pt x="1606" y="167"/>
                    <a:pt x="13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49"/>
            <p:cNvSpPr/>
            <p:nvPr/>
          </p:nvSpPr>
          <p:spPr>
            <a:xfrm rot="-1718167">
              <a:off x="6641410" y="2816784"/>
              <a:ext cx="289673" cy="154015"/>
            </a:xfrm>
            <a:custGeom>
              <a:rect b="b" l="l" r="r" t="t"/>
              <a:pathLst>
                <a:path extrusionOk="0" h="940" w="1768">
                  <a:moveTo>
                    <a:pt x="1361" y="1"/>
                  </a:moveTo>
                  <a:cubicBezTo>
                    <a:pt x="922" y="147"/>
                    <a:pt x="503" y="357"/>
                    <a:pt x="58" y="490"/>
                  </a:cubicBezTo>
                  <a:lnTo>
                    <a:pt x="1" y="503"/>
                  </a:lnTo>
                  <a:cubicBezTo>
                    <a:pt x="166" y="617"/>
                    <a:pt x="242" y="827"/>
                    <a:pt x="439" y="903"/>
                  </a:cubicBezTo>
                  <a:cubicBezTo>
                    <a:pt x="500" y="929"/>
                    <a:pt x="562" y="940"/>
                    <a:pt x="625" y="940"/>
                  </a:cubicBezTo>
                  <a:cubicBezTo>
                    <a:pt x="780" y="940"/>
                    <a:pt x="937" y="874"/>
                    <a:pt x="1068" y="802"/>
                  </a:cubicBezTo>
                  <a:cubicBezTo>
                    <a:pt x="1265" y="687"/>
                    <a:pt x="1450" y="554"/>
                    <a:pt x="1647" y="439"/>
                  </a:cubicBezTo>
                  <a:lnTo>
                    <a:pt x="1767" y="369"/>
                  </a:lnTo>
                  <a:cubicBezTo>
                    <a:pt x="1685" y="344"/>
                    <a:pt x="1602" y="312"/>
                    <a:pt x="1532" y="261"/>
                  </a:cubicBezTo>
                  <a:cubicBezTo>
                    <a:pt x="1443" y="198"/>
                    <a:pt x="1380" y="102"/>
                    <a:pt x="13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49"/>
            <p:cNvSpPr/>
            <p:nvPr/>
          </p:nvSpPr>
          <p:spPr>
            <a:xfrm rot="-1718167">
              <a:off x="6792079" y="2812249"/>
              <a:ext cx="281317" cy="130421"/>
            </a:xfrm>
            <a:custGeom>
              <a:rect b="b" l="l" r="r" t="t"/>
              <a:pathLst>
                <a:path extrusionOk="0" h="796" w="1717">
                  <a:moveTo>
                    <a:pt x="1094" y="1"/>
                  </a:moveTo>
                  <a:cubicBezTo>
                    <a:pt x="954" y="71"/>
                    <a:pt x="820" y="147"/>
                    <a:pt x="693" y="230"/>
                  </a:cubicBezTo>
                  <a:cubicBezTo>
                    <a:pt x="490" y="350"/>
                    <a:pt x="299" y="503"/>
                    <a:pt x="83" y="586"/>
                  </a:cubicBezTo>
                  <a:cubicBezTo>
                    <a:pt x="58" y="592"/>
                    <a:pt x="26" y="605"/>
                    <a:pt x="1" y="611"/>
                  </a:cubicBezTo>
                  <a:cubicBezTo>
                    <a:pt x="185" y="732"/>
                    <a:pt x="401" y="795"/>
                    <a:pt x="623" y="795"/>
                  </a:cubicBezTo>
                  <a:cubicBezTo>
                    <a:pt x="1005" y="789"/>
                    <a:pt x="1297" y="528"/>
                    <a:pt x="1558" y="274"/>
                  </a:cubicBezTo>
                  <a:cubicBezTo>
                    <a:pt x="1615" y="223"/>
                    <a:pt x="1666" y="172"/>
                    <a:pt x="1716" y="128"/>
                  </a:cubicBezTo>
                  <a:lnTo>
                    <a:pt x="11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49"/>
            <p:cNvSpPr/>
            <p:nvPr/>
          </p:nvSpPr>
          <p:spPr>
            <a:xfrm rot="-1718167">
              <a:off x="6938153" y="2784897"/>
              <a:ext cx="192842" cy="125997"/>
            </a:xfrm>
            <a:custGeom>
              <a:rect b="b" l="l" r="r" t="t"/>
              <a:pathLst>
                <a:path extrusionOk="0" h="769" w="1177">
                  <a:moveTo>
                    <a:pt x="954" y="0"/>
                  </a:moveTo>
                  <a:cubicBezTo>
                    <a:pt x="694" y="229"/>
                    <a:pt x="465" y="502"/>
                    <a:pt x="147" y="655"/>
                  </a:cubicBezTo>
                  <a:cubicBezTo>
                    <a:pt x="96" y="674"/>
                    <a:pt x="52" y="693"/>
                    <a:pt x="1" y="712"/>
                  </a:cubicBezTo>
                  <a:cubicBezTo>
                    <a:pt x="20" y="712"/>
                    <a:pt x="52" y="718"/>
                    <a:pt x="77" y="725"/>
                  </a:cubicBezTo>
                  <a:cubicBezTo>
                    <a:pt x="128" y="738"/>
                    <a:pt x="179" y="750"/>
                    <a:pt x="236" y="757"/>
                  </a:cubicBezTo>
                  <a:cubicBezTo>
                    <a:pt x="273" y="765"/>
                    <a:pt x="312" y="768"/>
                    <a:pt x="350" y="768"/>
                  </a:cubicBezTo>
                  <a:cubicBezTo>
                    <a:pt x="404" y="768"/>
                    <a:pt x="458" y="761"/>
                    <a:pt x="509" y="750"/>
                  </a:cubicBezTo>
                  <a:cubicBezTo>
                    <a:pt x="694" y="706"/>
                    <a:pt x="776" y="528"/>
                    <a:pt x="884" y="388"/>
                  </a:cubicBezTo>
                  <a:cubicBezTo>
                    <a:pt x="973" y="267"/>
                    <a:pt x="1069" y="153"/>
                    <a:pt x="1177" y="51"/>
                  </a:cubicBezTo>
                  <a:lnTo>
                    <a:pt x="9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49"/>
            <p:cNvSpPr/>
            <p:nvPr/>
          </p:nvSpPr>
          <p:spPr>
            <a:xfrm rot="-1718167">
              <a:off x="7049776" y="2749706"/>
              <a:ext cx="148113" cy="116822"/>
            </a:xfrm>
            <a:custGeom>
              <a:rect b="b" l="l" r="r" t="t"/>
              <a:pathLst>
                <a:path extrusionOk="0" h="713" w="904">
                  <a:moveTo>
                    <a:pt x="598" y="1"/>
                  </a:moveTo>
                  <a:lnTo>
                    <a:pt x="554" y="39"/>
                  </a:lnTo>
                  <a:cubicBezTo>
                    <a:pt x="408" y="179"/>
                    <a:pt x="280" y="331"/>
                    <a:pt x="172" y="490"/>
                  </a:cubicBezTo>
                  <a:cubicBezTo>
                    <a:pt x="122" y="560"/>
                    <a:pt x="71" y="623"/>
                    <a:pt x="1" y="681"/>
                  </a:cubicBezTo>
                  <a:cubicBezTo>
                    <a:pt x="87" y="701"/>
                    <a:pt x="175" y="713"/>
                    <a:pt x="261" y="713"/>
                  </a:cubicBezTo>
                  <a:cubicBezTo>
                    <a:pt x="335" y="713"/>
                    <a:pt x="407" y="704"/>
                    <a:pt x="477" y="687"/>
                  </a:cubicBezTo>
                  <a:cubicBezTo>
                    <a:pt x="668" y="630"/>
                    <a:pt x="732" y="471"/>
                    <a:pt x="795" y="306"/>
                  </a:cubicBezTo>
                  <a:cubicBezTo>
                    <a:pt x="827" y="223"/>
                    <a:pt x="865" y="147"/>
                    <a:pt x="903" y="64"/>
                  </a:cubicBezTo>
                  <a:lnTo>
                    <a:pt x="5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49"/>
            <p:cNvSpPr/>
            <p:nvPr/>
          </p:nvSpPr>
          <p:spPr>
            <a:xfrm rot="-1718167">
              <a:off x="5793533" y="2132794"/>
              <a:ext cx="384210" cy="138613"/>
            </a:xfrm>
            <a:custGeom>
              <a:rect b="b" l="l" r="r" t="t"/>
              <a:pathLst>
                <a:path extrusionOk="0" h="846" w="2345">
                  <a:moveTo>
                    <a:pt x="1120" y="1"/>
                  </a:moveTo>
                  <a:cubicBezTo>
                    <a:pt x="1045" y="1"/>
                    <a:pt x="971" y="3"/>
                    <a:pt x="896" y="8"/>
                  </a:cubicBezTo>
                  <a:cubicBezTo>
                    <a:pt x="788" y="15"/>
                    <a:pt x="674" y="27"/>
                    <a:pt x="566" y="46"/>
                  </a:cubicBezTo>
                  <a:cubicBezTo>
                    <a:pt x="566" y="53"/>
                    <a:pt x="559" y="53"/>
                    <a:pt x="547" y="53"/>
                  </a:cubicBezTo>
                  <a:lnTo>
                    <a:pt x="534" y="53"/>
                  </a:lnTo>
                  <a:lnTo>
                    <a:pt x="464" y="65"/>
                  </a:lnTo>
                  <a:cubicBezTo>
                    <a:pt x="369" y="84"/>
                    <a:pt x="280" y="110"/>
                    <a:pt x="191" y="135"/>
                  </a:cubicBezTo>
                  <a:cubicBezTo>
                    <a:pt x="140" y="167"/>
                    <a:pt x="102" y="218"/>
                    <a:pt x="76" y="281"/>
                  </a:cubicBezTo>
                  <a:cubicBezTo>
                    <a:pt x="0" y="453"/>
                    <a:pt x="45" y="733"/>
                    <a:pt x="235" y="822"/>
                  </a:cubicBezTo>
                  <a:cubicBezTo>
                    <a:pt x="293" y="837"/>
                    <a:pt x="353" y="845"/>
                    <a:pt x="413" y="845"/>
                  </a:cubicBezTo>
                  <a:cubicBezTo>
                    <a:pt x="451" y="845"/>
                    <a:pt x="490" y="842"/>
                    <a:pt x="528" y="834"/>
                  </a:cubicBezTo>
                  <a:cubicBezTo>
                    <a:pt x="623" y="822"/>
                    <a:pt x="725" y="809"/>
                    <a:pt x="826" y="803"/>
                  </a:cubicBezTo>
                  <a:cubicBezTo>
                    <a:pt x="1017" y="784"/>
                    <a:pt x="1214" y="777"/>
                    <a:pt x="1411" y="771"/>
                  </a:cubicBezTo>
                  <a:cubicBezTo>
                    <a:pt x="1703" y="771"/>
                    <a:pt x="1995" y="790"/>
                    <a:pt x="2281" y="834"/>
                  </a:cubicBezTo>
                  <a:cubicBezTo>
                    <a:pt x="2256" y="815"/>
                    <a:pt x="2237" y="796"/>
                    <a:pt x="2218" y="777"/>
                  </a:cubicBezTo>
                  <a:cubicBezTo>
                    <a:pt x="2072" y="612"/>
                    <a:pt x="2161" y="326"/>
                    <a:pt x="2345" y="199"/>
                  </a:cubicBezTo>
                  <a:cubicBezTo>
                    <a:pt x="2154" y="142"/>
                    <a:pt x="1964" y="97"/>
                    <a:pt x="1767" y="59"/>
                  </a:cubicBezTo>
                  <a:cubicBezTo>
                    <a:pt x="1554" y="21"/>
                    <a:pt x="1337" y="1"/>
                    <a:pt x="1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49"/>
            <p:cNvSpPr/>
            <p:nvPr/>
          </p:nvSpPr>
          <p:spPr>
            <a:xfrm rot="-1718167">
              <a:off x="5965171" y="2214503"/>
              <a:ext cx="361436" cy="131732"/>
            </a:xfrm>
            <a:custGeom>
              <a:rect b="b" l="l" r="r" t="t"/>
              <a:pathLst>
                <a:path extrusionOk="0" h="804" w="2206">
                  <a:moveTo>
                    <a:pt x="697" y="0"/>
                  </a:moveTo>
                  <a:cubicBezTo>
                    <a:pt x="524" y="0"/>
                    <a:pt x="351" y="7"/>
                    <a:pt x="178" y="21"/>
                  </a:cubicBezTo>
                  <a:cubicBezTo>
                    <a:pt x="121" y="27"/>
                    <a:pt x="64" y="33"/>
                    <a:pt x="0" y="40"/>
                  </a:cubicBezTo>
                  <a:cubicBezTo>
                    <a:pt x="38" y="205"/>
                    <a:pt x="45" y="383"/>
                    <a:pt x="127" y="542"/>
                  </a:cubicBezTo>
                  <a:cubicBezTo>
                    <a:pt x="203" y="688"/>
                    <a:pt x="343" y="783"/>
                    <a:pt x="508" y="802"/>
                  </a:cubicBezTo>
                  <a:cubicBezTo>
                    <a:pt x="536" y="803"/>
                    <a:pt x="563" y="804"/>
                    <a:pt x="590" y="804"/>
                  </a:cubicBezTo>
                  <a:cubicBezTo>
                    <a:pt x="722" y="804"/>
                    <a:pt x="852" y="792"/>
                    <a:pt x="979" y="771"/>
                  </a:cubicBezTo>
                  <a:cubicBezTo>
                    <a:pt x="1157" y="758"/>
                    <a:pt x="1328" y="745"/>
                    <a:pt x="1500" y="732"/>
                  </a:cubicBezTo>
                  <a:cubicBezTo>
                    <a:pt x="1665" y="726"/>
                    <a:pt x="1830" y="720"/>
                    <a:pt x="1996" y="720"/>
                  </a:cubicBezTo>
                  <a:cubicBezTo>
                    <a:pt x="1996" y="580"/>
                    <a:pt x="2167" y="497"/>
                    <a:pt x="2193" y="357"/>
                  </a:cubicBezTo>
                  <a:cubicBezTo>
                    <a:pt x="2205" y="275"/>
                    <a:pt x="2173" y="199"/>
                    <a:pt x="2116" y="154"/>
                  </a:cubicBezTo>
                  <a:cubicBezTo>
                    <a:pt x="1650" y="52"/>
                    <a:pt x="1174" y="0"/>
                    <a:pt x="6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49"/>
            <p:cNvSpPr/>
            <p:nvPr/>
          </p:nvSpPr>
          <p:spPr>
            <a:xfrm rot="-1718167">
              <a:off x="6096542" y="2303740"/>
              <a:ext cx="340628" cy="96505"/>
            </a:xfrm>
            <a:custGeom>
              <a:rect b="b" l="l" r="r" t="t"/>
              <a:pathLst>
                <a:path extrusionOk="0" h="589" w="2079">
                  <a:moveTo>
                    <a:pt x="1434" y="1"/>
                  </a:moveTo>
                  <a:cubicBezTo>
                    <a:pt x="1170" y="1"/>
                    <a:pt x="906" y="17"/>
                    <a:pt x="642" y="34"/>
                  </a:cubicBezTo>
                  <a:cubicBezTo>
                    <a:pt x="477" y="53"/>
                    <a:pt x="305" y="78"/>
                    <a:pt x="134" y="78"/>
                  </a:cubicBezTo>
                  <a:cubicBezTo>
                    <a:pt x="89" y="78"/>
                    <a:pt x="45" y="78"/>
                    <a:pt x="0" y="72"/>
                  </a:cubicBezTo>
                  <a:lnTo>
                    <a:pt x="0" y="72"/>
                  </a:lnTo>
                  <a:cubicBezTo>
                    <a:pt x="95" y="300"/>
                    <a:pt x="292" y="472"/>
                    <a:pt x="534" y="536"/>
                  </a:cubicBezTo>
                  <a:cubicBezTo>
                    <a:pt x="668" y="575"/>
                    <a:pt x="808" y="589"/>
                    <a:pt x="950" y="589"/>
                  </a:cubicBezTo>
                  <a:cubicBezTo>
                    <a:pt x="1125" y="589"/>
                    <a:pt x="1303" y="569"/>
                    <a:pt x="1474" y="555"/>
                  </a:cubicBezTo>
                  <a:cubicBezTo>
                    <a:pt x="1621" y="536"/>
                    <a:pt x="1767" y="529"/>
                    <a:pt x="1913" y="529"/>
                  </a:cubicBezTo>
                  <a:cubicBezTo>
                    <a:pt x="1945" y="491"/>
                    <a:pt x="1989" y="466"/>
                    <a:pt x="2015" y="421"/>
                  </a:cubicBezTo>
                  <a:cubicBezTo>
                    <a:pt x="2078" y="300"/>
                    <a:pt x="1926" y="173"/>
                    <a:pt x="1799" y="123"/>
                  </a:cubicBezTo>
                  <a:cubicBezTo>
                    <a:pt x="1710" y="97"/>
                    <a:pt x="1627" y="59"/>
                    <a:pt x="1557" y="2"/>
                  </a:cubicBezTo>
                  <a:cubicBezTo>
                    <a:pt x="1516" y="1"/>
                    <a:pt x="1475" y="1"/>
                    <a:pt x="14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49"/>
            <p:cNvSpPr/>
            <p:nvPr/>
          </p:nvSpPr>
          <p:spPr>
            <a:xfrm rot="-1718167">
              <a:off x="6233926" y="2371035"/>
              <a:ext cx="267718" cy="79629"/>
            </a:xfrm>
            <a:custGeom>
              <a:rect b="b" l="l" r="r" t="t"/>
              <a:pathLst>
                <a:path extrusionOk="0" h="486" w="1634">
                  <a:moveTo>
                    <a:pt x="1277" y="1"/>
                  </a:moveTo>
                  <a:cubicBezTo>
                    <a:pt x="1042" y="7"/>
                    <a:pt x="807" y="32"/>
                    <a:pt x="572" y="45"/>
                  </a:cubicBezTo>
                  <a:cubicBezTo>
                    <a:pt x="513" y="51"/>
                    <a:pt x="453" y="54"/>
                    <a:pt x="394" y="54"/>
                  </a:cubicBezTo>
                  <a:cubicBezTo>
                    <a:pt x="261" y="54"/>
                    <a:pt x="127" y="40"/>
                    <a:pt x="0" y="13"/>
                  </a:cubicBezTo>
                  <a:lnTo>
                    <a:pt x="0" y="13"/>
                  </a:lnTo>
                  <a:cubicBezTo>
                    <a:pt x="83" y="249"/>
                    <a:pt x="305" y="395"/>
                    <a:pt x="547" y="446"/>
                  </a:cubicBezTo>
                  <a:cubicBezTo>
                    <a:pt x="695" y="477"/>
                    <a:pt x="848" y="485"/>
                    <a:pt x="1002" y="485"/>
                  </a:cubicBezTo>
                  <a:cubicBezTo>
                    <a:pt x="1127" y="485"/>
                    <a:pt x="1251" y="480"/>
                    <a:pt x="1373" y="477"/>
                  </a:cubicBezTo>
                  <a:lnTo>
                    <a:pt x="1633" y="471"/>
                  </a:lnTo>
                  <a:cubicBezTo>
                    <a:pt x="1595" y="439"/>
                    <a:pt x="1557" y="407"/>
                    <a:pt x="1519" y="376"/>
                  </a:cubicBezTo>
                  <a:cubicBezTo>
                    <a:pt x="1436" y="312"/>
                    <a:pt x="1366" y="236"/>
                    <a:pt x="1316" y="153"/>
                  </a:cubicBezTo>
                  <a:cubicBezTo>
                    <a:pt x="1290" y="102"/>
                    <a:pt x="1277" y="52"/>
                    <a:pt x="12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49"/>
            <p:cNvSpPr/>
            <p:nvPr/>
          </p:nvSpPr>
          <p:spPr>
            <a:xfrm rot="-1718167">
              <a:off x="6356011" y="2413689"/>
              <a:ext cx="251989" cy="54397"/>
            </a:xfrm>
            <a:custGeom>
              <a:rect b="b" l="l" r="r" t="t"/>
              <a:pathLst>
                <a:path extrusionOk="0" h="332" w="1538">
                  <a:moveTo>
                    <a:pt x="0" y="1"/>
                  </a:moveTo>
                  <a:lnTo>
                    <a:pt x="0" y="1"/>
                  </a:lnTo>
                  <a:cubicBezTo>
                    <a:pt x="134" y="128"/>
                    <a:pt x="292" y="217"/>
                    <a:pt x="470" y="268"/>
                  </a:cubicBezTo>
                  <a:cubicBezTo>
                    <a:pt x="647" y="310"/>
                    <a:pt x="827" y="332"/>
                    <a:pt x="1005" y="332"/>
                  </a:cubicBezTo>
                  <a:cubicBezTo>
                    <a:pt x="1064" y="332"/>
                    <a:pt x="1123" y="329"/>
                    <a:pt x="1182" y="325"/>
                  </a:cubicBezTo>
                  <a:cubicBezTo>
                    <a:pt x="1303" y="318"/>
                    <a:pt x="1424" y="312"/>
                    <a:pt x="1538" y="306"/>
                  </a:cubicBezTo>
                  <a:lnTo>
                    <a:pt x="1207" y="26"/>
                  </a:lnTo>
                  <a:cubicBezTo>
                    <a:pt x="972" y="26"/>
                    <a:pt x="737" y="32"/>
                    <a:pt x="496" y="32"/>
                  </a:cubicBezTo>
                  <a:cubicBezTo>
                    <a:pt x="467" y="33"/>
                    <a:pt x="439" y="34"/>
                    <a:pt x="411" y="34"/>
                  </a:cubicBezTo>
                  <a:cubicBezTo>
                    <a:pt x="274" y="34"/>
                    <a:pt x="137" y="2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49"/>
            <p:cNvSpPr/>
            <p:nvPr/>
          </p:nvSpPr>
          <p:spPr>
            <a:xfrm rot="-1718167">
              <a:off x="6483678" y="2421633"/>
              <a:ext cx="253300" cy="67504"/>
            </a:xfrm>
            <a:custGeom>
              <a:rect b="b" l="l" r="r" t="t"/>
              <a:pathLst>
                <a:path extrusionOk="0" h="412" w="1546">
                  <a:moveTo>
                    <a:pt x="1024" y="1"/>
                  </a:moveTo>
                  <a:cubicBezTo>
                    <a:pt x="776" y="1"/>
                    <a:pt x="541" y="26"/>
                    <a:pt x="300" y="26"/>
                  </a:cubicBezTo>
                  <a:cubicBezTo>
                    <a:pt x="204" y="26"/>
                    <a:pt x="103" y="20"/>
                    <a:pt x="1" y="1"/>
                  </a:cubicBezTo>
                  <a:lnTo>
                    <a:pt x="1" y="1"/>
                  </a:lnTo>
                  <a:cubicBezTo>
                    <a:pt x="26" y="39"/>
                    <a:pt x="52" y="77"/>
                    <a:pt x="84" y="115"/>
                  </a:cubicBezTo>
                  <a:cubicBezTo>
                    <a:pt x="160" y="185"/>
                    <a:pt x="242" y="242"/>
                    <a:pt x="338" y="287"/>
                  </a:cubicBezTo>
                  <a:cubicBezTo>
                    <a:pt x="395" y="312"/>
                    <a:pt x="452" y="337"/>
                    <a:pt x="509" y="357"/>
                  </a:cubicBezTo>
                  <a:lnTo>
                    <a:pt x="700" y="395"/>
                  </a:lnTo>
                  <a:cubicBezTo>
                    <a:pt x="787" y="407"/>
                    <a:pt x="875" y="411"/>
                    <a:pt x="965" y="411"/>
                  </a:cubicBezTo>
                  <a:cubicBezTo>
                    <a:pt x="1157" y="411"/>
                    <a:pt x="1354" y="391"/>
                    <a:pt x="1545" y="382"/>
                  </a:cubicBezTo>
                  <a:cubicBezTo>
                    <a:pt x="1501" y="357"/>
                    <a:pt x="1456" y="331"/>
                    <a:pt x="1412" y="306"/>
                  </a:cubicBezTo>
                  <a:cubicBezTo>
                    <a:pt x="1304" y="229"/>
                    <a:pt x="1196" y="147"/>
                    <a:pt x="1088" y="58"/>
                  </a:cubicBezTo>
                  <a:lnTo>
                    <a:pt x="10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49"/>
            <p:cNvSpPr/>
            <p:nvPr/>
          </p:nvSpPr>
          <p:spPr>
            <a:xfrm rot="-1718167">
              <a:off x="6497953" y="2457205"/>
              <a:ext cx="348984" cy="76188"/>
            </a:xfrm>
            <a:custGeom>
              <a:rect b="b" l="l" r="r" t="t"/>
              <a:pathLst>
                <a:path extrusionOk="0" h="465" w="2130">
                  <a:moveTo>
                    <a:pt x="1" y="0"/>
                  </a:moveTo>
                  <a:lnTo>
                    <a:pt x="1" y="0"/>
                  </a:lnTo>
                  <a:cubicBezTo>
                    <a:pt x="687" y="254"/>
                    <a:pt x="1405" y="407"/>
                    <a:pt x="2130" y="464"/>
                  </a:cubicBezTo>
                  <a:cubicBezTo>
                    <a:pt x="1691" y="362"/>
                    <a:pt x="1253" y="254"/>
                    <a:pt x="808" y="159"/>
                  </a:cubicBezTo>
                  <a:cubicBezTo>
                    <a:pt x="541" y="102"/>
                    <a:pt x="274" y="5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49"/>
            <p:cNvSpPr/>
            <p:nvPr/>
          </p:nvSpPr>
          <p:spPr>
            <a:xfrm rot="-1718167">
              <a:off x="6702054" y="2403401"/>
              <a:ext cx="215780" cy="57346"/>
            </a:xfrm>
            <a:custGeom>
              <a:rect b="b" l="l" r="r" t="t"/>
              <a:pathLst>
                <a:path extrusionOk="0" h="350" w="1317">
                  <a:moveTo>
                    <a:pt x="541" y="0"/>
                  </a:moveTo>
                  <a:cubicBezTo>
                    <a:pt x="427" y="6"/>
                    <a:pt x="312" y="6"/>
                    <a:pt x="198" y="13"/>
                  </a:cubicBezTo>
                  <a:lnTo>
                    <a:pt x="1" y="25"/>
                  </a:lnTo>
                  <a:cubicBezTo>
                    <a:pt x="357" y="114"/>
                    <a:pt x="713" y="203"/>
                    <a:pt x="1062" y="292"/>
                  </a:cubicBezTo>
                  <a:lnTo>
                    <a:pt x="1297" y="350"/>
                  </a:lnTo>
                  <a:lnTo>
                    <a:pt x="1316" y="350"/>
                  </a:lnTo>
                  <a:cubicBezTo>
                    <a:pt x="1075" y="197"/>
                    <a:pt x="802" y="108"/>
                    <a:pt x="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49"/>
            <p:cNvSpPr/>
            <p:nvPr/>
          </p:nvSpPr>
          <p:spPr>
            <a:xfrm rot="-1718167">
              <a:off x="6031290" y="3101231"/>
              <a:ext cx="1159019" cy="187603"/>
            </a:xfrm>
            <a:custGeom>
              <a:rect b="b" l="l" r="r" t="t"/>
              <a:pathLst>
                <a:path extrusionOk="0" h="1145" w="7074">
                  <a:moveTo>
                    <a:pt x="4831" y="1"/>
                  </a:moveTo>
                  <a:cubicBezTo>
                    <a:pt x="4767" y="26"/>
                    <a:pt x="4710" y="45"/>
                    <a:pt x="4646" y="64"/>
                  </a:cubicBezTo>
                  <a:lnTo>
                    <a:pt x="4564" y="83"/>
                  </a:lnTo>
                  <a:cubicBezTo>
                    <a:pt x="4513" y="102"/>
                    <a:pt x="4462" y="115"/>
                    <a:pt x="4405" y="128"/>
                  </a:cubicBezTo>
                  <a:cubicBezTo>
                    <a:pt x="4233" y="178"/>
                    <a:pt x="4062" y="217"/>
                    <a:pt x="3890" y="248"/>
                  </a:cubicBezTo>
                  <a:cubicBezTo>
                    <a:pt x="3610" y="299"/>
                    <a:pt x="3324" y="325"/>
                    <a:pt x="3039" y="337"/>
                  </a:cubicBezTo>
                  <a:cubicBezTo>
                    <a:pt x="3032" y="344"/>
                    <a:pt x="3026" y="344"/>
                    <a:pt x="3019" y="344"/>
                  </a:cubicBezTo>
                  <a:cubicBezTo>
                    <a:pt x="2536" y="388"/>
                    <a:pt x="2054" y="407"/>
                    <a:pt x="1571" y="420"/>
                  </a:cubicBezTo>
                  <a:lnTo>
                    <a:pt x="281" y="458"/>
                  </a:lnTo>
                  <a:lnTo>
                    <a:pt x="115" y="458"/>
                  </a:lnTo>
                  <a:cubicBezTo>
                    <a:pt x="90" y="458"/>
                    <a:pt x="26" y="458"/>
                    <a:pt x="20" y="496"/>
                  </a:cubicBezTo>
                  <a:cubicBezTo>
                    <a:pt x="1" y="560"/>
                    <a:pt x="160" y="636"/>
                    <a:pt x="198" y="661"/>
                  </a:cubicBezTo>
                  <a:cubicBezTo>
                    <a:pt x="344" y="757"/>
                    <a:pt x="503" y="839"/>
                    <a:pt x="662" y="903"/>
                  </a:cubicBezTo>
                  <a:cubicBezTo>
                    <a:pt x="992" y="1036"/>
                    <a:pt x="1335" y="1119"/>
                    <a:pt x="1691" y="1138"/>
                  </a:cubicBezTo>
                  <a:cubicBezTo>
                    <a:pt x="1746" y="1142"/>
                    <a:pt x="1802" y="1144"/>
                    <a:pt x="1858" y="1144"/>
                  </a:cubicBezTo>
                  <a:cubicBezTo>
                    <a:pt x="1970" y="1144"/>
                    <a:pt x="2083" y="1136"/>
                    <a:pt x="2193" y="1119"/>
                  </a:cubicBezTo>
                  <a:lnTo>
                    <a:pt x="2200" y="1119"/>
                  </a:lnTo>
                  <a:cubicBezTo>
                    <a:pt x="2333" y="1094"/>
                    <a:pt x="2460" y="1068"/>
                    <a:pt x="2594" y="1043"/>
                  </a:cubicBezTo>
                  <a:cubicBezTo>
                    <a:pt x="3242" y="909"/>
                    <a:pt x="3896" y="757"/>
                    <a:pt x="4538" y="585"/>
                  </a:cubicBezTo>
                  <a:lnTo>
                    <a:pt x="4538" y="585"/>
                  </a:lnTo>
                  <a:cubicBezTo>
                    <a:pt x="4487" y="693"/>
                    <a:pt x="4564" y="827"/>
                    <a:pt x="4672" y="877"/>
                  </a:cubicBezTo>
                  <a:cubicBezTo>
                    <a:pt x="4740" y="900"/>
                    <a:pt x="4811" y="912"/>
                    <a:pt x="4883" y="912"/>
                  </a:cubicBezTo>
                  <a:cubicBezTo>
                    <a:pt x="4931" y="912"/>
                    <a:pt x="4979" y="907"/>
                    <a:pt x="5028" y="897"/>
                  </a:cubicBezTo>
                  <a:lnTo>
                    <a:pt x="6254" y="744"/>
                  </a:lnTo>
                  <a:cubicBezTo>
                    <a:pt x="6534" y="706"/>
                    <a:pt x="6858" y="642"/>
                    <a:pt x="7023" y="426"/>
                  </a:cubicBezTo>
                  <a:cubicBezTo>
                    <a:pt x="7042" y="401"/>
                    <a:pt x="7061" y="375"/>
                    <a:pt x="7074" y="344"/>
                  </a:cubicBezTo>
                  <a:lnTo>
                    <a:pt x="7074" y="344"/>
                  </a:lnTo>
                  <a:cubicBezTo>
                    <a:pt x="7017" y="363"/>
                    <a:pt x="6959" y="375"/>
                    <a:pt x="6902" y="382"/>
                  </a:cubicBezTo>
                  <a:cubicBezTo>
                    <a:pt x="6824" y="390"/>
                    <a:pt x="6745" y="394"/>
                    <a:pt x="6667" y="394"/>
                  </a:cubicBezTo>
                  <a:cubicBezTo>
                    <a:pt x="6505" y="394"/>
                    <a:pt x="6343" y="376"/>
                    <a:pt x="6184" y="337"/>
                  </a:cubicBezTo>
                  <a:cubicBezTo>
                    <a:pt x="6152" y="331"/>
                    <a:pt x="6121" y="325"/>
                    <a:pt x="6082" y="312"/>
                  </a:cubicBezTo>
                  <a:cubicBezTo>
                    <a:pt x="6030" y="321"/>
                    <a:pt x="5977" y="325"/>
                    <a:pt x="5924" y="325"/>
                  </a:cubicBezTo>
                  <a:cubicBezTo>
                    <a:pt x="5679" y="325"/>
                    <a:pt x="5441" y="229"/>
                    <a:pt x="5263" y="51"/>
                  </a:cubicBezTo>
                  <a:cubicBezTo>
                    <a:pt x="5216" y="61"/>
                    <a:pt x="5169" y="66"/>
                    <a:pt x="5122" y="66"/>
                  </a:cubicBezTo>
                  <a:cubicBezTo>
                    <a:pt x="5021" y="66"/>
                    <a:pt x="4921" y="44"/>
                    <a:pt x="48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49"/>
            <p:cNvSpPr/>
            <p:nvPr/>
          </p:nvSpPr>
          <p:spPr>
            <a:xfrm rot="-1718167">
              <a:off x="6846042" y="1704789"/>
              <a:ext cx="628990" cy="585583"/>
            </a:xfrm>
            <a:custGeom>
              <a:rect b="b" l="l" r="r" t="t"/>
              <a:pathLst>
                <a:path extrusionOk="0" h="3574" w="3839">
                  <a:moveTo>
                    <a:pt x="3525" y="1"/>
                  </a:moveTo>
                  <a:cubicBezTo>
                    <a:pt x="3520" y="1"/>
                    <a:pt x="3514" y="2"/>
                    <a:pt x="3508" y="3"/>
                  </a:cubicBezTo>
                  <a:cubicBezTo>
                    <a:pt x="3444" y="10"/>
                    <a:pt x="3381" y="29"/>
                    <a:pt x="3317" y="48"/>
                  </a:cubicBezTo>
                  <a:cubicBezTo>
                    <a:pt x="2815" y="67"/>
                    <a:pt x="2345" y="283"/>
                    <a:pt x="1989" y="639"/>
                  </a:cubicBezTo>
                  <a:cubicBezTo>
                    <a:pt x="1684" y="957"/>
                    <a:pt x="1525" y="1351"/>
                    <a:pt x="1379" y="1757"/>
                  </a:cubicBezTo>
                  <a:cubicBezTo>
                    <a:pt x="1246" y="2075"/>
                    <a:pt x="1125" y="2393"/>
                    <a:pt x="915" y="2673"/>
                  </a:cubicBezTo>
                  <a:cubicBezTo>
                    <a:pt x="725" y="2933"/>
                    <a:pt x="477" y="3149"/>
                    <a:pt x="197" y="3308"/>
                  </a:cubicBezTo>
                  <a:lnTo>
                    <a:pt x="165" y="3321"/>
                  </a:lnTo>
                  <a:cubicBezTo>
                    <a:pt x="159" y="3321"/>
                    <a:pt x="146" y="3327"/>
                    <a:pt x="140" y="3340"/>
                  </a:cubicBezTo>
                  <a:cubicBezTo>
                    <a:pt x="121" y="3352"/>
                    <a:pt x="102" y="3359"/>
                    <a:pt x="83" y="3372"/>
                  </a:cubicBezTo>
                  <a:cubicBezTo>
                    <a:pt x="0" y="3397"/>
                    <a:pt x="19" y="3518"/>
                    <a:pt x="108" y="3524"/>
                  </a:cubicBezTo>
                  <a:cubicBezTo>
                    <a:pt x="271" y="3557"/>
                    <a:pt x="439" y="3574"/>
                    <a:pt x="606" y="3574"/>
                  </a:cubicBezTo>
                  <a:cubicBezTo>
                    <a:pt x="857" y="3574"/>
                    <a:pt x="1108" y="3537"/>
                    <a:pt x="1347" y="3461"/>
                  </a:cubicBezTo>
                  <a:cubicBezTo>
                    <a:pt x="1703" y="3352"/>
                    <a:pt x="2059" y="3162"/>
                    <a:pt x="2142" y="2761"/>
                  </a:cubicBezTo>
                  <a:cubicBezTo>
                    <a:pt x="2218" y="2361"/>
                    <a:pt x="2002" y="1967"/>
                    <a:pt x="1989" y="1567"/>
                  </a:cubicBezTo>
                  <a:cubicBezTo>
                    <a:pt x="1983" y="1198"/>
                    <a:pt x="2193" y="868"/>
                    <a:pt x="2472" y="652"/>
                  </a:cubicBezTo>
                  <a:cubicBezTo>
                    <a:pt x="2828" y="378"/>
                    <a:pt x="3298" y="264"/>
                    <a:pt x="3737" y="239"/>
                  </a:cubicBezTo>
                  <a:cubicBezTo>
                    <a:pt x="3838" y="226"/>
                    <a:pt x="3819" y="105"/>
                    <a:pt x="3743" y="86"/>
                  </a:cubicBezTo>
                  <a:cubicBezTo>
                    <a:pt x="3692" y="73"/>
                    <a:pt x="3635" y="67"/>
                    <a:pt x="3578" y="61"/>
                  </a:cubicBezTo>
                  <a:cubicBezTo>
                    <a:pt x="3578" y="28"/>
                    <a:pt x="3555" y="1"/>
                    <a:pt x="3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49"/>
            <p:cNvSpPr/>
            <p:nvPr/>
          </p:nvSpPr>
          <p:spPr>
            <a:xfrm rot="-1718167">
              <a:off x="7316356" y="1764422"/>
              <a:ext cx="42763" cy="35718"/>
            </a:xfrm>
            <a:custGeom>
              <a:rect b="b" l="l" r="r" t="t"/>
              <a:pathLst>
                <a:path extrusionOk="0" h="218" w="261">
                  <a:moveTo>
                    <a:pt x="146" y="0"/>
                  </a:moveTo>
                  <a:cubicBezTo>
                    <a:pt x="140" y="0"/>
                    <a:pt x="134" y="1"/>
                    <a:pt x="127" y="3"/>
                  </a:cubicBezTo>
                  <a:cubicBezTo>
                    <a:pt x="115" y="3"/>
                    <a:pt x="102" y="9"/>
                    <a:pt x="96" y="15"/>
                  </a:cubicBezTo>
                  <a:cubicBezTo>
                    <a:pt x="70" y="22"/>
                    <a:pt x="45" y="34"/>
                    <a:pt x="26" y="47"/>
                  </a:cubicBezTo>
                  <a:cubicBezTo>
                    <a:pt x="13" y="60"/>
                    <a:pt x="0" y="73"/>
                    <a:pt x="0" y="92"/>
                  </a:cubicBezTo>
                  <a:cubicBezTo>
                    <a:pt x="0" y="111"/>
                    <a:pt x="7" y="123"/>
                    <a:pt x="13" y="136"/>
                  </a:cubicBezTo>
                  <a:cubicBezTo>
                    <a:pt x="19" y="142"/>
                    <a:pt x="19" y="149"/>
                    <a:pt x="26" y="149"/>
                  </a:cubicBezTo>
                  <a:cubicBezTo>
                    <a:pt x="26" y="174"/>
                    <a:pt x="38" y="200"/>
                    <a:pt x="57" y="206"/>
                  </a:cubicBezTo>
                  <a:cubicBezTo>
                    <a:pt x="73" y="214"/>
                    <a:pt x="90" y="218"/>
                    <a:pt x="108" y="218"/>
                  </a:cubicBezTo>
                  <a:cubicBezTo>
                    <a:pt x="132" y="218"/>
                    <a:pt x="156" y="211"/>
                    <a:pt x="178" y="200"/>
                  </a:cubicBezTo>
                  <a:cubicBezTo>
                    <a:pt x="197" y="187"/>
                    <a:pt x="216" y="174"/>
                    <a:pt x="229" y="162"/>
                  </a:cubicBezTo>
                  <a:cubicBezTo>
                    <a:pt x="242" y="142"/>
                    <a:pt x="254" y="130"/>
                    <a:pt x="254" y="111"/>
                  </a:cubicBezTo>
                  <a:lnTo>
                    <a:pt x="261" y="92"/>
                  </a:lnTo>
                  <a:cubicBezTo>
                    <a:pt x="261" y="85"/>
                    <a:pt x="261" y="79"/>
                    <a:pt x="261" y="73"/>
                  </a:cubicBezTo>
                  <a:cubicBezTo>
                    <a:pt x="254" y="60"/>
                    <a:pt x="248" y="54"/>
                    <a:pt x="235" y="41"/>
                  </a:cubicBezTo>
                  <a:cubicBezTo>
                    <a:pt x="229" y="34"/>
                    <a:pt x="216" y="34"/>
                    <a:pt x="210" y="28"/>
                  </a:cubicBezTo>
                  <a:cubicBezTo>
                    <a:pt x="204" y="22"/>
                    <a:pt x="204" y="22"/>
                    <a:pt x="204" y="22"/>
                  </a:cubicBezTo>
                  <a:cubicBezTo>
                    <a:pt x="185" y="7"/>
                    <a:pt x="165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49"/>
            <p:cNvSpPr/>
            <p:nvPr/>
          </p:nvSpPr>
          <p:spPr>
            <a:xfrm rot="-1718167">
              <a:off x="6758697" y="1983996"/>
              <a:ext cx="304255" cy="433534"/>
            </a:xfrm>
            <a:custGeom>
              <a:rect b="b" l="l" r="r" t="t"/>
              <a:pathLst>
                <a:path extrusionOk="0" h="2646" w="1857">
                  <a:moveTo>
                    <a:pt x="145" y="1"/>
                  </a:moveTo>
                  <a:cubicBezTo>
                    <a:pt x="137" y="1"/>
                    <a:pt x="129" y="3"/>
                    <a:pt x="121" y="8"/>
                  </a:cubicBezTo>
                  <a:cubicBezTo>
                    <a:pt x="112" y="4"/>
                    <a:pt x="102" y="3"/>
                    <a:pt x="94" y="3"/>
                  </a:cubicBezTo>
                  <a:cubicBezTo>
                    <a:pt x="85" y="3"/>
                    <a:pt x="77" y="4"/>
                    <a:pt x="71" y="8"/>
                  </a:cubicBezTo>
                  <a:cubicBezTo>
                    <a:pt x="26" y="14"/>
                    <a:pt x="1" y="58"/>
                    <a:pt x="20" y="97"/>
                  </a:cubicBezTo>
                  <a:cubicBezTo>
                    <a:pt x="140" y="319"/>
                    <a:pt x="261" y="541"/>
                    <a:pt x="388" y="764"/>
                  </a:cubicBezTo>
                  <a:cubicBezTo>
                    <a:pt x="503" y="954"/>
                    <a:pt x="604" y="1158"/>
                    <a:pt x="693" y="1361"/>
                  </a:cubicBezTo>
                  <a:cubicBezTo>
                    <a:pt x="846" y="1730"/>
                    <a:pt x="878" y="2175"/>
                    <a:pt x="617" y="2499"/>
                  </a:cubicBezTo>
                  <a:cubicBezTo>
                    <a:pt x="562" y="2554"/>
                    <a:pt x="608" y="2645"/>
                    <a:pt x="680" y="2645"/>
                  </a:cubicBezTo>
                  <a:cubicBezTo>
                    <a:pt x="682" y="2645"/>
                    <a:pt x="685" y="2645"/>
                    <a:pt x="687" y="2645"/>
                  </a:cubicBezTo>
                  <a:cubicBezTo>
                    <a:pt x="928" y="2619"/>
                    <a:pt x="1164" y="2537"/>
                    <a:pt x="1367" y="2397"/>
                  </a:cubicBezTo>
                  <a:cubicBezTo>
                    <a:pt x="1488" y="2327"/>
                    <a:pt x="1589" y="2232"/>
                    <a:pt x="1672" y="2117"/>
                  </a:cubicBezTo>
                  <a:cubicBezTo>
                    <a:pt x="1780" y="2028"/>
                    <a:pt x="1856" y="1901"/>
                    <a:pt x="1799" y="1755"/>
                  </a:cubicBezTo>
                  <a:cubicBezTo>
                    <a:pt x="1742" y="1634"/>
                    <a:pt x="1659" y="1526"/>
                    <a:pt x="1570" y="1437"/>
                  </a:cubicBezTo>
                  <a:cubicBezTo>
                    <a:pt x="1507" y="1355"/>
                    <a:pt x="1443" y="1279"/>
                    <a:pt x="1380" y="1202"/>
                  </a:cubicBezTo>
                  <a:cubicBezTo>
                    <a:pt x="1214" y="999"/>
                    <a:pt x="1036" y="802"/>
                    <a:pt x="852" y="611"/>
                  </a:cubicBezTo>
                  <a:cubicBezTo>
                    <a:pt x="808" y="567"/>
                    <a:pt x="770" y="529"/>
                    <a:pt x="731" y="491"/>
                  </a:cubicBezTo>
                  <a:lnTo>
                    <a:pt x="725" y="484"/>
                  </a:lnTo>
                  <a:cubicBezTo>
                    <a:pt x="617" y="370"/>
                    <a:pt x="515" y="255"/>
                    <a:pt x="407" y="154"/>
                  </a:cubicBezTo>
                  <a:cubicBezTo>
                    <a:pt x="344" y="90"/>
                    <a:pt x="268" y="39"/>
                    <a:pt x="179" y="14"/>
                  </a:cubicBezTo>
                  <a:cubicBezTo>
                    <a:pt x="171" y="6"/>
                    <a:pt x="158" y="1"/>
                    <a:pt x="1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49"/>
            <p:cNvSpPr/>
            <p:nvPr/>
          </p:nvSpPr>
          <p:spPr>
            <a:xfrm rot="-1718167">
              <a:off x="7170059" y="1915690"/>
              <a:ext cx="23102" cy="80284"/>
            </a:xfrm>
            <a:custGeom>
              <a:rect b="b" l="l" r="r" t="t"/>
              <a:pathLst>
                <a:path extrusionOk="0" h="490" w="141">
                  <a:moveTo>
                    <a:pt x="80" y="1"/>
                  </a:moveTo>
                  <a:cubicBezTo>
                    <a:pt x="63" y="1"/>
                    <a:pt x="45" y="12"/>
                    <a:pt x="45" y="34"/>
                  </a:cubicBezTo>
                  <a:cubicBezTo>
                    <a:pt x="39" y="72"/>
                    <a:pt x="26" y="104"/>
                    <a:pt x="20" y="136"/>
                  </a:cubicBezTo>
                  <a:cubicBezTo>
                    <a:pt x="13" y="168"/>
                    <a:pt x="13" y="206"/>
                    <a:pt x="13" y="238"/>
                  </a:cubicBezTo>
                  <a:cubicBezTo>
                    <a:pt x="7" y="276"/>
                    <a:pt x="7" y="308"/>
                    <a:pt x="7" y="339"/>
                  </a:cubicBezTo>
                  <a:cubicBezTo>
                    <a:pt x="1" y="377"/>
                    <a:pt x="7" y="422"/>
                    <a:pt x="20" y="460"/>
                  </a:cubicBezTo>
                  <a:cubicBezTo>
                    <a:pt x="30" y="478"/>
                    <a:pt x="51" y="490"/>
                    <a:pt x="71" y="490"/>
                  </a:cubicBezTo>
                  <a:cubicBezTo>
                    <a:pt x="86" y="490"/>
                    <a:pt x="100" y="483"/>
                    <a:pt x="109" y="466"/>
                  </a:cubicBezTo>
                  <a:cubicBezTo>
                    <a:pt x="128" y="435"/>
                    <a:pt x="140" y="396"/>
                    <a:pt x="140" y="358"/>
                  </a:cubicBezTo>
                  <a:lnTo>
                    <a:pt x="140" y="244"/>
                  </a:lnTo>
                  <a:cubicBezTo>
                    <a:pt x="140" y="206"/>
                    <a:pt x="140" y="174"/>
                    <a:pt x="134" y="142"/>
                  </a:cubicBezTo>
                  <a:cubicBezTo>
                    <a:pt x="128" y="104"/>
                    <a:pt x="121" y="72"/>
                    <a:pt x="115" y="34"/>
                  </a:cubicBezTo>
                  <a:cubicBezTo>
                    <a:pt x="115" y="12"/>
                    <a:pt x="97" y="1"/>
                    <a:pt x="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49"/>
            <p:cNvSpPr/>
            <p:nvPr/>
          </p:nvSpPr>
          <p:spPr>
            <a:xfrm rot="-1718167">
              <a:off x="7210185" y="1946593"/>
              <a:ext cx="12780" cy="42272"/>
            </a:xfrm>
            <a:custGeom>
              <a:rect b="b" l="l" r="r" t="t"/>
              <a:pathLst>
                <a:path extrusionOk="0" h="258" w="78">
                  <a:moveTo>
                    <a:pt x="39" y="0"/>
                  </a:moveTo>
                  <a:cubicBezTo>
                    <a:pt x="20" y="0"/>
                    <a:pt x="7" y="13"/>
                    <a:pt x="7" y="32"/>
                  </a:cubicBezTo>
                  <a:cubicBezTo>
                    <a:pt x="1" y="102"/>
                    <a:pt x="1" y="165"/>
                    <a:pt x="7" y="229"/>
                  </a:cubicBezTo>
                  <a:cubicBezTo>
                    <a:pt x="7" y="248"/>
                    <a:pt x="21" y="257"/>
                    <a:pt x="37" y="257"/>
                  </a:cubicBezTo>
                  <a:cubicBezTo>
                    <a:pt x="52" y="257"/>
                    <a:pt x="68" y="248"/>
                    <a:pt x="71" y="229"/>
                  </a:cubicBezTo>
                  <a:cubicBezTo>
                    <a:pt x="71" y="165"/>
                    <a:pt x="77" y="95"/>
                    <a:pt x="71" y="32"/>
                  </a:cubicBezTo>
                  <a:cubicBezTo>
                    <a:pt x="71" y="13"/>
                    <a:pt x="58" y="0"/>
                    <a:pt x="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49"/>
            <p:cNvSpPr/>
            <p:nvPr/>
          </p:nvSpPr>
          <p:spPr>
            <a:xfrm rot="-1718167">
              <a:off x="7191515" y="2783585"/>
              <a:ext cx="46695" cy="49154"/>
            </a:xfrm>
            <a:custGeom>
              <a:rect b="b" l="l" r="r" t="t"/>
              <a:pathLst>
                <a:path extrusionOk="0" h="300" w="285">
                  <a:moveTo>
                    <a:pt x="220" y="0"/>
                  </a:moveTo>
                  <a:cubicBezTo>
                    <a:pt x="208" y="0"/>
                    <a:pt x="196" y="3"/>
                    <a:pt x="189" y="11"/>
                  </a:cubicBezTo>
                  <a:cubicBezTo>
                    <a:pt x="151" y="49"/>
                    <a:pt x="119" y="87"/>
                    <a:pt x="87" y="125"/>
                  </a:cubicBezTo>
                  <a:cubicBezTo>
                    <a:pt x="68" y="144"/>
                    <a:pt x="55" y="163"/>
                    <a:pt x="43" y="189"/>
                  </a:cubicBezTo>
                  <a:cubicBezTo>
                    <a:pt x="36" y="195"/>
                    <a:pt x="30" y="208"/>
                    <a:pt x="24" y="220"/>
                  </a:cubicBezTo>
                  <a:cubicBezTo>
                    <a:pt x="17" y="233"/>
                    <a:pt x="11" y="239"/>
                    <a:pt x="11" y="252"/>
                  </a:cubicBezTo>
                  <a:cubicBezTo>
                    <a:pt x="0" y="278"/>
                    <a:pt x="16" y="300"/>
                    <a:pt x="39" y="300"/>
                  </a:cubicBezTo>
                  <a:cubicBezTo>
                    <a:pt x="44" y="300"/>
                    <a:pt x="50" y="299"/>
                    <a:pt x="55" y="297"/>
                  </a:cubicBezTo>
                  <a:cubicBezTo>
                    <a:pt x="62" y="297"/>
                    <a:pt x="68" y="290"/>
                    <a:pt x="74" y="290"/>
                  </a:cubicBezTo>
                  <a:lnTo>
                    <a:pt x="81" y="284"/>
                  </a:lnTo>
                  <a:cubicBezTo>
                    <a:pt x="93" y="278"/>
                    <a:pt x="106" y="265"/>
                    <a:pt x="113" y="258"/>
                  </a:cubicBezTo>
                  <a:cubicBezTo>
                    <a:pt x="138" y="239"/>
                    <a:pt x="157" y="220"/>
                    <a:pt x="176" y="201"/>
                  </a:cubicBezTo>
                  <a:cubicBezTo>
                    <a:pt x="208" y="169"/>
                    <a:pt x="240" y="131"/>
                    <a:pt x="271" y="100"/>
                  </a:cubicBezTo>
                  <a:cubicBezTo>
                    <a:pt x="284" y="74"/>
                    <a:pt x="284" y="42"/>
                    <a:pt x="271" y="23"/>
                  </a:cubicBezTo>
                  <a:lnTo>
                    <a:pt x="271" y="23"/>
                  </a:lnTo>
                  <a:lnTo>
                    <a:pt x="278" y="30"/>
                  </a:lnTo>
                  <a:cubicBezTo>
                    <a:pt x="278" y="23"/>
                    <a:pt x="271" y="23"/>
                    <a:pt x="265" y="17"/>
                  </a:cubicBezTo>
                  <a:cubicBezTo>
                    <a:pt x="259" y="11"/>
                    <a:pt x="252" y="4"/>
                    <a:pt x="246" y="4"/>
                  </a:cubicBezTo>
                  <a:cubicBezTo>
                    <a:pt x="238" y="2"/>
                    <a:pt x="229" y="0"/>
                    <a:pt x="2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49"/>
            <p:cNvSpPr/>
            <p:nvPr/>
          </p:nvSpPr>
          <p:spPr>
            <a:xfrm rot="-1718167">
              <a:off x="7236145" y="2775728"/>
              <a:ext cx="28345" cy="34735"/>
            </a:xfrm>
            <a:custGeom>
              <a:rect b="b" l="l" r="r" t="t"/>
              <a:pathLst>
                <a:path extrusionOk="0" h="212" w="173">
                  <a:moveTo>
                    <a:pt x="140" y="1"/>
                  </a:moveTo>
                  <a:lnTo>
                    <a:pt x="128" y="7"/>
                  </a:lnTo>
                  <a:cubicBezTo>
                    <a:pt x="121" y="14"/>
                    <a:pt x="115" y="14"/>
                    <a:pt x="115" y="20"/>
                  </a:cubicBezTo>
                  <a:lnTo>
                    <a:pt x="96" y="39"/>
                  </a:lnTo>
                  <a:cubicBezTo>
                    <a:pt x="83" y="52"/>
                    <a:pt x="77" y="64"/>
                    <a:pt x="64" y="77"/>
                  </a:cubicBezTo>
                  <a:lnTo>
                    <a:pt x="7" y="160"/>
                  </a:lnTo>
                  <a:cubicBezTo>
                    <a:pt x="0" y="172"/>
                    <a:pt x="0" y="191"/>
                    <a:pt x="13" y="204"/>
                  </a:cubicBezTo>
                  <a:cubicBezTo>
                    <a:pt x="18" y="209"/>
                    <a:pt x="24" y="211"/>
                    <a:pt x="30" y="211"/>
                  </a:cubicBezTo>
                  <a:cubicBezTo>
                    <a:pt x="40" y="211"/>
                    <a:pt x="50" y="206"/>
                    <a:pt x="58" y="198"/>
                  </a:cubicBezTo>
                  <a:lnTo>
                    <a:pt x="121" y="122"/>
                  </a:lnTo>
                  <a:cubicBezTo>
                    <a:pt x="134" y="109"/>
                    <a:pt x="140" y="96"/>
                    <a:pt x="147" y="77"/>
                  </a:cubicBezTo>
                  <a:lnTo>
                    <a:pt x="159" y="58"/>
                  </a:lnTo>
                  <a:cubicBezTo>
                    <a:pt x="166" y="52"/>
                    <a:pt x="172" y="45"/>
                    <a:pt x="172" y="39"/>
                  </a:cubicBezTo>
                  <a:cubicBezTo>
                    <a:pt x="172" y="33"/>
                    <a:pt x="172" y="26"/>
                    <a:pt x="172" y="20"/>
                  </a:cubicBezTo>
                  <a:cubicBezTo>
                    <a:pt x="166" y="7"/>
                    <a:pt x="153" y="1"/>
                    <a:pt x="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49"/>
            <p:cNvSpPr/>
            <p:nvPr/>
          </p:nvSpPr>
          <p:spPr>
            <a:xfrm rot="-1718167">
              <a:off x="7187966" y="2873237"/>
              <a:ext cx="25068" cy="20317"/>
            </a:xfrm>
            <a:custGeom>
              <a:rect b="b" l="l" r="r" t="t"/>
              <a:pathLst>
                <a:path extrusionOk="0" h="124" w="153">
                  <a:moveTo>
                    <a:pt x="115" y="0"/>
                  </a:moveTo>
                  <a:lnTo>
                    <a:pt x="102" y="6"/>
                  </a:lnTo>
                  <a:cubicBezTo>
                    <a:pt x="96" y="13"/>
                    <a:pt x="89" y="13"/>
                    <a:pt x="83" y="19"/>
                  </a:cubicBezTo>
                  <a:lnTo>
                    <a:pt x="64" y="32"/>
                  </a:lnTo>
                  <a:lnTo>
                    <a:pt x="13" y="64"/>
                  </a:lnTo>
                  <a:cubicBezTo>
                    <a:pt x="7" y="70"/>
                    <a:pt x="0" y="76"/>
                    <a:pt x="0" y="83"/>
                  </a:cubicBezTo>
                  <a:cubicBezTo>
                    <a:pt x="0" y="95"/>
                    <a:pt x="0" y="102"/>
                    <a:pt x="7" y="108"/>
                  </a:cubicBezTo>
                  <a:cubicBezTo>
                    <a:pt x="14" y="119"/>
                    <a:pt x="25" y="123"/>
                    <a:pt x="35" y="123"/>
                  </a:cubicBezTo>
                  <a:cubicBezTo>
                    <a:pt x="44" y="123"/>
                    <a:pt x="52" y="120"/>
                    <a:pt x="58" y="114"/>
                  </a:cubicBezTo>
                  <a:lnTo>
                    <a:pt x="102" y="83"/>
                  </a:lnTo>
                  <a:lnTo>
                    <a:pt x="121" y="64"/>
                  </a:lnTo>
                  <a:cubicBezTo>
                    <a:pt x="127" y="57"/>
                    <a:pt x="140" y="51"/>
                    <a:pt x="147" y="38"/>
                  </a:cubicBezTo>
                  <a:cubicBezTo>
                    <a:pt x="153" y="32"/>
                    <a:pt x="153" y="19"/>
                    <a:pt x="147" y="13"/>
                  </a:cubicBezTo>
                  <a:cubicBezTo>
                    <a:pt x="140" y="0"/>
                    <a:pt x="127" y="0"/>
                    <a:pt x="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49"/>
            <p:cNvSpPr/>
            <p:nvPr/>
          </p:nvSpPr>
          <p:spPr>
            <a:xfrm rot="-1718167">
              <a:off x="7135754" y="1866658"/>
              <a:ext cx="27198" cy="42764"/>
            </a:xfrm>
            <a:custGeom>
              <a:rect b="b" l="l" r="r" t="t"/>
              <a:pathLst>
                <a:path extrusionOk="0" h="261" w="166">
                  <a:moveTo>
                    <a:pt x="129" y="1"/>
                  </a:moveTo>
                  <a:cubicBezTo>
                    <a:pt x="126" y="1"/>
                    <a:pt x="123" y="1"/>
                    <a:pt x="121" y="2"/>
                  </a:cubicBezTo>
                  <a:cubicBezTo>
                    <a:pt x="102" y="15"/>
                    <a:pt x="83" y="34"/>
                    <a:pt x="70" y="53"/>
                  </a:cubicBezTo>
                  <a:cubicBezTo>
                    <a:pt x="64" y="72"/>
                    <a:pt x="51" y="91"/>
                    <a:pt x="45" y="110"/>
                  </a:cubicBezTo>
                  <a:cubicBezTo>
                    <a:pt x="38" y="129"/>
                    <a:pt x="32" y="148"/>
                    <a:pt x="26" y="161"/>
                  </a:cubicBezTo>
                  <a:cubicBezTo>
                    <a:pt x="19" y="180"/>
                    <a:pt x="13" y="187"/>
                    <a:pt x="13" y="193"/>
                  </a:cubicBezTo>
                  <a:lnTo>
                    <a:pt x="13" y="199"/>
                  </a:lnTo>
                  <a:lnTo>
                    <a:pt x="7" y="218"/>
                  </a:lnTo>
                  <a:cubicBezTo>
                    <a:pt x="0" y="231"/>
                    <a:pt x="7" y="250"/>
                    <a:pt x="19" y="257"/>
                  </a:cubicBezTo>
                  <a:cubicBezTo>
                    <a:pt x="25" y="259"/>
                    <a:pt x="31" y="261"/>
                    <a:pt x="37" y="261"/>
                  </a:cubicBezTo>
                  <a:cubicBezTo>
                    <a:pt x="46" y="261"/>
                    <a:pt x="54" y="258"/>
                    <a:pt x="57" y="250"/>
                  </a:cubicBezTo>
                  <a:cubicBezTo>
                    <a:pt x="70" y="231"/>
                    <a:pt x="83" y="218"/>
                    <a:pt x="96" y="199"/>
                  </a:cubicBezTo>
                  <a:cubicBezTo>
                    <a:pt x="108" y="180"/>
                    <a:pt x="121" y="161"/>
                    <a:pt x="127" y="142"/>
                  </a:cubicBezTo>
                  <a:lnTo>
                    <a:pt x="140" y="117"/>
                  </a:lnTo>
                  <a:cubicBezTo>
                    <a:pt x="146" y="110"/>
                    <a:pt x="153" y="98"/>
                    <a:pt x="153" y="91"/>
                  </a:cubicBezTo>
                  <a:lnTo>
                    <a:pt x="165" y="66"/>
                  </a:lnTo>
                  <a:cubicBezTo>
                    <a:pt x="165" y="60"/>
                    <a:pt x="165" y="53"/>
                    <a:pt x="165" y="40"/>
                  </a:cubicBezTo>
                  <a:cubicBezTo>
                    <a:pt x="165" y="34"/>
                    <a:pt x="165" y="28"/>
                    <a:pt x="159" y="21"/>
                  </a:cubicBezTo>
                  <a:cubicBezTo>
                    <a:pt x="154" y="11"/>
                    <a:pt x="140" y="1"/>
                    <a:pt x="1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49"/>
            <p:cNvSpPr/>
            <p:nvPr/>
          </p:nvSpPr>
          <p:spPr>
            <a:xfrm rot="-1718167">
              <a:off x="7160556" y="1862010"/>
              <a:ext cx="23102" cy="31131"/>
            </a:xfrm>
            <a:custGeom>
              <a:rect b="b" l="l" r="r" t="t"/>
              <a:pathLst>
                <a:path extrusionOk="0" h="190" w="141">
                  <a:moveTo>
                    <a:pt x="109" y="1"/>
                  </a:moveTo>
                  <a:lnTo>
                    <a:pt x="89" y="14"/>
                  </a:lnTo>
                  <a:cubicBezTo>
                    <a:pt x="83" y="20"/>
                    <a:pt x="77" y="26"/>
                    <a:pt x="77" y="33"/>
                  </a:cubicBezTo>
                  <a:cubicBezTo>
                    <a:pt x="70" y="45"/>
                    <a:pt x="58" y="58"/>
                    <a:pt x="51" y="71"/>
                  </a:cubicBezTo>
                  <a:lnTo>
                    <a:pt x="7" y="141"/>
                  </a:lnTo>
                  <a:cubicBezTo>
                    <a:pt x="0" y="153"/>
                    <a:pt x="0" y="172"/>
                    <a:pt x="13" y="185"/>
                  </a:cubicBezTo>
                  <a:cubicBezTo>
                    <a:pt x="18" y="188"/>
                    <a:pt x="25" y="189"/>
                    <a:pt x="31" y="189"/>
                  </a:cubicBezTo>
                  <a:cubicBezTo>
                    <a:pt x="41" y="189"/>
                    <a:pt x="50" y="186"/>
                    <a:pt x="58" y="179"/>
                  </a:cubicBezTo>
                  <a:lnTo>
                    <a:pt x="102" y="109"/>
                  </a:lnTo>
                  <a:cubicBezTo>
                    <a:pt x="109" y="96"/>
                    <a:pt x="115" y="83"/>
                    <a:pt x="121" y="71"/>
                  </a:cubicBezTo>
                  <a:cubicBezTo>
                    <a:pt x="128" y="64"/>
                    <a:pt x="134" y="52"/>
                    <a:pt x="140" y="45"/>
                  </a:cubicBezTo>
                  <a:cubicBezTo>
                    <a:pt x="140" y="39"/>
                    <a:pt x="140" y="33"/>
                    <a:pt x="140" y="26"/>
                  </a:cubicBezTo>
                  <a:cubicBezTo>
                    <a:pt x="140" y="14"/>
                    <a:pt x="134" y="7"/>
                    <a:pt x="1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49"/>
            <p:cNvSpPr/>
            <p:nvPr/>
          </p:nvSpPr>
          <p:spPr>
            <a:xfrm rot="-1718167">
              <a:off x="7030067" y="2502530"/>
              <a:ext cx="791522" cy="535446"/>
            </a:xfrm>
            <a:custGeom>
              <a:rect b="b" l="l" r="r" t="t"/>
              <a:pathLst>
                <a:path extrusionOk="0" h="3268" w="4831">
                  <a:moveTo>
                    <a:pt x="4786" y="0"/>
                  </a:moveTo>
                  <a:cubicBezTo>
                    <a:pt x="4449" y="451"/>
                    <a:pt x="4112" y="903"/>
                    <a:pt x="3782" y="1354"/>
                  </a:cubicBezTo>
                  <a:cubicBezTo>
                    <a:pt x="3737" y="1309"/>
                    <a:pt x="3731" y="1239"/>
                    <a:pt x="3769" y="1182"/>
                  </a:cubicBezTo>
                  <a:lnTo>
                    <a:pt x="3769" y="1182"/>
                  </a:lnTo>
                  <a:cubicBezTo>
                    <a:pt x="3242" y="1837"/>
                    <a:pt x="2555" y="2333"/>
                    <a:pt x="1774" y="2625"/>
                  </a:cubicBezTo>
                  <a:lnTo>
                    <a:pt x="1774" y="2409"/>
                  </a:lnTo>
                  <a:cubicBezTo>
                    <a:pt x="1227" y="2746"/>
                    <a:pt x="630" y="2993"/>
                    <a:pt x="1" y="3146"/>
                  </a:cubicBezTo>
                  <a:cubicBezTo>
                    <a:pt x="102" y="3146"/>
                    <a:pt x="198" y="3146"/>
                    <a:pt x="299" y="3140"/>
                  </a:cubicBezTo>
                  <a:cubicBezTo>
                    <a:pt x="414" y="3123"/>
                    <a:pt x="531" y="3117"/>
                    <a:pt x="649" y="3117"/>
                  </a:cubicBezTo>
                  <a:cubicBezTo>
                    <a:pt x="708" y="3117"/>
                    <a:pt x="767" y="3118"/>
                    <a:pt x="827" y="3121"/>
                  </a:cubicBezTo>
                  <a:cubicBezTo>
                    <a:pt x="859" y="3127"/>
                    <a:pt x="865" y="3171"/>
                    <a:pt x="833" y="3184"/>
                  </a:cubicBezTo>
                  <a:cubicBezTo>
                    <a:pt x="712" y="3229"/>
                    <a:pt x="579" y="3254"/>
                    <a:pt x="446" y="3254"/>
                  </a:cubicBezTo>
                  <a:lnTo>
                    <a:pt x="534" y="3260"/>
                  </a:lnTo>
                  <a:cubicBezTo>
                    <a:pt x="616" y="3265"/>
                    <a:pt x="698" y="3267"/>
                    <a:pt x="780" y="3267"/>
                  </a:cubicBezTo>
                  <a:cubicBezTo>
                    <a:pt x="1144" y="3267"/>
                    <a:pt x="1510" y="3221"/>
                    <a:pt x="1863" y="3133"/>
                  </a:cubicBezTo>
                  <a:cubicBezTo>
                    <a:pt x="1958" y="3108"/>
                    <a:pt x="2047" y="3082"/>
                    <a:pt x="2142" y="3057"/>
                  </a:cubicBezTo>
                  <a:cubicBezTo>
                    <a:pt x="2327" y="2987"/>
                    <a:pt x="2511" y="2911"/>
                    <a:pt x="2695" y="2828"/>
                  </a:cubicBezTo>
                  <a:cubicBezTo>
                    <a:pt x="3013" y="2657"/>
                    <a:pt x="3299" y="2434"/>
                    <a:pt x="3547" y="2167"/>
                  </a:cubicBezTo>
                  <a:cubicBezTo>
                    <a:pt x="3661" y="2034"/>
                    <a:pt x="3769" y="1894"/>
                    <a:pt x="3864" y="1742"/>
                  </a:cubicBezTo>
                  <a:cubicBezTo>
                    <a:pt x="3960" y="1589"/>
                    <a:pt x="4023" y="1417"/>
                    <a:pt x="4119" y="1271"/>
                  </a:cubicBezTo>
                  <a:cubicBezTo>
                    <a:pt x="4125" y="1261"/>
                    <a:pt x="4133" y="1256"/>
                    <a:pt x="4142" y="1256"/>
                  </a:cubicBezTo>
                  <a:cubicBezTo>
                    <a:pt x="4159" y="1256"/>
                    <a:pt x="4176" y="1273"/>
                    <a:pt x="4176" y="1290"/>
                  </a:cubicBezTo>
                  <a:cubicBezTo>
                    <a:pt x="4157" y="1379"/>
                    <a:pt x="4131" y="1468"/>
                    <a:pt x="4093" y="1551"/>
                  </a:cubicBezTo>
                  <a:cubicBezTo>
                    <a:pt x="4138" y="1487"/>
                    <a:pt x="4182" y="1417"/>
                    <a:pt x="4227" y="1348"/>
                  </a:cubicBezTo>
                  <a:cubicBezTo>
                    <a:pt x="4443" y="1004"/>
                    <a:pt x="4627" y="636"/>
                    <a:pt x="4767" y="254"/>
                  </a:cubicBezTo>
                  <a:cubicBezTo>
                    <a:pt x="4792" y="197"/>
                    <a:pt x="4811" y="140"/>
                    <a:pt x="4830" y="77"/>
                  </a:cubicBezTo>
                  <a:cubicBezTo>
                    <a:pt x="4818" y="51"/>
                    <a:pt x="4805" y="26"/>
                    <a:pt x="4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2372" name="Google Shape;2372;p49"/>
            <p:cNvSpPr/>
            <p:nvPr/>
          </p:nvSpPr>
          <p:spPr>
            <a:xfrm rot="-1718167">
              <a:off x="7353616" y="1982603"/>
              <a:ext cx="66848" cy="48990"/>
            </a:xfrm>
            <a:custGeom>
              <a:rect b="b" l="l" r="r" t="t"/>
              <a:pathLst>
                <a:path extrusionOk="0" h="299" w="408">
                  <a:moveTo>
                    <a:pt x="371" y="1"/>
                  </a:moveTo>
                  <a:cubicBezTo>
                    <a:pt x="367" y="1"/>
                    <a:pt x="363" y="2"/>
                    <a:pt x="359" y="4"/>
                  </a:cubicBezTo>
                  <a:cubicBezTo>
                    <a:pt x="334" y="23"/>
                    <a:pt x="308" y="42"/>
                    <a:pt x="283" y="67"/>
                  </a:cubicBezTo>
                  <a:cubicBezTo>
                    <a:pt x="258" y="93"/>
                    <a:pt x="232" y="112"/>
                    <a:pt x="200" y="131"/>
                  </a:cubicBezTo>
                  <a:cubicBezTo>
                    <a:pt x="149" y="175"/>
                    <a:pt x="92" y="213"/>
                    <a:pt x="29" y="239"/>
                  </a:cubicBezTo>
                  <a:cubicBezTo>
                    <a:pt x="0" y="256"/>
                    <a:pt x="12" y="298"/>
                    <a:pt x="42" y="298"/>
                  </a:cubicBezTo>
                  <a:cubicBezTo>
                    <a:pt x="46" y="298"/>
                    <a:pt x="50" y="297"/>
                    <a:pt x="54" y="296"/>
                  </a:cubicBezTo>
                  <a:cubicBezTo>
                    <a:pt x="118" y="264"/>
                    <a:pt x="181" y="233"/>
                    <a:pt x="245" y="188"/>
                  </a:cubicBezTo>
                  <a:cubicBezTo>
                    <a:pt x="270" y="169"/>
                    <a:pt x="296" y="150"/>
                    <a:pt x="321" y="125"/>
                  </a:cubicBezTo>
                  <a:cubicBezTo>
                    <a:pt x="353" y="99"/>
                    <a:pt x="378" y="74"/>
                    <a:pt x="397" y="36"/>
                  </a:cubicBezTo>
                  <a:cubicBezTo>
                    <a:pt x="408" y="25"/>
                    <a:pt x="392" y="1"/>
                    <a:pt x="3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49"/>
            <p:cNvSpPr/>
            <p:nvPr/>
          </p:nvSpPr>
          <p:spPr>
            <a:xfrm rot="-1718167">
              <a:off x="7453846" y="1700766"/>
              <a:ext cx="45057" cy="10322"/>
            </a:xfrm>
            <a:custGeom>
              <a:rect b="b" l="l" r="r" t="t"/>
              <a:pathLst>
                <a:path extrusionOk="0" h="63" w="275">
                  <a:moveTo>
                    <a:pt x="198" y="0"/>
                  </a:moveTo>
                  <a:cubicBezTo>
                    <a:pt x="179" y="0"/>
                    <a:pt x="160" y="2"/>
                    <a:pt x="141" y="5"/>
                  </a:cubicBezTo>
                  <a:lnTo>
                    <a:pt x="26" y="18"/>
                  </a:lnTo>
                  <a:cubicBezTo>
                    <a:pt x="14" y="18"/>
                    <a:pt x="1" y="30"/>
                    <a:pt x="7" y="49"/>
                  </a:cubicBezTo>
                  <a:cubicBezTo>
                    <a:pt x="14" y="56"/>
                    <a:pt x="26" y="62"/>
                    <a:pt x="39" y="62"/>
                  </a:cubicBezTo>
                  <a:lnTo>
                    <a:pt x="147" y="56"/>
                  </a:lnTo>
                  <a:lnTo>
                    <a:pt x="204" y="56"/>
                  </a:lnTo>
                  <a:cubicBezTo>
                    <a:pt x="217" y="56"/>
                    <a:pt x="236" y="56"/>
                    <a:pt x="255" y="49"/>
                  </a:cubicBezTo>
                  <a:cubicBezTo>
                    <a:pt x="274" y="43"/>
                    <a:pt x="274" y="11"/>
                    <a:pt x="255" y="5"/>
                  </a:cubicBezTo>
                  <a:cubicBezTo>
                    <a:pt x="236" y="2"/>
                    <a:pt x="217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49"/>
            <p:cNvSpPr/>
            <p:nvPr/>
          </p:nvSpPr>
          <p:spPr>
            <a:xfrm rot="-1718167">
              <a:off x="5080300" y="1792171"/>
              <a:ext cx="3358601" cy="1558987"/>
            </a:xfrm>
            <a:custGeom>
              <a:rect b="b" l="l" r="r" t="t"/>
              <a:pathLst>
                <a:path extrusionOk="0" h="9515" w="20499">
                  <a:moveTo>
                    <a:pt x="20024" y="1021"/>
                  </a:moveTo>
                  <a:lnTo>
                    <a:pt x="19783" y="1110"/>
                  </a:lnTo>
                  <a:cubicBezTo>
                    <a:pt x="19567" y="1192"/>
                    <a:pt x="19351" y="1268"/>
                    <a:pt x="19135" y="1351"/>
                  </a:cubicBezTo>
                  <a:cubicBezTo>
                    <a:pt x="18709" y="1510"/>
                    <a:pt x="18283" y="1669"/>
                    <a:pt x="17864" y="1828"/>
                  </a:cubicBezTo>
                  <a:cubicBezTo>
                    <a:pt x="17654" y="1904"/>
                    <a:pt x="17444" y="1987"/>
                    <a:pt x="17235" y="2069"/>
                  </a:cubicBezTo>
                  <a:cubicBezTo>
                    <a:pt x="17228" y="2069"/>
                    <a:pt x="17222" y="2063"/>
                    <a:pt x="17222" y="2063"/>
                  </a:cubicBezTo>
                  <a:cubicBezTo>
                    <a:pt x="17190" y="2063"/>
                    <a:pt x="17165" y="2069"/>
                    <a:pt x="17139" y="2076"/>
                  </a:cubicBezTo>
                  <a:cubicBezTo>
                    <a:pt x="17133" y="2076"/>
                    <a:pt x="17127" y="2076"/>
                    <a:pt x="17114" y="2082"/>
                  </a:cubicBezTo>
                  <a:cubicBezTo>
                    <a:pt x="17127" y="2044"/>
                    <a:pt x="17152" y="2012"/>
                    <a:pt x="17184" y="1987"/>
                  </a:cubicBezTo>
                  <a:cubicBezTo>
                    <a:pt x="17247" y="1923"/>
                    <a:pt x="17324" y="1872"/>
                    <a:pt x="17406" y="1834"/>
                  </a:cubicBezTo>
                  <a:cubicBezTo>
                    <a:pt x="17552" y="1751"/>
                    <a:pt x="17724" y="1662"/>
                    <a:pt x="17813" y="1516"/>
                  </a:cubicBezTo>
                  <a:cubicBezTo>
                    <a:pt x="18016" y="1472"/>
                    <a:pt x="18226" y="1408"/>
                    <a:pt x="18429" y="1357"/>
                  </a:cubicBezTo>
                  <a:cubicBezTo>
                    <a:pt x="18652" y="1307"/>
                    <a:pt x="18868" y="1256"/>
                    <a:pt x="19090" y="1211"/>
                  </a:cubicBezTo>
                  <a:lnTo>
                    <a:pt x="19751" y="1071"/>
                  </a:lnTo>
                  <a:lnTo>
                    <a:pt x="20024" y="1021"/>
                  </a:lnTo>
                  <a:close/>
                  <a:moveTo>
                    <a:pt x="7090" y="83"/>
                  </a:moveTo>
                  <a:cubicBezTo>
                    <a:pt x="7324" y="83"/>
                    <a:pt x="7558" y="103"/>
                    <a:pt x="7791" y="144"/>
                  </a:cubicBezTo>
                  <a:cubicBezTo>
                    <a:pt x="8357" y="258"/>
                    <a:pt x="8904" y="442"/>
                    <a:pt x="9418" y="709"/>
                  </a:cubicBezTo>
                  <a:cubicBezTo>
                    <a:pt x="10333" y="1148"/>
                    <a:pt x="11217" y="1694"/>
                    <a:pt x="11947" y="2400"/>
                  </a:cubicBezTo>
                  <a:cubicBezTo>
                    <a:pt x="12361" y="2787"/>
                    <a:pt x="12710" y="3232"/>
                    <a:pt x="12996" y="3721"/>
                  </a:cubicBezTo>
                  <a:cubicBezTo>
                    <a:pt x="13002" y="3741"/>
                    <a:pt x="13015" y="3753"/>
                    <a:pt x="13034" y="3760"/>
                  </a:cubicBezTo>
                  <a:cubicBezTo>
                    <a:pt x="12983" y="3823"/>
                    <a:pt x="12926" y="3893"/>
                    <a:pt x="12869" y="3950"/>
                  </a:cubicBezTo>
                  <a:cubicBezTo>
                    <a:pt x="12786" y="4033"/>
                    <a:pt x="12697" y="4115"/>
                    <a:pt x="12602" y="4185"/>
                  </a:cubicBezTo>
                  <a:cubicBezTo>
                    <a:pt x="12507" y="4255"/>
                    <a:pt x="12405" y="4325"/>
                    <a:pt x="12316" y="4408"/>
                  </a:cubicBezTo>
                  <a:cubicBezTo>
                    <a:pt x="12303" y="4414"/>
                    <a:pt x="12310" y="4446"/>
                    <a:pt x="12329" y="4446"/>
                  </a:cubicBezTo>
                  <a:cubicBezTo>
                    <a:pt x="12449" y="4408"/>
                    <a:pt x="12558" y="4351"/>
                    <a:pt x="12653" y="4274"/>
                  </a:cubicBezTo>
                  <a:cubicBezTo>
                    <a:pt x="12755" y="4198"/>
                    <a:pt x="12850" y="4122"/>
                    <a:pt x="12939" y="4033"/>
                  </a:cubicBezTo>
                  <a:cubicBezTo>
                    <a:pt x="13021" y="3944"/>
                    <a:pt x="13104" y="3855"/>
                    <a:pt x="13180" y="3753"/>
                  </a:cubicBezTo>
                  <a:cubicBezTo>
                    <a:pt x="13218" y="3702"/>
                    <a:pt x="13257" y="3652"/>
                    <a:pt x="13288" y="3594"/>
                  </a:cubicBezTo>
                  <a:cubicBezTo>
                    <a:pt x="13301" y="3569"/>
                    <a:pt x="13320" y="3544"/>
                    <a:pt x="13333" y="3518"/>
                  </a:cubicBezTo>
                  <a:cubicBezTo>
                    <a:pt x="13346" y="3493"/>
                    <a:pt x="13358" y="3461"/>
                    <a:pt x="13358" y="3429"/>
                  </a:cubicBezTo>
                  <a:cubicBezTo>
                    <a:pt x="13358" y="3423"/>
                    <a:pt x="13358" y="3416"/>
                    <a:pt x="13352" y="3410"/>
                  </a:cubicBezTo>
                  <a:cubicBezTo>
                    <a:pt x="13428" y="3188"/>
                    <a:pt x="13517" y="2972"/>
                    <a:pt x="13625" y="2762"/>
                  </a:cubicBezTo>
                  <a:cubicBezTo>
                    <a:pt x="13689" y="2641"/>
                    <a:pt x="13765" y="2514"/>
                    <a:pt x="13841" y="2400"/>
                  </a:cubicBezTo>
                  <a:cubicBezTo>
                    <a:pt x="13930" y="2292"/>
                    <a:pt x="14006" y="2177"/>
                    <a:pt x="14076" y="2063"/>
                  </a:cubicBezTo>
                  <a:cubicBezTo>
                    <a:pt x="14081" y="2043"/>
                    <a:pt x="14067" y="2027"/>
                    <a:pt x="14051" y="2027"/>
                  </a:cubicBezTo>
                  <a:cubicBezTo>
                    <a:pt x="14047" y="2027"/>
                    <a:pt x="14042" y="2028"/>
                    <a:pt x="14038" y="2031"/>
                  </a:cubicBezTo>
                  <a:cubicBezTo>
                    <a:pt x="14013" y="2056"/>
                    <a:pt x="13987" y="2076"/>
                    <a:pt x="13962" y="2101"/>
                  </a:cubicBezTo>
                  <a:cubicBezTo>
                    <a:pt x="14089" y="1904"/>
                    <a:pt x="14242" y="1732"/>
                    <a:pt x="14419" y="1580"/>
                  </a:cubicBezTo>
                  <a:cubicBezTo>
                    <a:pt x="14477" y="1535"/>
                    <a:pt x="14534" y="1491"/>
                    <a:pt x="14597" y="1446"/>
                  </a:cubicBezTo>
                  <a:cubicBezTo>
                    <a:pt x="14756" y="1377"/>
                    <a:pt x="14922" y="1319"/>
                    <a:pt x="15087" y="1268"/>
                  </a:cubicBezTo>
                  <a:cubicBezTo>
                    <a:pt x="15271" y="1218"/>
                    <a:pt x="15455" y="1186"/>
                    <a:pt x="15646" y="1180"/>
                  </a:cubicBezTo>
                  <a:cubicBezTo>
                    <a:pt x="15677" y="1178"/>
                    <a:pt x="15707" y="1178"/>
                    <a:pt x="15738" y="1178"/>
                  </a:cubicBezTo>
                  <a:cubicBezTo>
                    <a:pt x="15892" y="1178"/>
                    <a:pt x="16045" y="1191"/>
                    <a:pt x="16199" y="1218"/>
                  </a:cubicBezTo>
                  <a:lnTo>
                    <a:pt x="16205" y="1218"/>
                  </a:lnTo>
                  <a:cubicBezTo>
                    <a:pt x="16459" y="1313"/>
                    <a:pt x="16720" y="1383"/>
                    <a:pt x="16987" y="1421"/>
                  </a:cubicBezTo>
                  <a:cubicBezTo>
                    <a:pt x="17139" y="1446"/>
                    <a:pt x="17292" y="1459"/>
                    <a:pt x="17451" y="1465"/>
                  </a:cubicBezTo>
                  <a:cubicBezTo>
                    <a:pt x="17527" y="1465"/>
                    <a:pt x="17603" y="1472"/>
                    <a:pt x="17679" y="1472"/>
                  </a:cubicBezTo>
                  <a:lnTo>
                    <a:pt x="17724" y="1472"/>
                  </a:lnTo>
                  <a:cubicBezTo>
                    <a:pt x="17686" y="1523"/>
                    <a:pt x="17641" y="1561"/>
                    <a:pt x="17591" y="1593"/>
                  </a:cubicBezTo>
                  <a:cubicBezTo>
                    <a:pt x="17521" y="1643"/>
                    <a:pt x="17444" y="1682"/>
                    <a:pt x="17374" y="1720"/>
                  </a:cubicBezTo>
                  <a:cubicBezTo>
                    <a:pt x="17298" y="1758"/>
                    <a:pt x="17222" y="1802"/>
                    <a:pt x="17152" y="1859"/>
                  </a:cubicBezTo>
                  <a:cubicBezTo>
                    <a:pt x="17088" y="1910"/>
                    <a:pt x="16993" y="1993"/>
                    <a:pt x="17012" y="2088"/>
                  </a:cubicBezTo>
                  <a:cubicBezTo>
                    <a:pt x="17019" y="2145"/>
                    <a:pt x="17063" y="2190"/>
                    <a:pt x="17120" y="2190"/>
                  </a:cubicBezTo>
                  <a:cubicBezTo>
                    <a:pt x="17177" y="2190"/>
                    <a:pt x="17235" y="2165"/>
                    <a:pt x="17260" y="2107"/>
                  </a:cubicBezTo>
                  <a:cubicBezTo>
                    <a:pt x="17387" y="2069"/>
                    <a:pt x="17514" y="2031"/>
                    <a:pt x="17641" y="1987"/>
                  </a:cubicBezTo>
                  <a:lnTo>
                    <a:pt x="17641" y="1987"/>
                  </a:lnTo>
                  <a:cubicBezTo>
                    <a:pt x="17571" y="2037"/>
                    <a:pt x="17514" y="2082"/>
                    <a:pt x="17457" y="2126"/>
                  </a:cubicBezTo>
                  <a:cubicBezTo>
                    <a:pt x="17044" y="2463"/>
                    <a:pt x="16701" y="2876"/>
                    <a:pt x="16453" y="3353"/>
                  </a:cubicBezTo>
                  <a:cubicBezTo>
                    <a:pt x="16472" y="3264"/>
                    <a:pt x="16466" y="3181"/>
                    <a:pt x="16440" y="3099"/>
                  </a:cubicBezTo>
                  <a:cubicBezTo>
                    <a:pt x="16437" y="3092"/>
                    <a:pt x="16426" y="3087"/>
                    <a:pt x="16415" y="3087"/>
                  </a:cubicBezTo>
                  <a:cubicBezTo>
                    <a:pt x="16407" y="3087"/>
                    <a:pt x="16399" y="3090"/>
                    <a:pt x="16396" y="3099"/>
                  </a:cubicBezTo>
                  <a:cubicBezTo>
                    <a:pt x="16389" y="3150"/>
                    <a:pt x="16377" y="3207"/>
                    <a:pt x="16377" y="3258"/>
                  </a:cubicBezTo>
                  <a:cubicBezTo>
                    <a:pt x="16364" y="3315"/>
                    <a:pt x="16358" y="3372"/>
                    <a:pt x="16345" y="3423"/>
                  </a:cubicBezTo>
                  <a:cubicBezTo>
                    <a:pt x="16320" y="3537"/>
                    <a:pt x="16275" y="3639"/>
                    <a:pt x="16218" y="3741"/>
                  </a:cubicBezTo>
                  <a:cubicBezTo>
                    <a:pt x="16212" y="3747"/>
                    <a:pt x="16205" y="3753"/>
                    <a:pt x="16199" y="3760"/>
                  </a:cubicBezTo>
                  <a:lnTo>
                    <a:pt x="16192" y="3772"/>
                  </a:lnTo>
                  <a:cubicBezTo>
                    <a:pt x="16116" y="3880"/>
                    <a:pt x="16027" y="3982"/>
                    <a:pt x="15926" y="4065"/>
                  </a:cubicBezTo>
                  <a:cubicBezTo>
                    <a:pt x="15957" y="4007"/>
                    <a:pt x="15976" y="3944"/>
                    <a:pt x="15970" y="3874"/>
                  </a:cubicBezTo>
                  <a:cubicBezTo>
                    <a:pt x="15970" y="3856"/>
                    <a:pt x="15958" y="3848"/>
                    <a:pt x="15944" y="3848"/>
                  </a:cubicBezTo>
                  <a:cubicBezTo>
                    <a:pt x="15933" y="3848"/>
                    <a:pt x="15921" y="3853"/>
                    <a:pt x="15913" y="3861"/>
                  </a:cubicBezTo>
                  <a:cubicBezTo>
                    <a:pt x="15837" y="3938"/>
                    <a:pt x="15798" y="4058"/>
                    <a:pt x="15735" y="4147"/>
                  </a:cubicBezTo>
                  <a:cubicBezTo>
                    <a:pt x="15665" y="4243"/>
                    <a:pt x="15589" y="4332"/>
                    <a:pt x="15506" y="4408"/>
                  </a:cubicBezTo>
                  <a:cubicBezTo>
                    <a:pt x="15322" y="4560"/>
                    <a:pt x="15112" y="4668"/>
                    <a:pt x="14883" y="4726"/>
                  </a:cubicBezTo>
                  <a:cubicBezTo>
                    <a:pt x="14858" y="4732"/>
                    <a:pt x="14864" y="4770"/>
                    <a:pt x="14890" y="4770"/>
                  </a:cubicBezTo>
                  <a:cubicBezTo>
                    <a:pt x="15144" y="4745"/>
                    <a:pt x="15379" y="4643"/>
                    <a:pt x="15576" y="4484"/>
                  </a:cubicBezTo>
                  <a:cubicBezTo>
                    <a:pt x="15671" y="4401"/>
                    <a:pt x="15754" y="4312"/>
                    <a:pt x="15824" y="4211"/>
                  </a:cubicBezTo>
                  <a:cubicBezTo>
                    <a:pt x="15957" y="4154"/>
                    <a:pt x="16078" y="4065"/>
                    <a:pt x="16167" y="3950"/>
                  </a:cubicBezTo>
                  <a:lnTo>
                    <a:pt x="16167" y="3950"/>
                  </a:lnTo>
                  <a:cubicBezTo>
                    <a:pt x="16167" y="3982"/>
                    <a:pt x="16167" y="4007"/>
                    <a:pt x="16161" y="4039"/>
                  </a:cubicBezTo>
                  <a:cubicBezTo>
                    <a:pt x="16154" y="4128"/>
                    <a:pt x="16142" y="4211"/>
                    <a:pt x="16129" y="4300"/>
                  </a:cubicBezTo>
                  <a:cubicBezTo>
                    <a:pt x="16110" y="4471"/>
                    <a:pt x="16084" y="4643"/>
                    <a:pt x="16059" y="4814"/>
                  </a:cubicBezTo>
                  <a:cubicBezTo>
                    <a:pt x="16034" y="4961"/>
                    <a:pt x="16008" y="5107"/>
                    <a:pt x="15976" y="5253"/>
                  </a:cubicBezTo>
                  <a:lnTo>
                    <a:pt x="15976" y="5234"/>
                  </a:lnTo>
                  <a:cubicBezTo>
                    <a:pt x="15976" y="5217"/>
                    <a:pt x="15964" y="5209"/>
                    <a:pt x="15951" y="5209"/>
                  </a:cubicBezTo>
                  <a:cubicBezTo>
                    <a:pt x="15940" y="5209"/>
                    <a:pt x="15929" y="5216"/>
                    <a:pt x="15926" y="5228"/>
                  </a:cubicBezTo>
                  <a:cubicBezTo>
                    <a:pt x="15856" y="5418"/>
                    <a:pt x="15830" y="5622"/>
                    <a:pt x="15779" y="5812"/>
                  </a:cubicBezTo>
                  <a:cubicBezTo>
                    <a:pt x="15729" y="6003"/>
                    <a:pt x="15665" y="6200"/>
                    <a:pt x="15595" y="6390"/>
                  </a:cubicBezTo>
                  <a:cubicBezTo>
                    <a:pt x="15449" y="6772"/>
                    <a:pt x="15271" y="7140"/>
                    <a:pt x="15055" y="7484"/>
                  </a:cubicBezTo>
                  <a:cubicBezTo>
                    <a:pt x="15010" y="7553"/>
                    <a:pt x="14966" y="7623"/>
                    <a:pt x="14915" y="7687"/>
                  </a:cubicBezTo>
                  <a:cubicBezTo>
                    <a:pt x="14960" y="7604"/>
                    <a:pt x="14985" y="7515"/>
                    <a:pt x="15004" y="7426"/>
                  </a:cubicBezTo>
                  <a:cubicBezTo>
                    <a:pt x="15004" y="7405"/>
                    <a:pt x="14987" y="7392"/>
                    <a:pt x="14969" y="7392"/>
                  </a:cubicBezTo>
                  <a:cubicBezTo>
                    <a:pt x="14961" y="7392"/>
                    <a:pt x="14953" y="7395"/>
                    <a:pt x="14947" y="7401"/>
                  </a:cubicBezTo>
                  <a:cubicBezTo>
                    <a:pt x="14852" y="7553"/>
                    <a:pt x="14788" y="7719"/>
                    <a:pt x="14693" y="7871"/>
                  </a:cubicBezTo>
                  <a:cubicBezTo>
                    <a:pt x="14597" y="8024"/>
                    <a:pt x="14489" y="8170"/>
                    <a:pt x="14369" y="8303"/>
                  </a:cubicBezTo>
                  <a:cubicBezTo>
                    <a:pt x="14127" y="8570"/>
                    <a:pt x="13841" y="8793"/>
                    <a:pt x="13517" y="8958"/>
                  </a:cubicBezTo>
                  <a:cubicBezTo>
                    <a:pt x="13339" y="9047"/>
                    <a:pt x="13155" y="9123"/>
                    <a:pt x="12971" y="9187"/>
                  </a:cubicBezTo>
                  <a:cubicBezTo>
                    <a:pt x="12875" y="9218"/>
                    <a:pt x="12780" y="9244"/>
                    <a:pt x="12691" y="9269"/>
                  </a:cubicBezTo>
                  <a:cubicBezTo>
                    <a:pt x="12333" y="9357"/>
                    <a:pt x="11971" y="9403"/>
                    <a:pt x="11607" y="9403"/>
                  </a:cubicBezTo>
                  <a:cubicBezTo>
                    <a:pt x="11526" y="9403"/>
                    <a:pt x="11444" y="9401"/>
                    <a:pt x="11363" y="9396"/>
                  </a:cubicBezTo>
                  <a:lnTo>
                    <a:pt x="11274" y="9390"/>
                  </a:lnTo>
                  <a:cubicBezTo>
                    <a:pt x="11407" y="9384"/>
                    <a:pt x="11534" y="9365"/>
                    <a:pt x="11661" y="9320"/>
                  </a:cubicBezTo>
                  <a:cubicBezTo>
                    <a:pt x="11693" y="9307"/>
                    <a:pt x="11687" y="9263"/>
                    <a:pt x="11655" y="9257"/>
                  </a:cubicBezTo>
                  <a:cubicBezTo>
                    <a:pt x="11592" y="9252"/>
                    <a:pt x="11529" y="9250"/>
                    <a:pt x="11466" y="9250"/>
                  </a:cubicBezTo>
                  <a:cubicBezTo>
                    <a:pt x="11351" y="9250"/>
                    <a:pt x="11236" y="9257"/>
                    <a:pt x="11121" y="9269"/>
                  </a:cubicBezTo>
                  <a:cubicBezTo>
                    <a:pt x="10991" y="9279"/>
                    <a:pt x="10864" y="9284"/>
                    <a:pt x="10736" y="9284"/>
                  </a:cubicBezTo>
                  <a:cubicBezTo>
                    <a:pt x="10689" y="9284"/>
                    <a:pt x="10642" y="9284"/>
                    <a:pt x="10594" y="9282"/>
                  </a:cubicBezTo>
                  <a:cubicBezTo>
                    <a:pt x="10238" y="9282"/>
                    <a:pt x="9882" y="9257"/>
                    <a:pt x="9526" y="9206"/>
                  </a:cubicBezTo>
                  <a:cubicBezTo>
                    <a:pt x="8827" y="9110"/>
                    <a:pt x="8141" y="8932"/>
                    <a:pt x="7486" y="8666"/>
                  </a:cubicBezTo>
                  <a:cubicBezTo>
                    <a:pt x="7194" y="8551"/>
                    <a:pt x="6908" y="8424"/>
                    <a:pt x="6628" y="8284"/>
                  </a:cubicBezTo>
                  <a:cubicBezTo>
                    <a:pt x="6711" y="8265"/>
                    <a:pt x="6787" y="8246"/>
                    <a:pt x="6857" y="8214"/>
                  </a:cubicBezTo>
                  <a:cubicBezTo>
                    <a:pt x="6917" y="8191"/>
                    <a:pt x="6898" y="8111"/>
                    <a:pt x="6844" y="8111"/>
                  </a:cubicBezTo>
                  <a:cubicBezTo>
                    <a:pt x="6840" y="8111"/>
                    <a:pt x="6836" y="8112"/>
                    <a:pt x="6832" y="8113"/>
                  </a:cubicBezTo>
                  <a:lnTo>
                    <a:pt x="6705" y="8138"/>
                  </a:lnTo>
                  <a:cubicBezTo>
                    <a:pt x="6698" y="8132"/>
                    <a:pt x="6692" y="8125"/>
                    <a:pt x="6686" y="8119"/>
                  </a:cubicBezTo>
                  <a:cubicBezTo>
                    <a:pt x="6663" y="8114"/>
                    <a:pt x="6638" y="8110"/>
                    <a:pt x="6613" y="8110"/>
                  </a:cubicBezTo>
                  <a:cubicBezTo>
                    <a:pt x="6603" y="8110"/>
                    <a:pt x="6593" y="8111"/>
                    <a:pt x="6584" y="8113"/>
                  </a:cubicBezTo>
                  <a:lnTo>
                    <a:pt x="6476" y="8113"/>
                  </a:lnTo>
                  <a:cubicBezTo>
                    <a:pt x="6406" y="8113"/>
                    <a:pt x="6336" y="8113"/>
                    <a:pt x="6273" y="8106"/>
                  </a:cubicBezTo>
                  <a:cubicBezTo>
                    <a:pt x="6133" y="8094"/>
                    <a:pt x="5993" y="8075"/>
                    <a:pt x="5860" y="8036"/>
                  </a:cubicBezTo>
                  <a:cubicBezTo>
                    <a:pt x="5858" y="8036"/>
                    <a:pt x="5856" y="8036"/>
                    <a:pt x="5854" y="8036"/>
                  </a:cubicBezTo>
                  <a:cubicBezTo>
                    <a:pt x="5826" y="8036"/>
                    <a:pt x="5817" y="8082"/>
                    <a:pt x="5847" y="8094"/>
                  </a:cubicBezTo>
                  <a:cubicBezTo>
                    <a:pt x="5980" y="8138"/>
                    <a:pt x="6126" y="8176"/>
                    <a:pt x="6266" y="8189"/>
                  </a:cubicBezTo>
                  <a:lnTo>
                    <a:pt x="6304" y="8189"/>
                  </a:lnTo>
                  <a:cubicBezTo>
                    <a:pt x="6190" y="8206"/>
                    <a:pt x="6076" y="8214"/>
                    <a:pt x="5959" y="8214"/>
                  </a:cubicBezTo>
                  <a:cubicBezTo>
                    <a:pt x="5901" y="8214"/>
                    <a:pt x="5843" y="8212"/>
                    <a:pt x="5783" y="8208"/>
                  </a:cubicBezTo>
                  <a:cubicBezTo>
                    <a:pt x="5434" y="8189"/>
                    <a:pt x="5084" y="8113"/>
                    <a:pt x="4760" y="7979"/>
                  </a:cubicBezTo>
                  <a:cubicBezTo>
                    <a:pt x="4601" y="7909"/>
                    <a:pt x="4442" y="7827"/>
                    <a:pt x="4296" y="7731"/>
                  </a:cubicBezTo>
                  <a:cubicBezTo>
                    <a:pt x="4252" y="7706"/>
                    <a:pt x="4099" y="7630"/>
                    <a:pt x="4112" y="7566"/>
                  </a:cubicBezTo>
                  <a:cubicBezTo>
                    <a:pt x="4122" y="7538"/>
                    <a:pt x="4156" y="7534"/>
                    <a:pt x="4183" y="7534"/>
                  </a:cubicBezTo>
                  <a:cubicBezTo>
                    <a:pt x="4193" y="7534"/>
                    <a:pt x="4201" y="7534"/>
                    <a:pt x="4207" y="7534"/>
                  </a:cubicBezTo>
                  <a:cubicBezTo>
                    <a:pt x="4265" y="7534"/>
                    <a:pt x="4322" y="7534"/>
                    <a:pt x="4379" y="7528"/>
                  </a:cubicBezTo>
                  <a:lnTo>
                    <a:pt x="5669" y="7490"/>
                  </a:lnTo>
                  <a:cubicBezTo>
                    <a:pt x="6152" y="7477"/>
                    <a:pt x="6635" y="7464"/>
                    <a:pt x="7118" y="7420"/>
                  </a:cubicBezTo>
                  <a:cubicBezTo>
                    <a:pt x="7124" y="7420"/>
                    <a:pt x="7131" y="7414"/>
                    <a:pt x="7137" y="7407"/>
                  </a:cubicBezTo>
                  <a:cubicBezTo>
                    <a:pt x="7423" y="7401"/>
                    <a:pt x="7709" y="7369"/>
                    <a:pt x="7988" y="7318"/>
                  </a:cubicBezTo>
                  <a:cubicBezTo>
                    <a:pt x="8160" y="7287"/>
                    <a:pt x="8332" y="7248"/>
                    <a:pt x="8503" y="7204"/>
                  </a:cubicBezTo>
                  <a:cubicBezTo>
                    <a:pt x="8579" y="7178"/>
                    <a:pt x="8662" y="7159"/>
                    <a:pt x="8738" y="7134"/>
                  </a:cubicBezTo>
                  <a:cubicBezTo>
                    <a:pt x="8802" y="7121"/>
                    <a:pt x="8865" y="7102"/>
                    <a:pt x="8929" y="7070"/>
                  </a:cubicBezTo>
                  <a:cubicBezTo>
                    <a:pt x="9017" y="7117"/>
                    <a:pt x="9110" y="7138"/>
                    <a:pt x="9206" y="7138"/>
                  </a:cubicBezTo>
                  <a:cubicBezTo>
                    <a:pt x="9255" y="7138"/>
                    <a:pt x="9305" y="7132"/>
                    <a:pt x="9355" y="7121"/>
                  </a:cubicBezTo>
                  <a:cubicBezTo>
                    <a:pt x="9534" y="7300"/>
                    <a:pt x="9776" y="7398"/>
                    <a:pt x="10021" y="7398"/>
                  </a:cubicBezTo>
                  <a:cubicBezTo>
                    <a:pt x="10098" y="7398"/>
                    <a:pt x="10175" y="7389"/>
                    <a:pt x="10251" y="7369"/>
                  </a:cubicBezTo>
                  <a:cubicBezTo>
                    <a:pt x="10251" y="7375"/>
                    <a:pt x="10251" y="7382"/>
                    <a:pt x="10251" y="7388"/>
                  </a:cubicBezTo>
                  <a:cubicBezTo>
                    <a:pt x="10327" y="7445"/>
                    <a:pt x="10416" y="7484"/>
                    <a:pt x="10511" y="7496"/>
                  </a:cubicBezTo>
                  <a:cubicBezTo>
                    <a:pt x="10576" y="7515"/>
                    <a:pt x="10645" y="7527"/>
                    <a:pt x="10714" y="7527"/>
                  </a:cubicBezTo>
                  <a:cubicBezTo>
                    <a:pt x="10740" y="7527"/>
                    <a:pt x="10765" y="7525"/>
                    <a:pt x="10791" y="7522"/>
                  </a:cubicBezTo>
                  <a:cubicBezTo>
                    <a:pt x="10861" y="7515"/>
                    <a:pt x="10931" y="7490"/>
                    <a:pt x="10988" y="7452"/>
                  </a:cubicBezTo>
                  <a:cubicBezTo>
                    <a:pt x="11112" y="7511"/>
                    <a:pt x="11246" y="7541"/>
                    <a:pt x="11380" y="7541"/>
                  </a:cubicBezTo>
                  <a:cubicBezTo>
                    <a:pt x="11432" y="7541"/>
                    <a:pt x="11483" y="7537"/>
                    <a:pt x="11534" y="7528"/>
                  </a:cubicBezTo>
                  <a:cubicBezTo>
                    <a:pt x="11712" y="7490"/>
                    <a:pt x="11852" y="7363"/>
                    <a:pt x="11922" y="7198"/>
                  </a:cubicBezTo>
                  <a:cubicBezTo>
                    <a:pt x="11992" y="7013"/>
                    <a:pt x="12075" y="6835"/>
                    <a:pt x="12164" y="6664"/>
                  </a:cubicBezTo>
                  <a:cubicBezTo>
                    <a:pt x="12265" y="6499"/>
                    <a:pt x="12405" y="6346"/>
                    <a:pt x="12494" y="6181"/>
                  </a:cubicBezTo>
                  <a:cubicBezTo>
                    <a:pt x="12504" y="6156"/>
                    <a:pt x="12483" y="6139"/>
                    <a:pt x="12461" y="6139"/>
                  </a:cubicBezTo>
                  <a:cubicBezTo>
                    <a:pt x="12455" y="6139"/>
                    <a:pt x="12449" y="6140"/>
                    <a:pt x="12443" y="6143"/>
                  </a:cubicBezTo>
                  <a:cubicBezTo>
                    <a:pt x="12297" y="6251"/>
                    <a:pt x="12183" y="6384"/>
                    <a:pt x="12094" y="6543"/>
                  </a:cubicBezTo>
                  <a:cubicBezTo>
                    <a:pt x="11998" y="6696"/>
                    <a:pt x="11922" y="6861"/>
                    <a:pt x="11858" y="7026"/>
                  </a:cubicBezTo>
                  <a:cubicBezTo>
                    <a:pt x="11795" y="7198"/>
                    <a:pt x="11725" y="7350"/>
                    <a:pt x="11541" y="7414"/>
                  </a:cubicBezTo>
                  <a:cubicBezTo>
                    <a:pt x="11468" y="7428"/>
                    <a:pt x="11394" y="7436"/>
                    <a:pt x="11320" y="7436"/>
                  </a:cubicBezTo>
                  <a:cubicBezTo>
                    <a:pt x="11233" y="7436"/>
                    <a:pt x="11147" y="7425"/>
                    <a:pt x="11064" y="7401"/>
                  </a:cubicBezTo>
                  <a:cubicBezTo>
                    <a:pt x="11128" y="7350"/>
                    <a:pt x="11185" y="7287"/>
                    <a:pt x="11229" y="7217"/>
                  </a:cubicBezTo>
                  <a:cubicBezTo>
                    <a:pt x="11344" y="7051"/>
                    <a:pt x="11471" y="6899"/>
                    <a:pt x="11611" y="6765"/>
                  </a:cubicBezTo>
                  <a:cubicBezTo>
                    <a:pt x="11681" y="6696"/>
                    <a:pt x="11757" y="6632"/>
                    <a:pt x="11833" y="6568"/>
                  </a:cubicBezTo>
                  <a:cubicBezTo>
                    <a:pt x="11871" y="6537"/>
                    <a:pt x="11903" y="6505"/>
                    <a:pt x="11941" y="6473"/>
                  </a:cubicBezTo>
                  <a:cubicBezTo>
                    <a:pt x="11979" y="6441"/>
                    <a:pt x="12024" y="6422"/>
                    <a:pt x="12036" y="6378"/>
                  </a:cubicBezTo>
                  <a:cubicBezTo>
                    <a:pt x="12043" y="6365"/>
                    <a:pt x="12030" y="6346"/>
                    <a:pt x="12011" y="6340"/>
                  </a:cubicBezTo>
                  <a:cubicBezTo>
                    <a:pt x="11941" y="6340"/>
                    <a:pt x="11852" y="6416"/>
                    <a:pt x="11795" y="6454"/>
                  </a:cubicBezTo>
                  <a:cubicBezTo>
                    <a:pt x="11712" y="6505"/>
                    <a:pt x="11642" y="6562"/>
                    <a:pt x="11573" y="6632"/>
                  </a:cubicBezTo>
                  <a:cubicBezTo>
                    <a:pt x="11439" y="6753"/>
                    <a:pt x="11318" y="6886"/>
                    <a:pt x="11210" y="7026"/>
                  </a:cubicBezTo>
                  <a:cubicBezTo>
                    <a:pt x="11102" y="7166"/>
                    <a:pt x="11020" y="7344"/>
                    <a:pt x="10835" y="7388"/>
                  </a:cubicBezTo>
                  <a:cubicBezTo>
                    <a:pt x="10783" y="7403"/>
                    <a:pt x="10729" y="7409"/>
                    <a:pt x="10674" y="7409"/>
                  </a:cubicBezTo>
                  <a:cubicBezTo>
                    <a:pt x="10635" y="7409"/>
                    <a:pt x="10595" y="7406"/>
                    <a:pt x="10556" y="7401"/>
                  </a:cubicBezTo>
                  <a:cubicBezTo>
                    <a:pt x="10505" y="7388"/>
                    <a:pt x="10454" y="7382"/>
                    <a:pt x="10403" y="7369"/>
                  </a:cubicBezTo>
                  <a:cubicBezTo>
                    <a:pt x="10378" y="7363"/>
                    <a:pt x="10346" y="7356"/>
                    <a:pt x="10327" y="7350"/>
                  </a:cubicBezTo>
                  <a:cubicBezTo>
                    <a:pt x="10378" y="7337"/>
                    <a:pt x="10422" y="7318"/>
                    <a:pt x="10473" y="7293"/>
                  </a:cubicBezTo>
                  <a:cubicBezTo>
                    <a:pt x="10810" y="7134"/>
                    <a:pt x="11045" y="6835"/>
                    <a:pt x="11331" y="6607"/>
                  </a:cubicBezTo>
                  <a:cubicBezTo>
                    <a:pt x="11407" y="6543"/>
                    <a:pt x="11490" y="6479"/>
                    <a:pt x="11579" y="6429"/>
                  </a:cubicBezTo>
                  <a:cubicBezTo>
                    <a:pt x="11668" y="6384"/>
                    <a:pt x="11763" y="6346"/>
                    <a:pt x="11858" y="6308"/>
                  </a:cubicBezTo>
                  <a:cubicBezTo>
                    <a:pt x="11890" y="6295"/>
                    <a:pt x="11884" y="6244"/>
                    <a:pt x="11852" y="6244"/>
                  </a:cubicBezTo>
                  <a:cubicBezTo>
                    <a:pt x="11847" y="6244"/>
                    <a:pt x="11842" y="6244"/>
                    <a:pt x="11836" y="6244"/>
                  </a:cubicBezTo>
                  <a:cubicBezTo>
                    <a:pt x="11676" y="6244"/>
                    <a:pt x="11517" y="6336"/>
                    <a:pt x="11388" y="6422"/>
                  </a:cubicBezTo>
                  <a:cubicBezTo>
                    <a:pt x="11248" y="6524"/>
                    <a:pt x="11115" y="6638"/>
                    <a:pt x="10988" y="6765"/>
                  </a:cubicBezTo>
                  <a:cubicBezTo>
                    <a:pt x="10721" y="7020"/>
                    <a:pt x="10429" y="7280"/>
                    <a:pt x="10047" y="7293"/>
                  </a:cubicBezTo>
                  <a:cubicBezTo>
                    <a:pt x="9825" y="7293"/>
                    <a:pt x="9609" y="7223"/>
                    <a:pt x="9431" y="7102"/>
                  </a:cubicBezTo>
                  <a:cubicBezTo>
                    <a:pt x="9456" y="7096"/>
                    <a:pt x="9482" y="7090"/>
                    <a:pt x="9507" y="7077"/>
                  </a:cubicBezTo>
                  <a:cubicBezTo>
                    <a:pt x="9730" y="6994"/>
                    <a:pt x="9920" y="6842"/>
                    <a:pt x="10117" y="6721"/>
                  </a:cubicBezTo>
                  <a:cubicBezTo>
                    <a:pt x="10327" y="6594"/>
                    <a:pt x="10543" y="6473"/>
                    <a:pt x="10765" y="6371"/>
                  </a:cubicBezTo>
                  <a:cubicBezTo>
                    <a:pt x="10886" y="6314"/>
                    <a:pt x="11007" y="6263"/>
                    <a:pt x="11134" y="6213"/>
                  </a:cubicBezTo>
                  <a:cubicBezTo>
                    <a:pt x="11261" y="6168"/>
                    <a:pt x="11388" y="6117"/>
                    <a:pt x="11509" y="6054"/>
                  </a:cubicBezTo>
                  <a:cubicBezTo>
                    <a:pt x="11547" y="6035"/>
                    <a:pt x="11515" y="5984"/>
                    <a:pt x="11477" y="5984"/>
                  </a:cubicBezTo>
                  <a:cubicBezTo>
                    <a:pt x="11369" y="5996"/>
                    <a:pt x="11261" y="6028"/>
                    <a:pt x="11153" y="6073"/>
                  </a:cubicBezTo>
                  <a:cubicBezTo>
                    <a:pt x="11045" y="6111"/>
                    <a:pt x="10937" y="6155"/>
                    <a:pt x="10835" y="6200"/>
                  </a:cubicBezTo>
                  <a:cubicBezTo>
                    <a:pt x="10626" y="6295"/>
                    <a:pt x="10422" y="6397"/>
                    <a:pt x="10219" y="6511"/>
                  </a:cubicBezTo>
                  <a:cubicBezTo>
                    <a:pt x="10022" y="6626"/>
                    <a:pt x="9838" y="6765"/>
                    <a:pt x="9641" y="6880"/>
                  </a:cubicBezTo>
                  <a:cubicBezTo>
                    <a:pt x="9509" y="6952"/>
                    <a:pt x="9352" y="7015"/>
                    <a:pt x="9196" y="7015"/>
                  </a:cubicBezTo>
                  <a:cubicBezTo>
                    <a:pt x="9134" y="7015"/>
                    <a:pt x="9072" y="7005"/>
                    <a:pt x="9012" y="6981"/>
                  </a:cubicBezTo>
                  <a:cubicBezTo>
                    <a:pt x="8821" y="6905"/>
                    <a:pt x="8738" y="6696"/>
                    <a:pt x="8573" y="6581"/>
                  </a:cubicBezTo>
                  <a:lnTo>
                    <a:pt x="8630" y="6562"/>
                  </a:lnTo>
                  <a:cubicBezTo>
                    <a:pt x="9164" y="6403"/>
                    <a:pt x="9660" y="6136"/>
                    <a:pt x="10200" y="5996"/>
                  </a:cubicBezTo>
                  <a:cubicBezTo>
                    <a:pt x="10492" y="5933"/>
                    <a:pt x="10797" y="5895"/>
                    <a:pt x="11096" y="5882"/>
                  </a:cubicBezTo>
                  <a:cubicBezTo>
                    <a:pt x="11140" y="5882"/>
                    <a:pt x="11128" y="5825"/>
                    <a:pt x="11096" y="5812"/>
                  </a:cubicBezTo>
                  <a:cubicBezTo>
                    <a:pt x="11007" y="5792"/>
                    <a:pt x="10917" y="5784"/>
                    <a:pt x="10827" y="5784"/>
                  </a:cubicBezTo>
                  <a:cubicBezTo>
                    <a:pt x="10658" y="5784"/>
                    <a:pt x="10488" y="5813"/>
                    <a:pt x="10327" y="5850"/>
                  </a:cubicBezTo>
                  <a:cubicBezTo>
                    <a:pt x="10073" y="5908"/>
                    <a:pt x="9825" y="5984"/>
                    <a:pt x="9583" y="6079"/>
                  </a:cubicBezTo>
                  <a:cubicBezTo>
                    <a:pt x="9329" y="6181"/>
                    <a:pt x="9081" y="6282"/>
                    <a:pt x="8834" y="6378"/>
                  </a:cubicBezTo>
                  <a:cubicBezTo>
                    <a:pt x="8579" y="6492"/>
                    <a:pt x="8313" y="6549"/>
                    <a:pt x="8039" y="6549"/>
                  </a:cubicBezTo>
                  <a:cubicBezTo>
                    <a:pt x="7912" y="6549"/>
                    <a:pt x="7785" y="6524"/>
                    <a:pt x="7664" y="6479"/>
                  </a:cubicBezTo>
                  <a:cubicBezTo>
                    <a:pt x="7575" y="6441"/>
                    <a:pt x="7493" y="6390"/>
                    <a:pt x="7416" y="6327"/>
                  </a:cubicBezTo>
                  <a:cubicBezTo>
                    <a:pt x="7588" y="6270"/>
                    <a:pt x="7753" y="6181"/>
                    <a:pt x="7919" y="6111"/>
                  </a:cubicBezTo>
                  <a:cubicBezTo>
                    <a:pt x="8478" y="5863"/>
                    <a:pt x="9043" y="5615"/>
                    <a:pt x="9647" y="5501"/>
                  </a:cubicBezTo>
                  <a:cubicBezTo>
                    <a:pt x="9819" y="5469"/>
                    <a:pt x="9990" y="5450"/>
                    <a:pt x="10162" y="5444"/>
                  </a:cubicBezTo>
                  <a:cubicBezTo>
                    <a:pt x="10209" y="5440"/>
                    <a:pt x="10257" y="5439"/>
                    <a:pt x="10304" y="5439"/>
                  </a:cubicBezTo>
                  <a:cubicBezTo>
                    <a:pt x="10381" y="5439"/>
                    <a:pt x="10458" y="5442"/>
                    <a:pt x="10534" y="5442"/>
                  </a:cubicBezTo>
                  <a:cubicBezTo>
                    <a:pt x="10582" y="5442"/>
                    <a:pt x="10629" y="5441"/>
                    <a:pt x="10677" y="5437"/>
                  </a:cubicBezTo>
                  <a:cubicBezTo>
                    <a:pt x="10727" y="5431"/>
                    <a:pt x="10734" y="5361"/>
                    <a:pt x="10689" y="5342"/>
                  </a:cubicBezTo>
                  <a:cubicBezTo>
                    <a:pt x="10584" y="5312"/>
                    <a:pt x="10470" y="5294"/>
                    <a:pt x="10355" y="5294"/>
                  </a:cubicBezTo>
                  <a:cubicBezTo>
                    <a:pt x="10324" y="5294"/>
                    <a:pt x="10294" y="5295"/>
                    <a:pt x="10263" y="5297"/>
                  </a:cubicBezTo>
                  <a:cubicBezTo>
                    <a:pt x="10117" y="5297"/>
                    <a:pt x="9971" y="5310"/>
                    <a:pt x="9825" y="5329"/>
                  </a:cubicBezTo>
                  <a:cubicBezTo>
                    <a:pt x="9533" y="5380"/>
                    <a:pt x="9247" y="5450"/>
                    <a:pt x="8967" y="5545"/>
                  </a:cubicBezTo>
                  <a:cubicBezTo>
                    <a:pt x="8687" y="5641"/>
                    <a:pt x="8414" y="5755"/>
                    <a:pt x="8141" y="5869"/>
                  </a:cubicBezTo>
                  <a:cubicBezTo>
                    <a:pt x="7874" y="5990"/>
                    <a:pt x="7613" y="6117"/>
                    <a:pt x="7334" y="6219"/>
                  </a:cubicBezTo>
                  <a:cubicBezTo>
                    <a:pt x="7229" y="6256"/>
                    <a:pt x="7117" y="6278"/>
                    <a:pt x="7008" y="6278"/>
                  </a:cubicBezTo>
                  <a:cubicBezTo>
                    <a:pt x="6853" y="6278"/>
                    <a:pt x="6703" y="6233"/>
                    <a:pt x="6584" y="6117"/>
                  </a:cubicBezTo>
                  <a:cubicBezTo>
                    <a:pt x="6717" y="6035"/>
                    <a:pt x="6845" y="5946"/>
                    <a:pt x="6978" y="5869"/>
                  </a:cubicBezTo>
                  <a:cubicBezTo>
                    <a:pt x="7575" y="5526"/>
                    <a:pt x="8224" y="5278"/>
                    <a:pt x="8897" y="5139"/>
                  </a:cubicBezTo>
                  <a:cubicBezTo>
                    <a:pt x="9088" y="5100"/>
                    <a:pt x="9278" y="5069"/>
                    <a:pt x="9469" y="5043"/>
                  </a:cubicBezTo>
                  <a:cubicBezTo>
                    <a:pt x="9666" y="5024"/>
                    <a:pt x="9857" y="5011"/>
                    <a:pt x="10047" y="4980"/>
                  </a:cubicBezTo>
                  <a:cubicBezTo>
                    <a:pt x="10086" y="4973"/>
                    <a:pt x="10086" y="4916"/>
                    <a:pt x="10047" y="4910"/>
                  </a:cubicBezTo>
                  <a:cubicBezTo>
                    <a:pt x="9968" y="4905"/>
                    <a:pt x="9888" y="4903"/>
                    <a:pt x="9809" y="4903"/>
                  </a:cubicBezTo>
                  <a:cubicBezTo>
                    <a:pt x="9552" y="4903"/>
                    <a:pt x="9297" y="4928"/>
                    <a:pt x="9050" y="4986"/>
                  </a:cubicBezTo>
                  <a:cubicBezTo>
                    <a:pt x="8719" y="5043"/>
                    <a:pt x="8389" y="5132"/>
                    <a:pt x="8071" y="5240"/>
                  </a:cubicBezTo>
                  <a:cubicBezTo>
                    <a:pt x="7753" y="5355"/>
                    <a:pt x="7442" y="5488"/>
                    <a:pt x="7143" y="5647"/>
                  </a:cubicBezTo>
                  <a:cubicBezTo>
                    <a:pt x="6991" y="5730"/>
                    <a:pt x="6845" y="5812"/>
                    <a:pt x="6705" y="5908"/>
                  </a:cubicBezTo>
                  <a:cubicBezTo>
                    <a:pt x="6565" y="6003"/>
                    <a:pt x="6425" y="6085"/>
                    <a:pt x="6273" y="6162"/>
                  </a:cubicBezTo>
                  <a:cubicBezTo>
                    <a:pt x="6180" y="6193"/>
                    <a:pt x="6085" y="6209"/>
                    <a:pt x="5990" y="6209"/>
                  </a:cubicBezTo>
                  <a:cubicBezTo>
                    <a:pt x="5895" y="6209"/>
                    <a:pt x="5799" y="6193"/>
                    <a:pt x="5707" y="6162"/>
                  </a:cubicBezTo>
                  <a:cubicBezTo>
                    <a:pt x="5542" y="6092"/>
                    <a:pt x="5377" y="6022"/>
                    <a:pt x="5224" y="5933"/>
                  </a:cubicBezTo>
                  <a:cubicBezTo>
                    <a:pt x="5351" y="5876"/>
                    <a:pt x="5478" y="5806"/>
                    <a:pt x="5605" y="5742"/>
                  </a:cubicBezTo>
                  <a:cubicBezTo>
                    <a:pt x="6285" y="5374"/>
                    <a:pt x="7035" y="5158"/>
                    <a:pt x="7791" y="4999"/>
                  </a:cubicBezTo>
                  <a:cubicBezTo>
                    <a:pt x="8224" y="4910"/>
                    <a:pt x="8668" y="4859"/>
                    <a:pt x="9088" y="4745"/>
                  </a:cubicBezTo>
                  <a:cubicBezTo>
                    <a:pt x="9126" y="4732"/>
                    <a:pt x="9120" y="4681"/>
                    <a:pt x="9081" y="4681"/>
                  </a:cubicBezTo>
                  <a:cubicBezTo>
                    <a:pt x="8707" y="4706"/>
                    <a:pt x="8332" y="4764"/>
                    <a:pt x="7963" y="4840"/>
                  </a:cubicBezTo>
                  <a:cubicBezTo>
                    <a:pt x="7594" y="4910"/>
                    <a:pt x="7232" y="4992"/>
                    <a:pt x="6870" y="5100"/>
                  </a:cubicBezTo>
                  <a:cubicBezTo>
                    <a:pt x="6508" y="5202"/>
                    <a:pt x="6158" y="5336"/>
                    <a:pt x="5821" y="5494"/>
                  </a:cubicBezTo>
                  <a:cubicBezTo>
                    <a:pt x="5491" y="5653"/>
                    <a:pt x="5173" y="5895"/>
                    <a:pt x="4805" y="5946"/>
                  </a:cubicBezTo>
                  <a:cubicBezTo>
                    <a:pt x="4766" y="5950"/>
                    <a:pt x="4728" y="5952"/>
                    <a:pt x="4689" y="5952"/>
                  </a:cubicBezTo>
                  <a:cubicBezTo>
                    <a:pt x="4387" y="5952"/>
                    <a:pt x="4100" y="5820"/>
                    <a:pt x="3902" y="5583"/>
                  </a:cubicBezTo>
                  <a:cubicBezTo>
                    <a:pt x="3972" y="5552"/>
                    <a:pt x="4029" y="5514"/>
                    <a:pt x="4093" y="5482"/>
                  </a:cubicBezTo>
                  <a:cubicBezTo>
                    <a:pt x="4277" y="5393"/>
                    <a:pt x="4462" y="5310"/>
                    <a:pt x="4652" y="5234"/>
                  </a:cubicBezTo>
                  <a:cubicBezTo>
                    <a:pt x="5415" y="4935"/>
                    <a:pt x="6222" y="4776"/>
                    <a:pt x="7029" y="4675"/>
                  </a:cubicBezTo>
                  <a:cubicBezTo>
                    <a:pt x="7486" y="4611"/>
                    <a:pt x="7950" y="4579"/>
                    <a:pt x="8408" y="4509"/>
                  </a:cubicBezTo>
                  <a:cubicBezTo>
                    <a:pt x="8463" y="4497"/>
                    <a:pt x="8453" y="4420"/>
                    <a:pt x="8401" y="4420"/>
                  </a:cubicBezTo>
                  <a:cubicBezTo>
                    <a:pt x="8399" y="4420"/>
                    <a:pt x="8397" y="4420"/>
                    <a:pt x="8395" y="4420"/>
                  </a:cubicBezTo>
                  <a:cubicBezTo>
                    <a:pt x="7995" y="4433"/>
                    <a:pt x="7594" y="4478"/>
                    <a:pt x="7194" y="4529"/>
                  </a:cubicBezTo>
                  <a:cubicBezTo>
                    <a:pt x="6800" y="4579"/>
                    <a:pt x="6400" y="4637"/>
                    <a:pt x="6012" y="4719"/>
                  </a:cubicBezTo>
                  <a:cubicBezTo>
                    <a:pt x="5624" y="4795"/>
                    <a:pt x="5250" y="4897"/>
                    <a:pt x="4881" y="5018"/>
                  </a:cubicBezTo>
                  <a:cubicBezTo>
                    <a:pt x="4690" y="5088"/>
                    <a:pt x="4506" y="5158"/>
                    <a:pt x="4322" y="5240"/>
                  </a:cubicBezTo>
                  <a:cubicBezTo>
                    <a:pt x="4144" y="5317"/>
                    <a:pt x="3972" y="5418"/>
                    <a:pt x="3794" y="5501"/>
                  </a:cubicBezTo>
                  <a:cubicBezTo>
                    <a:pt x="3693" y="5558"/>
                    <a:pt x="3585" y="5590"/>
                    <a:pt x="3470" y="5602"/>
                  </a:cubicBezTo>
                  <a:cubicBezTo>
                    <a:pt x="3356" y="5602"/>
                    <a:pt x="3248" y="5571"/>
                    <a:pt x="3152" y="5520"/>
                  </a:cubicBezTo>
                  <a:cubicBezTo>
                    <a:pt x="2962" y="5425"/>
                    <a:pt x="2835" y="5272"/>
                    <a:pt x="2682" y="5126"/>
                  </a:cubicBezTo>
                  <a:cubicBezTo>
                    <a:pt x="2752" y="5100"/>
                    <a:pt x="2816" y="5075"/>
                    <a:pt x="2886" y="5050"/>
                  </a:cubicBezTo>
                  <a:cubicBezTo>
                    <a:pt x="3102" y="4954"/>
                    <a:pt x="3318" y="4853"/>
                    <a:pt x="3546" y="4770"/>
                  </a:cubicBezTo>
                  <a:cubicBezTo>
                    <a:pt x="4436" y="4440"/>
                    <a:pt x="5383" y="4293"/>
                    <a:pt x="6330" y="4217"/>
                  </a:cubicBezTo>
                  <a:cubicBezTo>
                    <a:pt x="6603" y="4192"/>
                    <a:pt x="6870" y="4173"/>
                    <a:pt x="7137" y="4154"/>
                  </a:cubicBezTo>
                  <a:cubicBezTo>
                    <a:pt x="7410" y="4141"/>
                    <a:pt x="7677" y="4115"/>
                    <a:pt x="7938" y="4077"/>
                  </a:cubicBezTo>
                  <a:cubicBezTo>
                    <a:pt x="7963" y="4077"/>
                    <a:pt x="7963" y="4033"/>
                    <a:pt x="7938" y="4033"/>
                  </a:cubicBezTo>
                  <a:cubicBezTo>
                    <a:pt x="7807" y="4025"/>
                    <a:pt x="7675" y="4022"/>
                    <a:pt x="7541" y="4022"/>
                  </a:cubicBezTo>
                  <a:cubicBezTo>
                    <a:pt x="7447" y="4022"/>
                    <a:pt x="7352" y="4024"/>
                    <a:pt x="7258" y="4026"/>
                  </a:cubicBezTo>
                  <a:cubicBezTo>
                    <a:pt x="7022" y="4033"/>
                    <a:pt x="6794" y="4046"/>
                    <a:pt x="6559" y="4065"/>
                  </a:cubicBezTo>
                  <a:cubicBezTo>
                    <a:pt x="6101" y="4096"/>
                    <a:pt x="5644" y="4141"/>
                    <a:pt x="5186" y="4223"/>
                  </a:cubicBezTo>
                  <a:cubicBezTo>
                    <a:pt x="4741" y="4293"/>
                    <a:pt x="4296" y="4401"/>
                    <a:pt x="3864" y="4535"/>
                  </a:cubicBezTo>
                  <a:cubicBezTo>
                    <a:pt x="3642" y="4598"/>
                    <a:pt x="3426" y="4681"/>
                    <a:pt x="3216" y="4770"/>
                  </a:cubicBezTo>
                  <a:cubicBezTo>
                    <a:pt x="3000" y="4859"/>
                    <a:pt x="2790" y="4973"/>
                    <a:pt x="2568" y="5043"/>
                  </a:cubicBezTo>
                  <a:cubicBezTo>
                    <a:pt x="2426" y="5092"/>
                    <a:pt x="2274" y="5125"/>
                    <a:pt x="2124" y="5125"/>
                  </a:cubicBezTo>
                  <a:cubicBezTo>
                    <a:pt x="2017" y="5125"/>
                    <a:pt x="1912" y="5108"/>
                    <a:pt x="1812" y="5069"/>
                  </a:cubicBezTo>
                  <a:cubicBezTo>
                    <a:pt x="1634" y="4992"/>
                    <a:pt x="1494" y="4846"/>
                    <a:pt x="1430" y="4662"/>
                  </a:cubicBezTo>
                  <a:cubicBezTo>
                    <a:pt x="1608" y="4579"/>
                    <a:pt x="1780" y="4516"/>
                    <a:pt x="1958" y="4452"/>
                  </a:cubicBezTo>
                  <a:cubicBezTo>
                    <a:pt x="2733" y="4185"/>
                    <a:pt x="3559" y="4077"/>
                    <a:pt x="4379" y="4026"/>
                  </a:cubicBezTo>
                  <a:cubicBezTo>
                    <a:pt x="4843" y="4001"/>
                    <a:pt x="5313" y="3982"/>
                    <a:pt x="5777" y="3938"/>
                  </a:cubicBezTo>
                  <a:cubicBezTo>
                    <a:pt x="5809" y="3938"/>
                    <a:pt x="5809" y="3893"/>
                    <a:pt x="5777" y="3893"/>
                  </a:cubicBezTo>
                  <a:cubicBezTo>
                    <a:pt x="5545" y="3880"/>
                    <a:pt x="5313" y="3874"/>
                    <a:pt x="5081" y="3874"/>
                  </a:cubicBezTo>
                  <a:cubicBezTo>
                    <a:pt x="4516" y="3874"/>
                    <a:pt x="3950" y="3912"/>
                    <a:pt x="3388" y="3988"/>
                  </a:cubicBezTo>
                  <a:cubicBezTo>
                    <a:pt x="2994" y="4039"/>
                    <a:pt x="2606" y="4122"/>
                    <a:pt x="2225" y="4230"/>
                  </a:cubicBezTo>
                  <a:cubicBezTo>
                    <a:pt x="2034" y="4281"/>
                    <a:pt x="1850" y="4344"/>
                    <a:pt x="1665" y="4420"/>
                  </a:cubicBezTo>
                  <a:cubicBezTo>
                    <a:pt x="1487" y="4490"/>
                    <a:pt x="1303" y="4579"/>
                    <a:pt x="1119" y="4649"/>
                  </a:cubicBezTo>
                  <a:cubicBezTo>
                    <a:pt x="987" y="4704"/>
                    <a:pt x="845" y="4733"/>
                    <a:pt x="700" y="4733"/>
                  </a:cubicBezTo>
                  <a:cubicBezTo>
                    <a:pt x="643" y="4733"/>
                    <a:pt x="585" y="4728"/>
                    <a:pt x="528" y="4719"/>
                  </a:cubicBezTo>
                  <a:cubicBezTo>
                    <a:pt x="394" y="4694"/>
                    <a:pt x="267" y="4624"/>
                    <a:pt x="172" y="4522"/>
                  </a:cubicBezTo>
                  <a:cubicBezTo>
                    <a:pt x="719" y="4052"/>
                    <a:pt x="1424" y="3842"/>
                    <a:pt x="2129" y="3728"/>
                  </a:cubicBezTo>
                  <a:cubicBezTo>
                    <a:pt x="2943" y="3607"/>
                    <a:pt x="3769" y="3537"/>
                    <a:pt x="4589" y="3524"/>
                  </a:cubicBezTo>
                  <a:cubicBezTo>
                    <a:pt x="4752" y="3521"/>
                    <a:pt x="4915" y="3519"/>
                    <a:pt x="5078" y="3519"/>
                  </a:cubicBezTo>
                  <a:cubicBezTo>
                    <a:pt x="5783" y="3519"/>
                    <a:pt x="6486" y="3553"/>
                    <a:pt x="7188" y="3620"/>
                  </a:cubicBezTo>
                  <a:cubicBezTo>
                    <a:pt x="8052" y="3702"/>
                    <a:pt x="8910" y="3829"/>
                    <a:pt x="9761" y="4007"/>
                  </a:cubicBezTo>
                  <a:cubicBezTo>
                    <a:pt x="10607" y="4192"/>
                    <a:pt x="11445" y="4427"/>
                    <a:pt x="12303" y="4560"/>
                  </a:cubicBezTo>
                  <a:cubicBezTo>
                    <a:pt x="12411" y="4579"/>
                    <a:pt x="12519" y="4592"/>
                    <a:pt x="12627" y="4598"/>
                  </a:cubicBezTo>
                  <a:cubicBezTo>
                    <a:pt x="12646" y="4598"/>
                    <a:pt x="12646" y="4567"/>
                    <a:pt x="12627" y="4567"/>
                  </a:cubicBezTo>
                  <a:cubicBezTo>
                    <a:pt x="12418" y="4509"/>
                    <a:pt x="12202" y="4471"/>
                    <a:pt x="11992" y="4420"/>
                  </a:cubicBezTo>
                  <a:cubicBezTo>
                    <a:pt x="11782" y="4370"/>
                    <a:pt x="11560" y="4319"/>
                    <a:pt x="11344" y="4262"/>
                  </a:cubicBezTo>
                  <a:cubicBezTo>
                    <a:pt x="10994" y="4173"/>
                    <a:pt x="10638" y="4084"/>
                    <a:pt x="10283" y="3995"/>
                  </a:cubicBezTo>
                  <a:lnTo>
                    <a:pt x="10480" y="3982"/>
                  </a:lnTo>
                  <a:cubicBezTo>
                    <a:pt x="10633" y="3974"/>
                    <a:pt x="10788" y="3969"/>
                    <a:pt x="10945" y="3969"/>
                  </a:cubicBezTo>
                  <a:cubicBezTo>
                    <a:pt x="11042" y="3969"/>
                    <a:pt x="11139" y="3971"/>
                    <a:pt x="11236" y="3976"/>
                  </a:cubicBezTo>
                  <a:cubicBezTo>
                    <a:pt x="11369" y="3976"/>
                    <a:pt x="11509" y="3988"/>
                    <a:pt x="11642" y="4001"/>
                  </a:cubicBezTo>
                  <a:cubicBezTo>
                    <a:pt x="11719" y="4008"/>
                    <a:pt x="11796" y="4013"/>
                    <a:pt x="11873" y="4013"/>
                  </a:cubicBezTo>
                  <a:cubicBezTo>
                    <a:pt x="11936" y="4013"/>
                    <a:pt x="11999" y="4010"/>
                    <a:pt x="12062" y="4001"/>
                  </a:cubicBezTo>
                  <a:cubicBezTo>
                    <a:pt x="12081" y="4001"/>
                    <a:pt x="12087" y="3969"/>
                    <a:pt x="12068" y="3963"/>
                  </a:cubicBezTo>
                  <a:cubicBezTo>
                    <a:pt x="11858" y="3868"/>
                    <a:pt x="11604" y="3868"/>
                    <a:pt x="11382" y="3855"/>
                  </a:cubicBezTo>
                  <a:cubicBezTo>
                    <a:pt x="11220" y="3850"/>
                    <a:pt x="11052" y="3846"/>
                    <a:pt x="10884" y="3846"/>
                  </a:cubicBezTo>
                  <a:cubicBezTo>
                    <a:pt x="10815" y="3846"/>
                    <a:pt x="10745" y="3847"/>
                    <a:pt x="10677" y="3849"/>
                  </a:cubicBezTo>
                  <a:cubicBezTo>
                    <a:pt x="10457" y="3858"/>
                    <a:pt x="10230" y="3886"/>
                    <a:pt x="10004" y="3886"/>
                  </a:cubicBezTo>
                  <a:cubicBezTo>
                    <a:pt x="9910" y="3886"/>
                    <a:pt x="9817" y="3881"/>
                    <a:pt x="9723" y="3868"/>
                  </a:cubicBezTo>
                  <a:lnTo>
                    <a:pt x="9539" y="3829"/>
                  </a:lnTo>
                  <a:cubicBezTo>
                    <a:pt x="9475" y="3810"/>
                    <a:pt x="9418" y="3791"/>
                    <a:pt x="9361" y="3766"/>
                  </a:cubicBezTo>
                  <a:cubicBezTo>
                    <a:pt x="9272" y="3721"/>
                    <a:pt x="9183" y="3658"/>
                    <a:pt x="9107" y="3588"/>
                  </a:cubicBezTo>
                  <a:cubicBezTo>
                    <a:pt x="9081" y="3550"/>
                    <a:pt x="9056" y="3518"/>
                    <a:pt x="9031" y="3480"/>
                  </a:cubicBezTo>
                  <a:lnTo>
                    <a:pt x="9031" y="3480"/>
                  </a:lnTo>
                  <a:cubicBezTo>
                    <a:pt x="9132" y="3493"/>
                    <a:pt x="9234" y="3499"/>
                    <a:pt x="9329" y="3499"/>
                  </a:cubicBezTo>
                  <a:cubicBezTo>
                    <a:pt x="9596" y="3499"/>
                    <a:pt x="9857" y="3474"/>
                    <a:pt x="10117" y="3474"/>
                  </a:cubicBezTo>
                  <a:cubicBezTo>
                    <a:pt x="10371" y="3474"/>
                    <a:pt x="10632" y="3493"/>
                    <a:pt x="10886" y="3531"/>
                  </a:cubicBezTo>
                  <a:cubicBezTo>
                    <a:pt x="11026" y="3550"/>
                    <a:pt x="11159" y="3582"/>
                    <a:pt x="11299" y="3613"/>
                  </a:cubicBezTo>
                  <a:cubicBezTo>
                    <a:pt x="11439" y="3645"/>
                    <a:pt x="11585" y="3690"/>
                    <a:pt x="11731" y="3715"/>
                  </a:cubicBezTo>
                  <a:cubicBezTo>
                    <a:pt x="11734" y="3715"/>
                    <a:pt x="11736" y="3716"/>
                    <a:pt x="11737" y="3716"/>
                  </a:cubicBezTo>
                  <a:cubicBezTo>
                    <a:pt x="11777" y="3716"/>
                    <a:pt x="11787" y="3657"/>
                    <a:pt x="11750" y="3639"/>
                  </a:cubicBezTo>
                  <a:cubicBezTo>
                    <a:pt x="11528" y="3544"/>
                    <a:pt x="11293" y="3480"/>
                    <a:pt x="11051" y="3448"/>
                  </a:cubicBezTo>
                  <a:cubicBezTo>
                    <a:pt x="10810" y="3404"/>
                    <a:pt x="10562" y="3378"/>
                    <a:pt x="10314" y="3366"/>
                  </a:cubicBezTo>
                  <a:cubicBezTo>
                    <a:pt x="10269" y="3364"/>
                    <a:pt x="10223" y="3364"/>
                    <a:pt x="10178" y="3364"/>
                  </a:cubicBezTo>
                  <a:cubicBezTo>
                    <a:pt x="9975" y="3364"/>
                    <a:pt x="9773" y="3374"/>
                    <a:pt x="9571" y="3385"/>
                  </a:cubicBezTo>
                  <a:cubicBezTo>
                    <a:pt x="9502" y="3392"/>
                    <a:pt x="9433" y="3396"/>
                    <a:pt x="9364" y="3396"/>
                  </a:cubicBezTo>
                  <a:cubicBezTo>
                    <a:pt x="9195" y="3396"/>
                    <a:pt x="9026" y="3374"/>
                    <a:pt x="8859" y="3334"/>
                  </a:cubicBezTo>
                  <a:cubicBezTo>
                    <a:pt x="8687" y="3283"/>
                    <a:pt x="8522" y="3194"/>
                    <a:pt x="8395" y="3067"/>
                  </a:cubicBezTo>
                  <a:lnTo>
                    <a:pt x="8395" y="3067"/>
                  </a:lnTo>
                  <a:cubicBezTo>
                    <a:pt x="8527" y="3088"/>
                    <a:pt x="8667" y="3100"/>
                    <a:pt x="8805" y="3100"/>
                  </a:cubicBezTo>
                  <a:cubicBezTo>
                    <a:pt x="8834" y="3100"/>
                    <a:pt x="8862" y="3100"/>
                    <a:pt x="8891" y="3099"/>
                  </a:cubicBezTo>
                  <a:cubicBezTo>
                    <a:pt x="9170" y="3099"/>
                    <a:pt x="9451" y="3088"/>
                    <a:pt x="9731" y="3088"/>
                  </a:cubicBezTo>
                  <a:cubicBezTo>
                    <a:pt x="10032" y="3088"/>
                    <a:pt x="10333" y="3100"/>
                    <a:pt x="10632" y="3150"/>
                  </a:cubicBezTo>
                  <a:cubicBezTo>
                    <a:pt x="10785" y="3175"/>
                    <a:pt x="10937" y="3213"/>
                    <a:pt x="11090" y="3258"/>
                  </a:cubicBezTo>
                  <a:cubicBezTo>
                    <a:pt x="11236" y="3302"/>
                    <a:pt x="11376" y="3372"/>
                    <a:pt x="11522" y="3416"/>
                  </a:cubicBezTo>
                  <a:cubicBezTo>
                    <a:pt x="11527" y="3418"/>
                    <a:pt x="11531" y="3418"/>
                    <a:pt x="11536" y="3418"/>
                  </a:cubicBezTo>
                  <a:cubicBezTo>
                    <a:pt x="11578" y="3418"/>
                    <a:pt x="11601" y="3368"/>
                    <a:pt x="11573" y="3334"/>
                  </a:cubicBezTo>
                  <a:cubicBezTo>
                    <a:pt x="11471" y="3258"/>
                    <a:pt x="11350" y="3194"/>
                    <a:pt x="11229" y="3156"/>
                  </a:cubicBezTo>
                  <a:cubicBezTo>
                    <a:pt x="11109" y="3111"/>
                    <a:pt x="10982" y="3080"/>
                    <a:pt x="10854" y="3054"/>
                  </a:cubicBezTo>
                  <a:cubicBezTo>
                    <a:pt x="10594" y="3003"/>
                    <a:pt x="10327" y="2972"/>
                    <a:pt x="10054" y="2972"/>
                  </a:cubicBezTo>
                  <a:cubicBezTo>
                    <a:pt x="9965" y="2968"/>
                    <a:pt x="9876" y="2966"/>
                    <a:pt x="9788" y="2966"/>
                  </a:cubicBezTo>
                  <a:cubicBezTo>
                    <a:pt x="9590" y="2966"/>
                    <a:pt x="9393" y="2974"/>
                    <a:pt x="9196" y="2978"/>
                  </a:cubicBezTo>
                  <a:cubicBezTo>
                    <a:pt x="9089" y="2980"/>
                    <a:pt x="8981" y="2984"/>
                    <a:pt x="8874" y="2984"/>
                  </a:cubicBezTo>
                  <a:cubicBezTo>
                    <a:pt x="8703" y="2984"/>
                    <a:pt x="8532" y="2975"/>
                    <a:pt x="8363" y="2940"/>
                  </a:cubicBezTo>
                  <a:cubicBezTo>
                    <a:pt x="8128" y="2889"/>
                    <a:pt x="7899" y="2749"/>
                    <a:pt x="7817" y="2514"/>
                  </a:cubicBezTo>
                  <a:lnTo>
                    <a:pt x="7817" y="2514"/>
                  </a:lnTo>
                  <a:cubicBezTo>
                    <a:pt x="7948" y="2540"/>
                    <a:pt x="8080" y="2555"/>
                    <a:pt x="8212" y="2555"/>
                  </a:cubicBezTo>
                  <a:cubicBezTo>
                    <a:pt x="8271" y="2555"/>
                    <a:pt x="8330" y="2552"/>
                    <a:pt x="8389" y="2546"/>
                  </a:cubicBezTo>
                  <a:cubicBezTo>
                    <a:pt x="8677" y="2528"/>
                    <a:pt x="8965" y="2494"/>
                    <a:pt x="9257" y="2494"/>
                  </a:cubicBezTo>
                  <a:cubicBezTo>
                    <a:pt x="9281" y="2494"/>
                    <a:pt x="9305" y="2494"/>
                    <a:pt x="9329" y="2495"/>
                  </a:cubicBezTo>
                  <a:cubicBezTo>
                    <a:pt x="9628" y="2501"/>
                    <a:pt x="9927" y="2533"/>
                    <a:pt x="10219" y="2597"/>
                  </a:cubicBezTo>
                  <a:cubicBezTo>
                    <a:pt x="10384" y="2635"/>
                    <a:pt x="10549" y="2686"/>
                    <a:pt x="10708" y="2743"/>
                  </a:cubicBezTo>
                  <a:cubicBezTo>
                    <a:pt x="10867" y="2806"/>
                    <a:pt x="11020" y="2883"/>
                    <a:pt x="11179" y="2940"/>
                  </a:cubicBezTo>
                  <a:cubicBezTo>
                    <a:pt x="11185" y="2942"/>
                    <a:pt x="11191" y="2943"/>
                    <a:pt x="11197" y="2943"/>
                  </a:cubicBezTo>
                  <a:cubicBezTo>
                    <a:pt x="11238" y="2943"/>
                    <a:pt x="11262" y="2891"/>
                    <a:pt x="11223" y="2864"/>
                  </a:cubicBezTo>
                  <a:cubicBezTo>
                    <a:pt x="11109" y="2775"/>
                    <a:pt x="10975" y="2705"/>
                    <a:pt x="10842" y="2654"/>
                  </a:cubicBezTo>
                  <a:cubicBezTo>
                    <a:pt x="10708" y="2597"/>
                    <a:pt x="10575" y="2552"/>
                    <a:pt x="10435" y="2514"/>
                  </a:cubicBezTo>
                  <a:cubicBezTo>
                    <a:pt x="10155" y="2444"/>
                    <a:pt x="9869" y="2393"/>
                    <a:pt x="9577" y="2374"/>
                  </a:cubicBezTo>
                  <a:cubicBezTo>
                    <a:pt x="9462" y="2367"/>
                    <a:pt x="9347" y="2363"/>
                    <a:pt x="9231" y="2363"/>
                  </a:cubicBezTo>
                  <a:cubicBezTo>
                    <a:pt x="9054" y="2363"/>
                    <a:pt x="8877" y="2372"/>
                    <a:pt x="8700" y="2387"/>
                  </a:cubicBezTo>
                  <a:cubicBezTo>
                    <a:pt x="8530" y="2404"/>
                    <a:pt x="8356" y="2426"/>
                    <a:pt x="8183" y="2426"/>
                  </a:cubicBezTo>
                  <a:cubicBezTo>
                    <a:pt x="8040" y="2426"/>
                    <a:pt x="7898" y="2411"/>
                    <a:pt x="7760" y="2368"/>
                  </a:cubicBezTo>
                  <a:cubicBezTo>
                    <a:pt x="7518" y="2304"/>
                    <a:pt x="7321" y="2133"/>
                    <a:pt x="7226" y="1904"/>
                  </a:cubicBezTo>
                  <a:lnTo>
                    <a:pt x="7226" y="1904"/>
                  </a:lnTo>
                  <a:cubicBezTo>
                    <a:pt x="7270" y="1910"/>
                    <a:pt x="7315" y="1917"/>
                    <a:pt x="7359" y="1917"/>
                  </a:cubicBezTo>
                  <a:cubicBezTo>
                    <a:pt x="7531" y="1917"/>
                    <a:pt x="7702" y="1885"/>
                    <a:pt x="7874" y="1872"/>
                  </a:cubicBezTo>
                  <a:cubicBezTo>
                    <a:pt x="8133" y="1853"/>
                    <a:pt x="8396" y="1839"/>
                    <a:pt x="8660" y="1839"/>
                  </a:cubicBezTo>
                  <a:cubicBezTo>
                    <a:pt x="9099" y="1839"/>
                    <a:pt x="9539" y="1878"/>
                    <a:pt x="9965" y="1993"/>
                  </a:cubicBezTo>
                  <a:cubicBezTo>
                    <a:pt x="10136" y="2037"/>
                    <a:pt x="10302" y="2095"/>
                    <a:pt x="10467" y="2158"/>
                  </a:cubicBezTo>
                  <a:cubicBezTo>
                    <a:pt x="10638" y="2228"/>
                    <a:pt x="10797" y="2330"/>
                    <a:pt x="10969" y="2381"/>
                  </a:cubicBezTo>
                  <a:cubicBezTo>
                    <a:pt x="10973" y="2382"/>
                    <a:pt x="10978" y="2383"/>
                    <a:pt x="10982" y="2383"/>
                  </a:cubicBezTo>
                  <a:cubicBezTo>
                    <a:pt x="11010" y="2383"/>
                    <a:pt x="11035" y="2352"/>
                    <a:pt x="11013" y="2330"/>
                  </a:cubicBezTo>
                  <a:cubicBezTo>
                    <a:pt x="10905" y="2222"/>
                    <a:pt x="10772" y="2139"/>
                    <a:pt x="10632" y="2076"/>
                  </a:cubicBezTo>
                  <a:cubicBezTo>
                    <a:pt x="10486" y="2012"/>
                    <a:pt x="10340" y="1961"/>
                    <a:pt x="10194" y="1917"/>
                  </a:cubicBezTo>
                  <a:cubicBezTo>
                    <a:pt x="9889" y="1828"/>
                    <a:pt x="9577" y="1764"/>
                    <a:pt x="9259" y="1739"/>
                  </a:cubicBezTo>
                  <a:cubicBezTo>
                    <a:pt x="9066" y="1721"/>
                    <a:pt x="8871" y="1713"/>
                    <a:pt x="8675" y="1713"/>
                  </a:cubicBezTo>
                  <a:cubicBezTo>
                    <a:pt x="8524" y="1713"/>
                    <a:pt x="8373" y="1718"/>
                    <a:pt x="8224" y="1726"/>
                  </a:cubicBezTo>
                  <a:cubicBezTo>
                    <a:pt x="8052" y="1739"/>
                    <a:pt x="7880" y="1751"/>
                    <a:pt x="7709" y="1764"/>
                  </a:cubicBezTo>
                  <a:cubicBezTo>
                    <a:pt x="7593" y="1783"/>
                    <a:pt x="7476" y="1795"/>
                    <a:pt x="7360" y="1795"/>
                  </a:cubicBezTo>
                  <a:cubicBezTo>
                    <a:pt x="7317" y="1795"/>
                    <a:pt x="7275" y="1793"/>
                    <a:pt x="7232" y="1790"/>
                  </a:cubicBezTo>
                  <a:cubicBezTo>
                    <a:pt x="7067" y="1777"/>
                    <a:pt x="6921" y="1675"/>
                    <a:pt x="6851" y="1529"/>
                  </a:cubicBezTo>
                  <a:cubicBezTo>
                    <a:pt x="6762" y="1370"/>
                    <a:pt x="6762" y="1199"/>
                    <a:pt x="6724" y="1027"/>
                  </a:cubicBezTo>
                  <a:cubicBezTo>
                    <a:pt x="6781" y="1021"/>
                    <a:pt x="6838" y="1014"/>
                    <a:pt x="6895" y="1014"/>
                  </a:cubicBezTo>
                  <a:cubicBezTo>
                    <a:pt x="7071" y="1000"/>
                    <a:pt x="7248" y="993"/>
                    <a:pt x="7424" y="993"/>
                  </a:cubicBezTo>
                  <a:cubicBezTo>
                    <a:pt x="8106" y="993"/>
                    <a:pt x="8786" y="1100"/>
                    <a:pt x="9437" y="1307"/>
                  </a:cubicBezTo>
                  <a:cubicBezTo>
                    <a:pt x="9908" y="1453"/>
                    <a:pt x="10333" y="1675"/>
                    <a:pt x="10778" y="1872"/>
                  </a:cubicBezTo>
                  <a:cubicBezTo>
                    <a:pt x="10783" y="1874"/>
                    <a:pt x="10787" y="1874"/>
                    <a:pt x="10791" y="1874"/>
                  </a:cubicBezTo>
                  <a:cubicBezTo>
                    <a:pt x="10822" y="1874"/>
                    <a:pt x="10839" y="1837"/>
                    <a:pt x="10816" y="1809"/>
                  </a:cubicBezTo>
                  <a:cubicBezTo>
                    <a:pt x="10492" y="1586"/>
                    <a:pt x="10136" y="1408"/>
                    <a:pt x="9761" y="1281"/>
                  </a:cubicBezTo>
                  <a:cubicBezTo>
                    <a:pt x="9393" y="1141"/>
                    <a:pt x="9012" y="1040"/>
                    <a:pt x="8624" y="963"/>
                  </a:cubicBezTo>
                  <a:cubicBezTo>
                    <a:pt x="8230" y="894"/>
                    <a:pt x="7830" y="862"/>
                    <a:pt x="7429" y="855"/>
                  </a:cubicBezTo>
                  <a:cubicBezTo>
                    <a:pt x="7232" y="855"/>
                    <a:pt x="7042" y="868"/>
                    <a:pt x="6845" y="881"/>
                  </a:cubicBezTo>
                  <a:cubicBezTo>
                    <a:pt x="6749" y="894"/>
                    <a:pt x="6648" y="900"/>
                    <a:pt x="6546" y="913"/>
                  </a:cubicBezTo>
                  <a:cubicBezTo>
                    <a:pt x="6506" y="923"/>
                    <a:pt x="6465" y="928"/>
                    <a:pt x="6425" y="928"/>
                  </a:cubicBezTo>
                  <a:cubicBezTo>
                    <a:pt x="6368" y="928"/>
                    <a:pt x="6312" y="918"/>
                    <a:pt x="6260" y="900"/>
                  </a:cubicBezTo>
                  <a:cubicBezTo>
                    <a:pt x="6069" y="817"/>
                    <a:pt x="6018" y="538"/>
                    <a:pt x="6095" y="360"/>
                  </a:cubicBezTo>
                  <a:cubicBezTo>
                    <a:pt x="6120" y="303"/>
                    <a:pt x="6158" y="252"/>
                    <a:pt x="6209" y="214"/>
                  </a:cubicBezTo>
                  <a:cubicBezTo>
                    <a:pt x="6298" y="188"/>
                    <a:pt x="6387" y="163"/>
                    <a:pt x="6482" y="150"/>
                  </a:cubicBezTo>
                  <a:lnTo>
                    <a:pt x="6552" y="137"/>
                  </a:lnTo>
                  <a:lnTo>
                    <a:pt x="6571" y="137"/>
                  </a:lnTo>
                  <a:cubicBezTo>
                    <a:pt x="6578" y="137"/>
                    <a:pt x="6584" y="131"/>
                    <a:pt x="6590" y="125"/>
                  </a:cubicBezTo>
                  <a:cubicBezTo>
                    <a:pt x="6698" y="106"/>
                    <a:pt x="6806" y="99"/>
                    <a:pt x="6914" y="87"/>
                  </a:cubicBezTo>
                  <a:cubicBezTo>
                    <a:pt x="6973" y="84"/>
                    <a:pt x="7031" y="83"/>
                    <a:pt x="7090" y="83"/>
                  </a:cubicBezTo>
                  <a:close/>
                  <a:moveTo>
                    <a:pt x="7170" y="1"/>
                  </a:moveTo>
                  <a:cubicBezTo>
                    <a:pt x="7117" y="1"/>
                    <a:pt x="7063" y="2"/>
                    <a:pt x="7010" y="4"/>
                  </a:cubicBezTo>
                  <a:cubicBezTo>
                    <a:pt x="6838" y="10"/>
                    <a:pt x="6667" y="36"/>
                    <a:pt x="6495" y="67"/>
                  </a:cubicBezTo>
                  <a:cubicBezTo>
                    <a:pt x="6462" y="59"/>
                    <a:pt x="6429" y="55"/>
                    <a:pt x="6397" y="55"/>
                  </a:cubicBezTo>
                  <a:cubicBezTo>
                    <a:pt x="6302" y="55"/>
                    <a:pt x="6208" y="89"/>
                    <a:pt x="6133" y="150"/>
                  </a:cubicBezTo>
                  <a:cubicBezTo>
                    <a:pt x="5987" y="264"/>
                    <a:pt x="5917" y="449"/>
                    <a:pt x="5942" y="633"/>
                  </a:cubicBezTo>
                  <a:cubicBezTo>
                    <a:pt x="5968" y="824"/>
                    <a:pt x="6076" y="1008"/>
                    <a:pt x="6273" y="1059"/>
                  </a:cubicBezTo>
                  <a:cubicBezTo>
                    <a:pt x="6320" y="1068"/>
                    <a:pt x="6371" y="1073"/>
                    <a:pt x="6422" y="1073"/>
                  </a:cubicBezTo>
                  <a:cubicBezTo>
                    <a:pt x="6473" y="1073"/>
                    <a:pt x="6524" y="1068"/>
                    <a:pt x="6571" y="1059"/>
                  </a:cubicBezTo>
                  <a:lnTo>
                    <a:pt x="6660" y="1052"/>
                  </a:lnTo>
                  <a:lnTo>
                    <a:pt x="6660" y="1052"/>
                  </a:lnTo>
                  <a:cubicBezTo>
                    <a:pt x="6628" y="1319"/>
                    <a:pt x="6717" y="1656"/>
                    <a:pt x="6946" y="1821"/>
                  </a:cubicBezTo>
                  <a:cubicBezTo>
                    <a:pt x="7003" y="1859"/>
                    <a:pt x="7067" y="1891"/>
                    <a:pt x="7137" y="1910"/>
                  </a:cubicBezTo>
                  <a:cubicBezTo>
                    <a:pt x="7169" y="2126"/>
                    <a:pt x="7334" y="2304"/>
                    <a:pt x="7518" y="2412"/>
                  </a:cubicBezTo>
                  <a:cubicBezTo>
                    <a:pt x="7582" y="2450"/>
                    <a:pt x="7652" y="2482"/>
                    <a:pt x="7722" y="2501"/>
                  </a:cubicBezTo>
                  <a:cubicBezTo>
                    <a:pt x="7747" y="2717"/>
                    <a:pt x="7906" y="2889"/>
                    <a:pt x="8090" y="2984"/>
                  </a:cubicBezTo>
                  <a:cubicBezTo>
                    <a:pt x="8147" y="3016"/>
                    <a:pt x="8217" y="3048"/>
                    <a:pt x="8281" y="3067"/>
                  </a:cubicBezTo>
                  <a:cubicBezTo>
                    <a:pt x="8370" y="3213"/>
                    <a:pt x="8510" y="3334"/>
                    <a:pt x="8668" y="3397"/>
                  </a:cubicBezTo>
                  <a:cubicBezTo>
                    <a:pt x="8751" y="3435"/>
                    <a:pt x="8834" y="3461"/>
                    <a:pt x="8916" y="3480"/>
                  </a:cubicBezTo>
                  <a:cubicBezTo>
                    <a:pt x="8935" y="3531"/>
                    <a:pt x="8961" y="3575"/>
                    <a:pt x="8992" y="3613"/>
                  </a:cubicBezTo>
                  <a:cubicBezTo>
                    <a:pt x="9037" y="3677"/>
                    <a:pt x="9088" y="3728"/>
                    <a:pt x="9145" y="3772"/>
                  </a:cubicBezTo>
                  <a:cubicBezTo>
                    <a:pt x="8592" y="3664"/>
                    <a:pt x="8027" y="3582"/>
                    <a:pt x="7467" y="3518"/>
                  </a:cubicBezTo>
                  <a:cubicBezTo>
                    <a:pt x="6651" y="3435"/>
                    <a:pt x="5835" y="3390"/>
                    <a:pt x="5014" y="3390"/>
                  </a:cubicBezTo>
                  <a:cubicBezTo>
                    <a:pt x="4959" y="3390"/>
                    <a:pt x="4904" y="3391"/>
                    <a:pt x="4849" y="3391"/>
                  </a:cubicBezTo>
                  <a:cubicBezTo>
                    <a:pt x="3998" y="3397"/>
                    <a:pt x="3152" y="3455"/>
                    <a:pt x="2307" y="3563"/>
                  </a:cubicBezTo>
                  <a:cubicBezTo>
                    <a:pt x="1596" y="3664"/>
                    <a:pt x="858" y="3842"/>
                    <a:pt x="261" y="4274"/>
                  </a:cubicBezTo>
                  <a:cubicBezTo>
                    <a:pt x="191" y="4325"/>
                    <a:pt x="121" y="4382"/>
                    <a:pt x="51" y="4440"/>
                  </a:cubicBezTo>
                  <a:cubicBezTo>
                    <a:pt x="0" y="4484"/>
                    <a:pt x="20" y="4560"/>
                    <a:pt x="83" y="4579"/>
                  </a:cubicBezTo>
                  <a:cubicBezTo>
                    <a:pt x="140" y="4675"/>
                    <a:pt x="223" y="4757"/>
                    <a:pt x="331" y="4802"/>
                  </a:cubicBezTo>
                  <a:cubicBezTo>
                    <a:pt x="441" y="4857"/>
                    <a:pt x="566" y="4884"/>
                    <a:pt x="689" y="4884"/>
                  </a:cubicBezTo>
                  <a:cubicBezTo>
                    <a:pt x="722" y="4884"/>
                    <a:pt x="756" y="4882"/>
                    <a:pt x="788" y="4878"/>
                  </a:cubicBezTo>
                  <a:cubicBezTo>
                    <a:pt x="992" y="4853"/>
                    <a:pt x="1182" y="4795"/>
                    <a:pt x="1360" y="4706"/>
                  </a:cubicBezTo>
                  <a:cubicBezTo>
                    <a:pt x="1386" y="4865"/>
                    <a:pt x="1468" y="5005"/>
                    <a:pt x="1602" y="5094"/>
                  </a:cubicBezTo>
                  <a:cubicBezTo>
                    <a:pt x="1752" y="5205"/>
                    <a:pt x="1931" y="5263"/>
                    <a:pt x="2114" y="5263"/>
                  </a:cubicBezTo>
                  <a:cubicBezTo>
                    <a:pt x="2140" y="5263"/>
                    <a:pt x="2166" y="5262"/>
                    <a:pt x="2193" y="5259"/>
                  </a:cubicBezTo>
                  <a:cubicBezTo>
                    <a:pt x="2333" y="5253"/>
                    <a:pt x="2466" y="5228"/>
                    <a:pt x="2600" y="5183"/>
                  </a:cubicBezTo>
                  <a:cubicBezTo>
                    <a:pt x="2792" y="5458"/>
                    <a:pt x="3098" y="5743"/>
                    <a:pt x="3457" y="5743"/>
                  </a:cubicBezTo>
                  <a:cubicBezTo>
                    <a:pt x="3488" y="5743"/>
                    <a:pt x="3520" y="5741"/>
                    <a:pt x="3553" y="5736"/>
                  </a:cubicBezTo>
                  <a:cubicBezTo>
                    <a:pt x="3654" y="5717"/>
                    <a:pt x="3756" y="5685"/>
                    <a:pt x="3851" y="5634"/>
                  </a:cubicBezTo>
                  <a:cubicBezTo>
                    <a:pt x="4023" y="5882"/>
                    <a:pt x="4290" y="6041"/>
                    <a:pt x="4589" y="6073"/>
                  </a:cubicBezTo>
                  <a:cubicBezTo>
                    <a:pt x="4625" y="6076"/>
                    <a:pt x="4661" y="6078"/>
                    <a:pt x="4697" y="6078"/>
                  </a:cubicBezTo>
                  <a:cubicBezTo>
                    <a:pt x="4851" y="6078"/>
                    <a:pt x="5004" y="6046"/>
                    <a:pt x="5148" y="5984"/>
                  </a:cubicBezTo>
                  <a:cubicBezTo>
                    <a:pt x="5281" y="6092"/>
                    <a:pt x="5427" y="6174"/>
                    <a:pt x="5586" y="6238"/>
                  </a:cubicBezTo>
                  <a:cubicBezTo>
                    <a:pt x="5726" y="6302"/>
                    <a:pt x="5877" y="6334"/>
                    <a:pt x="6033" y="6334"/>
                  </a:cubicBezTo>
                  <a:cubicBezTo>
                    <a:pt x="6047" y="6334"/>
                    <a:pt x="6061" y="6334"/>
                    <a:pt x="6076" y="6333"/>
                  </a:cubicBezTo>
                  <a:cubicBezTo>
                    <a:pt x="6235" y="6321"/>
                    <a:pt x="6387" y="6263"/>
                    <a:pt x="6520" y="6174"/>
                  </a:cubicBezTo>
                  <a:cubicBezTo>
                    <a:pt x="6620" y="6351"/>
                    <a:pt x="6834" y="6424"/>
                    <a:pt x="7032" y="6424"/>
                  </a:cubicBezTo>
                  <a:cubicBezTo>
                    <a:pt x="7048" y="6424"/>
                    <a:pt x="7064" y="6423"/>
                    <a:pt x="7080" y="6422"/>
                  </a:cubicBezTo>
                  <a:cubicBezTo>
                    <a:pt x="7169" y="6416"/>
                    <a:pt x="7251" y="6397"/>
                    <a:pt x="7340" y="6371"/>
                  </a:cubicBezTo>
                  <a:cubicBezTo>
                    <a:pt x="7474" y="6530"/>
                    <a:pt x="7664" y="6632"/>
                    <a:pt x="7868" y="6657"/>
                  </a:cubicBezTo>
                  <a:cubicBezTo>
                    <a:pt x="7943" y="6669"/>
                    <a:pt x="8018" y="6674"/>
                    <a:pt x="8094" y="6674"/>
                  </a:cubicBezTo>
                  <a:cubicBezTo>
                    <a:pt x="8231" y="6674"/>
                    <a:pt x="8368" y="6656"/>
                    <a:pt x="8503" y="6619"/>
                  </a:cubicBezTo>
                  <a:cubicBezTo>
                    <a:pt x="8560" y="6708"/>
                    <a:pt x="8624" y="6784"/>
                    <a:pt x="8687" y="6867"/>
                  </a:cubicBezTo>
                  <a:cubicBezTo>
                    <a:pt x="8726" y="6918"/>
                    <a:pt x="8770" y="6969"/>
                    <a:pt x="8815" y="7007"/>
                  </a:cubicBezTo>
                  <a:cubicBezTo>
                    <a:pt x="8783" y="7020"/>
                    <a:pt x="8751" y="7032"/>
                    <a:pt x="8726" y="7045"/>
                  </a:cubicBezTo>
                  <a:cubicBezTo>
                    <a:pt x="8637" y="7070"/>
                    <a:pt x="8554" y="7096"/>
                    <a:pt x="8465" y="7115"/>
                  </a:cubicBezTo>
                  <a:cubicBezTo>
                    <a:pt x="8300" y="7159"/>
                    <a:pt x="8135" y="7198"/>
                    <a:pt x="7963" y="7229"/>
                  </a:cubicBezTo>
                  <a:cubicBezTo>
                    <a:pt x="7626" y="7293"/>
                    <a:pt x="7289" y="7337"/>
                    <a:pt x="6946" y="7369"/>
                  </a:cubicBezTo>
                  <a:cubicBezTo>
                    <a:pt x="6940" y="7369"/>
                    <a:pt x="6934" y="7369"/>
                    <a:pt x="6927" y="7375"/>
                  </a:cubicBezTo>
                  <a:cubicBezTo>
                    <a:pt x="6851" y="7374"/>
                    <a:pt x="6774" y="7374"/>
                    <a:pt x="6697" y="7374"/>
                  </a:cubicBezTo>
                  <a:cubicBezTo>
                    <a:pt x="6372" y="7374"/>
                    <a:pt x="6044" y="7383"/>
                    <a:pt x="5720" y="7388"/>
                  </a:cubicBezTo>
                  <a:cubicBezTo>
                    <a:pt x="5243" y="7401"/>
                    <a:pt x="4773" y="7414"/>
                    <a:pt x="4303" y="7426"/>
                  </a:cubicBezTo>
                  <a:cubicBezTo>
                    <a:pt x="4289" y="7426"/>
                    <a:pt x="4274" y="7426"/>
                    <a:pt x="4258" y="7426"/>
                  </a:cubicBezTo>
                  <a:cubicBezTo>
                    <a:pt x="4188" y="7426"/>
                    <a:pt x="4106" y="7430"/>
                    <a:pt x="4048" y="7477"/>
                  </a:cubicBezTo>
                  <a:cubicBezTo>
                    <a:pt x="3991" y="7534"/>
                    <a:pt x="3985" y="7630"/>
                    <a:pt x="4036" y="7693"/>
                  </a:cubicBezTo>
                  <a:cubicBezTo>
                    <a:pt x="4093" y="7763"/>
                    <a:pt x="4163" y="7820"/>
                    <a:pt x="4245" y="7858"/>
                  </a:cubicBezTo>
                  <a:cubicBezTo>
                    <a:pt x="4322" y="7909"/>
                    <a:pt x="4411" y="7954"/>
                    <a:pt x="4493" y="7998"/>
                  </a:cubicBezTo>
                  <a:cubicBezTo>
                    <a:pt x="4836" y="8176"/>
                    <a:pt x="5205" y="8291"/>
                    <a:pt x="5586" y="8335"/>
                  </a:cubicBezTo>
                  <a:cubicBezTo>
                    <a:pt x="5725" y="8355"/>
                    <a:pt x="5866" y="8364"/>
                    <a:pt x="6006" y="8364"/>
                  </a:cubicBezTo>
                  <a:cubicBezTo>
                    <a:pt x="6186" y="8364"/>
                    <a:pt x="6367" y="8348"/>
                    <a:pt x="6546" y="8316"/>
                  </a:cubicBezTo>
                  <a:cubicBezTo>
                    <a:pt x="7105" y="8653"/>
                    <a:pt x="7715" y="8907"/>
                    <a:pt x="8344" y="9091"/>
                  </a:cubicBezTo>
                  <a:cubicBezTo>
                    <a:pt x="9037" y="9288"/>
                    <a:pt x="9749" y="9396"/>
                    <a:pt x="10473" y="9415"/>
                  </a:cubicBezTo>
                  <a:lnTo>
                    <a:pt x="10772" y="9415"/>
                  </a:lnTo>
                  <a:cubicBezTo>
                    <a:pt x="11056" y="9483"/>
                    <a:pt x="11350" y="9515"/>
                    <a:pt x="11645" y="9515"/>
                  </a:cubicBezTo>
                  <a:cubicBezTo>
                    <a:pt x="12208" y="9515"/>
                    <a:pt x="12775" y="9399"/>
                    <a:pt x="13288" y="9199"/>
                  </a:cubicBezTo>
                  <a:cubicBezTo>
                    <a:pt x="13409" y="9155"/>
                    <a:pt x="13523" y="9104"/>
                    <a:pt x="13631" y="9053"/>
                  </a:cubicBezTo>
                  <a:cubicBezTo>
                    <a:pt x="13752" y="9002"/>
                    <a:pt x="13867" y="8932"/>
                    <a:pt x="13968" y="8850"/>
                  </a:cubicBezTo>
                  <a:cubicBezTo>
                    <a:pt x="13981" y="8837"/>
                    <a:pt x="13987" y="8818"/>
                    <a:pt x="13975" y="8799"/>
                  </a:cubicBezTo>
                  <a:cubicBezTo>
                    <a:pt x="14254" y="8608"/>
                    <a:pt x="14489" y="8367"/>
                    <a:pt x="14680" y="8087"/>
                  </a:cubicBezTo>
                  <a:lnTo>
                    <a:pt x="14693" y="8081"/>
                  </a:lnTo>
                  <a:cubicBezTo>
                    <a:pt x="15233" y="7452"/>
                    <a:pt x="15633" y="6715"/>
                    <a:pt x="15856" y="5914"/>
                  </a:cubicBezTo>
                  <a:cubicBezTo>
                    <a:pt x="15856" y="5901"/>
                    <a:pt x="15862" y="5882"/>
                    <a:pt x="15868" y="5869"/>
                  </a:cubicBezTo>
                  <a:cubicBezTo>
                    <a:pt x="15881" y="5869"/>
                    <a:pt x="15887" y="5863"/>
                    <a:pt x="15894" y="5850"/>
                  </a:cubicBezTo>
                  <a:cubicBezTo>
                    <a:pt x="16002" y="5514"/>
                    <a:pt x="16084" y="5177"/>
                    <a:pt x="16154" y="4834"/>
                  </a:cubicBezTo>
                  <a:cubicBezTo>
                    <a:pt x="16192" y="4662"/>
                    <a:pt x="16224" y="4490"/>
                    <a:pt x="16243" y="4319"/>
                  </a:cubicBezTo>
                  <a:cubicBezTo>
                    <a:pt x="16256" y="4230"/>
                    <a:pt x="16269" y="4141"/>
                    <a:pt x="16275" y="4058"/>
                  </a:cubicBezTo>
                  <a:cubicBezTo>
                    <a:pt x="16294" y="3969"/>
                    <a:pt x="16301" y="3874"/>
                    <a:pt x="16301" y="3779"/>
                  </a:cubicBezTo>
                  <a:cubicBezTo>
                    <a:pt x="16332" y="3728"/>
                    <a:pt x="16358" y="3677"/>
                    <a:pt x="16383" y="3626"/>
                  </a:cubicBezTo>
                  <a:lnTo>
                    <a:pt x="16389" y="3620"/>
                  </a:lnTo>
                  <a:cubicBezTo>
                    <a:pt x="16580" y="3258"/>
                    <a:pt x="16809" y="2921"/>
                    <a:pt x="17088" y="2622"/>
                  </a:cubicBezTo>
                  <a:cubicBezTo>
                    <a:pt x="17228" y="2476"/>
                    <a:pt x="17374" y="2336"/>
                    <a:pt x="17527" y="2209"/>
                  </a:cubicBezTo>
                  <a:cubicBezTo>
                    <a:pt x="17610" y="2145"/>
                    <a:pt x="17686" y="2082"/>
                    <a:pt x="17762" y="2025"/>
                  </a:cubicBezTo>
                  <a:cubicBezTo>
                    <a:pt x="17819" y="1980"/>
                    <a:pt x="17883" y="1942"/>
                    <a:pt x="17940" y="1898"/>
                  </a:cubicBezTo>
                  <a:cubicBezTo>
                    <a:pt x="18118" y="1834"/>
                    <a:pt x="18290" y="1771"/>
                    <a:pt x="18461" y="1707"/>
                  </a:cubicBezTo>
                  <a:cubicBezTo>
                    <a:pt x="18887" y="1554"/>
                    <a:pt x="19313" y="1402"/>
                    <a:pt x="19738" y="1243"/>
                  </a:cubicBezTo>
                  <a:lnTo>
                    <a:pt x="20101" y="1116"/>
                  </a:lnTo>
                  <a:cubicBezTo>
                    <a:pt x="20221" y="1084"/>
                    <a:pt x="20342" y="1033"/>
                    <a:pt x="20457" y="976"/>
                  </a:cubicBezTo>
                  <a:cubicBezTo>
                    <a:pt x="20476" y="963"/>
                    <a:pt x="20482" y="938"/>
                    <a:pt x="20469" y="919"/>
                  </a:cubicBezTo>
                  <a:cubicBezTo>
                    <a:pt x="20498" y="873"/>
                    <a:pt x="20464" y="816"/>
                    <a:pt x="20414" y="816"/>
                  </a:cubicBezTo>
                  <a:cubicBezTo>
                    <a:pt x="20409" y="816"/>
                    <a:pt x="20404" y="816"/>
                    <a:pt x="20399" y="817"/>
                  </a:cubicBezTo>
                  <a:cubicBezTo>
                    <a:pt x="20279" y="830"/>
                    <a:pt x="20164" y="849"/>
                    <a:pt x="20050" y="881"/>
                  </a:cubicBezTo>
                  <a:cubicBezTo>
                    <a:pt x="19935" y="900"/>
                    <a:pt x="19821" y="925"/>
                    <a:pt x="19707" y="951"/>
                  </a:cubicBezTo>
                  <a:cubicBezTo>
                    <a:pt x="19484" y="995"/>
                    <a:pt x="19268" y="1046"/>
                    <a:pt x="19046" y="1103"/>
                  </a:cubicBezTo>
                  <a:cubicBezTo>
                    <a:pt x="18830" y="1154"/>
                    <a:pt x="18607" y="1218"/>
                    <a:pt x="18391" y="1275"/>
                  </a:cubicBezTo>
                  <a:cubicBezTo>
                    <a:pt x="18232" y="1319"/>
                    <a:pt x="18067" y="1357"/>
                    <a:pt x="17908" y="1415"/>
                  </a:cubicBezTo>
                  <a:cubicBezTo>
                    <a:pt x="17908" y="1396"/>
                    <a:pt x="17902" y="1383"/>
                    <a:pt x="17883" y="1377"/>
                  </a:cubicBezTo>
                  <a:cubicBezTo>
                    <a:pt x="17842" y="1364"/>
                    <a:pt x="17795" y="1357"/>
                    <a:pt x="17749" y="1357"/>
                  </a:cubicBezTo>
                  <a:cubicBezTo>
                    <a:pt x="17723" y="1357"/>
                    <a:pt x="17698" y="1359"/>
                    <a:pt x="17673" y="1364"/>
                  </a:cubicBezTo>
                  <a:lnTo>
                    <a:pt x="17451" y="1364"/>
                  </a:lnTo>
                  <a:cubicBezTo>
                    <a:pt x="17298" y="1357"/>
                    <a:pt x="17146" y="1345"/>
                    <a:pt x="17000" y="1326"/>
                  </a:cubicBezTo>
                  <a:cubicBezTo>
                    <a:pt x="16885" y="1313"/>
                    <a:pt x="16771" y="1294"/>
                    <a:pt x="16656" y="1268"/>
                  </a:cubicBezTo>
                  <a:cubicBezTo>
                    <a:pt x="16606" y="1243"/>
                    <a:pt x="16555" y="1224"/>
                    <a:pt x="16498" y="1205"/>
                  </a:cubicBezTo>
                  <a:cubicBezTo>
                    <a:pt x="16409" y="1173"/>
                    <a:pt x="16320" y="1148"/>
                    <a:pt x="16231" y="1135"/>
                  </a:cubicBezTo>
                  <a:cubicBezTo>
                    <a:pt x="16075" y="1105"/>
                    <a:pt x="15919" y="1087"/>
                    <a:pt x="15763" y="1087"/>
                  </a:cubicBezTo>
                  <a:cubicBezTo>
                    <a:pt x="15722" y="1087"/>
                    <a:pt x="15681" y="1088"/>
                    <a:pt x="15640" y="1091"/>
                  </a:cubicBezTo>
                  <a:cubicBezTo>
                    <a:pt x="15443" y="1097"/>
                    <a:pt x="15252" y="1129"/>
                    <a:pt x="15061" y="1186"/>
                  </a:cubicBezTo>
                  <a:cubicBezTo>
                    <a:pt x="14953" y="1218"/>
                    <a:pt x="14839" y="1256"/>
                    <a:pt x="14737" y="1307"/>
                  </a:cubicBezTo>
                  <a:cubicBezTo>
                    <a:pt x="14733" y="1297"/>
                    <a:pt x="14721" y="1291"/>
                    <a:pt x="14710" y="1291"/>
                  </a:cubicBezTo>
                  <a:cubicBezTo>
                    <a:pt x="14706" y="1291"/>
                    <a:pt x="14702" y="1292"/>
                    <a:pt x="14699" y="1294"/>
                  </a:cubicBezTo>
                  <a:cubicBezTo>
                    <a:pt x="14572" y="1345"/>
                    <a:pt x="14458" y="1415"/>
                    <a:pt x="14362" y="1510"/>
                  </a:cubicBezTo>
                  <a:cubicBezTo>
                    <a:pt x="14254" y="1599"/>
                    <a:pt x="14159" y="1694"/>
                    <a:pt x="14076" y="1802"/>
                  </a:cubicBezTo>
                  <a:cubicBezTo>
                    <a:pt x="13917" y="1999"/>
                    <a:pt x="13797" y="2222"/>
                    <a:pt x="13714" y="2457"/>
                  </a:cubicBezTo>
                  <a:cubicBezTo>
                    <a:pt x="13657" y="2546"/>
                    <a:pt x="13606" y="2641"/>
                    <a:pt x="13555" y="2736"/>
                  </a:cubicBezTo>
                  <a:cubicBezTo>
                    <a:pt x="13441" y="2953"/>
                    <a:pt x="13352" y="3181"/>
                    <a:pt x="13288" y="3416"/>
                  </a:cubicBezTo>
                  <a:cubicBezTo>
                    <a:pt x="13269" y="3435"/>
                    <a:pt x="13250" y="3455"/>
                    <a:pt x="13237" y="3474"/>
                  </a:cubicBezTo>
                  <a:cubicBezTo>
                    <a:pt x="13225" y="3499"/>
                    <a:pt x="13206" y="3524"/>
                    <a:pt x="13193" y="3550"/>
                  </a:cubicBezTo>
                  <a:cubicBezTo>
                    <a:pt x="13168" y="3588"/>
                    <a:pt x="13136" y="3626"/>
                    <a:pt x="13110" y="3671"/>
                  </a:cubicBezTo>
                  <a:cubicBezTo>
                    <a:pt x="12596" y="2775"/>
                    <a:pt x="11839" y="2044"/>
                    <a:pt x="10994" y="1465"/>
                  </a:cubicBezTo>
                  <a:cubicBezTo>
                    <a:pt x="10562" y="1173"/>
                    <a:pt x="10111" y="919"/>
                    <a:pt x="9641" y="690"/>
                  </a:cubicBezTo>
                  <a:cubicBezTo>
                    <a:pt x="9113" y="423"/>
                    <a:pt x="8560" y="220"/>
                    <a:pt x="7982" y="87"/>
                  </a:cubicBezTo>
                  <a:cubicBezTo>
                    <a:pt x="7717" y="28"/>
                    <a:pt x="7442" y="1"/>
                    <a:pt x="71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49"/>
            <p:cNvSpPr/>
            <p:nvPr/>
          </p:nvSpPr>
          <p:spPr>
            <a:xfrm rot="-1718167">
              <a:off x="7439727" y="1702069"/>
              <a:ext cx="106334" cy="27198"/>
            </a:xfrm>
            <a:custGeom>
              <a:rect b="b" l="l" r="r" t="t"/>
              <a:pathLst>
                <a:path extrusionOk="0" h="166" w="649">
                  <a:moveTo>
                    <a:pt x="544" y="1"/>
                  </a:moveTo>
                  <a:cubicBezTo>
                    <a:pt x="529" y="1"/>
                    <a:pt x="512" y="3"/>
                    <a:pt x="496" y="7"/>
                  </a:cubicBezTo>
                  <a:cubicBezTo>
                    <a:pt x="439" y="13"/>
                    <a:pt x="382" y="19"/>
                    <a:pt x="331" y="26"/>
                  </a:cubicBezTo>
                  <a:cubicBezTo>
                    <a:pt x="280" y="39"/>
                    <a:pt x="223" y="45"/>
                    <a:pt x="172" y="64"/>
                  </a:cubicBezTo>
                  <a:cubicBezTo>
                    <a:pt x="121" y="70"/>
                    <a:pt x="64" y="89"/>
                    <a:pt x="20" y="115"/>
                  </a:cubicBezTo>
                  <a:cubicBezTo>
                    <a:pt x="1" y="134"/>
                    <a:pt x="7" y="159"/>
                    <a:pt x="32" y="166"/>
                  </a:cubicBezTo>
                  <a:cubicBezTo>
                    <a:pt x="83" y="159"/>
                    <a:pt x="134" y="153"/>
                    <a:pt x="185" y="147"/>
                  </a:cubicBezTo>
                  <a:cubicBezTo>
                    <a:pt x="242" y="134"/>
                    <a:pt x="293" y="128"/>
                    <a:pt x="344" y="121"/>
                  </a:cubicBezTo>
                  <a:lnTo>
                    <a:pt x="503" y="102"/>
                  </a:lnTo>
                  <a:cubicBezTo>
                    <a:pt x="511" y="103"/>
                    <a:pt x="520" y="104"/>
                    <a:pt x="528" y="104"/>
                  </a:cubicBezTo>
                  <a:cubicBezTo>
                    <a:pt x="570" y="104"/>
                    <a:pt x="611" y="90"/>
                    <a:pt x="643" y="64"/>
                  </a:cubicBezTo>
                  <a:cubicBezTo>
                    <a:pt x="649" y="51"/>
                    <a:pt x="649" y="45"/>
                    <a:pt x="643" y="32"/>
                  </a:cubicBezTo>
                  <a:cubicBezTo>
                    <a:pt x="612" y="10"/>
                    <a:pt x="579" y="1"/>
                    <a:pt x="5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49"/>
            <p:cNvSpPr/>
            <p:nvPr/>
          </p:nvSpPr>
          <p:spPr>
            <a:xfrm rot="-1718167">
              <a:off x="7335787" y="2038497"/>
              <a:ext cx="82576" cy="47024"/>
            </a:xfrm>
            <a:custGeom>
              <a:rect b="b" l="l" r="r" t="t"/>
              <a:pathLst>
                <a:path extrusionOk="0" h="287" w="504">
                  <a:moveTo>
                    <a:pt x="481" y="1"/>
                  </a:moveTo>
                  <a:cubicBezTo>
                    <a:pt x="477" y="1"/>
                    <a:pt x="472" y="2"/>
                    <a:pt x="469" y="6"/>
                  </a:cubicBezTo>
                  <a:cubicBezTo>
                    <a:pt x="399" y="44"/>
                    <a:pt x="335" y="101"/>
                    <a:pt x="265" y="139"/>
                  </a:cubicBezTo>
                  <a:cubicBezTo>
                    <a:pt x="195" y="178"/>
                    <a:pt x="119" y="209"/>
                    <a:pt x="37" y="222"/>
                  </a:cubicBezTo>
                  <a:cubicBezTo>
                    <a:pt x="0" y="234"/>
                    <a:pt x="4" y="286"/>
                    <a:pt x="37" y="286"/>
                  </a:cubicBezTo>
                  <a:cubicBezTo>
                    <a:pt x="39" y="286"/>
                    <a:pt x="41" y="286"/>
                    <a:pt x="43" y="286"/>
                  </a:cubicBezTo>
                  <a:cubicBezTo>
                    <a:pt x="138" y="279"/>
                    <a:pt x="221" y="248"/>
                    <a:pt x="303" y="209"/>
                  </a:cubicBezTo>
                  <a:cubicBezTo>
                    <a:pt x="386" y="171"/>
                    <a:pt x="450" y="108"/>
                    <a:pt x="494" y="25"/>
                  </a:cubicBezTo>
                  <a:cubicBezTo>
                    <a:pt x="503" y="11"/>
                    <a:pt x="493" y="1"/>
                    <a:pt x="4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49"/>
            <p:cNvSpPr/>
            <p:nvPr/>
          </p:nvSpPr>
          <p:spPr>
            <a:xfrm rot="-1718167">
              <a:off x="7306265" y="2087954"/>
              <a:ext cx="113706" cy="41944"/>
            </a:xfrm>
            <a:custGeom>
              <a:rect b="b" l="l" r="r" t="t"/>
              <a:pathLst>
                <a:path extrusionOk="0" h="256" w="694">
                  <a:moveTo>
                    <a:pt x="668" y="1"/>
                  </a:moveTo>
                  <a:cubicBezTo>
                    <a:pt x="666" y="1"/>
                    <a:pt x="664" y="1"/>
                    <a:pt x="661" y="2"/>
                  </a:cubicBezTo>
                  <a:cubicBezTo>
                    <a:pt x="636" y="2"/>
                    <a:pt x="610" y="15"/>
                    <a:pt x="591" y="34"/>
                  </a:cubicBezTo>
                  <a:cubicBezTo>
                    <a:pt x="566" y="47"/>
                    <a:pt x="541" y="66"/>
                    <a:pt x="521" y="79"/>
                  </a:cubicBezTo>
                  <a:cubicBezTo>
                    <a:pt x="471" y="104"/>
                    <a:pt x="426" y="130"/>
                    <a:pt x="369" y="142"/>
                  </a:cubicBezTo>
                  <a:cubicBezTo>
                    <a:pt x="304" y="167"/>
                    <a:pt x="236" y="178"/>
                    <a:pt x="167" y="178"/>
                  </a:cubicBezTo>
                  <a:cubicBezTo>
                    <a:pt x="129" y="178"/>
                    <a:pt x="90" y="175"/>
                    <a:pt x="51" y="168"/>
                  </a:cubicBezTo>
                  <a:cubicBezTo>
                    <a:pt x="13" y="168"/>
                    <a:pt x="0" y="219"/>
                    <a:pt x="32" y="231"/>
                  </a:cubicBezTo>
                  <a:cubicBezTo>
                    <a:pt x="93" y="247"/>
                    <a:pt x="154" y="255"/>
                    <a:pt x="216" y="255"/>
                  </a:cubicBezTo>
                  <a:cubicBezTo>
                    <a:pt x="277" y="255"/>
                    <a:pt x="337" y="247"/>
                    <a:pt x="394" y="231"/>
                  </a:cubicBezTo>
                  <a:cubicBezTo>
                    <a:pt x="458" y="212"/>
                    <a:pt x="509" y="187"/>
                    <a:pt x="566" y="161"/>
                  </a:cubicBezTo>
                  <a:cubicBezTo>
                    <a:pt x="591" y="142"/>
                    <a:pt x="617" y="123"/>
                    <a:pt x="642" y="98"/>
                  </a:cubicBezTo>
                  <a:cubicBezTo>
                    <a:pt x="668" y="79"/>
                    <a:pt x="687" y="53"/>
                    <a:pt x="693" y="22"/>
                  </a:cubicBezTo>
                  <a:cubicBezTo>
                    <a:pt x="688" y="11"/>
                    <a:pt x="678" y="1"/>
                    <a:pt x="6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49"/>
            <p:cNvSpPr/>
            <p:nvPr/>
          </p:nvSpPr>
          <p:spPr>
            <a:xfrm rot="-1718167">
              <a:off x="7367212" y="1699171"/>
              <a:ext cx="27198" cy="26215"/>
            </a:xfrm>
            <a:custGeom>
              <a:rect b="b" l="l" r="r" t="t"/>
              <a:pathLst>
                <a:path extrusionOk="0" h="160" w="166">
                  <a:moveTo>
                    <a:pt x="26" y="0"/>
                  </a:moveTo>
                  <a:cubicBezTo>
                    <a:pt x="19" y="0"/>
                    <a:pt x="13" y="7"/>
                    <a:pt x="13" y="7"/>
                  </a:cubicBezTo>
                  <a:cubicBezTo>
                    <a:pt x="0" y="19"/>
                    <a:pt x="0" y="32"/>
                    <a:pt x="13" y="45"/>
                  </a:cubicBezTo>
                  <a:lnTo>
                    <a:pt x="70" y="102"/>
                  </a:lnTo>
                  <a:lnTo>
                    <a:pt x="83" y="115"/>
                  </a:lnTo>
                  <a:lnTo>
                    <a:pt x="102" y="134"/>
                  </a:lnTo>
                  <a:cubicBezTo>
                    <a:pt x="115" y="140"/>
                    <a:pt x="127" y="146"/>
                    <a:pt x="140" y="159"/>
                  </a:cubicBezTo>
                  <a:cubicBezTo>
                    <a:pt x="153" y="159"/>
                    <a:pt x="165" y="146"/>
                    <a:pt x="159" y="134"/>
                  </a:cubicBezTo>
                  <a:cubicBezTo>
                    <a:pt x="153" y="121"/>
                    <a:pt x="146" y="108"/>
                    <a:pt x="134" y="102"/>
                  </a:cubicBezTo>
                  <a:cubicBezTo>
                    <a:pt x="127" y="89"/>
                    <a:pt x="127" y="83"/>
                    <a:pt x="121" y="83"/>
                  </a:cubicBezTo>
                  <a:lnTo>
                    <a:pt x="102" y="64"/>
                  </a:lnTo>
                  <a:lnTo>
                    <a:pt x="45" y="7"/>
                  </a:lnTo>
                  <a:cubicBezTo>
                    <a:pt x="38" y="0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49"/>
            <p:cNvSpPr/>
            <p:nvPr/>
          </p:nvSpPr>
          <p:spPr>
            <a:xfrm rot="-1718167">
              <a:off x="7350291" y="1710122"/>
              <a:ext cx="46859" cy="50137"/>
            </a:xfrm>
            <a:custGeom>
              <a:rect b="b" l="l" r="r" t="t"/>
              <a:pathLst>
                <a:path extrusionOk="0" h="306" w="286">
                  <a:moveTo>
                    <a:pt x="54" y="1"/>
                  </a:moveTo>
                  <a:cubicBezTo>
                    <a:pt x="24" y="1"/>
                    <a:pt x="1" y="46"/>
                    <a:pt x="32" y="67"/>
                  </a:cubicBezTo>
                  <a:lnTo>
                    <a:pt x="44" y="79"/>
                  </a:lnTo>
                  <a:lnTo>
                    <a:pt x="51" y="86"/>
                  </a:lnTo>
                  <a:cubicBezTo>
                    <a:pt x="64" y="98"/>
                    <a:pt x="70" y="105"/>
                    <a:pt x="76" y="117"/>
                  </a:cubicBezTo>
                  <a:cubicBezTo>
                    <a:pt x="83" y="124"/>
                    <a:pt x="108" y="156"/>
                    <a:pt x="127" y="175"/>
                  </a:cubicBezTo>
                  <a:cubicBezTo>
                    <a:pt x="140" y="194"/>
                    <a:pt x="152" y="213"/>
                    <a:pt x="165" y="238"/>
                  </a:cubicBezTo>
                  <a:lnTo>
                    <a:pt x="172" y="245"/>
                  </a:lnTo>
                  <a:lnTo>
                    <a:pt x="184" y="264"/>
                  </a:lnTo>
                  <a:cubicBezTo>
                    <a:pt x="191" y="283"/>
                    <a:pt x="203" y="295"/>
                    <a:pt x="222" y="302"/>
                  </a:cubicBezTo>
                  <a:cubicBezTo>
                    <a:pt x="228" y="305"/>
                    <a:pt x="234" y="306"/>
                    <a:pt x="239" y="306"/>
                  </a:cubicBezTo>
                  <a:cubicBezTo>
                    <a:pt x="258" y="306"/>
                    <a:pt x="275" y="290"/>
                    <a:pt x="280" y="270"/>
                  </a:cubicBezTo>
                  <a:cubicBezTo>
                    <a:pt x="286" y="238"/>
                    <a:pt x="261" y="206"/>
                    <a:pt x="241" y="181"/>
                  </a:cubicBezTo>
                  <a:cubicBezTo>
                    <a:pt x="229" y="156"/>
                    <a:pt x="216" y="136"/>
                    <a:pt x="203" y="117"/>
                  </a:cubicBezTo>
                  <a:cubicBezTo>
                    <a:pt x="165" y="79"/>
                    <a:pt x="121" y="41"/>
                    <a:pt x="76" y="9"/>
                  </a:cubicBezTo>
                  <a:cubicBezTo>
                    <a:pt x="69" y="3"/>
                    <a:pt x="61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49"/>
            <p:cNvSpPr/>
            <p:nvPr/>
          </p:nvSpPr>
          <p:spPr>
            <a:xfrm rot="-1718167">
              <a:off x="7258702" y="1859531"/>
              <a:ext cx="46695" cy="31950"/>
            </a:xfrm>
            <a:custGeom>
              <a:rect b="b" l="l" r="r" t="t"/>
              <a:pathLst>
                <a:path extrusionOk="0" h="195" w="285">
                  <a:moveTo>
                    <a:pt x="24" y="0"/>
                  </a:moveTo>
                  <a:cubicBezTo>
                    <a:pt x="10" y="0"/>
                    <a:pt x="0" y="15"/>
                    <a:pt x="5" y="30"/>
                  </a:cubicBezTo>
                  <a:cubicBezTo>
                    <a:pt x="37" y="68"/>
                    <a:pt x="75" y="106"/>
                    <a:pt x="119" y="138"/>
                  </a:cubicBezTo>
                  <a:cubicBezTo>
                    <a:pt x="138" y="150"/>
                    <a:pt x="157" y="163"/>
                    <a:pt x="183" y="176"/>
                  </a:cubicBezTo>
                  <a:lnTo>
                    <a:pt x="221" y="188"/>
                  </a:lnTo>
                  <a:cubicBezTo>
                    <a:pt x="234" y="195"/>
                    <a:pt x="246" y="195"/>
                    <a:pt x="259" y="195"/>
                  </a:cubicBezTo>
                  <a:cubicBezTo>
                    <a:pt x="272" y="195"/>
                    <a:pt x="285" y="176"/>
                    <a:pt x="272" y="169"/>
                  </a:cubicBezTo>
                  <a:cubicBezTo>
                    <a:pt x="259" y="163"/>
                    <a:pt x="246" y="157"/>
                    <a:pt x="240" y="150"/>
                  </a:cubicBezTo>
                  <a:lnTo>
                    <a:pt x="202" y="138"/>
                  </a:lnTo>
                  <a:cubicBezTo>
                    <a:pt x="183" y="125"/>
                    <a:pt x="164" y="112"/>
                    <a:pt x="145" y="100"/>
                  </a:cubicBezTo>
                  <a:cubicBezTo>
                    <a:pt x="100" y="74"/>
                    <a:pt x="68" y="42"/>
                    <a:pt x="37" y="4"/>
                  </a:cubicBez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49"/>
            <p:cNvSpPr/>
            <p:nvPr/>
          </p:nvSpPr>
          <p:spPr>
            <a:xfrm rot="-1718167">
              <a:off x="7278987" y="1821050"/>
              <a:ext cx="36537" cy="43583"/>
            </a:xfrm>
            <a:custGeom>
              <a:rect b="b" l="l" r="r" t="t"/>
              <a:pathLst>
                <a:path extrusionOk="0" h="266" w="223">
                  <a:moveTo>
                    <a:pt x="32" y="0"/>
                  </a:moveTo>
                  <a:cubicBezTo>
                    <a:pt x="19" y="0"/>
                    <a:pt x="7" y="8"/>
                    <a:pt x="7" y="24"/>
                  </a:cubicBezTo>
                  <a:cubicBezTo>
                    <a:pt x="0" y="113"/>
                    <a:pt x="45" y="202"/>
                    <a:pt x="127" y="246"/>
                  </a:cubicBezTo>
                  <a:cubicBezTo>
                    <a:pt x="146" y="259"/>
                    <a:pt x="172" y="266"/>
                    <a:pt x="197" y="266"/>
                  </a:cubicBezTo>
                  <a:cubicBezTo>
                    <a:pt x="216" y="259"/>
                    <a:pt x="223" y="246"/>
                    <a:pt x="223" y="234"/>
                  </a:cubicBezTo>
                  <a:cubicBezTo>
                    <a:pt x="223" y="215"/>
                    <a:pt x="210" y="208"/>
                    <a:pt x="191" y="202"/>
                  </a:cubicBezTo>
                  <a:lnTo>
                    <a:pt x="172" y="189"/>
                  </a:lnTo>
                  <a:lnTo>
                    <a:pt x="159" y="183"/>
                  </a:lnTo>
                  <a:lnTo>
                    <a:pt x="153" y="183"/>
                  </a:lnTo>
                  <a:lnTo>
                    <a:pt x="146" y="177"/>
                  </a:lnTo>
                  <a:cubicBezTo>
                    <a:pt x="140" y="170"/>
                    <a:pt x="127" y="164"/>
                    <a:pt x="121" y="157"/>
                  </a:cubicBezTo>
                  <a:lnTo>
                    <a:pt x="115" y="151"/>
                  </a:lnTo>
                  <a:lnTo>
                    <a:pt x="108" y="138"/>
                  </a:lnTo>
                  <a:lnTo>
                    <a:pt x="96" y="126"/>
                  </a:lnTo>
                  <a:lnTo>
                    <a:pt x="89" y="119"/>
                  </a:lnTo>
                  <a:lnTo>
                    <a:pt x="89" y="119"/>
                  </a:lnTo>
                  <a:cubicBezTo>
                    <a:pt x="90" y="120"/>
                    <a:pt x="91" y="121"/>
                    <a:pt x="91" y="121"/>
                  </a:cubicBezTo>
                  <a:cubicBezTo>
                    <a:pt x="92" y="121"/>
                    <a:pt x="86" y="112"/>
                    <a:pt x="88" y="112"/>
                  </a:cubicBezTo>
                  <a:lnTo>
                    <a:pt x="88" y="112"/>
                  </a:lnTo>
                  <a:cubicBezTo>
                    <a:pt x="88" y="112"/>
                    <a:pt x="88" y="112"/>
                    <a:pt x="89" y="113"/>
                  </a:cubicBezTo>
                  <a:lnTo>
                    <a:pt x="83" y="100"/>
                  </a:lnTo>
                  <a:cubicBezTo>
                    <a:pt x="77" y="94"/>
                    <a:pt x="77" y="94"/>
                    <a:pt x="77" y="88"/>
                  </a:cubicBezTo>
                  <a:cubicBezTo>
                    <a:pt x="64" y="69"/>
                    <a:pt x="57" y="43"/>
                    <a:pt x="57" y="24"/>
                  </a:cubicBezTo>
                  <a:cubicBezTo>
                    <a:pt x="57" y="8"/>
                    <a:pt x="45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49"/>
            <p:cNvSpPr/>
            <p:nvPr/>
          </p:nvSpPr>
          <p:spPr>
            <a:xfrm rot="-1718168">
              <a:off x="7284549" y="1744585"/>
              <a:ext cx="114689" cy="98470"/>
            </a:xfrm>
            <a:custGeom>
              <a:rect b="b" l="l" r="r" t="t"/>
              <a:pathLst>
                <a:path extrusionOk="0" h="601" w="700">
                  <a:moveTo>
                    <a:pt x="418" y="169"/>
                  </a:moveTo>
                  <a:cubicBezTo>
                    <a:pt x="436" y="169"/>
                    <a:pt x="453" y="172"/>
                    <a:pt x="464" y="182"/>
                  </a:cubicBezTo>
                  <a:cubicBezTo>
                    <a:pt x="464" y="182"/>
                    <a:pt x="470" y="182"/>
                    <a:pt x="470" y="188"/>
                  </a:cubicBezTo>
                  <a:lnTo>
                    <a:pt x="464" y="194"/>
                  </a:lnTo>
                  <a:lnTo>
                    <a:pt x="451" y="201"/>
                  </a:lnTo>
                  <a:cubicBezTo>
                    <a:pt x="432" y="207"/>
                    <a:pt x="420" y="213"/>
                    <a:pt x="401" y="213"/>
                  </a:cubicBezTo>
                  <a:cubicBezTo>
                    <a:pt x="375" y="220"/>
                    <a:pt x="350" y="220"/>
                    <a:pt x="318" y="220"/>
                  </a:cubicBezTo>
                  <a:cubicBezTo>
                    <a:pt x="305" y="220"/>
                    <a:pt x="292" y="220"/>
                    <a:pt x="280" y="213"/>
                  </a:cubicBezTo>
                  <a:lnTo>
                    <a:pt x="261" y="213"/>
                  </a:lnTo>
                  <a:cubicBezTo>
                    <a:pt x="280" y="201"/>
                    <a:pt x="299" y="194"/>
                    <a:pt x="324" y="188"/>
                  </a:cubicBezTo>
                  <a:cubicBezTo>
                    <a:pt x="349" y="180"/>
                    <a:pt x="386" y="169"/>
                    <a:pt x="418" y="169"/>
                  </a:cubicBezTo>
                  <a:close/>
                  <a:moveTo>
                    <a:pt x="440" y="0"/>
                  </a:moveTo>
                  <a:cubicBezTo>
                    <a:pt x="427" y="0"/>
                    <a:pt x="414" y="1"/>
                    <a:pt x="401" y="4"/>
                  </a:cubicBezTo>
                  <a:cubicBezTo>
                    <a:pt x="389" y="3"/>
                    <a:pt x="377" y="2"/>
                    <a:pt x="365" y="2"/>
                  </a:cubicBezTo>
                  <a:cubicBezTo>
                    <a:pt x="309" y="2"/>
                    <a:pt x="256" y="14"/>
                    <a:pt x="204" y="35"/>
                  </a:cubicBezTo>
                  <a:cubicBezTo>
                    <a:pt x="184" y="42"/>
                    <a:pt x="165" y="61"/>
                    <a:pt x="146" y="74"/>
                  </a:cubicBezTo>
                  <a:cubicBezTo>
                    <a:pt x="121" y="93"/>
                    <a:pt x="95" y="112"/>
                    <a:pt x="76" y="137"/>
                  </a:cubicBezTo>
                  <a:cubicBezTo>
                    <a:pt x="0" y="245"/>
                    <a:pt x="7" y="391"/>
                    <a:pt x="102" y="493"/>
                  </a:cubicBezTo>
                  <a:cubicBezTo>
                    <a:pt x="161" y="561"/>
                    <a:pt x="249" y="600"/>
                    <a:pt x="340" y="600"/>
                  </a:cubicBezTo>
                  <a:cubicBezTo>
                    <a:pt x="386" y="600"/>
                    <a:pt x="432" y="590"/>
                    <a:pt x="477" y="569"/>
                  </a:cubicBezTo>
                  <a:cubicBezTo>
                    <a:pt x="604" y="518"/>
                    <a:pt x="693" y="391"/>
                    <a:pt x="699" y="251"/>
                  </a:cubicBezTo>
                  <a:cubicBezTo>
                    <a:pt x="699" y="182"/>
                    <a:pt x="667" y="105"/>
                    <a:pt x="610" y="61"/>
                  </a:cubicBezTo>
                  <a:cubicBezTo>
                    <a:pt x="563" y="24"/>
                    <a:pt x="503" y="0"/>
                    <a:pt x="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49"/>
            <p:cNvSpPr/>
            <p:nvPr/>
          </p:nvSpPr>
          <p:spPr>
            <a:xfrm rot="-1718167">
              <a:off x="7402506" y="2405144"/>
              <a:ext cx="32768" cy="42600"/>
            </a:xfrm>
            <a:custGeom>
              <a:rect b="b" l="l" r="r" t="t"/>
              <a:pathLst>
                <a:path extrusionOk="0" h="260" w="200">
                  <a:moveTo>
                    <a:pt x="179" y="1"/>
                  </a:moveTo>
                  <a:cubicBezTo>
                    <a:pt x="175" y="1"/>
                    <a:pt x="171" y="3"/>
                    <a:pt x="167" y="9"/>
                  </a:cubicBezTo>
                  <a:cubicBezTo>
                    <a:pt x="155" y="15"/>
                    <a:pt x="148" y="21"/>
                    <a:pt x="142" y="28"/>
                  </a:cubicBezTo>
                  <a:cubicBezTo>
                    <a:pt x="136" y="34"/>
                    <a:pt x="129" y="47"/>
                    <a:pt x="123" y="53"/>
                  </a:cubicBezTo>
                  <a:cubicBezTo>
                    <a:pt x="110" y="72"/>
                    <a:pt x="97" y="91"/>
                    <a:pt x="85" y="110"/>
                  </a:cubicBezTo>
                  <a:lnTo>
                    <a:pt x="15" y="218"/>
                  </a:lnTo>
                  <a:cubicBezTo>
                    <a:pt x="1" y="237"/>
                    <a:pt x="18" y="260"/>
                    <a:pt x="38" y="260"/>
                  </a:cubicBezTo>
                  <a:cubicBezTo>
                    <a:pt x="45" y="260"/>
                    <a:pt x="53" y="257"/>
                    <a:pt x="59" y="250"/>
                  </a:cubicBezTo>
                  <a:lnTo>
                    <a:pt x="129" y="142"/>
                  </a:lnTo>
                  <a:cubicBezTo>
                    <a:pt x="142" y="123"/>
                    <a:pt x="155" y="110"/>
                    <a:pt x="167" y="91"/>
                  </a:cubicBezTo>
                  <a:lnTo>
                    <a:pt x="186" y="60"/>
                  </a:lnTo>
                  <a:cubicBezTo>
                    <a:pt x="186" y="47"/>
                    <a:pt x="193" y="41"/>
                    <a:pt x="199" y="28"/>
                  </a:cubicBezTo>
                  <a:cubicBezTo>
                    <a:pt x="199" y="14"/>
                    <a:pt x="190" y="1"/>
                    <a:pt x="1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49"/>
            <p:cNvSpPr/>
            <p:nvPr/>
          </p:nvSpPr>
          <p:spPr>
            <a:xfrm rot="-1718167">
              <a:off x="7426217" y="2380420"/>
              <a:ext cx="30802" cy="45385"/>
            </a:xfrm>
            <a:custGeom>
              <a:rect b="b" l="l" r="r" t="t"/>
              <a:pathLst>
                <a:path extrusionOk="0" h="277" w="188">
                  <a:moveTo>
                    <a:pt x="161" y="0"/>
                  </a:moveTo>
                  <a:cubicBezTo>
                    <a:pt x="154" y="0"/>
                    <a:pt x="147" y="4"/>
                    <a:pt x="143" y="12"/>
                  </a:cubicBezTo>
                  <a:cubicBezTo>
                    <a:pt x="124" y="31"/>
                    <a:pt x="117" y="44"/>
                    <a:pt x="105" y="63"/>
                  </a:cubicBezTo>
                  <a:cubicBezTo>
                    <a:pt x="92" y="88"/>
                    <a:pt x="79" y="108"/>
                    <a:pt x="73" y="127"/>
                  </a:cubicBezTo>
                  <a:lnTo>
                    <a:pt x="9" y="241"/>
                  </a:lnTo>
                  <a:cubicBezTo>
                    <a:pt x="0" y="259"/>
                    <a:pt x="17" y="277"/>
                    <a:pt x="34" y="277"/>
                  </a:cubicBezTo>
                  <a:cubicBezTo>
                    <a:pt x="41" y="277"/>
                    <a:pt x="48" y="274"/>
                    <a:pt x="54" y="266"/>
                  </a:cubicBezTo>
                  <a:lnTo>
                    <a:pt x="117" y="152"/>
                  </a:lnTo>
                  <a:cubicBezTo>
                    <a:pt x="130" y="133"/>
                    <a:pt x="137" y="114"/>
                    <a:pt x="149" y="95"/>
                  </a:cubicBezTo>
                  <a:cubicBezTo>
                    <a:pt x="162" y="76"/>
                    <a:pt x="168" y="50"/>
                    <a:pt x="175" y="31"/>
                  </a:cubicBezTo>
                  <a:cubicBezTo>
                    <a:pt x="187" y="14"/>
                    <a:pt x="175" y="0"/>
                    <a:pt x="1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49"/>
            <p:cNvSpPr/>
            <p:nvPr/>
          </p:nvSpPr>
          <p:spPr>
            <a:xfrm rot="-1718167">
              <a:off x="7388048" y="2262762"/>
              <a:ext cx="31294" cy="68979"/>
            </a:xfrm>
            <a:custGeom>
              <a:rect b="b" l="l" r="r" t="t"/>
              <a:pathLst>
                <a:path extrusionOk="0" h="421" w="191">
                  <a:moveTo>
                    <a:pt x="146" y="0"/>
                  </a:moveTo>
                  <a:cubicBezTo>
                    <a:pt x="135" y="0"/>
                    <a:pt x="123" y="7"/>
                    <a:pt x="114" y="19"/>
                  </a:cubicBezTo>
                  <a:cubicBezTo>
                    <a:pt x="108" y="50"/>
                    <a:pt x="101" y="89"/>
                    <a:pt x="101" y="120"/>
                  </a:cubicBezTo>
                  <a:cubicBezTo>
                    <a:pt x="101" y="152"/>
                    <a:pt x="89" y="184"/>
                    <a:pt x="82" y="209"/>
                  </a:cubicBezTo>
                  <a:cubicBezTo>
                    <a:pt x="70" y="241"/>
                    <a:pt x="57" y="273"/>
                    <a:pt x="44" y="305"/>
                  </a:cubicBezTo>
                  <a:cubicBezTo>
                    <a:pt x="25" y="330"/>
                    <a:pt x="12" y="362"/>
                    <a:pt x="6" y="394"/>
                  </a:cubicBezTo>
                  <a:cubicBezTo>
                    <a:pt x="1" y="409"/>
                    <a:pt x="13" y="421"/>
                    <a:pt x="28" y="421"/>
                  </a:cubicBezTo>
                  <a:cubicBezTo>
                    <a:pt x="31" y="421"/>
                    <a:pt x="35" y="420"/>
                    <a:pt x="38" y="419"/>
                  </a:cubicBezTo>
                  <a:cubicBezTo>
                    <a:pt x="70" y="400"/>
                    <a:pt x="95" y="375"/>
                    <a:pt x="108" y="343"/>
                  </a:cubicBezTo>
                  <a:cubicBezTo>
                    <a:pt x="127" y="311"/>
                    <a:pt x="140" y="273"/>
                    <a:pt x="152" y="241"/>
                  </a:cubicBezTo>
                  <a:cubicBezTo>
                    <a:pt x="165" y="209"/>
                    <a:pt x="171" y="171"/>
                    <a:pt x="178" y="139"/>
                  </a:cubicBezTo>
                  <a:cubicBezTo>
                    <a:pt x="190" y="101"/>
                    <a:pt x="190" y="63"/>
                    <a:pt x="178" y="25"/>
                  </a:cubicBezTo>
                  <a:cubicBezTo>
                    <a:pt x="171" y="8"/>
                    <a:pt x="159" y="0"/>
                    <a:pt x="1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49"/>
            <p:cNvSpPr/>
            <p:nvPr/>
          </p:nvSpPr>
          <p:spPr>
            <a:xfrm rot="-1718167">
              <a:off x="7412297" y="2254727"/>
              <a:ext cx="23102" cy="41944"/>
            </a:xfrm>
            <a:custGeom>
              <a:rect b="b" l="l" r="r" t="t"/>
              <a:pathLst>
                <a:path extrusionOk="0" h="256" w="141">
                  <a:moveTo>
                    <a:pt x="90" y="1"/>
                  </a:moveTo>
                  <a:cubicBezTo>
                    <a:pt x="85" y="1"/>
                    <a:pt x="80" y="2"/>
                    <a:pt x="77" y="5"/>
                  </a:cubicBezTo>
                  <a:cubicBezTo>
                    <a:pt x="64" y="12"/>
                    <a:pt x="64" y="24"/>
                    <a:pt x="64" y="44"/>
                  </a:cubicBezTo>
                  <a:lnTo>
                    <a:pt x="64" y="69"/>
                  </a:lnTo>
                  <a:cubicBezTo>
                    <a:pt x="64" y="75"/>
                    <a:pt x="64" y="82"/>
                    <a:pt x="64" y="94"/>
                  </a:cubicBezTo>
                  <a:lnTo>
                    <a:pt x="64" y="107"/>
                  </a:lnTo>
                  <a:lnTo>
                    <a:pt x="64" y="113"/>
                  </a:lnTo>
                  <a:cubicBezTo>
                    <a:pt x="58" y="133"/>
                    <a:pt x="52" y="145"/>
                    <a:pt x="45" y="164"/>
                  </a:cubicBezTo>
                  <a:cubicBezTo>
                    <a:pt x="39" y="177"/>
                    <a:pt x="26" y="196"/>
                    <a:pt x="20" y="209"/>
                  </a:cubicBezTo>
                  <a:cubicBezTo>
                    <a:pt x="0" y="228"/>
                    <a:pt x="18" y="255"/>
                    <a:pt x="39" y="255"/>
                  </a:cubicBezTo>
                  <a:cubicBezTo>
                    <a:pt x="45" y="255"/>
                    <a:pt x="52" y="253"/>
                    <a:pt x="58" y="247"/>
                  </a:cubicBezTo>
                  <a:cubicBezTo>
                    <a:pt x="90" y="215"/>
                    <a:pt x="115" y="177"/>
                    <a:pt x="128" y="139"/>
                  </a:cubicBezTo>
                  <a:cubicBezTo>
                    <a:pt x="134" y="113"/>
                    <a:pt x="134" y="94"/>
                    <a:pt x="141" y="75"/>
                  </a:cubicBezTo>
                  <a:cubicBezTo>
                    <a:pt x="141" y="63"/>
                    <a:pt x="141" y="50"/>
                    <a:pt x="141" y="37"/>
                  </a:cubicBezTo>
                  <a:cubicBezTo>
                    <a:pt x="134" y="31"/>
                    <a:pt x="128" y="24"/>
                    <a:pt x="122" y="24"/>
                  </a:cubicBezTo>
                  <a:cubicBezTo>
                    <a:pt x="115" y="18"/>
                    <a:pt x="109" y="12"/>
                    <a:pt x="102" y="5"/>
                  </a:cubicBezTo>
                  <a:cubicBezTo>
                    <a:pt x="99" y="2"/>
                    <a:pt x="95" y="1"/>
                    <a:pt x="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49"/>
            <p:cNvSpPr/>
            <p:nvPr/>
          </p:nvSpPr>
          <p:spPr>
            <a:xfrm rot="-1718167">
              <a:off x="7439870" y="2245516"/>
              <a:ext cx="18186" cy="42272"/>
            </a:xfrm>
            <a:custGeom>
              <a:rect b="b" l="l" r="r" t="t"/>
              <a:pathLst>
                <a:path extrusionOk="0" h="258" w="111">
                  <a:moveTo>
                    <a:pt x="94" y="0"/>
                  </a:moveTo>
                  <a:cubicBezTo>
                    <a:pt x="89" y="0"/>
                    <a:pt x="83" y="2"/>
                    <a:pt x="79" y="7"/>
                  </a:cubicBezTo>
                  <a:cubicBezTo>
                    <a:pt x="73" y="26"/>
                    <a:pt x="66" y="39"/>
                    <a:pt x="60" y="58"/>
                  </a:cubicBezTo>
                  <a:cubicBezTo>
                    <a:pt x="54" y="58"/>
                    <a:pt x="47" y="64"/>
                    <a:pt x="47" y="70"/>
                  </a:cubicBezTo>
                  <a:lnTo>
                    <a:pt x="47" y="83"/>
                  </a:lnTo>
                  <a:lnTo>
                    <a:pt x="41" y="109"/>
                  </a:lnTo>
                  <a:cubicBezTo>
                    <a:pt x="28" y="147"/>
                    <a:pt x="22" y="185"/>
                    <a:pt x="9" y="217"/>
                  </a:cubicBezTo>
                  <a:cubicBezTo>
                    <a:pt x="1" y="241"/>
                    <a:pt x="19" y="258"/>
                    <a:pt x="39" y="258"/>
                  </a:cubicBezTo>
                  <a:cubicBezTo>
                    <a:pt x="49" y="258"/>
                    <a:pt x="60" y="253"/>
                    <a:pt x="66" y="242"/>
                  </a:cubicBezTo>
                  <a:cubicBezTo>
                    <a:pt x="73" y="204"/>
                    <a:pt x="85" y="172"/>
                    <a:pt x="98" y="134"/>
                  </a:cubicBezTo>
                  <a:cubicBezTo>
                    <a:pt x="104" y="115"/>
                    <a:pt x="111" y="96"/>
                    <a:pt x="111" y="70"/>
                  </a:cubicBezTo>
                  <a:cubicBezTo>
                    <a:pt x="111" y="64"/>
                    <a:pt x="111" y="58"/>
                    <a:pt x="111" y="45"/>
                  </a:cubicBezTo>
                  <a:lnTo>
                    <a:pt x="111" y="20"/>
                  </a:lnTo>
                  <a:cubicBezTo>
                    <a:pt x="111" y="7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49"/>
            <p:cNvSpPr/>
            <p:nvPr/>
          </p:nvSpPr>
          <p:spPr>
            <a:xfrm rot="-1718167">
              <a:off x="7336697" y="2228959"/>
              <a:ext cx="75695" cy="148444"/>
            </a:xfrm>
            <a:custGeom>
              <a:rect b="b" l="l" r="r" t="t"/>
              <a:pathLst>
                <a:path extrusionOk="0" h="906" w="462">
                  <a:moveTo>
                    <a:pt x="397" y="0"/>
                  </a:moveTo>
                  <a:cubicBezTo>
                    <a:pt x="391" y="0"/>
                    <a:pt x="385" y="3"/>
                    <a:pt x="379" y="10"/>
                  </a:cubicBezTo>
                  <a:cubicBezTo>
                    <a:pt x="360" y="35"/>
                    <a:pt x="353" y="67"/>
                    <a:pt x="353" y="105"/>
                  </a:cubicBezTo>
                  <a:cubicBezTo>
                    <a:pt x="347" y="143"/>
                    <a:pt x="347" y="181"/>
                    <a:pt x="341" y="226"/>
                  </a:cubicBezTo>
                  <a:cubicBezTo>
                    <a:pt x="328" y="308"/>
                    <a:pt x="302" y="385"/>
                    <a:pt x="271" y="461"/>
                  </a:cubicBezTo>
                  <a:cubicBezTo>
                    <a:pt x="213" y="613"/>
                    <a:pt x="124" y="747"/>
                    <a:pt x="10" y="868"/>
                  </a:cubicBezTo>
                  <a:cubicBezTo>
                    <a:pt x="0" y="883"/>
                    <a:pt x="17" y="905"/>
                    <a:pt x="35" y="905"/>
                  </a:cubicBezTo>
                  <a:cubicBezTo>
                    <a:pt x="39" y="905"/>
                    <a:pt x="44" y="903"/>
                    <a:pt x="48" y="899"/>
                  </a:cubicBezTo>
                  <a:cubicBezTo>
                    <a:pt x="175" y="785"/>
                    <a:pt x="277" y="645"/>
                    <a:pt x="347" y="493"/>
                  </a:cubicBezTo>
                  <a:cubicBezTo>
                    <a:pt x="379" y="410"/>
                    <a:pt x="404" y="334"/>
                    <a:pt x="417" y="251"/>
                  </a:cubicBezTo>
                  <a:cubicBezTo>
                    <a:pt x="430" y="188"/>
                    <a:pt x="461" y="61"/>
                    <a:pt x="410" y="10"/>
                  </a:cubicBezTo>
                  <a:cubicBezTo>
                    <a:pt x="407" y="3"/>
                    <a:pt x="403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49"/>
            <p:cNvSpPr/>
            <p:nvPr/>
          </p:nvSpPr>
          <p:spPr>
            <a:xfrm rot="-1718167">
              <a:off x="7381907" y="2415401"/>
              <a:ext cx="30311" cy="37521"/>
            </a:xfrm>
            <a:custGeom>
              <a:rect b="b" l="l" r="r" t="t"/>
              <a:pathLst>
                <a:path extrusionOk="0" h="229" w="185">
                  <a:moveTo>
                    <a:pt x="169" y="1"/>
                  </a:moveTo>
                  <a:cubicBezTo>
                    <a:pt x="166" y="1"/>
                    <a:pt x="163" y="1"/>
                    <a:pt x="160" y="3"/>
                  </a:cubicBezTo>
                  <a:cubicBezTo>
                    <a:pt x="147" y="9"/>
                    <a:pt x="128" y="22"/>
                    <a:pt x="115" y="35"/>
                  </a:cubicBezTo>
                  <a:cubicBezTo>
                    <a:pt x="102" y="48"/>
                    <a:pt x="90" y="67"/>
                    <a:pt x="77" y="86"/>
                  </a:cubicBezTo>
                  <a:cubicBezTo>
                    <a:pt x="51" y="117"/>
                    <a:pt x="32" y="156"/>
                    <a:pt x="13" y="187"/>
                  </a:cubicBezTo>
                  <a:cubicBezTo>
                    <a:pt x="1" y="200"/>
                    <a:pt x="7" y="213"/>
                    <a:pt x="13" y="225"/>
                  </a:cubicBezTo>
                  <a:cubicBezTo>
                    <a:pt x="17" y="227"/>
                    <a:pt x="21" y="228"/>
                    <a:pt x="25" y="228"/>
                  </a:cubicBezTo>
                  <a:cubicBezTo>
                    <a:pt x="34" y="228"/>
                    <a:pt x="42" y="224"/>
                    <a:pt x="51" y="219"/>
                  </a:cubicBezTo>
                  <a:cubicBezTo>
                    <a:pt x="77" y="187"/>
                    <a:pt x="102" y="156"/>
                    <a:pt x="128" y="124"/>
                  </a:cubicBezTo>
                  <a:cubicBezTo>
                    <a:pt x="140" y="111"/>
                    <a:pt x="153" y="92"/>
                    <a:pt x="166" y="73"/>
                  </a:cubicBezTo>
                  <a:cubicBezTo>
                    <a:pt x="166" y="67"/>
                    <a:pt x="172" y="54"/>
                    <a:pt x="172" y="48"/>
                  </a:cubicBezTo>
                  <a:cubicBezTo>
                    <a:pt x="179" y="35"/>
                    <a:pt x="185" y="28"/>
                    <a:pt x="185" y="16"/>
                  </a:cubicBezTo>
                  <a:cubicBezTo>
                    <a:pt x="185" y="6"/>
                    <a:pt x="178" y="1"/>
                    <a:pt x="1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49"/>
            <p:cNvSpPr/>
            <p:nvPr/>
          </p:nvSpPr>
          <p:spPr>
            <a:xfrm rot="-1718167">
              <a:off x="7341507" y="2419252"/>
              <a:ext cx="57345" cy="61606"/>
            </a:xfrm>
            <a:custGeom>
              <a:rect b="b" l="l" r="r" t="t"/>
              <a:pathLst>
                <a:path extrusionOk="0" h="376" w="350">
                  <a:moveTo>
                    <a:pt x="324" y="0"/>
                  </a:moveTo>
                  <a:cubicBezTo>
                    <a:pt x="305" y="7"/>
                    <a:pt x="286" y="19"/>
                    <a:pt x="274" y="32"/>
                  </a:cubicBezTo>
                  <a:cubicBezTo>
                    <a:pt x="261" y="45"/>
                    <a:pt x="255" y="64"/>
                    <a:pt x="242" y="83"/>
                  </a:cubicBezTo>
                  <a:cubicBezTo>
                    <a:pt x="223" y="115"/>
                    <a:pt x="197" y="140"/>
                    <a:pt x="172" y="172"/>
                  </a:cubicBezTo>
                  <a:cubicBezTo>
                    <a:pt x="147" y="204"/>
                    <a:pt x="121" y="229"/>
                    <a:pt x="96" y="254"/>
                  </a:cubicBezTo>
                  <a:lnTo>
                    <a:pt x="51" y="292"/>
                  </a:lnTo>
                  <a:cubicBezTo>
                    <a:pt x="32" y="305"/>
                    <a:pt x="19" y="324"/>
                    <a:pt x="13" y="337"/>
                  </a:cubicBezTo>
                  <a:cubicBezTo>
                    <a:pt x="0" y="356"/>
                    <a:pt x="19" y="375"/>
                    <a:pt x="39" y="375"/>
                  </a:cubicBezTo>
                  <a:cubicBezTo>
                    <a:pt x="58" y="369"/>
                    <a:pt x="77" y="362"/>
                    <a:pt x="96" y="350"/>
                  </a:cubicBezTo>
                  <a:cubicBezTo>
                    <a:pt x="115" y="337"/>
                    <a:pt x="127" y="324"/>
                    <a:pt x="147" y="312"/>
                  </a:cubicBezTo>
                  <a:cubicBezTo>
                    <a:pt x="178" y="286"/>
                    <a:pt x="204" y="254"/>
                    <a:pt x="236" y="223"/>
                  </a:cubicBezTo>
                  <a:cubicBezTo>
                    <a:pt x="261" y="197"/>
                    <a:pt x="286" y="165"/>
                    <a:pt x="305" y="134"/>
                  </a:cubicBezTo>
                  <a:cubicBezTo>
                    <a:pt x="318" y="115"/>
                    <a:pt x="331" y="95"/>
                    <a:pt x="344" y="76"/>
                  </a:cubicBezTo>
                  <a:cubicBezTo>
                    <a:pt x="350" y="57"/>
                    <a:pt x="350" y="32"/>
                    <a:pt x="344" y="13"/>
                  </a:cubicBezTo>
                  <a:cubicBezTo>
                    <a:pt x="337" y="0"/>
                    <a:pt x="331" y="0"/>
                    <a:pt x="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49"/>
            <p:cNvSpPr/>
            <p:nvPr/>
          </p:nvSpPr>
          <p:spPr>
            <a:xfrm rot="-1718167">
              <a:off x="7335504" y="1842385"/>
              <a:ext cx="132384" cy="93883"/>
            </a:xfrm>
            <a:custGeom>
              <a:rect b="b" l="l" r="r" t="t"/>
              <a:pathLst>
                <a:path extrusionOk="0" h="573" w="808">
                  <a:moveTo>
                    <a:pt x="782" y="1"/>
                  </a:moveTo>
                  <a:cubicBezTo>
                    <a:pt x="779" y="1"/>
                    <a:pt x="775" y="2"/>
                    <a:pt x="772" y="4"/>
                  </a:cubicBezTo>
                  <a:cubicBezTo>
                    <a:pt x="734" y="23"/>
                    <a:pt x="689" y="49"/>
                    <a:pt x="651" y="81"/>
                  </a:cubicBezTo>
                  <a:lnTo>
                    <a:pt x="619" y="106"/>
                  </a:lnTo>
                  <a:cubicBezTo>
                    <a:pt x="581" y="125"/>
                    <a:pt x="556" y="138"/>
                    <a:pt x="524" y="163"/>
                  </a:cubicBezTo>
                  <a:cubicBezTo>
                    <a:pt x="492" y="182"/>
                    <a:pt x="460" y="208"/>
                    <a:pt x="429" y="227"/>
                  </a:cubicBezTo>
                  <a:cubicBezTo>
                    <a:pt x="365" y="265"/>
                    <a:pt x="295" y="303"/>
                    <a:pt x="225" y="328"/>
                  </a:cubicBezTo>
                  <a:cubicBezTo>
                    <a:pt x="197" y="340"/>
                    <a:pt x="209" y="381"/>
                    <a:pt x="234" y="381"/>
                  </a:cubicBezTo>
                  <a:cubicBezTo>
                    <a:pt x="237" y="381"/>
                    <a:pt x="241" y="381"/>
                    <a:pt x="244" y="379"/>
                  </a:cubicBezTo>
                  <a:lnTo>
                    <a:pt x="263" y="379"/>
                  </a:lnTo>
                  <a:cubicBezTo>
                    <a:pt x="225" y="398"/>
                    <a:pt x="181" y="424"/>
                    <a:pt x="149" y="443"/>
                  </a:cubicBezTo>
                  <a:cubicBezTo>
                    <a:pt x="111" y="468"/>
                    <a:pt x="60" y="500"/>
                    <a:pt x="22" y="532"/>
                  </a:cubicBezTo>
                  <a:cubicBezTo>
                    <a:pt x="0" y="548"/>
                    <a:pt x="15" y="573"/>
                    <a:pt x="39" y="573"/>
                  </a:cubicBezTo>
                  <a:cubicBezTo>
                    <a:pt x="44" y="573"/>
                    <a:pt x="49" y="572"/>
                    <a:pt x="54" y="570"/>
                  </a:cubicBezTo>
                  <a:cubicBezTo>
                    <a:pt x="92" y="544"/>
                    <a:pt x="136" y="519"/>
                    <a:pt x="181" y="494"/>
                  </a:cubicBezTo>
                  <a:cubicBezTo>
                    <a:pt x="219" y="462"/>
                    <a:pt x="263" y="436"/>
                    <a:pt x="301" y="405"/>
                  </a:cubicBezTo>
                  <a:cubicBezTo>
                    <a:pt x="314" y="392"/>
                    <a:pt x="308" y="373"/>
                    <a:pt x="289" y="367"/>
                  </a:cubicBezTo>
                  <a:cubicBezTo>
                    <a:pt x="352" y="341"/>
                    <a:pt x="409" y="316"/>
                    <a:pt x="467" y="284"/>
                  </a:cubicBezTo>
                  <a:cubicBezTo>
                    <a:pt x="498" y="265"/>
                    <a:pt x="537" y="239"/>
                    <a:pt x="568" y="214"/>
                  </a:cubicBezTo>
                  <a:cubicBezTo>
                    <a:pt x="581" y="201"/>
                    <a:pt x="600" y="189"/>
                    <a:pt x="613" y="170"/>
                  </a:cubicBezTo>
                  <a:lnTo>
                    <a:pt x="683" y="119"/>
                  </a:lnTo>
                  <a:lnTo>
                    <a:pt x="740" y="81"/>
                  </a:lnTo>
                  <a:lnTo>
                    <a:pt x="772" y="62"/>
                  </a:lnTo>
                  <a:cubicBezTo>
                    <a:pt x="778" y="49"/>
                    <a:pt x="791" y="42"/>
                    <a:pt x="797" y="36"/>
                  </a:cubicBezTo>
                  <a:cubicBezTo>
                    <a:pt x="807" y="21"/>
                    <a:pt x="797" y="1"/>
                    <a:pt x="7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49"/>
            <p:cNvSpPr/>
            <p:nvPr/>
          </p:nvSpPr>
          <p:spPr>
            <a:xfrm rot="-1718167">
              <a:off x="6381310" y="3344080"/>
              <a:ext cx="71927" cy="18351"/>
            </a:xfrm>
            <a:custGeom>
              <a:rect b="b" l="l" r="r" t="t"/>
              <a:pathLst>
                <a:path extrusionOk="0" h="112" w="439">
                  <a:moveTo>
                    <a:pt x="327" y="1"/>
                  </a:moveTo>
                  <a:cubicBezTo>
                    <a:pt x="318" y="1"/>
                    <a:pt x="308" y="1"/>
                    <a:pt x="299" y="3"/>
                  </a:cubicBezTo>
                  <a:lnTo>
                    <a:pt x="70" y="3"/>
                  </a:lnTo>
                  <a:cubicBezTo>
                    <a:pt x="51" y="3"/>
                    <a:pt x="39" y="10"/>
                    <a:pt x="26" y="10"/>
                  </a:cubicBezTo>
                  <a:cubicBezTo>
                    <a:pt x="0" y="16"/>
                    <a:pt x="7" y="48"/>
                    <a:pt x="26" y="54"/>
                  </a:cubicBezTo>
                  <a:cubicBezTo>
                    <a:pt x="51" y="67"/>
                    <a:pt x="83" y="73"/>
                    <a:pt x="115" y="79"/>
                  </a:cubicBezTo>
                  <a:cubicBezTo>
                    <a:pt x="147" y="86"/>
                    <a:pt x="172" y="92"/>
                    <a:pt x="204" y="92"/>
                  </a:cubicBezTo>
                  <a:cubicBezTo>
                    <a:pt x="236" y="99"/>
                    <a:pt x="261" y="105"/>
                    <a:pt x="293" y="105"/>
                  </a:cubicBezTo>
                  <a:cubicBezTo>
                    <a:pt x="325" y="111"/>
                    <a:pt x="356" y="111"/>
                    <a:pt x="394" y="111"/>
                  </a:cubicBezTo>
                  <a:cubicBezTo>
                    <a:pt x="420" y="105"/>
                    <a:pt x="439" y="86"/>
                    <a:pt x="433" y="60"/>
                  </a:cubicBezTo>
                  <a:cubicBezTo>
                    <a:pt x="433" y="35"/>
                    <a:pt x="413" y="10"/>
                    <a:pt x="388" y="10"/>
                  </a:cubicBezTo>
                  <a:cubicBezTo>
                    <a:pt x="370" y="5"/>
                    <a:pt x="349" y="1"/>
                    <a:pt x="3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49"/>
            <p:cNvSpPr/>
            <p:nvPr/>
          </p:nvSpPr>
          <p:spPr>
            <a:xfrm rot="-1718167">
              <a:off x="6371273" y="3333918"/>
              <a:ext cx="37684" cy="10650"/>
            </a:xfrm>
            <a:custGeom>
              <a:rect b="b" l="l" r="r" t="t"/>
              <a:pathLst>
                <a:path extrusionOk="0" h="65" w="230">
                  <a:moveTo>
                    <a:pt x="26" y="1"/>
                  </a:moveTo>
                  <a:cubicBezTo>
                    <a:pt x="0" y="13"/>
                    <a:pt x="0" y="52"/>
                    <a:pt x="26" y="58"/>
                  </a:cubicBezTo>
                  <a:lnTo>
                    <a:pt x="32" y="64"/>
                  </a:lnTo>
                  <a:lnTo>
                    <a:pt x="185" y="64"/>
                  </a:lnTo>
                  <a:cubicBezTo>
                    <a:pt x="191" y="64"/>
                    <a:pt x="204" y="64"/>
                    <a:pt x="210" y="58"/>
                  </a:cubicBezTo>
                  <a:cubicBezTo>
                    <a:pt x="223" y="58"/>
                    <a:pt x="229" y="45"/>
                    <a:pt x="229" y="33"/>
                  </a:cubicBezTo>
                  <a:cubicBezTo>
                    <a:pt x="229" y="26"/>
                    <a:pt x="223" y="13"/>
                    <a:pt x="216" y="7"/>
                  </a:cubicBezTo>
                  <a:cubicBezTo>
                    <a:pt x="204" y="7"/>
                    <a:pt x="191" y="1"/>
                    <a:pt x="1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49"/>
            <p:cNvSpPr/>
            <p:nvPr/>
          </p:nvSpPr>
          <p:spPr>
            <a:xfrm rot="-1718167">
              <a:off x="6354740" y="3301284"/>
              <a:ext cx="50791" cy="10650"/>
            </a:xfrm>
            <a:custGeom>
              <a:rect b="b" l="l" r="r" t="t"/>
              <a:pathLst>
                <a:path extrusionOk="0" h="65" w="310">
                  <a:moveTo>
                    <a:pt x="37" y="1"/>
                  </a:moveTo>
                  <a:cubicBezTo>
                    <a:pt x="4" y="1"/>
                    <a:pt x="0" y="52"/>
                    <a:pt x="37" y="52"/>
                  </a:cubicBezTo>
                  <a:lnTo>
                    <a:pt x="43" y="52"/>
                  </a:lnTo>
                  <a:lnTo>
                    <a:pt x="164" y="65"/>
                  </a:lnTo>
                  <a:cubicBezTo>
                    <a:pt x="202" y="65"/>
                    <a:pt x="246" y="65"/>
                    <a:pt x="284" y="52"/>
                  </a:cubicBezTo>
                  <a:cubicBezTo>
                    <a:pt x="303" y="52"/>
                    <a:pt x="310" y="27"/>
                    <a:pt x="284" y="20"/>
                  </a:cubicBezTo>
                  <a:cubicBezTo>
                    <a:pt x="246" y="8"/>
                    <a:pt x="208" y="1"/>
                    <a:pt x="164" y="1"/>
                  </a:cubicBezTo>
                  <a:lnTo>
                    <a:pt x="43" y="1"/>
                  </a:lnTo>
                  <a:cubicBezTo>
                    <a:pt x="41" y="1"/>
                    <a:pt x="39" y="1"/>
                    <a:pt x="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49"/>
            <p:cNvSpPr/>
            <p:nvPr/>
          </p:nvSpPr>
          <p:spPr>
            <a:xfrm rot="-1718167">
              <a:off x="7237738" y="3016189"/>
              <a:ext cx="48006" cy="41453"/>
            </a:xfrm>
            <a:custGeom>
              <a:rect b="b" l="l" r="r" t="t"/>
              <a:pathLst>
                <a:path extrusionOk="0" h="253" w="293">
                  <a:moveTo>
                    <a:pt x="270" y="1"/>
                  </a:moveTo>
                  <a:cubicBezTo>
                    <a:pt x="267" y="1"/>
                    <a:pt x="264" y="2"/>
                    <a:pt x="261" y="4"/>
                  </a:cubicBezTo>
                  <a:lnTo>
                    <a:pt x="229" y="23"/>
                  </a:lnTo>
                  <a:cubicBezTo>
                    <a:pt x="217" y="29"/>
                    <a:pt x="210" y="35"/>
                    <a:pt x="198" y="48"/>
                  </a:cubicBezTo>
                  <a:cubicBezTo>
                    <a:pt x="179" y="61"/>
                    <a:pt x="160" y="80"/>
                    <a:pt x="141" y="99"/>
                  </a:cubicBezTo>
                  <a:lnTo>
                    <a:pt x="26" y="201"/>
                  </a:lnTo>
                  <a:cubicBezTo>
                    <a:pt x="1" y="216"/>
                    <a:pt x="25" y="252"/>
                    <a:pt x="48" y="252"/>
                  </a:cubicBezTo>
                  <a:cubicBezTo>
                    <a:pt x="54" y="252"/>
                    <a:pt x="59" y="250"/>
                    <a:pt x="64" y="245"/>
                  </a:cubicBezTo>
                  <a:lnTo>
                    <a:pt x="179" y="143"/>
                  </a:lnTo>
                  <a:cubicBezTo>
                    <a:pt x="198" y="131"/>
                    <a:pt x="217" y="112"/>
                    <a:pt x="236" y="93"/>
                  </a:cubicBezTo>
                  <a:cubicBezTo>
                    <a:pt x="249" y="86"/>
                    <a:pt x="255" y="74"/>
                    <a:pt x="261" y="67"/>
                  </a:cubicBezTo>
                  <a:cubicBezTo>
                    <a:pt x="274" y="54"/>
                    <a:pt x="280" y="42"/>
                    <a:pt x="287" y="35"/>
                  </a:cubicBezTo>
                  <a:cubicBezTo>
                    <a:pt x="292" y="25"/>
                    <a:pt x="284" y="1"/>
                    <a:pt x="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49"/>
            <p:cNvSpPr/>
            <p:nvPr/>
          </p:nvSpPr>
          <p:spPr>
            <a:xfrm rot="-1718167">
              <a:off x="7157235" y="2988957"/>
              <a:ext cx="76678" cy="61770"/>
            </a:xfrm>
            <a:custGeom>
              <a:rect b="b" l="l" r="r" t="t"/>
              <a:pathLst>
                <a:path extrusionOk="0" h="377" w="468">
                  <a:moveTo>
                    <a:pt x="422" y="1"/>
                  </a:moveTo>
                  <a:cubicBezTo>
                    <a:pt x="414" y="1"/>
                    <a:pt x="407" y="3"/>
                    <a:pt x="399" y="7"/>
                  </a:cubicBezTo>
                  <a:cubicBezTo>
                    <a:pt x="361" y="33"/>
                    <a:pt x="329" y="65"/>
                    <a:pt x="304" y="103"/>
                  </a:cubicBezTo>
                  <a:cubicBezTo>
                    <a:pt x="278" y="128"/>
                    <a:pt x="247" y="154"/>
                    <a:pt x="215" y="179"/>
                  </a:cubicBezTo>
                  <a:cubicBezTo>
                    <a:pt x="183" y="211"/>
                    <a:pt x="151" y="230"/>
                    <a:pt x="119" y="262"/>
                  </a:cubicBezTo>
                  <a:cubicBezTo>
                    <a:pt x="88" y="287"/>
                    <a:pt x="50" y="312"/>
                    <a:pt x="18" y="338"/>
                  </a:cubicBezTo>
                  <a:cubicBezTo>
                    <a:pt x="0" y="349"/>
                    <a:pt x="9" y="377"/>
                    <a:pt x="30" y="377"/>
                  </a:cubicBezTo>
                  <a:cubicBezTo>
                    <a:pt x="32" y="377"/>
                    <a:pt x="35" y="377"/>
                    <a:pt x="37" y="376"/>
                  </a:cubicBezTo>
                  <a:cubicBezTo>
                    <a:pt x="81" y="370"/>
                    <a:pt x="119" y="357"/>
                    <a:pt x="164" y="338"/>
                  </a:cubicBezTo>
                  <a:cubicBezTo>
                    <a:pt x="202" y="319"/>
                    <a:pt x="240" y="293"/>
                    <a:pt x="278" y="262"/>
                  </a:cubicBezTo>
                  <a:cubicBezTo>
                    <a:pt x="316" y="236"/>
                    <a:pt x="348" y="204"/>
                    <a:pt x="380" y="173"/>
                  </a:cubicBezTo>
                  <a:cubicBezTo>
                    <a:pt x="418" y="141"/>
                    <a:pt x="450" y="96"/>
                    <a:pt x="463" y="52"/>
                  </a:cubicBezTo>
                  <a:cubicBezTo>
                    <a:pt x="467" y="23"/>
                    <a:pt x="446" y="1"/>
                    <a:pt x="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49"/>
            <p:cNvSpPr/>
            <p:nvPr/>
          </p:nvSpPr>
          <p:spPr>
            <a:xfrm rot="-1718167">
              <a:off x="7208060" y="2995184"/>
              <a:ext cx="47350" cy="46041"/>
            </a:xfrm>
            <a:custGeom>
              <a:rect b="b" l="l" r="r" t="t"/>
              <a:pathLst>
                <a:path extrusionOk="0" h="281" w="289">
                  <a:moveTo>
                    <a:pt x="263" y="1"/>
                  </a:moveTo>
                  <a:cubicBezTo>
                    <a:pt x="261" y="1"/>
                    <a:pt x="259" y="1"/>
                    <a:pt x="257" y="2"/>
                  </a:cubicBezTo>
                  <a:cubicBezTo>
                    <a:pt x="238" y="9"/>
                    <a:pt x="232" y="15"/>
                    <a:pt x="219" y="21"/>
                  </a:cubicBezTo>
                  <a:cubicBezTo>
                    <a:pt x="206" y="34"/>
                    <a:pt x="194" y="40"/>
                    <a:pt x="187" y="53"/>
                  </a:cubicBezTo>
                  <a:cubicBezTo>
                    <a:pt x="168" y="72"/>
                    <a:pt x="149" y="91"/>
                    <a:pt x="124" y="110"/>
                  </a:cubicBezTo>
                  <a:cubicBezTo>
                    <a:pt x="86" y="155"/>
                    <a:pt x="54" y="193"/>
                    <a:pt x="16" y="237"/>
                  </a:cubicBezTo>
                  <a:cubicBezTo>
                    <a:pt x="0" y="253"/>
                    <a:pt x="18" y="281"/>
                    <a:pt x="39" y="281"/>
                  </a:cubicBezTo>
                  <a:cubicBezTo>
                    <a:pt x="44" y="281"/>
                    <a:pt x="49" y="279"/>
                    <a:pt x="54" y="276"/>
                  </a:cubicBezTo>
                  <a:cubicBezTo>
                    <a:pt x="92" y="237"/>
                    <a:pt x="130" y="199"/>
                    <a:pt x="175" y="161"/>
                  </a:cubicBezTo>
                  <a:cubicBezTo>
                    <a:pt x="194" y="142"/>
                    <a:pt x="213" y="123"/>
                    <a:pt x="238" y="98"/>
                  </a:cubicBezTo>
                  <a:cubicBezTo>
                    <a:pt x="245" y="91"/>
                    <a:pt x="251" y="79"/>
                    <a:pt x="264" y="72"/>
                  </a:cubicBezTo>
                  <a:cubicBezTo>
                    <a:pt x="270" y="59"/>
                    <a:pt x="276" y="47"/>
                    <a:pt x="283" y="28"/>
                  </a:cubicBezTo>
                  <a:cubicBezTo>
                    <a:pt x="288" y="17"/>
                    <a:pt x="275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49"/>
            <p:cNvSpPr/>
            <p:nvPr/>
          </p:nvSpPr>
          <p:spPr>
            <a:xfrm rot="-1718167">
              <a:off x="7301437" y="2510149"/>
              <a:ext cx="39814" cy="37684"/>
            </a:xfrm>
            <a:custGeom>
              <a:rect b="b" l="l" r="r" t="t"/>
              <a:pathLst>
                <a:path extrusionOk="0" h="230" w="243">
                  <a:moveTo>
                    <a:pt x="221" y="1"/>
                  </a:moveTo>
                  <a:cubicBezTo>
                    <a:pt x="217" y="1"/>
                    <a:pt x="214" y="1"/>
                    <a:pt x="211" y="3"/>
                  </a:cubicBezTo>
                  <a:cubicBezTo>
                    <a:pt x="192" y="16"/>
                    <a:pt x="172" y="28"/>
                    <a:pt x="160" y="48"/>
                  </a:cubicBezTo>
                  <a:cubicBezTo>
                    <a:pt x="147" y="67"/>
                    <a:pt x="128" y="86"/>
                    <a:pt x="115" y="98"/>
                  </a:cubicBezTo>
                  <a:lnTo>
                    <a:pt x="103" y="111"/>
                  </a:lnTo>
                  <a:lnTo>
                    <a:pt x="96" y="117"/>
                  </a:lnTo>
                  <a:cubicBezTo>
                    <a:pt x="90" y="124"/>
                    <a:pt x="77" y="136"/>
                    <a:pt x="71" y="143"/>
                  </a:cubicBezTo>
                  <a:cubicBezTo>
                    <a:pt x="52" y="156"/>
                    <a:pt x="39" y="168"/>
                    <a:pt x="20" y="181"/>
                  </a:cubicBezTo>
                  <a:cubicBezTo>
                    <a:pt x="7" y="194"/>
                    <a:pt x="1" y="206"/>
                    <a:pt x="14" y="219"/>
                  </a:cubicBezTo>
                  <a:cubicBezTo>
                    <a:pt x="17" y="227"/>
                    <a:pt x="25" y="230"/>
                    <a:pt x="34" y="230"/>
                  </a:cubicBezTo>
                  <a:cubicBezTo>
                    <a:pt x="40" y="230"/>
                    <a:pt x="46" y="228"/>
                    <a:pt x="52" y="225"/>
                  </a:cubicBezTo>
                  <a:cubicBezTo>
                    <a:pt x="90" y="200"/>
                    <a:pt x="128" y="175"/>
                    <a:pt x="160" y="143"/>
                  </a:cubicBezTo>
                  <a:cubicBezTo>
                    <a:pt x="179" y="124"/>
                    <a:pt x="198" y="105"/>
                    <a:pt x="211" y="92"/>
                  </a:cubicBezTo>
                  <a:cubicBezTo>
                    <a:pt x="230" y="67"/>
                    <a:pt x="236" y="48"/>
                    <a:pt x="242" y="22"/>
                  </a:cubicBezTo>
                  <a:cubicBezTo>
                    <a:pt x="242" y="8"/>
                    <a:pt x="232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49"/>
            <p:cNvSpPr/>
            <p:nvPr/>
          </p:nvSpPr>
          <p:spPr>
            <a:xfrm rot="-1718167">
              <a:off x="7230411" y="2491128"/>
              <a:ext cx="96503" cy="73239"/>
            </a:xfrm>
            <a:custGeom>
              <a:rect b="b" l="l" r="r" t="t"/>
              <a:pathLst>
                <a:path extrusionOk="0" h="447" w="589">
                  <a:moveTo>
                    <a:pt x="549" y="0"/>
                  </a:moveTo>
                  <a:cubicBezTo>
                    <a:pt x="545" y="0"/>
                    <a:pt x="542" y="1"/>
                    <a:pt x="539" y="2"/>
                  </a:cubicBezTo>
                  <a:cubicBezTo>
                    <a:pt x="520" y="8"/>
                    <a:pt x="507" y="14"/>
                    <a:pt x="501" y="21"/>
                  </a:cubicBezTo>
                  <a:lnTo>
                    <a:pt x="469" y="46"/>
                  </a:lnTo>
                  <a:cubicBezTo>
                    <a:pt x="450" y="65"/>
                    <a:pt x="431" y="84"/>
                    <a:pt x="412" y="103"/>
                  </a:cubicBezTo>
                  <a:cubicBezTo>
                    <a:pt x="373" y="141"/>
                    <a:pt x="335" y="173"/>
                    <a:pt x="291" y="205"/>
                  </a:cubicBezTo>
                  <a:cubicBezTo>
                    <a:pt x="208" y="275"/>
                    <a:pt x="119" y="338"/>
                    <a:pt x="24" y="389"/>
                  </a:cubicBezTo>
                  <a:cubicBezTo>
                    <a:pt x="0" y="407"/>
                    <a:pt x="15" y="447"/>
                    <a:pt x="43" y="447"/>
                  </a:cubicBezTo>
                  <a:cubicBezTo>
                    <a:pt x="45" y="447"/>
                    <a:pt x="47" y="447"/>
                    <a:pt x="49" y="446"/>
                  </a:cubicBezTo>
                  <a:cubicBezTo>
                    <a:pt x="157" y="408"/>
                    <a:pt x="265" y="357"/>
                    <a:pt x="354" y="294"/>
                  </a:cubicBezTo>
                  <a:cubicBezTo>
                    <a:pt x="399" y="262"/>
                    <a:pt x="443" y="224"/>
                    <a:pt x="488" y="186"/>
                  </a:cubicBezTo>
                  <a:cubicBezTo>
                    <a:pt x="507" y="167"/>
                    <a:pt x="532" y="141"/>
                    <a:pt x="551" y="122"/>
                  </a:cubicBezTo>
                  <a:cubicBezTo>
                    <a:pt x="558" y="110"/>
                    <a:pt x="564" y="97"/>
                    <a:pt x="570" y="91"/>
                  </a:cubicBezTo>
                  <a:cubicBezTo>
                    <a:pt x="583" y="71"/>
                    <a:pt x="583" y="59"/>
                    <a:pt x="583" y="40"/>
                  </a:cubicBezTo>
                  <a:cubicBezTo>
                    <a:pt x="589" y="18"/>
                    <a:pt x="570" y="0"/>
                    <a:pt x="5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49"/>
            <p:cNvSpPr/>
            <p:nvPr/>
          </p:nvSpPr>
          <p:spPr>
            <a:xfrm rot="-1718167">
              <a:off x="7192825" y="2529187"/>
              <a:ext cx="44729" cy="47024"/>
            </a:xfrm>
            <a:custGeom>
              <a:rect b="b" l="l" r="r" t="t"/>
              <a:pathLst>
                <a:path extrusionOk="0" h="287" w="273">
                  <a:moveTo>
                    <a:pt x="244" y="1"/>
                  </a:moveTo>
                  <a:cubicBezTo>
                    <a:pt x="238" y="1"/>
                    <a:pt x="231" y="2"/>
                    <a:pt x="228" y="5"/>
                  </a:cubicBezTo>
                  <a:lnTo>
                    <a:pt x="196" y="31"/>
                  </a:lnTo>
                  <a:cubicBezTo>
                    <a:pt x="184" y="37"/>
                    <a:pt x="171" y="43"/>
                    <a:pt x="158" y="56"/>
                  </a:cubicBezTo>
                  <a:cubicBezTo>
                    <a:pt x="139" y="75"/>
                    <a:pt x="120" y="101"/>
                    <a:pt x="101" y="120"/>
                  </a:cubicBezTo>
                  <a:cubicBezTo>
                    <a:pt x="82" y="145"/>
                    <a:pt x="63" y="164"/>
                    <a:pt x="44" y="183"/>
                  </a:cubicBezTo>
                  <a:cubicBezTo>
                    <a:pt x="25" y="202"/>
                    <a:pt x="12" y="228"/>
                    <a:pt x="6" y="253"/>
                  </a:cubicBezTo>
                  <a:lnTo>
                    <a:pt x="6" y="260"/>
                  </a:lnTo>
                  <a:cubicBezTo>
                    <a:pt x="0" y="275"/>
                    <a:pt x="12" y="287"/>
                    <a:pt x="24" y="287"/>
                  </a:cubicBezTo>
                  <a:cubicBezTo>
                    <a:pt x="26" y="287"/>
                    <a:pt x="29" y="286"/>
                    <a:pt x="31" y="285"/>
                  </a:cubicBezTo>
                  <a:lnTo>
                    <a:pt x="37" y="279"/>
                  </a:lnTo>
                  <a:cubicBezTo>
                    <a:pt x="63" y="272"/>
                    <a:pt x="88" y="260"/>
                    <a:pt x="101" y="240"/>
                  </a:cubicBezTo>
                  <a:cubicBezTo>
                    <a:pt x="126" y="221"/>
                    <a:pt x="146" y="196"/>
                    <a:pt x="165" y="171"/>
                  </a:cubicBezTo>
                  <a:cubicBezTo>
                    <a:pt x="190" y="151"/>
                    <a:pt x="203" y="139"/>
                    <a:pt x="222" y="113"/>
                  </a:cubicBezTo>
                  <a:cubicBezTo>
                    <a:pt x="228" y="101"/>
                    <a:pt x="241" y="94"/>
                    <a:pt x="247" y="82"/>
                  </a:cubicBezTo>
                  <a:cubicBezTo>
                    <a:pt x="254" y="69"/>
                    <a:pt x="260" y="50"/>
                    <a:pt x="273" y="37"/>
                  </a:cubicBezTo>
                  <a:cubicBezTo>
                    <a:pt x="273" y="24"/>
                    <a:pt x="273" y="12"/>
                    <a:pt x="260" y="5"/>
                  </a:cubicBezTo>
                  <a:cubicBezTo>
                    <a:pt x="257" y="2"/>
                    <a:pt x="250" y="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49"/>
            <p:cNvSpPr/>
            <p:nvPr/>
          </p:nvSpPr>
          <p:spPr>
            <a:xfrm rot="-1718167">
              <a:off x="7346639" y="2516819"/>
              <a:ext cx="37520" cy="33916"/>
            </a:xfrm>
            <a:custGeom>
              <a:rect b="b" l="l" r="r" t="t"/>
              <a:pathLst>
                <a:path extrusionOk="0" h="207" w="229">
                  <a:moveTo>
                    <a:pt x="205" y="1"/>
                  </a:moveTo>
                  <a:cubicBezTo>
                    <a:pt x="202" y="1"/>
                    <a:pt x="200" y="1"/>
                    <a:pt x="198" y="2"/>
                  </a:cubicBezTo>
                  <a:cubicBezTo>
                    <a:pt x="179" y="9"/>
                    <a:pt x="166" y="21"/>
                    <a:pt x="153" y="34"/>
                  </a:cubicBezTo>
                  <a:cubicBezTo>
                    <a:pt x="134" y="47"/>
                    <a:pt x="121" y="59"/>
                    <a:pt x="109" y="72"/>
                  </a:cubicBezTo>
                  <a:cubicBezTo>
                    <a:pt x="83" y="104"/>
                    <a:pt x="52" y="129"/>
                    <a:pt x="26" y="155"/>
                  </a:cubicBezTo>
                  <a:cubicBezTo>
                    <a:pt x="1" y="175"/>
                    <a:pt x="20" y="207"/>
                    <a:pt x="44" y="207"/>
                  </a:cubicBezTo>
                  <a:cubicBezTo>
                    <a:pt x="51" y="207"/>
                    <a:pt x="58" y="205"/>
                    <a:pt x="64" y="199"/>
                  </a:cubicBezTo>
                  <a:lnTo>
                    <a:pt x="147" y="117"/>
                  </a:lnTo>
                  <a:cubicBezTo>
                    <a:pt x="160" y="104"/>
                    <a:pt x="172" y="85"/>
                    <a:pt x="185" y="72"/>
                  </a:cubicBezTo>
                  <a:cubicBezTo>
                    <a:pt x="198" y="53"/>
                    <a:pt x="210" y="40"/>
                    <a:pt x="223" y="28"/>
                  </a:cubicBezTo>
                  <a:cubicBezTo>
                    <a:pt x="228" y="12"/>
                    <a:pt x="216" y="1"/>
                    <a:pt x="2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49"/>
            <p:cNvSpPr/>
            <p:nvPr/>
          </p:nvSpPr>
          <p:spPr>
            <a:xfrm rot="-1718167">
              <a:off x="7147140" y="2144134"/>
              <a:ext cx="24412" cy="44402"/>
            </a:xfrm>
            <a:custGeom>
              <a:rect b="b" l="l" r="r" t="t"/>
              <a:pathLst>
                <a:path extrusionOk="0" h="271" w="149">
                  <a:moveTo>
                    <a:pt x="131" y="1"/>
                  </a:moveTo>
                  <a:cubicBezTo>
                    <a:pt x="128" y="1"/>
                    <a:pt x="125" y="2"/>
                    <a:pt x="123" y="6"/>
                  </a:cubicBezTo>
                  <a:cubicBezTo>
                    <a:pt x="98" y="38"/>
                    <a:pt x="72" y="76"/>
                    <a:pt x="60" y="121"/>
                  </a:cubicBezTo>
                  <a:lnTo>
                    <a:pt x="9" y="235"/>
                  </a:lnTo>
                  <a:cubicBezTo>
                    <a:pt x="1" y="255"/>
                    <a:pt x="16" y="270"/>
                    <a:pt x="33" y="270"/>
                  </a:cubicBezTo>
                  <a:cubicBezTo>
                    <a:pt x="42" y="270"/>
                    <a:pt x="53" y="265"/>
                    <a:pt x="60" y="254"/>
                  </a:cubicBezTo>
                  <a:lnTo>
                    <a:pt x="110" y="140"/>
                  </a:lnTo>
                  <a:cubicBezTo>
                    <a:pt x="129" y="101"/>
                    <a:pt x="142" y="63"/>
                    <a:pt x="149" y="19"/>
                  </a:cubicBezTo>
                  <a:cubicBezTo>
                    <a:pt x="149" y="10"/>
                    <a:pt x="139" y="1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49"/>
            <p:cNvSpPr/>
            <p:nvPr/>
          </p:nvSpPr>
          <p:spPr>
            <a:xfrm rot="-1718167">
              <a:off x="7102961" y="2141008"/>
              <a:ext cx="52921" cy="78482"/>
            </a:xfrm>
            <a:custGeom>
              <a:rect b="b" l="l" r="r" t="t"/>
              <a:pathLst>
                <a:path extrusionOk="0" h="479" w="323">
                  <a:moveTo>
                    <a:pt x="269" y="0"/>
                  </a:moveTo>
                  <a:cubicBezTo>
                    <a:pt x="265" y="0"/>
                    <a:pt x="262" y="1"/>
                    <a:pt x="259" y="2"/>
                  </a:cubicBezTo>
                  <a:cubicBezTo>
                    <a:pt x="240" y="15"/>
                    <a:pt x="227" y="34"/>
                    <a:pt x="220" y="53"/>
                  </a:cubicBezTo>
                  <a:cubicBezTo>
                    <a:pt x="208" y="123"/>
                    <a:pt x="182" y="187"/>
                    <a:pt x="151" y="244"/>
                  </a:cubicBezTo>
                  <a:cubicBezTo>
                    <a:pt x="112" y="314"/>
                    <a:pt x="68" y="377"/>
                    <a:pt x="11" y="435"/>
                  </a:cubicBezTo>
                  <a:cubicBezTo>
                    <a:pt x="1" y="455"/>
                    <a:pt x="18" y="478"/>
                    <a:pt x="36" y="478"/>
                  </a:cubicBezTo>
                  <a:cubicBezTo>
                    <a:pt x="40" y="478"/>
                    <a:pt x="45" y="477"/>
                    <a:pt x="49" y="473"/>
                  </a:cubicBezTo>
                  <a:cubicBezTo>
                    <a:pt x="157" y="384"/>
                    <a:pt x="240" y="263"/>
                    <a:pt x="284" y="129"/>
                  </a:cubicBezTo>
                  <a:cubicBezTo>
                    <a:pt x="297" y="98"/>
                    <a:pt x="322" y="53"/>
                    <a:pt x="303" y="21"/>
                  </a:cubicBezTo>
                  <a:cubicBezTo>
                    <a:pt x="294" y="7"/>
                    <a:pt x="280" y="0"/>
                    <a:pt x="2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49"/>
            <p:cNvSpPr/>
            <p:nvPr/>
          </p:nvSpPr>
          <p:spPr>
            <a:xfrm rot="-1718167">
              <a:off x="7248180" y="2062204"/>
              <a:ext cx="31130" cy="61770"/>
            </a:xfrm>
            <a:custGeom>
              <a:rect b="b" l="l" r="r" t="t"/>
              <a:pathLst>
                <a:path extrusionOk="0" h="377" w="190">
                  <a:moveTo>
                    <a:pt x="153" y="1"/>
                  </a:moveTo>
                  <a:cubicBezTo>
                    <a:pt x="147" y="1"/>
                    <a:pt x="142" y="4"/>
                    <a:pt x="139" y="13"/>
                  </a:cubicBezTo>
                  <a:cubicBezTo>
                    <a:pt x="120" y="38"/>
                    <a:pt x="114" y="70"/>
                    <a:pt x="107" y="102"/>
                  </a:cubicBezTo>
                  <a:cubicBezTo>
                    <a:pt x="101" y="133"/>
                    <a:pt x="95" y="159"/>
                    <a:pt x="82" y="191"/>
                  </a:cubicBezTo>
                  <a:cubicBezTo>
                    <a:pt x="76" y="216"/>
                    <a:pt x="63" y="248"/>
                    <a:pt x="44" y="273"/>
                  </a:cubicBezTo>
                  <a:cubicBezTo>
                    <a:pt x="31" y="299"/>
                    <a:pt x="12" y="330"/>
                    <a:pt x="6" y="362"/>
                  </a:cubicBezTo>
                  <a:cubicBezTo>
                    <a:pt x="0" y="367"/>
                    <a:pt x="12" y="377"/>
                    <a:pt x="23" y="377"/>
                  </a:cubicBezTo>
                  <a:cubicBezTo>
                    <a:pt x="26" y="377"/>
                    <a:pt x="29" y="376"/>
                    <a:pt x="31" y="375"/>
                  </a:cubicBezTo>
                  <a:cubicBezTo>
                    <a:pt x="63" y="362"/>
                    <a:pt x="88" y="337"/>
                    <a:pt x="107" y="305"/>
                  </a:cubicBezTo>
                  <a:cubicBezTo>
                    <a:pt x="126" y="280"/>
                    <a:pt x="139" y="248"/>
                    <a:pt x="152" y="216"/>
                  </a:cubicBezTo>
                  <a:cubicBezTo>
                    <a:pt x="164" y="184"/>
                    <a:pt x="177" y="146"/>
                    <a:pt x="184" y="114"/>
                  </a:cubicBezTo>
                  <a:cubicBezTo>
                    <a:pt x="190" y="76"/>
                    <a:pt x="184" y="44"/>
                    <a:pt x="171" y="13"/>
                  </a:cubicBezTo>
                  <a:cubicBezTo>
                    <a:pt x="167" y="6"/>
                    <a:pt x="160" y="1"/>
                    <a:pt x="1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49"/>
            <p:cNvSpPr/>
            <p:nvPr/>
          </p:nvSpPr>
          <p:spPr>
            <a:xfrm rot="-1718167">
              <a:off x="7240565" y="2011296"/>
              <a:ext cx="16384" cy="36210"/>
            </a:xfrm>
            <a:custGeom>
              <a:rect b="b" l="l" r="r" t="t"/>
              <a:pathLst>
                <a:path extrusionOk="0" h="221" w="100">
                  <a:moveTo>
                    <a:pt x="76" y="0"/>
                  </a:moveTo>
                  <a:cubicBezTo>
                    <a:pt x="68" y="0"/>
                    <a:pt x="61" y="4"/>
                    <a:pt x="58" y="15"/>
                  </a:cubicBezTo>
                  <a:cubicBezTo>
                    <a:pt x="33" y="72"/>
                    <a:pt x="20" y="129"/>
                    <a:pt x="7" y="193"/>
                  </a:cubicBezTo>
                  <a:cubicBezTo>
                    <a:pt x="1" y="199"/>
                    <a:pt x="7" y="212"/>
                    <a:pt x="20" y="218"/>
                  </a:cubicBezTo>
                  <a:cubicBezTo>
                    <a:pt x="22" y="220"/>
                    <a:pt x="24" y="221"/>
                    <a:pt x="27" y="221"/>
                  </a:cubicBezTo>
                  <a:cubicBezTo>
                    <a:pt x="35" y="221"/>
                    <a:pt x="45" y="215"/>
                    <a:pt x="45" y="205"/>
                  </a:cubicBezTo>
                  <a:cubicBezTo>
                    <a:pt x="71" y="148"/>
                    <a:pt x="83" y="85"/>
                    <a:pt x="96" y="21"/>
                  </a:cubicBezTo>
                  <a:cubicBezTo>
                    <a:pt x="100" y="10"/>
                    <a:pt x="88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49"/>
            <p:cNvSpPr/>
            <p:nvPr/>
          </p:nvSpPr>
          <p:spPr>
            <a:xfrm rot="-1718167">
              <a:off x="7619487" y="2487914"/>
              <a:ext cx="25232" cy="77499"/>
            </a:xfrm>
            <a:custGeom>
              <a:rect b="b" l="l" r="r" t="t"/>
              <a:pathLst>
                <a:path extrusionOk="0" h="473" w="154">
                  <a:moveTo>
                    <a:pt x="113" y="0"/>
                  </a:moveTo>
                  <a:cubicBezTo>
                    <a:pt x="103" y="0"/>
                    <a:pt x="91" y="5"/>
                    <a:pt x="83" y="16"/>
                  </a:cubicBezTo>
                  <a:cubicBezTo>
                    <a:pt x="71" y="48"/>
                    <a:pt x="58" y="80"/>
                    <a:pt x="52" y="118"/>
                  </a:cubicBezTo>
                  <a:cubicBezTo>
                    <a:pt x="45" y="156"/>
                    <a:pt x="39" y="188"/>
                    <a:pt x="32" y="226"/>
                  </a:cubicBezTo>
                  <a:cubicBezTo>
                    <a:pt x="26" y="264"/>
                    <a:pt x="20" y="296"/>
                    <a:pt x="13" y="334"/>
                  </a:cubicBezTo>
                  <a:cubicBezTo>
                    <a:pt x="7" y="366"/>
                    <a:pt x="7" y="404"/>
                    <a:pt x="1" y="442"/>
                  </a:cubicBezTo>
                  <a:cubicBezTo>
                    <a:pt x="1" y="463"/>
                    <a:pt x="12" y="472"/>
                    <a:pt x="25" y="472"/>
                  </a:cubicBezTo>
                  <a:cubicBezTo>
                    <a:pt x="35" y="472"/>
                    <a:pt x="46" y="466"/>
                    <a:pt x="52" y="455"/>
                  </a:cubicBezTo>
                  <a:cubicBezTo>
                    <a:pt x="58" y="416"/>
                    <a:pt x="77" y="385"/>
                    <a:pt x="83" y="353"/>
                  </a:cubicBezTo>
                  <a:cubicBezTo>
                    <a:pt x="96" y="321"/>
                    <a:pt x="102" y="283"/>
                    <a:pt x="109" y="245"/>
                  </a:cubicBezTo>
                  <a:cubicBezTo>
                    <a:pt x="121" y="207"/>
                    <a:pt x="128" y="175"/>
                    <a:pt x="134" y="143"/>
                  </a:cubicBezTo>
                  <a:cubicBezTo>
                    <a:pt x="147" y="105"/>
                    <a:pt x="153" y="67"/>
                    <a:pt x="147" y="29"/>
                  </a:cubicBezTo>
                  <a:cubicBezTo>
                    <a:pt x="143" y="10"/>
                    <a:pt x="129" y="0"/>
                    <a:pt x="1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49"/>
            <p:cNvSpPr/>
            <p:nvPr/>
          </p:nvSpPr>
          <p:spPr>
            <a:xfrm rot="-1718167">
              <a:off x="7637632" y="2484958"/>
              <a:ext cx="15729" cy="43583"/>
            </a:xfrm>
            <a:custGeom>
              <a:rect b="b" l="l" r="r" t="t"/>
              <a:pathLst>
                <a:path extrusionOk="0" h="266" w="96">
                  <a:moveTo>
                    <a:pt x="79" y="0"/>
                  </a:moveTo>
                  <a:cubicBezTo>
                    <a:pt x="73" y="0"/>
                    <a:pt x="67" y="4"/>
                    <a:pt x="64" y="12"/>
                  </a:cubicBezTo>
                  <a:cubicBezTo>
                    <a:pt x="58" y="25"/>
                    <a:pt x="45" y="44"/>
                    <a:pt x="45" y="63"/>
                  </a:cubicBezTo>
                  <a:cubicBezTo>
                    <a:pt x="39" y="82"/>
                    <a:pt x="32" y="101"/>
                    <a:pt x="26" y="126"/>
                  </a:cubicBezTo>
                  <a:lnTo>
                    <a:pt x="7" y="241"/>
                  </a:lnTo>
                  <a:cubicBezTo>
                    <a:pt x="1" y="253"/>
                    <a:pt x="13" y="266"/>
                    <a:pt x="26" y="266"/>
                  </a:cubicBezTo>
                  <a:cubicBezTo>
                    <a:pt x="39" y="266"/>
                    <a:pt x="51" y="260"/>
                    <a:pt x="51" y="247"/>
                  </a:cubicBezTo>
                  <a:lnTo>
                    <a:pt x="83" y="133"/>
                  </a:lnTo>
                  <a:cubicBezTo>
                    <a:pt x="83" y="113"/>
                    <a:pt x="90" y="94"/>
                    <a:pt x="96" y="75"/>
                  </a:cubicBezTo>
                  <a:cubicBezTo>
                    <a:pt x="96" y="56"/>
                    <a:pt x="96" y="37"/>
                    <a:pt x="96" y="18"/>
                  </a:cubicBezTo>
                  <a:cubicBezTo>
                    <a:pt x="96" y="7"/>
                    <a:pt x="87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49"/>
            <p:cNvSpPr/>
            <p:nvPr/>
          </p:nvSpPr>
          <p:spPr>
            <a:xfrm rot="-1718167">
              <a:off x="7628888" y="2439292"/>
              <a:ext cx="9503" cy="34735"/>
            </a:xfrm>
            <a:custGeom>
              <a:rect b="b" l="l" r="r" t="t"/>
              <a:pathLst>
                <a:path extrusionOk="0" h="212" w="58">
                  <a:moveTo>
                    <a:pt x="43" y="1"/>
                  </a:moveTo>
                  <a:cubicBezTo>
                    <a:pt x="37" y="1"/>
                    <a:pt x="29" y="5"/>
                    <a:pt x="26" y="8"/>
                  </a:cubicBezTo>
                  <a:cubicBezTo>
                    <a:pt x="13" y="34"/>
                    <a:pt x="13" y="65"/>
                    <a:pt x="7" y="97"/>
                  </a:cubicBezTo>
                  <a:lnTo>
                    <a:pt x="7" y="186"/>
                  </a:lnTo>
                  <a:cubicBezTo>
                    <a:pt x="0" y="199"/>
                    <a:pt x="13" y="212"/>
                    <a:pt x="26" y="212"/>
                  </a:cubicBezTo>
                  <a:cubicBezTo>
                    <a:pt x="38" y="212"/>
                    <a:pt x="45" y="205"/>
                    <a:pt x="51" y="192"/>
                  </a:cubicBezTo>
                  <a:cubicBezTo>
                    <a:pt x="51" y="161"/>
                    <a:pt x="51" y="129"/>
                    <a:pt x="57" y="104"/>
                  </a:cubicBezTo>
                  <a:cubicBezTo>
                    <a:pt x="57" y="84"/>
                    <a:pt x="57" y="65"/>
                    <a:pt x="57" y="53"/>
                  </a:cubicBezTo>
                  <a:cubicBezTo>
                    <a:pt x="57" y="46"/>
                    <a:pt x="57" y="40"/>
                    <a:pt x="57" y="34"/>
                  </a:cubicBezTo>
                  <a:cubicBezTo>
                    <a:pt x="57" y="21"/>
                    <a:pt x="51" y="15"/>
                    <a:pt x="51" y="8"/>
                  </a:cubicBezTo>
                  <a:cubicBezTo>
                    <a:pt x="51" y="3"/>
                    <a:pt x="48" y="1"/>
                    <a:pt x="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49"/>
            <p:cNvSpPr/>
            <p:nvPr/>
          </p:nvSpPr>
          <p:spPr>
            <a:xfrm rot="-1718167">
              <a:off x="7604695" y="2205435"/>
              <a:ext cx="20972" cy="67668"/>
            </a:xfrm>
            <a:custGeom>
              <a:rect b="b" l="l" r="r" t="t"/>
              <a:pathLst>
                <a:path extrusionOk="0" h="413" w="128">
                  <a:moveTo>
                    <a:pt x="91" y="0"/>
                  </a:moveTo>
                  <a:cubicBezTo>
                    <a:pt x="80" y="0"/>
                    <a:pt x="69" y="6"/>
                    <a:pt x="64" y="18"/>
                  </a:cubicBezTo>
                  <a:cubicBezTo>
                    <a:pt x="57" y="50"/>
                    <a:pt x="51" y="82"/>
                    <a:pt x="45" y="113"/>
                  </a:cubicBezTo>
                  <a:lnTo>
                    <a:pt x="26" y="209"/>
                  </a:lnTo>
                  <a:lnTo>
                    <a:pt x="13" y="298"/>
                  </a:lnTo>
                  <a:cubicBezTo>
                    <a:pt x="7" y="329"/>
                    <a:pt x="0" y="361"/>
                    <a:pt x="0" y="393"/>
                  </a:cubicBezTo>
                  <a:cubicBezTo>
                    <a:pt x="0" y="405"/>
                    <a:pt x="11" y="412"/>
                    <a:pt x="20" y="412"/>
                  </a:cubicBezTo>
                  <a:cubicBezTo>
                    <a:pt x="25" y="412"/>
                    <a:pt x="30" y="410"/>
                    <a:pt x="32" y="406"/>
                  </a:cubicBezTo>
                  <a:cubicBezTo>
                    <a:pt x="45" y="374"/>
                    <a:pt x="57" y="349"/>
                    <a:pt x="64" y="317"/>
                  </a:cubicBezTo>
                  <a:cubicBezTo>
                    <a:pt x="70" y="285"/>
                    <a:pt x="77" y="253"/>
                    <a:pt x="83" y="221"/>
                  </a:cubicBezTo>
                  <a:cubicBezTo>
                    <a:pt x="89" y="190"/>
                    <a:pt x="102" y="158"/>
                    <a:pt x="108" y="132"/>
                  </a:cubicBezTo>
                  <a:cubicBezTo>
                    <a:pt x="115" y="101"/>
                    <a:pt x="121" y="69"/>
                    <a:pt x="127" y="37"/>
                  </a:cubicBezTo>
                  <a:cubicBezTo>
                    <a:pt x="127" y="14"/>
                    <a:pt x="108" y="0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49"/>
            <p:cNvSpPr/>
            <p:nvPr/>
          </p:nvSpPr>
          <p:spPr>
            <a:xfrm rot="-1718167">
              <a:off x="7582922" y="2151894"/>
              <a:ext cx="9503" cy="24085"/>
            </a:xfrm>
            <a:custGeom>
              <a:rect b="b" l="l" r="r" t="t"/>
              <a:pathLst>
                <a:path extrusionOk="0" h="147" w="58">
                  <a:moveTo>
                    <a:pt x="26" y="1"/>
                  </a:moveTo>
                  <a:cubicBezTo>
                    <a:pt x="19" y="1"/>
                    <a:pt x="13" y="1"/>
                    <a:pt x="13" y="7"/>
                  </a:cubicBezTo>
                  <a:cubicBezTo>
                    <a:pt x="13" y="20"/>
                    <a:pt x="13" y="26"/>
                    <a:pt x="7" y="32"/>
                  </a:cubicBezTo>
                  <a:cubicBezTo>
                    <a:pt x="0" y="39"/>
                    <a:pt x="0" y="51"/>
                    <a:pt x="7" y="64"/>
                  </a:cubicBezTo>
                  <a:lnTo>
                    <a:pt x="7" y="115"/>
                  </a:lnTo>
                  <a:cubicBezTo>
                    <a:pt x="0" y="128"/>
                    <a:pt x="7" y="140"/>
                    <a:pt x="26" y="147"/>
                  </a:cubicBezTo>
                  <a:cubicBezTo>
                    <a:pt x="38" y="147"/>
                    <a:pt x="58" y="128"/>
                    <a:pt x="51" y="115"/>
                  </a:cubicBezTo>
                  <a:cubicBezTo>
                    <a:pt x="51" y="96"/>
                    <a:pt x="51" y="77"/>
                    <a:pt x="51" y="64"/>
                  </a:cubicBezTo>
                  <a:cubicBezTo>
                    <a:pt x="51" y="51"/>
                    <a:pt x="51" y="39"/>
                    <a:pt x="51" y="32"/>
                  </a:cubicBezTo>
                  <a:cubicBezTo>
                    <a:pt x="51" y="26"/>
                    <a:pt x="45" y="20"/>
                    <a:pt x="45" y="7"/>
                  </a:cubicBezTo>
                  <a:cubicBezTo>
                    <a:pt x="38" y="1"/>
                    <a:pt x="32" y="1"/>
                    <a:pt x="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49"/>
            <p:cNvSpPr/>
            <p:nvPr/>
          </p:nvSpPr>
          <p:spPr>
            <a:xfrm rot="-1718167">
              <a:off x="7391165" y="2955979"/>
              <a:ext cx="145000" cy="60459"/>
            </a:xfrm>
            <a:custGeom>
              <a:rect b="b" l="l" r="r" t="t"/>
              <a:pathLst>
                <a:path extrusionOk="0" h="369" w="885">
                  <a:moveTo>
                    <a:pt x="832" y="1"/>
                  </a:moveTo>
                  <a:cubicBezTo>
                    <a:pt x="803" y="1"/>
                    <a:pt x="777" y="9"/>
                    <a:pt x="757" y="29"/>
                  </a:cubicBezTo>
                  <a:cubicBezTo>
                    <a:pt x="725" y="54"/>
                    <a:pt x="687" y="73"/>
                    <a:pt x="655" y="86"/>
                  </a:cubicBezTo>
                  <a:cubicBezTo>
                    <a:pt x="579" y="124"/>
                    <a:pt x="509" y="156"/>
                    <a:pt x="433" y="187"/>
                  </a:cubicBezTo>
                  <a:cubicBezTo>
                    <a:pt x="357" y="213"/>
                    <a:pt x="287" y="238"/>
                    <a:pt x="211" y="264"/>
                  </a:cubicBezTo>
                  <a:lnTo>
                    <a:pt x="96" y="302"/>
                  </a:lnTo>
                  <a:lnTo>
                    <a:pt x="52" y="315"/>
                  </a:lnTo>
                  <a:lnTo>
                    <a:pt x="52" y="315"/>
                  </a:lnTo>
                  <a:lnTo>
                    <a:pt x="58" y="308"/>
                  </a:lnTo>
                  <a:cubicBezTo>
                    <a:pt x="63" y="303"/>
                    <a:pt x="60" y="294"/>
                    <a:pt x="55" y="294"/>
                  </a:cubicBezTo>
                  <a:cubicBezTo>
                    <a:pt x="54" y="294"/>
                    <a:pt x="53" y="294"/>
                    <a:pt x="52" y="295"/>
                  </a:cubicBezTo>
                  <a:cubicBezTo>
                    <a:pt x="45" y="302"/>
                    <a:pt x="26" y="327"/>
                    <a:pt x="14" y="346"/>
                  </a:cubicBezTo>
                  <a:cubicBezTo>
                    <a:pt x="1" y="359"/>
                    <a:pt x="14" y="359"/>
                    <a:pt x="14" y="359"/>
                  </a:cubicBezTo>
                  <a:cubicBezTo>
                    <a:pt x="29" y="365"/>
                    <a:pt x="45" y="369"/>
                    <a:pt x="61" y="369"/>
                  </a:cubicBezTo>
                  <a:cubicBezTo>
                    <a:pt x="77" y="369"/>
                    <a:pt x="93" y="365"/>
                    <a:pt x="109" y="359"/>
                  </a:cubicBezTo>
                  <a:cubicBezTo>
                    <a:pt x="153" y="353"/>
                    <a:pt x="192" y="340"/>
                    <a:pt x="230" y="327"/>
                  </a:cubicBezTo>
                  <a:cubicBezTo>
                    <a:pt x="312" y="308"/>
                    <a:pt x="389" y="283"/>
                    <a:pt x="465" y="257"/>
                  </a:cubicBezTo>
                  <a:cubicBezTo>
                    <a:pt x="535" y="232"/>
                    <a:pt x="611" y="200"/>
                    <a:pt x="687" y="168"/>
                  </a:cubicBezTo>
                  <a:cubicBezTo>
                    <a:pt x="725" y="149"/>
                    <a:pt x="763" y="137"/>
                    <a:pt x="802" y="118"/>
                  </a:cubicBezTo>
                  <a:cubicBezTo>
                    <a:pt x="840" y="105"/>
                    <a:pt x="871" y="86"/>
                    <a:pt x="884" y="41"/>
                  </a:cubicBezTo>
                  <a:cubicBezTo>
                    <a:pt x="884" y="29"/>
                    <a:pt x="871" y="16"/>
                    <a:pt x="859" y="3"/>
                  </a:cubicBezTo>
                  <a:cubicBezTo>
                    <a:pt x="850" y="2"/>
                    <a:pt x="841" y="1"/>
                    <a:pt x="8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49"/>
            <p:cNvSpPr/>
            <p:nvPr/>
          </p:nvSpPr>
          <p:spPr>
            <a:xfrm rot="-1718167">
              <a:off x="7418435" y="3027486"/>
              <a:ext cx="2130" cy="1147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0" y="0"/>
                    <a:pt x="0" y="7"/>
                    <a:pt x="6" y="7"/>
                  </a:cubicBezTo>
                  <a:cubicBezTo>
                    <a:pt x="13" y="7"/>
                    <a:pt x="13" y="0"/>
                    <a:pt x="6" y="0"/>
                  </a:cubicBezTo>
                  <a:close/>
                </a:path>
              </a:pathLst>
            </a:custGeom>
            <a:solidFill>
              <a:srgbClr val="682E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49"/>
            <p:cNvSpPr/>
            <p:nvPr/>
          </p:nvSpPr>
          <p:spPr>
            <a:xfrm rot="-1718167">
              <a:off x="7510076" y="2878026"/>
              <a:ext cx="46040" cy="29656"/>
            </a:xfrm>
            <a:custGeom>
              <a:rect b="b" l="l" r="r" t="t"/>
              <a:pathLst>
                <a:path extrusionOk="0" h="181" w="281">
                  <a:moveTo>
                    <a:pt x="235" y="0"/>
                  </a:moveTo>
                  <a:cubicBezTo>
                    <a:pt x="214" y="0"/>
                    <a:pt x="193" y="8"/>
                    <a:pt x="179" y="22"/>
                  </a:cubicBezTo>
                  <a:lnTo>
                    <a:pt x="121" y="60"/>
                  </a:lnTo>
                  <a:cubicBezTo>
                    <a:pt x="102" y="66"/>
                    <a:pt x="83" y="79"/>
                    <a:pt x="64" y="92"/>
                  </a:cubicBezTo>
                  <a:lnTo>
                    <a:pt x="39" y="111"/>
                  </a:lnTo>
                  <a:cubicBezTo>
                    <a:pt x="26" y="117"/>
                    <a:pt x="20" y="130"/>
                    <a:pt x="13" y="136"/>
                  </a:cubicBezTo>
                  <a:cubicBezTo>
                    <a:pt x="1" y="155"/>
                    <a:pt x="13" y="181"/>
                    <a:pt x="39" y="181"/>
                  </a:cubicBezTo>
                  <a:cubicBezTo>
                    <a:pt x="52" y="181"/>
                    <a:pt x="64" y="174"/>
                    <a:pt x="77" y="168"/>
                  </a:cubicBezTo>
                  <a:cubicBezTo>
                    <a:pt x="83" y="168"/>
                    <a:pt x="96" y="162"/>
                    <a:pt x="102" y="155"/>
                  </a:cubicBezTo>
                  <a:cubicBezTo>
                    <a:pt x="115" y="149"/>
                    <a:pt x="141" y="136"/>
                    <a:pt x="160" y="124"/>
                  </a:cubicBezTo>
                  <a:lnTo>
                    <a:pt x="217" y="92"/>
                  </a:lnTo>
                  <a:cubicBezTo>
                    <a:pt x="242" y="79"/>
                    <a:pt x="274" y="60"/>
                    <a:pt x="274" y="35"/>
                  </a:cubicBezTo>
                  <a:cubicBezTo>
                    <a:pt x="280" y="22"/>
                    <a:pt x="268" y="3"/>
                    <a:pt x="255" y="3"/>
                  </a:cubicBezTo>
                  <a:cubicBezTo>
                    <a:pt x="249" y="1"/>
                    <a:pt x="242" y="0"/>
                    <a:pt x="2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49"/>
            <p:cNvSpPr/>
            <p:nvPr/>
          </p:nvSpPr>
          <p:spPr>
            <a:xfrm rot="-1718167">
              <a:off x="7562862" y="2824109"/>
              <a:ext cx="18842" cy="15729"/>
            </a:xfrm>
            <a:custGeom>
              <a:rect b="b" l="l" r="r" t="t"/>
              <a:pathLst>
                <a:path extrusionOk="0" h="96" w="115">
                  <a:moveTo>
                    <a:pt x="83" y="0"/>
                  </a:moveTo>
                  <a:lnTo>
                    <a:pt x="70" y="13"/>
                  </a:lnTo>
                  <a:cubicBezTo>
                    <a:pt x="57" y="13"/>
                    <a:pt x="51" y="19"/>
                    <a:pt x="44" y="26"/>
                  </a:cubicBezTo>
                  <a:lnTo>
                    <a:pt x="13" y="45"/>
                  </a:lnTo>
                  <a:cubicBezTo>
                    <a:pt x="6" y="51"/>
                    <a:pt x="0" y="57"/>
                    <a:pt x="0" y="64"/>
                  </a:cubicBezTo>
                  <a:cubicBezTo>
                    <a:pt x="0" y="76"/>
                    <a:pt x="0" y="83"/>
                    <a:pt x="6" y="89"/>
                  </a:cubicBezTo>
                  <a:cubicBezTo>
                    <a:pt x="13" y="96"/>
                    <a:pt x="19" y="96"/>
                    <a:pt x="25" y="96"/>
                  </a:cubicBezTo>
                  <a:cubicBezTo>
                    <a:pt x="32" y="96"/>
                    <a:pt x="38" y="96"/>
                    <a:pt x="44" y="89"/>
                  </a:cubicBezTo>
                  <a:cubicBezTo>
                    <a:pt x="57" y="83"/>
                    <a:pt x="70" y="76"/>
                    <a:pt x="76" y="64"/>
                  </a:cubicBezTo>
                  <a:cubicBezTo>
                    <a:pt x="83" y="57"/>
                    <a:pt x="89" y="51"/>
                    <a:pt x="95" y="45"/>
                  </a:cubicBezTo>
                  <a:lnTo>
                    <a:pt x="108" y="32"/>
                  </a:lnTo>
                  <a:cubicBezTo>
                    <a:pt x="114" y="26"/>
                    <a:pt x="114" y="13"/>
                    <a:pt x="108" y="7"/>
                  </a:cubicBezTo>
                  <a:cubicBezTo>
                    <a:pt x="102" y="0"/>
                    <a:pt x="95" y="0"/>
                    <a:pt x="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49"/>
            <p:cNvSpPr/>
            <p:nvPr/>
          </p:nvSpPr>
          <p:spPr>
            <a:xfrm rot="-1718167">
              <a:off x="7089347" y="2579851"/>
              <a:ext cx="35062" cy="21791"/>
            </a:xfrm>
            <a:custGeom>
              <a:rect b="b" l="l" r="r" t="t"/>
              <a:pathLst>
                <a:path extrusionOk="0" h="133" w="214">
                  <a:moveTo>
                    <a:pt x="176" y="1"/>
                  </a:moveTo>
                  <a:cubicBezTo>
                    <a:pt x="173" y="1"/>
                    <a:pt x="169" y="1"/>
                    <a:pt x="166" y="3"/>
                  </a:cubicBezTo>
                  <a:lnTo>
                    <a:pt x="89" y="35"/>
                  </a:lnTo>
                  <a:cubicBezTo>
                    <a:pt x="70" y="48"/>
                    <a:pt x="45" y="60"/>
                    <a:pt x="20" y="73"/>
                  </a:cubicBezTo>
                  <a:cubicBezTo>
                    <a:pt x="7" y="79"/>
                    <a:pt x="0" y="99"/>
                    <a:pt x="7" y="111"/>
                  </a:cubicBezTo>
                  <a:cubicBezTo>
                    <a:pt x="12" y="126"/>
                    <a:pt x="24" y="133"/>
                    <a:pt x="35" y="133"/>
                  </a:cubicBezTo>
                  <a:cubicBezTo>
                    <a:pt x="38" y="133"/>
                    <a:pt x="42" y="132"/>
                    <a:pt x="45" y="130"/>
                  </a:cubicBezTo>
                  <a:cubicBezTo>
                    <a:pt x="70" y="118"/>
                    <a:pt x="96" y="105"/>
                    <a:pt x="121" y="86"/>
                  </a:cubicBezTo>
                  <a:lnTo>
                    <a:pt x="191" y="48"/>
                  </a:lnTo>
                  <a:cubicBezTo>
                    <a:pt x="213" y="31"/>
                    <a:pt x="197" y="1"/>
                    <a:pt x="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49"/>
            <p:cNvSpPr/>
            <p:nvPr/>
          </p:nvSpPr>
          <p:spPr>
            <a:xfrm rot="-1718167">
              <a:off x="7097872" y="2568134"/>
              <a:ext cx="76187" cy="44074"/>
            </a:xfrm>
            <a:custGeom>
              <a:rect b="b" l="l" r="r" t="t"/>
              <a:pathLst>
                <a:path extrusionOk="0" h="269" w="465">
                  <a:moveTo>
                    <a:pt x="428" y="0"/>
                  </a:moveTo>
                  <a:cubicBezTo>
                    <a:pt x="413" y="0"/>
                    <a:pt x="397" y="11"/>
                    <a:pt x="382" y="21"/>
                  </a:cubicBezTo>
                  <a:cubicBezTo>
                    <a:pt x="362" y="34"/>
                    <a:pt x="331" y="59"/>
                    <a:pt x="299" y="78"/>
                  </a:cubicBezTo>
                  <a:cubicBezTo>
                    <a:pt x="273" y="97"/>
                    <a:pt x="248" y="116"/>
                    <a:pt x="223" y="129"/>
                  </a:cubicBezTo>
                  <a:cubicBezTo>
                    <a:pt x="197" y="148"/>
                    <a:pt x="159" y="161"/>
                    <a:pt x="127" y="173"/>
                  </a:cubicBezTo>
                  <a:cubicBezTo>
                    <a:pt x="89" y="186"/>
                    <a:pt x="51" y="205"/>
                    <a:pt x="19" y="224"/>
                  </a:cubicBezTo>
                  <a:cubicBezTo>
                    <a:pt x="0" y="231"/>
                    <a:pt x="0" y="269"/>
                    <a:pt x="26" y="269"/>
                  </a:cubicBezTo>
                  <a:cubicBezTo>
                    <a:pt x="96" y="269"/>
                    <a:pt x="159" y="250"/>
                    <a:pt x="216" y="218"/>
                  </a:cubicBezTo>
                  <a:cubicBezTo>
                    <a:pt x="280" y="193"/>
                    <a:pt x="337" y="161"/>
                    <a:pt x="388" y="116"/>
                  </a:cubicBezTo>
                  <a:cubicBezTo>
                    <a:pt x="413" y="104"/>
                    <a:pt x="458" y="72"/>
                    <a:pt x="464" y="40"/>
                  </a:cubicBezTo>
                  <a:cubicBezTo>
                    <a:pt x="464" y="21"/>
                    <a:pt x="451" y="8"/>
                    <a:pt x="439" y="2"/>
                  </a:cubicBezTo>
                  <a:cubicBezTo>
                    <a:pt x="435" y="1"/>
                    <a:pt x="432" y="0"/>
                    <a:pt x="4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49"/>
            <p:cNvSpPr/>
            <p:nvPr/>
          </p:nvSpPr>
          <p:spPr>
            <a:xfrm rot="-1718167">
              <a:off x="7290989" y="2403231"/>
              <a:ext cx="38994" cy="36374"/>
            </a:xfrm>
            <a:custGeom>
              <a:rect b="b" l="l" r="r" t="t"/>
              <a:pathLst>
                <a:path extrusionOk="0" h="222" w="238">
                  <a:moveTo>
                    <a:pt x="209" y="1"/>
                  </a:moveTo>
                  <a:cubicBezTo>
                    <a:pt x="206" y="1"/>
                    <a:pt x="203" y="2"/>
                    <a:pt x="199" y="3"/>
                  </a:cubicBezTo>
                  <a:cubicBezTo>
                    <a:pt x="180" y="3"/>
                    <a:pt x="168" y="10"/>
                    <a:pt x="161" y="16"/>
                  </a:cubicBezTo>
                  <a:cubicBezTo>
                    <a:pt x="155" y="22"/>
                    <a:pt x="149" y="35"/>
                    <a:pt x="142" y="41"/>
                  </a:cubicBezTo>
                  <a:lnTo>
                    <a:pt x="98" y="80"/>
                  </a:lnTo>
                  <a:cubicBezTo>
                    <a:pt x="66" y="111"/>
                    <a:pt x="41" y="143"/>
                    <a:pt x="15" y="175"/>
                  </a:cubicBezTo>
                  <a:cubicBezTo>
                    <a:pt x="1" y="194"/>
                    <a:pt x="20" y="221"/>
                    <a:pt x="41" y="221"/>
                  </a:cubicBezTo>
                  <a:cubicBezTo>
                    <a:pt x="47" y="221"/>
                    <a:pt x="54" y="219"/>
                    <a:pt x="60" y="213"/>
                  </a:cubicBezTo>
                  <a:cubicBezTo>
                    <a:pt x="91" y="194"/>
                    <a:pt x="117" y="169"/>
                    <a:pt x="149" y="143"/>
                  </a:cubicBezTo>
                  <a:lnTo>
                    <a:pt x="187" y="105"/>
                  </a:lnTo>
                  <a:cubicBezTo>
                    <a:pt x="212" y="92"/>
                    <a:pt x="225" y="73"/>
                    <a:pt x="231" y="48"/>
                  </a:cubicBezTo>
                  <a:cubicBezTo>
                    <a:pt x="238" y="35"/>
                    <a:pt x="238" y="22"/>
                    <a:pt x="231" y="16"/>
                  </a:cubicBezTo>
                  <a:cubicBezTo>
                    <a:pt x="222" y="7"/>
                    <a:pt x="216" y="1"/>
                    <a:pt x="2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49"/>
            <p:cNvSpPr/>
            <p:nvPr/>
          </p:nvSpPr>
          <p:spPr>
            <a:xfrm rot="-1718167">
              <a:off x="7314120" y="2356825"/>
              <a:ext cx="13763" cy="23430"/>
            </a:xfrm>
            <a:custGeom>
              <a:rect b="b" l="l" r="r" t="t"/>
              <a:pathLst>
                <a:path extrusionOk="0" h="143" w="84">
                  <a:moveTo>
                    <a:pt x="68" y="0"/>
                  </a:moveTo>
                  <a:cubicBezTo>
                    <a:pt x="64" y="0"/>
                    <a:pt x="60" y="2"/>
                    <a:pt x="58" y="7"/>
                  </a:cubicBezTo>
                  <a:cubicBezTo>
                    <a:pt x="45" y="19"/>
                    <a:pt x="39" y="38"/>
                    <a:pt x="26" y="57"/>
                  </a:cubicBezTo>
                  <a:cubicBezTo>
                    <a:pt x="19" y="64"/>
                    <a:pt x="19" y="70"/>
                    <a:pt x="13" y="77"/>
                  </a:cubicBezTo>
                  <a:lnTo>
                    <a:pt x="7" y="108"/>
                  </a:lnTo>
                  <a:cubicBezTo>
                    <a:pt x="0" y="121"/>
                    <a:pt x="7" y="134"/>
                    <a:pt x="19" y="140"/>
                  </a:cubicBezTo>
                  <a:cubicBezTo>
                    <a:pt x="23" y="142"/>
                    <a:pt x="26" y="143"/>
                    <a:pt x="30" y="143"/>
                  </a:cubicBezTo>
                  <a:cubicBezTo>
                    <a:pt x="39" y="143"/>
                    <a:pt x="47" y="137"/>
                    <a:pt x="51" y="127"/>
                  </a:cubicBezTo>
                  <a:lnTo>
                    <a:pt x="64" y="102"/>
                  </a:lnTo>
                  <a:cubicBezTo>
                    <a:pt x="64" y="89"/>
                    <a:pt x="70" y="77"/>
                    <a:pt x="70" y="70"/>
                  </a:cubicBezTo>
                  <a:cubicBezTo>
                    <a:pt x="70" y="51"/>
                    <a:pt x="83" y="32"/>
                    <a:pt x="83" y="19"/>
                  </a:cubicBezTo>
                  <a:cubicBezTo>
                    <a:pt x="83" y="7"/>
                    <a:pt x="75" y="0"/>
                    <a:pt x="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49"/>
            <p:cNvSpPr/>
            <p:nvPr/>
          </p:nvSpPr>
          <p:spPr>
            <a:xfrm rot="-1718167">
              <a:off x="6653375" y="3052004"/>
              <a:ext cx="187599" cy="48826"/>
            </a:xfrm>
            <a:custGeom>
              <a:rect b="b" l="l" r="r" t="t"/>
              <a:pathLst>
                <a:path extrusionOk="0" h="298" w="1145">
                  <a:moveTo>
                    <a:pt x="1068" y="1"/>
                  </a:moveTo>
                  <a:cubicBezTo>
                    <a:pt x="1043" y="1"/>
                    <a:pt x="1019" y="6"/>
                    <a:pt x="998" y="23"/>
                  </a:cubicBezTo>
                  <a:cubicBezTo>
                    <a:pt x="954" y="36"/>
                    <a:pt x="909" y="55"/>
                    <a:pt x="865" y="68"/>
                  </a:cubicBezTo>
                  <a:cubicBezTo>
                    <a:pt x="776" y="99"/>
                    <a:pt x="681" y="125"/>
                    <a:pt x="585" y="150"/>
                  </a:cubicBezTo>
                  <a:cubicBezTo>
                    <a:pt x="401" y="195"/>
                    <a:pt x="217" y="227"/>
                    <a:pt x="26" y="246"/>
                  </a:cubicBezTo>
                  <a:cubicBezTo>
                    <a:pt x="1" y="246"/>
                    <a:pt x="1" y="296"/>
                    <a:pt x="26" y="296"/>
                  </a:cubicBezTo>
                  <a:cubicBezTo>
                    <a:pt x="51" y="297"/>
                    <a:pt x="76" y="298"/>
                    <a:pt x="101" y="298"/>
                  </a:cubicBezTo>
                  <a:cubicBezTo>
                    <a:pt x="271" y="298"/>
                    <a:pt x="438" y="279"/>
                    <a:pt x="604" y="246"/>
                  </a:cubicBezTo>
                  <a:cubicBezTo>
                    <a:pt x="700" y="227"/>
                    <a:pt x="795" y="201"/>
                    <a:pt x="890" y="176"/>
                  </a:cubicBezTo>
                  <a:cubicBezTo>
                    <a:pt x="935" y="163"/>
                    <a:pt x="979" y="150"/>
                    <a:pt x="1024" y="138"/>
                  </a:cubicBezTo>
                  <a:cubicBezTo>
                    <a:pt x="1068" y="125"/>
                    <a:pt x="1106" y="99"/>
                    <a:pt x="1132" y="61"/>
                  </a:cubicBezTo>
                  <a:cubicBezTo>
                    <a:pt x="1144" y="42"/>
                    <a:pt x="1132" y="17"/>
                    <a:pt x="1106" y="4"/>
                  </a:cubicBezTo>
                  <a:cubicBezTo>
                    <a:pt x="1094" y="2"/>
                    <a:pt x="1081" y="1"/>
                    <a:pt x="10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49"/>
            <p:cNvSpPr/>
            <p:nvPr/>
          </p:nvSpPr>
          <p:spPr>
            <a:xfrm rot="-1718167">
              <a:off x="6819862" y="3002287"/>
              <a:ext cx="17859" cy="15074"/>
            </a:xfrm>
            <a:custGeom>
              <a:rect b="b" l="l" r="r" t="t"/>
              <a:pathLst>
                <a:path extrusionOk="0" h="92" w="109">
                  <a:moveTo>
                    <a:pt x="83" y="0"/>
                  </a:moveTo>
                  <a:cubicBezTo>
                    <a:pt x="77" y="0"/>
                    <a:pt x="71" y="0"/>
                    <a:pt x="64" y="6"/>
                  </a:cubicBezTo>
                  <a:lnTo>
                    <a:pt x="14" y="38"/>
                  </a:lnTo>
                  <a:cubicBezTo>
                    <a:pt x="7" y="45"/>
                    <a:pt x="1" y="51"/>
                    <a:pt x="1" y="57"/>
                  </a:cubicBezTo>
                  <a:cubicBezTo>
                    <a:pt x="1" y="64"/>
                    <a:pt x="1" y="76"/>
                    <a:pt x="7" y="83"/>
                  </a:cubicBezTo>
                  <a:cubicBezTo>
                    <a:pt x="14" y="89"/>
                    <a:pt x="20" y="89"/>
                    <a:pt x="26" y="89"/>
                  </a:cubicBezTo>
                  <a:cubicBezTo>
                    <a:pt x="28" y="91"/>
                    <a:pt x="30" y="92"/>
                    <a:pt x="33" y="92"/>
                  </a:cubicBezTo>
                  <a:cubicBezTo>
                    <a:pt x="39" y="92"/>
                    <a:pt x="47" y="87"/>
                    <a:pt x="52" y="83"/>
                  </a:cubicBezTo>
                  <a:lnTo>
                    <a:pt x="96" y="45"/>
                  </a:lnTo>
                  <a:cubicBezTo>
                    <a:pt x="102" y="38"/>
                    <a:pt x="109" y="32"/>
                    <a:pt x="109" y="26"/>
                  </a:cubicBezTo>
                  <a:cubicBezTo>
                    <a:pt x="109" y="19"/>
                    <a:pt x="102" y="13"/>
                    <a:pt x="102" y="6"/>
                  </a:cubicBezTo>
                  <a:cubicBezTo>
                    <a:pt x="96" y="6"/>
                    <a:pt x="90" y="0"/>
                    <a:pt x="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49"/>
            <p:cNvSpPr/>
            <p:nvPr/>
          </p:nvSpPr>
          <p:spPr>
            <a:xfrm rot="-1718167">
              <a:off x="6799893" y="3045253"/>
              <a:ext cx="73729" cy="27034"/>
            </a:xfrm>
            <a:custGeom>
              <a:rect b="b" l="l" r="r" t="t"/>
              <a:pathLst>
                <a:path extrusionOk="0" h="165" w="450">
                  <a:moveTo>
                    <a:pt x="390" y="0"/>
                  </a:moveTo>
                  <a:cubicBezTo>
                    <a:pt x="374" y="0"/>
                    <a:pt x="358" y="3"/>
                    <a:pt x="348" y="5"/>
                  </a:cubicBezTo>
                  <a:cubicBezTo>
                    <a:pt x="310" y="12"/>
                    <a:pt x="272" y="24"/>
                    <a:pt x="240" y="31"/>
                  </a:cubicBezTo>
                  <a:cubicBezTo>
                    <a:pt x="202" y="43"/>
                    <a:pt x="170" y="56"/>
                    <a:pt x="132" y="69"/>
                  </a:cubicBezTo>
                  <a:cubicBezTo>
                    <a:pt x="94" y="82"/>
                    <a:pt x="62" y="94"/>
                    <a:pt x="30" y="107"/>
                  </a:cubicBezTo>
                  <a:cubicBezTo>
                    <a:pt x="1" y="125"/>
                    <a:pt x="10" y="165"/>
                    <a:pt x="37" y="165"/>
                  </a:cubicBezTo>
                  <a:cubicBezTo>
                    <a:pt x="39" y="165"/>
                    <a:pt x="41" y="165"/>
                    <a:pt x="43" y="164"/>
                  </a:cubicBezTo>
                  <a:cubicBezTo>
                    <a:pt x="81" y="158"/>
                    <a:pt x="119" y="158"/>
                    <a:pt x="151" y="145"/>
                  </a:cubicBezTo>
                  <a:lnTo>
                    <a:pt x="259" y="120"/>
                  </a:lnTo>
                  <a:cubicBezTo>
                    <a:pt x="297" y="113"/>
                    <a:pt x="335" y="107"/>
                    <a:pt x="367" y="94"/>
                  </a:cubicBezTo>
                  <a:cubicBezTo>
                    <a:pt x="405" y="82"/>
                    <a:pt x="450" y="62"/>
                    <a:pt x="443" y="24"/>
                  </a:cubicBezTo>
                  <a:cubicBezTo>
                    <a:pt x="436" y="6"/>
                    <a:pt x="413" y="0"/>
                    <a:pt x="3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49"/>
            <p:cNvSpPr/>
            <p:nvPr/>
          </p:nvSpPr>
          <p:spPr>
            <a:xfrm rot="-1718167">
              <a:off x="6878246" y="3015892"/>
              <a:ext cx="29328" cy="16221"/>
            </a:xfrm>
            <a:custGeom>
              <a:rect b="b" l="l" r="r" t="t"/>
              <a:pathLst>
                <a:path extrusionOk="0" h="99" w="179">
                  <a:moveTo>
                    <a:pt x="153" y="1"/>
                  </a:moveTo>
                  <a:lnTo>
                    <a:pt x="121" y="7"/>
                  </a:lnTo>
                  <a:cubicBezTo>
                    <a:pt x="109" y="7"/>
                    <a:pt x="96" y="13"/>
                    <a:pt x="83" y="20"/>
                  </a:cubicBezTo>
                  <a:cubicBezTo>
                    <a:pt x="71" y="20"/>
                    <a:pt x="39" y="32"/>
                    <a:pt x="20" y="45"/>
                  </a:cubicBezTo>
                  <a:cubicBezTo>
                    <a:pt x="7" y="51"/>
                    <a:pt x="1" y="64"/>
                    <a:pt x="7" y="77"/>
                  </a:cubicBezTo>
                  <a:cubicBezTo>
                    <a:pt x="12" y="91"/>
                    <a:pt x="20" y="98"/>
                    <a:pt x="29" y="98"/>
                  </a:cubicBezTo>
                  <a:cubicBezTo>
                    <a:pt x="32" y="98"/>
                    <a:pt x="36" y="98"/>
                    <a:pt x="39" y="96"/>
                  </a:cubicBezTo>
                  <a:lnTo>
                    <a:pt x="77" y="83"/>
                  </a:lnTo>
                  <a:lnTo>
                    <a:pt x="109" y="71"/>
                  </a:lnTo>
                  <a:cubicBezTo>
                    <a:pt x="115" y="64"/>
                    <a:pt x="128" y="58"/>
                    <a:pt x="134" y="51"/>
                  </a:cubicBezTo>
                  <a:lnTo>
                    <a:pt x="166" y="32"/>
                  </a:lnTo>
                  <a:cubicBezTo>
                    <a:pt x="179" y="20"/>
                    <a:pt x="172" y="1"/>
                    <a:pt x="1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49"/>
            <p:cNvSpPr/>
            <p:nvPr/>
          </p:nvSpPr>
          <p:spPr>
            <a:xfrm rot="-1718167">
              <a:off x="7056874" y="2936171"/>
              <a:ext cx="107972" cy="52267"/>
            </a:xfrm>
            <a:custGeom>
              <a:rect b="b" l="l" r="r" t="t"/>
              <a:pathLst>
                <a:path extrusionOk="0" h="319" w="659">
                  <a:moveTo>
                    <a:pt x="609" y="0"/>
                  </a:moveTo>
                  <a:cubicBezTo>
                    <a:pt x="607" y="0"/>
                    <a:pt x="605" y="0"/>
                    <a:pt x="602" y="1"/>
                  </a:cubicBezTo>
                  <a:cubicBezTo>
                    <a:pt x="551" y="20"/>
                    <a:pt x="507" y="51"/>
                    <a:pt x="462" y="83"/>
                  </a:cubicBezTo>
                  <a:cubicBezTo>
                    <a:pt x="418" y="109"/>
                    <a:pt x="367" y="134"/>
                    <a:pt x="323" y="153"/>
                  </a:cubicBezTo>
                  <a:cubicBezTo>
                    <a:pt x="227" y="198"/>
                    <a:pt x="126" y="242"/>
                    <a:pt x="24" y="274"/>
                  </a:cubicBezTo>
                  <a:cubicBezTo>
                    <a:pt x="0" y="280"/>
                    <a:pt x="10" y="319"/>
                    <a:pt x="32" y="319"/>
                  </a:cubicBezTo>
                  <a:cubicBezTo>
                    <a:pt x="33" y="319"/>
                    <a:pt x="35" y="319"/>
                    <a:pt x="37" y="318"/>
                  </a:cubicBezTo>
                  <a:cubicBezTo>
                    <a:pt x="94" y="312"/>
                    <a:pt x="145" y="306"/>
                    <a:pt x="195" y="287"/>
                  </a:cubicBezTo>
                  <a:cubicBezTo>
                    <a:pt x="253" y="274"/>
                    <a:pt x="303" y="255"/>
                    <a:pt x="354" y="236"/>
                  </a:cubicBezTo>
                  <a:cubicBezTo>
                    <a:pt x="405" y="210"/>
                    <a:pt x="456" y="191"/>
                    <a:pt x="507" y="166"/>
                  </a:cubicBezTo>
                  <a:cubicBezTo>
                    <a:pt x="558" y="140"/>
                    <a:pt x="602" y="109"/>
                    <a:pt x="640" y="64"/>
                  </a:cubicBezTo>
                  <a:cubicBezTo>
                    <a:pt x="658" y="40"/>
                    <a:pt x="643" y="0"/>
                    <a:pt x="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49"/>
            <p:cNvSpPr/>
            <p:nvPr/>
          </p:nvSpPr>
          <p:spPr>
            <a:xfrm rot="-1718167">
              <a:off x="7163465" y="2912273"/>
              <a:ext cx="22938" cy="18515"/>
            </a:xfrm>
            <a:custGeom>
              <a:rect b="b" l="l" r="r" t="t"/>
              <a:pathLst>
                <a:path extrusionOk="0" h="113" w="140">
                  <a:moveTo>
                    <a:pt x="118" y="1"/>
                  </a:moveTo>
                  <a:cubicBezTo>
                    <a:pt x="115" y="1"/>
                    <a:pt x="112" y="2"/>
                    <a:pt x="109" y="5"/>
                  </a:cubicBezTo>
                  <a:lnTo>
                    <a:pt x="90" y="18"/>
                  </a:lnTo>
                  <a:cubicBezTo>
                    <a:pt x="77" y="24"/>
                    <a:pt x="71" y="30"/>
                    <a:pt x="64" y="37"/>
                  </a:cubicBezTo>
                  <a:lnTo>
                    <a:pt x="20" y="75"/>
                  </a:lnTo>
                  <a:cubicBezTo>
                    <a:pt x="0" y="90"/>
                    <a:pt x="11" y="112"/>
                    <a:pt x="29" y="112"/>
                  </a:cubicBezTo>
                  <a:cubicBezTo>
                    <a:pt x="34" y="112"/>
                    <a:pt x="40" y="111"/>
                    <a:pt x="45" y="107"/>
                  </a:cubicBezTo>
                  <a:cubicBezTo>
                    <a:pt x="58" y="94"/>
                    <a:pt x="77" y="81"/>
                    <a:pt x="90" y="68"/>
                  </a:cubicBezTo>
                  <a:cubicBezTo>
                    <a:pt x="103" y="56"/>
                    <a:pt x="103" y="56"/>
                    <a:pt x="115" y="43"/>
                  </a:cubicBezTo>
                  <a:lnTo>
                    <a:pt x="134" y="24"/>
                  </a:lnTo>
                  <a:cubicBezTo>
                    <a:pt x="139" y="14"/>
                    <a:pt x="129" y="1"/>
                    <a:pt x="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49"/>
            <p:cNvSpPr/>
            <p:nvPr/>
          </p:nvSpPr>
          <p:spPr>
            <a:xfrm rot="-1718167">
              <a:off x="7242969" y="2648516"/>
              <a:ext cx="33424" cy="34571"/>
            </a:xfrm>
            <a:custGeom>
              <a:rect b="b" l="l" r="r" t="t"/>
              <a:pathLst>
                <a:path extrusionOk="0" h="211" w="204">
                  <a:moveTo>
                    <a:pt x="172" y="0"/>
                  </a:moveTo>
                  <a:cubicBezTo>
                    <a:pt x="159" y="0"/>
                    <a:pt x="134" y="19"/>
                    <a:pt x="121" y="32"/>
                  </a:cubicBezTo>
                  <a:cubicBezTo>
                    <a:pt x="108" y="45"/>
                    <a:pt x="95" y="64"/>
                    <a:pt x="83" y="77"/>
                  </a:cubicBezTo>
                  <a:lnTo>
                    <a:pt x="13" y="159"/>
                  </a:lnTo>
                  <a:cubicBezTo>
                    <a:pt x="0" y="172"/>
                    <a:pt x="0" y="191"/>
                    <a:pt x="19" y="204"/>
                  </a:cubicBezTo>
                  <a:cubicBezTo>
                    <a:pt x="24" y="208"/>
                    <a:pt x="30" y="211"/>
                    <a:pt x="36" y="211"/>
                  </a:cubicBezTo>
                  <a:cubicBezTo>
                    <a:pt x="46" y="211"/>
                    <a:pt x="56" y="205"/>
                    <a:pt x="64" y="197"/>
                  </a:cubicBezTo>
                  <a:lnTo>
                    <a:pt x="140" y="121"/>
                  </a:lnTo>
                  <a:cubicBezTo>
                    <a:pt x="153" y="108"/>
                    <a:pt x="159" y="96"/>
                    <a:pt x="172" y="83"/>
                  </a:cubicBezTo>
                  <a:lnTo>
                    <a:pt x="191" y="57"/>
                  </a:lnTo>
                  <a:cubicBezTo>
                    <a:pt x="197" y="45"/>
                    <a:pt x="204" y="32"/>
                    <a:pt x="204" y="19"/>
                  </a:cubicBezTo>
                  <a:cubicBezTo>
                    <a:pt x="204" y="7"/>
                    <a:pt x="184" y="0"/>
                    <a:pt x="1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49"/>
            <p:cNvSpPr/>
            <p:nvPr/>
          </p:nvSpPr>
          <p:spPr>
            <a:xfrm rot="-1718167">
              <a:off x="7200577" y="2653835"/>
              <a:ext cx="47842" cy="46860"/>
            </a:xfrm>
            <a:custGeom>
              <a:rect b="b" l="l" r="r" t="t"/>
              <a:pathLst>
                <a:path extrusionOk="0" h="286" w="292">
                  <a:moveTo>
                    <a:pt x="232" y="0"/>
                  </a:moveTo>
                  <a:cubicBezTo>
                    <a:pt x="221" y="0"/>
                    <a:pt x="212" y="5"/>
                    <a:pt x="203" y="9"/>
                  </a:cubicBezTo>
                  <a:cubicBezTo>
                    <a:pt x="196" y="16"/>
                    <a:pt x="190" y="22"/>
                    <a:pt x="184" y="35"/>
                  </a:cubicBezTo>
                  <a:cubicBezTo>
                    <a:pt x="152" y="60"/>
                    <a:pt x="126" y="92"/>
                    <a:pt x="95" y="124"/>
                  </a:cubicBezTo>
                  <a:cubicBezTo>
                    <a:pt x="82" y="143"/>
                    <a:pt x="63" y="162"/>
                    <a:pt x="50" y="175"/>
                  </a:cubicBezTo>
                  <a:cubicBezTo>
                    <a:pt x="31" y="200"/>
                    <a:pt x="18" y="219"/>
                    <a:pt x="6" y="244"/>
                  </a:cubicBezTo>
                  <a:cubicBezTo>
                    <a:pt x="0" y="265"/>
                    <a:pt x="16" y="286"/>
                    <a:pt x="36" y="286"/>
                  </a:cubicBezTo>
                  <a:cubicBezTo>
                    <a:pt x="41" y="286"/>
                    <a:pt x="45" y="285"/>
                    <a:pt x="50" y="283"/>
                  </a:cubicBezTo>
                  <a:cubicBezTo>
                    <a:pt x="69" y="276"/>
                    <a:pt x="88" y="264"/>
                    <a:pt x="107" y="251"/>
                  </a:cubicBezTo>
                  <a:cubicBezTo>
                    <a:pt x="126" y="238"/>
                    <a:pt x="139" y="219"/>
                    <a:pt x="158" y="206"/>
                  </a:cubicBezTo>
                  <a:cubicBezTo>
                    <a:pt x="190" y="181"/>
                    <a:pt x="215" y="149"/>
                    <a:pt x="247" y="117"/>
                  </a:cubicBezTo>
                  <a:lnTo>
                    <a:pt x="273" y="98"/>
                  </a:lnTo>
                  <a:cubicBezTo>
                    <a:pt x="285" y="86"/>
                    <a:pt x="292" y="73"/>
                    <a:pt x="292" y="54"/>
                  </a:cubicBezTo>
                  <a:cubicBezTo>
                    <a:pt x="292" y="47"/>
                    <a:pt x="292" y="35"/>
                    <a:pt x="285" y="28"/>
                  </a:cubicBezTo>
                  <a:cubicBezTo>
                    <a:pt x="279" y="16"/>
                    <a:pt x="260" y="3"/>
                    <a:pt x="247" y="3"/>
                  </a:cubicBezTo>
                  <a:cubicBezTo>
                    <a:pt x="242" y="1"/>
                    <a:pt x="236" y="0"/>
                    <a:pt x="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49"/>
            <p:cNvSpPr/>
            <p:nvPr/>
          </p:nvSpPr>
          <p:spPr>
            <a:xfrm rot="-1718167">
              <a:off x="6759954" y="2581373"/>
              <a:ext cx="60622" cy="13927"/>
            </a:xfrm>
            <a:custGeom>
              <a:rect b="b" l="l" r="r" t="t"/>
              <a:pathLst>
                <a:path extrusionOk="0" h="85" w="370">
                  <a:moveTo>
                    <a:pt x="298" y="1"/>
                  </a:moveTo>
                  <a:cubicBezTo>
                    <a:pt x="291" y="1"/>
                    <a:pt x="283" y="1"/>
                    <a:pt x="274" y="3"/>
                  </a:cubicBezTo>
                  <a:lnTo>
                    <a:pt x="198" y="9"/>
                  </a:lnTo>
                  <a:lnTo>
                    <a:pt x="115" y="16"/>
                  </a:lnTo>
                  <a:cubicBezTo>
                    <a:pt x="90" y="22"/>
                    <a:pt x="58" y="22"/>
                    <a:pt x="33" y="29"/>
                  </a:cubicBezTo>
                  <a:cubicBezTo>
                    <a:pt x="1" y="35"/>
                    <a:pt x="1" y="79"/>
                    <a:pt x="33" y="79"/>
                  </a:cubicBezTo>
                  <a:cubicBezTo>
                    <a:pt x="45" y="83"/>
                    <a:pt x="60" y="84"/>
                    <a:pt x="75" y="84"/>
                  </a:cubicBezTo>
                  <a:cubicBezTo>
                    <a:pt x="90" y="84"/>
                    <a:pt x="106" y="83"/>
                    <a:pt x="122" y="79"/>
                  </a:cubicBezTo>
                  <a:lnTo>
                    <a:pt x="198" y="79"/>
                  </a:lnTo>
                  <a:cubicBezTo>
                    <a:pt x="223" y="79"/>
                    <a:pt x="255" y="79"/>
                    <a:pt x="280" y="73"/>
                  </a:cubicBezTo>
                  <a:cubicBezTo>
                    <a:pt x="306" y="73"/>
                    <a:pt x="338" y="60"/>
                    <a:pt x="357" y="41"/>
                  </a:cubicBezTo>
                  <a:cubicBezTo>
                    <a:pt x="369" y="35"/>
                    <a:pt x="369" y="22"/>
                    <a:pt x="357" y="16"/>
                  </a:cubicBezTo>
                  <a:cubicBezTo>
                    <a:pt x="338" y="7"/>
                    <a:pt x="319" y="1"/>
                    <a:pt x="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49"/>
            <p:cNvSpPr/>
            <p:nvPr/>
          </p:nvSpPr>
          <p:spPr>
            <a:xfrm rot="-1718167">
              <a:off x="6876791" y="2596769"/>
              <a:ext cx="26215" cy="10978"/>
            </a:xfrm>
            <a:custGeom>
              <a:rect b="b" l="l" r="r" t="t"/>
              <a:pathLst>
                <a:path extrusionOk="0" h="67" w="160">
                  <a:moveTo>
                    <a:pt x="72" y="0"/>
                  </a:moveTo>
                  <a:cubicBezTo>
                    <a:pt x="53" y="0"/>
                    <a:pt x="33" y="5"/>
                    <a:pt x="19" y="9"/>
                  </a:cubicBezTo>
                  <a:cubicBezTo>
                    <a:pt x="7" y="16"/>
                    <a:pt x="0" y="35"/>
                    <a:pt x="0" y="48"/>
                  </a:cubicBezTo>
                  <a:cubicBezTo>
                    <a:pt x="9" y="57"/>
                    <a:pt x="19" y="63"/>
                    <a:pt x="28" y="63"/>
                  </a:cubicBezTo>
                  <a:cubicBezTo>
                    <a:pt x="32" y="63"/>
                    <a:pt x="35" y="62"/>
                    <a:pt x="38" y="60"/>
                  </a:cubicBezTo>
                  <a:lnTo>
                    <a:pt x="102" y="60"/>
                  </a:lnTo>
                  <a:cubicBezTo>
                    <a:pt x="108" y="60"/>
                    <a:pt x="115" y="67"/>
                    <a:pt x="121" y="67"/>
                  </a:cubicBezTo>
                  <a:lnTo>
                    <a:pt x="134" y="67"/>
                  </a:lnTo>
                  <a:cubicBezTo>
                    <a:pt x="140" y="67"/>
                    <a:pt x="146" y="60"/>
                    <a:pt x="153" y="54"/>
                  </a:cubicBezTo>
                  <a:cubicBezTo>
                    <a:pt x="159" y="54"/>
                    <a:pt x="159" y="41"/>
                    <a:pt x="153" y="41"/>
                  </a:cubicBezTo>
                  <a:lnTo>
                    <a:pt x="153" y="22"/>
                  </a:lnTo>
                  <a:cubicBezTo>
                    <a:pt x="146" y="16"/>
                    <a:pt x="140" y="16"/>
                    <a:pt x="127" y="9"/>
                  </a:cubicBezTo>
                  <a:cubicBezTo>
                    <a:pt x="115" y="3"/>
                    <a:pt x="102" y="3"/>
                    <a:pt x="96" y="3"/>
                  </a:cubicBezTo>
                  <a:cubicBezTo>
                    <a:pt x="88" y="1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49"/>
            <p:cNvSpPr/>
            <p:nvPr/>
          </p:nvSpPr>
          <p:spPr>
            <a:xfrm rot="-1718167">
              <a:off x="7037043" y="2380977"/>
              <a:ext cx="78153" cy="34407"/>
            </a:xfrm>
            <a:custGeom>
              <a:rect b="b" l="l" r="r" t="t"/>
              <a:pathLst>
                <a:path extrusionOk="0" h="210" w="477">
                  <a:moveTo>
                    <a:pt x="426" y="0"/>
                  </a:moveTo>
                  <a:cubicBezTo>
                    <a:pt x="388" y="7"/>
                    <a:pt x="350" y="19"/>
                    <a:pt x="318" y="45"/>
                  </a:cubicBezTo>
                  <a:cubicBezTo>
                    <a:pt x="286" y="57"/>
                    <a:pt x="255" y="70"/>
                    <a:pt x="223" y="83"/>
                  </a:cubicBezTo>
                  <a:cubicBezTo>
                    <a:pt x="159" y="108"/>
                    <a:pt x="96" y="127"/>
                    <a:pt x="26" y="146"/>
                  </a:cubicBezTo>
                  <a:cubicBezTo>
                    <a:pt x="13" y="146"/>
                    <a:pt x="0" y="159"/>
                    <a:pt x="0" y="178"/>
                  </a:cubicBezTo>
                  <a:cubicBezTo>
                    <a:pt x="0" y="191"/>
                    <a:pt x="13" y="204"/>
                    <a:pt x="26" y="210"/>
                  </a:cubicBezTo>
                  <a:cubicBezTo>
                    <a:pt x="102" y="210"/>
                    <a:pt x="178" y="204"/>
                    <a:pt x="248" y="185"/>
                  </a:cubicBezTo>
                  <a:cubicBezTo>
                    <a:pt x="286" y="172"/>
                    <a:pt x="324" y="159"/>
                    <a:pt x="363" y="146"/>
                  </a:cubicBezTo>
                  <a:cubicBezTo>
                    <a:pt x="401" y="134"/>
                    <a:pt x="439" y="108"/>
                    <a:pt x="464" y="70"/>
                  </a:cubicBezTo>
                  <a:cubicBezTo>
                    <a:pt x="477" y="38"/>
                    <a:pt x="458" y="7"/>
                    <a:pt x="4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49"/>
            <p:cNvSpPr/>
            <p:nvPr/>
          </p:nvSpPr>
          <p:spPr>
            <a:xfrm rot="-1718167">
              <a:off x="7105451" y="2398259"/>
              <a:ext cx="27362" cy="24741"/>
            </a:xfrm>
            <a:custGeom>
              <a:rect b="b" l="l" r="r" t="t"/>
              <a:pathLst>
                <a:path extrusionOk="0" h="151" w="167">
                  <a:moveTo>
                    <a:pt x="128" y="1"/>
                  </a:moveTo>
                  <a:cubicBezTo>
                    <a:pt x="122" y="7"/>
                    <a:pt x="115" y="7"/>
                    <a:pt x="109" y="13"/>
                  </a:cubicBezTo>
                  <a:lnTo>
                    <a:pt x="96" y="26"/>
                  </a:lnTo>
                  <a:lnTo>
                    <a:pt x="71" y="45"/>
                  </a:lnTo>
                  <a:lnTo>
                    <a:pt x="20" y="90"/>
                  </a:lnTo>
                  <a:cubicBezTo>
                    <a:pt x="7" y="96"/>
                    <a:pt x="7" y="102"/>
                    <a:pt x="7" y="115"/>
                  </a:cubicBezTo>
                  <a:cubicBezTo>
                    <a:pt x="1" y="121"/>
                    <a:pt x="7" y="128"/>
                    <a:pt x="7" y="140"/>
                  </a:cubicBezTo>
                  <a:cubicBezTo>
                    <a:pt x="15" y="148"/>
                    <a:pt x="26" y="151"/>
                    <a:pt x="38" y="151"/>
                  </a:cubicBezTo>
                  <a:cubicBezTo>
                    <a:pt x="45" y="151"/>
                    <a:pt x="53" y="149"/>
                    <a:pt x="58" y="147"/>
                  </a:cubicBezTo>
                  <a:lnTo>
                    <a:pt x="109" y="96"/>
                  </a:lnTo>
                  <a:cubicBezTo>
                    <a:pt x="122" y="90"/>
                    <a:pt x="128" y="77"/>
                    <a:pt x="141" y="71"/>
                  </a:cubicBezTo>
                  <a:lnTo>
                    <a:pt x="147" y="58"/>
                  </a:lnTo>
                  <a:cubicBezTo>
                    <a:pt x="153" y="52"/>
                    <a:pt x="160" y="45"/>
                    <a:pt x="160" y="39"/>
                  </a:cubicBezTo>
                  <a:cubicBezTo>
                    <a:pt x="166" y="32"/>
                    <a:pt x="166" y="20"/>
                    <a:pt x="160" y="13"/>
                  </a:cubicBezTo>
                  <a:cubicBezTo>
                    <a:pt x="153" y="7"/>
                    <a:pt x="141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49"/>
            <p:cNvSpPr/>
            <p:nvPr/>
          </p:nvSpPr>
          <p:spPr>
            <a:xfrm rot="-1718167">
              <a:off x="7142457" y="2410538"/>
              <a:ext cx="20153" cy="20644"/>
            </a:xfrm>
            <a:custGeom>
              <a:rect b="b" l="l" r="r" t="t"/>
              <a:pathLst>
                <a:path extrusionOk="0" h="126" w="123">
                  <a:moveTo>
                    <a:pt x="97" y="1"/>
                  </a:moveTo>
                  <a:lnTo>
                    <a:pt x="71" y="20"/>
                  </a:lnTo>
                  <a:cubicBezTo>
                    <a:pt x="65" y="26"/>
                    <a:pt x="59" y="33"/>
                    <a:pt x="52" y="45"/>
                  </a:cubicBezTo>
                  <a:lnTo>
                    <a:pt x="14" y="90"/>
                  </a:lnTo>
                  <a:cubicBezTo>
                    <a:pt x="1" y="108"/>
                    <a:pt x="16" y="126"/>
                    <a:pt x="33" y="126"/>
                  </a:cubicBezTo>
                  <a:cubicBezTo>
                    <a:pt x="39" y="126"/>
                    <a:pt x="47" y="123"/>
                    <a:pt x="52" y="115"/>
                  </a:cubicBezTo>
                  <a:lnTo>
                    <a:pt x="90" y="71"/>
                  </a:lnTo>
                  <a:cubicBezTo>
                    <a:pt x="97" y="64"/>
                    <a:pt x="103" y="58"/>
                    <a:pt x="109" y="45"/>
                  </a:cubicBezTo>
                  <a:cubicBezTo>
                    <a:pt x="109" y="39"/>
                    <a:pt x="116" y="26"/>
                    <a:pt x="122" y="20"/>
                  </a:cubicBezTo>
                  <a:cubicBezTo>
                    <a:pt x="122" y="14"/>
                    <a:pt x="122" y="7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49"/>
            <p:cNvSpPr/>
            <p:nvPr/>
          </p:nvSpPr>
          <p:spPr>
            <a:xfrm rot="-1718167">
              <a:off x="7181377" y="2420840"/>
              <a:ext cx="22938" cy="23594"/>
            </a:xfrm>
            <a:custGeom>
              <a:rect b="b" l="l" r="r" t="t"/>
              <a:pathLst>
                <a:path extrusionOk="0" h="144" w="140">
                  <a:moveTo>
                    <a:pt x="102" y="0"/>
                  </a:moveTo>
                  <a:cubicBezTo>
                    <a:pt x="95" y="7"/>
                    <a:pt x="89" y="13"/>
                    <a:pt x="83" y="20"/>
                  </a:cubicBezTo>
                  <a:lnTo>
                    <a:pt x="57" y="39"/>
                  </a:lnTo>
                  <a:lnTo>
                    <a:pt x="13" y="89"/>
                  </a:lnTo>
                  <a:cubicBezTo>
                    <a:pt x="6" y="89"/>
                    <a:pt x="0" y="96"/>
                    <a:pt x="0" y="109"/>
                  </a:cubicBezTo>
                  <a:cubicBezTo>
                    <a:pt x="0" y="115"/>
                    <a:pt x="0" y="121"/>
                    <a:pt x="6" y="128"/>
                  </a:cubicBezTo>
                  <a:cubicBezTo>
                    <a:pt x="13" y="134"/>
                    <a:pt x="19" y="140"/>
                    <a:pt x="25" y="140"/>
                  </a:cubicBezTo>
                  <a:cubicBezTo>
                    <a:pt x="30" y="142"/>
                    <a:pt x="33" y="143"/>
                    <a:pt x="36" y="143"/>
                  </a:cubicBezTo>
                  <a:cubicBezTo>
                    <a:pt x="42" y="143"/>
                    <a:pt x="47" y="140"/>
                    <a:pt x="51" y="140"/>
                  </a:cubicBezTo>
                  <a:lnTo>
                    <a:pt x="102" y="89"/>
                  </a:lnTo>
                  <a:lnTo>
                    <a:pt x="127" y="64"/>
                  </a:lnTo>
                  <a:cubicBezTo>
                    <a:pt x="133" y="58"/>
                    <a:pt x="140" y="51"/>
                    <a:pt x="140" y="45"/>
                  </a:cubicBezTo>
                  <a:cubicBezTo>
                    <a:pt x="140" y="39"/>
                    <a:pt x="140" y="32"/>
                    <a:pt x="140" y="26"/>
                  </a:cubicBezTo>
                  <a:cubicBezTo>
                    <a:pt x="140" y="13"/>
                    <a:pt x="127" y="0"/>
                    <a:pt x="1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49"/>
            <p:cNvSpPr/>
            <p:nvPr/>
          </p:nvSpPr>
          <p:spPr>
            <a:xfrm rot="-1718167">
              <a:off x="7107568" y="2293795"/>
              <a:ext cx="164" cy="16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82E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49"/>
            <p:cNvSpPr/>
            <p:nvPr/>
          </p:nvSpPr>
          <p:spPr>
            <a:xfrm rot="-1718167">
              <a:off x="7114817" y="2313529"/>
              <a:ext cx="37848" cy="35063"/>
            </a:xfrm>
            <a:custGeom>
              <a:rect b="b" l="l" r="r" t="t"/>
              <a:pathLst>
                <a:path extrusionOk="0" h="214" w="231">
                  <a:moveTo>
                    <a:pt x="191" y="0"/>
                  </a:moveTo>
                  <a:cubicBezTo>
                    <a:pt x="179" y="0"/>
                    <a:pt x="170" y="6"/>
                    <a:pt x="160" y="15"/>
                  </a:cubicBezTo>
                  <a:lnTo>
                    <a:pt x="141" y="28"/>
                  </a:lnTo>
                  <a:cubicBezTo>
                    <a:pt x="122" y="41"/>
                    <a:pt x="110" y="60"/>
                    <a:pt x="97" y="73"/>
                  </a:cubicBezTo>
                  <a:cubicBezTo>
                    <a:pt x="78" y="92"/>
                    <a:pt x="71" y="98"/>
                    <a:pt x="59" y="111"/>
                  </a:cubicBezTo>
                  <a:lnTo>
                    <a:pt x="21" y="161"/>
                  </a:lnTo>
                  <a:cubicBezTo>
                    <a:pt x="0" y="182"/>
                    <a:pt x="24" y="214"/>
                    <a:pt x="47" y="214"/>
                  </a:cubicBezTo>
                  <a:cubicBezTo>
                    <a:pt x="54" y="214"/>
                    <a:pt x="60" y="211"/>
                    <a:pt x="65" y="206"/>
                  </a:cubicBezTo>
                  <a:lnTo>
                    <a:pt x="110" y="168"/>
                  </a:lnTo>
                  <a:cubicBezTo>
                    <a:pt x="129" y="155"/>
                    <a:pt x="141" y="142"/>
                    <a:pt x="154" y="130"/>
                  </a:cubicBezTo>
                  <a:cubicBezTo>
                    <a:pt x="167" y="117"/>
                    <a:pt x="179" y="104"/>
                    <a:pt x="198" y="92"/>
                  </a:cubicBezTo>
                  <a:cubicBezTo>
                    <a:pt x="211" y="73"/>
                    <a:pt x="205" y="73"/>
                    <a:pt x="211" y="66"/>
                  </a:cubicBezTo>
                  <a:cubicBezTo>
                    <a:pt x="224" y="53"/>
                    <a:pt x="230" y="41"/>
                    <a:pt x="224" y="28"/>
                  </a:cubicBezTo>
                  <a:cubicBezTo>
                    <a:pt x="224" y="15"/>
                    <a:pt x="211" y="3"/>
                    <a:pt x="205" y="3"/>
                  </a:cubicBezTo>
                  <a:cubicBezTo>
                    <a:pt x="200" y="1"/>
                    <a:pt x="195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49"/>
            <p:cNvSpPr/>
            <p:nvPr/>
          </p:nvSpPr>
          <p:spPr>
            <a:xfrm rot="-1718167">
              <a:off x="7084549" y="2297942"/>
              <a:ext cx="43910" cy="39978"/>
            </a:xfrm>
            <a:custGeom>
              <a:rect b="b" l="l" r="r" t="t"/>
              <a:pathLst>
                <a:path extrusionOk="0" h="244" w="268">
                  <a:moveTo>
                    <a:pt x="199" y="0"/>
                  </a:moveTo>
                  <a:cubicBezTo>
                    <a:pt x="182" y="0"/>
                    <a:pt x="169" y="7"/>
                    <a:pt x="159" y="21"/>
                  </a:cubicBezTo>
                  <a:cubicBezTo>
                    <a:pt x="140" y="41"/>
                    <a:pt x="127" y="60"/>
                    <a:pt x="108" y="79"/>
                  </a:cubicBezTo>
                  <a:lnTo>
                    <a:pt x="77" y="110"/>
                  </a:lnTo>
                  <a:lnTo>
                    <a:pt x="83" y="98"/>
                  </a:lnTo>
                  <a:lnTo>
                    <a:pt x="83" y="98"/>
                  </a:lnTo>
                  <a:cubicBezTo>
                    <a:pt x="77" y="110"/>
                    <a:pt x="70" y="117"/>
                    <a:pt x="64" y="123"/>
                  </a:cubicBezTo>
                  <a:cubicBezTo>
                    <a:pt x="58" y="129"/>
                    <a:pt x="45" y="142"/>
                    <a:pt x="39" y="149"/>
                  </a:cubicBezTo>
                  <a:lnTo>
                    <a:pt x="32" y="161"/>
                  </a:lnTo>
                  <a:lnTo>
                    <a:pt x="32" y="168"/>
                  </a:lnTo>
                  <a:lnTo>
                    <a:pt x="26" y="174"/>
                  </a:lnTo>
                  <a:cubicBezTo>
                    <a:pt x="19" y="174"/>
                    <a:pt x="19" y="180"/>
                    <a:pt x="19" y="187"/>
                  </a:cubicBezTo>
                  <a:lnTo>
                    <a:pt x="13" y="193"/>
                  </a:lnTo>
                  <a:cubicBezTo>
                    <a:pt x="0" y="212"/>
                    <a:pt x="13" y="231"/>
                    <a:pt x="32" y="244"/>
                  </a:cubicBezTo>
                  <a:cubicBezTo>
                    <a:pt x="39" y="238"/>
                    <a:pt x="51" y="238"/>
                    <a:pt x="58" y="238"/>
                  </a:cubicBezTo>
                  <a:lnTo>
                    <a:pt x="64" y="238"/>
                  </a:lnTo>
                  <a:lnTo>
                    <a:pt x="83" y="231"/>
                  </a:lnTo>
                  <a:lnTo>
                    <a:pt x="96" y="225"/>
                  </a:lnTo>
                  <a:cubicBezTo>
                    <a:pt x="115" y="218"/>
                    <a:pt x="140" y="206"/>
                    <a:pt x="159" y="187"/>
                  </a:cubicBezTo>
                  <a:cubicBezTo>
                    <a:pt x="191" y="161"/>
                    <a:pt x="223" y="123"/>
                    <a:pt x="248" y="91"/>
                  </a:cubicBezTo>
                  <a:cubicBezTo>
                    <a:pt x="261" y="72"/>
                    <a:pt x="267" y="47"/>
                    <a:pt x="255" y="28"/>
                  </a:cubicBezTo>
                  <a:lnTo>
                    <a:pt x="255" y="21"/>
                  </a:lnTo>
                  <a:cubicBezTo>
                    <a:pt x="255" y="15"/>
                    <a:pt x="242" y="2"/>
                    <a:pt x="236" y="2"/>
                  </a:cubicBezTo>
                  <a:lnTo>
                    <a:pt x="216" y="2"/>
                  </a:lnTo>
                  <a:cubicBezTo>
                    <a:pt x="210" y="1"/>
                    <a:pt x="204" y="0"/>
                    <a:pt x="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49"/>
            <p:cNvSpPr/>
            <p:nvPr/>
          </p:nvSpPr>
          <p:spPr>
            <a:xfrm rot="-1718167">
              <a:off x="7107508" y="2293560"/>
              <a:ext cx="1147" cy="164"/>
            </a:xfrm>
            <a:custGeom>
              <a:rect b="b" l="l" r="r" t="t"/>
              <a:pathLst>
                <a:path extrusionOk="0" h="1" w="7">
                  <a:moveTo>
                    <a:pt x="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82E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49"/>
            <p:cNvSpPr/>
            <p:nvPr/>
          </p:nvSpPr>
          <p:spPr>
            <a:xfrm rot="-1718167">
              <a:off x="7165463" y="2319758"/>
              <a:ext cx="30147" cy="35718"/>
            </a:xfrm>
            <a:custGeom>
              <a:rect b="b" l="l" r="r" t="t"/>
              <a:pathLst>
                <a:path extrusionOk="0" h="218" w="184">
                  <a:moveTo>
                    <a:pt x="159" y="0"/>
                  </a:moveTo>
                  <a:cubicBezTo>
                    <a:pt x="155" y="0"/>
                    <a:pt x="151" y="1"/>
                    <a:pt x="147" y="4"/>
                  </a:cubicBezTo>
                  <a:cubicBezTo>
                    <a:pt x="134" y="17"/>
                    <a:pt x="115" y="23"/>
                    <a:pt x="102" y="42"/>
                  </a:cubicBezTo>
                  <a:cubicBezTo>
                    <a:pt x="96" y="55"/>
                    <a:pt x="83" y="68"/>
                    <a:pt x="71" y="80"/>
                  </a:cubicBezTo>
                  <a:cubicBezTo>
                    <a:pt x="52" y="112"/>
                    <a:pt x="26" y="138"/>
                    <a:pt x="7" y="169"/>
                  </a:cubicBezTo>
                  <a:cubicBezTo>
                    <a:pt x="1" y="182"/>
                    <a:pt x="1" y="201"/>
                    <a:pt x="13" y="208"/>
                  </a:cubicBezTo>
                  <a:cubicBezTo>
                    <a:pt x="20" y="214"/>
                    <a:pt x="28" y="217"/>
                    <a:pt x="36" y="217"/>
                  </a:cubicBezTo>
                  <a:cubicBezTo>
                    <a:pt x="44" y="217"/>
                    <a:pt x="52" y="214"/>
                    <a:pt x="58" y="208"/>
                  </a:cubicBezTo>
                  <a:lnTo>
                    <a:pt x="121" y="119"/>
                  </a:lnTo>
                  <a:lnTo>
                    <a:pt x="153" y="80"/>
                  </a:lnTo>
                  <a:cubicBezTo>
                    <a:pt x="166" y="61"/>
                    <a:pt x="172" y="49"/>
                    <a:pt x="179" y="30"/>
                  </a:cubicBezTo>
                  <a:cubicBezTo>
                    <a:pt x="184" y="15"/>
                    <a:pt x="173" y="0"/>
                    <a:pt x="1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49"/>
            <p:cNvSpPr/>
            <p:nvPr/>
          </p:nvSpPr>
          <p:spPr>
            <a:xfrm rot="-1718167">
              <a:off x="7105393" y="2242467"/>
              <a:ext cx="23102" cy="32933"/>
            </a:xfrm>
            <a:custGeom>
              <a:rect b="b" l="l" r="r" t="t"/>
              <a:pathLst>
                <a:path extrusionOk="0" h="201" w="141">
                  <a:moveTo>
                    <a:pt x="112" y="1"/>
                  </a:moveTo>
                  <a:cubicBezTo>
                    <a:pt x="107" y="1"/>
                    <a:pt x="101" y="2"/>
                    <a:pt x="96" y="6"/>
                  </a:cubicBezTo>
                  <a:lnTo>
                    <a:pt x="77" y="19"/>
                  </a:lnTo>
                  <a:cubicBezTo>
                    <a:pt x="71" y="25"/>
                    <a:pt x="64" y="38"/>
                    <a:pt x="64" y="44"/>
                  </a:cubicBezTo>
                  <a:lnTo>
                    <a:pt x="45" y="82"/>
                  </a:lnTo>
                  <a:lnTo>
                    <a:pt x="7" y="152"/>
                  </a:lnTo>
                  <a:cubicBezTo>
                    <a:pt x="1" y="171"/>
                    <a:pt x="7" y="190"/>
                    <a:pt x="26" y="196"/>
                  </a:cubicBezTo>
                  <a:cubicBezTo>
                    <a:pt x="31" y="199"/>
                    <a:pt x="36" y="200"/>
                    <a:pt x="42" y="200"/>
                  </a:cubicBezTo>
                  <a:cubicBezTo>
                    <a:pt x="51" y="200"/>
                    <a:pt x="60" y="196"/>
                    <a:pt x="64" y="184"/>
                  </a:cubicBezTo>
                  <a:lnTo>
                    <a:pt x="109" y="114"/>
                  </a:lnTo>
                  <a:lnTo>
                    <a:pt x="128" y="82"/>
                  </a:lnTo>
                  <a:cubicBezTo>
                    <a:pt x="134" y="69"/>
                    <a:pt x="141" y="63"/>
                    <a:pt x="141" y="50"/>
                  </a:cubicBezTo>
                  <a:cubicBezTo>
                    <a:pt x="141" y="44"/>
                    <a:pt x="141" y="38"/>
                    <a:pt x="141" y="31"/>
                  </a:cubicBezTo>
                  <a:cubicBezTo>
                    <a:pt x="141" y="13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49"/>
            <p:cNvSpPr/>
            <p:nvPr/>
          </p:nvSpPr>
          <p:spPr>
            <a:xfrm rot="-1718167">
              <a:off x="7139832" y="2254770"/>
              <a:ext cx="21955" cy="30148"/>
            </a:xfrm>
            <a:custGeom>
              <a:rect b="b" l="l" r="r" t="t"/>
              <a:pathLst>
                <a:path extrusionOk="0" h="184" w="134">
                  <a:moveTo>
                    <a:pt x="108" y="0"/>
                  </a:moveTo>
                  <a:cubicBezTo>
                    <a:pt x="103" y="0"/>
                    <a:pt x="99" y="2"/>
                    <a:pt x="96" y="5"/>
                  </a:cubicBezTo>
                  <a:cubicBezTo>
                    <a:pt x="89" y="11"/>
                    <a:pt x="83" y="18"/>
                    <a:pt x="76" y="24"/>
                  </a:cubicBezTo>
                  <a:lnTo>
                    <a:pt x="64" y="37"/>
                  </a:lnTo>
                  <a:lnTo>
                    <a:pt x="45" y="69"/>
                  </a:lnTo>
                  <a:cubicBezTo>
                    <a:pt x="32" y="88"/>
                    <a:pt x="19" y="107"/>
                    <a:pt x="7" y="132"/>
                  </a:cubicBezTo>
                  <a:cubicBezTo>
                    <a:pt x="0" y="139"/>
                    <a:pt x="0" y="145"/>
                    <a:pt x="0" y="158"/>
                  </a:cubicBezTo>
                  <a:cubicBezTo>
                    <a:pt x="0" y="164"/>
                    <a:pt x="7" y="170"/>
                    <a:pt x="13" y="177"/>
                  </a:cubicBezTo>
                  <a:cubicBezTo>
                    <a:pt x="18" y="182"/>
                    <a:pt x="25" y="184"/>
                    <a:pt x="31" y="184"/>
                  </a:cubicBezTo>
                  <a:cubicBezTo>
                    <a:pt x="42" y="184"/>
                    <a:pt x="53" y="178"/>
                    <a:pt x="57" y="170"/>
                  </a:cubicBezTo>
                  <a:cubicBezTo>
                    <a:pt x="76" y="145"/>
                    <a:pt x="89" y="126"/>
                    <a:pt x="102" y="100"/>
                  </a:cubicBezTo>
                  <a:lnTo>
                    <a:pt x="121" y="69"/>
                  </a:lnTo>
                  <a:cubicBezTo>
                    <a:pt x="121" y="62"/>
                    <a:pt x="127" y="56"/>
                    <a:pt x="127" y="50"/>
                  </a:cubicBezTo>
                  <a:cubicBezTo>
                    <a:pt x="134" y="43"/>
                    <a:pt x="134" y="37"/>
                    <a:pt x="134" y="30"/>
                  </a:cubicBezTo>
                  <a:cubicBezTo>
                    <a:pt x="134" y="12"/>
                    <a:pt x="120" y="0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49"/>
            <p:cNvSpPr/>
            <p:nvPr/>
          </p:nvSpPr>
          <p:spPr>
            <a:xfrm rot="-1718167">
              <a:off x="7125448" y="2069977"/>
              <a:ext cx="16712" cy="31131"/>
            </a:xfrm>
            <a:custGeom>
              <a:rect b="b" l="l" r="r" t="t"/>
              <a:pathLst>
                <a:path extrusionOk="0" h="190" w="102">
                  <a:moveTo>
                    <a:pt x="66" y="0"/>
                  </a:moveTo>
                  <a:cubicBezTo>
                    <a:pt x="57" y="0"/>
                    <a:pt x="49" y="6"/>
                    <a:pt x="45" y="16"/>
                  </a:cubicBezTo>
                  <a:lnTo>
                    <a:pt x="32" y="47"/>
                  </a:lnTo>
                  <a:cubicBezTo>
                    <a:pt x="26" y="54"/>
                    <a:pt x="26" y="54"/>
                    <a:pt x="26" y="60"/>
                  </a:cubicBezTo>
                  <a:lnTo>
                    <a:pt x="26" y="79"/>
                  </a:lnTo>
                  <a:lnTo>
                    <a:pt x="6" y="143"/>
                  </a:lnTo>
                  <a:cubicBezTo>
                    <a:pt x="0" y="149"/>
                    <a:pt x="0" y="162"/>
                    <a:pt x="6" y="168"/>
                  </a:cubicBezTo>
                  <a:cubicBezTo>
                    <a:pt x="6" y="174"/>
                    <a:pt x="13" y="181"/>
                    <a:pt x="26" y="187"/>
                  </a:cubicBezTo>
                  <a:cubicBezTo>
                    <a:pt x="29" y="189"/>
                    <a:pt x="33" y="190"/>
                    <a:pt x="37" y="190"/>
                  </a:cubicBezTo>
                  <a:cubicBezTo>
                    <a:pt x="50" y="190"/>
                    <a:pt x="65" y="182"/>
                    <a:pt x="70" y="168"/>
                  </a:cubicBezTo>
                  <a:lnTo>
                    <a:pt x="89" y="105"/>
                  </a:lnTo>
                  <a:cubicBezTo>
                    <a:pt x="95" y="92"/>
                    <a:pt x="95" y="79"/>
                    <a:pt x="95" y="66"/>
                  </a:cubicBezTo>
                  <a:lnTo>
                    <a:pt x="95" y="35"/>
                  </a:lnTo>
                  <a:cubicBezTo>
                    <a:pt x="102" y="16"/>
                    <a:pt x="89" y="3"/>
                    <a:pt x="76" y="3"/>
                  </a:cubicBezTo>
                  <a:cubicBezTo>
                    <a:pt x="73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49"/>
            <p:cNvSpPr/>
            <p:nvPr/>
          </p:nvSpPr>
          <p:spPr>
            <a:xfrm rot="-1718167">
              <a:off x="7093938" y="2047607"/>
              <a:ext cx="40633" cy="71273"/>
            </a:xfrm>
            <a:custGeom>
              <a:rect b="b" l="l" r="r" t="t"/>
              <a:pathLst>
                <a:path extrusionOk="0" h="435" w="248">
                  <a:moveTo>
                    <a:pt x="209" y="1"/>
                  </a:moveTo>
                  <a:cubicBezTo>
                    <a:pt x="198" y="1"/>
                    <a:pt x="186" y="6"/>
                    <a:pt x="177" y="17"/>
                  </a:cubicBezTo>
                  <a:cubicBezTo>
                    <a:pt x="152" y="42"/>
                    <a:pt x="139" y="74"/>
                    <a:pt x="127" y="106"/>
                  </a:cubicBezTo>
                  <a:cubicBezTo>
                    <a:pt x="114" y="138"/>
                    <a:pt x="101" y="169"/>
                    <a:pt x="89" y="195"/>
                  </a:cubicBezTo>
                  <a:cubicBezTo>
                    <a:pt x="63" y="258"/>
                    <a:pt x="38" y="322"/>
                    <a:pt x="12" y="386"/>
                  </a:cubicBezTo>
                  <a:cubicBezTo>
                    <a:pt x="0" y="414"/>
                    <a:pt x="21" y="434"/>
                    <a:pt x="43" y="434"/>
                  </a:cubicBezTo>
                  <a:cubicBezTo>
                    <a:pt x="56" y="434"/>
                    <a:pt x="69" y="427"/>
                    <a:pt x="76" y="411"/>
                  </a:cubicBezTo>
                  <a:lnTo>
                    <a:pt x="171" y="233"/>
                  </a:lnTo>
                  <a:cubicBezTo>
                    <a:pt x="184" y="201"/>
                    <a:pt x="197" y="176"/>
                    <a:pt x="209" y="144"/>
                  </a:cubicBezTo>
                  <a:cubicBezTo>
                    <a:pt x="228" y="112"/>
                    <a:pt x="241" y="80"/>
                    <a:pt x="247" y="42"/>
                  </a:cubicBezTo>
                  <a:cubicBezTo>
                    <a:pt x="247" y="18"/>
                    <a:pt x="229" y="1"/>
                    <a:pt x="2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49"/>
            <p:cNvSpPr/>
            <p:nvPr/>
          </p:nvSpPr>
          <p:spPr>
            <a:xfrm rot="-1718167">
              <a:off x="7102980" y="2001812"/>
              <a:ext cx="20972" cy="32114"/>
            </a:xfrm>
            <a:custGeom>
              <a:rect b="b" l="l" r="r" t="t"/>
              <a:pathLst>
                <a:path extrusionOk="0" h="196" w="128">
                  <a:moveTo>
                    <a:pt x="103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83" y="8"/>
                    <a:pt x="77" y="15"/>
                    <a:pt x="70" y="21"/>
                  </a:cubicBezTo>
                  <a:cubicBezTo>
                    <a:pt x="64" y="28"/>
                    <a:pt x="64" y="34"/>
                    <a:pt x="58" y="40"/>
                  </a:cubicBezTo>
                  <a:cubicBezTo>
                    <a:pt x="51" y="53"/>
                    <a:pt x="45" y="66"/>
                    <a:pt x="39" y="78"/>
                  </a:cubicBezTo>
                  <a:lnTo>
                    <a:pt x="7" y="148"/>
                  </a:lnTo>
                  <a:cubicBezTo>
                    <a:pt x="0" y="167"/>
                    <a:pt x="7" y="186"/>
                    <a:pt x="26" y="193"/>
                  </a:cubicBezTo>
                  <a:cubicBezTo>
                    <a:pt x="29" y="194"/>
                    <a:pt x="33" y="195"/>
                    <a:pt x="36" y="195"/>
                  </a:cubicBezTo>
                  <a:cubicBezTo>
                    <a:pt x="47" y="195"/>
                    <a:pt x="59" y="188"/>
                    <a:pt x="64" y="174"/>
                  </a:cubicBezTo>
                  <a:cubicBezTo>
                    <a:pt x="77" y="155"/>
                    <a:pt x="89" y="129"/>
                    <a:pt x="102" y="104"/>
                  </a:cubicBezTo>
                  <a:cubicBezTo>
                    <a:pt x="115" y="78"/>
                    <a:pt x="108" y="78"/>
                    <a:pt x="115" y="66"/>
                  </a:cubicBezTo>
                  <a:cubicBezTo>
                    <a:pt x="121" y="59"/>
                    <a:pt x="121" y="53"/>
                    <a:pt x="121" y="47"/>
                  </a:cubicBezTo>
                  <a:cubicBezTo>
                    <a:pt x="127" y="40"/>
                    <a:pt x="127" y="28"/>
                    <a:pt x="121" y="21"/>
                  </a:cubicBezTo>
                  <a:cubicBezTo>
                    <a:pt x="121" y="11"/>
                    <a:pt x="113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49"/>
            <p:cNvSpPr/>
            <p:nvPr/>
          </p:nvSpPr>
          <p:spPr>
            <a:xfrm rot="-1718167">
              <a:off x="6955969" y="2415788"/>
              <a:ext cx="89786" cy="29984"/>
            </a:xfrm>
            <a:custGeom>
              <a:rect b="b" l="l" r="r" t="t"/>
              <a:pathLst>
                <a:path extrusionOk="0" h="183" w="548">
                  <a:moveTo>
                    <a:pt x="509" y="0"/>
                  </a:moveTo>
                  <a:cubicBezTo>
                    <a:pt x="426" y="0"/>
                    <a:pt x="344" y="7"/>
                    <a:pt x="267" y="26"/>
                  </a:cubicBezTo>
                  <a:cubicBezTo>
                    <a:pt x="229" y="32"/>
                    <a:pt x="191" y="39"/>
                    <a:pt x="153" y="45"/>
                  </a:cubicBezTo>
                  <a:cubicBezTo>
                    <a:pt x="109" y="51"/>
                    <a:pt x="64" y="64"/>
                    <a:pt x="26" y="89"/>
                  </a:cubicBezTo>
                  <a:cubicBezTo>
                    <a:pt x="1" y="115"/>
                    <a:pt x="7" y="159"/>
                    <a:pt x="39" y="178"/>
                  </a:cubicBezTo>
                  <a:cubicBezTo>
                    <a:pt x="55" y="181"/>
                    <a:pt x="71" y="182"/>
                    <a:pt x="88" y="182"/>
                  </a:cubicBezTo>
                  <a:cubicBezTo>
                    <a:pt x="116" y="182"/>
                    <a:pt x="144" y="178"/>
                    <a:pt x="172" y="166"/>
                  </a:cubicBezTo>
                  <a:lnTo>
                    <a:pt x="287" y="147"/>
                  </a:lnTo>
                  <a:cubicBezTo>
                    <a:pt x="363" y="128"/>
                    <a:pt x="445" y="102"/>
                    <a:pt x="515" y="64"/>
                  </a:cubicBezTo>
                  <a:cubicBezTo>
                    <a:pt x="547" y="51"/>
                    <a:pt x="541" y="7"/>
                    <a:pt x="5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49"/>
            <p:cNvSpPr/>
            <p:nvPr/>
          </p:nvSpPr>
          <p:spPr>
            <a:xfrm rot="-1718167">
              <a:off x="6902802" y="2445277"/>
              <a:ext cx="46040" cy="17859"/>
            </a:xfrm>
            <a:custGeom>
              <a:rect b="b" l="l" r="r" t="t"/>
              <a:pathLst>
                <a:path extrusionOk="0" h="109" w="281">
                  <a:moveTo>
                    <a:pt x="77" y="0"/>
                  </a:moveTo>
                  <a:cubicBezTo>
                    <a:pt x="52" y="0"/>
                    <a:pt x="33" y="0"/>
                    <a:pt x="13" y="7"/>
                  </a:cubicBezTo>
                  <a:cubicBezTo>
                    <a:pt x="1" y="13"/>
                    <a:pt x="1" y="26"/>
                    <a:pt x="7" y="32"/>
                  </a:cubicBezTo>
                  <a:cubicBezTo>
                    <a:pt x="39" y="64"/>
                    <a:pt x="77" y="77"/>
                    <a:pt x="122" y="83"/>
                  </a:cubicBezTo>
                  <a:lnTo>
                    <a:pt x="242" y="108"/>
                  </a:lnTo>
                  <a:cubicBezTo>
                    <a:pt x="261" y="108"/>
                    <a:pt x="274" y="96"/>
                    <a:pt x="280" y="77"/>
                  </a:cubicBezTo>
                  <a:cubicBezTo>
                    <a:pt x="280" y="64"/>
                    <a:pt x="268" y="45"/>
                    <a:pt x="249" y="45"/>
                  </a:cubicBezTo>
                  <a:lnTo>
                    <a:pt x="134" y="13"/>
                  </a:lnTo>
                  <a:cubicBezTo>
                    <a:pt x="115" y="7"/>
                    <a:pt x="96" y="7"/>
                    <a:pt x="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49"/>
            <p:cNvSpPr/>
            <p:nvPr/>
          </p:nvSpPr>
          <p:spPr>
            <a:xfrm rot="-1718167">
              <a:off x="6991677" y="2467747"/>
              <a:ext cx="46040" cy="16057"/>
            </a:xfrm>
            <a:custGeom>
              <a:rect b="b" l="l" r="r" t="t"/>
              <a:pathLst>
                <a:path extrusionOk="0" h="98" w="281">
                  <a:moveTo>
                    <a:pt x="128" y="1"/>
                  </a:moveTo>
                  <a:cubicBezTo>
                    <a:pt x="115" y="1"/>
                    <a:pt x="109" y="1"/>
                    <a:pt x="96" y="7"/>
                  </a:cubicBezTo>
                  <a:lnTo>
                    <a:pt x="71" y="13"/>
                  </a:lnTo>
                  <a:lnTo>
                    <a:pt x="45" y="26"/>
                  </a:lnTo>
                  <a:cubicBezTo>
                    <a:pt x="33" y="32"/>
                    <a:pt x="20" y="39"/>
                    <a:pt x="14" y="51"/>
                  </a:cubicBezTo>
                  <a:cubicBezTo>
                    <a:pt x="1" y="70"/>
                    <a:pt x="14" y="96"/>
                    <a:pt x="33" y="96"/>
                  </a:cubicBezTo>
                  <a:lnTo>
                    <a:pt x="64" y="96"/>
                  </a:lnTo>
                  <a:lnTo>
                    <a:pt x="83" y="90"/>
                  </a:lnTo>
                  <a:lnTo>
                    <a:pt x="204" y="90"/>
                  </a:lnTo>
                  <a:lnTo>
                    <a:pt x="211" y="96"/>
                  </a:lnTo>
                  <a:lnTo>
                    <a:pt x="223" y="96"/>
                  </a:lnTo>
                  <a:cubicBezTo>
                    <a:pt x="227" y="97"/>
                    <a:pt x="230" y="98"/>
                    <a:pt x="234" y="98"/>
                  </a:cubicBezTo>
                  <a:cubicBezTo>
                    <a:pt x="251" y="98"/>
                    <a:pt x="269" y="86"/>
                    <a:pt x="274" y="70"/>
                  </a:cubicBezTo>
                  <a:cubicBezTo>
                    <a:pt x="280" y="51"/>
                    <a:pt x="274" y="26"/>
                    <a:pt x="255" y="20"/>
                  </a:cubicBezTo>
                  <a:cubicBezTo>
                    <a:pt x="211" y="7"/>
                    <a:pt x="172" y="1"/>
                    <a:pt x="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7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62" name="Google Shape;362;p37"/>
          <p:cNvSpPr txBox="1"/>
          <p:nvPr>
            <p:ph idx="3" type="subTitle"/>
          </p:nvPr>
        </p:nvSpPr>
        <p:spPr>
          <a:xfrm>
            <a:off x="1369888" y="1960650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363" name="Google Shape;363;p37"/>
          <p:cNvSpPr txBox="1"/>
          <p:nvPr>
            <p:ph idx="1" type="subTitle"/>
          </p:nvPr>
        </p:nvSpPr>
        <p:spPr>
          <a:xfrm>
            <a:off x="4278203" y="1960650"/>
            <a:ext cx="3774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echnical overview </a:t>
            </a:r>
            <a:endParaRPr/>
          </a:p>
        </p:txBody>
      </p:sp>
      <p:sp>
        <p:nvSpPr>
          <p:cNvPr id="364" name="Google Shape;364;p37"/>
          <p:cNvSpPr txBox="1"/>
          <p:nvPr>
            <p:ph idx="2" type="subTitle"/>
          </p:nvPr>
        </p:nvSpPr>
        <p:spPr>
          <a:xfrm>
            <a:off x="4899795" y="2262450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technical overview of what have been implemented</a:t>
            </a:r>
            <a:endParaRPr/>
          </a:p>
        </p:txBody>
      </p:sp>
      <p:sp>
        <p:nvSpPr>
          <p:cNvPr id="365" name="Google Shape;365;p37"/>
          <p:cNvSpPr txBox="1"/>
          <p:nvPr>
            <p:ph idx="4" type="subTitle"/>
          </p:nvPr>
        </p:nvSpPr>
        <p:spPr>
          <a:xfrm>
            <a:off x="1369888" y="2272825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n overview and motivation of the project </a:t>
            </a:r>
            <a:endParaRPr/>
          </a:p>
        </p:txBody>
      </p:sp>
      <p:sp>
        <p:nvSpPr>
          <p:cNvPr id="366" name="Google Shape;366;p37"/>
          <p:cNvSpPr txBox="1"/>
          <p:nvPr>
            <p:ph idx="5" type="subTitle"/>
          </p:nvPr>
        </p:nvSpPr>
        <p:spPr>
          <a:xfrm>
            <a:off x="4899795" y="3630275"/>
            <a:ext cx="25314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</a:t>
            </a:r>
            <a:endParaRPr/>
          </a:p>
        </p:txBody>
      </p:sp>
      <p:sp>
        <p:nvSpPr>
          <p:cNvPr id="367" name="Google Shape;367;p37"/>
          <p:cNvSpPr txBox="1"/>
          <p:nvPr>
            <p:ph idx="6" type="subTitle"/>
          </p:nvPr>
        </p:nvSpPr>
        <p:spPr>
          <a:xfrm>
            <a:off x="4899795" y="3942450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mprovements would been made if time permitted</a:t>
            </a:r>
            <a:endParaRPr/>
          </a:p>
        </p:txBody>
      </p:sp>
      <p:sp>
        <p:nvSpPr>
          <p:cNvPr id="368" name="Google Shape;368;p37"/>
          <p:cNvSpPr txBox="1"/>
          <p:nvPr>
            <p:ph idx="7" type="subTitle"/>
          </p:nvPr>
        </p:nvSpPr>
        <p:spPr>
          <a:xfrm>
            <a:off x="536800" y="3630275"/>
            <a:ext cx="4197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</a:t>
            </a:r>
            <a:r>
              <a:rPr lang="en"/>
              <a:t>earning</a:t>
            </a:r>
            <a:endParaRPr/>
          </a:p>
        </p:txBody>
      </p:sp>
      <p:sp>
        <p:nvSpPr>
          <p:cNvPr id="369" name="Google Shape;369;p37"/>
          <p:cNvSpPr txBox="1"/>
          <p:nvPr>
            <p:ph idx="8" type="subTitle"/>
          </p:nvPr>
        </p:nvSpPr>
        <p:spPr>
          <a:xfrm>
            <a:off x="1369888" y="3942450"/>
            <a:ext cx="25314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</a:t>
            </a:r>
            <a:r>
              <a:rPr lang="en"/>
              <a:t>essons learnt on the journey</a:t>
            </a:r>
            <a:endParaRPr/>
          </a:p>
        </p:txBody>
      </p:sp>
      <p:sp>
        <p:nvSpPr>
          <p:cNvPr id="370" name="Google Shape;370;p37"/>
          <p:cNvSpPr txBox="1"/>
          <p:nvPr>
            <p:ph idx="9" type="title"/>
          </p:nvPr>
        </p:nvSpPr>
        <p:spPr>
          <a:xfrm>
            <a:off x="2115988" y="135911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71" name="Google Shape;371;p37"/>
          <p:cNvSpPr txBox="1"/>
          <p:nvPr>
            <p:ph idx="13" type="title"/>
          </p:nvPr>
        </p:nvSpPr>
        <p:spPr>
          <a:xfrm>
            <a:off x="5645895" y="135911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72" name="Google Shape;372;p37"/>
          <p:cNvSpPr txBox="1"/>
          <p:nvPr>
            <p:ph idx="14" type="title"/>
          </p:nvPr>
        </p:nvSpPr>
        <p:spPr>
          <a:xfrm>
            <a:off x="2115988" y="301816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73" name="Google Shape;373;p37"/>
          <p:cNvSpPr txBox="1"/>
          <p:nvPr>
            <p:ph idx="15" type="title"/>
          </p:nvPr>
        </p:nvSpPr>
        <p:spPr>
          <a:xfrm>
            <a:off x="5645895" y="3018173"/>
            <a:ext cx="1039200" cy="5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74" name="Google Shape;374;p37"/>
          <p:cNvGrpSpPr/>
          <p:nvPr/>
        </p:nvGrpSpPr>
        <p:grpSpPr>
          <a:xfrm>
            <a:off x="7560711" y="219799"/>
            <a:ext cx="1791472" cy="2556380"/>
            <a:chOff x="7560711" y="219799"/>
            <a:chExt cx="1791472" cy="2556380"/>
          </a:xfrm>
        </p:grpSpPr>
        <p:sp>
          <p:nvSpPr>
            <p:cNvPr id="375" name="Google Shape;375;p37"/>
            <p:cNvSpPr/>
            <p:nvPr/>
          </p:nvSpPr>
          <p:spPr>
            <a:xfrm flipH="1">
              <a:off x="7560711" y="231199"/>
              <a:ext cx="1788204" cy="2544980"/>
            </a:xfrm>
            <a:custGeom>
              <a:rect b="b" l="l" r="r" t="t"/>
              <a:pathLst>
                <a:path extrusionOk="0" h="17087" w="12006">
                  <a:moveTo>
                    <a:pt x="8732" y="121"/>
                  </a:moveTo>
                  <a:lnTo>
                    <a:pt x="8732" y="121"/>
                  </a:lnTo>
                  <a:cubicBezTo>
                    <a:pt x="8523" y="153"/>
                    <a:pt x="8313" y="178"/>
                    <a:pt x="8110" y="229"/>
                  </a:cubicBezTo>
                  <a:cubicBezTo>
                    <a:pt x="8313" y="178"/>
                    <a:pt x="8529" y="147"/>
                    <a:pt x="8732" y="121"/>
                  </a:cubicBezTo>
                  <a:close/>
                  <a:moveTo>
                    <a:pt x="7620" y="407"/>
                  </a:moveTo>
                  <a:lnTo>
                    <a:pt x="7620" y="414"/>
                  </a:lnTo>
                  <a:cubicBezTo>
                    <a:pt x="7576" y="426"/>
                    <a:pt x="7531" y="445"/>
                    <a:pt x="7493" y="458"/>
                  </a:cubicBezTo>
                  <a:cubicBezTo>
                    <a:pt x="7538" y="439"/>
                    <a:pt x="7576" y="420"/>
                    <a:pt x="7620" y="407"/>
                  </a:cubicBezTo>
                  <a:close/>
                  <a:moveTo>
                    <a:pt x="7366" y="509"/>
                  </a:moveTo>
                  <a:cubicBezTo>
                    <a:pt x="7328" y="534"/>
                    <a:pt x="7283" y="553"/>
                    <a:pt x="7245" y="572"/>
                  </a:cubicBezTo>
                  <a:cubicBezTo>
                    <a:pt x="7290" y="547"/>
                    <a:pt x="7328" y="528"/>
                    <a:pt x="7366" y="509"/>
                  </a:cubicBezTo>
                  <a:close/>
                  <a:moveTo>
                    <a:pt x="7125" y="623"/>
                  </a:moveTo>
                  <a:cubicBezTo>
                    <a:pt x="7112" y="661"/>
                    <a:pt x="7080" y="674"/>
                    <a:pt x="7048" y="699"/>
                  </a:cubicBezTo>
                  <a:lnTo>
                    <a:pt x="7029" y="687"/>
                  </a:lnTo>
                  <a:cubicBezTo>
                    <a:pt x="7061" y="661"/>
                    <a:pt x="7093" y="649"/>
                    <a:pt x="7125" y="623"/>
                  </a:cubicBezTo>
                  <a:close/>
                  <a:moveTo>
                    <a:pt x="6909" y="776"/>
                  </a:moveTo>
                  <a:lnTo>
                    <a:pt x="6909" y="776"/>
                  </a:lnTo>
                  <a:cubicBezTo>
                    <a:pt x="6902" y="808"/>
                    <a:pt x="6877" y="820"/>
                    <a:pt x="6858" y="839"/>
                  </a:cubicBezTo>
                  <a:lnTo>
                    <a:pt x="6839" y="827"/>
                  </a:lnTo>
                  <a:cubicBezTo>
                    <a:pt x="6864" y="808"/>
                    <a:pt x="6883" y="795"/>
                    <a:pt x="6909" y="776"/>
                  </a:cubicBezTo>
                  <a:close/>
                  <a:moveTo>
                    <a:pt x="10283" y="1093"/>
                  </a:moveTo>
                  <a:lnTo>
                    <a:pt x="10273" y="1097"/>
                  </a:lnTo>
                  <a:lnTo>
                    <a:pt x="10273" y="1097"/>
                  </a:lnTo>
                  <a:cubicBezTo>
                    <a:pt x="10277" y="1095"/>
                    <a:pt x="10280" y="1093"/>
                    <a:pt x="10283" y="1093"/>
                  </a:cubicBezTo>
                  <a:close/>
                  <a:moveTo>
                    <a:pt x="10429" y="1036"/>
                  </a:moveTo>
                  <a:lnTo>
                    <a:pt x="10429" y="1036"/>
                  </a:lnTo>
                  <a:cubicBezTo>
                    <a:pt x="10378" y="1055"/>
                    <a:pt x="10334" y="1081"/>
                    <a:pt x="10289" y="1113"/>
                  </a:cubicBezTo>
                  <a:lnTo>
                    <a:pt x="10283" y="1093"/>
                  </a:lnTo>
                  <a:cubicBezTo>
                    <a:pt x="10327" y="1068"/>
                    <a:pt x="10372" y="1049"/>
                    <a:pt x="10429" y="1036"/>
                  </a:cubicBezTo>
                  <a:close/>
                  <a:moveTo>
                    <a:pt x="6673" y="998"/>
                  </a:moveTo>
                  <a:lnTo>
                    <a:pt x="6673" y="1005"/>
                  </a:lnTo>
                  <a:cubicBezTo>
                    <a:pt x="6553" y="1112"/>
                    <a:pt x="6445" y="1233"/>
                    <a:pt x="6350" y="1359"/>
                  </a:cubicBezTo>
                  <a:lnTo>
                    <a:pt x="6350" y="1359"/>
                  </a:lnTo>
                  <a:cubicBezTo>
                    <a:pt x="6445" y="1233"/>
                    <a:pt x="6553" y="1112"/>
                    <a:pt x="6673" y="998"/>
                  </a:cubicBezTo>
                  <a:close/>
                  <a:moveTo>
                    <a:pt x="6222" y="1672"/>
                  </a:moveTo>
                  <a:cubicBezTo>
                    <a:pt x="6197" y="1710"/>
                    <a:pt x="6171" y="1742"/>
                    <a:pt x="6140" y="1780"/>
                  </a:cubicBezTo>
                  <a:lnTo>
                    <a:pt x="6222" y="1672"/>
                  </a:lnTo>
                  <a:close/>
                  <a:moveTo>
                    <a:pt x="10010" y="1299"/>
                  </a:moveTo>
                  <a:cubicBezTo>
                    <a:pt x="9825" y="1456"/>
                    <a:pt x="9683" y="1661"/>
                    <a:pt x="9597" y="1888"/>
                  </a:cubicBezTo>
                  <a:cubicBezTo>
                    <a:pt x="9647" y="1754"/>
                    <a:pt x="9717" y="1627"/>
                    <a:pt x="9806" y="1513"/>
                  </a:cubicBezTo>
                  <a:cubicBezTo>
                    <a:pt x="9864" y="1433"/>
                    <a:pt x="9934" y="1362"/>
                    <a:pt x="10010" y="1299"/>
                  </a:cubicBezTo>
                  <a:close/>
                  <a:moveTo>
                    <a:pt x="6000" y="1979"/>
                  </a:moveTo>
                  <a:lnTo>
                    <a:pt x="6000" y="1979"/>
                  </a:lnTo>
                  <a:cubicBezTo>
                    <a:pt x="5989" y="1995"/>
                    <a:pt x="5979" y="2011"/>
                    <a:pt x="5968" y="2028"/>
                  </a:cubicBezTo>
                  <a:cubicBezTo>
                    <a:pt x="5949" y="2053"/>
                    <a:pt x="5930" y="2085"/>
                    <a:pt x="5905" y="2116"/>
                  </a:cubicBezTo>
                  <a:lnTo>
                    <a:pt x="5905" y="2116"/>
                  </a:lnTo>
                  <a:cubicBezTo>
                    <a:pt x="5930" y="2085"/>
                    <a:pt x="5949" y="2053"/>
                    <a:pt x="5968" y="2021"/>
                  </a:cubicBezTo>
                  <a:cubicBezTo>
                    <a:pt x="5979" y="2007"/>
                    <a:pt x="5990" y="1993"/>
                    <a:pt x="6000" y="1979"/>
                  </a:cubicBezTo>
                  <a:close/>
                  <a:moveTo>
                    <a:pt x="9523" y="2294"/>
                  </a:moveTo>
                  <a:cubicBezTo>
                    <a:pt x="9524" y="2294"/>
                    <a:pt x="9525" y="2295"/>
                    <a:pt x="9527" y="2295"/>
                  </a:cubicBezTo>
                  <a:lnTo>
                    <a:pt x="9527" y="2301"/>
                  </a:lnTo>
                  <a:lnTo>
                    <a:pt x="9523" y="2294"/>
                  </a:lnTo>
                  <a:close/>
                  <a:moveTo>
                    <a:pt x="9571" y="2422"/>
                  </a:moveTo>
                  <a:cubicBezTo>
                    <a:pt x="9578" y="2428"/>
                    <a:pt x="9578" y="2428"/>
                    <a:pt x="9571" y="2434"/>
                  </a:cubicBezTo>
                  <a:lnTo>
                    <a:pt x="9565" y="2422"/>
                  </a:lnTo>
                  <a:close/>
                  <a:moveTo>
                    <a:pt x="5665" y="2498"/>
                  </a:moveTo>
                  <a:cubicBezTo>
                    <a:pt x="5642" y="2538"/>
                    <a:pt x="5619" y="2578"/>
                    <a:pt x="5593" y="2619"/>
                  </a:cubicBezTo>
                  <a:cubicBezTo>
                    <a:pt x="5618" y="2576"/>
                    <a:pt x="5641" y="2537"/>
                    <a:pt x="5665" y="2498"/>
                  </a:cubicBezTo>
                  <a:close/>
                  <a:moveTo>
                    <a:pt x="10137" y="3044"/>
                  </a:moveTo>
                  <a:lnTo>
                    <a:pt x="10137" y="3044"/>
                  </a:lnTo>
                  <a:cubicBezTo>
                    <a:pt x="10124" y="3070"/>
                    <a:pt x="10105" y="3089"/>
                    <a:pt x="10092" y="3114"/>
                  </a:cubicBezTo>
                  <a:lnTo>
                    <a:pt x="10080" y="3095"/>
                  </a:lnTo>
                  <a:cubicBezTo>
                    <a:pt x="10099" y="3076"/>
                    <a:pt x="10118" y="3057"/>
                    <a:pt x="10137" y="3044"/>
                  </a:cubicBezTo>
                  <a:close/>
                  <a:moveTo>
                    <a:pt x="5161" y="3419"/>
                  </a:moveTo>
                  <a:cubicBezTo>
                    <a:pt x="5174" y="3445"/>
                    <a:pt x="5174" y="3451"/>
                    <a:pt x="5167" y="3457"/>
                  </a:cubicBezTo>
                  <a:lnTo>
                    <a:pt x="5155" y="3445"/>
                  </a:lnTo>
                  <a:cubicBezTo>
                    <a:pt x="5155" y="3438"/>
                    <a:pt x="5161" y="3426"/>
                    <a:pt x="5161" y="3419"/>
                  </a:cubicBezTo>
                  <a:close/>
                  <a:moveTo>
                    <a:pt x="4945" y="3845"/>
                  </a:moveTo>
                  <a:cubicBezTo>
                    <a:pt x="4945" y="3858"/>
                    <a:pt x="4951" y="3864"/>
                    <a:pt x="4951" y="3877"/>
                  </a:cubicBezTo>
                  <a:lnTo>
                    <a:pt x="4934" y="3865"/>
                  </a:lnTo>
                  <a:lnTo>
                    <a:pt x="4934" y="3865"/>
                  </a:lnTo>
                  <a:cubicBezTo>
                    <a:pt x="4938" y="3859"/>
                    <a:pt x="4942" y="3852"/>
                    <a:pt x="4945" y="3845"/>
                  </a:cubicBezTo>
                  <a:close/>
                  <a:moveTo>
                    <a:pt x="4930" y="3871"/>
                  </a:moveTo>
                  <a:cubicBezTo>
                    <a:pt x="4928" y="3875"/>
                    <a:pt x="4924" y="3879"/>
                    <a:pt x="4919" y="3883"/>
                  </a:cubicBezTo>
                  <a:cubicBezTo>
                    <a:pt x="4924" y="3879"/>
                    <a:pt x="4927" y="3875"/>
                    <a:pt x="4930" y="3871"/>
                  </a:cubicBezTo>
                  <a:close/>
                  <a:moveTo>
                    <a:pt x="9931" y="3765"/>
                  </a:moveTo>
                  <a:lnTo>
                    <a:pt x="9931" y="3765"/>
                  </a:lnTo>
                  <a:cubicBezTo>
                    <a:pt x="9949" y="3966"/>
                    <a:pt x="9999" y="4162"/>
                    <a:pt x="10086" y="4347"/>
                  </a:cubicBezTo>
                  <a:lnTo>
                    <a:pt x="10073" y="4328"/>
                  </a:lnTo>
                  <a:lnTo>
                    <a:pt x="10073" y="4328"/>
                  </a:lnTo>
                  <a:cubicBezTo>
                    <a:pt x="10073" y="4328"/>
                    <a:pt x="10073" y="4328"/>
                    <a:pt x="10073" y="4328"/>
                  </a:cubicBezTo>
                  <a:cubicBezTo>
                    <a:pt x="9992" y="4149"/>
                    <a:pt x="9948" y="3960"/>
                    <a:pt x="9931" y="3765"/>
                  </a:cubicBezTo>
                  <a:close/>
                  <a:moveTo>
                    <a:pt x="10315" y="4964"/>
                  </a:moveTo>
                  <a:cubicBezTo>
                    <a:pt x="10385" y="5186"/>
                    <a:pt x="10429" y="5408"/>
                    <a:pt x="10448" y="5644"/>
                  </a:cubicBezTo>
                  <a:lnTo>
                    <a:pt x="10435" y="5624"/>
                  </a:lnTo>
                  <a:cubicBezTo>
                    <a:pt x="10423" y="5402"/>
                    <a:pt x="10378" y="5180"/>
                    <a:pt x="10315" y="4964"/>
                  </a:cubicBezTo>
                  <a:close/>
                  <a:moveTo>
                    <a:pt x="10277" y="5790"/>
                  </a:moveTo>
                  <a:cubicBezTo>
                    <a:pt x="10283" y="5841"/>
                    <a:pt x="10283" y="5879"/>
                    <a:pt x="10283" y="5917"/>
                  </a:cubicBezTo>
                  <a:lnTo>
                    <a:pt x="10277" y="5898"/>
                  </a:lnTo>
                  <a:lnTo>
                    <a:pt x="10277" y="5790"/>
                  </a:lnTo>
                  <a:close/>
                  <a:moveTo>
                    <a:pt x="3814" y="5523"/>
                  </a:moveTo>
                  <a:cubicBezTo>
                    <a:pt x="3769" y="5675"/>
                    <a:pt x="3737" y="5834"/>
                    <a:pt x="3712" y="5993"/>
                  </a:cubicBezTo>
                  <a:lnTo>
                    <a:pt x="3699" y="5974"/>
                  </a:lnTo>
                  <a:cubicBezTo>
                    <a:pt x="3725" y="5821"/>
                    <a:pt x="3763" y="5669"/>
                    <a:pt x="3814" y="5523"/>
                  </a:cubicBezTo>
                  <a:close/>
                  <a:moveTo>
                    <a:pt x="10423" y="6050"/>
                  </a:moveTo>
                  <a:cubicBezTo>
                    <a:pt x="10435" y="6082"/>
                    <a:pt x="10429" y="6095"/>
                    <a:pt x="10423" y="6107"/>
                  </a:cubicBezTo>
                  <a:lnTo>
                    <a:pt x="10416" y="6088"/>
                  </a:lnTo>
                  <a:cubicBezTo>
                    <a:pt x="10416" y="6076"/>
                    <a:pt x="10416" y="6063"/>
                    <a:pt x="10423" y="6050"/>
                  </a:cubicBezTo>
                  <a:close/>
                  <a:moveTo>
                    <a:pt x="10270" y="6038"/>
                  </a:moveTo>
                  <a:cubicBezTo>
                    <a:pt x="10283" y="6088"/>
                    <a:pt x="10283" y="6126"/>
                    <a:pt x="10283" y="6165"/>
                  </a:cubicBezTo>
                  <a:lnTo>
                    <a:pt x="10270" y="6152"/>
                  </a:lnTo>
                  <a:lnTo>
                    <a:pt x="10270" y="6038"/>
                  </a:lnTo>
                  <a:close/>
                  <a:moveTo>
                    <a:pt x="10257" y="6355"/>
                  </a:moveTo>
                  <a:cubicBezTo>
                    <a:pt x="10270" y="6387"/>
                    <a:pt x="10264" y="6400"/>
                    <a:pt x="10264" y="6419"/>
                  </a:cubicBezTo>
                  <a:lnTo>
                    <a:pt x="10251" y="6400"/>
                  </a:lnTo>
                  <a:cubicBezTo>
                    <a:pt x="10251" y="6387"/>
                    <a:pt x="10251" y="6368"/>
                    <a:pt x="10257" y="6355"/>
                  </a:cubicBezTo>
                  <a:close/>
                  <a:moveTo>
                    <a:pt x="5530" y="6273"/>
                  </a:moveTo>
                  <a:cubicBezTo>
                    <a:pt x="5536" y="6387"/>
                    <a:pt x="5517" y="6501"/>
                    <a:pt x="5491" y="6616"/>
                  </a:cubicBezTo>
                  <a:lnTo>
                    <a:pt x="5491" y="6609"/>
                  </a:lnTo>
                  <a:cubicBezTo>
                    <a:pt x="5517" y="6495"/>
                    <a:pt x="5530" y="6387"/>
                    <a:pt x="5530" y="6273"/>
                  </a:cubicBezTo>
                  <a:close/>
                  <a:moveTo>
                    <a:pt x="10080" y="6508"/>
                  </a:moveTo>
                  <a:cubicBezTo>
                    <a:pt x="10080" y="6552"/>
                    <a:pt x="10086" y="6590"/>
                    <a:pt x="10086" y="6629"/>
                  </a:cubicBezTo>
                  <a:cubicBezTo>
                    <a:pt x="10080" y="6584"/>
                    <a:pt x="10080" y="6546"/>
                    <a:pt x="10080" y="6508"/>
                  </a:cubicBezTo>
                  <a:close/>
                  <a:moveTo>
                    <a:pt x="10092" y="6711"/>
                  </a:moveTo>
                  <a:cubicBezTo>
                    <a:pt x="10094" y="6728"/>
                    <a:pt x="10096" y="6746"/>
                    <a:pt x="10099" y="6762"/>
                  </a:cubicBezTo>
                  <a:lnTo>
                    <a:pt x="10092" y="6762"/>
                  </a:lnTo>
                  <a:cubicBezTo>
                    <a:pt x="10092" y="6745"/>
                    <a:pt x="10092" y="6728"/>
                    <a:pt x="10092" y="6711"/>
                  </a:cubicBezTo>
                  <a:close/>
                  <a:moveTo>
                    <a:pt x="3528" y="7105"/>
                  </a:moveTo>
                  <a:cubicBezTo>
                    <a:pt x="3534" y="7105"/>
                    <a:pt x="3534" y="7111"/>
                    <a:pt x="3540" y="7111"/>
                  </a:cubicBezTo>
                  <a:lnTo>
                    <a:pt x="3540" y="7118"/>
                  </a:lnTo>
                  <a:cubicBezTo>
                    <a:pt x="3534" y="7111"/>
                    <a:pt x="3528" y="7111"/>
                    <a:pt x="3528" y="7105"/>
                  </a:cubicBezTo>
                  <a:close/>
                  <a:moveTo>
                    <a:pt x="5237" y="7143"/>
                  </a:moveTo>
                  <a:lnTo>
                    <a:pt x="5237" y="7143"/>
                  </a:lnTo>
                  <a:cubicBezTo>
                    <a:pt x="5238" y="7149"/>
                    <a:pt x="5239" y="7155"/>
                    <a:pt x="5239" y="7160"/>
                  </a:cubicBezTo>
                  <a:lnTo>
                    <a:pt x="5239" y="7160"/>
                  </a:lnTo>
                  <a:cubicBezTo>
                    <a:pt x="5238" y="7155"/>
                    <a:pt x="5238" y="7149"/>
                    <a:pt x="5237" y="7143"/>
                  </a:cubicBezTo>
                  <a:close/>
                  <a:moveTo>
                    <a:pt x="10219" y="7251"/>
                  </a:moveTo>
                  <a:cubicBezTo>
                    <a:pt x="10226" y="7277"/>
                    <a:pt x="10226" y="7289"/>
                    <a:pt x="10226" y="7296"/>
                  </a:cubicBezTo>
                  <a:lnTo>
                    <a:pt x="10219" y="7289"/>
                  </a:lnTo>
                  <a:lnTo>
                    <a:pt x="10219" y="7251"/>
                  </a:lnTo>
                  <a:close/>
                  <a:moveTo>
                    <a:pt x="5339" y="7544"/>
                  </a:moveTo>
                  <a:cubicBezTo>
                    <a:pt x="5339" y="7570"/>
                    <a:pt x="5333" y="7595"/>
                    <a:pt x="5333" y="7614"/>
                  </a:cubicBezTo>
                  <a:lnTo>
                    <a:pt x="5326" y="7614"/>
                  </a:lnTo>
                  <a:cubicBezTo>
                    <a:pt x="5332" y="7588"/>
                    <a:pt x="5339" y="7569"/>
                    <a:pt x="5339" y="7544"/>
                  </a:cubicBezTo>
                  <a:close/>
                  <a:moveTo>
                    <a:pt x="3398" y="7553"/>
                  </a:moveTo>
                  <a:lnTo>
                    <a:pt x="3398" y="7553"/>
                  </a:lnTo>
                  <a:cubicBezTo>
                    <a:pt x="3393" y="7588"/>
                    <a:pt x="3387" y="7623"/>
                    <a:pt x="3382" y="7658"/>
                  </a:cubicBezTo>
                  <a:cubicBezTo>
                    <a:pt x="3387" y="7623"/>
                    <a:pt x="3393" y="7588"/>
                    <a:pt x="3398" y="7553"/>
                  </a:cubicBezTo>
                  <a:close/>
                  <a:moveTo>
                    <a:pt x="10219" y="7448"/>
                  </a:moveTo>
                  <a:cubicBezTo>
                    <a:pt x="10232" y="7563"/>
                    <a:pt x="10232" y="7658"/>
                    <a:pt x="10226" y="7753"/>
                  </a:cubicBezTo>
                  <a:lnTo>
                    <a:pt x="10213" y="7735"/>
                  </a:lnTo>
                  <a:lnTo>
                    <a:pt x="10213" y="7735"/>
                  </a:lnTo>
                  <a:cubicBezTo>
                    <a:pt x="10219" y="7641"/>
                    <a:pt x="10219" y="7542"/>
                    <a:pt x="10219" y="7448"/>
                  </a:cubicBezTo>
                  <a:close/>
                  <a:moveTo>
                    <a:pt x="9883" y="8345"/>
                  </a:moveTo>
                  <a:lnTo>
                    <a:pt x="9883" y="8345"/>
                  </a:lnTo>
                  <a:cubicBezTo>
                    <a:pt x="9887" y="8353"/>
                    <a:pt x="9895" y="8359"/>
                    <a:pt x="9903" y="8359"/>
                  </a:cubicBezTo>
                  <a:lnTo>
                    <a:pt x="9903" y="8359"/>
                  </a:lnTo>
                  <a:cubicBezTo>
                    <a:pt x="9902" y="8360"/>
                    <a:pt x="9902" y="8360"/>
                    <a:pt x="9902" y="8360"/>
                  </a:cubicBezTo>
                  <a:cubicBezTo>
                    <a:pt x="9895" y="8360"/>
                    <a:pt x="9888" y="8354"/>
                    <a:pt x="9883" y="8345"/>
                  </a:cubicBezTo>
                  <a:close/>
                  <a:moveTo>
                    <a:pt x="3235" y="8904"/>
                  </a:moveTo>
                  <a:cubicBezTo>
                    <a:pt x="3235" y="8942"/>
                    <a:pt x="3229" y="8986"/>
                    <a:pt x="3223" y="9024"/>
                  </a:cubicBezTo>
                  <a:cubicBezTo>
                    <a:pt x="3223" y="8986"/>
                    <a:pt x="3229" y="8942"/>
                    <a:pt x="3235" y="8904"/>
                  </a:cubicBezTo>
                  <a:close/>
                  <a:moveTo>
                    <a:pt x="5034" y="9914"/>
                  </a:moveTo>
                  <a:cubicBezTo>
                    <a:pt x="5040" y="9946"/>
                    <a:pt x="5040" y="9971"/>
                    <a:pt x="5040" y="9997"/>
                  </a:cubicBezTo>
                  <a:lnTo>
                    <a:pt x="5034" y="9990"/>
                  </a:lnTo>
                  <a:lnTo>
                    <a:pt x="5034" y="9914"/>
                  </a:lnTo>
                  <a:close/>
                  <a:moveTo>
                    <a:pt x="9355" y="10397"/>
                  </a:moveTo>
                  <a:lnTo>
                    <a:pt x="9355" y="10397"/>
                  </a:lnTo>
                  <a:cubicBezTo>
                    <a:pt x="9349" y="10403"/>
                    <a:pt x="9349" y="10410"/>
                    <a:pt x="9349" y="10410"/>
                  </a:cubicBezTo>
                  <a:cubicBezTo>
                    <a:pt x="9349" y="10410"/>
                    <a:pt x="9349" y="10397"/>
                    <a:pt x="9355" y="10397"/>
                  </a:cubicBezTo>
                  <a:close/>
                  <a:moveTo>
                    <a:pt x="4919" y="10975"/>
                  </a:moveTo>
                  <a:lnTo>
                    <a:pt x="4919" y="10975"/>
                  </a:lnTo>
                  <a:cubicBezTo>
                    <a:pt x="4913" y="11026"/>
                    <a:pt x="4907" y="11071"/>
                    <a:pt x="4888" y="11115"/>
                  </a:cubicBezTo>
                  <a:lnTo>
                    <a:pt x="4881" y="11109"/>
                  </a:lnTo>
                  <a:cubicBezTo>
                    <a:pt x="4894" y="11064"/>
                    <a:pt x="4907" y="11020"/>
                    <a:pt x="4919" y="10975"/>
                  </a:cubicBezTo>
                  <a:close/>
                  <a:moveTo>
                    <a:pt x="8967" y="11058"/>
                  </a:moveTo>
                  <a:cubicBezTo>
                    <a:pt x="9078" y="11135"/>
                    <a:pt x="9197" y="11159"/>
                    <a:pt x="9320" y="11159"/>
                  </a:cubicBezTo>
                  <a:cubicBezTo>
                    <a:pt x="9536" y="11159"/>
                    <a:pt x="9764" y="11083"/>
                    <a:pt x="9980" y="11083"/>
                  </a:cubicBezTo>
                  <a:cubicBezTo>
                    <a:pt x="9986" y="11083"/>
                    <a:pt x="9991" y="11083"/>
                    <a:pt x="9997" y="11083"/>
                  </a:cubicBezTo>
                  <a:lnTo>
                    <a:pt x="10048" y="11083"/>
                  </a:lnTo>
                  <a:cubicBezTo>
                    <a:pt x="10041" y="11083"/>
                    <a:pt x="10029" y="11090"/>
                    <a:pt x="10035" y="11102"/>
                  </a:cubicBezTo>
                  <a:cubicBezTo>
                    <a:pt x="10035" y="11140"/>
                    <a:pt x="10060" y="11179"/>
                    <a:pt x="10086" y="11210"/>
                  </a:cubicBezTo>
                  <a:lnTo>
                    <a:pt x="9972" y="11299"/>
                  </a:lnTo>
                  <a:cubicBezTo>
                    <a:pt x="9838" y="11395"/>
                    <a:pt x="9711" y="11509"/>
                    <a:pt x="9597" y="11630"/>
                  </a:cubicBezTo>
                  <a:cubicBezTo>
                    <a:pt x="9552" y="11623"/>
                    <a:pt x="9514" y="11611"/>
                    <a:pt x="9469" y="11604"/>
                  </a:cubicBezTo>
                  <a:cubicBezTo>
                    <a:pt x="9390" y="11595"/>
                    <a:pt x="9309" y="11590"/>
                    <a:pt x="9228" y="11590"/>
                  </a:cubicBezTo>
                  <a:cubicBezTo>
                    <a:pt x="9147" y="11590"/>
                    <a:pt x="9066" y="11595"/>
                    <a:pt x="8987" y="11604"/>
                  </a:cubicBezTo>
                  <a:cubicBezTo>
                    <a:pt x="8967" y="11611"/>
                    <a:pt x="8955" y="11617"/>
                    <a:pt x="8948" y="11630"/>
                  </a:cubicBezTo>
                  <a:cubicBezTo>
                    <a:pt x="8859" y="11573"/>
                    <a:pt x="8796" y="11490"/>
                    <a:pt x="8758" y="11388"/>
                  </a:cubicBezTo>
                  <a:cubicBezTo>
                    <a:pt x="8834" y="11280"/>
                    <a:pt x="8898" y="11172"/>
                    <a:pt x="8967" y="11058"/>
                  </a:cubicBezTo>
                  <a:close/>
                  <a:moveTo>
                    <a:pt x="4665" y="11967"/>
                  </a:moveTo>
                  <a:lnTo>
                    <a:pt x="4665" y="11967"/>
                  </a:lnTo>
                  <a:cubicBezTo>
                    <a:pt x="4659" y="12036"/>
                    <a:pt x="4646" y="12106"/>
                    <a:pt x="4640" y="12170"/>
                  </a:cubicBezTo>
                  <a:cubicBezTo>
                    <a:pt x="4646" y="12106"/>
                    <a:pt x="4653" y="12043"/>
                    <a:pt x="4659" y="11973"/>
                  </a:cubicBezTo>
                  <a:lnTo>
                    <a:pt x="4665" y="11967"/>
                  </a:lnTo>
                  <a:close/>
                  <a:moveTo>
                    <a:pt x="7347" y="12316"/>
                  </a:moveTo>
                  <a:lnTo>
                    <a:pt x="7347" y="12316"/>
                  </a:lnTo>
                  <a:cubicBezTo>
                    <a:pt x="7353" y="12316"/>
                    <a:pt x="7353" y="12322"/>
                    <a:pt x="7360" y="12329"/>
                  </a:cubicBezTo>
                  <a:lnTo>
                    <a:pt x="7353" y="12329"/>
                  </a:lnTo>
                  <a:cubicBezTo>
                    <a:pt x="7353" y="12322"/>
                    <a:pt x="7347" y="12316"/>
                    <a:pt x="7347" y="12316"/>
                  </a:cubicBezTo>
                  <a:close/>
                  <a:moveTo>
                    <a:pt x="7309" y="12303"/>
                  </a:moveTo>
                  <a:lnTo>
                    <a:pt x="7309" y="12303"/>
                  </a:lnTo>
                  <a:cubicBezTo>
                    <a:pt x="7290" y="12316"/>
                    <a:pt x="7271" y="12342"/>
                    <a:pt x="7264" y="12367"/>
                  </a:cubicBezTo>
                  <a:lnTo>
                    <a:pt x="7252" y="12361"/>
                  </a:lnTo>
                  <a:cubicBezTo>
                    <a:pt x="7264" y="12335"/>
                    <a:pt x="7283" y="12316"/>
                    <a:pt x="7309" y="12303"/>
                  </a:cubicBezTo>
                  <a:close/>
                  <a:moveTo>
                    <a:pt x="4640" y="12202"/>
                  </a:moveTo>
                  <a:lnTo>
                    <a:pt x="4640" y="12202"/>
                  </a:lnTo>
                  <a:cubicBezTo>
                    <a:pt x="4633" y="12278"/>
                    <a:pt x="4621" y="12361"/>
                    <a:pt x="4608" y="12437"/>
                  </a:cubicBezTo>
                  <a:lnTo>
                    <a:pt x="4608" y="12430"/>
                  </a:lnTo>
                  <a:cubicBezTo>
                    <a:pt x="4614" y="12354"/>
                    <a:pt x="4627" y="12272"/>
                    <a:pt x="4640" y="12202"/>
                  </a:cubicBezTo>
                  <a:close/>
                  <a:moveTo>
                    <a:pt x="6549" y="12383"/>
                  </a:moveTo>
                  <a:cubicBezTo>
                    <a:pt x="6584" y="12383"/>
                    <a:pt x="6619" y="12423"/>
                    <a:pt x="6591" y="12456"/>
                  </a:cubicBezTo>
                  <a:lnTo>
                    <a:pt x="6578" y="12443"/>
                  </a:lnTo>
                  <a:cubicBezTo>
                    <a:pt x="6578" y="12417"/>
                    <a:pt x="6557" y="12395"/>
                    <a:pt x="6532" y="12395"/>
                  </a:cubicBezTo>
                  <a:cubicBezTo>
                    <a:pt x="6526" y="12395"/>
                    <a:pt x="6520" y="12396"/>
                    <a:pt x="6515" y="12399"/>
                  </a:cubicBezTo>
                  <a:cubicBezTo>
                    <a:pt x="6524" y="12387"/>
                    <a:pt x="6536" y="12383"/>
                    <a:pt x="6549" y="12383"/>
                  </a:cubicBezTo>
                  <a:close/>
                  <a:moveTo>
                    <a:pt x="4595" y="12494"/>
                  </a:moveTo>
                  <a:cubicBezTo>
                    <a:pt x="4589" y="12577"/>
                    <a:pt x="4570" y="12653"/>
                    <a:pt x="4557" y="12735"/>
                  </a:cubicBezTo>
                  <a:lnTo>
                    <a:pt x="4557" y="12729"/>
                  </a:lnTo>
                  <a:cubicBezTo>
                    <a:pt x="4570" y="12653"/>
                    <a:pt x="4583" y="12570"/>
                    <a:pt x="4595" y="12494"/>
                  </a:cubicBezTo>
                  <a:close/>
                  <a:moveTo>
                    <a:pt x="8637" y="11719"/>
                  </a:moveTo>
                  <a:cubicBezTo>
                    <a:pt x="8662" y="11789"/>
                    <a:pt x="8713" y="11852"/>
                    <a:pt x="8777" y="11897"/>
                  </a:cubicBezTo>
                  <a:cubicBezTo>
                    <a:pt x="8770" y="11909"/>
                    <a:pt x="8783" y="11935"/>
                    <a:pt x="8802" y="11935"/>
                  </a:cubicBezTo>
                  <a:lnTo>
                    <a:pt x="8796" y="11928"/>
                  </a:lnTo>
                  <a:cubicBezTo>
                    <a:pt x="8866" y="11928"/>
                    <a:pt x="8923" y="11973"/>
                    <a:pt x="8948" y="12030"/>
                  </a:cubicBezTo>
                  <a:cubicBezTo>
                    <a:pt x="8917" y="12056"/>
                    <a:pt x="8891" y="12075"/>
                    <a:pt x="8866" y="12094"/>
                  </a:cubicBezTo>
                  <a:lnTo>
                    <a:pt x="8681" y="12240"/>
                  </a:lnTo>
                  <a:cubicBezTo>
                    <a:pt x="8554" y="12342"/>
                    <a:pt x="8427" y="12443"/>
                    <a:pt x="8307" y="12551"/>
                  </a:cubicBezTo>
                  <a:cubicBezTo>
                    <a:pt x="8110" y="12710"/>
                    <a:pt x="7925" y="12875"/>
                    <a:pt x="7735" y="13047"/>
                  </a:cubicBezTo>
                  <a:cubicBezTo>
                    <a:pt x="7836" y="12920"/>
                    <a:pt x="7932" y="12799"/>
                    <a:pt x="8021" y="12666"/>
                  </a:cubicBezTo>
                  <a:cubicBezTo>
                    <a:pt x="8141" y="12500"/>
                    <a:pt x="8256" y="12335"/>
                    <a:pt x="8364" y="12164"/>
                  </a:cubicBezTo>
                  <a:cubicBezTo>
                    <a:pt x="8465" y="12017"/>
                    <a:pt x="8554" y="11871"/>
                    <a:pt x="8637" y="11719"/>
                  </a:cubicBezTo>
                  <a:close/>
                  <a:moveTo>
                    <a:pt x="5715" y="13121"/>
                  </a:moveTo>
                  <a:cubicBezTo>
                    <a:pt x="5729" y="13121"/>
                    <a:pt x="5742" y="13128"/>
                    <a:pt x="5752" y="13142"/>
                  </a:cubicBezTo>
                  <a:cubicBezTo>
                    <a:pt x="5739" y="13129"/>
                    <a:pt x="5727" y="13123"/>
                    <a:pt x="5714" y="13123"/>
                  </a:cubicBezTo>
                  <a:lnTo>
                    <a:pt x="5701" y="13123"/>
                  </a:lnTo>
                  <a:cubicBezTo>
                    <a:pt x="5706" y="13122"/>
                    <a:pt x="5711" y="13121"/>
                    <a:pt x="5715" y="13121"/>
                  </a:cubicBezTo>
                  <a:close/>
                  <a:moveTo>
                    <a:pt x="5472" y="13851"/>
                  </a:moveTo>
                  <a:cubicBezTo>
                    <a:pt x="5464" y="13865"/>
                    <a:pt x="5456" y="13879"/>
                    <a:pt x="5447" y="13892"/>
                  </a:cubicBezTo>
                  <a:lnTo>
                    <a:pt x="5472" y="13851"/>
                  </a:lnTo>
                  <a:close/>
                  <a:moveTo>
                    <a:pt x="3554" y="14159"/>
                  </a:moveTo>
                  <a:cubicBezTo>
                    <a:pt x="3563" y="14198"/>
                    <a:pt x="3574" y="14236"/>
                    <a:pt x="3585" y="14273"/>
                  </a:cubicBezTo>
                  <a:lnTo>
                    <a:pt x="3579" y="14267"/>
                  </a:lnTo>
                  <a:cubicBezTo>
                    <a:pt x="3570" y="14232"/>
                    <a:pt x="3562" y="14196"/>
                    <a:pt x="3554" y="14159"/>
                  </a:cubicBezTo>
                  <a:close/>
                  <a:moveTo>
                    <a:pt x="3686" y="14576"/>
                  </a:moveTo>
                  <a:cubicBezTo>
                    <a:pt x="3688" y="14581"/>
                    <a:pt x="3690" y="14586"/>
                    <a:pt x="3693" y="14591"/>
                  </a:cubicBezTo>
                  <a:lnTo>
                    <a:pt x="3687" y="14585"/>
                  </a:lnTo>
                  <a:cubicBezTo>
                    <a:pt x="3687" y="14582"/>
                    <a:pt x="3686" y="14579"/>
                    <a:pt x="3686" y="14576"/>
                  </a:cubicBezTo>
                  <a:close/>
                  <a:moveTo>
                    <a:pt x="5447" y="13892"/>
                  </a:moveTo>
                  <a:lnTo>
                    <a:pt x="5447" y="13892"/>
                  </a:lnTo>
                  <a:cubicBezTo>
                    <a:pt x="5320" y="14121"/>
                    <a:pt x="5167" y="14331"/>
                    <a:pt x="4996" y="14534"/>
                  </a:cubicBezTo>
                  <a:cubicBezTo>
                    <a:pt x="4945" y="14597"/>
                    <a:pt x="4888" y="14661"/>
                    <a:pt x="4824" y="14718"/>
                  </a:cubicBezTo>
                  <a:cubicBezTo>
                    <a:pt x="4888" y="14655"/>
                    <a:pt x="4939" y="14591"/>
                    <a:pt x="4996" y="14528"/>
                  </a:cubicBezTo>
                  <a:cubicBezTo>
                    <a:pt x="5167" y="14331"/>
                    <a:pt x="5320" y="14114"/>
                    <a:pt x="5447" y="13892"/>
                  </a:cubicBezTo>
                  <a:close/>
                  <a:moveTo>
                    <a:pt x="4761" y="14610"/>
                  </a:moveTo>
                  <a:cubicBezTo>
                    <a:pt x="4557" y="14833"/>
                    <a:pt x="4335" y="15030"/>
                    <a:pt x="4093" y="15208"/>
                  </a:cubicBezTo>
                  <a:lnTo>
                    <a:pt x="4093" y="15201"/>
                  </a:lnTo>
                  <a:cubicBezTo>
                    <a:pt x="4335" y="15030"/>
                    <a:pt x="4557" y="14826"/>
                    <a:pt x="4761" y="14610"/>
                  </a:cubicBezTo>
                  <a:close/>
                  <a:moveTo>
                    <a:pt x="4487" y="15532"/>
                  </a:moveTo>
                  <a:lnTo>
                    <a:pt x="4487" y="15532"/>
                  </a:lnTo>
                  <a:cubicBezTo>
                    <a:pt x="4386" y="15608"/>
                    <a:pt x="4278" y="15690"/>
                    <a:pt x="4170" y="15760"/>
                  </a:cubicBezTo>
                  <a:cubicBezTo>
                    <a:pt x="4271" y="15684"/>
                    <a:pt x="4379" y="15608"/>
                    <a:pt x="4487" y="15532"/>
                  </a:cubicBezTo>
                  <a:close/>
                  <a:moveTo>
                    <a:pt x="2435" y="16076"/>
                  </a:moveTo>
                  <a:lnTo>
                    <a:pt x="2435" y="16076"/>
                  </a:lnTo>
                  <a:cubicBezTo>
                    <a:pt x="2437" y="16077"/>
                    <a:pt x="2439" y="16078"/>
                    <a:pt x="2441" y="16078"/>
                  </a:cubicBezTo>
                  <a:cubicBezTo>
                    <a:pt x="2439" y="16080"/>
                    <a:pt x="2437" y="16081"/>
                    <a:pt x="2436" y="16081"/>
                  </a:cubicBezTo>
                  <a:cubicBezTo>
                    <a:pt x="2435" y="16081"/>
                    <a:pt x="2434" y="16079"/>
                    <a:pt x="2435" y="16076"/>
                  </a:cubicBezTo>
                  <a:close/>
                  <a:moveTo>
                    <a:pt x="1125" y="16839"/>
                  </a:moveTo>
                  <a:cubicBezTo>
                    <a:pt x="1129" y="16839"/>
                    <a:pt x="1134" y="16839"/>
                    <a:pt x="1138" y="16841"/>
                  </a:cubicBezTo>
                  <a:lnTo>
                    <a:pt x="1138" y="16847"/>
                  </a:lnTo>
                  <a:cubicBezTo>
                    <a:pt x="1133" y="16846"/>
                    <a:pt x="1128" y="16845"/>
                    <a:pt x="1124" y="16845"/>
                  </a:cubicBezTo>
                  <a:cubicBezTo>
                    <a:pt x="1105" y="16845"/>
                    <a:pt x="1097" y="16858"/>
                    <a:pt x="1096" y="16873"/>
                  </a:cubicBezTo>
                  <a:lnTo>
                    <a:pt x="1096" y="16873"/>
                  </a:lnTo>
                  <a:cubicBezTo>
                    <a:pt x="1096" y="16855"/>
                    <a:pt x="1105" y="16839"/>
                    <a:pt x="1125" y="16839"/>
                  </a:cubicBezTo>
                  <a:close/>
                  <a:moveTo>
                    <a:pt x="8891" y="0"/>
                  </a:moveTo>
                  <a:cubicBezTo>
                    <a:pt x="8682" y="0"/>
                    <a:pt x="8472" y="30"/>
                    <a:pt x="8268" y="83"/>
                  </a:cubicBezTo>
                  <a:cubicBezTo>
                    <a:pt x="8135" y="115"/>
                    <a:pt x="8002" y="153"/>
                    <a:pt x="7874" y="204"/>
                  </a:cubicBezTo>
                  <a:cubicBezTo>
                    <a:pt x="7188" y="407"/>
                    <a:pt x="6597" y="839"/>
                    <a:pt x="6197" y="1424"/>
                  </a:cubicBezTo>
                  <a:cubicBezTo>
                    <a:pt x="6070" y="1602"/>
                    <a:pt x="5968" y="1793"/>
                    <a:pt x="5885" y="1990"/>
                  </a:cubicBezTo>
                  <a:cubicBezTo>
                    <a:pt x="5803" y="2110"/>
                    <a:pt x="5720" y="2237"/>
                    <a:pt x="5644" y="2358"/>
                  </a:cubicBezTo>
                  <a:cubicBezTo>
                    <a:pt x="5460" y="2669"/>
                    <a:pt x="5282" y="2987"/>
                    <a:pt x="5129" y="3311"/>
                  </a:cubicBezTo>
                  <a:cubicBezTo>
                    <a:pt x="5059" y="3464"/>
                    <a:pt x="4996" y="3610"/>
                    <a:pt x="4932" y="3763"/>
                  </a:cubicBezTo>
                  <a:cubicBezTo>
                    <a:pt x="4742" y="4055"/>
                    <a:pt x="4506" y="4322"/>
                    <a:pt x="4290" y="4589"/>
                  </a:cubicBezTo>
                  <a:cubicBezTo>
                    <a:pt x="4125" y="4792"/>
                    <a:pt x="3979" y="5008"/>
                    <a:pt x="3858" y="5243"/>
                  </a:cubicBezTo>
                  <a:cubicBezTo>
                    <a:pt x="3725" y="5510"/>
                    <a:pt x="3642" y="5796"/>
                    <a:pt x="3591" y="6095"/>
                  </a:cubicBezTo>
                  <a:cubicBezTo>
                    <a:pt x="3572" y="6215"/>
                    <a:pt x="3560" y="6343"/>
                    <a:pt x="3547" y="6463"/>
                  </a:cubicBezTo>
                  <a:cubicBezTo>
                    <a:pt x="3471" y="6762"/>
                    <a:pt x="3407" y="7067"/>
                    <a:pt x="3350" y="7372"/>
                  </a:cubicBezTo>
                  <a:cubicBezTo>
                    <a:pt x="3267" y="7830"/>
                    <a:pt x="3204" y="8293"/>
                    <a:pt x="3166" y="8757"/>
                  </a:cubicBezTo>
                  <a:cubicBezTo>
                    <a:pt x="3077" y="9698"/>
                    <a:pt x="3070" y="10638"/>
                    <a:pt x="3140" y="11579"/>
                  </a:cubicBezTo>
                  <a:cubicBezTo>
                    <a:pt x="3166" y="11865"/>
                    <a:pt x="3191" y="12145"/>
                    <a:pt x="3229" y="12430"/>
                  </a:cubicBezTo>
                  <a:lnTo>
                    <a:pt x="3229" y="12437"/>
                  </a:lnTo>
                  <a:cubicBezTo>
                    <a:pt x="3229" y="12462"/>
                    <a:pt x="3235" y="12481"/>
                    <a:pt x="3242" y="12507"/>
                  </a:cubicBezTo>
                  <a:cubicBezTo>
                    <a:pt x="3280" y="12805"/>
                    <a:pt x="3331" y="13104"/>
                    <a:pt x="3388" y="13403"/>
                  </a:cubicBezTo>
                  <a:cubicBezTo>
                    <a:pt x="3293" y="13479"/>
                    <a:pt x="3204" y="13574"/>
                    <a:pt x="3115" y="13657"/>
                  </a:cubicBezTo>
                  <a:lnTo>
                    <a:pt x="2816" y="13949"/>
                  </a:lnTo>
                  <a:lnTo>
                    <a:pt x="2231" y="14528"/>
                  </a:lnTo>
                  <a:lnTo>
                    <a:pt x="1075" y="15665"/>
                  </a:lnTo>
                  <a:cubicBezTo>
                    <a:pt x="884" y="15849"/>
                    <a:pt x="694" y="16027"/>
                    <a:pt x="516" y="16218"/>
                  </a:cubicBezTo>
                  <a:cubicBezTo>
                    <a:pt x="427" y="16313"/>
                    <a:pt x="344" y="16409"/>
                    <a:pt x="261" y="16510"/>
                  </a:cubicBezTo>
                  <a:cubicBezTo>
                    <a:pt x="191" y="16587"/>
                    <a:pt x="128" y="16675"/>
                    <a:pt x="83" y="16777"/>
                  </a:cubicBezTo>
                  <a:cubicBezTo>
                    <a:pt x="77" y="16790"/>
                    <a:pt x="71" y="16803"/>
                    <a:pt x="71" y="16815"/>
                  </a:cubicBezTo>
                  <a:lnTo>
                    <a:pt x="64" y="16815"/>
                  </a:lnTo>
                  <a:cubicBezTo>
                    <a:pt x="7" y="16828"/>
                    <a:pt x="1" y="16904"/>
                    <a:pt x="52" y="16923"/>
                  </a:cubicBezTo>
                  <a:cubicBezTo>
                    <a:pt x="45" y="16961"/>
                    <a:pt x="71" y="17000"/>
                    <a:pt x="103" y="17012"/>
                  </a:cubicBezTo>
                  <a:cubicBezTo>
                    <a:pt x="109" y="17012"/>
                    <a:pt x="109" y="17019"/>
                    <a:pt x="115" y="17025"/>
                  </a:cubicBezTo>
                  <a:cubicBezTo>
                    <a:pt x="165" y="17066"/>
                    <a:pt x="224" y="17087"/>
                    <a:pt x="286" y="17087"/>
                  </a:cubicBezTo>
                  <a:cubicBezTo>
                    <a:pt x="311" y="17087"/>
                    <a:pt x="337" y="17083"/>
                    <a:pt x="363" y="17076"/>
                  </a:cubicBezTo>
                  <a:cubicBezTo>
                    <a:pt x="471" y="17057"/>
                    <a:pt x="579" y="17025"/>
                    <a:pt x="681" y="16987"/>
                  </a:cubicBezTo>
                  <a:cubicBezTo>
                    <a:pt x="789" y="16949"/>
                    <a:pt x="903" y="16911"/>
                    <a:pt x="1011" y="16872"/>
                  </a:cubicBezTo>
                  <a:lnTo>
                    <a:pt x="1018" y="16872"/>
                  </a:lnTo>
                  <a:cubicBezTo>
                    <a:pt x="1011" y="16917"/>
                    <a:pt x="1030" y="16961"/>
                    <a:pt x="1068" y="16993"/>
                  </a:cubicBezTo>
                  <a:cubicBezTo>
                    <a:pt x="1109" y="17018"/>
                    <a:pt x="1158" y="17032"/>
                    <a:pt x="1207" y="17032"/>
                  </a:cubicBezTo>
                  <a:cubicBezTo>
                    <a:pt x="1233" y="17032"/>
                    <a:pt x="1260" y="17028"/>
                    <a:pt x="1285" y="17019"/>
                  </a:cubicBezTo>
                  <a:cubicBezTo>
                    <a:pt x="1386" y="17000"/>
                    <a:pt x="1482" y="16981"/>
                    <a:pt x="1577" y="16955"/>
                  </a:cubicBezTo>
                  <a:cubicBezTo>
                    <a:pt x="1926" y="16885"/>
                    <a:pt x="2263" y="16790"/>
                    <a:pt x="2600" y="16675"/>
                  </a:cubicBezTo>
                  <a:cubicBezTo>
                    <a:pt x="3223" y="16453"/>
                    <a:pt x="3820" y="16148"/>
                    <a:pt x="4373" y="15773"/>
                  </a:cubicBezTo>
                  <a:cubicBezTo>
                    <a:pt x="4525" y="15671"/>
                    <a:pt x="4672" y="15557"/>
                    <a:pt x="4811" y="15443"/>
                  </a:cubicBezTo>
                  <a:cubicBezTo>
                    <a:pt x="4811" y="15455"/>
                    <a:pt x="4811" y="15468"/>
                    <a:pt x="4818" y="15474"/>
                  </a:cubicBezTo>
                  <a:lnTo>
                    <a:pt x="4811" y="15551"/>
                  </a:lnTo>
                  <a:cubicBezTo>
                    <a:pt x="4811" y="15571"/>
                    <a:pt x="4831" y="15587"/>
                    <a:pt x="4848" y="15587"/>
                  </a:cubicBezTo>
                  <a:cubicBezTo>
                    <a:pt x="4853" y="15587"/>
                    <a:pt x="4858" y="15585"/>
                    <a:pt x="4862" y="15582"/>
                  </a:cubicBezTo>
                  <a:cubicBezTo>
                    <a:pt x="5485" y="15220"/>
                    <a:pt x="6070" y="14788"/>
                    <a:pt x="6597" y="14299"/>
                  </a:cubicBezTo>
                  <a:cubicBezTo>
                    <a:pt x="6692" y="14210"/>
                    <a:pt x="6788" y="14114"/>
                    <a:pt x="6883" y="14026"/>
                  </a:cubicBezTo>
                  <a:cubicBezTo>
                    <a:pt x="6883" y="14035"/>
                    <a:pt x="6890" y="14041"/>
                    <a:pt x="6899" y="14041"/>
                  </a:cubicBezTo>
                  <a:cubicBezTo>
                    <a:pt x="6902" y="14041"/>
                    <a:pt x="6905" y="14040"/>
                    <a:pt x="6909" y="14038"/>
                  </a:cubicBezTo>
                  <a:cubicBezTo>
                    <a:pt x="7290" y="13771"/>
                    <a:pt x="7658" y="13479"/>
                    <a:pt x="8033" y="13199"/>
                  </a:cubicBezTo>
                  <a:cubicBezTo>
                    <a:pt x="8218" y="13060"/>
                    <a:pt x="8402" y="12920"/>
                    <a:pt x="8586" y="12774"/>
                  </a:cubicBezTo>
                  <a:lnTo>
                    <a:pt x="8878" y="12558"/>
                  </a:lnTo>
                  <a:lnTo>
                    <a:pt x="8980" y="12475"/>
                  </a:lnTo>
                  <a:cubicBezTo>
                    <a:pt x="8999" y="12513"/>
                    <a:pt x="9031" y="12538"/>
                    <a:pt x="9069" y="12551"/>
                  </a:cubicBezTo>
                  <a:cubicBezTo>
                    <a:pt x="9086" y="12555"/>
                    <a:pt x="9103" y="12557"/>
                    <a:pt x="9119" y="12557"/>
                  </a:cubicBezTo>
                  <a:cubicBezTo>
                    <a:pt x="9178" y="12557"/>
                    <a:pt x="9233" y="12532"/>
                    <a:pt x="9272" y="12488"/>
                  </a:cubicBezTo>
                  <a:cubicBezTo>
                    <a:pt x="9272" y="12481"/>
                    <a:pt x="9279" y="12475"/>
                    <a:pt x="9279" y="12475"/>
                  </a:cubicBezTo>
                  <a:lnTo>
                    <a:pt x="9279" y="12475"/>
                  </a:lnTo>
                  <a:cubicBezTo>
                    <a:pt x="9272" y="12513"/>
                    <a:pt x="9260" y="12558"/>
                    <a:pt x="9260" y="12602"/>
                  </a:cubicBezTo>
                  <a:cubicBezTo>
                    <a:pt x="9247" y="12666"/>
                    <a:pt x="9279" y="12723"/>
                    <a:pt x="9330" y="12755"/>
                  </a:cubicBezTo>
                  <a:cubicBezTo>
                    <a:pt x="9350" y="12763"/>
                    <a:pt x="9372" y="12767"/>
                    <a:pt x="9394" y="12767"/>
                  </a:cubicBezTo>
                  <a:cubicBezTo>
                    <a:pt x="9440" y="12767"/>
                    <a:pt x="9486" y="12749"/>
                    <a:pt x="9520" y="12710"/>
                  </a:cubicBezTo>
                  <a:cubicBezTo>
                    <a:pt x="9584" y="12653"/>
                    <a:pt x="9641" y="12583"/>
                    <a:pt x="9679" y="12500"/>
                  </a:cubicBezTo>
                  <a:cubicBezTo>
                    <a:pt x="9698" y="12462"/>
                    <a:pt x="9717" y="12424"/>
                    <a:pt x="9730" y="12386"/>
                  </a:cubicBezTo>
                  <a:cubicBezTo>
                    <a:pt x="9806" y="12322"/>
                    <a:pt x="9870" y="12240"/>
                    <a:pt x="9908" y="12151"/>
                  </a:cubicBezTo>
                  <a:cubicBezTo>
                    <a:pt x="9959" y="12030"/>
                    <a:pt x="9940" y="11897"/>
                    <a:pt x="9857" y="11795"/>
                  </a:cubicBezTo>
                  <a:lnTo>
                    <a:pt x="9838" y="11776"/>
                  </a:lnTo>
                  <a:lnTo>
                    <a:pt x="9838" y="11776"/>
                  </a:lnTo>
                  <a:cubicBezTo>
                    <a:pt x="9844" y="11779"/>
                    <a:pt x="9851" y="11781"/>
                    <a:pt x="9857" y="11781"/>
                  </a:cubicBezTo>
                  <a:cubicBezTo>
                    <a:pt x="9863" y="11781"/>
                    <a:pt x="9870" y="11779"/>
                    <a:pt x="9876" y="11776"/>
                  </a:cubicBezTo>
                  <a:cubicBezTo>
                    <a:pt x="10003" y="11674"/>
                    <a:pt x="10130" y="11573"/>
                    <a:pt x="10257" y="11471"/>
                  </a:cubicBezTo>
                  <a:cubicBezTo>
                    <a:pt x="10283" y="11496"/>
                    <a:pt x="10302" y="11528"/>
                    <a:pt x="10327" y="11554"/>
                  </a:cubicBezTo>
                  <a:cubicBezTo>
                    <a:pt x="10372" y="11611"/>
                    <a:pt x="10442" y="11642"/>
                    <a:pt x="10518" y="11642"/>
                  </a:cubicBezTo>
                  <a:cubicBezTo>
                    <a:pt x="10563" y="11642"/>
                    <a:pt x="10607" y="11623"/>
                    <a:pt x="10632" y="11585"/>
                  </a:cubicBezTo>
                  <a:cubicBezTo>
                    <a:pt x="10669" y="11606"/>
                    <a:pt x="10710" y="11619"/>
                    <a:pt x="10752" y="11619"/>
                  </a:cubicBezTo>
                  <a:cubicBezTo>
                    <a:pt x="10761" y="11619"/>
                    <a:pt x="10770" y="11618"/>
                    <a:pt x="10779" y="11617"/>
                  </a:cubicBezTo>
                  <a:cubicBezTo>
                    <a:pt x="10861" y="11604"/>
                    <a:pt x="10925" y="11541"/>
                    <a:pt x="10937" y="11458"/>
                  </a:cubicBezTo>
                  <a:cubicBezTo>
                    <a:pt x="10944" y="11420"/>
                    <a:pt x="10944" y="11376"/>
                    <a:pt x="10931" y="11331"/>
                  </a:cubicBezTo>
                  <a:cubicBezTo>
                    <a:pt x="10995" y="11287"/>
                    <a:pt x="11026" y="11210"/>
                    <a:pt x="11026" y="11134"/>
                  </a:cubicBezTo>
                  <a:cubicBezTo>
                    <a:pt x="11026" y="11051"/>
                    <a:pt x="10995" y="10982"/>
                    <a:pt x="10937" y="10924"/>
                  </a:cubicBezTo>
                  <a:cubicBezTo>
                    <a:pt x="11287" y="10645"/>
                    <a:pt x="11643" y="10359"/>
                    <a:pt x="11986" y="10066"/>
                  </a:cubicBezTo>
                  <a:cubicBezTo>
                    <a:pt x="12005" y="10047"/>
                    <a:pt x="11999" y="10016"/>
                    <a:pt x="11973" y="10003"/>
                  </a:cubicBezTo>
                  <a:cubicBezTo>
                    <a:pt x="11967" y="9990"/>
                    <a:pt x="11948" y="9978"/>
                    <a:pt x="11935" y="9965"/>
                  </a:cubicBezTo>
                  <a:cubicBezTo>
                    <a:pt x="11928" y="9957"/>
                    <a:pt x="11918" y="9954"/>
                    <a:pt x="11909" y="9954"/>
                  </a:cubicBezTo>
                  <a:cubicBezTo>
                    <a:pt x="11902" y="9954"/>
                    <a:pt x="11896" y="9956"/>
                    <a:pt x="11891" y="9958"/>
                  </a:cubicBezTo>
                  <a:lnTo>
                    <a:pt x="11865" y="9971"/>
                  </a:lnTo>
                  <a:cubicBezTo>
                    <a:pt x="11878" y="9958"/>
                    <a:pt x="11884" y="9939"/>
                    <a:pt x="11884" y="9927"/>
                  </a:cubicBezTo>
                  <a:lnTo>
                    <a:pt x="11954" y="9793"/>
                  </a:lnTo>
                  <a:cubicBezTo>
                    <a:pt x="11973" y="9765"/>
                    <a:pt x="11950" y="9737"/>
                    <a:pt x="11924" y="9737"/>
                  </a:cubicBezTo>
                  <a:cubicBezTo>
                    <a:pt x="11915" y="9737"/>
                    <a:pt x="11905" y="9740"/>
                    <a:pt x="11897" y="9749"/>
                  </a:cubicBezTo>
                  <a:cubicBezTo>
                    <a:pt x="11662" y="9939"/>
                    <a:pt x="11420" y="10130"/>
                    <a:pt x="11185" y="10321"/>
                  </a:cubicBezTo>
                  <a:cubicBezTo>
                    <a:pt x="11128" y="10359"/>
                    <a:pt x="11077" y="10403"/>
                    <a:pt x="11026" y="10448"/>
                  </a:cubicBezTo>
                  <a:cubicBezTo>
                    <a:pt x="10957" y="10499"/>
                    <a:pt x="10893" y="10549"/>
                    <a:pt x="10823" y="10607"/>
                  </a:cubicBezTo>
                  <a:lnTo>
                    <a:pt x="10817" y="10607"/>
                  </a:lnTo>
                  <a:cubicBezTo>
                    <a:pt x="10779" y="10626"/>
                    <a:pt x="10747" y="10645"/>
                    <a:pt x="10715" y="10664"/>
                  </a:cubicBezTo>
                  <a:cubicBezTo>
                    <a:pt x="10696" y="10677"/>
                    <a:pt x="10677" y="10689"/>
                    <a:pt x="10664" y="10696"/>
                  </a:cubicBezTo>
                  <a:cubicBezTo>
                    <a:pt x="10651" y="10702"/>
                    <a:pt x="10639" y="10708"/>
                    <a:pt x="10632" y="10721"/>
                  </a:cubicBezTo>
                  <a:cubicBezTo>
                    <a:pt x="10620" y="10721"/>
                    <a:pt x="10613" y="10734"/>
                    <a:pt x="10613" y="10740"/>
                  </a:cubicBezTo>
                  <a:cubicBezTo>
                    <a:pt x="10577" y="10733"/>
                    <a:pt x="10540" y="10730"/>
                    <a:pt x="10502" y="10730"/>
                  </a:cubicBezTo>
                  <a:cubicBezTo>
                    <a:pt x="10436" y="10730"/>
                    <a:pt x="10369" y="10741"/>
                    <a:pt x="10308" y="10766"/>
                  </a:cubicBezTo>
                  <a:cubicBezTo>
                    <a:pt x="10251" y="10766"/>
                    <a:pt x="10194" y="10772"/>
                    <a:pt x="10143" y="10791"/>
                  </a:cubicBezTo>
                  <a:cubicBezTo>
                    <a:pt x="9972" y="10842"/>
                    <a:pt x="9794" y="10874"/>
                    <a:pt x="9616" y="10880"/>
                  </a:cubicBezTo>
                  <a:cubicBezTo>
                    <a:pt x="9527" y="10880"/>
                    <a:pt x="9438" y="10874"/>
                    <a:pt x="9349" y="10854"/>
                  </a:cubicBezTo>
                  <a:cubicBezTo>
                    <a:pt x="9266" y="10842"/>
                    <a:pt x="9190" y="10816"/>
                    <a:pt x="9114" y="10797"/>
                  </a:cubicBezTo>
                  <a:cubicBezTo>
                    <a:pt x="9133" y="10772"/>
                    <a:pt x="9145" y="10740"/>
                    <a:pt x="9158" y="10715"/>
                  </a:cubicBezTo>
                  <a:cubicBezTo>
                    <a:pt x="9165" y="10739"/>
                    <a:pt x="9188" y="10752"/>
                    <a:pt x="9211" y="10752"/>
                  </a:cubicBezTo>
                  <a:cubicBezTo>
                    <a:pt x="9230" y="10752"/>
                    <a:pt x="9249" y="10744"/>
                    <a:pt x="9260" y="10727"/>
                  </a:cubicBezTo>
                  <a:cubicBezTo>
                    <a:pt x="9889" y="9895"/>
                    <a:pt x="10270" y="8891"/>
                    <a:pt x="10353" y="7849"/>
                  </a:cubicBezTo>
                  <a:cubicBezTo>
                    <a:pt x="10366" y="7702"/>
                    <a:pt x="10372" y="7550"/>
                    <a:pt x="10366" y="7404"/>
                  </a:cubicBezTo>
                  <a:cubicBezTo>
                    <a:pt x="10372" y="7258"/>
                    <a:pt x="10359" y="7111"/>
                    <a:pt x="10327" y="6965"/>
                  </a:cubicBezTo>
                  <a:cubicBezTo>
                    <a:pt x="10327" y="6953"/>
                    <a:pt x="10321" y="6940"/>
                    <a:pt x="10308" y="6934"/>
                  </a:cubicBezTo>
                  <a:cubicBezTo>
                    <a:pt x="10308" y="6927"/>
                    <a:pt x="10308" y="6927"/>
                    <a:pt x="10315" y="6921"/>
                  </a:cubicBezTo>
                  <a:cubicBezTo>
                    <a:pt x="10327" y="6832"/>
                    <a:pt x="10340" y="6743"/>
                    <a:pt x="10353" y="6654"/>
                  </a:cubicBezTo>
                  <a:cubicBezTo>
                    <a:pt x="10378" y="6584"/>
                    <a:pt x="10391" y="6508"/>
                    <a:pt x="10410" y="6438"/>
                  </a:cubicBezTo>
                  <a:cubicBezTo>
                    <a:pt x="10410" y="6432"/>
                    <a:pt x="10410" y="6425"/>
                    <a:pt x="10416" y="6419"/>
                  </a:cubicBezTo>
                  <a:cubicBezTo>
                    <a:pt x="10423" y="6412"/>
                    <a:pt x="10429" y="6412"/>
                    <a:pt x="10429" y="6406"/>
                  </a:cubicBezTo>
                  <a:cubicBezTo>
                    <a:pt x="10454" y="6362"/>
                    <a:pt x="10474" y="6317"/>
                    <a:pt x="10493" y="6266"/>
                  </a:cubicBezTo>
                  <a:cubicBezTo>
                    <a:pt x="10512" y="6215"/>
                    <a:pt x="10524" y="6165"/>
                    <a:pt x="10531" y="6107"/>
                  </a:cubicBezTo>
                  <a:cubicBezTo>
                    <a:pt x="10550" y="6006"/>
                    <a:pt x="10556" y="5898"/>
                    <a:pt x="10556" y="5790"/>
                  </a:cubicBezTo>
                  <a:cubicBezTo>
                    <a:pt x="10550" y="5580"/>
                    <a:pt x="10524" y="5364"/>
                    <a:pt x="10474" y="5154"/>
                  </a:cubicBezTo>
                  <a:cubicBezTo>
                    <a:pt x="10416" y="4944"/>
                    <a:pt x="10340" y="4741"/>
                    <a:pt x="10257" y="4538"/>
                  </a:cubicBezTo>
                  <a:cubicBezTo>
                    <a:pt x="10162" y="4334"/>
                    <a:pt x="10092" y="4118"/>
                    <a:pt x="10041" y="3902"/>
                  </a:cubicBezTo>
                  <a:cubicBezTo>
                    <a:pt x="9991" y="3661"/>
                    <a:pt x="10029" y="3413"/>
                    <a:pt x="10137" y="3197"/>
                  </a:cubicBezTo>
                  <a:cubicBezTo>
                    <a:pt x="10143" y="3191"/>
                    <a:pt x="10143" y="3184"/>
                    <a:pt x="10137" y="3178"/>
                  </a:cubicBezTo>
                  <a:cubicBezTo>
                    <a:pt x="10169" y="3152"/>
                    <a:pt x="10200" y="3121"/>
                    <a:pt x="10226" y="3089"/>
                  </a:cubicBezTo>
                  <a:cubicBezTo>
                    <a:pt x="10245" y="3076"/>
                    <a:pt x="10257" y="3051"/>
                    <a:pt x="10270" y="3032"/>
                  </a:cubicBezTo>
                  <a:cubicBezTo>
                    <a:pt x="10277" y="3025"/>
                    <a:pt x="10277" y="3013"/>
                    <a:pt x="10283" y="3000"/>
                  </a:cubicBezTo>
                  <a:cubicBezTo>
                    <a:pt x="10302" y="3057"/>
                    <a:pt x="10308" y="3121"/>
                    <a:pt x="10315" y="3178"/>
                  </a:cubicBezTo>
                  <a:cubicBezTo>
                    <a:pt x="10315" y="3254"/>
                    <a:pt x="10315" y="3330"/>
                    <a:pt x="10302" y="3400"/>
                  </a:cubicBezTo>
                  <a:cubicBezTo>
                    <a:pt x="10289" y="3470"/>
                    <a:pt x="10257" y="3540"/>
                    <a:pt x="10245" y="3610"/>
                  </a:cubicBezTo>
                  <a:cubicBezTo>
                    <a:pt x="10236" y="3639"/>
                    <a:pt x="10258" y="3660"/>
                    <a:pt x="10282" y="3660"/>
                  </a:cubicBezTo>
                  <a:cubicBezTo>
                    <a:pt x="10294" y="3660"/>
                    <a:pt x="10306" y="3655"/>
                    <a:pt x="10315" y="3642"/>
                  </a:cubicBezTo>
                  <a:lnTo>
                    <a:pt x="10321" y="3629"/>
                  </a:lnTo>
                  <a:cubicBezTo>
                    <a:pt x="10391" y="3578"/>
                    <a:pt x="10454" y="3515"/>
                    <a:pt x="10505" y="3445"/>
                  </a:cubicBezTo>
                  <a:cubicBezTo>
                    <a:pt x="10563" y="3375"/>
                    <a:pt x="10613" y="3292"/>
                    <a:pt x="10664" y="3210"/>
                  </a:cubicBezTo>
                  <a:cubicBezTo>
                    <a:pt x="10944" y="2708"/>
                    <a:pt x="10995" y="2104"/>
                    <a:pt x="10798" y="1564"/>
                  </a:cubicBezTo>
                  <a:cubicBezTo>
                    <a:pt x="10766" y="1468"/>
                    <a:pt x="10721" y="1373"/>
                    <a:pt x="10671" y="1284"/>
                  </a:cubicBezTo>
                  <a:cubicBezTo>
                    <a:pt x="10645" y="1233"/>
                    <a:pt x="10613" y="1189"/>
                    <a:pt x="10588" y="1144"/>
                  </a:cubicBezTo>
                  <a:cubicBezTo>
                    <a:pt x="10556" y="1100"/>
                    <a:pt x="10537" y="1062"/>
                    <a:pt x="10486" y="1049"/>
                  </a:cubicBezTo>
                  <a:cubicBezTo>
                    <a:pt x="10435" y="852"/>
                    <a:pt x="10334" y="674"/>
                    <a:pt x="10194" y="528"/>
                  </a:cubicBezTo>
                  <a:cubicBezTo>
                    <a:pt x="10041" y="375"/>
                    <a:pt x="9863" y="248"/>
                    <a:pt x="9673" y="159"/>
                  </a:cubicBezTo>
                  <a:cubicBezTo>
                    <a:pt x="9423" y="49"/>
                    <a:pt x="9158" y="0"/>
                    <a:pt x="889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7"/>
            <p:cNvSpPr/>
            <p:nvPr/>
          </p:nvSpPr>
          <p:spPr>
            <a:xfrm flipH="1">
              <a:off x="8061001" y="390934"/>
              <a:ext cx="20852" cy="65684"/>
            </a:xfrm>
            <a:custGeom>
              <a:rect b="b" l="l" r="r" t="t"/>
              <a:pathLst>
                <a:path extrusionOk="0" h="441" w="140">
                  <a:moveTo>
                    <a:pt x="19" y="0"/>
                  </a:moveTo>
                  <a:cubicBezTo>
                    <a:pt x="9" y="0"/>
                    <a:pt x="0" y="11"/>
                    <a:pt x="0" y="27"/>
                  </a:cubicBezTo>
                  <a:cubicBezTo>
                    <a:pt x="0" y="46"/>
                    <a:pt x="6" y="59"/>
                    <a:pt x="13" y="78"/>
                  </a:cubicBezTo>
                  <a:cubicBezTo>
                    <a:pt x="25" y="91"/>
                    <a:pt x="32" y="110"/>
                    <a:pt x="38" y="129"/>
                  </a:cubicBezTo>
                  <a:cubicBezTo>
                    <a:pt x="51" y="161"/>
                    <a:pt x="64" y="199"/>
                    <a:pt x="64" y="230"/>
                  </a:cubicBezTo>
                  <a:cubicBezTo>
                    <a:pt x="70" y="269"/>
                    <a:pt x="70" y="300"/>
                    <a:pt x="64" y="338"/>
                  </a:cubicBezTo>
                  <a:cubicBezTo>
                    <a:pt x="64" y="358"/>
                    <a:pt x="57" y="377"/>
                    <a:pt x="57" y="396"/>
                  </a:cubicBezTo>
                  <a:lnTo>
                    <a:pt x="57" y="421"/>
                  </a:lnTo>
                  <a:cubicBezTo>
                    <a:pt x="57" y="427"/>
                    <a:pt x="57" y="434"/>
                    <a:pt x="57" y="440"/>
                  </a:cubicBezTo>
                  <a:lnTo>
                    <a:pt x="70" y="440"/>
                  </a:lnTo>
                  <a:cubicBezTo>
                    <a:pt x="83" y="434"/>
                    <a:pt x="95" y="421"/>
                    <a:pt x="108" y="408"/>
                  </a:cubicBezTo>
                  <a:cubicBezTo>
                    <a:pt x="114" y="389"/>
                    <a:pt x="127" y="370"/>
                    <a:pt x="127" y="351"/>
                  </a:cubicBezTo>
                  <a:cubicBezTo>
                    <a:pt x="140" y="307"/>
                    <a:pt x="140" y="262"/>
                    <a:pt x="134" y="224"/>
                  </a:cubicBezTo>
                  <a:cubicBezTo>
                    <a:pt x="134" y="180"/>
                    <a:pt x="121" y="141"/>
                    <a:pt x="108" y="103"/>
                  </a:cubicBezTo>
                  <a:cubicBezTo>
                    <a:pt x="95" y="65"/>
                    <a:pt x="70" y="8"/>
                    <a:pt x="25" y="2"/>
                  </a:cubicBezTo>
                  <a:cubicBezTo>
                    <a:pt x="23" y="1"/>
                    <a:pt x="21" y="0"/>
                    <a:pt x="19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7"/>
            <p:cNvSpPr/>
            <p:nvPr/>
          </p:nvSpPr>
          <p:spPr>
            <a:xfrm flipH="1">
              <a:off x="8050575" y="404190"/>
              <a:ext cx="5809" cy="33959"/>
            </a:xfrm>
            <a:custGeom>
              <a:rect b="b" l="l" r="r" t="t"/>
              <a:pathLst>
                <a:path extrusionOk="0" h="228" w="39">
                  <a:moveTo>
                    <a:pt x="12" y="1"/>
                  </a:moveTo>
                  <a:cubicBezTo>
                    <a:pt x="7" y="1"/>
                    <a:pt x="1" y="4"/>
                    <a:pt x="1" y="8"/>
                  </a:cubicBezTo>
                  <a:cubicBezTo>
                    <a:pt x="1" y="40"/>
                    <a:pt x="1" y="78"/>
                    <a:pt x="1" y="110"/>
                  </a:cubicBezTo>
                  <a:lnTo>
                    <a:pt x="1" y="161"/>
                  </a:lnTo>
                  <a:cubicBezTo>
                    <a:pt x="1" y="161"/>
                    <a:pt x="1" y="167"/>
                    <a:pt x="1" y="173"/>
                  </a:cubicBezTo>
                  <a:lnTo>
                    <a:pt x="1" y="192"/>
                  </a:lnTo>
                  <a:lnTo>
                    <a:pt x="1" y="218"/>
                  </a:lnTo>
                  <a:cubicBezTo>
                    <a:pt x="1" y="224"/>
                    <a:pt x="7" y="227"/>
                    <a:pt x="13" y="227"/>
                  </a:cubicBezTo>
                  <a:cubicBezTo>
                    <a:pt x="20" y="227"/>
                    <a:pt x="26" y="224"/>
                    <a:pt x="26" y="218"/>
                  </a:cubicBezTo>
                  <a:cubicBezTo>
                    <a:pt x="26" y="211"/>
                    <a:pt x="32" y="199"/>
                    <a:pt x="32" y="192"/>
                  </a:cubicBezTo>
                  <a:cubicBezTo>
                    <a:pt x="32" y="186"/>
                    <a:pt x="39" y="173"/>
                    <a:pt x="39" y="167"/>
                  </a:cubicBezTo>
                  <a:cubicBezTo>
                    <a:pt x="39" y="161"/>
                    <a:pt x="39" y="148"/>
                    <a:pt x="39" y="141"/>
                  </a:cubicBezTo>
                  <a:lnTo>
                    <a:pt x="39" y="110"/>
                  </a:lnTo>
                  <a:cubicBezTo>
                    <a:pt x="39" y="78"/>
                    <a:pt x="32" y="40"/>
                    <a:pt x="20" y="8"/>
                  </a:cubicBezTo>
                  <a:cubicBezTo>
                    <a:pt x="20" y="3"/>
                    <a:pt x="16" y="1"/>
                    <a:pt x="12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7"/>
            <p:cNvSpPr/>
            <p:nvPr/>
          </p:nvSpPr>
          <p:spPr>
            <a:xfrm flipH="1">
              <a:off x="8174942" y="470171"/>
              <a:ext cx="27852" cy="21895"/>
            </a:xfrm>
            <a:custGeom>
              <a:rect b="b" l="l" r="r" t="t"/>
              <a:pathLst>
                <a:path extrusionOk="0" h="147" w="187">
                  <a:moveTo>
                    <a:pt x="21" y="0"/>
                  </a:moveTo>
                  <a:cubicBezTo>
                    <a:pt x="10" y="0"/>
                    <a:pt x="1" y="10"/>
                    <a:pt x="5" y="23"/>
                  </a:cubicBezTo>
                  <a:cubicBezTo>
                    <a:pt x="24" y="54"/>
                    <a:pt x="43" y="80"/>
                    <a:pt x="69" y="99"/>
                  </a:cubicBezTo>
                  <a:cubicBezTo>
                    <a:pt x="75" y="112"/>
                    <a:pt x="94" y="124"/>
                    <a:pt x="107" y="131"/>
                  </a:cubicBezTo>
                  <a:cubicBezTo>
                    <a:pt x="113" y="137"/>
                    <a:pt x="119" y="143"/>
                    <a:pt x="132" y="143"/>
                  </a:cubicBezTo>
                  <a:lnTo>
                    <a:pt x="158" y="143"/>
                  </a:lnTo>
                  <a:cubicBezTo>
                    <a:pt x="161" y="145"/>
                    <a:pt x="164" y="146"/>
                    <a:pt x="166" y="146"/>
                  </a:cubicBezTo>
                  <a:cubicBezTo>
                    <a:pt x="180" y="146"/>
                    <a:pt x="186" y="123"/>
                    <a:pt x="170" y="118"/>
                  </a:cubicBezTo>
                  <a:lnTo>
                    <a:pt x="158" y="118"/>
                  </a:lnTo>
                  <a:lnTo>
                    <a:pt x="151" y="112"/>
                  </a:lnTo>
                  <a:cubicBezTo>
                    <a:pt x="145" y="105"/>
                    <a:pt x="138" y="99"/>
                    <a:pt x="132" y="92"/>
                  </a:cubicBezTo>
                  <a:lnTo>
                    <a:pt x="94" y="67"/>
                  </a:lnTo>
                  <a:lnTo>
                    <a:pt x="88" y="67"/>
                  </a:lnTo>
                  <a:lnTo>
                    <a:pt x="81" y="54"/>
                  </a:lnTo>
                  <a:lnTo>
                    <a:pt x="62" y="42"/>
                  </a:lnTo>
                  <a:cubicBezTo>
                    <a:pt x="49" y="29"/>
                    <a:pt x="43" y="16"/>
                    <a:pt x="37" y="10"/>
                  </a:cubicBezTo>
                  <a:cubicBezTo>
                    <a:pt x="32" y="3"/>
                    <a:pt x="26" y="0"/>
                    <a:pt x="21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7"/>
            <p:cNvSpPr/>
            <p:nvPr/>
          </p:nvSpPr>
          <p:spPr>
            <a:xfrm flipH="1">
              <a:off x="8150813" y="422063"/>
              <a:ext cx="57045" cy="67769"/>
            </a:xfrm>
            <a:custGeom>
              <a:rect b="b" l="l" r="r" t="t"/>
              <a:pathLst>
                <a:path extrusionOk="0" h="455" w="383">
                  <a:moveTo>
                    <a:pt x="29" y="1"/>
                  </a:moveTo>
                  <a:cubicBezTo>
                    <a:pt x="22" y="1"/>
                    <a:pt x="14" y="6"/>
                    <a:pt x="14" y="15"/>
                  </a:cubicBezTo>
                  <a:cubicBezTo>
                    <a:pt x="1" y="66"/>
                    <a:pt x="1" y="123"/>
                    <a:pt x="14" y="174"/>
                  </a:cubicBezTo>
                  <a:cubicBezTo>
                    <a:pt x="33" y="225"/>
                    <a:pt x="58" y="269"/>
                    <a:pt x="90" y="314"/>
                  </a:cubicBezTo>
                  <a:cubicBezTo>
                    <a:pt x="122" y="352"/>
                    <a:pt x="166" y="390"/>
                    <a:pt x="211" y="415"/>
                  </a:cubicBezTo>
                  <a:cubicBezTo>
                    <a:pt x="242" y="433"/>
                    <a:pt x="282" y="454"/>
                    <a:pt x="321" y="454"/>
                  </a:cubicBezTo>
                  <a:cubicBezTo>
                    <a:pt x="338" y="454"/>
                    <a:pt x="354" y="450"/>
                    <a:pt x="369" y="441"/>
                  </a:cubicBezTo>
                  <a:cubicBezTo>
                    <a:pt x="382" y="435"/>
                    <a:pt x="382" y="422"/>
                    <a:pt x="369" y="415"/>
                  </a:cubicBezTo>
                  <a:cubicBezTo>
                    <a:pt x="338" y="384"/>
                    <a:pt x="293" y="377"/>
                    <a:pt x="249" y="352"/>
                  </a:cubicBezTo>
                  <a:cubicBezTo>
                    <a:pt x="172" y="307"/>
                    <a:pt x="109" y="238"/>
                    <a:pt x="77" y="155"/>
                  </a:cubicBezTo>
                  <a:cubicBezTo>
                    <a:pt x="58" y="110"/>
                    <a:pt x="45" y="60"/>
                    <a:pt x="45" y="15"/>
                  </a:cubicBezTo>
                  <a:cubicBezTo>
                    <a:pt x="45" y="6"/>
                    <a:pt x="37" y="1"/>
                    <a:pt x="29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7"/>
            <p:cNvSpPr/>
            <p:nvPr/>
          </p:nvSpPr>
          <p:spPr>
            <a:xfrm flipH="1">
              <a:off x="8079917" y="382146"/>
              <a:ext cx="114686" cy="95025"/>
            </a:xfrm>
            <a:custGeom>
              <a:rect b="b" l="l" r="r" t="t"/>
              <a:pathLst>
                <a:path extrusionOk="0" h="638" w="770">
                  <a:moveTo>
                    <a:pt x="290" y="256"/>
                  </a:moveTo>
                  <a:cubicBezTo>
                    <a:pt x="316" y="256"/>
                    <a:pt x="343" y="273"/>
                    <a:pt x="357" y="296"/>
                  </a:cubicBezTo>
                  <a:cubicBezTo>
                    <a:pt x="369" y="321"/>
                    <a:pt x="376" y="359"/>
                    <a:pt x="363" y="391"/>
                  </a:cubicBezTo>
                  <a:cubicBezTo>
                    <a:pt x="346" y="402"/>
                    <a:pt x="324" y="408"/>
                    <a:pt x="303" y="408"/>
                  </a:cubicBezTo>
                  <a:cubicBezTo>
                    <a:pt x="261" y="408"/>
                    <a:pt x="221" y="386"/>
                    <a:pt x="217" y="340"/>
                  </a:cubicBezTo>
                  <a:cubicBezTo>
                    <a:pt x="211" y="309"/>
                    <a:pt x="230" y="277"/>
                    <a:pt x="255" y="264"/>
                  </a:cubicBezTo>
                  <a:lnTo>
                    <a:pt x="261" y="264"/>
                  </a:lnTo>
                  <a:cubicBezTo>
                    <a:pt x="270" y="259"/>
                    <a:pt x="280" y="256"/>
                    <a:pt x="290" y="256"/>
                  </a:cubicBezTo>
                  <a:close/>
                  <a:moveTo>
                    <a:pt x="373" y="0"/>
                  </a:moveTo>
                  <a:cubicBezTo>
                    <a:pt x="246" y="0"/>
                    <a:pt x="133" y="68"/>
                    <a:pt x="71" y="181"/>
                  </a:cubicBezTo>
                  <a:cubicBezTo>
                    <a:pt x="1" y="302"/>
                    <a:pt x="26" y="455"/>
                    <a:pt x="122" y="550"/>
                  </a:cubicBezTo>
                  <a:cubicBezTo>
                    <a:pt x="180" y="602"/>
                    <a:pt x="254" y="633"/>
                    <a:pt x="334" y="633"/>
                  </a:cubicBezTo>
                  <a:cubicBezTo>
                    <a:pt x="342" y="633"/>
                    <a:pt x="349" y="633"/>
                    <a:pt x="357" y="633"/>
                  </a:cubicBezTo>
                  <a:cubicBezTo>
                    <a:pt x="374" y="636"/>
                    <a:pt x="391" y="638"/>
                    <a:pt x="409" y="638"/>
                  </a:cubicBezTo>
                  <a:cubicBezTo>
                    <a:pt x="457" y="638"/>
                    <a:pt x="507" y="626"/>
                    <a:pt x="554" y="607"/>
                  </a:cubicBezTo>
                  <a:cubicBezTo>
                    <a:pt x="687" y="550"/>
                    <a:pt x="770" y="404"/>
                    <a:pt x="744" y="258"/>
                  </a:cubicBezTo>
                  <a:cubicBezTo>
                    <a:pt x="694" y="112"/>
                    <a:pt x="566" y="10"/>
                    <a:pt x="420" y="3"/>
                  </a:cubicBezTo>
                  <a:cubicBezTo>
                    <a:pt x="404" y="1"/>
                    <a:pt x="388" y="0"/>
                    <a:pt x="373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7"/>
            <p:cNvSpPr/>
            <p:nvPr/>
          </p:nvSpPr>
          <p:spPr>
            <a:xfrm flipH="1">
              <a:off x="8212326" y="433233"/>
              <a:ext cx="15341" cy="30831"/>
            </a:xfrm>
            <a:custGeom>
              <a:rect b="b" l="l" r="r" t="t"/>
              <a:pathLst>
                <a:path extrusionOk="0" h="207" w="103">
                  <a:moveTo>
                    <a:pt x="28" y="0"/>
                  </a:moveTo>
                  <a:cubicBezTo>
                    <a:pt x="18" y="0"/>
                    <a:pt x="10" y="5"/>
                    <a:pt x="7" y="16"/>
                  </a:cubicBezTo>
                  <a:cubicBezTo>
                    <a:pt x="0" y="54"/>
                    <a:pt x="7" y="93"/>
                    <a:pt x="19" y="131"/>
                  </a:cubicBezTo>
                  <a:cubicBezTo>
                    <a:pt x="26" y="156"/>
                    <a:pt x="51" y="201"/>
                    <a:pt x="89" y="207"/>
                  </a:cubicBezTo>
                  <a:cubicBezTo>
                    <a:pt x="96" y="207"/>
                    <a:pt x="102" y="194"/>
                    <a:pt x="102" y="188"/>
                  </a:cubicBezTo>
                  <a:cubicBezTo>
                    <a:pt x="96" y="182"/>
                    <a:pt x="96" y="175"/>
                    <a:pt x="96" y="169"/>
                  </a:cubicBezTo>
                  <a:cubicBezTo>
                    <a:pt x="89" y="163"/>
                    <a:pt x="89" y="156"/>
                    <a:pt x="83" y="150"/>
                  </a:cubicBezTo>
                  <a:lnTo>
                    <a:pt x="70" y="124"/>
                  </a:lnTo>
                  <a:lnTo>
                    <a:pt x="64" y="118"/>
                  </a:lnTo>
                  <a:lnTo>
                    <a:pt x="64" y="112"/>
                  </a:lnTo>
                  <a:cubicBezTo>
                    <a:pt x="58" y="86"/>
                    <a:pt x="51" y="54"/>
                    <a:pt x="58" y="23"/>
                  </a:cubicBezTo>
                  <a:cubicBezTo>
                    <a:pt x="54" y="8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7"/>
            <p:cNvSpPr/>
            <p:nvPr/>
          </p:nvSpPr>
          <p:spPr>
            <a:xfrm flipH="1">
              <a:off x="8233476" y="435765"/>
              <a:ext cx="11171" cy="34704"/>
            </a:xfrm>
            <a:custGeom>
              <a:rect b="b" l="l" r="r" t="t"/>
              <a:pathLst>
                <a:path extrusionOk="0" h="233" w="75">
                  <a:moveTo>
                    <a:pt x="46" y="0"/>
                  </a:moveTo>
                  <a:cubicBezTo>
                    <a:pt x="40" y="0"/>
                    <a:pt x="34" y="4"/>
                    <a:pt x="32" y="12"/>
                  </a:cubicBezTo>
                  <a:cubicBezTo>
                    <a:pt x="13" y="44"/>
                    <a:pt x="6" y="82"/>
                    <a:pt x="0" y="120"/>
                  </a:cubicBezTo>
                  <a:cubicBezTo>
                    <a:pt x="0" y="139"/>
                    <a:pt x="0" y="152"/>
                    <a:pt x="0" y="171"/>
                  </a:cubicBezTo>
                  <a:cubicBezTo>
                    <a:pt x="0" y="184"/>
                    <a:pt x="6" y="190"/>
                    <a:pt x="6" y="203"/>
                  </a:cubicBezTo>
                  <a:cubicBezTo>
                    <a:pt x="6" y="209"/>
                    <a:pt x="13" y="222"/>
                    <a:pt x="25" y="228"/>
                  </a:cubicBezTo>
                  <a:cubicBezTo>
                    <a:pt x="28" y="231"/>
                    <a:pt x="32" y="232"/>
                    <a:pt x="36" y="232"/>
                  </a:cubicBezTo>
                  <a:cubicBezTo>
                    <a:pt x="41" y="232"/>
                    <a:pt x="47" y="229"/>
                    <a:pt x="51" y="222"/>
                  </a:cubicBezTo>
                  <a:cubicBezTo>
                    <a:pt x="51" y="209"/>
                    <a:pt x="51" y="203"/>
                    <a:pt x="51" y="190"/>
                  </a:cubicBezTo>
                  <a:lnTo>
                    <a:pt x="51" y="171"/>
                  </a:lnTo>
                  <a:cubicBezTo>
                    <a:pt x="51" y="152"/>
                    <a:pt x="51" y="139"/>
                    <a:pt x="51" y="120"/>
                  </a:cubicBezTo>
                  <a:cubicBezTo>
                    <a:pt x="51" y="88"/>
                    <a:pt x="57" y="57"/>
                    <a:pt x="70" y="31"/>
                  </a:cubicBezTo>
                  <a:cubicBezTo>
                    <a:pt x="74" y="14"/>
                    <a:pt x="59" y="0"/>
                    <a:pt x="46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7"/>
            <p:cNvSpPr/>
            <p:nvPr/>
          </p:nvSpPr>
          <p:spPr>
            <a:xfrm flipH="1">
              <a:off x="7861269" y="683606"/>
              <a:ext cx="27554" cy="9532"/>
            </a:xfrm>
            <a:custGeom>
              <a:rect b="b" l="l" r="r" t="t"/>
              <a:pathLst>
                <a:path extrusionOk="0" h="64" w="185">
                  <a:moveTo>
                    <a:pt x="159" y="0"/>
                  </a:moveTo>
                  <a:lnTo>
                    <a:pt x="83" y="19"/>
                  </a:lnTo>
                  <a:lnTo>
                    <a:pt x="64" y="19"/>
                  </a:lnTo>
                  <a:cubicBezTo>
                    <a:pt x="58" y="19"/>
                    <a:pt x="51" y="19"/>
                    <a:pt x="45" y="26"/>
                  </a:cubicBezTo>
                  <a:cubicBezTo>
                    <a:pt x="32" y="32"/>
                    <a:pt x="20" y="38"/>
                    <a:pt x="7" y="45"/>
                  </a:cubicBezTo>
                  <a:cubicBezTo>
                    <a:pt x="0" y="51"/>
                    <a:pt x="7" y="64"/>
                    <a:pt x="20" y="64"/>
                  </a:cubicBezTo>
                  <a:lnTo>
                    <a:pt x="77" y="64"/>
                  </a:lnTo>
                  <a:lnTo>
                    <a:pt x="96" y="58"/>
                  </a:lnTo>
                  <a:lnTo>
                    <a:pt x="166" y="32"/>
                  </a:lnTo>
                  <a:cubicBezTo>
                    <a:pt x="185" y="19"/>
                    <a:pt x="178" y="0"/>
                    <a:pt x="159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7"/>
            <p:cNvSpPr/>
            <p:nvPr/>
          </p:nvSpPr>
          <p:spPr>
            <a:xfrm flipH="1">
              <a:off x="7868865" y="1268801"/>
              <a:ext cx="12958" cy="142240"/>
            </a:xfrm>
            <a:custGeom>
              <a:rect b="b" l="l" r="r" t="t"/>
              <a:pathLst>
                <a:path extrusionOk="0" h="955" w="87">
                  <a:moveTo>
                    <a:pt x="23" y="0"/>
                  </a:moveTo>
                  <a:cubicBezTo>
                    <a:pt x="13" y="0"/>
                    <a:pt x="0" y="9"/>
                    <a:pt x="4" y="24"/>
                  </a:cubicBezTo>
                  <a:cubicBezTo>
                    <a:pt x="4" y="177"/>
                    <a:pt x="11" y="329"/>
                    <a:pt x="17" y="482"/>
                  </a:cubicBezTo>
                  <a:cubicBezTo>
                    <a:pt x="17" y="634"/>
                    <a:pt x="17" y="793"/>
                    <a:pt x="17" y="945"/>
                  </a:cubicBezTo>
                  <a:cubicBezTo>
                    <a:pt x="17" y="952"/>
                    <a:pt x="22" y="955"/>
                    <a:pt x="27" y="955"/>
                  </a:cubicBezTo>
                  <a:cubicBezTo>
                    <a:pt x="31" y="955"/>
                    <a:pt x="36" y="952"/>
                    <a:pt x="36" y="945"/>
                  </a:cubicBezTo>
                  <a:cubicBezTo>
                    <a:pt x="68" y="793"/>
                    <a:pt x="81" y="634"/>
                    <a:pt x="81" y="482"/>
                  </a:cubicBezTo>
                  <a:cubicBezTo>
                    <a:pt x="87" y="323"/>
                    <a:pt x="74" y="164"/>
                    <a:pt x="36" y="11"/>
                  </a:cubicBezTo>
                  <a:cubicBezTo>
                    <a:pt x="36" y="4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7"/>
            <p:cNvSpPr/>
            <p:nvPr/>
          </p:nvSpPr>
          <p:spPr>
            <a:xfrm flipH="1">
              <a:off x="7895377" y="1118518"/>
              <a:ext cx="20852" cy="77748"/>
            </a:xfrm>
            <a:custGeom>
              <a:rect b="b" l="l" r="r" t="t"/>
              <a:pathLst>
                <a:path extrusionOk="0" h="522" w="140">
                  <a:moveTo>
                    <a:pt x="23" y="0"/>
                  </a:moveTo>
                  <a:cubicBezTo>
                    <a:pt x="12" y="0"/>
                    <a:pt x="0" y="8"/>
                    <a:pt x="0" y="23"/>
                  </a:cubicBezTo>
                  <a:cubicBezTo>
                    <a:pt x="7" y="105"/>
                    <a:pt x="26" y="194"/>
                    <a:pt x="38" y="277"/>
                  </a:cubicBezTo>
                  <a:lnTo>
                    <a:pt x="64" y="404"/>
                  </a:lnTo>
                  <a:cubicBezTo>
                    <a:pt x="64" y="442"/>
                    <a:pt x="76" y="480"/>
                    <a:pt x="102" y="512"/>
                  </a:cubicBezTo>
                  <a:cubicBezTo>
                    <a:pt x="105" y="518"/>
                    <a:pt x="110" y="521"/>
                    <a:pt x="115" y="521"/>
                  </a:cubicBezTo>
                  <a:cubicBezTo>
                    <a:pt x="119" y="521"/>
                    <a:pt x="124" y="518"/>
                    <a:pt x="127" y="512"/>
                  </a:cubicBezTo>
                  <a:cubicBezTo>
                    <a:pt x="140" y="474"/>
                    <a:pt x="140" y="436"/>
                    <a:pt x="127" y="398"/>
                  </a:cubicBezTo>
                  <a:cubicBezTo>
                    <a:pt x="115" y="353"/>
                    <a:pt x="108" y="315"/>
                    <a:pt x="102" y="270"/>
                  </a:cubicBezTo>
                  <a:cubicBezTo>
                    <a:pt x="83" y="181"/>
                    <a:pt x="64" y="99"/>
                    <a:pt x="38" y="16"/>
                  </a:cubicBezTo>
                  <a:cubicBezTo>
                    <a:pt x="38" y="5"/>
                    <a:pt x="31" y="0"/>
                    <a:pt x="23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7"/>
            <p:cNvSpPr/>
            <p:nvPr/>
          </p:nvSpPr>
          <p:spPr>
            <a:xfrm flipH="1">
              <a:off x="7864099" y="995193"/>
              <a:ext cx="19958" cy="100089"/>
            </a:xfrm>
            <a:custGeom>
              <a:rect b="b" l="l" r="r" t="t"/>
              <a:pathLst>
                <a:path extrusionOk="0" h="672" w="134">
                  <a:moveTo>
                    <a:pt x="17" y="0"/>
                  </a:moveTo>
                  <a:cubicBezTo>
                    <a:pt x="9" y="0"/>
                    <a:pt x="0" y="7"/>
                    <a:pt x="0" y="18"/>
                  </a:cubicBezTo>
                  <a:cubicBezTo>
                    <a:pt x="13" y="126"/>
                    <a:pt x="38" y="234"/>
                    <a:pt x="45" y="336"/>
                  </a:cubicBezTo>
                  <a:cubicBezTo>
                    <a:pt x="51" y="387"/>
                    <a:pt x="51" y="444"/>
                    <a:pt x="51" y="495"/>
                  </a:cubicBezTo>
                  <a:lnTo>
                    <a:pt x="51" y="577"/>
                  </a:lnTo>
                  <a:cubicBezTo>
                    <a:pt x="57" y="603"/>
                    <a:pt x="64" y="635"/>
                    <a:pt x="70" y="660"/>
                  </a:cubicBezTo>
                  <a:cubicBezTo>
                    <a:pt x="73" y="669"/>
                    <a:pt x="80" y="672"/>
                    <a:pt x="87" y="672"/>
                  </a:cubicBezTo>
                  <a:cubicBezTo>
                    <a:pt x="96" y="672"/>
                    <a:pt x="105" y="667"/>
                    <a:pt x="108" y="660"/>
                  </a:cubicBezTo>
                  <a:cubicBezTo>
                    <a:pt x="121" y="635"/>
                    <a:pt x="127" y="603"/>
                    <a:pt x="134" y="577"/>
                  </a:cubicBezTo>
                  <a:cubicBezTo>
                    <a:pt x="134" y="546"/>
                    <a:pt x="134" y="520"/>
                    <a:pt x="134" y="495"/>
                  </a:cubicBezTo>
                  <a:cubicBezTo>
                    <a:pt x="134" y="438"/>
                    <a:pt x="127" y="380"/>
                    <a:pt x="121" y="329"/>
                  </a:cubicBezTo>
                  <a:cubicBezTo>
                    <a:pt x="108" y="215"/>
                    <a:pt x="76" y="107"/>
                    <a:pt x="32" y="12"/>
                  </a:cubicBezTo>
                  <a:cubicBezTo>
                    <a:pt x="29" y="4"/>
                    <a:pt x="23" y="0"/>
                    <a:pt x="17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7"/>
            <p:cNvSpPr/>
            <p:nvPr/>
          </p:nvSpPr>
          <p:spPr>
            <a:xfrm flipH="1">
              <a:off x="8515276" y="1084410"/>
              <a:ext cx="8639" cy="35448"/>
            </a:xfrm>
            <a:custGeom>
              <a:rect b="b" l="l" r="r" t="t"/>
              <a:pathLst>
                <a:path extrusionOk="0" h="238" w="58">
                  <a:moveTo>
                    <a:pt x="41" y="1"/>
                  </a:moveTo>
                  <a:cubicBezTo>
                    <a:pt x="35" y="1"/>
                    <a:pt x="29" y="4"/>
                    <a:pt x="26" y="10"/>
                  </a:cubicBezTo>
                  <a:cubicBezTo>
                    <a:pt x="19" y="42"/>
                    <a:pt x="7" y="74"/>
                    <a:pt x="7" y="112"/>
                  </a:cubicBezTo>
                  <a:cubicBezTo>
                    <a:pt x="0" y="144"/>
                    <a:pt x="0" y="182"/>
                    <a:pt x="0" y="213"/>
                  </a:cubicBezTo>
                  <a:cubicBezTo>
                    <a:pt x="0" y="229"/>
                    <a:pt x="13" y="237"/>
                    <a:pt x="26" y="237"/>
                  </a:cubicBezTo>
                  <a:cubicBezTo>
                    <a:pt x="38" y="237"/>
                    <a:pt x="51" y="229"/>
                    <a:pt x="51" y="213"/>
                  </a:cubicBezTo>
                  <a:cubicBezTo>
                    <a:pt x="51" y="182"/>
                    <a:pt x="58" y="150"/>
                    <a:pt x="58" y="112"/>
                  </a:cubicBezTo>
                  <a:cubicBezTo>
                    <a:pt x="58" y="80"/>
                    <a:pt x="58" y="42"/>
                    <a:pt x="51" y="10"/>
                  </a:cubicBezTo>
                  <a:cubicBezTo>
                    <a:pt x="51" y="4"/>
                    <a:pt x="46" y="1"/>
                    <a:pt x="41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7"/>
            <p:cNvSpPr/>
            <p:nvPr/>
          </p:nvSpPr>
          <p:spPr>
            <a:xfrm flipH="1">
              <a:off x="7918910" y="970916"/>
              <a:ext cx="11618" cy="51832"/>
            </a:xfrm>
            <a:custGeom>
              <a:rect b="b" l="l" r="r" t="t"/>
              <a:pathLst>
                <a:path extrusionOk="0" h="348" w="78">
                  <a:moveTo>
                    <a:pt x="36" y="1"/>
                  </a:moveTo>
                  <a:cubicBezTo>
                    <a:pt x="33" y="1"/>
                    <a:pt x="29" y="2"/>
                    <a:pt x="26" y="3"/>
                  </a:cubicBezTo>
                  <a:cubicBezTo>
                    <a:pt x="7" y="3"/>
                    <a:pt x="1" y="22"/>
                    <a:pt x="1" y="35"/>
                  </a:cubicBezTo>
                  <a:cubicBezTo>
                    <a:pt x="14" y="86"/>
                    <a:pt x="14" y="130"/>
                    <a:pt x="14" y="181"/>
                  </a:cubicBezTo>
                  <a:lnTo>
                    <a:pt x="14" y="219"/>
                  </a:lnTo>
                  <a:cubicBezTo>
                    <a:pt x="7" y="232"/>
                    <a:pt x="7" y="245"/>
                    <a:pt x="14" y="257"/>
                  </a:cubicBezTo>
                  <a:cubicBezTo>
                    <a:pt x="14" y="283"/>
                    <a:pt x="14" y="308"/>
                    <a:pt x="14" y="340"/>
                  </a:cubicBezTo>
                  <a:cubicBezTo>
                    <a:pt x="14" y="344"/>
                    <a:pt x="18" y="347"/>
                    <a:pt x="23" y="347"/>
                  </a:cubicBezTo>
                  <a:cubicBezTo>
                    <a:pt x="26" y="347"/>
                    <a:pt x="30" y="345"/>
                    <a:pt x="33" y="340"/>
                  </a:cubicBezTo>
                  <a:cubicBezTo>
                    <a:pt x="45" y="321"/>
                    <a:pt x="52" y="289"/>
                    <a:pt x="64" y="270"/>
                  </a:cubicBezTo>
                  <a:cubicBezTo>
                    <a:pt x="71" y="257"/>
                    <a:pt x="71" y="245"/>
                    <a:pt x="77" y="226"/>
                  </a:cubicBezTo>
                  <a:cubicBezTo>
                    <a:pt x="77" y="213"/>
                    <a:pt x="77" y="200"/>
                    <a:pt x="77" y="187"/>
                  </a:cubicBezTo>
                  <a:cubicBezTo>
                    <a:pt x="77" y="130"/>
                    <a:pt x="71" y="73"/>
                    <a:pt x="58" y="22"/>
                  </a:cubicBezTo>
                  <a:cubicBezTo>
                    <a:pt x="53" y="8"/>
                    <a:pt x="45" y="1"/>
                    <a:pt x="36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7"/>
            <p:cNvSpPr/>
            <p:nvPr/>
          </p:nvSpPr>
          <p:spPr>
            <a:xfrm flipH="1">
              <a:off x="7934996" y="964064"/>
              <a:ext cx="14894" cy="54662"/>
            </a:xfrm>
            <a:custGeom>
              <a:rect b="b" l="l" r="r" t="t"/>
              <a:pathLst>
                <a:path extrusionOk="0" h="367" w="100">
                  <a:moveTo>
                    <a:pt x="11" y="1"/>
                  </a:moveTo>
                  <a:cubicBezTo>
                    <a:pt x="5" y="1"/>
                    <a:pt x="0" y="4"/>
                    <a:pt x="4" y="11"/>
                  </a:cubicBezTo>
                  <a:cubicBezTo>
                    <a:pt x="4" y="17"/>
                    <a:pt x="4" y="17"/>
                    <a:pt x="4" y="24"/>
                  </a:cubicBezTo>
                  <a:cubicBezTo>
                    <a:pt x="4" y="24"/>
                    <a:pt x="4" y="30"/>
                    <a:pt x="4" y="36"/>
                  </a:cubicBezTo>
                  <a:lnTo>
                    <a:pt x="4" y="49"/>
                  </a:lnTo>
                  <a:cubicBezTo>
                    <a:pt x="4" y="62"/>
                    <a:pt x="4" y="75"/>
                    <a:pt x="4" y="87"/>
                  </a:cubicBezTo>
                  <a:cubicBezTo>
                    <a:pt x="4" y="113"/>
                    <a:pt x="10" y="138"/>
                    <a:pt x="16" y="170"/>
                  </a:cubicBezTo>
                  <a:cubicBezTo>
                    <a:pt x="16" y="195"/>
                    <a:pt x="16" y="221"/>
                    <a:pt x="23" y="246"/>
                  </a:cubicBezTo>
                  <a:cubicBezTo>
                    <a:pt x="23" y="272"/>
                    <a:pt x="23" y="297"/>
                    <a:pt x="23" y="329"/>
                  </a:cubicBezTo>
                  <a:cubicBezTo>
                    <a:pt x="23" y="348"/>
                    <a:pt x="36" y="361"/>
                    <a:pt x="55" y="367"/>
                  </a:cubicBezTo>
                  <a:cubicBezTo>
                    <a:pt x="74" y="367"/>
                    <a:pt x="93" y="354"/>
                    <a:pt x="99" y="335"/>
                  </a:cubicBezTo>
                  <a:cubicBezTo>
                    <a:pt x="99" y="278"/>
                    <a:pt x="99" y="214"/>
                    <a:pt x="86" y="157"/>
                  </a:cubicBezTo>
                  <a:cubicBezTo>
                    <a:pt x="80" y="132"/>
                    <a:pt x="74" y="106"/>
                    <a:pt x="67" y="81"/>
                  </a:cubicBezTo>
                  <a:cubicBezTo>
                    <a:pt x="61" y="68"/>
                    <a:pt x="55" y="56"/>
                    <a:pt x="48" y="43"/>
                  </a:cubicBezTo>
                  <a:cubicBezTo>
                    <a:pt x="48" y="36"/>
                    <a:pt x="42" y="30"/>
                    <a:pt x="36" y="24"/>
                  </a:cubicBezTo>
                  <a:cubicBezTo>
                    <a:pt x="36" y="17"/>
                    <a:pt x="36" y="17"/>
                    <a:pt x="29" y="17"/>
                  </a:cubicBezTo>
                  <a:cubicBezTo>
                    <a:pt x="29" y="11"/>
                    <a:pt x="23" y="11"/>
                    <a:pt x="23" y="5"/>
                  </a:cubicBezTo>
                  <a:cubicBezTo>
                    <a:pt x="20" y="2"/>
                    <a:pt x="15" y="1"/>
                    <a:pt x="11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7"/>
            <p:cNvSpPr/>
            <p:nvPr/>
          </p:nvSpPr>
          <p:spPr>
            <a:xfrm flipH="1">
              <a:off x="7987125" y="985512"/>
              <a:ext cx="10575" cy="48257"/>
            </a:xfrm>
            <a:custGeom>
              <a:rect b="b" l="l" r="r" t="t"/>
              <a:pathLst>
                <a:path extrusionOk="0" h="324" w="71">
                  <a:moveTo>
                    <a:pt x="21" y="0"/>
                  </a:moveTo>
                  <a:cubicBezTo>
                    <a:pt x="12" y="0"/>
                    <a:pt x="3" y="7"/>
                    <a:pt x="7" y="20"/>
                  </a:cubicBezTo>
                  <a:cubicBezTo>
                    <a:pt x="20" y="64"/>
                    <a:pt x="26" y="115"/>
                    <a:pt x="20" y="159"/>
                  </a:cubicBezTo>
                  <a:cubicBezTo>
                    <a:pt x="20" y="185"/>
                    <a:pt x="13" y="210"/>
                    <a:pt x="13" y="236"/>
                  </a:cubicBezTo>
                  <a:cubicBezTo>
                    <a:pt x="13" y="261"/>
                    <a:pt x="1" y="280"/>
                    <a:pt x="1" y="306"/>
                  </a:cubicBezTo>
                  <a:cubicBezTo>
                    <a:pt x="1" y="315"/>
                    <a:pt x="4" y="324"/>
                    <a:pt x="10" y="324"/>
                  </a:cubicBezTo>
                  <a:cubicBezTo>
                    <a:pt x="13" y="324"/>
                    <a:pt x="16" y="322"/>
                    <a:pt x="20" y="318"/>
                  </a:cubicBezTo>
                  <a:cubicBezTo>
                    <a:pt x="51" y="274"/>
                    <a:pt x="71" y="223"/>
                    <a:pt x="64" y="166"/>
                  </a:cubicBezTo>
                  <a:cubicBezTo>
                    <a:pt x="64" y="109"/>
                    <a:pt x="51" y="58"/>
                    <a:pt x="32" y="7"/>
                  </a:cubicBezTo>
                  <a:cubicBezTo>
                    <a:pt x="30" y="2"/>
                    <a:pt x="26" y="0"/>
                    <a:pt x="21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7"/>
            <p:cNvSpPr/>
            <p:nvPr/>
          </p:nvSpPr>
          <p:spPr>
            <a:xfrm flipH="1">
              <a:off x="8056235" y="1833591"/>
              <a:ext cx="110366" cy="153262"/>
            </a:xfrm>
            <a:custGeom>
              <a:rect b="b" l="l" r="r" t="t"/>
              <a:pathLst>
                <a:path extrusionOk="0" h="1029" w="741">
                  <a:moveTo>
                    <a:pt x="712" y="0"/>
                  </a:moveTo>
                  <a:cubicBezTo>
                    <a:pt x="706" y="0"/>
                    <a:pt x="700" y="3"/>
                    <a:pt x="696" y="7"/>
                  </a:cubicBezTo>
                  <a:cubicBezTo>
                    <a:pt x="626" y="77"/>
                    <a:pt x="569" y="159"/>
                    <a:pt x="525" y="248"/>
                  </a:cubicBezTo>
                  <a:cubicBezTo>
                    <a:pt x="474" y="337"/>
                    <a:pt x="423" y="426"/>
                    <a:pt x="366" y="509"/>
                  </a:cubicBezTo>
                  <a:cubicBezTo>
                    <a:pt x="258" y="680"/>
                    <a:pt x="131" y="839"/>
                    <a:pt x="10" y="1004"/>
                  </a:cubicBezTo>
                  <a:cubicBezTo>
                    <a:pt x="1" y="1018"/>
                    <a:pt x="11" y="1029"/>
                    <a:pt x="25" y="1029"/>
                  </a:cubicBezTo>
                  <a:cubicBezTo>
                    <a:pt x="30" y="1029"/>
                    <a:pt x="36" y="1027"/>
                    <a:pt x="42" y="1024"/>
                  </a:cubicBezTo>
                  <a:cubicBezTo>
                    <a:pt x="200" y="890"/>
                    <a:pt x="340" y="738"/>
                    <a:pt x="461" y="566"/>
                  </a:cubicBezTo>
                  <a:cubicBezTo>
                    <a:pt x="525" y="483"/>
                    <a:pt x="582" y="394"/>
                    <a:pt x="633" y="305"/>
                  </a:cubicBezTo>
                  <a:cubicBezTo>
                    <a:pt x="690" y="223"/>
                    <a:pt x="728" y="128"/>
                    <a:pt x="741" y="26"/>
                  </a:cubicBezTo>
                  <a:cubicBezTo>
                    <a:pt x="736" y="9"/>
                    <a:pt x="724" y="0"/>
                    <a:pt x="712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7"/>
            <p:cNvSpPr/>
            <p:nvPr/>
          </p:nvSpPr>
          <p:spPr>
            <a:xfrm flipH="1">
              <a:off x="8030617" y="1769694"/>
              <a:ext cx="19065" cy="38874"/>
            </a:xfrm>
            <a:custGeom>
              <a:rect b="b" l="l" r="r" t="t"/>
              <a:pathLst>
                <a:path extrusionOk="0" h="261" w="128">
                  <a:moveTo>
                    <a:pt x="109" y="0"/>
                  </a:moveTo>
                  <a:cubicBezTo>
                    <a:pt x="105" y="0"/>
                    <a:pt x="102" y="4"/>
                    <a:pt x="102" y="10"/>
                  </a:cubicBezTo>
                  <a:cubicBezTo>
                    <a:pt x="95" y="16"/>
                    <a:pt x="89" y="29"/>
                    <a:pt x="89" y="35"/>
                  </a:cubicBezTo>
                  <a:cubicBezTo>
                    <a:pt x="89" y="48"/>
                    <a:pt x="83" y="54"/>
                    <a:pt x="76" y="67"/>
                  </a:cubicBezTo>
                  <a:cubicBezTo>
                    <a:pt x="70" y="80"/>
                    <a:pt x="70" y="99"/>
                    <a:pt x="64" y="118"/>
                  </a:cubicBezTo>
                  <a:cubicBezTo>
                    <a:pt x="51" y="156"/>
                    <a:pt x="32" y="188"/>
                    <a:pt x="6" y="220"/>
                  </a:cubicBezTo>
                  <a:cubicBezTo>
                    <a:pt x="0" y="232"/>
                    <a:pt x="6" y="245"/>
                    <a:pt x="19" y="258"/>
                  </a:cubicBezTo>
                  <a:cubicBezTo>
                    <a:pt x="21" y="260"/>
                    <a:pt x="24" y="260"/>
                    <a:pt x="27" y="260"/>
                  </a:cubicBezTo>
                  <a:cubicBezTo>
                    <a:pt x="35" y="260"/>
                    <a:pt x="46" y="254"/>
                    <a:pt x="51" y="245"/>
                  </a:cubicBezTo>
                  <a:cubicBezTo>
                    <a:pt x="76" y="213"/>
                    <a:pt x="95" y="175"/>
                    <a:pt x="108" y="131"/>
                  </a:cubicBezTo>
                  <a:cubicBezTo>
                    <a:pt x="115" y="124"/>
                    <a:pt x="115" y="112"/>
                    <a:pt x="121" y="105"/>
                  </a:cubicBezTo>
                  <a:cubicBezTo>
                    <a:pt x="121" y="93"/>
                    <a:pt x="121" y="80"/>
                    <a:pt x="127" y="74"/>
                  </a:cubicBezTo>
                  <a:lnTo>
                    <a:pt x="127" y="42"/>
                  </a:lnTo>
                  <a:cubicBezTo>
                    <a:pt x="121" y="29"/>
                    <a:pt x="121" y="16"/>
                    <a:pt x="121" y="10"/>
                  </a:cubicBezTo>
                  <a:cubicBezTo>
                    <a:pt x="118" y="4"/>
                    <a:pt x="113" y="0"/>
                    <a:pt x="109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 flipH="1">
              <a:off x="8078874" y="1815718"/>
              <a:ext cx="26661" cy="49151"/>
            </a:xfrm>
            <a:custGeom>
              <a:rect b="b" l="l" r="r" t="t"/>
              <a:pathLst>
                <a:path extrusionOk="0" h="330" w="179">
                  <a:moveTo>
                    <a:pt x="166" y="1"/>
                  </a:moveTo>
                  <a:cubicBezTo>
                    <a:pt x="163" y="1"/>
                    <a:pt x="161" y="2"/>
                    <a:pt x="159" y="6"/>
                  </a:cubicBezTo>
                  <a:cubicBezTo>
                    <a:pt x="121" y="51"/>
                    <a:pt x="96" y="95"/>
                    <a:pt x="76" y="146"/>
                  </a:cubicBezTo>
                  <a:cubicBezTo>
                    <a:pt x="57" y="197"/>
                    <a:pt x="32" y="248"/>
                    <a:pt x="13" y="298"/>
                  </a:cubicBezTo>
                  <a:cubicBezTo>
                    <a:pt x="0" y="315"/>
                    <a:pt x="13" y="329"/>
                    <a:pt x="28" y="329"/>
                  </a:cubicBezTo>
                  <a:cubicBezTo>
                    <a:pt x="36" y="329"/>
                    <a:pt x="45" y="326"/>
                    <a:pt x="51" y="317"/>
                  </a:cubicBezTo>
                  <a:lnTo>
                    <a:pt x="121" y="171"/>
                  </a:lnTo>
                  <a:cubicBezTo>
                    <a:pt x="146" y="127"/>
                    <a:pt x="165" y="76"/>
                    <a:pt x="178" y="19"/>
                  </a:cubicBezTo>
                  <a:cubicBezTo>
                    <a:pt x="178" y="10"/>
                    <a:pt x="172" y="1"/>
                    <a:pt x="166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7"/>
            <p:cNvSpPr/>
            <p:nvPr/>
          </p:nvSpPr>
          <p:spPr>
            <a:xfrm flipH="1">
              <a:off x="8238838" y="1997576"/>
              <a:ext cx="21001" cy="35597"/>
            </a:xfrm>
            <a:custGeom>
              <a:rect b="b" l="l" r="r" t="t"/>
              <a:pathLst>
                <a:path extrusionOk="0" h="239" w="141">
                  <a:moveTo>
                    <a:pt x="120" y="0"/>
                  </a:moveTo>
                  <a:cubicBezTo>
                    <a:pt x="116" y="0"/>
                    <a:pt x="112" y="2"/>
                    <a:pt x="108" y="5"/>
                  </a:cubicBezTo>
                  <a:cubicBezTo>
                    <a:pt x="83" y="37"/>
                    <a:pt x="64" y="69"/>
                    <a:pt x="51" y="100"/>
                  </a:cubicBezTo>
                  <a:cubicBezTo>
                    <a:pt x="38" y="132"/>
                    <a:pt x="19" y="164"/>
                    <a:pt x="7" y="196"/>
                  </a:cubicBezTo>
                  <a:cubicBezTo>
                    <a:pt x="0" y="209"/>
                    <a:pt x="7" y="228"/>
                    <a:pt x="19" y="234"/>
                  </a:cubicBezTo>
                  <a:cubicBezTo>
                    <a:pt x="22" y="237"/>
                    <a:pt x="27" y="238"/>
                    <a:pt x="32" y="238"/>
                  </a:cubicBezTo>
                  <a:cubicBezTo>
                    <a:pt x="39" y="238"/>
                    <a:pt x="47" y="235"/>
                    <a:pt x="51" y="228"/>
                  </a:cubicBezTo>
                  <a:lnTo>
                    <a:pt x="102" y="126"/>
                  </a:lnTo>
                  <a:cubicBezTo>
                    <a:pt x="121" y="94"/>
                    <a:pt x="134" y="56"/>
                    <a:pt x="140" y="24"/>
                  </a:cubicBezTo>
                  <a:cubicBezTo>
                    <a:pt x="140" y="10"/>
                    <a:pt x="130" y="0"/>
                    <a:pt x="120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7"/>
            <p:cNvSpPr/>
            <p:nvPr/>
          </p:nvSpPr>
          <p:spPr>
            <a:xfrm flipH="1">
              <a:off x="8322395" y="2084708"/>
              <a:ext cx="31129" cy="41108"/>
            </a:xfrm>
            <a:custGeom>
              <a:rect b="b" l="l" r="r" t="t"/>
              <a:pathLst>
                <a:path extrusionOk="0" h="276" w="209">
                  <a:moveTo>
                    <a:pt x="182" y="1"/>
                  </a:moveTo>
                  <a:cubicBezTo>
                    <a:pt x="178" y="1"/>
                    <a:pt x="175" y="2"/>
                    <a:pt x="172" y="5"/>
                  </a:cubicBezTo>
                  <a:cubicBezTo>
                    <a:pt x="159" y="11"/>
                    <a:pt x="146" y="24"/>
                    <a:pt x="140" y="30"/>
                  </a:cubicBezTo>
                  <a:lnTo>
                    <a:pt x="121" y="62"/>
                  </a:lnTo>
                  <a:cubicBezTo>
                    <a:pt x="108" y="81"/>
                    <a:pt x="96" y="100"/>
                    <a:pt x="83" y="119"/>
                  </a:cubicBezTo>
                  <a:lnTo>
                    <a:pt x="7" y="240"/>
                  </a:lnTo>
                  <a:cubicBezTo>
                    <a:pt x="0" y="253"/>
                    <a:pt x="0" y="265"/>
                    <a:pt x="19" y="272"/>
                  </a:cubicBezTo>
                  <a:cubicBezTo>
                    <a:pt x="22" y="274"/>
                    <a:pt x="27" y="276"/>
                    <a:pt x="32" y="276"/>
                  </a:cubicBezTo>
                  <a:cubicBezTo>
                    <a:pt x="39" y="276"/>
                    <a:pt x="47" y="273"/>
                    <a:pt x="51" y="265"/>
                  </a:cubicBezTo>
                  <a:lnTo>
                    <a:pt x="127" y="151"/>
                  </a:lnTo>
                  <a:cubicBezTo>
                    <a:pt x="146" y="132"/>
                    <a:pt x="159" y="113"/>
                    <a:pt x="172" y="94"/>
                  </a:cubicBezTo>
                  <a:cubicBezTo>
                    <a:pt x="185" y="75"/>
                    <a:pt x="197" y="56"/>
                    <a:pt x="204" y="30"/>
                  </a:cubicBezTo>
                  <a:cubicBezTo>
                    <a:pt x="209" y="15"/>
                    <a:pt x="194" y="1"/>
                    <a:pt x="182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 flipH="1">
              <a:off x="7826268" y="563409"/>
              <a:ext cx="93834" cy="85344"/>
            </a:xfrm>
            <a:custGeom>
              <a:rect b="b" l="l" r="r" t="t"/>
              <a:pathLst>
                <a:path extrusionOk="0" h="573" w="630">
                  <a:moveTo>
                    <a:pt x="1" y="0"/>
                  </a:moveTo>
                  <a:lnTo>
                    <a:pt x="1" y="26"/>
                  </a:lnTo>
                  <a:cubicBezTo>
                    <a:pt x="1" y="32"/>
                    <a:pt x="1" y="38"/>
                    <a:pt x="1" y="45"/>
                  </a:cubicBezTo>
                  <a:lnTo>
                    <a:pt x="20" y="70"/>
                  </a:lnTo>
                  <a:cubicBezTo>
                    <a:pt x="45" y="102"/>
                    <a:pt x="64" y="140"/>
                    <a:pt x="90" y="172"/>
                  </a:cubicBezTo>
                  <a:cubicBezTo>
                    <a:pt x="141" y="242"/>
                    <a:pt x="198" y="299"/>
                    <a:pt x="261" y="356"/>
                  </a:cubicBezTo>
                  <a:cubicBezTo>
                    <a:pt x="363" y="451"/>
                    <a:pt x="490" y="528"/>
                    <a:pt x="630" y="572"/>
                  </a:cubicBezTo>
                  <a:cubicBezTo>
                    <a:pt x="611" y="540"/>
                    <a:pt x="598" y="502"/>
                    <a:pt x="579" y="471"/>
                  </a:cubicBezTo>
                  <a:cubicBezTo>
                    <a:pt x="446" y="248"/>
                    <a:pt x="242" y="83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 flipH="1">
              <a:off x="7735413" y="387359"/>
              <a:ext cx="186476" cy="348377"/>
            </a:xfrm>
            <a:custGeom>
              <a:rect b="b" l="l" r="r" t="t"/>
              <a:pathLst>
                <a:path extrusionOk="0" h="2339" w="1252">
                  <a:moveTo>
                    <a:pt x="839" y="0"/>
                  </a:moveTo>
                  <a:cubicBezTo>
                    <a:pt x="807" y="19"/>
                    <a:pt x="763" y="32"/>
                    <a:pt x="731" y="51"/>
                  </a:cubicBezTo>
                  <a:cubicBezTo>
                    <a:pt x="667" y="77"/>
                    <a:pt x="616" y="115"/>
                    <a:pt x="559" y="153"/>
                  </a:cubicBezTo>
                  <a:cubicBezTo>
                    <a:pt x="337" y="312"/>
                    <a:pt x="165" y="534"/>
                    <a:pt x="70" y="795"/>
                  </a:cubicBezTo>
                  <a:cubicBezTo>
                    <a:pt x="45" y="858"/>
                    <a:pt x="25" y="922"/>
                    <a:pt x="13" y="985"/>
                  </a:cubicBezTo>
                  <a:cubicBezTo>
                    <a:pt x="6" y="1023"/>
                    <a:pt x="0" y="1055"/>
                    <a:pt x="0" y="1093"/>
                  </a:cubicBezTo>
                  <a:cubicBezTo>
                    <a:pt x="6" y="1100"/>
                    <a:pt x="6" y="1112"/>
                    <a:pt x="13" y="1119"/>
                  </a:cubicBezTo>
                  <a:cubicBezTo>
                    <a:pt x="70" y="1125"/>
                    <a:pt x="121" y="1138"/>
                    <a:pt x="172" y="1163"/>
                  </a:cubicBezTo>
                  <a:cubicBezTo>
                    <a:pt x="381" y="1252"/>
                    <a:pt x="559" y="1405"/>
                    <a:pt x="667" y="1608"/>
                  </a:cubicBezTo>
                  <a:cubicBezTo>
                    <a:pt x="744" y="1741"/>
                    <a:pt x="788" y="1900"/>
                    <a:pt x="801" y="2053"/>
                  </a:cubicBezTo>
                  <a:cubicBezTo>
                    <a:pt x="801" y="2129"/>
                    <a:pt x="801" y="2205"/>
                    <a:pt x="788" y="2282"/>
                  </a:cubicBezTo>
                  <a:cubicBezTo>
                    <a:pt x="782" y="2301"/>
                    <a:pt x="775" y="2320"/>
                    <a:pt x="775" y="2339"/>
                  </a:cubicBezTo>
                  <a:cubicBezTo>
                    <a:pt x="801" y="2307"/>
                    <a:pt x="832" y="2275"/>
                    <a:pt x="858" y="2237"/>
                  </a:cubicBezTo>
                  <a:cubicBezTo>
                    <a:pt x="915" y="2155"/>
                    <a:pt x="972" y="2066"/>
                    <a:pt x="1017" y="1977"/>
                  </a:cubicBezTo>
                  <a:cubicBezTo>
                    <a:pt x="1188" y="1653"/>
                    <a:pt x="1252" y="1284"/>
                    <a:pt x="1207" y="922"/>
                  </a:cubicBezTo>
                  <a:cubicBezTo>
                    <a:pt x="1182" y="744"/>
                    <a:pt x="1138" y="572"/>
                    <a:pt x="1068" y="413"/>
                  </a:cubicBezTo>
                  <a:cubicBezTo>
                    <a:pt x="1029" y="331"/>
                    <a:pt x="991" y="254"/>
                    <a:pt x="947" y="178"/>
                  </a:cubicBezTo>
                  <a:cubicBezTo>
                    <a:pt x="921" y="134"/>
                    <a:pt x="896" y="96"/>
                    <a:pt x="877" y="64"/>
                  </a:cubicBezTo>
                  <a:cubicBezTo>
                    <a:pt x="864" y="45"/>
                    <a:pt x="852" y="26"/>
                    <a:pt x="8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 flipH="1">
              <a:off x="8833268" y="2228288"/>
              <a:ext cx="499851" cy="520852"/>
            </a:xfrm>
            <a:custGeom>
              <a:rect b="b" l="l" r="r" t="t"/>
              <a:pathLst>
                <a:path extrusionOk="0" h="3497" w="3356">
                  <a:moveTo>
                    <a:pt x="3279" y="0"/>
                  </a:moveTo>
                  <a:cubicBezTo>
                    <a:pt x="3196" y="89"/>
                    <a:pt x="3108" y="178"/>
                    <a:pt x="3025" y="255"/>
                  </a:cubicBezTo>
                  <a:lnTo>
                    <a:pt x="2720" y="553"/>
                  </a:lnTo>
                  <a:lnTo>
                    <a:pt x="2110" y="1157"/>
                  </a:lnTo>
                  <a:lnTo>
                    <a:pt x="1023" y="2225"/>
                  </a:lnTo>
                  <a:cubicBezTo>
                    <a:pt x="852" y="2396"/>
                    <a:pt x="674" y="2568"/>
                    <a:pt x="502" y="2746"/>
                  </a:cubicBezTo>
                  <a:cubicBezTo>
                    <a:pt x="426" y="2828"/>
                    <a:pt x="343" y="2911"/>
                    <a:pt x="267" y="3006"/>
                  </a:cubicBezTo>
                  <a:cubicBezTo>
                    <a:pt x="191" y="3082"/>
                    <a:pt x="121" y="3178"/>
                    <a:pt x="64" y="3273"/>
                  </a:cubicBezTo>
                  <a:cubicBezTo>
                    <a:pt x="19" y="3356"/>
                    <a:pt x="0" y="3476"/>
                    <a:pt x="121" y="3496"/>
                  </a:cubicBezTo>
                  <a:cubicBezTo>
                    <a:pt x="133" y="3496"/>
                    <a:pt x="146" y="3497"/>
                    <a:pt x="159" y="3497"/>
                  </a:cubicBezTo>
                  <a:cubicBezTo>
                    <a:pt x="248" y="3497"/>
                    <a:pt x="336" y="3477"/>
                    <a:pt x="419" y="3438"/>
                  </a:cubicBezTo>
                  <a:cubicBezTo>
                    <a:pt x="629" y="3375"/>
                    <a:pt x="839" y="3299"/>
                    <a:pt x="1042" y="3203"/>
                  </a:cubicBezTo>
                  <a:cubicBezTo>
                    <a:pt x="1430" y="3032"/>
                    <a:pt x="1792" y="2822"/>
                    <a:pt x="2129" y="2568"/>
                  </a:cubicBezTo>
                  <a:cubicBezTo>
                    <a:pt x="2027" y="2568"/>
                    <a:pt x="1938" y="2517"/>
                    <a:pt x="1887" y="2428"/>
                  </a:cubicBezTo>
                  <a:cubicBezTo>
                    <a:pt x="1741" y="2180"/>
                    <a:pt x="2002" y="1932"/>
                    <a:pt x="2148" y="1761"/>
                  </a:cubicBezTo>
                  <a:cubicBezTo>
                    <a:pt x="2358" y="1526"/>
                    <a:pt x="2561" y="1284"/>
                    <a:pt x="2771" y="1049"/>
                  </a:cubicBezTo>
                  <a:cubicBezTo>
                    <a:pt x="2961" y="826"/>
                    <a:pt x="3152" y="604"/>
                    <a:pt x="3355" y="388"/>
                  </a:cubicBezTo>
                  <a:cubicBezTo>
                    <a:pt x="3330" y="261"/>
                    <a:pt x="3305" y="134"/>
                    <a:pt x="32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 flipH="1">
              <a:off x="7794990" y="233055"/>
              <a:ext cx="1395740" cy="2507745"/>
            </a:xfrm>
            <a:custGeom>
              <a:rect b="b" l="l" r="r" t="t"/>
              <a:pathLst>
                <a:path extrusionOk="0" h="16837" w="9371">
                  <a:moveTo>
                    <a:pt x="7807" y="0"/>
                  </a:moveTo>
                  <a:cubicBezTo>
                    <a:pt x="7750" y="0"/>
                    <a:pt x="7699" y="7"/>
                    <a:pt x="7648" y="7"/>
                  </a:cubicBezTo>
                  <a:cubicBezTo>
                    <a:pt x="7655" y="19"/>
                    <a:pt x="7648" y="32"/>
                    <a:pt x="7636" y="32"/>
                  </a:cubicBezTo>
                  <a:cubicBezTo>
                    <a:pt x="7407" y="58"/>
                    <a:pt x="7178" y="102"/>
                    <a:pt x="6956" y="153"/>
                  </a:cubicBezTo>
                  <a:cubicBezTo>
                    <a:pt x="6765" y="216"/>
                    <a:pt x="6587" y="299"/>
                    <a:pt x="6397" y="369"/>
                  </a:cubicBezTo>
                  <a:lnTo>
                    <a:pt x="6377" y="369"/>
                  </a:lnTo>
                  <a:lnTo>
                    <a:pt x="6358" y="382"/>
                  </a:lnTo>
                  <a:cubicBezTo>
                    <a:pt x="6072" y="515"/>
                    <a:pt x="5812" y="699"/>
                    <a:pt x="5583" y="916"/>
                  </a:cubicBezTo>
                  <a:cubicBezTo>
                    <a:pt x="5405" y="1081"/>
                    <a:pt x="5246" y="1271"/>
                    <a:pt x="5113" y="1468"/>
                  </a:cubicBezTo>
                  <a:cubicBezTo>
                    <a:pt x="5100" y="1487"/>
                    <a:pt x="5094" y="1500"/>
                    <a:pt x="5087" y="1513"/>
                  </a:cubicBezTo>
                  <a:cubicBezTo>
                    <a:pt x="5113" y="1475"/>
                    <a:pt x="5151" y="1443"/>
                    <a:pt x="5183" y="1411"/>
                  </a:cubicBezTo>
                  <a:cubicBezTo>
                    <a:pt x="5187" y="1407"/>
                    <a:pt x="5193" y="1405"/>
                    <a:pt x="5199" y="1405"/>
                  </a:cubicBezTo>
                  <a:cubicBezTo>
                    <a:pt x="5217" y="1405"/>
                    <a:pt x="5235" y="1424"/>
                    <a:pt x="5221" y="1443"/>
                  </a:cubicBezTo>
                  <a:cubicBezTo>
                    <a:pt x="5170" y="1532"/>
                    <a:pt x="5113" y="1615"/>
                    <a:pt x="5049" y="1697"/>
                  </a:cubicBezTo>
                  <a:cubicBezTo>
                    <a:pt x="4992" y="1780"/>
                    <a:pt x="4935" y="1862"/>
                    <a:pt x="4878" y="1939"/>
                  </a:cubicBezTo>
                  <a:cubicBezTo>
                    <a:pt x="4846" y="1989"/>
                    <a:pt x="4808" y="2040"/>
                    <a:pt x="4776" y="2091"/>
                  </a:cubicBezTo>
                  <a:lnTo>
                    <a:pt x="4770" y="2104"/>
                  </a:lnTo>
                  <a:cubicBezTo>
                    <a:pt x="4770" y="2104"/>
                    <a:pt x="4770" y="2110"/>
                    <a:pt x="4763" y="2110"/>
                  </a:cubicBezTo>
                  <a:cubicBezTo>
                    <a:pt x="4535" y="2460"/>
                    <a:pt x="4318" y="2828"/>
                    <a:pt x="4128" y="3203"/>
                  </a:cubicBezTo>
                  <a:cubicBezTo>
                    <a:pt x="4128" y="3203"/>
                    <a:pt x="4128" y="3210"/>
                    <a:pt x="4128" y="3210"/>
                  </a:cubicBezTo>
                  <a:cubicBezTo>
                    <a:pt x="4071" y="3419"/>
                    <a:pt x="3975" y="3616"/>
                    <a:pt x="3855" y="3794"/>
                  </a:cubicBezTo>
                  <a:cubicBezTo>
                    <a:pt x="3816" y="3851"/>
                    <a:pt x="3778" y="3909"/>
                    <a:pt x="3734" y="3966"/>
                  </a:cubicBezTo>
                  <a:cubicBezTo>
                    <a:pt x="3422" y="4379"/>
                    <a:pt x="3048" y="4760"/>
                    <a:pt x="2825" y="5237"/>
                  </a:cubicBezTo>
                  <a:cubicBezTo>
                    <a:pt x="2704" y="5510"/>
                    <a:pt x="2622" y="5802"/>
                    <a:pt x="2584" y="6101"/>
                  </a:cubicBezTo>
                  <a:cubicBezTo>
                    <a:pt x="2565" y="6260"/>
                    <a:pt x="2552" y="6412"/>
                    <a:pt x="2539" y="6571"/>
                  </a:cubicBezTo>
                  <a:cubicBezTo>
                    <a:pt x="2533" y="6717"/>
                    <a:pt x="2514" y="6870"/>
                    <a:pt x="2488" y="7016"/>
                  </a:cubicBezTo>
                  <a:cubicBezTo>
                    <a:pt x="2485" y="7029"/>
                    <a:pt x="2474" y="7035"/>
                    <a:pt x="2463" y="7035"/>
                  </a:cubicBezTo>
                  <a:cubicBezTo>
                    <a:pt x="2452" y="7035"/>
                    <a:pt x="2441" y="7029"/>
                    <a:pt x="2437" y="7016"/>
                  </a:cubicBezTo>
                  <a:cubicBezTo>
                    <a:pt x="2425" y="6959"/>
                    <a:pt x="2425" y="6902"/>
                    <a:pt x="2425" y="6845"/>
                  </a:cubicBezTo>
                  <a:cubicBezTo>
                    <a:pt x="2374" y="7086"/>
                    <a:pt x="2329" y="7328"/>
                    <a:pt x="2291" y="7575"/>
                  </a:cubicBezTo>
                  <a:cubicBezTo>
                    <a:pt x="2215" y="8027"/>
                    <a:pt x="2164" y="8478"/>
                    <a:pt x="2132" y="8935"/>
                  </a:cubicBezTo>
                  <a:cubicBezTo>
                    <a:pt x="2069" y="9838"/>
                    <a:pt x="2075" y="10740"/>
                    <a:pt x="2158" y="11636"/>
                  </a:cubicBezTo>
                  <a:cubicBezTo>
                    <a:pt x="2221" y="12341"/>
                    <a:pt x="2329" y="13040"/>
                    <a:pt x="2482" y="13733"/>
                  </a:cubicBezTo>
                  <a:cubicBezTo>
                    <a:pt x="2495" y="13740"/>
                    <a:pt x="2495" y="13752"/>
                    <a:pt x="2488" y="13759"/>
                  </a:cubicBezTo>
                  <a:cubicBezTo>
                    <a:pt x="2533" y="13930"/>
                    <a:pt x="2565" y="14095"/>
                    <a:pt x="2609" y="14261"/>
                  </a:cubicBezTo>
                  <a:cubicBezTo>
                    <a:pt x="2615" y="14280"/>
                    <a:pt x="2622" y="14299"/>
                    <a:pt x="2628" y="14318"/>
                  </a:cubicBezTo>
                  <a:cubicBezTo>
                    <a:pt x="2640" y="14364"/>
                    <a:pt x="2678" y="14500"/>
                    <a:pt x="2742" y="14500"/>
                  </a:cubicBezTo>
                  <a:cubicBezTo>
                    <a:pt x="2748" y="14500"/>
                    <a:pt x="2755" y="14499"/>
                    <a:pt x="2762" y="14496"/>
                  </a:cubicBezTo>
                  <a:cubicBezTo>
                    <a:pt x="2806" y="14477"/>
                    <a:pt x="2825" y="14413"/>
                    <a:pt x="2844" y="14375"/>
                  </a:cubicBezTo>
                  <a:lnTo>
                    <a:pt x="2901" y="14216"/>
                  </a:lnTo>
                  <a:cubicBezTo>
                    <a:pt x="2946" y="14102"/>
                    <a:pt x="2984" y="13981"/>
                    <a:pt x="3028" y="13867"/>
                  </a:cubicBezTo>
                  <a:cubicBezTo>
                    <a:pt x="3060" y="13771"/>
                    <a:pt x="3086" y="13676"/>
                    <a:pt x="3117" y="13574"/>
                  </a:cubicBezTo>
                  <a:cubicBezTo>
                    <a:pt x="3245" y="13136"/>
                    <a:pt x="3340" y="12685"/>
                    <a:pt x="3403" y="12233"/>
                  </a:cubicBezTo>
                  <a:cubicBezTo>
                    <a:pt x="3461" y="11782"/>
                    <a:pt x="3492" y="11325"/>
                    <a:pt x="3480" y="10874"/>
                  </a:cubicBezTo>
                  <a:cubicBezTo>
                    <a:pt x="3473" y="10416"/>
                    <a:pt x="3422" y="9965"/>
                    <a:pt x="3378" y="9507"/>
                  </a:cubicBezTo>
                  <a:cubicBezTo>
                    <a:pt x="3378" y="9487"/>
                    <a:pt x="3395" y="9475"/>
                    <a:pt x="3411" y="9475"/>
                  </a:cubicBezTo>
                  <a:cubicBezTo>
                    <a:pt x="3425" y="9475"/>
                    <a:pt x="3439" y="9483"/>
                    <a:pt x="3442" y="9501"/>
                  </a:cubicBezTo>
                  <a:cubicBezTo>
                    <a:pt x="3473" y="9615"/>
                    <a:pt x="3499" y="9723"/>
                    <a:pt x="3518" y="9844"/>
                  </a:cubicBezTo>
                  <a:cubicBezTo>
                    <a:pt x="3594" y="10308"/>
                    <a:pt x="3626" y="10778"/>
                    <a:pt x="3607" y="11248"/>
                  </a:cubicBezTo>
                  <a:lnTo>
                    <a:pt x="3607" y="11325"/>
                  </a:lnTo>
                  <a:cubicBezTo>
                    <a:pt x="3677" y="11134"/>
                    <a:pt x="3734" y="10931"/>
                    <a:pt x="3766" y="10727"/>
                  </a:cubicBezTo>
                  <a:cubicBezTo>
                    <a:pt x="3855" y="10213"/>
                    <a:pt x="3855" y="9679"/>
                    <a:pt x="3766" y="9164"/>
                  </a:cubicBezTo>
                  <a:cubicBezTo>
                    <a:pt x="3728" y="8891"/>
                    <a:pt x="3677" y="8630"/>
                    <a:pt x="3613" y="8370"/>
                  </a:cubicBezTo>
                  <a:cubicBezTo>
                    <a:pt x="3556" y="8103"/>
                    <a:pt x="3486" y="7842"/>
                    <a:pt x="3448" y="7575"/>
                  </a:cubicBezTo>
                  <a:cubicBezTo>
                    <a:pt x="3444" y="7556"/>
                    <a:pt x="3461" y="7544"/>
                    <a:pt x="3476" y="7544"/>
                  </a:cubicBezTo>
                  <a:cubicBezTo>
                    <a:pt x="3486" y="7544"/>
                    <a:pt x="3496" y="7550"/>
                    <a:pt x="3499" y="7563"/>
                  </a:cubicBezTo>
                  <a:cubicBezTo>
                    <a:pt x="3607" y="7855"/>
                    <a:pt x="3696" y="8154"/>
                    <a:pt x="3759" y="8459"/>
                  </a:cubicBezTo>
                  <a:cubicBezTo>
                    <a:pt x="3823" y="8726"/>
                    <a:pt x="3874" y="8992"/>
                    <a:pt x="3905" y="9259"/>
                  </a:cubicBezTo>
                  <a:cubicBezTo>
                    <a:pt x="3937" y="9088"/>
                    <a:pt x="3963" y="8916"/>
                    <a:pt x="3988" y="8745"/>
                  </a:cubicBezTo>
                  <a:cubicBezTo>
                    <a:pt x="4033" y="8389"/>
                    <a:pt x="4058" y="8033"/>
                    <a:pt x="4052" y="7677"/>
                  </a:cubicBezTo>
                  <a:cubicBezTo>
                    <a:pt x="4052" y="7499"/>
                    <a:pt x="4039" y="7321"/>
                    <a:pt x="4026" y="7143"/>
                  </a:cubicBezTo>
                  <a:cubicBezTo>
                    <a:pt x="4013" y="7054"/>
                    <a:pt x="4007" y="6972"/>
                    <a:pt x="3994" y="6883"/>
                  </a:cubicBezTo>
                  <a:cubicBezTo>
                    <a:pt x="3988" y="6794"/>
                    <a:pt x="3988" y="6705"/>
                    <a:pt x="3988" y="6616"/>
                  </a:cubicBezTo>
                  <a:cubicBezTo>
                    <a:pt x="3988" y="6602"/>
                    <a:pt x="4001" y="6592"/>
                    <a:pt x="4016" y="6592"/>
                  </a:cubicBezTo>
                  <a:cubicBezTo>
                    <a:pt x="4021" y="6592"/>
                    <a:pt x="4027" y="6593"/>
                    <a:pt x="4033" y="6597"/>
                  </a:cubicBezTo>
                  <a:cubicBezTo>
                    <a:pt x="4039" y="6597"/>
                    <a:pt x="4045" y="6603"/>
                    <a:pt x="4045" y="6609"/>
                  </a:cubicBezTo>
                  <a:cubicBezTo>
                    <a:pt x="4083" y="6711"/>
                    <a:pt x="4115" y="6813"/>
                    <a:pt x="4128" y="6914"/>
                  </a:cubicBezTo>
                  <a:cubicBezTo>
                    <a:pt x="4141" y="7016"/>
                    <a:pt x="4153" y="7118"/>
                    <a:pt x="4160" y="7219"/>
                  </a:cubicBezTo>
                  <a:cubicBezTo>
                    <a:pt x="4166" y="7283"/>
                    <a:pt x="4172" y="7353"/>
                    <a:pt x="4172" y="7423"/>
                  </a:cubicBezTo>
                  <a:cubicBezTo>
                    <a:pt x="4179" y="7385"/>
                    <a:pt x="4191" y="7347"/>
                    <a:pt x="4191" y="7308"/>
                  </a:cubicBezTo>
                  <a:cubicBezTo>
                    <a:pt x="4210" y="7175"/>
                    <a:pt x="4230" y="7048"/>
                    <a:pt x="4249" y="6914"/>
                  </a:cubicBezTo>
                  <a:cubicBezTo>
                    <a:pt x="4268" y="6781"/>
                    <a:pt x="4287" y="6641"/>
                    <a:pt x="4306" y="6514"/>
                  </a:cubicBezTo>
                  <a:cubicBezTo>
                    <a:pt x="4318" y="6387"/>
                    <a:pt x="4318" y="6247"/>
                    <a:pt x="4382" y="6133"/>
                  </a:cubicBezTo>
                  <a:cubicBezTo>
                    <a:pt x="4387" y="6125"/>
                    <a:pt x="4396" y="6121"/>
                    <a:pt x="4405" y="6121"/>
                  </a:cubicBezTo>
                  <a:cubicBezTo>
                    <a:pt x="4417" y="6121"/>
                    <a:pt x="4429" y="6128"/>
                    <a:pt x="4433" y="6139"/>
                  </a:cubicBezTo>
                  <a:cubicBezTo>
                    <a:pt x="4465" y="6266"/>
                    <a:pt x="4420" y="6400"/>
                    <a:pt x="4401" y="6527"/>
                  </a:cubicBezTo>
                  <a:cubicBezTo>
                    <a:pt x="4382" y="6660"/>
                    <a:pt x="4357" y="6787"/>
                    <a:pt x="4338" y="6914"/>
                  </a:cubicBezTo>
                  <a:cubicBezTo>
                    <a:pt x="4318" y="7048"/>
                    <a:pt x="4293" y="7181"/>
                    <a:pt x="4274" y="7315"/>
                  </a:cubicBezTo>
                  <a:cubicBezTo>
                    <a:pt x="4261" y="7442"/>
                    <a:pt x="4236" y="7569"/>
                    <a:pt x="4191" y="7690"/>
                  </a:cubicBezTo>
                  <a:lnTo>
                    <a:pt x="4185" y="7696"/>
                  </a:lnTo>
                  <a:cubicBezTo>
                    <a:pt x="4185" y="7899"/>
                    <a:pt x="4179" y="8096"/>
                    <a:pt x="4160" y="8293"/>
                  </a:cubicBezTo>
                  <a:cubicBezTo>
                    <a:pt x="4141" y="8478"/>
                    <a:pt x="4115" y="8656"/>
                    <a:pt x="4083" y="8840"/>
                  </a:cubicBezTo>
                  <a:cubicBezTo>
                    <a:pt x="4071" y="8872"/>
                    <a:pt x="4064" y="8916"/>
                    <a:pt x="4058" y="8954"/>
                  </a:cubicBezTo>
                  <a:cubicBezTo>
                    <a:pt x="4026" y="9088"/>
                    <a:pt x="3988" y="9228"/>
                    <a:pt x="3944" y="9361"/>
                  </a:cubicBezTo>
                  <a:cubicBezTo>
                    <a:pt x="3944" y="9374"/>
                    <a:pt x="3931" y="9380"/>
                    <a:pt x="3918" y="9380"/>
                  </a:cubicBezTo>
                  <a:cubicBezTo>
                    <a:pt x="3931" y="9495"/>
                    <a:pt x="3944" y="9596"/>
                    <a:pt x="3944" y="9723"/>
                  </a:cubicBezTo>
                  <a:cubicBezTo>
                    <a:pt x="3944" y="9844"/>
                    <a:pt x="3950" y="9958"/>
                    <a:pt x="3944" y="10079"/>
                  </a:cubicBezTo>
                  <a:cubicBezTo>
                    <a:pt x="3937" y="10346"/>
                    <a:pt x="3899" y="10613"/>
                    <a:pt x="3842" y="10874"/>
                  </a:cubicBezTo>
                  <a:cubicBezTo>
                    <a:pt x="3797" y="11045"/>
                    <a:pt x="3740" y="11210"/>
                    <a:pt x="3670" y="11376"/>
                  </a:cubicBezTo>
                  <a:cubicBezTo>
                    <a:pt x="3645" y="11420"/>
                    <a:pt x="3626" y="11471"/>
                    <a:pt x="3600" y="11515"/>
                  </a:cubicBezTo>
                  <a:cubicBezTo>
                    <a:pt x="3594" y="11642"/>
                    <a:pt x="3588" y="11763"/>
                    <a:pt x="3575" y="11884"/>
                  </a:cubicBezTo>
                  <a:cubicBezTo>
                    <a:pt x="3543" y="12144"/>
                    <a:pt x="3511" y="12405"/>
                    <a:pt x="3467" y="12659"/>
                  </a:cubicBezTo>
                  <a:cubicBezTo>
                    <a:pt x="3378" y="13123"/>
                    <a:pt x="3257" y="13581"/>
                    <a:pt x="3098" y="14025"/>
                  </a:cubicBezTo>
                  <a:cubicBezTo>
                    <a:pt x="3060" y="14134"/>
                    <a:pt x="3016" y="14248"/>
                    <a:pt x="2971" y="14356"/>
                  </a:cubicBezTo>
                  <a:cubicBezTo>
                    <a:pt x="2940" y="14439"/>
                    <a:pt x="2901" y="14534"/>
                    <a:pt x="2825" y="14578"/>
                  </a:cubicBezTo>
                  <a:cubicBezTo>
                    <a:pt x="2795" y="14595"/>
                    <a:pt x="2768" y="14602"/>
                    <a:pt x="2743" y="14602"/>
                  </a:cubicBezTo>
                  <a:cubicBezTo>
                    <a:pt x="2613" y="14602"/>
                    <a:pt x="2546" y="14408"/>
                    <a:pt x="2514" y="14286"/>
                  </a:cubicBezTo>
                  <a:cubicBezTo>
                    <a:pt x="2514" y="14273"/>
                    <a:pt x="2507" y="14261"/>
                    <a:pt x="2507" y="14248"/>
                  </a:cubicBezTo>
                  <a:cubicBezTo>
                    <a:pt x="2476" y="14121"/>
                    <a:pt x="2444" y="13987"/>
                    <a:pt x="2412" y="13854"/>
                  </a:cubicBezTo>
                  <a:cubicBezTo>
                    <a:pt x="2323" y="13975"/>
                    <a:pt x="2228" y="14089"/>
                    <a:pt x="2139" y="14197"/>
                  </a:cubicBezTo>
                  <a:cubicBezTo>
                    <a:pt x="2043" y="14305"/>
                    <a:pt x="1955" y="14413"/>
                    <a:pt x="1859" y="14528"/>
                  </a:cubicBezTo>
                  <a:cubicBezTo>
                    <a:pt x="1643" y="14782"/>
                    <a:pt x="1421" y="15036"/>
                    <a:pt x="1205" y="15296"/>
                  </a:cubicBezTo>
                  <a:cubicBezTo>
                    <a:pt x="1116" y="15392"/>
                    <a:pt x="1008" y="15500"/>
                    <a:pt x="989" y="15633"/>
                  </a:cubicBezTo>
                  <a:cubicBezTo>
                    <a:pt x="970" y="15751"/>
                    <a:pt x="1060" y="15862"/>
                    <a:pt x="1176" y="15862"/>
                  </a:cubicBezTo>
                  <a:cubicBezTo>
                    <a:pt x="1179" y="15862"/>
                    <a:pt x="1182" y="15862"/>
                    <a:pt x="1186" y="15862"/>
                  </a:cubicBezTo>
                  <a:cubicBezTo>
                    <a:pt x="1300" y="15862"/>
                    <a:pt x="1414" y="15843"/>
                    <a:pt x="1522" y="15811"/>
                  </a:cubicBezTo>
                  <a:cubicBezTo>
                    <a:pt x="1624" y="15786"/>
                    <a:pt x="1732" y="15754"/>
                    <a:pt x="1840" y="15716"/>
                  </a:cubicBezTo>
                  <a:cubicBezTo>
                    <a:pt x="2679" y="15430"/>
                    <a:pt x="3410" y="14902"/>
                    <a:pt x="3950" y="14197"/>
                  </a:cubicBezTo>
                  <a:cubicBezTo>
                    <a:pt x="4083" y="14019"/>
                    <a:pt x="4204" y="13835"/>
                    <a:pt x="4312" y="13644"/>
                  </a:cubicBezTo>
                  <a:cubicBezTo>
                    <a:pt x="4420" y="13447"/>
                    <a:pt x="4509" y="13250"/>
                    <a:pt x="4598" y="13047"/>
                  </a:cubicBezTo>
                  <a:cubicBezTo>
                    <a:pt x="4604" y="13035"/>
                    <a:pt x="4615" y="13030"/>
                    <a:pt x="4626" y="13030"/>
                  </a:cubicBezTo>
                  <a:cubicBezTo>
                    <a:pt x="4651" y="13030"/>
                    <a:pt x="4679" y="13053"/>
                    <a:pt x="4674" y="13079"/>
                  </a:cubicBezTo>
                  <a:cubicBezTo>
                    <a:pt x="4604" y="13333"/>
                    <a:pt x="4496" y="13581"/>
                    <a:pt x="4363" y="13803"/>
                  </a:cubicBezTo>
                  <a:cubicBezTo>
                    <a:pt x="3753" y="14852"/>
                    <a:pt x="2743" y="15608"/>
                    <a:pt x="1573" y="15907"/>
                  </a:cubicBezTo>
                  <a:cubicBezTo>
                    <a:pt x="1484" y="15926"/>
                    <a:pt x="1395" y="15945"/>
                    <a:pt x="1306" y="15957"/>
                  </a:cubicBezTo>
                  <a:cubicBezTo>
                    <a:pt x="1313" y="15970"/>
                    <a:pt x="1306" y="15983"/>
                    <a:pt x="1294" y="15995"/>
                  </a:cubicBezTo>
                  <a:cubicBezTo>
                    <a:pt x="919" y="16275"/>
                    <a:pt x="512" y="16517"/>
                    <a:pt x="80" y="16701"/>
                  </a:cubicBezTo>
                  <a:cubicBezTo>
                    <a:pt x="97" y="16718"/>
                    <a:pt x="77" y="16752"/>
                    <a:pt x="54" y="16752"/>
                  </a:cubicBezTo>
                  <a:cubicBezTo>
                    <a:pt x="52" y="16752"/>
                    <a:pt x="50" y="16752"/>
                    <a:pt x="48" y="16752"/>
                  </a:cubicBezTo>
                  <a:cubicBezTo>
                    <a:pt x="41" y="16749"/>
                    <a:pt x="35" y="16748"/>
                    <a:pt x="30" y="16748"/>
                  </a:cubicBezTo>
                  <a:cubicBezTo>
                    <a:pt x="2" y="16748"/>
                    <a:pt x="0" y="16787"/>
                    <a:pt x="16" y="16809"/>
                  </a:cubicBezTo>
                  <a:cubicBezTo>
                    <a:pt x="29" y="16822"/>
                    <a:pt x="48" y="16834"/>
                    <a:pt x="67" y="16834"/>
                  </a:cubicBezTo>
                  <a:cubicBezTo>
                    <a:pt x="80" y="16836"/>
                    <a:pt x="93" y="16837"/>
                    <a:pt x="105" y="16837"/>
                  </a:cubicBezTo>
                  <a:cubicBezTo>
                    <a:pt x="143" y="16837"/>
                    <a:pt x="182" y="16830"/>
                    <a:pt x="220" y="16815"/>
                  </a:cubicBezTo>
                  <a:lnTo>
                    <a:pt x="499" y="16758"/>
                  </a:lnTo>
                  <a:cubicBezTo>
                    <a:pt x="677" y="16720"/>
                    <a:pt x="855" y="16675"/>
                    <a:pt x="1027" y="16625"/>
                  </a:cubicBezTo>
                  <a:cubicBezTo>
                    <a:pt x="1599" y="16459"/>
                    <a:pt x="2145" y="16231"/>
                    <a:pt x="2660" y="15932"/>
                  </a:cubicBezTo>
                  <a:cubicBezTo>
                    <a:pt x="2666" y="15926"/>
                    <a:pt x="2666" y="15926"/>
                    <a:pt x="2673" y="15926"/>
                  </a:cubicBezTo>
                  <a:cubicBezTo>
                    <a:pt x="2927" y="15779"/>
                    <a:pt x="3168" y="15614"/>
                    <a:pt x="3397" y="15436"/>
                  </a:cubicBezTo>
                  <a:cubicBezTo>
                    <a:pt x="3473" y="15373"/>
                    <a:pt x="3556" y="15303"/>
                    <a:pt x="3632" y="15239"/>
                  </a:cubicBezTo>
                  <a:lnTo>
                    <a:pt x="3632" y="15239"/>
                  </a:lnTo>
                  <a:cubicBezTo>
                    <a:pt x="3588" y="15271"/>
                    <a:pt x="3537" y="15303"/>
                    <a:pt x="3492" y="15335"/>
                  </a:cubicBezTo>
                  <a:cubicBezTo>
                    <a:pt x="3334" y="15430"/>
                    <a:pt x="3175" y="15519"/>
                    <a:pt x="3016" y="15595"/>
                  </a:cubicBezTo>
                  <a:cubicBezTo>
                    <a:pt x="2831" y="15678"/>
                    <a:pt x="2654" y="15754"/>
                    <a:pt x="2463" y="15811"/>
                  </a:cubicBezTo>
                  <a:cubicBezTo>
                    <a:pt x="2285" y="15868"/>
                    <a:pt x="2094" y="15919"/>
                    <a:pt x="1910" y="15951"/>
                  </a:cubicBezTo>
                  <a:cubicBezTo>
                    <a:pt x="1768" y="15986"/>
                    <a:pt x="1623" y="16006"/>
                    <a:pt x="1476" y="16006"/>
                  </a:cubicBezTo>
                  <a:cubicBezTo>
                    <a:pt x="1439" y="16006"/>
                    <a:pt x="1401" y="16004"/>
                    <a:pt x="1364" y="16002"/>
                  </a:cubicBezTo>
                  <a:cubicBezTo>
                    <a:pt x="1338" y="15995"/>
                    <a:pt x="1344" y="15964"/>
                    <a:pt x="1364" y="15957"/>
                  </a:cubicBezTo>
                  <a:cubicBezTo>
                    <a:pt x="1465" y="15932"/>
                    <a:pt x="1567" y="15919"/>
                    <a:pt x="1675" y="15907"/>
                  </a:cubicBezTo>
                  <a:cubicBezTo>
                    <a:pt x="1770" y="15887"/>
                    <a:pt x="1872" y="15868"/>
                    <a:pt x="1974" y="15849"/>
                  </a:cubicBezTo>
                  <a:cubicBezTo>
                    <a:pt x="2177" y="15805"/>
                    <a:pt x="2380" y="15748"/>
                    <a:pt x="2577" y="15671"/>
                  </a:cubicBezTo>
                  <a:cubicBezTo>
                    <a:pt x="3594" y="15303"/>
                    <a:pt x="4439" y="14566"/>
                    <a:pt x="4948" y="13606"/>
                  </a:cubicBezTo>
                  <a:cubicBezTo>
                    <a:pt x="4948" y="13593"/>
                    <a:pt x="4954" y="13581"/>
                    <a:pt x="4960" y="13574"/>
                  </a:cubicBezTo>
                  <a:cubicBezTo>
                    <a:pt x="5164" y="13187"/>
                    <a:pt x="5316" y="12774"/>
                    <a:pt x="5418" y="12348"/>
                  </a:cubicBezTo>
                  <a:cubicBezTo>
                    <a:pt x="5425" y="12328"/>
                    <a:pt x="5441" y="12320"/>
                    <a:pt x="5456" y="12320"/>
                  </a:cubicBezTo>
                  <a:cubicBezTo>
                    <a:pt x="5480" y="12320"/>
                    <a:pt x="5504" y="12340"/>
                    <a:pt x="5500" y="12367"/>
                  </a:cubicBezTo>
                  <a:cubicBezTo>
                    <a:pt x="5469" y="12596"/>
                    <a:pt x="5412" y="12818"/>
                    <a:pt x="5342" y="13028"/>
                  </a:cubicBezTo>
                  <a:cubicBezTo>
                    <a:pt x="5291" y="13174"/>
                    <a:pt x="5227" y="13314"/>
                    <a:pt x="5164" y="13454"/>
                  </a:cubicBezTo>
                  <a:lnTo>
                    <a:pt x="5189" y="13441"/>
                  </a:lnTo>
                  <a:cubicBezTo>
                    <a:pt x="5367" y="13288"/>
                    <a:pt x="5532" y="13123"/>
                    <a:pt x="5685" y="12945"/>
                  </a:cubicBezTo>
                  <a:cubicBezTo>
                    <a:pt x="5786" y="12824"/>
                    <a:pt x="5882" y="12704"/>
                    <a:pt x="5977" y="12570"/>
                  </a:cubicBezTo>
                  <a:cubicBezTo>
                    <a:pt x="6022" y="12507"/>
                    <a:pt x="6060" y="12443"/>
                    <a:pt x="6104" y="12380"/>
                  </a:cubicBezTo>
                  <a:cubicBezTo>
                    <a:pt x="6123" y="12348"/>
                    <a:pt x="6149" y="12310"/>
                    <a:pt x="6168" y="12284"/>
                  </a:cubicBezTo>
                  <a:cubicBezTo>
                    <a:pt x="6187" y="12259"/>
                    <a:pt x="6200" y="12227"/>
                    <a:pt x="6225" y="12214"/>
                  </a:cubicBezTo>
                  <a:cubicBezTo>
                    <a:pt x="6228" y="12213"/>
                    <a:pt x="6232" y="12213"/>
                    <a:pt x="6235" y="12213"/>
                  </a:cubicBezTo>
                  <a:cubicBezTo>
                    <a:pt x="6252" y="12213"/>
                    <a:pt x="6269" y="12224"/>
                    <a:pt x="6269" y="12240"/>
                  </a:cubicBezTo>
                  <a:cubicBezTo>
                    <a:pt x="6269" y="12278"/>
                    <a:pt x="6257" y="12316"/>
                    <a:pt x="6231" y="12348"/>
                  </a:cubicBezTo>
                  <a:cubicBezTo>
                    <a:pt x="6212" y="12380"/>
                    <a:pt x="6200" y="12411"/>
                    <a:pt x="6174" y="12443"/>
                  </a:cubicBezTo>
                  <a:cubicBezTo>
                    <a:pt x="6136" y="12513"/>
                    <a:pt x="6085" y="12583"/>
                    <a:pt x="6041" y="12646"/>
                  </a:cubicBezTo>
                  <a:cubicBezTo>
                    <a:pt x="5952" y="12774"/>
                    <a:pt x="5850" y="12894"/>
                    <a:pt x="5748" y="13015"/>
                  </a:cubicBezTo>
                  <a:cubicBezTo>
                    <a:pt x="5685" y="13079"/>
                    <a:pt x="5628" y="13142"/>
                    <a:pt x="5564" y="13199"/>
                  </a:cubicBezTo>
                  <a:cubicBezTo>
                    <a:pt x="5729" y="13091"/>
                    <a:pt x="5888" y="12983"/>
                    <a:pt x="6041" y="12869"/>
                  </a:cubicBezTo>
                  <a:cubicBezTo>
                    <a:pt x="6651" y="12399"/>
                    <a:pt x="7172" y="11833"/>
                    <a:pt x="7598" y="11198"/>
                  </a:cubicBezTo>
                  <a:cubicBezTo>
                    <a:pt x="7604" y="11185"/>
                    <a:pt x="7610" y="11179"/>
                    <a:pt x="7617" y="11166"/>
                  </a:cubicBezTo>
                  <a:cubicBezTo>
                    <a:pt x="7623" y="11153"/>
                    <a:pt x="7623" y="11147"/>
                    <a:pt x="7629" y="11128"/>
                  </a:cubicBezTo>
                  <a:cubicBezTo>
                    <a:pt x="7642" y="11102"/>
                    <a:pt x="7642" y="11083"/>
                    <a:pt x="7667" y="11071"/>
                  </a:cubicBezTo>
                  <a:lnTo>
                    <a:pt x="7680" y="11071"/>
                  </a:lnTo>
                  <a:cubicBezTo>
                    <a:pt x="7903" y="10721"/>
                    <a:pt x="8093" y="10346"/>
                    <a:pt x="8252" y="9958"/>
                  </a:cubicBezTo>
                  <a:cubicBezTo>
                    <a:pt x="8411" y="9310"/>
                    <a:pt x="8538" y="8656"/>
                    <a:pt x="8614" y="7995"/>
                  </a:cubicBezTo>
                  <a:cubicBezTo>
                    <a:pt x="8618" y="7985"/>
                    <a:pt x="8628" y="7978"/>
                    <a:pt x="8638" y="7978"/>
                  </a:cubicBezTo>
                  <a:cubicBezTo>
                    <a:pt x="8646" y="7978"/>
                    <a:pt x="8652" y="7983"/>
                    <a:pt x="8652" y="7995"/>
                  </a:cubicBezTo>
                  <a:cubicBezTo>
                    <a:pt x="8633" y="8408"/>
                    <a:pt x="8583" y="8821"/>
                    <a:pt x="8513" y="9228"/>
                  </a:cubicBezTo>
                  <a:cubicBezTo>
                    <a:pt x="8525" y="9189"/>
                    <a:pt x="8538" y="9151"/>
                    <a:pt x="8544" y="9120"/>
                  </a:cubicBezTo>
                  <a:cubicBezTo>
                    <a:pt x="8544" y="9110"/>
                    <a:pt x="8553" y="9106"/>
                    <a:pt x="8562" y="9106"/>
                  </a:cubicBezTo>
                  <a:cubicBezTo>
                    <a:pt x="8578" y="9106"/>
                    <a:pt x="8597" y="9117"/>
                    <a:pt x="8589" y="9132"/>
                  </a:cubicBezTo>
                  <a:cubicBezTo>
                    <a:pt x="8532" y="9412"/>
                    <a:pt x="8455" y="9685"/>
                    <a:pt x="8360" y="9958"/>
                  </a:cubicBezTo>
                  <a:cubicBezTo>
                    <a:pt x="8328" y="10079"/>
                    <a:pt x="8297" y="10200"/>
                    <a:pt x="8265" y="10321"/>
                  </a:cubicBezTo>
                  <a:cubicBezTo>
                    <a:pt x="8367" y="10168"/>
                    <a:pt x="8455" y="10016"/>
                    <a:pt x="8544" y="9850"/>
                  </a:cubicBezTo>
                  <a:cubicBezTo>
                    <a:pt x="8894" y="9170"/>
                    <a:pt x="9097" y="8427"/>
                    <a:pt x="9135" y="7664"/>
                  </a:cubicBezTo>
                  <a:cubicBezTo>
                    <a:pt x="9142" y="7531"/>
                    <a:pt x="9142" y="7404"/>
                    <a:pt x="9142" y="7277"/>
                  </a:cubicBezTo>
                  <a:lnTo>
                    <a:pt x="9142" y="7175"/>
                  </a:lnTo>
                  <a:cubicBezTo>
                    <a:pt x="9129" y="7213"/>
                    <a:pt x="9116" y="7245"/>
                    <a:pt x="9097" y="7283"/>
                  </a:cubicBezTo>
                  <a:cubicBezTo>
                    <a:pt x="9053" y="7613"/>
                    <a:pt x="8970" y="7938"/>
                    <a:pt x="8849" y="8249"/>
                  </a:cubicBezTo>
                  <a:cubicBezTo>
                    <a:pt x="8844" y="8262"/>
                    <a:pt x="8834" y="8267"/>
                    <a:pt x="8824" y="8267"/>
                  </a:cubicBezTo>
                  <a:cubicBezTo>
                    <a:pt x="8810" y="8267"/>
                    <a:pt x="8797" y="8255"/>
                    <a:pt x="8805" y="8236"/>
                  </a:cubicBezTo>
                  <a:cubicBezTo>
                    <a:pt x="8913" y="7868"/>
                    <a:pt x="8977" y="7493"/>
                    <a:pt x="9002" y="7111"/>
                  </a:cubicBezTo>
                  <a:cubicBezTo>
                    <a:pt x="9015" y="6921"/>
                    <a:pt x="9015" y="6724"/>
                    <a:pt x="9008" y="6533"/>
                  </a:cubicBezTo>
                  <a:cubicBezTo>
                    <a:pt x="8983" y="6349"/>
                    <a:pt x="8977" y="6165"/>
                    <a:pt x="8977" y="5980"/>
                  </a:cubicBezTo>
                  <a:cubicBezTo>
                    <a:pt x="8977" y="5964"/>
                    <a:pt x="8992" y="5951"/>
                    <a:pt x="9006" y="5951"/>
                  </a:cubicBezTo>
                  <a:cubicBezTo>
                    <a:pt x="9014" y="5951"/>
                    <a:pt x="9023" y="5956"/>
                    <a:pt x="9027" y="5968"/>
                  </a:cubicBezTo>
                  <a:cubicBezTo>
                    <a:pt x="9091" y="6146"/>
                    <a:pt x="9123" y="6336"/>
                    <a:pt x="9123" y="6527"/>
                  </a:cubicBezTo>
                  <a:cubicBezTo>
                    <a:pt x="9129" y="6597"/>
                    <a:pt x="9129" y="6667"/>
                    <a:pt x="9129" y="6737"/>
                  </a:cubicBezTo>
                  <a:cubicBezTo>
                    <a:pt x="9142" y="6660"/>
                    <a:pt x="9148" y="6590"/>
                    <a:pt x="9161" y="6514"/>
                  </a:cubicBezTo>
                  <a:cubicBezTo>
                    <a:pt x="9167" y="6438"/>
                    <a:pt x="9174" y="6362"/>
                    <a:pt x="9180" y="6285"/>
                  </a:cubicBezTo>
                  <a:cubicBezTo>
                    <a:pt x="9186" y="6234"/>
                    <a:pt x="9193" y="6184"/>
                    <a:pt x="9193" y="6133"/>
                  </a:cubicBezTo>
                  <a:cubicBezTo>
                    <a:pt x="9205" y="5834"/>
                    <a:pt x="9199" y="5529"/>
                    <a:pt x="9167" y="5224"/>
                  </a:cubicBezTo>
                  <a:cubicBezTo>
                    <a:pt x="9167" y="5215"/>
                    <a:pt x="9174" y="5210"/>
                    <a:pt x="9181" y="5210"/>
                  </a:cubicBezTo>
                  <a:cubicBezTo>
                    <a:pt x="9188" y="5210"/>
                    <a:pt x="9196" y="5215"/>
                    <a:pt x="9199" y="5224"/>
                  </a:cubicBezTo>
                  <a:cubicBezTo>
                    <a:pt x="9269" y="5535"/>
                    <a:pt x="9301" y="5853"/>
                    <a:pt x="9294" y="6177"/>
                  </a:cubicBezTo>
                  <a:lnTo>
                    <a:pt x="9301" y="6152"/>
                  </a:lnTo>
                  <a:cubicBezTo>
                    <a:pt x="9313" y="6107"/>
                    <a:pt x="9332" y="6050"/>
                    <a:pt x="9339" y="6018"/>
                  </a:cubicBezTo>
                  <a:cubicBezTo>
                    <a:pt x="9345" y="5987"/>
                    <a:pt x="9351" y="5949"/>
                    <a:pt x="9351" y="5917"/>
                  </a:cubicBezTo>
                  <a:cubicBezTo>
                    <a:pt x="9364" y="5796"/>
                    <a:pt x="9371" y="5675"/>
                    <a:pt x="9364" y="5555"/>
                  </a:cubicBezTo>
                  <a:cubicBezTo>
                    <a:pt x="9339" y="5332"/>
                    <a:pt x="9294" y="5110"/>
                    <a:pt x="9224" y="4900"/>
                  </a:cubicBezTo>
                  <a:cubicBezTo>
                    <a:pt x="9212" y="4875"/>
                    <a:pt x="9205" y="4843"/>
                    <a:pt x="9193" y="4817"/>
                  </a:cubicBezTo>
                  <a:cubicBezTo>
                    <a:pt x="9135" y="4633"/>
                    <a:pt x="9053" y="4449"/>
                    <a:pt x="8983" y="4264"/>
                  </a:cubicBezTo>
                  <a:cubicBezTo>
                    <a:pt x="8900" y="4067"/>
                    <a:pt x="8849" y="3851"/>
                    <a:pt x="8837" y="3635"/>
                  </a:cubicBezTo>
                  <a:cubicBezTo>
                    <a:pt x="8824" y="3464"/>
                    <a:pt x="8869" y="3299"/>
                    <a:pt x="8951" y="3146"/>
                  </a:cubicBezTo>
                  <a:lnTo>
                    <a:pt x="8951" y="3146"/>
                  </a:lnTo>
                  <a:cubicBezTo>
                    <a:pt x="8918" y="3170"/>
                    <a:pt x="8875" y="3183"/>
                    <a:pt x="8831" y="3183"/>
                  </a:cubicBezTo>
                  <a:cubicBezTo>
                    <a:pt x="8816" y="3183"/>
                    <a:pt x="8801" y="3181"/>
                    <a:pt x="8786" y="3178"/>
                  </a:cubicBezTo>
                  <a:cubicBezTo>
                    <a:pt x="8780" y="3178"/>
                    <a:pt x="8780" y="3159"/>
                    <a:pt x="8786" y="3152"/>
                  </a:cubicBezTo>
                  <a:cubicBezTo>
                    <a:pt x="8799" y="3146"/>
                    <a:pt x="8805" y="3140"/>
                    <a:pt x="8811" y="3133"/>
                  </a:cubicBezTo>
                  <a:cubicBezTo>
                    <a:pt x="8824" y="3127"/>
                    <a:pt x="8830" y="3121"/>
                    <a:pt x="8837" y="3114"/>
                  </a:cubicBezTo>
                  <a:lnTo>
                    <a:pt x="8888" y="3089"/>
                  </a:lnTo>
                  <a:cubicBezTo>
                    <a:pt x="8926" y="3070"/>
                    <a:pt x="8957" y="3051"/>
                    <a:pt x="8989" y="3025"/>
                  </a:cubicBezTo>
                  <a:cubicBezTo>
                    <a:pt x="9021" y="3006"/>
                    <a:pt x="9053" y="2981"/>
                    <a:pt x="9078" y="2949"/>
                  </a:cubicBezTo>
                  <a:cubicBezTo>
                    <a:pt x="9091" y="2936"/>
                    <a:pt x="9104" y="2917"/>
                    <a:pt x="9116" y="2905"/>
                  </a:cubicBezTo>
                  <a:lnTo>
                    <a:pt x="9129" y="2886"/>
                  </a:lnTo>
                  <a:cubicBezTo>
                    <a:pt x="8977" y="2835"/>
                    <a:pt x="8837" y="2752"/>
                    <a:pt x="8716" y="2650"/>
                  </a:cubicBezTo>
                  <a:cubicBezTo>
                    <a:pt x="8652" y="2587"/>
                    <a:pt x="8589" y="2517"/>
                    <a:pt x="8544" y="2441"/>
                  </a:cubicBezTo>
                  <a:cubicBezTo>
                    <a:pt x="8525" y="2415"/>
                    <a:pt x="8506" y="2383"/>
                    <a:pt x="8487" y="2352"/>
                  </a:cubicBezTo>
                  <a:cubicBezTo>
                    <a:pt x="8481" y="2352"/>
                    <a:pt x="8468" y="2352"/>
                    <a:pt x="8468" y="2339"/>
                  </a:cubicBezTo>
                  <a:cubicBezTo>
                    <a:pt x="8462" y="2326"/>
                    <a:pt x="8455" y="2314"/>
                    <a:pt x="8449" y="2295"/>
                  </a:cubicBezTo>
                  <a:lnTo>
                    <a:pt x="8449" y="2269"/>
                  </a:lnTo>
                  <a:cubicBezTo>
                    <a:pt x="8449" y="2256"/>
                    <a:pt x="8443" y="2250"/>
                    <a:pt x="8443" y="2244"/>
                  </a:cubicBezTo>
                  <a:lnTo>
                    <a:pt x="8443" y="2225"/>
                  </a:lnTo>
                  <a:cubicBezTo>
                    <a:pt x="8436" y="2218"/>
                    <a:pt x="8436" y="2218"/>
                    <a:pt x="8436" y="2212"/>
                  </a:cubicBezTo>
                  <a:cubicBezTo>
                    <a:pt x="8417" y="2142"/>
                    <a:pt x="8424" y="2072"/>
                    <a:pt x="8449" y="2009"/>
                  </a:cubicBezTo>
                  <a:cubicBezTo>
                    <a:pt x="8462" y="1939"/>
                    <a:pt x="8481" y="1869"/>
                    <a:pt x="8506" y="1799"/>
                  </a:cubicBezTo>
                  <a:cubicBezTo>
                    <a:pt x="8557" y="1665"/>
                    <a:pt x="8627" y="1538"/>
                    <a:pt x="8716" y="1424"/>
                  </a:cubicBezTo>
                  <a:cubicBezTo>
                    <a:pt x="8799" y="1316"/>
                    <a:pt x="8900" y="1214"/>
                    <a:pt x="9015" y="1132"/>
                  </a:cubicBezTo>
                  <a:cubicBezTo>
                    <a:pt x="9078" y="1093"/>
                    <a:pt x="9135" y="1055"/>
                    <a:pt x="9199" y="1024"/>
                  </a:cubicBezTo>
                  <a:cubicBezTo>
                    <a:pt x="9243" y="998"/>
                    <a:pt x="9294" y="979"/>
                    <a:pt x="9345" y="973"/>
                  </a:cubicBezTo>
                  <a:cubicBezTo>
                    <a:pt x="9307" y="871"/>
                    <a:pt x="9263" y="782"/>
                    <a:pt x="9205" y="693"/>
                  </a:cubicBezTo>
                  <a:cubicBezTo>
                    <a:pt x="9142" y="598"/>
                    <a:pt x="9066" y="509"/>
                    <a:pt x="8983" y="433"/>
                  </a:cubicBezTo>
                  <a:cubicBezTo>
                    <a:pt x="8761" y="236"/>
                    <a:pt x="8481" y="96"/>
                    <a:pt x="8182" y="39"/>
                  </a:cubicBezTo>
                  <a:cubicBezTo>
                    <a:pt x="8061" y="13"/>
                    <a:pt x="7934" y="0"/>
                    <a:pt x="7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7"/>
            <p:cNvSpPr/>
            <p:nvPr/>
          </p:nvSpPr>
          <p:spPr>
            <a:xfrm flipH="1">
              <a:off x="8509616" y="2376933"/>
              <a:ext cx="53172" cy="56896"/>
            </a:xfrm>
            <a:custGeom>
              <a:rect b="b" l="l" r="r" t="t"/>
              <a:pathLst>
                <a:path extrusionOk="0" h="382" w="357">
                  <a:moveTo>
                    <a:pt x="357" y="0"/>
                  </a:moveTo>
                  <a:lnTo>
                    <a:pt x="357" y="0"/>
                  </a:lnTo>
                  <a:cubicBezTo>
                    <a:pt x="242" y="134"/>
                    <a:pt x="122" y="261"/>
                    <a:pt x="1" y="381"/>
                  </a:cubicBezTo>
                  <a:lnTo>
                    <a:pt x="58" y="324"/>
                  </a:lnTo>
                  <a:cubicBezTo>
                    <a:pt x="166" y="222"/>
                    <a:pt x="261" y="114"/>
                    <a:pt x="357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7"/>
            <p:cNvSpPr/>
            <p:nvPr/>
          </p:nvSpPr>
          <p:spPr>
            <a:xfrm flipH="1">
              <a:off x="8103598" y="1993555"/>
              <a:ext cx="520703" cy="530235"/>
            </a:xfrm>
            <a:custGeom>
              <a:rect b="b" l="l" r="r" t="t"/>
              <a:pathLst>
                <a:path extrusionOk="0" h="3560" w="3496">
                  <a:moveTo>
                    <a:pt x="3496" y="0"/>
                  </a:moveTo>
                  <a:lnTo>
                    <a:pt x="3496" y="0"/>
                  </a:lnTo>
                  <a:cubicBezTo>
                    <a:pt x="3362" y="166"/>
                    <a:pt x="3216" y="331"/>
                    <a:pt x="3070" y="490"/>
                  </a:cubicBezTo>
                  <a:cubicBezTo>
                    <a:pt x="2797" y="769"/>
                    <a:pt x="2505" y="1023"/>
                    <a:pt x="2193" y="1259"/>
                  </a:cubicBezTo>
                  <a:cubicBezTo>
                    <a:pt x="1920" y="1462"/>
                    <a:pt x="1628" y="1634"/>
                    <a:pt x="1316" y="1773"/>
                  </a:cubicBezTo>
                  <a:cubicBezTo>
                    <a:pt x="1297" y="1805"/>
                    <a:pt x="1284" y="1837"/>
                    <a:pt x="1272" y="1869"/>
                  </a:cubicBezTo>
                  <a:cubicBezTo>
                    <a:pt x="1240" y="1945"/>
                    <a:pt x="1202" y="2028"/>
                    <a:pt x="1157" y="2104"/>
                  </a:cubicBezTo>
                  <a:cubicBezTo>
                    <a:pt x="1075" y="2263"/>
                    <a:pt x="979" y="2409"/>
                    <a:pt x="871" y="2555"/>
                  </a:cubicBezTo>
                  <a:cubicBezTo>
                    <a:pt x="770" y="2695"/>
                    <a:pt x="649" y="2828"/>
                    <a:pt x="522" y="2949"/>
                  </a:cubicBezTo>
                  <a:cubicBezTo>
                    <a:pt x="465" y="3000"/>
                    <a:pt x="401" y="3057"/>
                    <a:pt x="338" y="3108"/>
                  </a:cubicBezTo>
                  <a:cubicBezTo>
                    <a:pt x="338" y="3114"/>
                    <a:pt x="338" y="3114"/>
                    <a:pt x="331" y="3121"/>
                  </a:cubicBezTo>
                  <a:cubicBezTo>
                    <a:pt x="280" y="3197"/>
                    <a:pt x="217" y="3267"/>
                    <a:pt x="153" y="3330"/>
                  </a:cubicBezTo>
                  <a:cubicBezTo>
                    <a:pt x="102" y="3375"/>
                    <a:pt x="52" y="3419"/>
                    <a:pt x="1" y="3464"/>
                  </a:cubicBezTo>
                  <a:lnTo>
                    <a:pt x="1" y="3559"/>
                  </a:lnTo>
                  <a:cubicBezTo>
                    <a:pt x="318" y="3349"/>
                    <a:pt x="630" y="3140"/>
                    <a:pt x="929" y="2905"/>
                  </a:cubicBezTo>
                  <a:cubicBezTo>
                    <a:pt x="1488" y="2466"/>
                    <a:pt x="2003" y="1970"/>
                    <a:pt x="2466" y="1430"/>
                  </a:cubicBezTo>
                  <a:cubicBezTo>
                    <a:pt x="2695" y="1163"/>
                    <a:pt x="2918" y="884"/>
                    <a:pt x="3121" y="591"/>
                  </a:cubicBezTo>
                  <a:cubicBezTo>
                    <a:pt x="3216" y="445"/>
                    <a:pt x="3318" y="299"/>
                    <a:pt x="3407" y="147"/>
                  </a:cubicBezTo>
                  <a:cubicBezTo>
                    <a:pt x="3439" y="102"/>
                    <a:pt x="3470" y="51"/>
                    <a:pt x="3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 flipH="1">
              <a:off x="8016467" y="2027663"/>
              <a:ext cx="302055" cy="269884"/>
            </a:xfrm>
            <a:custGeom>
              <a:rect b="b" l="l" r="r" t="t"/>
              <a:pathLst>
                <a:path extrusionOk="0" h="1812" w="2028">
                  <a:moveTo>
                    <a:pt x="2028" y="0"/>
                  </a:moveTo>
                  <a:cubicBezTo>
                    <a:pt x="2015" y="7"/>
                    <a:pt x="1996" y="19"/>
                    <a:pt x="1983" y="26"/>
                  </a:cubicBezTo>
                  <a:cubicBezTo>
                    <a:pt x="1920" y="76"/>
                    <a:pt x="1856" y="127"/>
                    <a:pt x="1786" y="178"/>
                  </a:cubicBezTo>
                  <a:cubicBezTo>
                    <a:pt x="1665" y="273"/>
                    <a:pt x="1538" y="375"/>
                    <a:pt x="1417" y="470"/>
                  </a:cubicBezTo>
                  <a:cubicBezTo>
                    <a:pt x="1163" y="674"/>
                    <a:pt x="922" y="877"/>
                    <a:pt x="674" y="1080"/>
                  </a:cubicBezTo>
                  <a:cubicBezTo>
                    <a:pt x="668" y="1087"/>
                    <a:pt x="661" y="1087"/>
                    <a:pt x="661" y="1087"/>
                  </a:cubicBezTo>
                  <a:cubicBezTo>
                    <a:pt x="452" y="1335"/>
                    <a:pt x="229" y="1582"/>
                    <a:pt x="0" y="1811"/>
                  </a:cubicBezTo>
                  <a:cubicBezTo>
                    <a:pt x="337" y="1525"/>
                    <a:pt x="699" y="1252"/>
                    <a:pt x="1055" y="979"/>
                  </a:cubicBezTo>
                  <a:cubicBezTo>
                    <a:pt x="1240" y="833"/>
                    <a:pt x="1417" y="686"/>
                    <a:pt x="1602" y="547"/>
                  </a:cubicBezTo>
                  <a:lnTo>
                    <a:pt x="1888" y="324"/>
                  </a:lnTo>
                  <a:lnTo>
                    <a:pt x="2015" y="223"/>
                  </a:lnTo>
                  <a:cubicBezTo>
                    <a:pt x="2015" y="216"/>
                    <a:pt x="2015" y="210"/>
                    <a:pt x="2015" y="204"/>
                  </a:cubicBezTo>
                  <a:cubicBezTo>
                    <a:pt x="2015" y="134"/>
                    <a:pt x="2028" y="64"/>
                    <a:pt x="2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 flipH="1">
              <a:off x="7971040" y="2010534"/>
              <a:ext cx="35150" cy="65833"/>
            </a:xfrm>
            <a:custGeom>
              <a:rect b="b" l="l" r="r" t="t"/>
              <a:pathLst>
                <a:path extrusionOk="0" h="442" w="236">
                  <a:moveTo>
                    <a:pt x="58" y="1"/>
                  </a:moveTo>
                  <a:cubicBezTo>
                    <a:pt x="45" y="26"/>
                    <a:pt x="26" y="45"/>
                    <a:pt x="7" y="64"/>
                  </a:cubicBezTo>
                  <a:cubicBezTo>
                    <a:pt x="7" y="102"/>
                    <a:pt x="7" y="147"/>
                    <a:pt x="7" y="185"/>
                  </a:cubicBezTo>
                  <a:cubicBezTo>
                    <a:pt x="0" y="217"/>
                    <a:pt x="0" y="249"/>
                    <a:pt x="0" y="274"/>
                  </a:cubicBezTo>
                  <a:cubicBezTo>
                    <a:pt x="20" y="261"/>
                    <a:pt x="45" y="242"/>
                    <a:pt x="70" y="230"/>
                  </a:cubicBezTo>
                  <a:cubicBezTo>
                    <a:pt x="77" y="227"/>
                    <a:pt x="84" y="225"/>
                    <a:pt x="90" y="225"/>
                  </a:cubicBezTo>
                  <a:cubicBezTo>
                    <a:pt x="125" y="225"/>
                    <a:pt x="148" y="267"/>
                    <a:pt x="121" y="299"/>
                  </a:cubicBezTo>
                  <a:cubicBezTo>
                    <a:pt x="89" y="331"/>
                    <a:pt x="51" y="363"/>
                    <a:pt x="13" y="395"/>
                  </a:cubicBezTo>
                  <a:cubicBezTo>
                    <a:pt x="13" y="401"/>
                    <a:pt x="20" y="407"/>
                    <a:pt x="26" y="420"/>
                  </a:cubicBezTo>
                  <a:cubicBezTo>
                    <a:pt x="41" y="435"/>
                    <a:pt x="60" y="442"/>
                    <a:pt x="79" y="442"/>
                  </a:cubicBezTo>
                  <a:cubicBezTo>
                    <a:pt x="117" y="442"/>
                    <a:pt x="157" y="418"/>
                    <a:pt x="178" y="388"/>
                  </a:cubicBezTo>
                  <a:cubicBezTo>
                    <a:pt x="236" y="325"/>
                    <a:pt x="223" y="230"/>
                    <a:pt x="223" y="147"/>
                  </a:cubicBezTo>
                  <a:cubicBezTo>
                    <a:pt x="223" y="141"/>
                    <a:pt x="223" y="134"/>
                    <a:pt x="229" y="128"/>
                  </a:cubicBezTo>
                  <a:cubicBezTo>
                    <a:pt x="185" y="71"/>
                    <a:pt x="128" y="26"/>
                    <a:pt x="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 flipH="1">
              <a:off x="7915186" y="1928169"/>
              <a:ext cx="147751" cy="175305"/>
            </a:xfrm>
            <a:custGeom>
              <a:rect b="b" l="l" r="r" t="t"/>
              <a:pathLst>
                <a:path extrusionOk="0" h="1177" w="992">
                  <a:moveTo>
                    <a:pt x="57" y="1"/>
                  </a:moveTo>
                  <a:cubicBezTo>
                    <a:pt x="51" y="7"/>
                    <a:pt x="45" y="20"/>
                    <a:pt x="38" y="26"/>
                  </a:cubicBezTo>
                  <a:cubicBezTo>
                    <a:pt x="26" y="52"/>
                    <a:pt x="13" y="77"/>
                    <a:pt x="0" y="109"/>
                  </a:cubicBezTo>
                  <a:cubicBezTo>
                    <a:pt x="26" y="115"/>
                    <a:pt x="32" y="141"/>
                    <a:pt x="26" y="166"/>
                  </a:cubicBezTo>
                  <a:cubicBezTo>
                    <a:pt x="19" y="166"/>
                    <a:pt x="19" y="172"/>
                    <a:pt x="19" y="179"/>
                  </a:cubicBezTo>
                  <a:cubicBezTo>
                    <a:pt x="57" y="350"/>
                    <a:pt x="286" y="401"/>
                    <a:pt x="432" y="452"/>
                  </a:cubicBezTo>
                  <a:cubicBezTo>
                    <a:pt x="578" y="509"/>
                    <a:pt x="706" y="598"/>
                    <a:pt x="744" y="757"/>
                  </a:cubicBezTo>
                  <a:cubicBezTo>
                    <a:pt x="763" y="833"/>
                    <a:pt x="763" y="910"/>
                    <a:pt x="744" y="986"/>
                  </a:cubicBezTo>
                  <a:cubicBezTo>
                    <a:pt x="737" y="1018"/>
                    <a:pt x="680" y="1177"/>
                    <a:pt x="744" y="1177"/>
                  </a:cubicBezTo>
                  <a:cubicBezTo>
                    <a:pt x="782" y="1177"/>
                    <a:pt x="826" y="1113"/>
                    <a:pt x="845" y="1088"/>
                  </a:cubicBezTo>
                  <a:cubicBezTo>
                    <a:pt x="871" y="1062"/>
                    <a:pt x="896" y="1030"/>
                    <a:pt x="915" y="992"/>
                  </a:cubicBezTo>
                  <a:cubicBezTo>
                    <a:pt x="896" y="986"/>
                    <a:pt x="890" y="967"/>
                    <a:pt x="896" y="948"/>
                  </a:cubicBezTo>
                  <a:cubicBezTo>
                    <a:pt x="928" y="891"/>
                    <a:pt x="953" y="833"/>
                    <a:pt x="979" y="776"/>
                  </a:cubicBezTo>
                  <a:cubicBezTo>
                    <a:pt x="992" y="713"/>
                    <a:pt x="985" y="643"/>
                    <a:pt x="966" y="586"/>
                  </a:cubicBezTo>
                  <a:cubicBezTo>
                    <a:pt x="909" y="433"/>
                    <a:pt x="763" y="395"/>
                    <a:pt x="604" y="363"/>
                  </a:cubicBezTo>
                  <a:cubicBezTo>
                    <a:pt x="451" y="331"/>
                    <a:pt x="292" y="306"/>
                    <a:pt x="172" y="192"/>
                  </a:cubicBezTo>
                  <a:cubicBezTo>
                    <a:pt x="121" y="141"/>
                    <a:pt x="76" y="71"/>
                    <a:pt x="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 flipH="1">
              <a:off x="7880185" y="1963320"/>
              <a:ext cx="109920" cy="85195"/>
            </a:xfrm>
            <a:custGeom>
              <a:rect b="b" l="l" r="r" t="t"/>
              <a:pathLst>
                <a:path extrusionOk="0" h="572" w="738">
                  <a:moveTo>
                    <a:pt x="0" y="0"/>
                  </a:moveTo>
                  <a:cubicBezTo>
                    <a:pt x="115" y="19"/>
                    <a:pt x="229" y="51"/>
                    <a:pt x="337" y="89"/>
                  </a:cubicBezTo>
                  <a:cubicBezTo>
                    <a:pt x="471" y="140"/>
                    <a:pt x="566" y="261"/>
                    <a:pt x="591" y="407"/>
                  </a:cubicBezTo>
                  <a:cubicBezTo>
                    <a:pt x="598" y="458"/>
                    <a:pt x="598" y="508"/>
                    <a:pt x="591" y="566"/>
                  </a:cubicBezTo>
                  <a:cubicBezTo>
                    <a:pt x="591" y="566"/>
                    <a:pt x="591" y="566"/>
                    <a:pt x="591" y="572"/>
                  </a:cubicBezTo>
                  <a:cubicBezTo>
                    <a:pt x="630" y="521"/>
                    <a:pt x="668" y="470"/>
                    <a:pt x="687" y="413"/>
                  </a:cubicBezTo>
                  <a:cubicBezTo>
                    <a:pt x="738" y="305"/>
                    <a:pt x="706" y="184"/>
                    <a:pt x="617" y="114"/>
                  </a:cubicBezTo>
                  <a:cubicBezTo>
                    <a:pt x="503" y="45"/>
                    <a:pt x="382" y="6"/>
                    <a:pt x="2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 flipH="1">
              <a:off x="7829097" y="1900764"/>
              <a:ext cx="82514" cy="69258"/>
            </a:xfrm>
            <a:custGeom>
              <a:rect b="b" l="l" r="r" t="t"/>
              <a:pathLst>
                <a:path extrusionOk="0" h="465" w="554">
                  <a:moveTo>
                    <a:pt x="471" y="1"/>
                  </a:moveTo>
                  <a:lnTo>
                    <a:pt x="376" y="83"/>
                  </a:lnTo>
                  <a:cubicBezTo>
                    <a:pt x="306" y="140"/>
                    <a:pt x="236" y="198"/>
                    <a:pt x="166" y="248"/>
                  </a:cubicBezTo>
                  <a:cubicBezTo>
                    <a:pt x="115" y="293"/>
                    <a:pt x="58" y="331"/>
                    <a:pt x="1" y="369"/>
                  </a:cubicBezTo>
                  <a:cubicBezTo>
                    <a:pt x="58" y="395"/>
                    <a:pt x="115" y="426"/>
                    <a:pt x="160" y="465"/>
                  </a:cubicBezTo>
                  <a:cubicBezTo>
                    <a:pt x="153" y="458"/>
                    <a:pt x="153" y="439"/>
                    <a:pt x="166" y="433"/>
                  </a:cubicBezTo>
                  <a:cubicBezTo>
                    <a:pt x="293" y="325"/>
                    <a:pt x="420" y="217"/>
                    <a:pt x="554" y="109"/>
                  </a:cubicBezTo>
                  <a:lnTo>
                    <a:pt x="503" y="45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 flipH="1">
              <a:off x="7778904" y="1870528"/>
              <a:ext cx="72982" cy="67620"/>
            </a:xfrm>
            <a:custGeom>
              <a:rect b="b" l="l" r="r" t="t"/>
              <a:pathLst>
                <a:path extrusionOk="0" h="454" w="490">
                  <a:moveTo>
                    <a:pt x="0" y="0"/>
                  </a:moveTo>
                  <a:lnTo>
                    <a:pt x="0" y="0"/>
                  </a:lnTo>
                  <a:cubicBezTo>
                    <a:pt x="32" y="13"/>
                    <a:pt x="57" y="38"/>
                    <a:pt x="77" y="70"/>
                  </a:cubicBezTo>
                  <a:lnTo>
                    <a:pt x="146" y="159"/>
                  </a:lnTo>
                  <a:lnTo>
                    <a:pt x="223" y="248"/>
                  </a:lnTo>
                  <a:lnTo>
                    <a:pt x="280" y="305"/>
                  </a:lnTo>
                  <a:lnTo>
                    <a:pt x="261" y="318"/>
                  </a:lnTo>
                  <a:lnTo>
                    <a:pt x="280" y="337"/>
                  </a:lnTo>
                  <a:cubicBezTo>
                    <a:pt x="312" y="375"/>
                    <a:pt x="350" y="439"/>
                    <a:pt x="407" y="451"/>
                  </a:cubicBezTo>
                  <a:cubicBezTo>
                    <a:pt x="412" y="453"/>
                    <a:pt x="418" y="453"/>
                    <a:pt x="423" y="453"/>
                  </a:cubicBezTo>
                  <a:cubicBezTo>
                    <a:pt x="449" y="453"/>
                    <a:pt x="474" y="441"/>
                    <a:pt x="490" y="420"/>
                  </a:cubicBezTo>
                  <a:cubicBezTo>
                    <a:pt x="445" y="356"/>
                    <a:pt x="401" y="286"/>
                    <a:pt x="369" y="216"/>
                  </a:cubicBezTo>
                  <a:cubicBezTo>
                    <a:pt x="286" y="89"/>
                    <a:pt x="153" y="7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 flipH="1">
              <a:off x="7738243" y="1837314"/>
              <a:ext cx="274650" cy="94876"/>
            </a:xfrm>
            <a:custGeom>
              <a:rect b="b" l="l" r="r" t="t"/>
              <a:pathLst>
                <a:path extrusionOk="0" h="637" w="1844">
                  <a:moveTo>
                    <a:pt x="77" y="1"/>
                  </a:moveTo>
                  <a:cubicBezTo>
                    <a:pt x="52" y="52"/>
                    <a:pt x="26" y="96"/>
                    <a:pt x="1" y="147"/>
                  </a:cubicBezTo>
                  <a:cubicBezTo>
                    <a:pt x="95" y="198"/>
                    <a:pt x="204" y="217"/>
                    <a:pt x="313" y="217"/>
                  </a:cubicBezTo>
                  <a:cubicBezTo>
                    <a:pt x="382" y="217"/>
                    <a:pt x="450" y="210"/>
                    <a:pt x="516" y="198"/>
                  </a:cubicBezTo>
                  <a:cubicBezTo>
                    <a:pt x="676" y="173"/>
                    <a:pt x="852" y="132"/>
                    <a:pt x="1021" y="132"/>
                  </a:cubicBezTo>
                  <a:cubicBezTo>
                    <a:pt x="1160" y="132"/>
                    <a:pt x="1294" y="160"/>
                    <a:pt x="1412" y="249"/>
                  </a:cubicBezTo>
                  <a:cubicBezTo>
                    <a:pt x="1463" y="293"/>
                    <a:pt x="1507" y="344"/>
                    <a:pt x="1545" y="408"/>
                  </a:cubicBezTo>
                  <a:cubicBezTo>
                    <a:pt x="1571" y="477"/>
                    <a:pt x="1609" y="541"/>
                    <a:pt x="1660" y="598"/>
                  </a:cubicBezTo>
                  <a:cubicBezTo>
                    <a:pt x="1688" y="620"/>
                    <a:pt x="1725" y="636"/>
                    <a:pt x="1758" y="636"/>
                  </a:cubicBezTo>
                  <a:cubicBezTo>
                    <a:pt x="1791" y="636"/>
                    <a:pt x="1822" y="620"/>
                    <a:pt x="1837" y="579"/>
                  </a:cubicBezTo>
                  <a:cubicBezTo>
                    <a:pt x="1844" y="554"/>
                    <a:pt x="1844" y="522"/>
                    <a:pt x="1837" y="490"/>
                  </a:cubicBezTo>
                  <a:cubicBezTo>
                    <a:pt x="1812" y="484"/>
                    <a:pt x="1799" y="458"/>
                    <a:pt x="1799" y="433"/>
                  </a:cubicBezTo>
                  <a:cubicBezTo>
                    <a:pt x="1787" y="433"/>
                    <a:pt x="1774" y="420"/>
                    <a:pt x="1761" y="408"/>
                  </a:cubicBezTo>
                  <a:cubicBezTo>
                    <a:pt x="1698" y="274"/>
                    <a:pt x="1596" y="153"/>
                    <a:pt x="1475" y="64"/>
                  </a:cubicBezTo>
                  <a:cubicBezTo>
                    <a:pt x="1415" y="28"/>
                    <a:pt x="1355" y="15"/>
                    <a:pt x="1295" y="15"/>
                  </a:cubicBezTo>
                  <a:cubicBezTo>
                    <a:pt x="1207" y="15"/>
                    <a:pt x="1118" y="42"/>
                    <a:pt x="1024" y="64"/>
                  </a:cubicBezTo>
                  <a:cubicBezTo>
                    <a:pt x="885" y="102"/>
                    <a:pt x="746" y="117"/>
                    <a:pt x="603" y="117"/>
                  </a:cubicBezTo>
                  <a:cubicBezTo>
                    <a:pt x="576" y="117"/>
                    <a:pt x="549" y="116"/>
                    <a:pt x="522" y="115"/>
                  </a:cubicBezTo>
                  <a:cubicBezTo>
                    <a:pt x="370" y="109"/>
                    <a:pt x="217" y="71"/>
                    <a:pt x="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 flipH="1">
              <a:off x="7723944" y="1831654"/>
              <a:ext cx="60769" cy="59875"/>
            </a:xfrm>
            <a:custGeom>
              <a:rect b="b" l="l" r="r" t="t"/>
              <a:pathLst>
                <a:path extrusionOk="0" h="402" w="408">
                  <a:moveTo>
                    <a:pt x="0" y="1"/>
                  </a:moveTo>
                  <a:lnTo>
                    <a:pt x="0" y="1"/>
                  </a:lnTo>
                  <a:cubicBezTo>
                    <a:pt x="13" y="13"/>
                    <a:pt x="32" y="20"/>
                    <a:pt x="45" y="32"/>
                  </a:cubicBezTo>
                  <a:cubicBezTo>
                    <a:pt x="147" y="115"/>
                    <a:pt x="236" y="217"/>
                    <a:pt x="299" y="331"/>
                  </a:cubicBezTo>
                  <a:cubicBezTo>
                    <a:pt x="318" y="331"/>
                    <a:pt x="331" y="344"/>
                    <a:pt x="337" y="357"/>
                  </a:cubicBezTo>
                  <a:cubicBezTo>
                    <a:pt x="350" y="369"/>
                    <a:pt x="356" y="382"/>
                    <a:pt x="363" y="401"/>
                  </a:cubicBezTo>
                  <a:cubicBezTo>
                    <a:pt x="394" y="363"/>
                    <a:pt x="407" y="312"/>
                    <a:pt x="394" y="268"/>
                  </a:cubicBezTo>
                  <a:cubicBezTo>
                    <a:pt x="375" y="185"/>
                    <a:pt x="312" y="115"/>
                    <a:pt x="236" y="77"/>
                  </a:cubicBezTo>
                  <a:cubicBezTo>
                    <a:pt x="166" y="32"/>
                    <a:pt x="83" y="7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 flipH="1">
              <a:off x="7593321" y="1694478"/>
              <a:ext cx="162943" cy="141197"/>
            </a:xfrm>
            <a:custGeom>
              <a:rect b="b" l="l" r="r" t="t"/>
              <a:pathLst>
                <a:path extrusionOk="0" h="948" w="1094">
                  <a:moveTo>
                    <a:pt x="1093" y="0"/>
                  </a:moveTo>
                  <a:cubicBezTo>
                    <a:pt x="915" y="140"/>
                    <a:pt x="737" y="274"/>
                    <a:pt x="559" y="407"/>
                  </a:cubicBezTo>
                  <a:cubicBezTo>
                    <a:pt x="566" y="413"/>
                    <a:pt x="566" y="426"/>
                    <a:pt x="559" y="432"/>
                  </a:cubicBezTo>
                  <a:cubicBezTo>
                    <a:pt x="502" y="502"/>
                    <a:pt x="439" y="559"/>
                    <a:pt x="369" y="617"/>
                  </a:cubicBezTo>
                  <a:cubicBezTo>
                    <a:pt x="299" y="674"/>
                    <a:pt x="235" y="725"/>
                    <a:pt x="165" y="782"/>
                  </a:cubicBezTo>
                  <a:lnTo>
                    <a:pt x="102" y="833"/>
                  </a:lnTo>
                  <a:cubicBezTo>
                    <a:pt x="95" y="826"/>
                    <a:pt x="89" y="826"/>
                    <a:pt x="83" y="820"/>
                  </a:cubicBezTo>
                  <a:lnTo>
                    <a:pt x="26" y="845"/>
                  </a:lnTo>
                  <a:lnTo>
                    <a:pt x="0" y="858"/>
                  </a:lnTo>
                  <a:cubicBezTo>
                    <a:pt x="51" y="877"/>
                    <a:pt x="102" y="909"/>
                    <a:pt x="153" y="941"/>
                  </a:cubicBezTo>
                  <a:lnTo>
                    <a:pt x="159" y="947"/>
                  </a:lnTo>
                  <a:cubicBezTo>
                    <a:pt x="470" y="693"/>
                    <a:pt x="775" y="432"/>
                    <a:pt x="1093" y="178"/>
                  </a:cubicBezTo>
                  <a:lnTo>
                    <a:pt x="1093" y="178"/>
                  </a:lnTo>
                  <a:lnTo>
                    <a:pt x="1068" y="197"/>
                  </a:lnTo>
                  <a:cubicBezTo>
                    <a:pt x="1063" y="199"/>
                    <a:pt x="1058" y="200"/>
                    <a:pt x="1053" y="200"/>
                  </a:cubicBezTo>
                  <a:cubicBezTo>
                    <a:pt x="1026" y="200"/>
                    <a:pt x="1001" y="173"/>
                    <a:pt x="1017" y="146"/>
                  </a:cubicBezTo>
                  <a:cubicBezTo>
                    <a:pt x="1042" y="96"/>
                    <a:pt x="1068" y="51"/>
                    <a:pt x="1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 flipH="1">
              <a:off x="8252094" y="2087240"/>
              <a:ext cx="6851" cy="8490"/>
            </a:xfrm>
            <a:custGeom>
              <a:rect b="b" l="l" r="r" t="t"/>
              <a:pathLst>
                <a:path extrusionOk="0" h="57" w="46">
                  <a:moveTo>
                    <a:pt x="20" y="0"/>
                  </a:moveTo>
                  <a:lnTo>
                    <a:pt x="1" y="26"/>
                  </a:lnTo>
                  <a:cubicBezTo>
                    <a:pt x="1" y="32"/>
                    <a:pt x="1" y="32"/>
                    <a:pt x="1" y="32"/>
                  </a:cubicBezTo>
                  <a:lnTo>
                    <a:pt x="1" y="39"/>
                  </a:lnTo>
                  <a:cubicBezTo>
                    <a:pt x="1" y="45"/>
                    <a:pt x="1" y="45"/>
                    <a:pt x="7" y="51"/>
                  </a:cubicBezTo>
                  <a:cubicBezTo>
                    <a:pt x="7" y="55"/>
                    <a:pt x="10" y="56"/>
                    <a:pt x="14" y="56"/>
                  </a:cubicBezTo>
                  <a:cubicBezTo>
                    <a:pt x="18" y="56"/>
                    <a:pt x="23" y="55"/>
                    <a:pt x="26" y="51"/>
                  </a:cubicBezTo>
                  <a:lnTo>
                    <a:pt x="45" y="20"/>
                  </a:lnTo>
                  <a:cubicBezTo>
                    <a:pt x="45" y="13"/>
                    <a:pt x="45" y="7"/>
                    <a:pt x="45" y="7"/>
                  </a:cubicBezTo>
                  <a:cubicBezTo>
                    <a:pt x="39" y="0"/>
                    <a:pt x="32" y="0"/>
                    <a:pt x="26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 flipH="1">
              <a:off x="7950188" y="1505173"/>
              <a:ext cx="35150" cy="140602"/>
            </a:xfrm>
            <a:custGeom>
              <a:rect b="b" l="l" r="r" t="t"/>
              <a:pathLst>
                <a:path extrusionOk="0" h="944" w="236">
                  <a:moveTo>
                    <a:pt x="216" y="0"/>
                  </a:moveTo>
                  <a:cubicBezTo>
                    <a:pt x="207" y="0"/>
                    <a:pt x="197" y="7"/>
                    <a:pt x="197" y="19"/>
                  </a:cubicBezTo>
                  <a:cubicBezTo>
                    <a:pt x="178" y="178"/>
                    <a:pt x="146" y="337"/>
                    <a:pt x="108" y="496"/>
                  </a:cubicBezTo>
                  <a:cubicBezTo>
                    <a:pt x="89" y="572"/>
                    <a:pt x="77" y="648"/>
                    <a:pt x="51" y="718"/>
                  </a:cubicBezTo>
                  <a:cubicBezTo>
                    <a:pt x="38" y="757"/>
                    <a:pt x="26" y="795"/>
                    <a:pt x="19" y="833"/>
                  </a:cubicBezTo>
                  <a:cubicBezTo>
                    <a:pt x="7" y="865"/>
                    <a:pt x="0" y="896"/>
                    <a:pt x="7" y="928"/>
                  </a:cubicBezTo>
                  <a:cubicBezTo>
                    <a:pt x="7" y="937"/>
                    <a:pt x="17" y="943"/>
                    <a:pt x="27" y="943"/>
                  </a:cubicBezTo>
                  <a:cubicBezTo>
                    <a:pt x="31" y="943"/>
                    <a:pt x="35" y="943"/>
                    <a:pt x="38" y="941"/>
                  </a:cubicBezTo>
                  <a:cubicBezTo>
                    <a:pt x="96" y="903"/>
                    <a:pt x="115" y="807"/>
                    <a:pt x="134" y="744"/>
                  </a:cubicBezTo>
                  <a:cubicBezTo>
                    <a:pt x="159" y="668"/>
                    <a:pt x="178" y="591"/>
                    <a:pt x="191" y="509"/>
                  </a:cubicBezTo>
                  <a:cubicBezTo>
                    <a:pt x="223" y="350"/>
                    <a:pt x="235" y="185"/>
                    <a:pt x="235" y="19"/>
                  </a:cubicBezTo>
                  <a:cubicBezTo>
                    <a:pt x="235" y="7"/>
                    <a:pt x="226" y="0"/>
                    <a:pt x="216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 flipH="1">
              <a:off x="7982359" y="1562664"/>
              <a:ext cx="12511" cy="59428"/>
            </a:xfrm>
            <a:custGeom>
              <a:rect b="b" l="l" r="r" t="t"/>
              <a:pathLst>
                <a:path extrusionOk="0" h="399" w="84">
                  <a:moveTo>
                    <a:pt x="60" y="1"/>
                  </a:moveTo>
                  <a:cubicBezTo>
                    <a:pt x="54" y="1"/>
                    <a:pt x="48" y="5"/>
                    <a:pt x="45" y="15"/>
                  </a:cubicBezTo>
                  <a:cubicBezTo>
                    <a:pt x="39" y="78"/>
                    <a:pt x="26" y="135"/>
                    <a:pt x="20" y="199"/>
                  </a:cubicBezTo>
                  <a:cubicBezTo>
                    <a:pt x="7" y="262"/>
                    <a:pt x="1" y="320"/>
                    <a:pt x="1" y="383"/>
                  </a:cubicBezTo>
                  <a:cubicBezTo>
                    <a:pt x="1" y="394"/>
                    <a:pt x="6" y="398"/>
                    <a:pt x="13" y="398"/>
                  </a:cubicBezTo>
                  <a:cubicBezTo>
                    <a:pt x="18" y="398"/>
                    <a:pt x="23" y="395"/>
                    <a:pt x="26" y="390"/>
                  </a:cubicBezTo>
                  <a:cubicBezTo>
                    <a:pt x="45" y="326"/>
                    <a:pt x="52" y="269"/>
                    <a:pt x="64" y="205"/>
                  </a:cubicBezTo>
                  <a:lnTo>
                    <a:pt x="83" y="27"/>
                  </a:lnTo>
                  <a:cubicBezTo>
                    <a:pt x="83" y="12"/>
                    <a:pt x="71" y="1"/>
                    <a:pt x="60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 flipH="1">
              <a:off x="7863056" y="524535"/>
              <a:ext cx="36193" cy="22341"/>
            </a:xfrm>
            <a:custGeom>
              <a:rect b="b" l="l" r="r" t="t"/>
              <a:pathLst>
                <a:path extrusionOk="0" h="150" w="243">
                  <a:moveTo>
                    <a:pt x="32" y="1"/>
                  </a:moveTo>
                  <a:cubicBezTo>
                    <a:pt x="26" y="1"/>
                    <a:pt x="13" y="1"/>
                    <a:pt x="7" y="13"/>
                  </a:cubicBezTo>
                  <a:cubicBezTo>
                    <a:pt x="1" y="20"/>
                    <a:pt x="1" y="32"/>
                    <a:pt x="7" y="45"/>
                  </a:cubicBezTo>
                  <a:cubicBezTo>
                    <a:pt x="20" y="58"/>
                    <a:pt x="32" y="71"/>
                    <a:pt x="51" y="77"/>
                  </a:cubicBezTo>
                  <a:cubicBezTo>
                    <a:pt x="64" y="90"/>
                    <a:pt x="77" y="96"/>
                    <a:pt x="90" y="109"/>
                  </a:cubicBezTo>
                  <a:lnTo>
                    <a:pt x="134" y="128"/>
                  </a:lnTo>
                  <a:lnTo>
                    <a:pt x="159" y="141"/>
                  </a:lnTo>
                  <a:cubicBezTo>
                    <a:pt x="168" y="145"/>
                    <a:pt x="181" y="149"/>
                    <a:pt x="194" y="149"/>
                  </a:cubicBezTo>
                  <a:cubicBezTo>
                    <a:pt x="199" y="149"/>
                    <a:pt x="205" y="149"/>
                    <a:pt x="210" y="147"/>
                  </a:cubicBezTo>
                  <a:cubicBezTo>
                    <a:pt x="223" y="141"/>
                    <a:pt x="229" y="134"/>
                    <a:pt x="236" y="121"/>
                  </a:cubicBezTo>
                  <a:cubicBezTo>
                    <a:pt x="242" y="109"/>
                    <a:pt x="242" y="96"/>
                    <a:pt x="236" y="83"/>
                  </a:cubicBezTo>
                  <a:cubicBezTo>
                    <a:pt x="229" y="58"/>
                    <a:pt x="204" y="52"/>
                    <a:pt x="185" y="45"/>
                  </a:cubicBezTo>
                  <a:lnTo>
                    <a:pt x="134" y="20"/>
                  </a:lnTo>
                  <a:cubicBezTo>
                    <a:pt x="115" y="13"/>
                    <a:pt x="102" y="13"/>
                    <a:pt x="83" y="7"/>
                  </a:cubicBezTo>
                  <a:cubicBezTo>
                    <a:pt x="77" y="7"/>
                    <a:pt x="64" y="1"/>
                    <a:pt x="58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7"/>
            <p:cNvSpPr/>
            <p:nvPr/>
          </p:nvSpPr>
          <p:spPr>
            <a:xfrm flipH="1">
              <a:off x="8457486" y="615390"/>
              <a:ext cx="27405" cy="40661"/>
            </a:xfrm>
            <a:custGeom>
              <a:rect b="b" l="l" r="r" t="t"/>
              <a:pathLst>
                <a:path extrusionOk="0" h="273" w="184">
                  <a:moveTo>
                    <a:pt x="148" y="0"/>
                  </a:moveTo>
                  <a:cubicBezTo>
                    <a:pt x="140" y="0"/>
                    <a:pt x="132" y="4"/>
                    <a:pt x="126" y="13"/>
                  </a:cubicBezTo>
                  <a:lnTo>
                    <a:pt x="56" y="128"/>
                  </a:lnTo>
                  <a:cubicBezTo>
                    <a:pt x="50" y="147"/>
                    <a:pt x="37" y="172"/>
                    <a:pt x="31" y="191"/>
                  </a:cubicBezTo>
                  <a:lnTo>
                    <a:pt x="12" y="217"/>
                  </a:lnTo>
                  <a:cubicBezTo>
                    <a:pt x="5" y="230"/>
                    <a:pt x="5" y="242"/>
                    <a:pt x="5" y="255"/>
                  </a:cubicBezTo>
                  <a:cubicBezTo>
                    <a:pt x="1" y="264"/>
                    <a:pt x="9" y="273"/>
                    <a:pt x="19" y="273"/>
                  </a:cubicBezTo>
                  <a:cubicBezTo>
                    <a:pt x="23" y="273"/>
                    <a:pt x="27" y="271"/>
                    <a:pt x="31" y="268"/>
                  </a:cubicBezTo>
                  <a:cubicBezTo>
                    <a:pt x="43" y="261"/>
                    <a:pt x="50" y="255"/>
                    <a:pt x="56" y="249"/>
                  </a:cubicBezTo>
                  <a:lnTo>
                    <a:pt x="75" y="217"/>
                  </a:lnTo>
                  <a:cubicBezTo>
                    <a:pt x="88" y="198"/>
                    <a:pt x="94" y="179"/>
                    <a:pt x="107" y="160"/>
                  </a:cubicBezTo>
                  <a:lnTo>
                    <a:pt x="170" y="39"/>
                  </a:lnTo>
                  <a:cubicBezTo>
                    <a:pt x="184" y="21"/>
                    <a:pt x="166" y="0"/>
                    <a:pt x="148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7"/>
            <p:cNvSpPr/>
            <p:nvPr/>
          </p:nvSpPr>
          <p:spPr>
            <a:xfrm flipH="1">
              <a:off x="8463741" y="574282"/>
              <a:ext cx="76259" cy="122878"/>
            </a:xfrm>
            <a:custGeom>
              <a:rect b="b" l="l" r="r" t="t"/>
              <a:pathLst>
                <a:path extrusionOk="0" h="825" w="512">
                  <a:moveTo>
                    <a:pt x="481" y="1"/>
                  </a:moveTo>
                  <a:cubicBezTo>
                    <a:pt x="475" y="1"/>
                    <a:pt x="469" y="3"/>
                    <a:pt x="464" y="10"/>
                  </a:cubicBezTo>
                  <a:cubicBezTo>
                    <a:pt x="363" y="131"/>
                    <a:pt x="274" y="258"/>
                    <a:pt x="197" y="391"/>
                  </a:cubicBezTo>
                  <a:cubicBezTo>
                    <a:pt x="159" y="461"/>
                    <a:pt x="115" y="525"/>
                    <a:pt x="83" y="595"/>
                  </a:cubicBezTo>
                  <a:cubicBezTo>
                    <a:pt x="64" y="633"/>
                    <a:pt x="45" y="664"/>
                    <a:pt x="32" y="703"/>
                  </a:cubicBezTo>
                  <a:cubicBezTo>
                    <a:pt x="7" y="728"/>
                    <a:pt x="0" y="766"/>
                    <a:pt x="7" y="804"/>
                  </a:cubicBezTo>
                  <a:cubicBezTo>
                    <a:pt x="12" y="815"/>
                    <a:pt x="26" y="825"/>
                    <a:pt x="37" y="825"/>
                  </a:cubicBezTo>
                  <a:cubicBezTo>
                    <a:pt x="40" y="825"/>
                    <a:pt x="42" y="824"/>
                    <a:pt x="45" y="823"/>
                  </a:cubicBezTo>
                  <a:cubicBezTo>
                    <a:pt x="108" y="804"/>
                    <a:pt x="134" y="709"/>
                    <a:pt x="166" y="652"/>
                  </a:cubicBezTo>
                  <a:cubicBezTo>
                    <a:pt x="197" y="582"/>
                    <a:pt x="235" y="512"/>
                    <a:pt x="274" y="448"/>
                  </a:cubicBezTo>
                  <a:cubicBezTo>
                    <a:pt x="350" y="309"/>
                    <a:pt x="426" y="181"/>
                    <a:pt x="502" y="42"/>
                  </a:cubicBezTo>
                  <a:cubicBezTo>
                    <a:pt x="512" y="23"/>
                    <a:pt x="497" y="1"/>
                    <a:pt x="481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7"/>
            <p:cNvSpPr/>
            <p:nvPr/>
          </p:nvSpPr>
          <p:spPr>
            <a:xfrm flipH="1">
              <a:off x="8398803" y="533323"/>
              <a:ext cx="18171" cy="23980"/>
            </a:xfrm>
            <a:custGeom>
              <a:rect b="b" l="l" r="r" t="t"/>
              <a:pathLst>
                <a:path extrusionOk="0" h="161" w="122">
                  <a:moveTo>
                    <a:pt x="98" y="1"/>
                  </a:moveTo>
                  <a:cubicBezTo>
                    <a:pt x="87" y="1"/>
                    <a:pt x="74" y="13"/>
                    <a:pt x="64" y="18"/>
                  </a:cubicBezTo>
                  <a:cubicBezTo>
                    <a:pt x="58" y="31"/>
                    <a:pt x="51" y="43"/>
                    <a:pt x="45" y="56"/>
                  </a:cubicBezTo>
                  <a:lnTo>
                    <a:pt x="7" y="126"/>
                  </a:lnTo>
                  <a:cubicBezTo>
                    <a:pt x="0" y="139"/>
                    <a:pt x="7" y="151"/>
                    <a:pt x="13" y="158"/>
                  </a:cubicBezTo>
                  <a:cubicBezTo>
                    <a:pt x="17" y="160"/>
                    <a:pt x="21" y="160"/>
                    <a:pt x="24" y="160"/>
                  </a:cubicBezTo>
                  <a:cubicBezTo>
                    <a:pt x="33" y="160"/>
                    <a:pt x="40" y="156"/>
                    <a:pt x="45" y="151"/>
                  </a:cubicBezTo>
                  <a:lnTo>
                    <a:pt x="89" y="82"/>
                  </a:lnTo>
                  <a:cubicBezTo>
                    <a:pt x="102" y="75"/>
                    <a:pt x="108" y="62"/>
                    <a:pt x="115" y="43"/>
                  </a:cubicBezTo>
                  <a:cubicBezTo>
                    <a:pt x="115" y="31"/>
                    <a:pt x="121" y="12"/>
                    <a:pt x="108" y="5"/>
                  </a:cubicBezTo>
                  <a:cubicBezTo>
                    <a:pt x="105" y="2"/>
                    <a:pt x="102" y="1"/>
                    <a:pt x="98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7"/>
            <p:cNvSpPr/>
            <p:nvPr/>
          </p:nvSpPr>
          <p:spPr>
            <a:xfrm flipH="1">
              <a:off x="8383908" y="481938"/>
              <a:ext cx="61662" cy="80131"/>
            </a:xfrm>
            <a:custGeom>
              <a:rect b="b" l="l" r="r" t="t"/>
              <a:pathLst>
                <a:path extrusionOk="0" h="538" w="414">
                  <a:moveTo>
                    <a:pt x="373" y="1"/>
                  </a:moveTo>
                  <a:cubicBezTo>
                    <a:pt x="366" y="1"/>
                    <a:pt x="359" y="3"/>
                    <a:pt x="351" y="7"/>
                  </a:cubicBezTo>
                  <a:cubicBezTo>
                    <a:pt x="326" y="20"/>
                    <a:pt x="307" y="39"/>
                    <a:pt x="294" y="64"/>
                  </a:cubicBezTo>
                  <a:lnTo>
                    <a:pt x="250" y="128"/>
                  </a:lnTo>
                  <a:cubicBezTo>
                    <a:pt x="224" y="166"/>
                    <a:pt x="192" y="204"/>
                    <a:pt x="173" y="242"/>
                  </a:cubicBezTo>
                  <a:cubicBezTo>
                    <a:pt x="116" y="325"/>
                    <a:pt x="59" y="407"/>
                    <a:pt x="15" y="496"/>
                  </a:cubicBezTo>
                  <a:cubicBezTo>
                    <a:pt x="0" y="515"/>
                    <a:pt x="18" y="538"/>
                    <a:pt x="35" y="538"/>
                  </a:cubicBezTo>
                  <a:cubicBezTo>
                    <a:pt x="41" y="538"/>
                    <a:pt x="48" y="535"/>
                    <a:pt x="53" y="528"/>
                  </a:cubicBezTo>
                  <a:cubicBezTo>
                    <a:pt x="123" y="458"/>
                    <a:pt x="180" y="382"/>
                    <a:pt x="237" y="299"/>
                  </a:cubicBezTo>
                  <a:cubicBezTo>
                    <a:pt x="269" y="261"/>
                    <a:pt x="294" y="217"/>
                    <a:pt x="326" y="179"/>
                  </a:cubicBezTo>
                  <a:lnTo>
                    <a:pt x="364" y="121"/>
                  </a:lnTo>
                  <a:cubicBezTo>
                    <a:pt x="383" y="102"/>
                    <a:pt x="402" y="77"/>
                    <a:pt x="409" y="52"/>
                  </a:cubicBezTo>
                  <a:cubicBezTo>
                    <a:pt x="413" y="22"/>
                    <a:pt x="396" y="1"/>
                    <a:pt x="373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7"/>
            <p:cNvSpPr/>
            <p:nvPr/>
          </p:nvSpPr>
          <p:spPr>
            <a:xfrm flipH="1">
              <a:off x="8550277" y="752417"/>
              <a:ext cx="37087" cy="78195"/>
            </a:xfrm>
            <a:custGeom>
              <a:rect b="b" l="l" r="r" t="t"/>
              <a:pathLst>
                <a:path extrusionOk="0" h="525" w="249">
                  <a:moveTo>
                    <a:pt x="215" y="0"/>
                  </a:moveTo>
                  <a:cubicBezTo>
                    <a:pt x="206" y="0"/>
                    <a:pt x="197" y="5"/>
                    <a:pt x="191" y="15"/>
                  </a:cubicBezTo>
                  <a:cubicBezTo>
                    <a:pt x="140" y="78"/>
                    <a:pt x="102" y="148"/>
                    <a:pt x="70" y="225"/>
                  </a:cubicBezTo>
                  <a:cubicBezTo>
                    <a:pt x="39" y="295"/>
                    <a:pt x="20" y="371"/>
                    <a:pt x="7" y="453"/>
                  </a:cubicBezTo>
                  <a:cubicBezTo>
                    <a:pt x="1" y="479"/>
                    <a:pt x="13" y="511"/>
                    <a:pt x="45" y="523"/>
                  </a:cubicBezTo>
                  <a:cubicBezTo>
                    <a:pt x="49" y="524"/>
                    <a:pt x="53" y="525"/>
                    <a:pt x="57" y="525"/>
                  </a:cubicBezTo>
                  <a:cubicBezTo>
                    <a:pt x="85" y="525"/>
                    <a:pt x="109" y="506"/>
                    <a:pt x="115" y="479"/>
                  </a:cubicBezTo>
                  <a:cubicBezTo>
                    <a:pt x="134" y="333"/>
                    <a:pt x="172" y="180"/>
                    <a:pt x="236" y="40"/>
                  </a:cubicBezTo>
                  <a:cubicBezTo>
                    <a:pt x="249" y="19"/>
                    <a:pt x="232" y="0"/>
                    <a:pt x="215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7"/>
            <p:cNvSpPr/>
            <p:nvPr/>
          </p:nvSpPr>
          <p:spPr>
            <a:xfrm flipH="1">
              <a:off x="8532255" y="787121"/>
              <a:ext cx="18171" cy="31278"/>
            </a:xfrm>
            <a:custGeom>
              <a:rect b="b" l="l" r="r" t="t"/>
              <a:pathLst>
                <a:path extrusionOk="0" h="210" w="122">
                  <a:moveTo>
                    <a:pt x="86" y="1"/>
                  </a:moveTo>
                  <a:cubicBezTo>
                    <a:pt x="72" y="1"/>
                    <a:pt x="59" y="5"/>
                    <a:pt x="51" y="17"/>
                  </a:cubicBezTo>
                  <a:cubicBezTo>
                    <a:pt x="39" y="42"/>
                    <a:pt x="32" y="68"/>
                    <a:pt x="19" y="100"/>
                  </a:cubicBezTo>
                  <a:cubicBezTo>
                    <a:pt x="13" y="112"/>
                    <a:pt x="7" y="131"/>
                    <a:pt x="0" y="144"/>
                  </a:cubicBezTo>
                  <a:lnTo>
                    <a:pt x="0" y="163"/>
                  </a:lnTo>
                  <a:cubicBezTo>
                    <a:pt x="0" y="170"/>
                    <a:pt x="0" y="182"/>
                    <a:pt x="0" y="189"/>
                  </a:cubicBezTo>
                  <a:cubicBezTo>
                    <a:pt x="0" y="199"/>
                    <a:pt x="9" y="209"/>
                    <a:pt x="22" y="209"/>
                  </a:cubicBezTo>
                  <a:cubicBezTo>
                    <a:pt x="25" y="209"/>
                    <a:pt x="29" y="209"/>
                    <a:pt x="32" y="208"/>
                  </a:cubicBezTo>
                  <a:cubicBezTo>
                    <a:pt x="32" y="201"/>
                    <a:pt x="39" y="195"/>
                    <a:pt x="45" y="195"/>
                  </a:cubicBezTo>
                  <a:cubicBezTo>
                    <a:pt x="51" y="189"/>
                    <a:pt x="58" y="176"/>
                    <a:pt x="64" y="170"/>
                  </a:cubicBezTo>
                  <a:cubicBezTo>
                    <a:pt x="70" y="163"/>
                    <a:pt x="77" y="151"/>
                    <a:pt x="83" y="138"/>
                  </a:cubicBezTo>
                  <a:cubicBezTo>
                    <a:pt x="96" y="112"/>
                    <a:pt x="108" y="87"/>
                    <a:pt x="121" y="55"/>
                  </a:cubicBezTo>
                  <a:cubicBezTo>
                    <a:pt x="121" y="49"/>
                    <a:pt x="121" y="36"/>
                    <a:pt x="121" y="30"/>
                  </a:cubicBezTo>
                  <a:cubicBezTo>
                    <a:pt x="115" y="17"/>
                    <a:pt x="115" y="11"/>
                    <a:pt x="108" y="4"/>
                  </a:cubicBezTo>
                  <a:cubicBezTo>
                    <a:pt x="101" y="2"/>
                    <a:pt x="94" y="1"/>
                    <a:pt x="86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7"/>
            <p:cNvSpPr/>
            <p:nvPr/>
          </p:nvSpPr>
          <p:spPr>
            <a:xfrm flipH="1">
              <a:off x="8702198" y="997576"/>
              <a:ext cx="24278" cy="42002"/>
            </a:xfrm>
            <a:custGeom>
              <a:rect b="b" l="l" r="r" t="t"/>
              <a:pathLst>
                <a:path extrusionOk="0" h="282" w="163">
                  <a:moveTo>
                    <a:pt x="127" y="1"/>
                  </a:moveTo>
                  <a:cubicBezTo>
                    <a:pt x="120" y="1"/>
                    <a:pt x="114" y="3"/>
                    <a:pt x="108" y="8"/>
                  </a:cubicBezTo>
                  <a:cubicBezTo>
                    <a:pt x="89" y="53"/>
                    <a:pt x="70" y="91"/>
                    <a:pt x="51" y="129"/>
                  </a:cubicBezTo>
                  <a:lnTo>
                    <a:pt x="26" y="186"/>
                  </a:lnTo>
                  <a:cubicBezTo>
                    <a:pt x="13" y="205"/>
                    <a:pt x="7" y="231"/>
                    <a:pt x="0" y="250"/>
                  </a:cubicBezTo>
                  <a:cubicBezTo>
                    <a:pt x="0" y="263"/>
                    <a:pt x="0" y="275"/>
                    <a:pt x="13" y="282"/>
                  </a:cubicBezTo>
                  <a:cubicBezTo>
                    <a:pt x="20" y="282"/>
                    <a:pt x="32" y="282"/>
                    <a:pt x="45" y="275"/>
                  </a:cubicBezTo>
                  <a:cubicBezTo>
                    <a:pt x="51" y="269"/>
                    <a:pt x="58" y="256"/>
                    <a:pt x="64" y="244"/>
                  </a:cubicBezTo>
                  <a:lnTo>
                    <a:pt x="77" y="218"/>
                  </a:lnTo>
                  <a:lnTo>
                    <a:pt x="102" y="161"/>
                  </a:lnTo>
                  <a:cubicBezTo>
                    <a:pt x="121" y="116"/>
                    <a:pt x="134" y="78"/>
                    <a:pt x="153" y="40"/>
                  </a:cubicBezTo>
                  <a:cubicBezTo>
                    <a:pt x="162" y="17"/>
                    <a:pt x="145" y="1"/>
                    <a:pt x="127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7"/>
            <p:cNvSpPr/>
            <p:nvPr/>
          </p:nvSpPr>
          <p:spPr>
            <a:xfrm flipH="1">
              <a:off x="8677474" y="914913"/>
              <a:ext cx="89663" cy="166369"/>
            </a:xfrm>
            <a:custGeom>
              <a:rect b="b" l="l" r="r" t="t"/>
              <a:pathLst>
                <a:path extrusionOk="0" h="1117" w="602">
                  <a:moveTo>
                    <a:pt x="576" y="1"/>
                  </a:moveTo>
                  <a:cubicBezTo>
                    <a:pt x="573" y="1"/>
                    <a:pt x="569" y="2"/>
                    <a:pt x="566" y="4"/>
                  </a:cubicBezTo>
                  <a:cubicBezTo>
                    <a:pt x="401" y="138"/>
                    <a:pt x="267" y="309"/>
                    <a:pt x="172" y="500"/>
                  </a:cubicBezTo>
                  <a:cubicBezTo>
                    <a:pt x="127" y="589"/>
                    <a:pt x="89" y="691"/>
                    <a:pt x="64" y="786"/>
                  </a:cubicBezTo>
                  <a:cubicBezTo>
                    <a:pt x="38" y="881"/>
                    <a:pt x="0" y="1002"/>
                    <a:pt x="38" y="1097"/>
                  </a:cubicBezTo>
                  <a:cubicBezTo>
                    <a:pt x="48" y="1110"/>
                    <a:pt x="61" y="1116"/>
                    <a:pt x="73" y="1116"/>
                  </a:cubicBezTo>
                  <a:cubicBezTo>
                    <a:pt x="86" y="1116"/>
                    <a:pt x="99" y="1110"/>
                    <a:pt x="108" y="1097"/>
                  </a:cubicBezTo>
                  <a:cubicBezTo>
                    <a:pt x="127" y="1053"/>
                    <a:pt x="140" y="1008"/>
                    <a:pt x="146" y="964"/>
                  </a:cubicBezTo>
                  <a:cubicBezTo>
                    <a:pt x="153" y="913"/>
                    <a:pt x="159" y="862"/>
                    <a:pt x="172" y="818"/>
                  </a:cubicBezTo>
                  <a:cubicBezTo>
                    <a:pt x="197" y="722"/>
                    <a:pt x="229" y="627"/>
                    <a:pt x="267" y="532"/>
                  </a:cubicBezTo>
                  <a:cubicBezTo>
                    <a:pt x="350" y="347"/>
                    <a:pt x="458" y="182"/>
                    <a:pt x="591" y="36"/>
                  </a:cubicBezTo>
                  <a:cubicBezTo>
                    <a:pt x="602" y="21"/>
                    <a:pt x="591" y="1"/>
                    <a:pt x="576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7"/>
            <p:cNvSpPr/>
            <p:nvPr/>
          </p:nvSpPr>
          <p:spPr>
            <a:xfrm flipH="1">
              <a:off x="7870652" y="912381"/>
              <a:ext cx="21895" cy="46172"/>
            </a:xfrm>
            <a:custGeom>
              <a:rect b="b" l="l" r="r" t="t"/>
              <a:pathLst>
                <a:path extrusionOk="0" h="310" w="147">
                  <a:moveTo>
                    <a:pt x="27" y="0"/>
                  </a:moveTo>
                  <a:cubicBezTo>
                    <a:pt x="24" y="0"/>
                    <a:pt x="21" y="1"/>
                    <a:pt x="19" y="2"/>
                  </a:cubicBezTo>
                  <a:cubicBezTo>
                    <a:pt x="6" y="2"/>
                    <a:pt x="0" y="21"/>
                    <a:pt x="0" y="34"/>
                  </a:cubicBezTo>
                  <a:lnTo>
                    <a:pt x="51" y="167"/>
                  </a:lnTo>
                  <a:cubicBezTo>
                    <a:pt x="57" y="186"/>
                    <a:pt x="64" y="212"/>
                    <a:pt x="70" y="231"/>
                  </a:cubicBezTo>
                  <a:lnTo>
                    <a:pt x="83" y="263"/>
                  </a:lnTo>
                  <a:cubicBezTo>
                    <a:pt x="89" y="275"/>
                    <a:pt x="95" y="288"/>
                    <a:pt x="108" y="301"/>
                  </a:cubicBezTo>
                  <a:cubicBezTo>
                    <a:pt x="111" y="306"/>
                    <a:pt x="118" y="309"/>
                    <a:pt x="125" y="309"/>
                  </a:cubicBezTo>
                  <a:cubicBezTo>
                    <a:pt x="135" y="309"/>
                    <a:pt x="146" y="303"/>
                    <a:pt x="146" y="288"/>
                  </a:cubicBezTo>
                  <a:cubicBezTo>
                    <a:pt x="140" y="275"/>
                    <a:pt x="140" y="263"/>
                    <a:pt x="140" y="250"/>
                  </a:cubicBezTo>
                  <a:cubicBezTo>
                    <a:pt x="133" y="237"/>
                    <a:pt x="133" y="225"/>
                    <a:pt x="127" y="218"/>
                  </a:cubicBezTo>
                  <a:cubicBezTo>
                    <a:pt x="121" y="193"/>
                    <a:pt x="114" y="174"/>
                    <a:pt x="102" y="155"/>
                  </a:cubicBezTo>
                  <a:cubicBezTo>
                    <a:pt x="89" y="110"/>
                    <a:pt x="70" y="66"/>
                    <a:pt x="51" y="21"/>
                  </a:cubicBezTo>
                  <a:cubicBezTo>
                    <a:pt x="51" y="11"/>
                    <a:pt x="38" y="0"/>
                    <a:pt x="27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7"/>
            <p:cNvSpPr/>
            <p:nvPr/>
          </p:nvSpPr>
          <p:spPr>
            <a:xfrm flipH="1">
              <a:off x="7827161" y="883338"/>
              <a:ext cx="47215" cy="106941"/>
            </a:xfrm>
            <a:custGeom>
              <a:rect b="b" l="l" r="r" t="t"/>
              <a:pathLst>
                <a:path extrusionOk="0" h="718" w="317">
                  <a:moveTo>
                    <a:pt x="33" y="1"/>
                  </a:moveTo>
                  <a:cubicBezTo>
                    <a:pt x="16" y="1"/>
                    <a:pt x="1" y="15"/>
                    <a:pt x="5" y="32"/>
                  </a:cubicBezTo>
                  <a:cubicBezTo>
                    <a:pt x="50" y="146"/>
                    <a:pt x="88" y="261"/>
                    <a:pt x="126" y="381"/>
                  </a:cubicBezTo>
                  <a:cubicBezTo>
                    <a:pt x="145" y="439"/>
                    <a:pt x="170" y="496"/>
                    <a:pt x="189" y="553"/>
                  </a:cubicBezTo>
                  <a:cubicBezTo>
                    <a:pt x="196" y="585"/>
                    <a:pt x="208" y="610"/>
                    <a:pt x="215" y="642"/>
                  </a:cubicBezTo>
                  <a:cubicBezTo>
                    <a:pt x="228" y="667"/>
                    <a:pt x="240" y="693"/>
                    <a:pt x="259" y="712"/>
                  </a:cubicBezTo>
                  <a:cubicBezTo>
                    <a:pt x="265" y="715"/>
                    <a:pt x="270" y="717"/>
                    <a:pt x="276" y="717"/>
                  </a:cubicBezTo>
                  <a:cubicBezTo>
                    <a:pt x="291" y="717"/>
                    <a:pt x="306" y="707"/>
                    <a:pt x="310" y="693"/>
                  </a:cubicBezTo>
                  <a:cubicBezTo>
                    <a:pt x="316" y="661"/>
                    <a:pt x="316" y="636"/>
                    <a:pt x="304" y="604"/>
                  </a:cubicBezTo>
                  <a:cubicBezTo>
                    <a:pt x="297" y="578"/>
                    <a:pt x="285" y="547"/>
                    <a:pt x="278" y="515"/>
                  </a:cubicBezTo>
                  <a:cubicBezTo>
                    <a:pt x="259" y="458"/>
                    <a:pt x="234" y="401"/>
                    <a:pt x="215" y="343"/>
                  </a:cubicBezTo>
                  <a:cubicBezTo>
                    <a:pt x="164" y="229"/>
                    <a:pt x="113" y="121"/>
                    <a:pt x="56" y="13"/>
                  </a:cubicBezTo>
                  <a:cubicBezTo>
                    <a:pt x="50" y="4"/>
                    <a:pt x="41" y="1"/>
                    <a:pt x="33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7"/>
            <p:cNvSpPr/>
            <p:nvPr/>
          </p:nvSpPr>
          <p:spPr>
            <a:xfrm flipH="1">
              <a:off x="8676133" y="1931148"/>
              <a:ext cx="74024" cy="355824"/>
            </a:xfrm>
            <a:custGeom>
              <a:rect b="b" l="l" r="r" t="t"/>
              <a:pathLst>
                <a:path extrusionOk="0" h="2389" w="497">
                  <a:moveTo>
                    <a:pt x="458" y="1"/>
                  </a:moveTo>
                  <a:cubicBezTo>
                    <a:pt x="445" y="1"/>
                    <a:pt x="432" y="7"/>
                    <a:pt x="426" y="19"/>
                  </a:cubicBezTo>
                  <a:cubicBezTo>
                    <a:pt x="337" y="197"/>
                    <a:pt x="318" y="407"/>
                    <a:pt x="287" y="597"/>
                  </a:cubicBezTo>
                  <a:cubicBezTo>
                    <a:pt x="248" y="788"/>
                    <a:pt x="217" y="985"/>
                    <a:pt x="179" y="1182"/>
                  </a:cubicBezTo>
                  <a:cubicBezTo>
                    <a:pt x="147" y="1373"/>
                    <a:pt x="109" y="1570"/>
                    <a:pt x="77" y="1767"/>
                  </a:cubicBezTo>
                  <a:cubicBezTo>
                    <a:pt x="45" y="1964"/>
                    <a:pt x="26" y="2161"/>
                    <a:pt x="1" y="2364"/>
                  </a:cubicBezTo>
                  <a:cubicBezTo>
                    <a:pt x="1" y="2381"/>
                    <a:pt x="9" y="2389"/>
                    <a:pt x="19" y="2389"/>
                  </a:cubicBezTo>
                  <a:cubicBezTo>
                    <a:pt x="27" y="2389"/>
                    <a:pt x="36" y="2382"/>
                    <a:pt x="39" y="2370"/>
                  </a:cubicBezTo>
                  <a:cubicBezTo>
                    <a:pt x="90" y="2173"/>
                    <a:pt x="140" y="1976"/>
                    <a:pt x="185" y="1779"/>
                  </a:cubicBezTo>
                  <a:cubicBezTo>
                    <a:pt x="223" y="1582"/>
                    <a:pt x="261" y="1392"/>
                    <a:pt x="299" y="1195"/>
                  </a:cubicBezTo>
                  <a:cubicBezTo>
                    <a:pt x="331" y="1004"/>
                    <a:pt x="376" y="807"/>
                    <a:pt x="407" y="610"/>
                  </a:cubicBezTo>
                  <a:cubicBezTo>
                    <a:pt x="445" y="413"/>
                    <a:pt x="496" y="222"/>
                    <a:pt x="484" y="25"/>
                  </a:cubicBezTo>
                  <a:cubicBezTo>
                    <a:pt x="484" y="9"/>
                    <a:pt x="471" y="1"/>
                    <a:pt x="458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7"/>
            <p:cNvSpPr/>
            <p:nvPr/>
          </p:nvSpPr>
          <p:spPr>
            <a:xfrm flipH="1">
              <a:off x="8683730" y="1860549"/>
              <a:ext cx="12511" cy="50045"/>
            </a:xfrm>
            <a:custGeom>
              <a:rect b="b" l="l" r="r" t="t"/>
              <a:pathLst>
                <a:path extrusionOk="0" h="336" w="84">
                  <a:moveTo>
                    <a:pt x="34" y="0"/>
                  </a:moveTo>
                  <a:cubicBezTo>
                    <a:pt x="22" y="0"/>
                    <a:pt x="11" y="8"/>
                    <a:pt x="7" y="23"/>
                  </a:cubicBezTo>
                  <a:cubicBezTo>
                    <a:pt x="7" y="48"/>
                    <a:pt x="1" y="67"/>
                    <a:pt x="1" y="93"/>
                  </a:cubicBezTo>
                  <a:lnTo>
                    <a:pt x="1" y="169"/>
                  </a:lnTo>
                  <a:lnTo>
                    <a:pt x="14" y="309"/>
                  </a:lnTo>
                  <a:cubicBezTo>
                    <a:pt x="14" y="324"/>
                    <a:pt x="26" y="336"/>
                    <a:pt x="42" y="336"/>
                  </a:cubicBezTo>
                  <a:cubicBezTo>
                    <a:pt x="45" y="336"/>
                    <a:pt x="48" y="335"/>
                    <a:pt x="52" y="334"/>
                  </a:cubicBezTo>
                  <a:cubicBezTo>
                    <a:pt x="71" y="334"/>
                    <a:pt x="83" y="315"/>
                    <a:pt x="83" y="296"/>
                  </a:cubicBezTo>
                  <a:lnTo>
                    <a:pt x="77" y="156"/>
                  </a:lnTo>
                  <a:cubicBezTo>
                    <a:pt x="77" y="131"/>
                    <a:pt x="71" y="112"/>
                    <a:pt x="71" y="86"/>
                  </a:cubicBezTo>
                  <a:cubicBezTo>
                    <a:pt x="64" y="61"/>
                    <a:pt x="64" y="35"/>
                    <a:pt x="58" y="16"/>
                  </a:cubicBezTo>
                  <a:cubicBezTo>
                    <a:pt x="52" y="5"/>
                    <a:pt x="43" y="0"/>
                    <a:pt x="34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7"/>
            <p:cNvSpPr/>
            <p:nvPr/>
          </p:nvSpPr>
          <p:spPr>
            <a:xfrm flipH="1">
              <a:off x="8568299" y="1689563"/>
              <a:ext cx="53321" cy="231755"/>
            </a:xfrm>
            <a:custGeom>
              <a:rect b="b" l="l" r="r" t="t"/>
              <a:pathLst>
                <a:path extrusionOk="0" h="1556" w="358">
                  <a:moveTo>
                    <a:pt x="281" y="1"/>
                  </a:moveTo>
                  <a:cubicBezTo>
                    <a:pt x="267" y="1"/>
                    <a:pt x="254" y="7"/>
                    <a:pt x="243" y="21"/>
                  </a:cubicBezTo>
                  <a:cubicBezTo>
                    <a:pt x="205" y="65"/>
                    <a:pt x="212" y="129"/>
                    <a:pt x="212" y="186"/>
                  </a:cubicBezTo>
                  <a:cubicBezTo>
                    <a:pt x="212" y="243"/>
                    <a:pt x="212" y="313"/>
                    <a:pt x="205" y="376"/>
                  </a:cubicBezTo>
                  <a:cubicBezTo>
                    <a:pt x="199" y="504"/>
                    <a:pt x="192" y="637"/>
                    <a:pt x="173" y="758"/>
                  </a:cubicBezTo>
                  <a:cubicBezTo>
                    <a:pt x="142" y="1018"/>
                    <a:pt x="84" y="1272"/>
                    <a:pt x="8" y="1520"/>
                  </a:cubicBezTo>
                  <a:cubicBezTo>
                    <a:pt x="0" y="1541"/>
                    <a:pt x="18" y="1556"/>
                    <a:pt x="35" y="1556"/>
                  </a:cubicBezTo>
                  <a:cubicBezTo>
                    <a:pt x="45" y="1556"/>
                    <a:pt x="54" y="1551"/>
                    <a:pt x="59" y="1539"/>
                  </a:cubicBezTo>
                  <a:cubicBezTo>
                    <a:pt x="161" y="1298"/>
                    <a:pt x="231" y="1044"/>
                    <a:pt x="281" y="783"/>
                  </a:cubicBezTo>
                  <a:cubicBezTo>
                    <a:pt x="307" y="656"/>
                    <a:pt x="326" y="523"/>
                    <a:pt x="332" y="395"/>
                  </a:cubicBezTo>
                  <a:cubicBezTo>
                    <a:pt x="339" y="332"/>
                    <a:pt x="345" y="268"/>
                    <a:pt x="345" y="205"/>
                  </a:cubicBezTo>
                  <a:cubicBezTo>
                    <a:pt x="345" y="135"/>
                    <a:pt x="358" y="65"/>
                    <a:pt x="313" y="14"/>
                  </a:cubicBezTo>
                  <a:cubicBezTo>
                    <a:pt x="304" y="5"/>
                    <a:pt x="293" y="1"/>
                    <a:pt x="281" y="1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7"/>
            <p:cNvSpPr/>
            <p:nvPr/>
          </p:nvSpPr>
          <p:spPr>
            <a:xfrm flipH="1">
              <a:off x="8567256" y="1635795"/>
              <a:ext cx="8788" cy="14298"/>
            </a:xfrm>
            <a:custGeom>
              <a:rect b="b" l="l" r="r" t="t"/>
              <a:pathLst>
                <a:path extrusionOk="0" h="96" w="59">
                  <a:moveTo>
                    <a:pt x="26" y="0"/>
                  </a:moveTo>
                  <a:cubicBezTo>
                    <a:pt x="20" y="0"/>
                    <a:pt x="7" y="13"/>
                    <a:pt x="7" y="19"/>
                  </a:cubicBezTo>
                  <a:cubicBezTo>
                    <a:pt x="7" y="38"/>
                    <a:pt x="1" y="51"/>
                    <a:pt x="1" y="64"/>
                  </a:cubicBezTo>
                  <a:cubicBezTo>
                    <a:pt x="1" y="70"/>
                    <a:pt x="1" y="83"/>
                    <a:pt x="7" y="89"/>
                  </a:cubicBezTo>
                  <a:cubicBezTo>
                    <a:pt x="7" y="89"/>
                    <a:pt x="14" y="96"/>
                    <a:pt x="20" y="96"/>
                  </a:cubicBezTo>
                  <a:lnTo>
                    <a:pt x="39" y="96"/>
                  </a:lnTo>
                  <a:cubicBezTo>
                    <a:pt x="45" y="96"/>
                    <a:pt x="45" y="89"/>
                    <a:pt x="52" y="89"/>
                  </a:cubicBezTo>
                  <a:cubicBezTo>
                    <a:pt x="52" y="83"/>
                    <a:pt x="52" y="83"/>
                    <a:pt x="58" y="83"/>
                  </a:cubicBezTo>
                  <a:cubicBezTo>
                    <a:pt x="58" y="77"/>
                    <a:pt x="58" y="70"/>
                    <a:pt x="58" y="64"/>
                  </a:cubicBezTo>
                  <a:cubicBezTo>
                    <a:pt x="58" y="51"/>
                    <a:pt x="52" y="38"/>
                    <a:pt x="45" y="19"/>
                  </a:cubicBezTo>
                  <a:cubicBezTo>
                    <a:pt x="45" y="13"/>
                    <a:pt x="39" y="7"/>
                    <a:pt x="26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7"/>
            <p:cNvSpPr/>
            <p:nvPr/>
          </p:nvSpPr>
          <p:spPr>
            <a:xfrm flipH="1">
              <a:off x="8549383" y="1503236"/>
              <a:ext cx="19958" cy="62556"/>
            </a:xfrm>
            <a:custGeom>
              <a:rect b="b" l="l" r="r" t="t"/>
              <a:pathLst>
                <a:path extrusionOk="0" h="420" w="134">
                  <a:moveTo>
                    <a:pt x="101" y="0"/>
                  </a:moveTo>
                  <a:cubicBezTo>
                    <a:pt x="95" y="0"/>
                    <a:pt x="88" y="2"/>
                    <a:pt x="83" y="7"/>
                  </a:cubicBezTo>
                  <a:cubicBezTo>
                    <a:pt x="77" y="20"/>
                    <a:pt x="64" y="32"/>
                    <a:pt x="64" y="45"/>
                  </a:cubicBezTo>
                  <a:cubicBezTo>
                    <a:pt x="58" y="64"/>
                    <a:pt x="51" y="83"/>
                    <a:pt x="51" y="102"/>
                  </a:cubicBezTo>
                  <a:cubicBezTo>
                    <a:pt x="45" y="134"/>
                    <a:pt x="38" y="166"/>
                    <a:pt x="32" y="191"/>
                  </a:cubicBezTo>
                  <a:lnTo>
                    <a:pt x="0" y="388"/>
                  </a:lnTo>
                  <a:cubicBezTo>
                    <a:pt x="0" y="401"/>
                    <a:pt x="13" y="420"/>
                    <a:pt x="26" y="420"/>
                  </a:cubicBezTo>
                  <a:cubicBezTo>
                    <a:pt x="45" y="420"/>
                    <a:pt x="58" y="407"/>
                    <a:pt x="64" y="395"/>
                  </a:cubicBezTo>
                  <a:cubicBezTo>
                    <a:pt x="77" y="331"/>
                    <a:pt x="89" y="267"/>
                    <a:pt x="102" y="204"/>
                  </a:cubicBezTo>
                  <a:cubicBezTo>
                    <a:pt x="108" y="172"/>
                    <a:pt x="121" y="147"/>
                    <a:pt x="127" y="115"/>
                  </a:cubicBezTo>
                  <a:cubicBezTo>
                    <a:pt x="134" y="83"/>
                    <a:pt x="134" y="45"/>
                    <a:pt x="127" y="13"/>
                  </a:cubicBezTo>
                  <a:cubicBezTo>
                    <a:pt x="124" y="5"/>
                    <a:pt x="112" y="0"/>
                    <a:pt x="101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7"/>
            <p:cNvSpPr/>
            <p:nvPr/>
          </p:nvSpPr>
          <p:spPr>
            <a:xfrm flipH="1">
              <a:off x="8534191" y="1448425"/>
              <a:ext cx="13405" cy="9532"/>
            </a:xfrm>
            <a:custGeom>
              <a:rect b="b" l="l" r="r" t="t"/>
              <a:pathLst>
                <a:path extrusionOk="0" h="64" w="90">
                  <a:moveTo>
                    <a:pt x="51" y="0"/>
                  </a:moveTo>
                  <a:cubicBezTo>
                    <a:pt x="13" y="0"/>
                    <a:pt x="0" y="64"/>
                    <a:pt x="45" y="64"/>
                  </a:cubicBezTo>
                  <a:cubicBezTo>
                    <a:pt x="83" y="64"/>
                    <a:pt x="89" y="0"/>
                    <a:pt x="51" y="0"/>
                  </a:cubicBezTo>
                  <a:close/>
                </a:path>
              </a:pathLst>
            </a:custGeom>
            <a:solidFill>
              <a:srgbClr val="FFE2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7"/>
            <p:cNvSpPr/>
            <p:nvPr/>
          </p:nvSpPr>
          <p:spPr>
            <a:xfrm flipH="1">
              <a:off x="7794990" y="232161"/>
              <a:ext cx="586982" cy="921060"/>
            </a:xfrm>
            <a:custGeom>
              <a:rect b="b" l="l" r="r" t="t"/>
              <a:pathLst>
                <a:path extrusionOk="0" h="6184" w="3941">
                  <a:moveTo>
                    <a:pt x="2384" y="0"/>
                  </a:moveTo>
                  <a:cubicBezTo>
                    <a:pt x="2326" y="0"/>
                    <a:pt x="2276" y="6"/>
                    <a:pt x="2225" y="6"/>
                  </a:cubicBezTo>
                  <a:cubicBezTo>
                    <a:pt x="2231" y="19"/>
                    <a:pt x="2225" y="32"/>
                    <a:pt x="2212" y="32"/>
                  </a:cubicBezTo>
                  <a:cubicBezTo>
                    <a:pt x="1983" y="64"/>
                    <a:pt x="1755" y="102"/>
                    <a:pt x="1532" y="153"/>
                  </a:cubicBezTo>
                  <a:cubicBezTo>
                    <a:pt x="1348" y="222"/>
                    <a:pt x="1164" y="305"/>
                    <a:pt x="973" y="369"/>
                  </a:cubicBezTo>
                  <a:cubicBezTo>
                    <a:pt x="973" y="372"/>
                    <a:pt x="970" y="373"/>
                    <a:pt x="966" y="373"/>
                  </a:cubicBezTo>
                  <a:cubicBezTo>
                    <a:pt x="962" y="373"/>
                    <a:pt x="957" y="372"/>
                    <a:pt x="954" y="369"/>
                  </a:cubicBezTo>
                  <a:lnTo>
                    <a:pt x="935" y="381"/>
                  </a:lnTo>
                  <a:cubicBezTo>
                    <a:pt x="668" y="559"/>
                    <a:pt x="445" y="788"/>
                    <a:pt x="274" y="1055"/>
                  </a:cubicBezTo>
                  <a:cubicBezTo>
                    <a:pt x="115" y="1309"/>
                    <a:pt x="26" y="1601"/>
                    <a:pt x="13" y="1900"/>
                  </a:cubicBezTo>
                  <a:cubicBezTo>
                    <a:pt x="1" y="2199"/>
                    <a:pt x="109" y="2491"/>
                    <a:pt x="312" y="2714"/>
                  </a:cubicBezTo>
                  <a:cubicBezTo>
                    <a:pt x="725" y="3139"/>
                    <a:pt x="1405" y="3108"/>
                    <a:pt x="1952" y="3336"/>
                  </a:cubicBezTo>
                  <a:cubicBezTo>
                    <a:pt x="2549" y="3591"/>
                    <a:pt x="2962" y="4156"/>
                    <a:pt x="3235" y="4747"/>
                  </a:cubicBezTo>
                  <a:cubicBezTo>
                    <a:pt x="3445" y="5198"/>
                    <a:pt x="3585" y="5675"/>
                    <a:pt x="3763" y="6139"/>
                  </a:cubicBezTo>
                  <a:cubicBezTo>
                    <a:pt x="3775" y="5840"/>
                    <a:pt x="3769" y="5535"/>
                    <a:pt x="3737" y="5230"/>
                  </a:cubicBezTo>
                  <a:cubicBezTo>
                    <a:pt x="3737" y="5221"/>
                    <a:pt x="3744" y="5216"/>
                    <a:pt x="3751" y="5216"/>
                  </a:cubicBezTo>
                  <a:cubicBezTo>
                    <a:pt x="3758" y="5216"/>
                    <a:pt x="3766" y="5221"/>
                    <a:pt x="3769" y="5230"/>
                  </a:cubicBezTo>
                  <a:cubicBezTo>
                    <a:pt x="3839" y="5541"/>
                    <a:pt x="3871" y="5859"/>
                    <a:pt x="3864" y="6183"/>
                  </a:cubicBezTo>
                  <a:lnTo>
                    <a:pt x="3871" y="6158"/>
                  </a:lnTo>
                  <a:cubicBezTo>
                    <a:pt x="3883" y="6113"/>
                    <a:pt x="3902" y="6056"/>
                    <a:pt x="3909" y="6024"/>
                  </a:cubicBezTo>
                  <a:cubicBezTo>
                    <a:pt x="3915" y="5993"/>
                    <a:pt x="3921" y="5955"/>
                    <a:pt x="3921" y="5923"/>
                  </a:cubicBezTo>
                  <a:cubicBezTo>
                    <a:pt x="3934" y="5802"/>
                    <a:pt x="3941" y="5681"/>
                    <a:pt x="3934" y="5561"/>
                  </a:cubicBezTo>
                  <a:cubicBezTo>
                    <a:pt x="3915" y="5338"/>
                    <a:pt x="3871" y="5116"/>
                    <a:pt x="3801" y="4906"/>
                  </a:cubicBezTo>
                  <a:cubicBezTo>
                    <a:pt x="3788" y="4874"/>
                    <a:pt x="3782" y="4849"/>
                    <a:pt x="3769" y="4817"/>
                  </a:cubicBezTo>
                  <a:cubicBezTo>
                    <a:pt x="3712" y="4633"/>
                    <a:pt x="3629" y="4448"/>
                    <a:pt x="3559" y="4264"/>
                  </a:cubicBezTo>
                  <a:cubicBezTo>
                    <a:pt x="3477" y="4067"/>
                    <a:pt x="3426" y="3857"/>
                    <a:pt x="3413" y="3641"/>
                  </a:cubicBezTo>
                  <a:cubicBezTo>
                    <a:pt x="3407" y="3470"/>
                    <a:pt x="3445" y="3298"/>
                    <a:pt x="3527" y="3152"/>
                  </a:cubicBezTo>
                  <a:lnTo>
                    <a:pt x="3527" y="3152"/>
                  </a:lnTo>
                  <a:cubicBezTo>
                    <a:pt x="3495" y="3171"/>
                    <a:pt x="3452" y="3182"/>
                    <a:pt x="3409" y="3182"/>
                  </a:cubicBezTo>
                  <a:cubicBezTo>
                    <a:pt x="3393" y="3182"/>
                    <a:pt x="3378" y="3181"/>
                    <a:pt x="3362" y="3177"/>
                  </a:cubicBezTo>
                  <a:cubicBezTo>
                    <a:pt x="3356" y="3177"/>
                    <a:pt x="3356" y="3158"/>
                    <a:pt x="3362" y="3152"/>
                  </a:cubicBezTo>
                  <a:cubicBezTo>
                    <a:pt x="3375" y="3146"/>
                    <a:pt x="3381" y="3139"/>
                    <a:pt x="3388" y="3133"/>
                  </a:cubicBezTo>
                  <a:cubicBezTo>
                    <a:pt x="3400" y="3133"/>
                    <a:pt x="3407" y="3127"/>
                    <a:pt x="3413" y="3120"/>
                  </a:cubicBezTo>
                  <a:lnTo>
                    <a:pt x="3464" y="3089"/>
                  </a:lnTo>
                  <a:cubicBezTo>
                    <a:pt x="3502" y="3076"/>
                    <a:pt x="3534" y="3057"/>
                    <a:pt x="3566" y="3031"/>
                  </a:cubicBezTo>
                  <a:cubicBezTo>
                    <a:pt x="3597" y="3006"/>
                    <a:pt x="3629" y="2980"/>
                    <a:pt x="3655" y="2949"/>
                  </a:cubicBezTo>
                  <a:cubicBezTo>
                    <a:pt x="3667" y="2936"/>
                    <a:pt x="3680" y="2923"/>
                    <a:pt x="3693" y="2904"/>
                  </a:cubicBezTo>
                  <a:lnTo>
                    <a:pt x="3705" y="2885"/>
                  </a:lnTo>
                  <a:cubicBezTo>
                    <a:pt x="3553" y="2841"/>
                    <a:pt x="3413" y="2758"/>
                    <a:pt x="3292" y="2650"/>
                  </a:cubicBezTo>
                  <a:cubicBezTo>
                    <a:pt x="3229" y="2586"/>
                    <a:pt x="3172" y="2523"/>
                    <a:pt x="3121" y="2447"/>
                  </a:cubicBezTo>
                  <a:cubicBezTo>
                    <a:pt x="3102" y="2415"/>
                    <a:pt x="3083" y="2383"/>
                    <a:pt x="3064" y="2358"/>
                  </a:cubicBezTo>
                  <a:cubicBezTo>
                    <a:pt x="3057" y="2358"/>
                    <a:pt x="3051" y="2351"/>
                    <a:pt x="3045" y="2345"/>
                  </a:cubicBezTo>
                  <a:cubicBezTo>
                    <a:pt x="3038" y="2326"/>
                    <a:pt x="3032" y="2313"/>
                    <a:pt x="3025" y="2294"/>
                  </a:cubicBezTo>
                  <a:lnTo>
                    <a:pt x="3025" y="2275"/>
                  </a:lnTo>
                  <a:cubicBezTo>
                    <a:pt x="3025" y="2269"/>
                    <a:pt x="3025" y="2269"/>
                    <a:pt x="3025" y="2269"/>
                  </a:cubicBezTo>
                  <a:cubicBezTo>
                    <a:pt x="3025" y="2262"/>
                    <a:pt x="3019" y="2250"/>
                    <a:pt x="3019" y="2243"/>
                  </a:cubicBezTo>
                  <a:lnTo>
                    <a:pt x="3019" y="2224"/>
                  </a:lnTo>
                  <a:cubicBezTo>
                    <a:pt x="3019" y="2218"/>
                    <a:pt x="3013" y="2218"/>
                    <a:pt x="3013" y="2212"/>
                  </a:cubicBezTo>
                  <a:cubicBezTo>
                    <a:pt x="2994" y="2148"/>
                    <a:pt x="3000" y="2072"/>
                    <a:pt x="3025" y="2008"/>
                  </a:cubicBezTo>
                  <a:cubicBezTo>
                    <a:pt x="3038" y="1938"/>
                    <a:pt x="3057" y="1868"/>
                    <a:pt x="3083" y="1805"/>
                  </a:cubicBezTo>
                  <a:cubicBezTo>
                    <a:pt x="3134" y="1665"/>
                    <a:pt x="3203" y="1544"/>
                    <a:pt x="3292" y="1430"/>
                  </a:cubicBezTo>
                  <a:cubicBezTo>
                    <a:pt x="3375" y="1316"/>
                    <a:pt x="3477" y="1220"/>
                    <a:pt x="3591" y="1138"/>
                  </a:cubicBezTo>
                  <a:cubicBezTo>
                    <a:pt x="3655" y="1093"/>
                    <a:pt x="3712" y="1055"/>
                    <a:pt x="3775" y="1030"/>
                  </a:cubicBezTo>
                  <a:cubicBezTo>
                    <a:pt x="3820" y="998"/>
                    <a:pt x="3871" y="979"/>
                    <a:pt x="3921" y="972"/>
                  </a:cubicBezTo>
                  <a:cubicBezTo>
                    <a:pt x="3883" y="877"/>
                    <a:pt x="3839" y="782"/>
                    <a:pt x="3782" y="693"/>
                  </a:cubicBezTo>
                  <a:cubicBezTo>
                    <a:pt x="3718" y="597"/>
                    <a:pt x="3648" y="515"/>
                    <a:pt x="3559" y="439"/>
                  </a:cubicBezTo>
                  <a:cubicBezTo>
                    <a:pt x="3337" y="235"/>
                    <a:pt x="3057" y="95"/>
                    <a:pt x="2759" y="38"/>
                  </a:cubicBezTo>
                  <a:cubicBezTo>
                    <a:pt x="2638" y="13"/>
                    <a:pt x="2511" y="0"/>
                    <a:pt x="2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7"/>
            <p:cNvSpPr/>
            <p:nvPr/>
          </p:nvSpPr>
          <p:spPr>
            <a:xfrm flipH="1">
              <a:off x="8048639" y="336719"/>
              <a:ext cx="329461" cy="170241"/>
            </a:xfrm>
            <a:custGeom>
              <a:rect b="b" l="l" r="r" t="t"/>
              <a:pathLst>
                <a:path extrusionOk="0" h="1143" w="2212">
                  <a:moveTo>
                    <a:pt x="911" y="0"/>
                  </a:moveTo>
                  <a:cubicBezTo>
                    <a:pt x="904" y="0"/>
                    <a:pt x="897" y="1"/>
                    <a:pt x="890" y="3"/>
                  </a:cubicBezTo>
                  <a:cubicBezTo>
                    <a:pt x="858" y="23"/>
                    <a:pt x="826" y="42"/>
                    <a:pt x="794" y="54"/>
                  </a:cubicBezTo>
                  <a:cubicBezTo>
                    <a:pt x="780" y="36"/>
                    <a:pt x="760" y="24"/>
                    <a:pt x="737" y="24"/>
                  </a:cubicBezTo>
                  <a:cubicBezTo>
                    <a:pt x="729" y="24"/>
                    <a:pt x="720" y="25"/>
                    <a:pt x="712" y="29"/>
                  </a:cubicBezTo>
                  <a:cubicBezTo>
                    <a:pt x="629" y="67"/>
                    <a:pt x="547" y="111"/>
                    <a:pt x="477" y="175"/>
                  </a:cubicBezTo>
                  <a:cubicBezTo>
                    <a:pt x="464" y="175"/>
                    <a:pt x="451" y="175"/>
                    <a:pt x="438" y="188"/>
                  </a:cubicBezTo>
                  <a:cubicBezTo>
                    <a:pt x="356" y="245"/>
                    <a:pt x="286" y="315"/>
                    <a:pt x="222" y="397"/>
                  </a:cubicBezTo>
                  <a:cubicBezTo>
                    <a:pt x="217" y="389"/>
                    <a:pt x="208" y="386"/>
                    <a:pt x="199" y="386"/>
                  </a:cubicBezTo>
                  <a:cubicBezTo>
                    <a:pt x="186" y="386"/>
                    <a:pt x="173" y="393"/>
                    <a:pt x="165" y="404"/>
                  </a:cubicBezTo>
                  <a:cubicBezTo>
                    <a:pt x="76" y="518"/>
                    <a:pt x="25" y="658"/>
                    <a:pt x="13" y="804"/>
                  </a:cubicBezTo>
                  <a:cubicBezTo>
                    <a:pt x="6" y="868"/>
                    <a:pt x="0" y="1020"/>
                    <a:pt x="57" y="1090"/>
                  </a:cubicBezTo>
                  <a:cubicBezTo>
                    <a:pt x="64" y="1096"/>
                    <a:pt x="64" y="1103"/>
                    <a:pt x="70" y="1109"/>
                  </a:cubicBezTo>
                  <a:cubicBezTo>
                    <a:pt x="92" y="1131"/>
                    <a:pt x="119" y="1143"/>
                    <a:pt x="145" y="1143"/>
                  </a:cubicBezTo>
                  <a:cubicBezTo>
                    <a:pt x="172" y="1143"/>
                    <a:pt x="197" y="1131"/>
                    <a:pt x="216" y="1109"/>
                  </a:cubicBezTo>
                  <a:cubicBezTo>
                    <a:pt x="229" y="1116"/>
                    <a:pt x="242" y="1118"/>
                    <a:pt x="256" y="1118"/>
                  </a:cubicBezTo>
                  <a:cubicBezTo>
                    <a:pt x="282" y="1118"/>
                    <a:pt x="309" y="1107"/>
                    <a:pt x="330" y="1090"/>
                  </a:cubicBezTo>
                  <a:cubicBezTo>
                    <a:pt x="343" y="1103"/>
                    <a:pt x="356" y="1116"/>
                    <a:pt x="375" y="1116"/>
                  </a:cubicBezTo>
                  <a:cubicBezTo>
                    <a:pt x="382" y="1117"/>
                    <a:pt x="389" y="1118"/>
                    <a:pt x="396" y="1118"/>
                  </a:cubicBezTo>
                  <a:cubicBezTo>
                    <a:pt x="412" y="1118"/>
                    <a:pt x="425" y="1114"/>
                    <a:pt x="438" y="1109"/>
                  </a:cubicBezTo>
                  <a:cubicBezTo>
                    <a:pt x="460" y="1127"/>
                    <a:pt x="484" y="1134"/>
                    <a:pt x="507" y="1134"/>
                  </a:cubicBezTo>
                  <a:cubicBezTo>
                    <a:pt x="559" y="1134"/>
                    <a:pt x="611" y="1098"/>
                    <a:pt x="642" y="1058"/>
                  </a:cubicBezTo>
                  <a:cubicBezTo>
                    <a:pt x="686" y="1014"/>
                    <a:pt x="718" y="969"/>
                    <a:pt x="756" y="925"/>
                  </a:cubicBezTo>
                  <a:cubicBezTo>
                    <a:pt x="763" y="938"/>
                    <a:pt x="769" y="950"/>
                    <a:pt x="775" y="957"/>
                  </a:cubicBezTo>
                  <a:cubicBezTo>
                    <a:pt x="803" y="984"/>
                    <a:pt x="838" y="1000"/>
                    <a:pt x="874" y="1000"/>
                  </a:cubicBezTo>
                  <a:cubicBezTo>
                    <a:pt x="896" y="1000"/>
                    <a:pt x="919" y="994"/>
                    <a:pt x="941" y="982"/>
                  </a:cubicBezTo>
                  <a:cubicBezTo>
                    <a:pt x="947" y="984"/>
                    <a:pt x="953" y="984"/>
                    <a:pt x="959" y="984"/>
                  </a:cubicBezTo>
                  <a:cubicBezTo>
                    <a:pt x="978" y="984"/>
                    <a:pt x="996" y="977"/>
                    <a:pt x="1010" y="963"/>
                  </a:cubicBezTo>
                  <a:lnTo>
                    <a:pt x="1010" y="957"/>
                  </a:lnTo>
                  <a:cubicBezTo>
                    <a:pt x="1019" y="961"/>
                    <a:pt x="1028" y="963"/>
                    <a:pt x="1037" y="963"/>
                  </a:cubicBezTo>
                  <a:cubicBezTo>
                    <a:pt x="1056" y="963"/>
                    <a:pt x="1074" y="955"/>
                    <a:pt x="1087" y="938"/>
                  </a:cubicBezTo>
                  <a:cubicBezTo>
                    <a:pt x="1201" y="811"/>
                    <a:pt x="1290" y="664"/>
                    <a:pt x="1347" y="505"/>
                  </a:cubicBezTo>
                  <a:lnTo>
                    <a:pt x="1525" y="385"/>
                  </a:lnTo>
                  <a:lnTo>
                    <a:pt x="1557" y="378"/>
                  </a:lnTo>
                  <a:cubicBezTo>
                    <a:pt x="1581" y="375"/>
                    <a:pt x="1605" y="374"/>
                    <a:pt x="1628" y="374"/>
                  </a:cubicBezTo>
                  <a:cubicBezTo>
                    <a:pt x="1700" y="374"/>
                    <a:pt x="1770" y="388"/>
                    <a:pt x="1837" y="417"/>
                  </a:cubicBezTo>
                  <a:cubicBezTo>
                    <a:pt x="1926" y="467"/>
                    <a:pt x="2002" y="531"/>
                    <a:pt x="2072" y="607"/>
                  </a:cubicBezTo>
                  <a:cubicBezTo>
                    <a:pt x="2087" y="622"/>
                    <a:pt x="2110" y="630"/>
                    <a:pt x="2132" y="630"/>
                  </a:cubicBezTo>
                  <a:cubicBezTo>
                    <a:pt x="2167" y="630"/>
                    <a:pt x="2201" y="611"/>
                    <a:pt x="2205" y="569"/>
                  </a:cubicBezTo>
                  <a:cubicBezTo>
                    <a:pt x="2211" y="328"/>
                    <a:pt x="2021" y="207"/>
                    <a:pt x="1805" y="169"/>
                  </a:cubicBezTo>
                  <a:cubicBezTo>
                    <a:pt x="1798" y="137"/>
                    <a:pt x="1773" y="111"/>
                    <a:pt x="1741" y="111"/>
                  </a:cubicBezTo>
                  <a:cubicBezTo>
                    <a:pt x="1697" y="99"/>
                    <a:pt x="1646" y="99"/>
                    <a:pt x="1595" y="92"/>
                  </a:cubicBezTo>
                  <a:cubicBezTo>
                    <a:pt x="1608" y="54"/>
                    <a:pt x="1576" y="16"/>
                    <a:pt x="1538" y="16"/>
                  </a:cubicBezTo>
                  <a:cubicBezTo>
                    <a:pt x="1522" y="16"/>
                    <a:pt x="1505" y="15"/>
                    <a:pt x="1489" y="15"/>
                  </a:cubicBezTo>
                  <a:cubicBezTo>
                    <a:pt x="1308" y="15"/>
                    <a:pt x="1129" y="48"/>
                    <a:pt x="966" y="118"/>
                  </a:cubicBezTo>
                  <a:lnTo>
                    <a:pt x="972" y="105"/>
                  </a:lnTo>
                  <a:cubicBezTo>
                    <a:pt x="1006" y="60"/>
                    <a:pt x="965" y="0"/>
                    <a:pt x="911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7"/>
            <p:cNvSpPr/>
            <p:nvPr/>
          </p:nvSpPr>
          <p:spPr>
            <a:xfrm flipH="1">
              <a:off x="8573065" y="797100"/>
              <a:ext cx="309651" cy="1558087"/>
            </a:xfrm>
            <a:custGeom>
              <a:rect b="b" l="l" r="r" t="t"/>
              <a:pathLst>
                <a:path extrusionOk="0" h="10461" w="2079">
                  <a:moveTo>
                    <a:pt x="1793" y="1"/>
                  </a:moveTo>
                  <a:lnTo>
                    <a:pt x="1793" y="1"/>
                  </a:lnTo>
                  <a:cubicBezTo>
                    <a:pt x="1755" y="58"/>
                    <a:pt x="1717" y="115"/>
                    <a:pt x="1672" y="172"/>
                  </a:cubicBezTo>
                  <a:cubicBezTo>
                    <a:pt x="1361" y="586"/>
                    <a:pt x="986" y="967"/>
                    <a:pt x="763" y="1443"/>
                  </a:cubicBezTo>
                  <a:cubicBezTo>
                    <a:pt x="643" y="1717"/>
                    <a:pt x="560" y="2009"/>
                    <a:pt x="522" y="2308"/>
                  </a:cubicBezTo>
                  <a:cubicBezTo>
                    <a:pt x="503" y="2460"/>
                    <a:pt x="484" y="2613"/>
                    <a:pt x="471" y="2772"/>
                  </a:cubicBezTo>
                  <a:cubicBezTo>
                    <a:pt x="471" y="2924"/>
                    <a:pt x="452" y="3077"/>
                    <a:pt x="420" y="3223"/>
                  </a:cubicBezTo>
                  <a:cubicBezTo>
                    <a:pt x="417" y="3233"/>
                    <a:pt x="406" y="3240"/>
                    <a:pt x="396" y="3240"/>
                  </a:cubicBezTo>
                  <a:cubicBezTo>
                    <a:pt x="387" y="3240"/>
                    <a:pt x="379" y="3235"/>
                    <a:pt x="376" y="3223"/>
                  </a:cubicBezTo>
                  <a:cubicBezTo>
                    <a:pt x="363" y="3166"/>
                    <a:pt x="363" y="3102"/>
                    <a:pt x="363" y="3045"/>
                  </a:cubicBezTo>
                  <a:cubicBezTo>
                    <a:pt x="312" y="3286"/>
                    <a:pt x="268" y="3534"/>
                    <a:pt x="230" y="3782"/>
                  </a:cubicBezTo>
                  <a:cubicBezTo>
                    <a:pt x="153" y="4233"/>
                    <a:pt x="103" y="4684"/>
                    <a:pt x="71" y="5142"/>
                  </a:cubicBezTo>
                  <a:cubicBezTo>
                    <a:pt x="1" y="6038"/>
                    <a:pt x="14" y="6940"/>
                    <a:pt x="96" y="7843"/>
                  </a:cubicBezTo>
                  <a:cubicBezTo>
                    <a:pt x="153" y="8548"/>
                    <a:pt x="268" y="9247"/>
                    <a:pt x="420" y="9933"/>
                  </a:cubicBezTo>
                  <a:cubicBezTo>
                    <a:pt x="433" y="9940"/>
                    <a:pt x="433" y="9953"/>
                    <a:pt x="427" y="9965"/>
                  </a:cubicBezTo>
                  <a:cubicBezTo>
                    <a:pt x="471" y="10130"/>
                    <a:pt x="503" y="10296"/>
                    <a:pt x="547" y="10461"/>
                  </a:cubicBezTo>
                  <a:cubicBezTo>
                    <a:pt x="624" y="10423"/>
                    <a:pt x="694" y="10378"/>
                    <a:pt x="757" y="10321"/>
                  </a:cubicBezTo>
                  <a:cubicBezTo>
                    <a:pt x="840" y="10251"/>
                    <a:pt x="910" y="10169"/>
                    <a:pt x="960" y="10073"/>
                  </a:cubicBezTo>
                  <a:cubicBezTo>
                    <a:pt x="1107" y="9832"/>
                    <a:pt x="1164" y="9533"/>
                    <a:pt x="1234" y="9266"/>
                  </a:cubicBezTo>
                  <a:cubicBezTo>
                    <a:pt x="1342" y="8879"/>
                    <a:pt x="1424" y="8491"/>
                    <a:pt x="1507" y="8097"/>
                  </a:cubicBezTo>
                  <a:lnTo>
                    <a:pt x="1558" y="7817"/>
                  </a:lnTo>
                  <a:cubicBezTo>
                    <a:pt x="1577" y="7741"/>
                    <a:pt x="1590" y="7665"/>
                    <a:pt x="1602" y="7589"/>
                  </a:cubicBezTo>
                  <a:cubicBezTo>
                    <a:pt x="1691" y="7118"/>
                    <a:pt x="1768" y="6654"/>
                    <a:pt x="1837" y="6184"/>
                  </a:cubicBezTo>
                  <a:cubicBezTo>
                    <a:pt x="1856" y="6102"/>
                    <a:pt x="1869" y="6019"/>
                    <a:pt x="1882" y="5936"/>
                  </a:cubicBezTo>
                  <a:cubicBezTo>
                    <a:pt x="1920" y="5682"/>
                    <a:pt x="1958" y="5428"/>
                    <a:pt x="1990" y="5167"/>
                  </a:cubicBezTo>
                  <a:cubicBezTo>
                    <a:pt x="2053" y="4691"/>
                    <a:pt x="2079" y="4214"/>
                    <a:pt x="2060" y="3731"/>
                  </a:cubicBezTo>
                  <a:cubicBezTo>
                    <a:pt x="2047" y="3420"/>
                    <a:pt x="2015" y="3115"/>
                    <a:pt x="1965" y="2803"/>
                  </a:cubicBezTo>
                  <a:cubicBezTo>
                    <a:pt x="1901" y="2371"/>
                    <a:pt x="1825" y="1945"/>
                    <a:pt x="1774" y="1507"/>
                  </a:cubicBezTo>
                  <a:cubicBezTo>
                    <a:pt x="1710" y="1005"/>
                    <a:pt x="1717" y="503"/>
                    <a:pt x="17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7"/>
            <p:cNvSpPr/>
            <p:nvPr/>
          </p:nvSpPr>
          <p:spPr>
            <a:xfrm flipH="1">
              <a:off x="8648728" y="2502789"/>
              <a:ext cx="143134" cy="103217"/>
            </a:xfrm>
            <a:custGeom>
              <a:rect b="b" l="l" r="r" t="t"/>
              <a:pathLst>
                <a:path extrusionOk="0" h="693" w="961">
                  <a:moveTo>
                    <a:pt x="961" y="0"/>
                  </a:moveTo>
                  <a:cubicBezTo>
                    <a:pt x="916" y="38"/>
                    <a:pt x="865" y="70"/>
                    <a:pt x="821" y="102"/>
                  </a:cubicBezTo>
                  <a:cubicBezTo>
                    <a:pt x="662" y="197"/>
                    <a:pt x="503" y="286"/>
                    <a:pt x="338" y="362"/>
                  </a:cubicBezTo>
                  <a:cubicBezTo>
                    <a:pt x="230" y="477"/>
                    <a:pt x="115" y="585"/>
                    <a:pt x="1" y="693"/>
                  </a:cubicBezTo>
                  <a:cubicBezTo>
                    <a:pt x="255" y="547"/>
                    <a:pt x="497" y="382"/>
                    <a:pt x="725" y="204"/>
                  </a:cubicBezTo>
                  <a:cubicBezTo>
                    <a:pt x="802" y="140"/>
                    <a:pt x="884" y="70"/>
                    <a:pt x="961" y="0"/>
                  </a:cubicBezTo>
                  <a:close/>
                </a:path>
              </a:pathLst>
            </a:custGeom>
            <a:solidFill>
              <a:srgbClr val="FCE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7"/>
            <p:cNvSpPr/>
            <p:nvPr/>
          </p:nvSpPr>
          <p:spPr>
            <a:xfrm flipH="1">
              <a:off x="7836694" y="1367252"/>
              <a:ext cx="135389" cy="404230"/>
            </a:xfrm>
            <a:custGeom>
              <a:rect b="b" l="l" r="r" t="t"/>
              <a:pathLst>
                <a:path extrusionOk="0" h="2714" w="909">
                  <a:moveTo>
                    <a:pt x="813" y="1"/>
                  </a:moveTo>
                  <a:cubicBezTo>
                    <a:pt x="794" y="1"/>
                    <a:pt x="773" y="14"/>
                    <a:pt x="769" y="37"/>
                  </a:cubicBezTo>
                  <a:cubicBezTo>
                    <a:pt x="744" y="215"/>
                    <a:pt x="756" y="392"/>
                    <a:pt x="744" y="570"/>
                  </a:cubicBezTo>
                  <a:cubicBezTo>
                    <a:pt x="737" y="748"/>
                    <a:pt x="712" y="926"/>
                    <a:pt x="680" y="1098"/>
                  </a:cubicBezTo>
                  <a:cubicBezTo>
                    <a:pt x="610" y="1454"/>
                    <a:pt x="490" y="1797"/>
                    <a:pt x="331" y="2121"/>
                  </a:cubicBezTo>
                  <a:cubicBezTo>
                    <a:pt x="242" y="2305"/>
                    <a:pt x="134" y="2483"/>
                    <a:pt x="19" y="2655"/>
                  </a:cubicBezTo>
                  <a:cubicBezTo>
                    <a:pt x="1" y="2683"/>
                    <a:pt x="23" y="2714"/>
                    <a:pt x="48" y="2714"/>
                  </a:cubicBezTo>
                  <a:cubicBezTo>
                    <a:pt x="58" y="2714"/>
                    <a:pt x="68" y="2710"/>
                    <a:pt x="76" y="2699"/>
                  </a:cubicBezTo>
                  <a:cubicBezTo>
                    <a:pt x="547" y="2115"/>
                    <a:pt x="833" y="1403"/>
                    <a:pt x="884" y="653"/>
                  </a:cubicBezTo>
                  <a:cubicBezTo>
                    <a:pt x="909" y="443"/>
                    <a:pt x="896" y="227"/>
                    <a:pt x="845" y="24"/>
                  </a:cubicBezTo>
                  <a:cubicBezTo>
                    <a:pt x="840" y="8"/>
                    <a:pt x="827" y="1"/>
                    <a:pt x="813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7"/>
            <p:cNvSpPr/>
            <p:nvPr/>
          </p:nvSpPr>
          <p:spPr>
            <a:xfrm flipH="1">
              <a:off x="7965976" y="1710713"/>
              <a:ext cx="480786" cy="534406"/>
            </a:xfrm>
            <a:custGeom>
              <a:rect b="b" l="l" r="r" t="t"/>
              <a:pathLst>
                <a:path extrusionOk="0" h="3588" w="3228">
                  <a:moveTo>
                    <a:pt x="3042" y="0"/>
                  </a:moveTo>
                  <a:cubicBezTo>
                    <a:pt x="3016" y="0"/>
                    <a:pt x="2991" y="14"/>
                    <a:pt x="2984" y="44"/>
                  </a:cubicBezTo>
                  <a:cubicBezTo>
                    <a:pt x="2920" y="273"/>
                    <a:pt x="2844" y="501"/>
                    <a:pt x="2742" y="717"/>
                  </a:cubicBezTo>
                  <a:cubicBezTo>
                    <a:pt x="2717" y="775"/>
                    <a:pt x="2685" y="832"/>
                    <a:pt x="2653" y="889"/>
                  </a:cubicBezTo>
                  <a:cubicBezTo>
                    <a:pt x="2647" y="895"/>
                    <a:pt x="2641" y="902"/>
                    <a:pt x="2634" y="914"/>
                  </a:cubicBezTo>
                  <a:cubicBezTo>
                    <a:pt x="2037" y="1753"/>
                    <a:pt x="1268" y="2459"/>
                    <a:pt x="385" y="2986"/>
                  </a:cubicBezTo>
                  <a:lnTo>
                    <a:pt x="353" y="3005"/>
                  </a:lnTo>
                  <a:lnTo>
                    <a:pt x="353" y="2961"/>
                  </a:lnTo>
                  <a:cubicBezTo>
                    <a:pt x="357" y="2929"/>
                    <a:pt x="331" y="2911"/>
                    <a:pt x="306" y="2911"/>
                  </a:cubicBezTo>
                  <a:cubicBezTo>
                    <a:pt x="286" y="2911"/>
                    <a:pt x="267" y="2922"/>
                    <a:pt x="264" y="2948"/>
                  </a:cubicBezTo>
                  <a:cubicBezTo>
                    <a:pt x="258" y="2992"/>
                    <a:pt x="251" y="3043"/>
                    <a:pt x="245" y="3088"/>
                  </a:cubicBezTo>
                  <a:cubicBezTo>
                    <a:pt x="213" y="3119"/>
                    <a:pt x="194" y="3164"/>
                    <a:pt x="194" y="3208"/>
                  </a:cubicBezTo>
                  <a:cubicBezTo>
                    <a:pt x="124" y="3304"/>
                    <a:pt x="73" y="3405"/>
                    <a:pt x="23" y="3507"/>
                  </a:cubicBezTo>
                  <a:cubicBezTo>
                    <a:pt x="1" y="3545"/>
                    <a:pt x="39" y="3588"/>
                    <a:pt x="78" y="3588"/>
                  </a:cubicBezTo>
                  <a:cubicBezTo>
                    <a:pt x="85" y="3588"/>
                    <a:pt x="92" y="3586"/>
                    <a:pt x="99" y="3583"/>
                  </a:cubicBezTo>
                  <a:cubicBezTo>
                    <a:pt x="652" y="3310"/>
                    <a:pt x="1154" y="2954"/>
                    <a:pt x="1605" y="2535"/>
                  </a:cubicBezTo>
                  <a:cubicBezTo>
                    <a:pt x="1719" y="2427"/>
                    <a:pt x="1840" y="2312"/>
                    <a:pt x="1948" y="2192"/>
                  </a:cubicBezTo>
                  <a:cubicBezTo>
                    <a:pt x="2120" y="2020"/>
                    <a:pt x="2278" y="1836"/>
                    <a:pt x="2418" y="1632"/>
                  </a:cubicBezTo>
                  <a:lnTo>
                    <a:pt x="2463" y="1575"/>
                  </a:lnTo>
                  <a:cubicBezTo>
                    <a:pt x="2571" y="1423"/>
                    <a:pt x="2672" y="1277"/>
                    <a:pt x="2768" y="1118"/>
                  </a:cubicBezTo>
                  <a:cubicBezTo>
                    <a:pt x="2863" y="965"/>
                    <a:pt x="2946" y="819"/>
                    <a:pt x="3028" y="667"/>
                  </a:cubicBezTo>
                  <a:cubicBezTo>
                    <a:pt x="3111" y="514"/>
                    <a:pt x="3181" y="355"/>
                    <a:pt x="3219" y="190"/>
                  </a:cubicBezTo>
                  <a:cubicBezTo>
                    <a:pt x="3227" y="156"/>
                    <a:pt x="3199" y="133"/>
                    <a:pt x="3172" y="133"/>
                  </a:cubicBezTo>
                  <a:cubicBezTo>
                    <a:pt x="3158" y="133"/>
                    <a:pt x="3145" y="139"/>
                    <a:pt x="3136" y="152"/>
                  </a:cubicBezTo>
                  <a:cubicBezTo>
                    <a:pt x="3117" y="177"/>
                    <a:pt x="3105" y="203"/>
                    <a:pt x="3092" y="228"/>
                  </a:cubicBezTo>
                  <a:cubicBezTo>
                    <a:pt x="3105" y="177"/>
                    <a:pt x="3111" y="126"/>
                    <a:pt x="3117" y="82"/>
                  </a:cubicBezTo>
                  <a:cubicBezTo>
                    <a:pt x="3125" y="32"/>
                    <a:pt x="3081" y="0"/>
                    <a:pt x="304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 flipH="1">
              <a:off x="8152452" y="2055515"/>
              <a:ext cx="885463" cy="564641"/>
            </a:xfrm>
            <a:custGeom>
              <a:rect b="b" l="l" r="r" t="t"/>
              <a:pathLst>
                <a:path extrusionOk="0" h="3791" w="5945">
                  <a:moveTo>
                    <a:pt x="5868" y="0"/>
                  </a:moveTo>
                  <a:cubicBezTo>
                    <a:pt x="5857" y="0"/>
                    <a:pt x="5845" y="3"/>
                    <a:pt x="5834" y="10"/>
                  </a:cubicBezTo>
                  <a:cubicBezTo>
                    <a:pt x="5650" y="226"/>
                    <a:pt x="5479" y="455"/>
                    <a:pt x="5301" y="677"/>
                  </a:cubicBezTo>
                  <a:cubicBezTo>
                    <a:pt x="5148" y="855"/>
                    <a:pt x="4989" y="1033"/>
                    <a:pt x="4830" y="1205"/>
                  </a:cubicBezTo>
                  <a:cubicBezTo>
                    <a:pt x="4386" y="1650"/>
                    <a:pt x="3883" y="2044"/>
                    <a:pt x="3350" y="2374"/>
                  </a:cubicBezTo>
                  <a:cubicBezTo>
                    <a:pt x="3229" y="2457"/>
                    <a:pt x="3102" y="2527"/>
                    <a:pt x="2987" y="2616"/>
                  </a:cubicBezTo>
                  <a:cubicBezTo>
                    <a:pt x="3165" y="2450"/>
                    <a:pt x="3324" y="2272"/>
                    <a:pt x="3477" y="2088"/>
                  </a:cubicBezTo>
                  <a:cubicBezTo>
                    <a:pt x="3661" y="1847"/>
                    <a:pt x="3820" y="1592"/>
                    <a:pt x="3953" y="1326"/>
                  </a:cubicBezTo>
                  <a:cubicBezTo>
                    <a:pt x="3980" y="1272"/>
                    <a:pt x="3922" y="1218"/>
                    <a:pt x="3869" y="1218"/>
                  </a:cubicBezTo>
                  <a:cubicBezTo>
                    <a:pt x="3847" y="1218"/>
                    <a:pt x="3827" y="1227"/>
                    <a:pt x="3814" y="1249"/>
                  </a:cubicBezTo>
                  <a:cubicBezTo>
                    <a:pt x="3623" y="1561"/>
                    <a:pt x="3394" y="1847"/>
                    <a:pt x="3134" y="2101"/>
                  </a:cubicBezTo>
                  <a:lnTo>
                    <a:pt x="3127" y="2101"/>
                  </a:lnTo>
                  <a:cubicBezTo>
                    <a:pt x="2968" y="2209"/>
                    <a:pt x="2810" y="2336"/>
                    <a:pt x="2651" y="2444"/>
                  </a:cubicBezTo>
                  <a:cubicBezTo>
                    <a:pt x="2492" y="2558"/>
                    <a:pt x="2333" y="2673"/>
                    <a:pt x="2168" y="2781"/>
                  </a:cubicBezTo>
                  <a:cubicBezTo>
                    <a:pt x="1971" y="2902"/>
                    <a:pt x="1774" y="3022"/>
                    <a:pt x="1577" y="3130"/>
                  </a:cubicBezTo>
                  <a:cubicBezTo>
                    <a:pt x="1628" y="3099"/>
                    <a:pt x="1678" y="3067"/>
                    <a:pt x="1729" y="3035"/>
                  </a:cubicBezTo>
                  <a:cubicBezTo>
                    <a:pt x="1971" y="2857"/>
                    <a:pt x="2212" y="2666"/>
                    <a:pt x="2441" y="2469"/>
                  </a:cubicBezTo>
                  <a:cubicBezTo>
                    <a:pt x="2670" y="2279"/>
                    <a:pt x="2886" y="2069"/>
                    <a:pt x="3076" y="1847"/>
                  </a:cubicBezTo>
                  <a:cubicBezTo>
                    <a:pt x="3286" y="1599"/>
                    <a:pt x="3413" y="1294"/>
                    <a:pt x="3445" y="976"/>
                  </a:cubicBezTo>
                  <a:cubicBezTo>
                    <a:pt x="3449" y="918"/>
                    <a:pt x="3401" y="881"/>
                    <a:pt x="3354" y="881"/>
                  </a:cubicBezTo>
                  <a:cubicBezTo>
                    <a:pt x="3324" y="881"/>
                    <a:pt x="3295" y="897"/>
                    <a:pt x="3280" y="932"/>
                  </a:cubicBezTo>
                  <a:cubicBezTo>
                    <a:pt x="2994" y="1446"/>
                    <a:pt x="2625" y="1904"/>
                    <a:pt x="2187" y="2292"/>
                  </a:cubicBezTo>
                  <a:lnTo>
                    <a:pt x="2180" y="2298"/>
                  </a:lnTo>
                  <a:cubicBezTo>
                    <a:pt x="1786" y="2635"/>
                    <a:pt x="1348" y="2921"/>
                    <a:pt x="878" y="3149"/>
                  </a:cubicBezTo>
                  <a:cubicBezTo>
                    <a:pt x="617" y="3277"/>
                    <a:pt x="344" y="3385"/>
                    <a:pt x="64" y="3474"/>
                  </a:cubicBezTo>
                  <a:cubicBezTo>
                    <a:pt x="20" y="3493"/>
                    <a:pt x="1" y="3543"/>
                    <a:pt x="20" y="3594"/>
                  </a:cubicBezTo>
                  <a:cubicBezTo>
                    <a:pt x="26" y="3607"/>
                    <a:pt x="39" y="3620"/>
                    <a:pt x="52" y="3632"/>
                  </a:cubicBezTo>
                  <a:cubicBezTo>
                    <a:pt x="58" y="3639"/>
                    <a:pt x="71" y="3645"/>
                    <a:pt x="83" y="3645"/>
                  </a:cubicBezTo>
                  <a:cubicBezTo>
                    <a:pt x="325" y="3645"/>
                    <a:pt x="560" y="3601"/>
                    <a:pt x="782" y="3518"/>
                  </a:cubicBezTo>
                  <a:lnTo>
                    <a:pt x="782" y="3518"/>
                  </a:lnTo>
                  <a:cubicBezTo>
                    <a:pt x="700" y="3556"/>
                    <a:pt x="611" y="3594"/>
                    <a:pt x="528" y="3626"/>
                  </a:cubicBezTo>
                  <a:cubicBezTo>
                    <a:pt x="432" y="3666"/>
                    <a:pt x="477" y="3791"/>
                    <a:pt x="564" y="3791"/>
                  </a:cubicBezTo>
                  <a:cubicBezTo>
                    <a:pt x="575" y="3791"/>
                    <a:pt x="586" y="3789"/>
                    <a:pt x="598" y="3785"/>
                  </a:cubicBezTo>
                  <a:cubicBezTo>
                    <a:pt x="700" y="3747"/>
                    <a:pt x="782" y="3709"/>
                    <a:pt x="878" y="3671"/>
                  </a:cubicBezTo>
                  <a:cubicBezTo>
                    <a:pt x="1373" y="3588"/>
                    <a:pt x="1844" y="3404"/>
                    <a:pt x="2269" y="3137"/>
                  </a:cubicBezTo>
                  <a:cubicBezTo>
                    <a:pt x="2454" y="3029"/>
                    <a:pt x="2632" y="2902"/>
                    <a:pt x="2803" y="2762"/>
                  </a:cubicBezTo>
                  <a:lnTo>
                    <a:pt x="2803" y="2762"/>
                  </a:lnTo>
                  <a:cubicBezTo>
                    <a:pt x="2759" y="2806"/>
                    <a:pt x="2714" y="2857"/>
                    <a:pt x="2676" y="2914"/>
                  </a:cubicBezTo>
                  <a:cubicBezTo>
                    <a:pt x="2644" y="2959"/>
                    <a:pt x="2670" y="3029"/>
                    <a:pt x="2727" y="3048"/>
                  </a:cubicBezTo>
                  <a:lnTo>
                    <a:pt x="2721" y="3048"/>
                  </a:lnTo>
                  <a:cubicBezTo>
                    <a:pt x="2682" y="3103"/>
                    <a:pt x="2725" y="3173"/>
                    <a:pt x="2788" y="3173"/>
                  </a:cubicBezTo>
                  <a:cubicBezTo>
                    <a:pt x="2797" y="3173"/>
                    <a:pt x="2806" y="3172"/>
                    <a:pt x="2816" y="3168"/>
                  </a:cubicBezTo>
                  <a:cubicBezTo>
                    <a:pt x="2949" y="3073"/>
                    <a:pt x="3083" y="2971"/>
                    <a:pt x="3210" y="2870"/>
                  </a:cubicBezTo>
                  <a:lnTo>
                    <a:pt x="3356" y="2768"/>
                  </a:lnTo>
                  <a:cubicBezTo>
                    <a:pt x="3598" y="2603"/>
                    <a:pt x="3826" y="2431"/>
                    <a:pt x="4055" y="2247"/>
                  </a:cubicBezTo>
                  <a:cubicBezTo>
                    <a:pt x="4513" y="1898"/>
                    <a:pt x="4926" y="1497"/>
                    <a:pt x="5288" y="1059"/>
                  </a:cubicBezTo>
                  <a:cubicBezTo>
                    <a:pt x="5479" y="824"/>
                    <a:pt x="5644" y="569"/>
                    <a:pt x="5784" y="309"/>
                  </a:cubicBezTo>
                  <a:cubicBezTo>
                    <a:pt x="5834" y="233"/>
                    <a:pt x="5885" y="163"/>
                    <a:pt x="5930" y="86"/>
                  </a:cubicBezTo>
                  <a:cubicBezTo>
                    <a:pt x="5945" y="41"/>
                    <a:pt x="5909" y="0"/>
                    <a:pt x="5868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7"/>
            <p:cNvSpPr/>
            <p:nvPr/>
          </p:nvSpPr>
          <p:spPr>
            <a:xfrm flipH="1">
              <a:off x="8604194" y="1358613"/>
              <a:ext cx="101430" cy="556300"/>
            </a:xfrm>
            <a:custGeom>
              <a:rect b="b" l="l" r="r" t="t"/>
              <a:pathLst>
                <a:path extrusionOk="0" h="3735" w="681">
                  <a:moveTo>
                    <a:pt x="66" y="1"/>
                  </a:moveTo>
                  <a:cubicBezTo>
                    <a:pt x="33" y="1"/>
                    <a:pt x="0" y="31"/>
                    <a:pt x="13" y="69"/>
                  </a:cubicBezTo>
                  <a:cubicBezTo>
                    <a:pt x="32" y="152"/>
                    <a:pt x="57" y="222"/>
                    <a:pt x="83" y="298"/>
                  </a:cubicBezTo>
                  <a:cubicBezTo>
                    <a:pt x="51" y="304"/>
                    <a:pt x="32" y="336"/>
                    <a:pt x="38" y="368"/>
                  </a:cubicBezTo>
                  <a:cubicBezTo>
                    <a:pt x="235" y="1194"/>
                    <a:pt x="337" y="2039"/>
                    <a:pt x="350" y="2891"/>
                  </a:cubicBezTo>
                  <a:cubicBezTo>
                    <a:pt x="350" y="3126"/>
                    <a:pt x="350" y="3367"/>
                    <a:pt x="337" y="3609"/>
                  </a:cubicBezTo>
                  <a:cubicBezTo>
                    <a:pt x="331" y="3628"/>
                    <a:pt x="337" y="3647"/>
                    <a:pt x="350" y="3666"/>
                  </a:cubicBezTo>
                  <a:lnTo>
                    <a:pt x="350" y="3698"/>
                  </a:lnTo>
                  <a:cubicBezTo>
                    <a:pt x="353" y="3722"/>
                    <a:pt x="373" y="3735"/>
                    <a:pt x="393" y="3735"/>
                  </a:cubicBezTo>
                  <a:cubicBezTo>
                    <a:pt x="410" y="3735"/>
                    <a:pt x="426" y="3725"/>
                    <a:pt x="432" y="3704"/>
                  </a:cubicBezTo>
                  <a:lnTo>
                    <a:pt x="432" y="3685"/>
                  </a:lnTo>
                  <a:cubicBezTo>
                    <a:pt x="458" y="3672"/>
                    <a:pt x="471" y="3653"/>
                    <a:pt x="477" y="3628"/>
                  </a:cubicBezTo>
                  <a:cubicBezTo>
                    <a:pt x="680" y="2687"/>
                    <a:pt x="648" y="1709"/>
                    <a:pt x="394" y="781"/>
                  </a:cubicBezTo>
                  <a:cubicBezTo>
                    <a:pt x="331" y="520"/>
                    <a:pt x="235" y="266"/>
                    <a:pt x="108" y="25"/>
                  </a:cubicBezTo>
                  <a:cubicBezTo>
                    <a:pt x="98" y="8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7"/>
            <p:cNvSpPr/>
            <p:nvPr/>
          </p:nvSpPr>
          <p:spPr>
            <a:xfrm flipH="1">
              <a:off x="8664814" y="1666775"/>
              <a:ext cx="158177" cy="727286"/>
            </a:xfrm>
            <a:custGeom>
              <a:rect b="b" l="l" r="r" t="t"/>
              <a:pathLst>
                <a:path extrusionOk="0" h="4883" w="1062">
                  <a:moveTo>
                    <a:pt x="401" y="4005"/>
                  </a:moveTo>
                  <a:lnTo>
                    <a:pt x="401" y="4005"/>
                  </a:lnTo>
                  <a:cubicBezTo>
                    <a:pt x="369" y="4126"/>
                    <a:pt x="343" y="4247"/>
                    <a:pt x="312" y="4368"/>
                  </a:cubicBezTo>
                  <a:cubicBezTo>
                    <a:pt x="312" y="4330"/>
                    <a:pt x="318" y="4298"/>
                    <a:pt x="324" y="4266"/>
                  </a:cubicBezTo>
                  <a:cubicBezTo>
                    <a:pt x="324" y="4247"/>
                    <a:pt x="324" y="4234"/>
                    <a:pt x="318" y="4222"/>
                  </a:cubicBezTo>
                  <a:cubicBezTo>
                    <a:pt x="331" y="4183"/>
                    <a:pt x="350" y="4145"/>
                    <a:pt x="362" y="4114"/>
                  </a:cubicBezTo>
                  <a:lnTo>
                    <a:pt x="401" y="4005"/>
                  </a:lnTo>
                  <a:close/>
                  <a:moveTo>
                    <a:pt x="892" y="1"/>
                  </a:moveTo>
                  <a:cubicBezTo>
                    <a:pt x="856" y="1"/>
                    <a:pt x="817" y="25"/>
                    <a:pt x="807" y="66"/>
                  </a:cubicBezTo>
                  <a:cubicBezTo>
                    <a:pt x="788" y="154"/>
                    <a:pt x="776" y="237"/>
                    <a:pt x="756" y="320"/>
                  </a:cubicBezTo>
                  <a:cubicBezTo>
                    <a:pt x="744" y="339"/>
                    <a:pt x="737" y="358"/>
                    <a:pt x="744" y="377"/>
                  </a:cubicBezTo>
                  <a:cubicBezTo>
                    <a:pt x="744" y="383"/>
                    <a:pt x="744" y="390"/>
                    <a:pt x="744" y="402"/>
                  </a:cubicBezTo>
                  <a:cubicBezTo>
                    <a:pt x="617" y="1146"/>
                    <a:pt x="642" y="1902"/>
                    <a:pt x="610" y="2658"/>
                  </a:cubicBezTo>
                  <a:cubicBezTo>
                    <a:pt x="509" y="3154"/>
                    <a:pt x="369" y="3637"/>
                    <a:pt x="185" y="4107"/>
                  </a:cubicBezTo>
                  <a:cubicBezTo>
                    <a:pt x="159" y="4183"/>
                    <a:pt x="134" y="4253"/>
                    <a:pt x="102" y="4323"/>
                  </a:cubicBezTo>
                  <a:cubicBezTo>
                    <a:pt x="64" y="4393"/>
                    <a:pt x="38" y="4469"/>
                    <a:pt x="26" y="4552"/>
                  </a:cubicBezTo>
                  <a:cubicBezTo>
                    <a:pt x="0" y="4673"/>
                    <a:pt x="77" y="4793"/>
                    <a:pt x="197" y="4825"/>
                  </a:cubicBezTo>
                  <a:cubicBezTo>
                    <a:pt x="190" y="4860"/>
                    <a:pt x="219" y="4883"/>
                    <a:pt x="247" y="4883"/>
                  </a:cubicBezTo>
                  <a:cubicBezTo>
                    <a:pt x="264" y="4883"/>
                    <a:pt x="281" y="4873"/>
                    <a:pt x="286" y="4851"/>
                  </a:cubicBezTo>
                  <a:cubicBezTo>
                    <a:pt x="293" y="4838"/>
                    <a:pt x="299" y="4832"/>
                    <a:pt x="299" y="4819"/>
                  </a:cubicBezTo>
                  <a:cubicBezTo>
                    <a:pt x="394" y="4781"/>
                    <a:pt x="432" y="4641"/>
                    <a:pt x="464" y="4546"/>
                  </a:cubicBezTo>
                  <a:cubicBezTo>
                    <a:pt x="515" y="4399"/>
                    <a:pt x="566" y="4247"/>
                    <a:pt x="617" y="4094"/>
                  </a:cubicBezTo>
                  <a:cubicBezTo>
                    <a:pt x="636" y="4018"/>
                    <a:pt x="661" y="3942"/>
                    <a:pt x="680" y="3872"/>
                  </a:cubicBezTo>
                  <a:cubicBezTo>
                    <a:pt x="807" y="3472"/>
                    <a:pt x="896" y="3065"/>
                    <a:pt x="934" y="2646"/>
                  </a:cubicBezTo>
                  <a:cubicBezTo>
                    <a:pt x="953" y="2499"/>
                    <a:pt x="973" y="2353"/>
                    <a:pt x="992" y="2207"/>
                  </a:cubicBezTo>
                  <a:cubicBezTo>
                    <a:pt x="1062" y="1495"/>
                    <a:pt x="1049" y="777"/>
                    <a:pt x="960" y="66"/>
                  </a:cubicBezTo>
                  <a:cubicBezTo>
                    <a:pt x="954" y="20"/>
                    <a:pt x="924" y="1"/>
                    <a:pt x="89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7"/>
            <p:cNvSpPr/>
            <p:nvPr/>
          </p:nvSpPr>
          <p:spPr>
            <a:xfrm flipH="1">
              <a:off x="8882717" y="2329867"/>
              <a:ext cx="469467" cy="424784"/>
            </a:xfrm>
            <a:custGeom>
              <a:rect b="b" l="l" r="r" t="t"/>
              <a:pathLst>
                <a:path extrusionOk="0" h="2852" w="3152">
                  <a:moveTo>
                    <a:pt x="3048" y="1"/>
                  </a:moveTo>
                  <a:cubicBezTo>
                    <a:pt x="3029" y="1"/>
                    <a:pt x="3009" y="10"/>
                    <a:pt x="2994" y="30"/>
                  </a:cubicBezTo>
                  <a:cubicBezTo>
                    <a:pt x="2594" y="596"/>
                    <a:pt x="2149" y="1123"/>
                    <a:pt x="1653" y="1606"/>
                  </a:cubicBezTo>
                  <a:cubicBezTo>
                    <a:pt x="1221" y="2013"/>
                    <a:pt x="713" y="2337"/>
                    <a:pt x="166" y="2559"/>
                  </a:cubicBezTo>
                  <a:cubicBezTo>
                    <a:pt x="141" y="2572"/>
                    <a:pt x="128" y="2597"/>
                    <a:pt x="128" y="2623"/>
                  </a:cubicBezTo>
                  <a:cubicBezTo>
                    <a:pt x="103" y="2629"/>
                    <a:pt x="84" y="2636"/>
                    <a:pt x="58" y="2636"/>
                  </a:cubicBezTo>
                  <a:cubicBezTo>
                    <a:pt x="7" y="2648"/>
                    <a:pt x="1" y="2725"/>
                    <a:pt x="52" y="2744"/>
                  </a:cubicBezTo>
                  <a:cubicBezTo>
                    <a:pt x="39" y="2788"/>
                    <a:pt x="71" y="2826"/>
                    <a:pt x="109" y="2839"/>
                  </a:cubicBezTo>
                  <a:cubicBezTo>
                    <a:pt x="148" y="2848"/>
                    <a:pt x="187" y="2852"/>
                    <a:pt x="226" y="2852"/>
                  </a:cubicBezTo>
                  <a:cubicBezTo>
                    <a:pt x="301" y="2852"/>
                    <a:pt x="375" y="2836"/>
                    <a:pt x="446" y="2807"/>
                  </a:cubicBezTo>
                  <a:cubicBezTo>
                    <a:pt x="452" y="2807"/>
                    <a:pt x="458" y="2807"/>
                    <a:pt x="465" y="2801"/>
                  </a:cubicBezTo>
                  <a:lnTo>
                    <a:pt x="478" y="2794"/>
                  </a:lnTo>
                  <a:lnTo>
                    <a:pt x="490" y="2788"/>
                  </a:lnTo>
                  <a:cubicBezTo>
                    <a:pt x="547" y="2782"/>
                    <a:pt x="605" y="2775"/>
                    <a:pt x="662" y="2763"/>
                  </a:cubicBezTo>
                  <a:cubicBezTo>
                    <a:pt x="671" y="2769"/>
                    <a:pt x="682" y="2772"/>
                    <a:pt x="694" y="2772"/>
                  </a:cubicBezTo>
                  <a:cubicBezTo>
                    <a:pt x="705" y="2772"/>
                    <a:pt x="716" y="2769"/>
                    <a:pt x="725" y="2763"/>
                  </a:cubicBezTo>
                  <a:lnTo>
                    <a:pt x="776" y="2737"/>
                  </a:lnTo>
                  <a:cubicBezTo>
                    <a:pt x="1227" y="2623"/>
                    <a:pt x="1647" y="2400"/>
                    <a:pt x="1984" y="2083"/>
                  </a:cubicBezTo>
                  <a:cubicBezTo>
                    <a:pt x="1988" y="2113"/>
                    <a:pt x="2016" y="2138"/>
                    <a:pt x="2046" y="2138"/>
                  </a:cubicBezTo>
                  <a:cubicBezTo>
                    <a:pt x="2060" y="2138"/>
                    <a:pt x="2073" y="2133"/>
                    <a:pt x="2085" y="2121"/>
                  </a:cubicBezTo>
                  <a:lnTo>
                    <a:pt x="2231" y="1981"/>
                  </a:lnTo>
                  <a:cubicBezTo>
                    <a:pt x="2270" y="1943"/>
                    <a:pt x="2244" y="1873"/>
                    <a:pt x="2187" y="1867"/>
                  </a:cubicBezTo>
                  <a:lnTo>
                    <a:pt x="2181" y="1867"/>
                  </a:lnTo>
                  <a:cubicBezTo>
                    <a:pt x="2193" y="1841"/>
                    <a:pt x="2187" y="1803"/>
                    <a:pt x="2162" y="1778"/>
                  </a:cubicBezTo>
                  <a:lnTo>
                    <a:pt x="1996" y="1676"/>
                  </a:lnTo>
                  <a:cubicBezTo>
                    <a:pt x="1984" y="1670"/>
                    <a:pt x="1977" y="1663"/>
                    <a:pt x="1965" y="1663"/>
                  </a:cubicBezTo>
                  <a:cubicBezTo>
                    <a:pt x="2098" y="1523"/>
                    <a:pt x="2225" y="1371"/>
                    <a:pt x="2339" y="1218"/>
                  </a:cubicBezTo>
                  <a:cubicBezTo>
                    <a:pt x="2467" y="1047"/>
                    <a:pt x="2594" y="875"/>
                    <a:pt x="2708" y="697"/>
                  </a:cubicBezTo>
                  <a:cubicBezTo>
                    <a:pt x="2848" y="507"/>
                    <a:pt x="2981" y="316"/>
                    <a:pt x="3115" y="119"/>
                  </a:cubicBezTo>
                  <a:cubicBezTo>
                    <a:pt x="3152" y="63"/>
                    <a:pt x="3101" y="1"/>
                    <a:pt x="3048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7"/>
            <p:cNvSpPr/>
            <p:nvPr/>
          </p:nvSpPr>
          <p:spPr>
            <a:xfrm flipH="1">
              <a:off x="7743902" y="386316"/>
              <a:ext cx="116026" cy="286119"/>
            </a:xfrm>
            <a:custGeom>
              <a:rect b="b" l="l" r="r" t="t"/>
              <a:pathLst>
                <a:path extrusionOk="0" h="1921" w="779">
                  <a:moveTo>
                    <a:pt x="613" y="1037"/>
                  </a:moveTo>
                  <a:lnTo>
                    <a:pt x="613" y="1043"/>
                  </a:lnTo>
                  <a:cubicBezTo>
                    <a:pt x="626" y="1100"/>
                    <a:pt x="633" y="1164"/>
                    <a:pt x="639" y="1227"/>
                  </a:cubicBezTo>
                  <a:cubicBezTo>
                    <a:pt x="620" y="1164"/>
                    <a:pt x="607" y="1107"/>
                    <a:pt x="588" y="1049"/>
                  </a:cubicBezTo>
                  <a:cubicBezTo>
                    <a:pt x="601" y="1043"/>
                    <a:pt x="607" y="1043"/>
                    <a:pt x="613" y="1037"/>
                  </a:cubicBezTo>
                  <a:close/>
                  <a:moveTo>
                    <a:pt x="250" y="1"/>
                  </a:moveTo>
                  <a:cubicBezTo>
                    <a:pt x="235" y="1"/>
                    <a:pt x="218" y="3"/>
                    <a:pt x="200" y="7"/>
                  </a:cubicBezTo>
                  <a:cubicBezTo>
                    <a:pt x="150" y="20"/>
                    <a:pt x="124" y="64"/>
                    <a:pt x="143" y="109"/>
                  </a:cubicBezTo>
                  <a:cubicBezTo>
                    <a:pt x="111" y="109"/>
                    <a:pt x="86" y="128"/>
                    <a:pt x="67" y="153"/>
                  </a:cubicBezTo>
                  <a:cubicBezTo>
                    <a:pt x="63" y="152"/>
                    <a:pt x="60" y="152"/>
                    <a:pt x="56" y="152"/>
                  </a:cubicBezTo>
                  <a:cubicBezTo>
                    <a:pt x="23" y="152"/>
                    <a:pt x="1" y="200"/>
                    <a:pt x="35" y="217"/>
                  </a:cubicBezTo>
                  <a:lnTo>
                    <a:pt x="48" y="223"/>
                  </a:lnTo>
                  <a:cubicBezTo>
                    <a:pt x="54" y="242"/>
                    <a:pt x="67" y="261"/>
                    <a:pt x="86" y="268"/>
                  </a:cubicBezTo>
                  <a:lnTo>
                    <a:pt x="124" y="293"/>
                  </a:lnTo>
                  <a:cubicBezTo>
                    <a:pt x="194" y="363"/>
                    <a:pt x="251" y="439"/>
                    <a:pt x="289" y="528"/>
                  </a:cubicBezTo>
                  <a:cubicBezTo>
                    <a:pt x="359" y="668"/>
                    <a:pt x="416" y="808"/>
                    <a:pt x="461" y="948"/>
                  </a:cubicBezTo>
                  <a:cubicBezTo>
                    <a:pt x="563" y="1253"/>
                    <a:pt x="613" y="1564"/>
                    <a:pt x="626" y="1876"/>
                  </a:cubicBezTo>
                  <a:cubicBezTo>
                    <a:pt x="626" y="1907"/>
                    <a:pt x="649" y="1921"/>
                    <a:pt x="673" y="1921"/>
                  </a:cubicBezTo>
                  <a:cubicBezTo>
                    <a:pt x="698" y="1921"/>
                    <a:pt x="725" y="1905"/>
                    <a:pt x="728" y="1876"/>
                  </a:cubicBezTo>
                  <a:cubicBezTo>
                    <a:pt x="779" y="1520"/>
                    <a:pt x="766" y="1157"/>
                    <a:pt x="690" y="808"/>
                  </a:cubicBezTo>
                  <a:cubicBezTo>
                    <a:pt x="652" y="630"/>
                    <a:pt x="601" y="458"/>
                    <a:pt x="525" y="293"/>
                  </a:cubicBezTo>
                  <a:cubicBezTo>
                    <a:pt x="473" y="173"/>
                    <a:pt x="396" y="1"/>
                    <a:pt x="2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7"/>
            <p:cNvSpPr/>
            <p:nvPr/>
          </p:nvSpPr>
          <p:spPr>
            <a:xfrm flipH="1">
              <a:off x="8579619" y="960937"/>
              <a:ext cx="68365" cy="633899"/>
            </a:xfrm>
            <a:custGeom>
              <a:rect b="b" l="l" r="r" t="t"/>
              <a:pathLst>
                <a:path extrusionOk="0" h="4256" w="459">
                  <a:moveTo>
                    <a:pt x="88" y="0"/>
                  </a:moveTo>
                  <a:cubicBezTo>
                    <a:pt x="63" y="0"/>
                    <a:pt x="36" y="18"/>
                    <a:pt x="33" y="51"/>
                  </a:cubicBezTo>
                  <a:cubicBezTo>
                    <a:pt x="20" y="108"/>
                    <a:pt x="26" y="165"/>
                    <a:pt x="33" y="223"/>
                  </a:cubicBezTo>
                  <a:lnTo>
                    <a:pt x="52" y="401"/>
                  </a:lnTo>
                  <a:cubicBezTo>
                    <a:pt x="52" y="432"/>
                    <a:pt x="64" y="464"/>
                    <a:pt x="64" y="496"/>
                  </a:cubicBezTo>
                  <a:cubicBezTo>
                    <a:pt x="52" y="502"/>
                    <a:pt x="39" y="509"/>
                    <a:pt x="39" y="528"/>
                  </a:cubicBezTo>
                  <a:cubicBezTo>
                    <a:pt x="20" y="636"/>
                    <a:pt x="26" y="744"/>
                    <a:pt x="45" y="852"/>
                  </a:cubicBezTo>
                  <a:cubicBezTo>
                    <a:pt x="64" y="960"/>
                    <a:pt x="77" y="1074"/>
                    <a:pt x="90" y="1182"/>
                  </a:cubicBezTo>
                  <a:cubicBezTo>
                    <a:pt x="115" y="1405"/>
                    <a:pt x="134" y="1633"/>
                    <a:pt x="153" y="1856"/>
                  </a:cubicBezTo>
                  <a:cubicBezTo>
                    <a:pt x="192" y="2307"/>
                    <a:pt x="204" y="2765"/>
                    <a:pt x="211" y="3216"/>
                  </a:cubicBezTo>
                  <a:cubicBezTo>
                    <a:pt x="211" y="3400"/>
                    <a:pt x="211" y="3584"/>
                    <a:pt x="211" y="3769"/>
                  </a:cubicBezTo>
                  <a:cubicBezTo>
                    <a:pt x="147" y="3521"/>
                    <a:pt x="96" y="3260"/>
                    <a:pt x="45" y="3006"/>
                  </a:cubicBezTo>
                  <a:cubicBezTo>
                    <a:pt x="42" y="2996"/>
                    <a:pt x="29" y="2989"/>
                    <a:pt x="19" y="2989"/>
                  </a:cubicBezTo>
                  <a:cubicBezTo>
                    <a:pt x="9" y="2989"/>
                    <a:pt x="1" y="2994"/>
                    <a:pt x="1" y="3006"/>
                  </a:cubicBezTo>
                  <a:cubicBezTo>
                    <a:pt x="7" y="3419"/>
                    <a:pt x="71" y="3826"/>
                    <a:pt x="198" y="4214"/>
                  </a:cubicBezTo>
                  <a:cubicBezTo>
                    <a:pt x="212" y="4241"/>
                    <a:pt x="237" y="4256"/>
                    <a:pt x="263" y="4256"/>
                  </a:cubicBezTo>
                  <a:cubicBezTo>
                    <a:pt x="284" y="4256"/>
                    <a:pt x="304" y="4246"/>
                    <a:pt x="319" y="4226"/>
                  </a:cubicBezTo>
                  <a:cubicBezTo>
                    <a:pt x="427" y="4080"/>
                    <a:pt x="439" y="3896"/>
                    <a:pt x="446" y="3718"/>
                  </a:cubicBezTo>
                  <a:cubicBezTo>
                    <a:pt x="452" y="3502"/>
                    <a:pt x="458" y="3286"/>
                    <a:pt x="452" y="3063"/>
                  </a:cubicBezTo>
                  <a:cubicBezTo>
                    <a:pt x="446" y="2631"/>
                    <a:pt x="420" y="2199"/>
                    <a:pt x="382" y="1767"/>
                  </a:cubicBezTo>
                  <a:cubicBezTo>
                    <a:pt x="369" y="1646"/>
                    <a:pt x="357" y="1525"/>
                    <a:pt x="344" y="1405"/>
                  </a:cubicBezTo>
                  <a:cubicBezTo>
                    <a:pt x="338" y="1278"/>
                    <a:pt x="312" y="1157"/>
                    <a:pt x="268" y="1036"/>
                  </a:cubicBezTo>
                  <a:cubicBezTo>
                    <a:pt x="261" y="1030"/>
                    <a:pt x="255" y="1023"/>
                    <a:pt x="249" y="1017"/>
                  </a:cubicBezTo>
                  <a:lnTo>
                    <a:pt x="223" y="712"/>
                  </a:lnTo>
                  <a:cubicBezTo>
                    <a:pt x="211" y="598"/>
                    <a:pt x="204" y="490"/>
                    <a:pt x="192" y="375"/>
                  </a:cubicBezTo>
                  <a:cubicBezTo>
                    <a:pt x="185" y="318"/>
                    <a:pt x="179" y="261"/>
                    <a:pt x="172" y="204"/>
                  </a:cubicBezTo>
                  <a:cubicBezTo>
                    <a:pt x="166" y="146"/>
                    <a:pt x="160" y="89"/>
                    <a:pt x="134" y="32"/>
                  </a:cubicBezTo>
                  <a:cubicBezTo>
                    <a:pt x="126" y="10"/>
                    <a:pt x="108" y="0"/>
                    <a:pt x="88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7"/>
            <p:cNvSpPr/>
            <p:nvPr/>
          </p:nvSpPr>
          <p:spPr>
            <a:xfrm flipH="1">
              <a:off x="8761329" y="1651434"/>
              <a:ext cx="109920" cy="489127"/>
            </a:xfrm>
            <a:custGeom>
              <a:rect b="b" l="l" r="r" t="t"/>
              <a:pathLst>
                <a:path extrusionOk="0" h="3284" w="738">
                  <a:moveTo>
                    <a:pt x="184" y="2717"/>
                  </a:moveTo>
                  <a:lnTo>
                    <a:pt x="184" y="2717"/>
                  </a:lnTo>
                  <a:cubicBezTo>
                    <a:pt x="178" y="2742"/>
                    <a:pt x="172" y="2768"/>
                    <a:pt x="165" y="2787"/>
                  </a:cubicBezTo>
                  <a:cubicBezTo>
                    <a:pt x="165" y="2793"/>
                    <a:pt x="159" y="2806"/>
                    <a:pt x="159" y="2818"/>
                  </a:cubicBezTo>
                  <a:lnTo>
                    <a:pt x="159" y="2806"/>
                  </a:lnTo>
                  <a:cubicBezTo>
                    <a:pt x="159" y="2780"/>
                    <a:pt x="165" y="2755"/>
                    <a:pt x="178" y="2730"/>
                  </a:cubicBezTo>
                  <a:lnTo>
                    <a:pt x="184" y="2717"/>
                  </a:lnTo>
                  <a:close/>
                  <a:moveTo>
                    <a:pt x="603" y="0"/>
                  </a:moveTo>
                  <a:cubicBezTo>
                    <a:pt x="578" y="0"/>
                    <a:pt x="553" y="16"/>
                    <a:pt x="547" y="48"/>
                  </a:cubicBezTo>
                  <a:cubicBezTo>
                    <a:pt x="521" y="219"/>
                    <a:pt x="534" y="404"/>
                    <a:pt x="521" y="575"/>
                  </a:cubicBezTo>
                  <a:cubicBezTo>
                    <a:pt x="509" y="753"/>
                    <a:pt x="489" y="925"/>
                    <a:pt x="464" y="1096"/>
                  </a:cubicBezTo>
                  <a:cubicBezTo>
                    <a:pt x="413" y="1446"/>
                    <a:pt x="337" y="1795"/>
                    <a:pt x="242" y="2132"/>
                  </a:cubicBezTo>
                  <a:cubicBezTo>
                    <a:pt x="197" y="2278"/>
                    <a:pt x="153" y="2424"/>
                    <a:pt x="102" y="2571"/>
                  </a:cubicBezTo>
                  <a:lnTo>
                    <a:pt x="95" y="2577"/>
                  </a:lnTo>
                  <a:cubicBezTo>
                    <a:pt x="38" y="2641"/>
                    <a:pt x="7" y="2723"/>
                    <a:pt x="0" y="2812"/>
                  </a:cubicBezTo>
                  <a:cubicBezTo>
                    <a:pt x="0" y="2857"/>
                    <a:pt x="13" y="2895"/>
                    <a:pt x="38" y="2933"/>
                  </a:cubicBezTo>
                  <a:cubicBezTo>
                    <a:pt x="51" y="3047"/>
                    <a:pt x="89" y="3155"/>
                    <a:pt x="146" y="3251"/>
                  </a:cubicBezTo>
                  <a:cubicBezTo>
                    <a:pt x="156" y="3273"/>
                    <a:pt x="177" y="3284"/>
                    <a:pt x="197" y="3284"/>
                  </a:cubicBezTo>
                  <a:cubicBezTo>
                    <a:pt x="218" y="3284"/>
                    <a:pt x="238" y="3273"/>
                    <a:pt x="248" y="3251"/>
                  </a:cubicBezTo>
                  <a:cubicBezTo>
                    <a:pt x="267" y="3251"/>
                    <a:pt x="286" y="3238"/>
                    <a:pt x="299" y="3219"/>
                  </a:cubicBezTo>
                  <a:cubicBezTo>
                    <a:pt x="458" y="2882"/>
                    <a:pt x="572" y="2526"/>
                    <a:pt x="642" y="2158"/>
                  </a:cubicBezTo>
                  <a:cubicBezTo>
                    <a:pt x="712" y="1795"/>
                    <a:pt x="737" y="1427"/>
                    <a:pt x="718" y="1052"/>
                  </a:cubicBezTo>
                  <a:lnTo>
                    <a:pt x="718" y="817"/>
                  </a:lnTo>
                  <a:lnTo>
                    <a:pt x="718" y="785"/>
                  </a:lnTo>
                  <a:cubicBezTo>
                    <a:pt x="737" y="588"/>
                    <a:pt x="725" y="397"/>
                    <a:pt x="686" y="207"/>
                  </a:cubicBezTo>
                  <a:cubicBezTo>
                    <a:pt x="686" y="200"/>
                    <a:pt x="680" y="188"/>
                    <a:pt x="674" y="181"/>
                  </a:cubicBezTo>
                  <a:cubicBezTo>
                    <a:pt x="667" y="137"/>
                    <a:pt x="667" y="92"/>
                    <a:pt x="655" y="48"/>
                  </a:cubicBezTo>
                  <a:cubicBezTo>
                    <a:pt x="652" y="16"/>
                    <a:pt x="628" y="0"/>
                    <a:pt x="603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7"/>
            <p:cNvSpPr/>
            <p:nvPr/>
          </p:nvSpPr>
          <p:spPr>
            <a:xfrm flipH="1">
              <a:off x="8718731" y="1437999"/>
              <a:ext cx="65535" cy="131367"/>
            </a:xfrm>
            <a:custGeom>
              <a:rect b="b" l="l" r="r" t="t"/>
              <a:pathLst>
                <a:path extrusionOk="0" h="882" w="440">
                  <a:moveTo>
                    <a:pt x="372" y="0"/>
                  </a:moveTo>
                  <a:cubicBezTo>
                    <a:pt x="344" y="0"/>
                    <a:pt x="314" y="17"/>
                    <a:pt x="306" y="51"/>
                  </a:cubicBezTo>
                  <a:cubicBezTo>
                    <a:pt x="261" y="242"/>
                    <a:pt x="204" y="426"/>
                    <a:pt x="128" y="597"/>
                  </a:cubicBezTo>
                  <a:lnTo>
                    <a:pt x="115" y="617"/>
                  </a:lnTo>
                  <a:cubicBezTo>
                    <a:pt x="83" y="680"/>
                    <a:pt x="45" y="731"/>
                    <a:pt x="14" y="794"/>
                  </a:cubicBezTo>
                  <a:cubicBezTo>
                    <a:pt x="1" y="820"/>
                    <a:pt x="14" y="858"/>
                    <a:pt x="45" y="871"/>
                  </a:cubicBezTo>
                  <a:cubicBezTo>
                    <a:pt x="55" y="878"/>
                    <a:pt x="66" y="882"/>
                    <a:pt x="77" y="882"/>
                  </a:cubicBezTo>
                  <a:cubicBezTo>
                    <a:pt x="94" y="882"/>
                    <a:pt x="110" y="873"/>
                    <a:pt x="122" y="858"/>
                  </a:cubicBezTo>
                  <a:cubicBezTo>
                    <a:pt x="166" y="801"/>
                    <a:pt x="204" y="737"/>
                    <a:pt x="236" y="674"/>
                  </a:cubicBezTo>
                  <a:cubicBezTo>
                    <a:pt x="268" y="610"/>
                    <a:pt x="299" y="547"/>
                    <a:pt x="325" y="483"/>
                  </a:cubicBezTo>
                  <a:cubicBezTo>
                    <a:pt x="376" y="350"/>
                    <a:pt x="414" y="210"/>
                    <a:pt x="433" y="70"/>
                  </a:cubicBezTo>
                  <a:cubicBezTo>
                    <a:pt x="440" y="25"/>
                    <a:pt x="407" y="0"/>
                    <a:pt x="37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7"/>
            <p:cNvSpPr/>
            <p:nvPr/>
          </p:nvSpPr>
          <p:spPr>
            <a:xfrm flipH="1">
              <a:off x="8715007" y="1154711"/>
              <a:ext cx="116473" cy="333929"/>
            </a:xfrm>
            <a:custGeom>
              <a:rect b="b" l="l" r="r" t="t"/>
              <a:pathLst>
                <a:path extrusionOk="0" h="2242" w="782">
                  <a:moveTo>
                    <a:pt x="729" y="1"/>
                  </a:moveTo>
                  <a:cubicBezTo>
                    <a:pt x="703" y="1"/>
                    <a:pt x="674" y="19"/>
                    <a:pt x="667" y="46"/>
                  </a:cubicBezTo>
                  <a:cubicBezTo>
                    <a:pt x="616" y="231"/>
                    <a:pt x="610" y="428"/>
                    <a:pt x="578" y="618"/>
                  </a:cubicBezTo>
                  <a:cubicBezTo>
                    <a:pt x="547" y="809"/>
                    <a:pt x="508" y="1006"/>
                    <a:pt x="458" y="1197"/>
                  </a:cubicBezTo>
                  <a:lnTo>
                    <a:pt x="439" y="1279"/>
                  </a:lnTo>
                  <a:cubicBezTo>
                    <a:pt x="337" y="1559"/>
                    <a:pt x="197" y="1826"/>
                    <a:pt x="25" y="2067"/>
                  </a:cubicBezTo>
                  <a:cubicBezTo>
                    <a:pt x="0" y="2093"/>
                    <a:pt x="6" y="2125"/>
                    <a:pt x="25" y="2150"/>
                  </a:cubicBezTo>
                  <a:cubicBezTo>
                    <a:pt x="43" y="2210"/>
                    <a:pt x="107" y="2241"/>
                    <a:pt x="170" y="2241"/>
                  </a:cubicBezTo>
                  <a:cubicBezTo>
                    <a:pt x="200" y="2241"/>
                    <a:pt x="230" y="2234"/>
                    <a:pt x="254" y="2220"/>
                  </a:cubicBezTo>
                  <a:cubicBezTo>
                    <a:pt x="305" y="2175"/>
                    <a:pt x="350" y="2125"/>
                    <a:pt x="375" y="2061"/>
                  </a:cubicBezTo>
                  <a:cubicBezTo>
                    <a:pt x="413" y="1985"/>
                    <a:pt x="451" y="1908"/>
                    <a:pt x="483" y="1832"/>
                  </a:cubicBezTo>
                  <a:cubicBezTo>
                    <a:pt x="629" y="1521"/>
                    <a:pt x="725" y="1190"/>
                    <a:pt x="769" y="847"/>
                  </a:cubicBezTo>
                  <a:cubicBezTo>
                    <a:pt x="782" y="688"/>
                    <a:pt x="782" y="523"/>
                    <a:pt x="763" y="364"/>
                  </a:cubicBezTo>
                  <a:cubicBezTo>
                    <a:pt x="775" y="256"/>
                    <a:pt x="782" y="148"/>
                    <a:pt x="775" y="46"/>
                  </a:cubicBezTo>
                  <a:cubicBezTo>
                    <a:pt x="772" y="14"/>
                    <a:pt x="752" y="1"/>
                    <a:pt x="729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7"/>
            <p:cNvSpPr/>
            <p:nvPr/>
          </p:nvSpPr>
          <p:spPr>
            <a:xfrm flipH="1">
              <a:off x="7961507" y="1130135"/>
              <a:ext cx="22937" cy="78940"/>
            </a:xfrm>
            <a:custGeom>
              <a:rect b="b" l="l" r="r" t="t"/>
              <a:pathLst>
                <a:path extrusionOk="0" h="530" w="154">
                  <a:moveTo>
                    <a:pt x="35" y="0"/>
                  </a:moveTo>
                  <a:cubicBezTo>
                    <a:pt x="20" y="0"/>
                    <a:pt x="1" y="14"/>
                    <a:pt x="1" y="27"/>
                  </a:cubicBezTo>
                  <a:cubicBezTo>
                    <a:pt x="7" y="46"/>
                    <a:pt x="1" y="72"/>
                    <a:pt x="7" y="97"/>
                  </a:cubicBezTo>
                  <a:cubicBezTo>
                    <a:pt x="13" y="123"/>
                    <a:pt x="13" y="142"/>
                    <a:pt x="20" y="167"/>
                  </a:cubicBezTo>
                  <a:cubicBezTo>
                    <a:pt x="20" y="211"/>
                    <a:pt x="26" y="256"/>
                    <a:pt x="26" y="300"/>
                  </a:cubicBezTo>
                  <a:cubicBezTo>
                    <a:pt x="32" y="351"/>
                    <a:pt x="26" y="389"/>
                    <a:pt x="26" y="434"/>
                  </a:cubicBezTo>
                  <a:cubicBezTo>
                    <a:pt x="26" y="458"/>
                    <a:pt x="38" y="530"/>
                    <a:pt x="84" y="530"/>
                  </a:cubicBezTo>
                  <a:cubicBezTo>
                    <a:pt x="86" y="530"/>
                    <a:pt x="88" y="529"/>
                    <a:pt x="90" y="529"/>
                  </a:cubicBezTo>
                  <a:cubicBezTo>
                    <a:pt x="109" y="523"/>
                    <a:pt x="121" y="497"/>
                    <a:pt x="134" y="478"/>
                  </a:cubicBezTo>
                  <a:cubicBezTo>
                    <a:pt x="147" y="453"/>
                    <a:pt x="153" y="428"/>
                    <a:pt x="153" y="402"/>
                  </a:cubicBezTo>
                  <a:cubicBezTo>
                    <a:pt x="153" y="358"/>
                    <a:pt x="153" y="313"/>
                    <a:pt x="147" y="269"/>
                  </a:cubicBezTo>
                  <a:cubicBezTo>
                    <a:pt x="140" y="218"/>
                    <a:pt x="128" y="173"/>
                    <a:pt x="115" y="129"/>
                  </a:cubicBezTo>
                  <a:cubicBezTo>
                    <a:pt x="109" y="103"/>
                    <a:pt x="96" y="84"/>
                    <a:pt x="90" y="65"/>
                  </a:cubicBezTo>
                  <a:cubicBezTo>
                    <a:pt x="77" y="46"/>
                    <a:pt x="64" y="27"/>
                    <a:pt x="51" y="8"/>
                  </a:cubicBezTo>
                  <a:cubicBezTo>
                    <a:pt x="48" y="3"/>
                    <a:pt x="42" y="0"/>
                    <a:pt x="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7"/>
            <p:cNvSpPr/>
            <p:nvPr/>
          </p:nvSpPr>
          <p:spPr>
            <a:xfrm flipH="1">
              <a:off x="7991892" y="1163201"/>
              <a:ext cx="8639" cy="36491"/>
            </a:xfrm>
            <a:custGeom>
              <a:rect b="b" l="l" r="r" t="t"/>
              <a:pathLst>
                <a:path extrusionOk="0" h="245" w="58">
                  <a:moveTo>
                    <a:pt x="27" y="1"/>
                  </a:moveTo>
                  <a:cubicBezTo>
                    <a:pt x="24" y="1"/>
                    <a:pt x="22" y="1"/>
                    <a:pt x="20" y="2"/>
                  </a:cubicBezTo>
                  <a:cubicBezTo>
                    <a:pt x="7" y="2"/>
                    <a:pt x="1" y="15"/>
                    <a:pt x="1" y="28"/>
                  </a:cubicBezTo>
                  <a:cubicBezTo>
                    <a:pt x="1" y="98"/>
                    <a:pt x="7" y="167"/>
                    <a:pt x="26" y="237"/>
                  </a:cubicBezTo>
                  <a:cubicBezTo>
                    <a:pt x="29" y="243"/>
                    <a:pt x="32" y="245"/>
                    <a:pt x="36" y="245"/>
                  </a:cubicBezTo>
                  <a:cubicBezTo>
                    <a:pt x="42" y="245"/>
                    <a:pt x="48" y="241"/>
                    <a:pt x="51" y="237"/>
                  </a:cubicBezTo>
                  <a:cubicBezTo>
                    <a:pt x="58" y="199"/>
                    <a:pt x="58" y="161"/>
                    <a:pt x="58" y="123"/>
                  </a:cubicBezTo>
                  <a:lnTo>
                    <a:pt x="51" y="21"/>
                  </a:lnTo>
                  <a:cubicBezTo>
                    <a:pt x="46" y="11"/>
                    <a:pt x="37" y="1"/>
                    <a:pt x="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7"/>
            <p:cNvSpPr/>
            <p:nvPr/>
          </p:nvSpPr>
          <p:spPr>
            <a:xfrm flipH="1">
              <a:off x="7952124" y="1227842"/>
              <a:ext cx="11469" cy="46768"/>
            </a:xfrm>
            <a:custGeom>
              <a:rect b="b" l="l" r="r" t="t"/>
              <a:pathLst>
                <a:path extrusionOk="0" h="314" w="77">
                  <a:moveTo>
                    <a:pt x="45" y="0"/>
                  </a:moveTo>
                  <a:cubicBezTo>
                    <a:pt x="32" y="0"/>
                    <a:pt x="19" y="7"/>
                    <a:pt x="13" y="26"/>
                  </a:cubicBezTo>
                  <a:cubicBezTo>
                    <a:pt x="13" y="64"/>
                    <a:pt x="7" y="108"/>
                    <a:pt x="7" y="146"/>
                  </a:cubicBezTo>
                  <a:cubicBezTo>
                    <a:pt x="7" y="172"/>
                    <a:pt x="7" y="191"/>
                    <a:pt x="0" y="210"/>
                  </a:cubicBezTo>
                  <a:cubicBezTo>
                    <a:pt x="0" y="235"/>
                    <a:pt x="0" y="261"/>
                    <a:pt x="0" y="280"/>
                  </a:cubicBezTo>
                  <a:cubicBezTo>
                    <a:pt x="0" y="302"/>
                    <a:pt x="18" y="313"/>
                    <a:pt x="35" y="313"/>
                  </a:cubicBezTo>
                  <a:cubicBezTo>
                    <a:pt x="53" y="313"/>
                    <a:pt x="70" y="302"/>
                    <a:pt x="70" y="280"/>
                  </a:cubicBezTo>
                  <a:cubicBezTo>
                    <a:pt x="77" y="261"/>
                    <a:pt x="77" y="235"/>
                    <a:pt x="70" y="216"/>
                  </a:cubicBezTo>
                  <a:lnTo>
                    <a:pt x="70" y="153"/>
                  </a:lnTo>
                  <a:lnTo>
                    <a:pt x="77" y="19"/>
                  </a:lnTo>
                  <a:cubicBezTo>
                    <a:pt x="77" y="7"/>
                    <a:pt x="58" y="0"/>
                    <a:pt x="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7"/>
            <p:cNvSpPr/>
            <p:nvPr/>
          </p:nvSpPr>
          <p:spPr>
            <a:xfrm flipH="1">
              <a:off x="7920846" y="1210415"/>
              <a:ext cx="8639" cy="40959"/>
            </a:xfrm>
            <a:custGeom>
              <a:rect b="b" l="l" r="r" t="t"/>
              <a:pathLst>
                <a:path extrusionOk="0" h="275" w="58">
                  <a:moveTo>
                    <a:pt x="28" y="0"/>
                  </a:moveTo>
                  <a:cubicBezTo>
                    <a:pt x="14" y="0"/>
                    <a:pt x="0" y="9"/>
                    <a:pt x="0" y="22"/>
                  </a:cubicBezTo>
                  <a:lnTo>
                    <a:pt x="0" y="143"/>
                  </a:lnTo>
                  <a:lnTo>
                    <a:pt x="0" y="206"/>
                  </a:lnTo>
                  <a:cubicBezTo>
                    <a:pt x="0" y="232"/>
                    <a:pt x="0" y="251"/>
                    <a:pt x="13" y="270"/>
                  </a:cubicBezTo>
                  <a:cubicBezTo>
                    <a:pt x="16" y="273"/>
                    <a:pt x="22" y="275"/>
                    <a:pt x="29" y="275"/>
                  </a:cubicBezTo>
                  <a:cubicBezTo>
                    <a:pt x="35" y="275"/>
                    <a:pt x="41" y="273"/>
                    <a:pt x="45" y="270"/>
                  </a:cubicBezTo>
                  <a:cubicBezTo>
                    <a:pt x="51" y="251"/>
                    <a:pt x="57" y="232"/>
                    <a:pt x="57" y="206"/>
                  </a:cubicBezTo>
                  <a:cubicBezTo>
                    <a:pt x="51" y="187"/>
                    <a:pt x="51" y="168"/>
                    <a:pt x="51" y="143"/>
                  </a:cubicBezTo>
                  <a:lnTo>
                    <a:pt x="51" y="22"/>
                  </a:lnTo>
                  <a:cubicBezTo>
                    <a:pt x="51" y="7"/>
                    <a:pt x="40" y="0"/>
                    <a:pt x="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7"/>
            <p:cNvSpPr/>
            <p:nvPr/>
          </p:nvSpPr>
          <p:spPr>
            <a:xfrm flipH="1">
              <a:off x="7931272" y="1084857"/>
              <a:ext cx="12511" cy="37385"/>
            </a:xfrm>
            <a:custGeom>
              <a:rect b="b" l="l" r="r" t="t"/>
              <a:pathLst>
                <a:path extrusionOk="0" h="251" w="84">
                  <a:moveTo>
                    <a:pt x="20" y="1"/>
                  </a:moveTo>
                  <a:cubicBezTo>
                    <a:pt x="7" y="13"/>
                    <a:pt x="1" y="26"/>
                    <a:pt x="7" y="39"/>
                  </a:cubicBezTo>
                  <a:cubicBezTo>
                    <a:pt x="14" y="71"/>
                    <a:pt x="20" y="102"/>
                    <a:pt x="26" y="134"/>
                  </a:cubicBezTo>
                  <a:lnTo>
                    <a:pt x="26" y="185"/>
                  </a:lnTo>
                  <a:lnTo>
                    <a:pt x="26" y="210"/>
                  </a:lnTo>
                  <a:lnTo>
                    <a:pt x="33" y="236"/>
                  </a:lnTo>
                  <a:cubicBezTo>
                    <a:pt x="36" y="245"/>
                    <a:pt x="44" y="250"/>
                    <a:pt x="52" y="250"/>
                  </a:cubicBezTo>
                  <a:cubicBezTo>
                    <a:pt x="60" y="250"/>
                    <a:pt x="68" y="245"/>
                    <a:pt x="71" y="236"/>
                  </a:cubicBezTo>
                  <a:cubicBezTo>
                    <a:pt x="77" y="223"/>
                    <a:pt x="77" y="204"/>
                    <a:pt x="83" y="185"/>
                  </a:cubicBezTo>
                  <a:cubicBezTo>
                    <a:pt x="83" y="166"/>
                    <a:pt x="83" y="147"/>
                    <a:pt x="83" y="128"/>
                  </a:cubicBezTo>
                  <a:cubicBezTo>
                    <a:pt x="77" y="90"/>
                    <a:pt x="64" y="52"/>
                    <a:pt x="58" y="20"/>
                  </a:cubicBezTo>
                  <a:cubicBezTo>
                    <a:pt x="45" y="7"/>
                    <a:pt x="33" y="1"/>
                    <a:pt x="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7"/>
            <p:cNvSpPr/>
            <p:nvPr/>
          </p:nvSpPr>
          <p:spPr>
            <a:xfrm flipH="1">
              <a:off x="7994722" y="1253311"/>
              <a:ext cx="8639" cy="35150"/>
            </a:xfrm>
            <a:custGeom>
              <a:rect b="b" l="l" r="r" t="t"/>
              <a:pathLst>
                <a:path extrusionOk="0" h="236" w="58">
                  <a:moveTo>
                    <a:pt x="39" y="1"/>
                  </a:moveTo>
                  <a:cubicBezTo>
                    <a:pt x="26" y="1"/>
                    <a:pt x="7" y="14"/>
                    <a:pt x="7" y="26"/>
                  </a:cubicBezTo>
                  <a:cubicBezTo>
                    <a:pt x="7" y="58"/>
                    <a:pt x="1" y="90"/>
                    <a:pt x="1" y="122"/>
                  </a:cubicBezTo>
                  <a:lnTo>
                    <a:pt x="1" y="172"/>
                  </a:lnTo>
                  <a:cubicBezTo>
                    <a:pt x="1" y="179"/>
                    <a:pt x="1" y="192"/>
                    <a:pt x="1" y="198"/>
                  </a:cubicBezTo>
                  <a:cubicBezTo>
                    <a:pt x="1" y="204"/>
                    <a:pt x="7" y="217"/>
                    <a:pt x="7" y="223"/>
                  </a:cubicBezTo>
                  <a:cubicBezTo>
                    <a:pt x="10" y="232"/>
                    <a:pt x="16" y="235"/>
                    <a:pt x="24" y="235"/>
                  </a:cubicBezTo>
                  <a:cubicBezTo>
                    <a:pt x="32" y="235"/>
                    <a:pt x="42" y="230"/>
                    <a:pt x="45" y="223"/>
                  </a:cubicBezTo>
                  <a:cubicBezTo>
                    <a:pt x="51" y="211"/>
                    <a:pt x="51" y="211"/>
                    <a:pt x="58" y="204"/>
                  </a:cubicBezTo>
                  <a:cubicBezTo>
                    <a:pt x="58" y="192"/>
                    <a:pt x="58" y="185"/>
                    <a:pt x="58" y="172"/>
                  </a:cubicBezTo>
                  <a:lnTo>
                    <a:pt x="58" y="128"/>
                  </a:lnTo>
                  <a:lnTo>
                    <a:pt x="58" y="33"/>
                  </a:lnTo>
                  <a:cubicBezTo>
                    <a:pt x="58" y="20"/>
                    <a:pt x="51" y="7"/>
                    <a:pt x="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7"/>
            <p:cNvSpPr/>
            <p:nvPr/>
          </p:nvSpPr>
          <p:spPr>
            <a:xfrm flipH="1">
              <a:off x="7964337" y="1350570"/>
              <a:ext cx="17277" cy="24427"/>
            </a:xfrm>
            <a:custGeom>
              <a:rect b="b" l="l" r="r" t="t"/>
              <a:pathLst>
                <a:path extrusionOk="0" h="164" w="116">
                  <a:moveTo>
                    <a:pt x="76" y="0"/>
                  </a:moveTo>
                  <a:cubicBezTo>
                    <a:pt x="62" y="0"/>
                    <a:pt x="50" y="7"/>
                    <a:pt x="45" y="22"/>
                  </a:cubicBezTo>
                  <a:cubicBezTo>
                    <a:pt x="39" y="41"/>
                    <a:pt x="32" y="60"/>
                    <a:pt x="26" y="72"/>
                  </a:cubicBezTo>
                  <a:lnTo>
                    <a:pt x="13" y="104"/>
                  </a:lnTo>
                  <a:cubicBezTo>
                    <a:pt x="7" y="110"/>
                    <a:pt x="7" y="123"/>
                    <a:pt x="7" y="136"/>
                  </a:cubicBezTo>
                  <a:cubicBezTo>
                    <a:pt x="1" y="149"/>
                    <a:pt x="7" y="161"/>
                    <a:pt x="20" y="161"/>
                  </a:cubicBezTo>
                  <a:cubicBezTo>
                    <a:pt x="23" y="163"/>
                    <a:pt x="27" y="164"/>
                    <a:pt x="31" y="164"/>
                  </a:cubicBezTo>
                  <a:cubicBezTo>
                    <a:pt x="39" y="164"/>
                    <a:pt x="47" y="159"/>
                    <a:pt x="52" y="155"/>
                  </a:cubicBezTo>
                  <a:cubicBezTo>
                    <a:pt x="58" y="149"/>
                    <a:pt x="64" y="136"/>
                    <a:pt x="71" y="123"/>
                  </a:cubicBezTo>
                  <a:lnTo>
                    <a:pt x="83" y="98"/>
                  </a:lnTo>
                  <a:lnTo>
                    <a:pt x="109" y="47"/>
                  </a:lnTo>
                  <a:cubicBezTo>
                    <a:pt x="115" y="28"/>
                    <a:pt x="109" y="9"/>
                    <a:pt x="90" y="2"/>
                  </a:cubicBezTo>
                  <a:cubicBezTo>
                    <a:pt x="85" y="1"/>
                    <a:pt x="80" y="0"/>
                    <a:pt x="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7"/>
            <p:cNvSpPr/>
            <p:nvPr/>
          </p:nvSpPr>
          <p:spPr>
            <a:xfrm flipH="1">
              <a:off x="8017361" y="1439340"/>
              <a:ext cx="14447" cy="49300"/>
            </a:xfrm>
            <a:custGeom>
              <a:rect b="b" l="l" r="r" t="t"/>
              <a:pathLst>
                <a:path extrusionOk="0" h="331" w="97">
                  <a:moveTo>
                    <a:pt x="60" y="0"/>
                  </a:moveTo>
                  <a:cubicBezTo>
                    <a:pt x="47" y="0"/>
                    <a:pt x="33" y="9"/>
                    <a:pt x="33" y="23"/>
                  </a:cubicBezTo>
                  <a:cubicBezTo>
                    <a:pt x="33" y="74"/>
                    <a:pt x="33" y="118"/>
                    <a:pt x="26" y="169"/>
                  </a:cubicBezTo>
                  <a:cubicBezTo>
                    <a:pt x="26" y="188"/>
                    <a:pt x="20" y="214"/>
                    <a:pt x="14" y="233"/>
                  </a:cubicBezTo>
                  <a:cubicBezTo>
                    <a:pt x="1" y="258"/>
                    <a:pt x="1" y="283"/>
                    <a:pt x="1" y="309"/>
                  </a:cubicBezTo>
                  <a:cubicBezTo>
                    <a:pt x="6" y="323"/>
                    <a:pt x="18" y="330"/>
                    <a:pt x="29" y="330"/>
                  </a:cubicBezTo>
                  <a:cubicBezTo>
                    <a:pt x="32" y="330"/>
                    <a:pt x="36" y="329"/>
                    <a:pt x="39" y="328"/>
                  </a:cubicBezTo>
                  <a:cubicBezTo>
                    <a:pt x="64" y="309"/>
                    <a:pt x="77" y="283"/>
                    <a:pt x="77" y="258"/>
                  </a:cubicBezTo>
                  <a:cubicBezTo>
                    <a:pt x="83" y="233"/>
                    <a:pt x="90" y="201"/>
                    <a:pt x="96" y="175"/>
                  </a:cubicBezTo>
                  <a:cubicBezTo>
                    <a:pt x="96" y="150"/>
                    <a:pt x="96" y="125"/>
                    <a:pt x="96" y="99"/>
                  </a:cubicBezTo>
                  <a:cubicBezTo>
                    <a:pt x="96" y="67"/>
                    <a:pt x="90" y="42"/>
                    <a:pt x="83" y="17"/>
                  </a:cubicBezTo>
                  <a:cubicBezTo>
                    <a:pt x="81" y="5"/>
                    <a:pt x="71" y="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7"/>
            <p:cNvSpPr/>
            <p:nvPr/>
          </p:nvSpPr>
          <p:spPr>
            <a:xfrm flipH="1">
              <a:off x="8034936" y="1366656"/>
              <a:ext cx="10128" cy="45725"/>
            </a:xfrm>
            <a:custGeom>
              <a:rect b="b" l="l" r="r" t="t"/>
              <a:pathLst>
                <a:path extrusionOk="0" h="307" w="68">
                  <a:moveTo>
                    <a:pt x="44" y="1"/>
                  </a:moveTo>
                  <a:cubicBezTo>
                    <a:pt x="33" y="1"/>
                    <a:pt x="23" y="7"/>
                    <a:pt x="20" y="22"/>
                  </a:cubicBezTo>
                  <a:lnTo>
                    <a:pt x="7" y="161"/>
                  </a:lnTo>
                  <a:cubicBezTo>
                    <a:pt x="7" y="180"/>
                    <a:pt x="7" y="206"/>
                    <a:pt x="7" y="225"/>
                  </a:cubicBezTo>
                  <a:lnTo>
                    <a:pt x="7" y="263"/>
                  </a:lnTo>
                  <a:cubicBezTo>
                    <a:pt x="1" y="276"/>
                    <a:pt x="7" y="288"/>
                    <a:pt x="14" y="295"/>
                  </a:cubicBezTo>
                  <a:cubicBezTo>
                    <a:pt x="16" y="303"/>
                    <a:pt x="22" y="307"/>
                    <a:pt x="28" y="307"/>
                  </a:cubicBezTo>
                  <a:cubicBezTo>
                    <a:pt x="35" y="307"/>
                    <a:pt x="42" y="302"/>
                    <a:pt x="45" y="295"/>
                  </a:cubicBezTo>
                  <a:cubicBezTo>
                    <a:pt x="52" y="276"/>
                    <a:pt x="58" y="257"/>
                    <a:pt x="58" y="231"/>
                  </a:cubicBezTo>
                  <a:lnTo>
                    <a:pt x="58" y="161"/>
                  </a:lnTo>
                  <a:cubicBezTo>
                    <a:pt x="58" y="117"/>
                    <a:pt x="58" y="72"/>
                    <a:pt x="64" y="28"/>
                  </a:cubicBezTo>
                  <a:cubicBezTo>
                    <a:pt x="68" y="10"/>
                    <a:pt x="56" y="1"/>
                    <a:pt x="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7"/>
            <p:cNvSpPr/>
            <p:nvPr/>
          </p:nvSpPr>
          <p:spPr>
            <a:xfrm flipH="1">
              <a:off x="8009765" y="1094985"/>
              <a:ext cx="17277" cy="44385"/>
            </a:xfrm>
            <a:custGeom>
              <a:rect b="b" l="l" r="r" t="t"/>
              <a:pathLst>
                <a:path extrusionOk="0" h="298" w="116">
                  <a:moveTo>
                    <a:pt x="35" y="1"/>
                  </a:moveTo>
                  <a:cubicBezTo>
                    <a:pt x="20" y="1"/>
                    <a:pt x="7" y="11"/>
                    <a:pt x="7" y="28"/>
                  </a:cubicBezTo>
                  <a:cubicBezTo>
                    <a:pt x="1" y="47"/>
                    <a:pt x="1" y="73"/>
                    <a:pt x="7" y="92"/>
                  </a:cubicBezTo>
                  <a:cubicBezTo>
                    <a:pt x="7" y="111"/>
                    <a:pt x="7" y="130"/>
                    <a:pt x="7" y="149"/>
                  </a:cubicBezTo>
                  <a:cubicBezTo>
                    <a:pt x="13" y="168"/>
                    <a:pt x="7" y="187"/>
                    <a:pt x="13" y="206"/>
                  </a:cubicBezTo>
                  <a:cubicBezTo>
                    <a:pt x="20" y="225"/>
                    <a:pt x="20" y="250"/>
                    <a:pt x="26" y="270"/>
                  </a:cubicBezTo>
                  <a:cubicBezTo>
                    <a:pt x="34" y="289"/>
                    <a:pt x="51" y="297"/>
                    <a:pt x="67" y="297"/>
                  </a:cubicBezTo>
                  <a:cubicBezTo>
                    <a:pt x="89" y="297"/>
                    <a:pt x="111" y="282"/>
                    <a:pt x="115" y="257"/>
                  </a:cubicBezTo>
                  <a:cubicBezTo>
                    <a:pt x="115" y="231"/>
                    <a:pt x="115" y="212"/>
                    <a:pt x="109" y="193"/>
                  </a:cubicBezTo>
                  <a:cubicBezTo>
                    <a:pt x="109" y="174"/>
                    <a:pt x="102" y="155"/>
                    <a:pt x="96" y="136"/>
                  </a:cubicBezTo>
                  <a:cubicBezTo>
                    <a:pt x="90" y="117"/>
                    <a:pt x="90" y="98"/>
                    <a:pt x="83" y="79"/>
                  </a:cubicBezTo>
                  <a:cubicBezTo>
                    <a:pt x="83" y="60"/>
                    <a:pt x="77" y="41"/>
                    <a:pt x="64" y="22"/>
                  </a:cubicBezTo>
                  <a:cubicBezTo>
                    <a:pt x="58" y="7"/>
                    <a:pt x="46" y="1"/>
                    <a:pt x="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7"/>
            <p:cNvSpPr/>
            <p:nvPr/>
          </p:nvSpPr>
          <p:spPr>
            <a:xfrm flipH="1">
              <a:off x="8031659" y="961830"/>
              <a:ext cx="10575" cy="22937"/>
            </a:xfrm>
            <a:custGeom>
              <a:rect b="b" l="l" r="r" t="t"/>
              <a:pathLst>
                <a:path extrusionOk="0" h="154" w="71">
                  <a:moveTo>
                    <a:pt x="26" y="1"/>
                  </a:moveTo>
                  <a:cubicBezTo>
                    <a:pt x="14" y="1"/>
                    <a:pt x="1" y="13"/>
                    <a:pt x="7" y="32"/>
                  </a:cubicBezTo>
                  <a:lnTo>
                    <a:pt x="7" y="83"/>
                  </a:lnTo>
                  <a:lnTo>
                    <a:pt x="7" y="115"/>
                  </a:lnTo>
                  <a:lnTo>
                    <a:pt x="7" y="128"/>
                  </a:lnTo>
                  <a:cubicBezTo>
                    <a:pt x="7" y="134"/>
                    <a:pt x="14" y="140"/>
                    <a:pt x="20" y="147"/>
                  </a:cubicBezTo>
                  <a:cubicBezTo>
                    <a:pt x="26" y="153"/>
                    <a:pt x="33" y="153"/>
                    <a:pt x="39" y="153"/>
                  </a:cubicBezTo>
                  <a:cubicBezTo>
                    <a:pt x="45" y="153"/>
                    <a:pt x="52" y="153"/>
                    <a:pt x="58" y="147"/>
                  </a:cubicBezTo>
                  <a:cubicBezTo>
                    <a:pt x="65" y="140"/>
                    <a:pt x="65" y="128"/>
                    <a:pt x="65" y="121"/>
                  </a:cubicBezTo>
                  <a:cubicBezTo>
                    <a:pt x="71" y="121"/>
                    <a:pt x="71" y="109"/>
                    <a:pt x="71" y="102"/>
                  </a:cubicBezTo>
                  <a:lnTo>
                    <a:pt x="71" y="77"/>
                  </a:lnTo>
                  <a:lnTo>
                    <a:pt x="58" y="26"/>
                  </a:lnTo>
                  <a:cubicBezTo>
                    <a:pt x="58" y="7"/>
                    <a:pt x="45" y="1"/>
                    <a:pt x="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7"/>
            <p:cNvSpPr/>
            <p:nvPr/>
          </p:nvSpPr>
          <p:spPr>
            <a:xfrm flipH="1">
              <a:off x="7916080" y="1333442"/>
              <a:ext cx="13107" cy="44981"/>
            </a:xfrm>
            <a:custGeom>
              <a:rect b="b" l="l" r="r" t="t"/>
              <a:pathLst>
                <a:path extrusionOk="0" h="302" w="88">
                  <a:moveTo>
                    <a:pt x="33" y="0"/>
                  </a:moveTo>
                  <a:cubicBezTo>
                    <a:pt x="17" y="0"/>
                    <a:pt x="1" y="14"/>
                    <a:pt x="5" y="35"/>
                  </a:cubicBezTo>
                  <a:lnTo>
                    <a:pt x="11" y="156"/>
                  </a:lnTo>
                  <a:lnTo>
                    <a:pt x="11" y="219"/>
                  </a:lnTo>
                  <a:cubicBezTo>
                    <a:pt x="11" y="238"/>
                    <a:pt x="17" y="264"/>
                    <a:pt x="24" y="283"/>
                  </a:cubicBezTo>
                  <a:cubicBezTo>
                    <a:pt x="30" y="295"/>
                    <a:pt x="43" y="302"/>
                    <a:pt x="55" y="302"/>
                  </a:cubicBezTo>
                  <a:cubicBezTo>
                    <a:pt x="74" y="295"/>
                    <a:pt x="81" y="289"/>
                    <a:pt x="87" y="270"/>
                  </a:cubicBezTo>
                  <a:cubicBezTo>
                    <a:pt x="87" y="251"/>
                    <a:pt x="87" y="225"/>
                    <a:pt x="87" y="206"/>
                  </a:cubicBezTo>
                  <a:lnTo>
                    <a:pt x="81" y="149"/>
                  </a:lnTo>
                  <a:lnTo>
                    <a:pt x="62" y="28"/>
                  </a:lnTo>
                  <a:cubicBezTo>
                    <a:pt x="59" y="9"/>
                    <a:pt x="46" y="0"/>
                    <a:pt x="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7"/>
            <p:cNvSpPr/>
            <p:nvPr/>
          </p:nvSpPr>
          <p:spPr>
            <a:xfrm flipH="1">
              <a:off x="7940804" y="1417148"/>
              <a:ext cx="7596" cy="40363"/>
            </a:xfrm>
            <a:custGeom>
              <a:rect b="b" l="l" r="r" t="t"/>
              <a:pathLst>
                <a:path extrusionOk="0" h="271" w="51">
                  <a:moveTo>
                    <a:pt x="32" y="0"/>
                  </a:moveTo>
                  <a:cubicBezTo>
                    <a:pt x="19" y="0"/>
                    <a:pt x="6" y="7"/>
                    <a:pt x="6" y="26"/>
                  </a:cubicBezTo>
                  <a:lnTo>
                    <a:pt x="0" y="140"/>
                  </a:lnTo>
                  <a:cubicBezTo>
                    <a:pt x="0" y="159"/>
                    <a:pt x="0" y="178"/>
                    <a:pt x="0" y="197"/>
                  </a:cubicBezTo>
                  <a:lnTo>
                    <a:pt x="0" y="229"/>
                  </a:lnTo>
                  <a:cubicBezTo>
                    <a:pt x="0" y="242"/>
                    <a:pt x="6" y="248"/>
                    <a:pt x="6" y="261"/>
                  </a:cubicBezTo>
                  <a:cubicBezTo>
                    <a:pt x="6" y="265"/>
                    <a:pt x="16" y="271"/>
                    <a:pt x="25" y="271"/>
                  </a:cubicBezTo>
                  <a:cubicBezTo>
                    <a:pt x="30" y="271"/>
                    <a:pt x="36" y="268"/>
                    <a:pt x="38" y="261"/>
                  </a:cubicBezTo>
                  <a:cubicBezTo>
                    <a:pt x="45" y="235"/>
                    <a:pt x="45" y="242"/>
                    <a:pt x="51" y="229"/>
                  </a:cubicBezTo>
                  <a:cubicBezTo>
                    <a:pt x="51" y="216"/>
                    <a:pt x="51" y="210"/>
                    <a:pt x="51" y="204"/>
                  </a:cubicBezTo>
                  <a:lnTo>
                    <a:pt x="51" y="172"/>
                  </a:lnTo>
                  <a:lnTo>
                    <a:pt x="51" y="140"/>
                  </a:lnTo>
                  <a:lnTo>
                    <a:pt x="51" y="26"/>
                  </a:lnTo>
                  <a:cubicBezTo>
                    <a:pt x="51" y="13"/>
                    <a:pt x="45" y="7"/>
                    <a:pt x="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7"/>
            <p:cNvSpPr/>
            <p:nvPr/>
          </p:nvSpPr>
          <p:spPr>
            <a:xfrm flipH="1">
              <a:off x="8027787" y="1662754"/>
              <a:ext cx="42598" cy="80131"/>
            </a:xfrm>
            <a:custGeom>
              <a:rect b="b" l="l" r="r" t="t"/>
              <a:pathLst>
                <a:path extrusionOk="0" h="538" w="286">
                  <a:moveTo>
                    <a:pt x="223" y="1"/>
                  </a:moveTo>
                  <a:cubicBezTo>
                    <a:pt x="214" y="1"/>
                    <a:pt x="205" y="4"/>
                    <a:pt x="196" y="10"/>
                  </a:cubicBezTo>
                  <a:cubicBezTo>
                    <a:pt x="171" y="48"/>
                    <a:pt x="152" y="93"/>
                    <a:pt x="152" y="137"/>
                  </a:cubicBezTo>
                  <a:cubicBezTo>
                    <a:pt x="139" y="181"/>
                    <a:pt x="126" y="220"/>
                    <a:pt x="107" y="258"/>
                  </a:cubicBezTo>
                  <a:cubicBezTo>
                    <a:pt x="82" y="340"/>
                    <a:pt x="37" y="417"/>
                    <a:pt x="6" y="499"/>
                  </a:cubicBezTo>
                  <a:cubicBezTo>
                    <a:pt x="1" y="518"/>
                    <a:pt x="18" y="538"/>
                    <a:pt x="35" y="538"/>
                  </a:cubicBezTo>
                  <a:cubicBezTo>
                    <a:pt x="40" y="538"/>
                    <a:pt x="46" y="536"/>
                    <a:pt x="50" y="531"/>
                  </a:cubicBezTo>
                  <a:cubicBezTo>
                    <a:pt x="120" y="467"/>
                    <a:pt x="171" y="391"/>
                    <a:pt x="203" y="309"/>
                  </a:cubicBezTo>
                  <a:cubicBezTo>
                    <a:pt x="222" y="264"/>
                    <a:pt x="241" y="226"/>
                    <a:pt x="254" y="181"/>
                  </a:cubicBezTo>
                  <a:cubicBezTo>
                    <a:pt x="279" y="137"/>
                    <a:pt x="285" y="80"/>
                    <a:pt x="266" y="29"/>
                  </a:cubicBezTo>
                  <a:cubicBezTo>
                    <a:pt x="258" y="12"/>
                    <a:pt x="241" y="1"/>
                    <a:pt x="2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7"/>
            <p:cNvSpPr/>
            <p:nvPr/>
          </p:nvSpPr>
          <p:spPr>
            <a:xfrm flipH="1">
              <a:off x="8040149" y="1622688"/>
              <a:ext cx="21895" cy="33959"/>
            </a:xfrm>
            <a:custGeom>
              <a:rect b="b" l="l" r="r" t="t"/>
              <a:pathLst>
                <a:path extrusionOk="0" h="228" w="147">
                  <a:moveTo>
                    <a:pt x="107" y="1"/>
                  </a:moveTo>
                  <a:cubicBezTo>
                    <a:pt x="101" y="1"/>
                    <a:pt x="95" y="2"/>
                    <a:pt x="89" y="6"/>
                  </a:cubicBezTo>
                  <a:lnTo>
                    <a:pt x="83" y="12"/>
                  </a:lnTo>
                  <a:cubicBezTo>
                    <a:pt x="77" y="18"/>
                    <a:pt x="70" y="25"/>
                    <a:pt x="70" y="31"/>
                  </a:cubicBezTo>
                  <a:lnTo>
                    <a:pt x="58" y="56"/>
                  </a:lnTo>
                  <a:cubicBezTo>
                    <a:pt x="51" y="69"/>
                    <a:pt x="45" y="82"/>
                    <a:pt x="39" y="95"/>
                  </a:cubicBezTo>
                  <a:lnTo>
                    <a:pt x="13" y="184"/>
                  </a:lnTo>
                  <a:cubicBezTo>
                    <a:pt x="1" y="208"/>
                    <a:pt x="29" y="228"/>
                    <a:pt x="52" y="228"/>
                  </a:cubicBezTo>
                  <a:cubicBezTo>
                    <a:pt x="64" y="228"/>
                    <a:pt x="75" y="222"/>
                    <a:pt x="77" y="209"/>
                  </a:cubicBezTo>
                  <a:lnTo>
                    <a:pt x="115" y="133"/>
                  </a:lnTo>
                  <a:cubicBezTo>
                    <a:pt x="121" y="120"/>
                    <a:pt x="128" y="101"/>
                    <a:pt x="134" y="88"/>
                  </a:cubicBezTo>
                  <a:cubicBezTo>
                    <a:pt x="134" y="82"/>
                    <a:pt x="134" y="76"/>
                    <a:pt x="140" y="69"/>
                  </a:cubicBezTo>
                  <a:cubicBezTo>
                    <a:pt x="140" y="56"/>
                    <a:pt x="140" y="50"/>
                    <a:pt x="140" y="44"/>
                  </a:cubicBezTo>
                  <a:cubicBezTo>
                    <a:pt x="140" y="37"/>
                    <a:pt x="147" y="31"/>
                    <a:pt x="147" y="31"/>
                  </a:cubicBezTo>
                  <a:cubicBezTo>
                    <a:pt x="142" y="12"/>
                    <a:pt x="124" y="1"/>
                    <a:pt x="1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7"/>
            <p:cNvSpPr/>
            <p:nvPr/>
          </p:nvSpPr>
          <p:spPr>
            <a:xfrm flipH="1">
              <a:off x="8008871" y="1557749"/>
              <a:ext cx="13405" cy="42002"/>
            </a:xfrm>
            <a:custGeom>
              <a:rect b="b" l="l" r="r" t="t"/>
              <a:pathLst>
                <a:path extrusionOk="0" h="282" w="90">
                  <a:moveTo>
                    <a:pt x="58" y="1"/>
                  </a:moveTo>
                  <a:cubicBezTo>
                    <a:pt x="47" y="1"/>
                    <a:pt x="35" y="7"/>
                    <a:pt x="32" y="22"/>
                  </a:cubicBezTo>
                  <a:cubicBezTo>
                    <a:pt x="19" y="54"/>
                    <a:pt x="13" y="92"/>
                    <a:pt x="13" y="130"/>
                  </a:cubicBezTo>
                  <a:lnTo>
                    <a:pt x="0" y="245"/>
                  </a:lnTo>
                  <a:cubicBezTo>
                    <a:pt x="0" y="268"/>
                    <a:pt x="19" y="281"/>
                    <a:pt x="37" y="281"/>
                  </a:cubicBezTo>
                  <a:cubicBezTo>
                    <a:pt x="52" y="281"/>
                    <a:pt x="67" y="272"/>
                    <a:pt x="70" y="251"/>
                  </a:cubicBezTo>
                  <a:cubicBezTo>
                    <a:pt x="77" y="213"/>
                    <a:pt x="77" y="181"/>
                    <a:pt x="83" y="143"/>
                  </a:cubicBezTo>
                  <a:cubicBezTo>
                    <a:pt x="89" y="105"/>
                    <a:pt x="89" y="60"/>
                    <a:pt x="83" y="22"/>
                  </a:cubicBezTo>
                  <a:cubicBezTo>
                    <a:pt x="83" y="9"/>
                    <a:pt x="71" y="1"/>
                    <a:pt x="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7"/>
            <p:cNvSpPr/>
            <p:nvPr/>
          </p:nvSpPr>
          <p:spPr>
            <a:xfrm flipH="1">
              <a:off x="7983402" y="860847"/>
              <a:ext cx="24724" cy="62109"/>
            </a:xfrm>
            <a:custGeom>
              <a:rect b="b" l="l" r="r" t="t"/>
              <a:pathLst>
                <a:path extrusionOk="0" h="417" w="166">
                  <a:moveTo>
                    <a:pt x="59" y="1"/>
                  </a:moveTo>
                  <a:cubicBezTo>
                    <a:pt x="50" y="1"/>
                    <a:pt x="40" y="4"/>
                    <a:pt x="33" y="11"/>
                  </a:cubicBezTo>
                  <a:cubicBezTo>
                    <a:pt x="7" y="37"/>
                    <a:pt x="1" y="81"/>
                    <a:pt x="13" y="119"/>
                  </a:cubicBezTo>
                  <a:lnTo>
                    <a:pt x="33" y="215"/>
                  </a:lnTo>
                  <a:cubicBezTo>
                    <a:pt x="39" y="246"/>
                    <a:pt x="45" y="278"/>
                    <a:pt x="58" y="310"/>
                  </a:cubicBezTo>
                  <a:cubicBezTo>
                    <a:pt x="58" y="342"/>
                    <a:pt x="71" y="374"/>
                    <a:pt x="90" y="405"/>
                  </a:cubicBezTo>
                  <a:cubicBezTo>
                    <a:pt x="97" y="413"/>
                    <a:pt x="108" y="416"/>
                    <a:pt x="118" y="416"/>
                  </a:cubicBezTo>
                  <a:cubicBezTo>
                    <a:pt x="134" y="416"/>
                    <a:pt x="149" y="408"/>
                    <a:pt x="153" y="393"/>
                  </a:cubicBezTo>
                  <a:cubicBezTo>
                    <a:pt x="160" y="361"/>
                    <a:pt x="166" y="323"/>
                    <a:pt x="160" y="291"/>
                  </a:cubicBezTo>
                  <a:cubicBezTo>
                    <a:pt x="160" y="259"/>
                    <a:pt x="147" y="227"/>
                    <a:pt x="147" y="196"/>
                  </a:cubicBezTo>
                  <a:cubicBezTo>
                    <a:pt x="141" y="164"/>
                    <a:pt x="134" y="132"/>
                    <a:pt x="128" y="100"/>
                  </a:cubicBezTo>
                  <a:cubicBezTo>
                    <a:pt x="121" y="69"/>
                    <a:pt x="115" y="24"/>
                    <a:pt x="77" y="5"/>
                  </a:cubicBezTo>
                  <a:cubicBezTo>
                    <a:pt x="72" y="2"/>
                    <a:pt x="65" y="1"/>
                    <a:pt x="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7"/>
            <p:cNvSpPr/>
            <p:nvPr/>
          </p:nvSpPr>
          <p:spPr>
            <a:xfrm flipH="1">
              <a:off x="8039106" y="825548"/>
              <a:ext cx="16384" cy="23533"/>
            </a:xfrm>
            <a:custGeom>
              <a:rect b="b" l="l" r="r" t="t"/>
              <a:pathLst>
                <a:path extrusionOk="0" h="158" w="110">
                  <a:moveTo>
                    <a:pt x="18" y="0"/>
                  </a:moveTo>
                  <a:cubicBezTo>
                    <a:pt x="9" y="0"/>
                    <a:pt x="1" y="7"/>
                    <a:pt x="1" y="20"/>
                  </a:cubicBezTo>
                  <a:lnTo>
                    <a:pt x="1" y="32"/>
                  </a:lnTo>
                  <a:cubicBezTo>
                    <a:pt x="1" y="39"/>
                    <a:pt x="1" y="45"/>
                    <a:pt x="1" y="51"/>
                  </a:cubicBezTo>
                  <a:lnTo>
                    <a:pt x="1" y="58"/>
                  </a:lnTo>
                  <a:lnTo>
                    <a:pt x="14" y="83"/>
                  </a:lnTo>
                  <a:cubicBezTo>
                    <a:pt x="20" y="102"/>
                    <a:pt x="33" y="121"/>
                    <a:pt x="39" y="140"/>
                  </a:cubicBezTo>
                  <a:cubicBezTo>
                    <a:pt x="45" y="147"/>
                    <a:pt x="52" y="153"/>
                    <a:pt x="58" y="153"/>
                  </a:cubicBezTo>
                  <a:cubicBezTo>
                    <a:pt x="65" y="156"/>
                    <a:pt x="69" y="158"/>
                    <a:pt x="73" y="158"/>
                  </a:cubicBezTo>
                  <a:cubicBezTo>
                    <a:pt x="77" y="158"/>
                    <a:pt x="80" y="156"/>
                    <a:pt x="84" y="153"/>
                  </a:cubicBezTo>
                  <a:cubicBezTo>
                    <a:pt x="90" y="153"/>
                    <a:pt x="96" y="147"/>
                    <a:pt x="103" y="134"/>
                  </a:cubicBezTo>
                  <a:cubicBezTo>
                    <a:pt x="109" y="128"/>
                    <a:pt x="109" y="121"/>
                    <a:pt x="109" y="109"/>
                  </a:cubicBezTo>
                  <a:cubicBezTo>
                    <a:pt x="96" y="89"/>
                    <a:pt x="90" y="70"/>
                    <a:pt x="77" y="51"/>
                  </a:cubicBezTo>
                  <a:lnTo>
                    <a:pt x="58" y="26"/>
                  </a:lnTo>
                  <a:cubicBezTo>
                    <a:pt x="52" y="20"/>
                    <a:pt x="52" y="13"/>
                    <a:pt x="45" y="13"/>
                  </a:cubicBezTo>
                  <a:cubicBezTo>
                    <a:pt x="39" y="7"/>
                    <a:pt x="39" y="7"/>
                    <a:pt x="33" y="7"/>
                  </a:cubicBezTo>
                  <a:cubicBezTo>
                    <a:pt x="28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7"/>
            <p:cNvSpPr/>
            <p:nvPr/>
          </p:nvSpPr>
          <p:spPr>
            <a:xfrm flipH="1">
              <a:off x="8126238" y="409998"/>
              <a:ext cx="45576" cy="44683"/>
            </a:xfrm>
            <a:custGeom>
              <a:rect b="b" l="l" r="r" t="t"/>
              <a:pathLst>
                <a:path extrusionOk="0" h="300" w="306">
                  <a:moveTo>
                    <a:pt x="160" y="1"/>
                  </a:moveTo>
                  <a:cubicBezTo>
                    <a:pt x="128" y="1"/>
                    <a:pt x="96" y="11"/>
                    <a:pt x="70" y="33"/>
                  </a:cubicBezTo>
                  <a:cubicBezTo>
                    <a:pt x="58" y="45"/>
                    <a:pt x="45" y="58"/>
                    <a:pt x="38" y="77"/>
                  </a:cubicBezTo>
                  <a:cubicBezTo>
                    <a:pt x="26" y="77"/>
                    <a:pt x="13" y="90"/>
                    <a:pt x="7" y="102"/>
                  </a:cubicBezTo>
                  <a:cubicBezTo>
                    <a:pt x="0" y="115"/>
                    <a:pt x="0" y="134"/>
                    <a:pt x="0" y="153"/>
                  </a:cubicBezTo>
                  <a:cubicBezTo>
                    <a:pt x="7" y="172"/>
                    <a:pt x="13" y="185"/>
                    <a:pt x="19" y="204"/>
                  </a:cubicBezTo>
                  <a:cubicBezTo>
                    <a:pt x="32" y="230"/>
                    <a:pt x="51" y="249"/>
                    <a:pt x="77" y="261"/>
                  </a:cubicBezTo>
                  <a:cubicBezTo>
                    <a:pt x="108" y="287"/>
                    <a:pt x="153" y="299"/>
                    <a:pt x="191" y="299"/>
                  </a:cubicBezTo>
                  <a:cubicBezTo>
                    <a:pt x="216" y="293"/>
                    <a:pt x="242" y="287"/>
                    <a:pt x="261" y="268"/>
                  </a:cubicBezTo>
                  <a:cubicBezTo>
                    <a:pt x="280" y="249"/>
                    <a:pt x="293" y="223"/>
                    <a:pt x="299" y="198"/>
                  </a:cubicBezTo>
                  <a:cubicBezTo>
                    <a:pt x="305" y="172"/>
                    <a:pt x="299" y="147"/>
                    <a:pt x="293" y="128"/>
                  </a:cubicBezTo>
                  <a:cubicBezTo>
                    <a:pt x="286" y="128"/>
                    <a:pt x="286" y="128"/>
                    <a:pt x="293" y="122"/>
                  </a:cubicBezTo>
                  <a:cubicBezTo>
                    <a:pt x="286" y="109"/>
                    <a:pt x="286" y="102"/>
                    <a:pt x="280" y="90"/>
                  </a:cubicBezTo>
                  <a:cubicBezTo>
                    <a:pt x="267" y="52"/>
                    <a:pt x="242" y="26"/>
                    <a:pt x="204" y="7"/>
                  </a:cubicBezTo>
                  <a:cubicBezTo>
                    <a:pt x="190" y="3"/>
                    <a:pt x="175" y="1"/>
                    <a:pt x="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7"/>
            <p:cNvSpPr/>
            <p:nvPr/>
          </p:nvSpPr>
          <p:spPr>
            <a:xfrm flipH="1">
              <a:off x="7832821" y="1897040"/>
              <a:ext cx="78344" cy="64045"/>
            </a:xfrm>
            <a:custGeom>
              <a:rect b="b" l="l" r="r" t="t"/>
              <a:pathLst>
                <a:path extrusionOk="0" h="430" w="526">
                  <a:moveTo>
                    <a:pt x="462" y="0"/>
                  </a:moveTo>
                  <a:cubicBezTo>
                    <a:pt x="430" y="7"/>
                    <a:pt x="405" y="19"/>
                    <a:pt x="386" y="38"/>
                  </a:cubicBezTo>
                  <a:lnTo>
                    <a:pt x="328" y="83"/>
                  </a:lnTo>
                  <a:cubicBezTo>
                    <a:pt x="284" y="115"/>
                    <a:pt x="246" y="146"/>
                    <a:pt x="214" y="178"/>
                  </a:cubicBezTo>
                  <a:cubicBezTo>
                    <a:pt x="176" y="210"/>
                    <a:pt x="138" y="235"/>
                    <a:pt x="106" y="273"/>
                  </a:cubicBezTo>
                  <a:cubicBezTo>
                    <a:pt x="87" y="286"/>
                    <a:pt x="68" y="305"/>
                    <a:pt x="49" y="324"/>
                  </a:cubicBezTo>
                  <a:cubicBezTo>
                    <a:pt x="36" y="343"/>
                    <a:pt x="17" y="369"/>
                    <a:pt x="11" y="388"/>
                  </a:cubicBezTo>
                  <a:cubicBezTo>
                    <a:pt x="0" y="409"/>
                    <a:pt x="20" y="429"/>
                    <a:pt x="37" y="429"/>
                  </a:cubicBezTo>
                  <a:cubicBezTo>
                    <a:pt x="41" y="429"/>
                    <a:pt x="45" y="428"/>
                    <a:pt x="49" y="426"/>
                  </a:cubicBezTo>
                  <a:cubicBezTo>
                    <a:pt x="68" y="420"/>
                    <a:pt x="87" y="407"/>
                    <a:pt x="112" y="394"/>
                  </a:cubicBezTo>
                  <a:cubicBezTo>
                    <a:pt x="131" y="381"/>
                    <a:pt x="150" y="362"/>
                    <a:pt x="170" y="350"/>
                  </a:cubicBezTo>
                  <a:cubicBezTo>
                    <a:pt x="208" y="318"/>
                    <a:pt x="239" y="293"/>
                    <a:pt x="278" y="261"/>
                  </a:cubicBezTo>
                  <a:cubicBezTo>
                    <a:pt x="316" y="235"/>
                    <a:pt x="354" y="204"/>
                    <a:pt x="392" y="184"/>
                  </a:cubicBezTo>
                  <a:lnTo>
                    <a:pt x="449" y="140"/>
                  </a:lnTo>
                  <a:cubicBezTo>
                    <a:pt x="475" y="127"/>
                    <a:pt x="506" y="108"/>
                    <a:pt x="513" y="83"/>
                  </a:cubicBezTo>
                  <a:cubicBezTo>
                    <a:pt x="525" y="45"/>
                    <a:pt x="500" y="7"/>
                    <a:pt x="46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7"/>
            <p:cNvSpPr/>
            <p:nvPr/>
          </p:nvSpPr>
          <p:spPr>
            <a:xfrm flipH="1">
              <a:off x="7582002" y="1689563"/>
              <a:ext cx="172773" cy="138219"/>
            </a:xfrm>
            <a:custGeom>
              <a:rect b="b" l="l" r="r" t="t"/>
              <a:pathLst>
                <a:path extrusionOk="0" h="928" w="1160">
                  <a:moveTo>
                    <a:pt x="1111" y="1"/>
                  </a:moveTo>
                  <a:cubicBezTo>
                    <a:pt x="1065" y="1"/>
                    <a:pt x="1030" y="42"/>
                    <a:pt x="994" y="71"/>
                  </a:cubicBezTo>
                  <a:cubicBezTo>
                    <a:pt x="956" y="103"/>
                    <a:pt x="905" y="154"/>
                    <a:pt x="861" y="186"/>
                  </a:cubicBezTo>
                  <a:cubicBezTo>
                    <a:pt x="765" y="268"/>
                    <a:pt x="670" y="338"/>
                    <a:pt x="581" y="415"/>
                  </a:cubicBezTo>
                  <a:lnTo>
                    <a:pt x="301" y="637"/>
                  </a:lnTo>
                  <a:cubicBezTo>
                    <a:pt x="213" y="713"/>
                    <a:pt x="111" y="783"/>
                    <a:pt x="22" y="866"/>
                  </a:cubicBezTo>
                  <a:cubicBezTo>
                    <a:pt x="0" y="887"/>
                    <a:pt x="15" y="927"/>
                    <a:pt x="40" y="927"/>
                  </a:cubicBezTo>
                  <a:cubicBezTo>
                    <a:pt x="44" y="927"/>
                    <a:pt x="49" y="926"/>
                    <a:pt x="54" y="923"/>
                  </a:cubicBezTo>
                  <a:cubicBezTo>
                    <a:pt x="155" y="859"/>
                    <a:pt x="257" y="796"/>
                    <a:pt x="346" y="726"/>
                  </a:cubicBezTo>
                  <a:cubicBezTo>
                    <a:pt x="448" y="650"/>
                    <a:pt x="549" y="580"/>
                    <a:pt x="645" y="504"/>
                  </a:cubicBezTo>
                  <a:cubicBezTo>
                    <a:pt x="740" y="427"/>
                    <a:pt x="835" y="351"/>
                    <a:pt x="931" y="275"/>
                  </a:cubicBezTo>
                  <a:lnTo>
                    <a:pt x="1064" y="167"/>
                  </a:lnTo>
                  <a:cubicBezTo>
                    <a:pt x="1109" y="129"/>
                    <a:pt x="1159" y="97"/>
                    <a:pt x="1159" y="40"/>
                  </a:cubicBezTo>
                  <a:cubicBezTo>
                    <a:pt x="1153" y="21"/>
                    <a:pt x="1140" y="8"/>
                    <a:pt x="1121" y="1"/>
                  </a:cubicBezTo>
                  <a:cubicBezTo>
                    <a:pt x="1118" y="1"/>
                    <a:pt x="1115" y="1"/>
                    <a:pt x="1111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7"/>
            <p:cNvSpPr/>
            <p:nvPr/>
          </p:nvSpPr>
          <p:spPr>
            <a:xfrm flipH="1">
              <a:off x="8004701" y="2025280"/>
              <a:ext cx="241585" cy="190944"/>
            </a:xfrm>
            <a:custGeom>
              <a:rect b="b" l="l" r="r" t="t"/>
              <a:pathLst>
                <a:path extrusionOk="0" h="1282" w="1622">
                  <a:moveTo>
                    <a:pt x="1532" y="0"/>
                  </a:moveTo>
                  <a:cubicBezTo>
                    <a:pt x="1521" y="0"/>
                    <a:pt x="1509" y="3"/>
                    <a:pt x="1498" y="10"/>
                  </a:cubicBezTo>
                  <a:cubicBezTo>
                    <a:pt x="1250" y="213"/>
                    <a:pt x="996" y="416"/>
                    <a:pt x="748" y="626"/>
                  </a:cubicBezTo>
                  <a:cubicBezTo>
                    <a:pt x="500" y="830"/>
                    <a:pt x="240" y="1027"/>
                    <a:pt x="11" y="1249"/>
                  </a:cubicBezTo>
                  <a:cubicBezTo>
                    <a:pt x="0" y="1265"/>
                    <a:pt x="13" y="1282"/>
                    <a:pt x="29" y="1282"/>
                  </a:cubicBezTo>
                  <a:cubicBezTo>
                    <a:pt x="31" y="1282"/>
                    <a:pt x="34" y="1282"/>
                    <a:pt x="36" y="1281"/>
                  </a:cubicBezTo>
                  <a:cubicBezTo>
                    <a:pt x="303" y="1109"/>
                    <a:pt x="558" y="899"/>
                    <a:pt x="812" y="702"/>
                  </a:cubicBezTo>
                  <a:cubicBezTo>
                    <a:pt x="1066" y="505"/>
                    <a:pt x="1320" y="308"/>
                    <a:pt x="1574" y="111"/>
                  </a:cubicBezTo>
                  <a:cubicBezTo>
                    <a:pt x="1621" y="64"/>
                    <a:pt x="1582" y="0"/>
                    <a:pt x="153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7"/>
            <p:cNvSpPr/>
            <p:nvPr/>
          </p:nvSpPr>
          <p:spPr>
            <a:xfrm flipH="1">
              <a:off x="8061001" y="390934"/>
              <a:ext cx="20852" cy="65684"/>
            </a:xfrm>
            <a:custGeom>
              <a:rect b="b" l="l" r="r" t="t"/>
              <a:pathLst>
                <a:path extrusionOk="0" h="441" w="140">
                  <a:moveTo>
                    <a:pt x="19" y="0"/>
                  </a:moveTo>
                  <a:cubicBezTo>
                    <a:pt x="9" y="0"/>
                    <a:pt x="0" y="11"/>
                    <a:pt x="0" y="27"/>
                  </a:cubicBezTo>
                  <a:cubicBezTo>
                    <a:pt x="0" y="46"/>
                    <a:pt x="6" y="59"/>
                    <a:pt x="13" y="78"/>
                  </a:cubicBezTo>
                  <a:cubicBezTo>
                    <a:pt x="25" y="91"/>
                    <a:pt x="32" y="110"/>
                    <a:pt x="38" y="129"/>
                  </a:cubicBezTo>
                  <a:cubicBezTo>
                    <a:pt x="51" y="161"/>
                    <a:pt x="64" y="199"/>
                    <a:pt x="64" y="230"/>
                  </a:cubicBezTo>
                  <a:cubicBezTo>
                    <a:pt x="70" y="269"/>
                    <a:pt x="70" y="300"/>
                    <a:pt x="64" y="338"/>
                  </a:cubicBezTo>
                  <a:cubicBezTo>
                    <a:pt x="64" y="358"/>
                    <a:pt x="57" y="377"/>
                    <a:pt x="57" y="396"/>
                  </a:cubicBezTo>
                  <a:lnTo>
                    <a:pt x="57" y="421"/>
                  </a:lnTo>
                  <a:cubicBezTo>
                    <a:pt x="57" y="427"/>
                    <a:pt x="57" y="434"/>
                    <a:pt x="57" y="440"/>
                  </a:cubicBezTo>
                  <a:lnTo>
                    <a:pt x="70" y="440"/>
                  </a:lnTo>
                  <a:cubicBezTo>
                    <a:pt x="83" y="434"/>
                    <a:pt x="95" y="421"/>
                    <a:pt x="108" y="408"/>
                  </a:cubicBezTo>
                  <a:cubicBezTo>
                    <a:pt x="114" y="389"/>
                    <a:pt x="127" y="370"/>
                    <a:pt x="127" y="351"/>
                  </a:cubicBezTo>
                  <a:cubicBezTo>
                    <a:pt x="140" y="307"/>
                    <a:pt x="140" y="262"/>
                    <a:pt x="134" y="224"/>
                  </a:cubicBezTo>
                  <a:cubicBezTo>
                    <a:pt x="134" y="180"/>
                    <a:pt x="121" y="141"/>
                    <a:pt x="108" y="103"/>
                  </a:cubicBezTo>
                  <a:cubicBezTo>
                    <a:pt x="95" y="65"/>
                    <a:pt x="70" y="8"/>
                    <a:pt x="25" y="2"/>
                  </a:cubicBezTo>
                  <a:cubicBezTo>
                    <a:pt x="23" y="1"/>
                    <a:pt x="21" y="0"/>
                    <a:pt x="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7"/>
            <p:cNvSpPr/>
            <p:nvPr/>
          </p:nvSpPr>
          <p:spPr>
            <a:xfrm flipH="1">
              <a:off x="8050575" y="404190"/>
              <a:ext cx="5809" cy="33959"/>
            </a:xfrm>
            <a:custGeom>
              <a:rect b="b" l="l" r="r" t="t"/>
              <a:pathLst>
                <a:path extrusionOk="0" h="228" w="39">
                  <a:moveTo>
                    <a:pt x="12" y="1"/>
                  </a:moveTo>
                  <a:cubicBezTo>
                    <a:pt x="7" y="1"/>
                    <a:pt x="1" y="4"/>
                    <a:pt x="1" y="8"/>
                  </a:cubicBezTo>
                  <a:cubicBezTo>
                    <a:pt x="1" y="40"/>
                    <a:pt x="1" y="78"/>
                    <a:pt x="1" y="110"/>
                  </a:cubicBezTo>
                  <a:lnTo>
                    <a:pt x="1" y="161"/>
                  </a:lnTo>
                  <a:cubicBezTo>
                    <a:pt x="1" y="161"/>
                    <a:pt x="1" y="167"/>
                    <a:pt x="1" y="173"/>
                  </a:cubicBezTo>
                  <a:lnTo>
                    <a:pt x="1" y="192"/>
                  </a:lnTo>
                  <a:lnTo>
                    <a:pt x="1" y="218"/>
                  </a:lnTo>
                  <a:cubicBezTo>
                    <a:pt x="1" y="224"/>
                    <a:pt x="7" y="227"/>
                    <a:pt x="13" y="227"/>
                  </a:cubicBezTo>
                  <a:cubicBezTo>
                    <a:pt x="20" y="227"/>
                    <a:pt x="26" y="224"/>
                    <a:pt x="26" y="218"/>
                  </a:cubicBezTo>
                  <a:cubicBezTo>
                    <a:pt x="26" y="211"/>
                    <a:pt x="32" y="199"/>
                    <a:pt x="32" y="192"/>
                  </a:cubicBezTo>
                  <a:cubicBezTo>
                    <a:pt x="32" y="186"/>
                    <a:pt x="39" y="173"/>
                    <a:pt x="39" y="167"/>
                  </a:cubicBezTo>
                  <a:cubicBezTo>
                    <a:pt x="39" y="161"/>
                    <a:pt x="39" y="148"/>
                    <a:pt x="39" y="141"/>
                  </a:cubicBezTo>
                  <a:lnTo>
                    <a:pt x="39" y="110"/>
                  </a:lnTo>
                  <a:cubicBezTo>
                    <a:pt x="39" y="78"/>
                    <a:pt x="32" y="40"/>
                    <a:pt x="20" y="8"/>
                  </a:cubicBezTo>
                  <a:cubicBezTo>
                    <a:pt x="20" y="3"/>
                    <a:pt x="16" y="1"/>
                    <a:pt x="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7"/>
            <p:cNvSpPr/>
            <p:nvPr/>
          </p:nvSpPr>
          <p:spPr>
            <a:xfrm flipH="1">
              <a:off x="8174942" y="470171"/>
              <a:ext cx="27852" cy="21895"/>
            </a:xfrm>
            <a:custGeom>
              <a:rect b="b" l="l" r="r" t="t"/>
              <a:pathLst>
                <a:path extrusionOk="0" h="147" w="187">
                  <a:moveTo>
                    <a:pt x="21" y="0"/>
                  </a:moveTo>
                  <a:cubicBezTo>
                    <a:pt x="10" y="0"/>
                    <a:pt x="1" y="10"/>
                    <a:pt x="5" y="23"/>
                  </a:cubicBezTo>
                  <a:cubicBezTo>
                    <a:pt x="24" y="54"/>
                    <a:pt x="43" y="80"/>
                    <a:pt x="69" y="99"/>
                  </a:cubicBezTo>
                  <a:cubicBezTo>
                    <a:pt x="75" y="112"/>
                    <a:pt x="94" y="124"/>
                    <a:pt x="107" y="131"/>
                  </a:cubicBezTo>
                  <a:cubicBezTo>
                    <a:pt x="113" y="137"/>
                    <a:pt x="119" y="143"/>
                    <a:pt x="132" y="143"/>
                  </a:cubicBezTo>
                  <a:lnTo>
                    <a:pt x="158" y="143"/>
                  </a:lnTo>
                  <a:cubicBezTo>
                    <a:pt x="161" y="145"/>
                    <a:pt x="164" y="146"/>
                    <a:pt x="166" y="146"/>
                  </a:cubicBezTo>
                  <a:cubicBezTo>
                    <a:pt x="180" y="146"/>
                    <a:pt x="186" y="123"/>
                    <a:pt x="170" y="118"/>
                  </a:cubicBezTo>
                  <a:lnTo>
                    <a:pt x="158" y="118"/>
                  </a:lnTo>
                  <a:lnTo>
                    <a:pt x="151" y="112"/>
                  </a:lnTo>
                  <a:cubicBezTo>
                    <a:pt x="145" y="105"/>
                    <a:pt x="138" y="99"/>
                    <a:pt x="132" y="92"/>
                  </a:cubicBezTo>
                  <a:lnTo>
                    <a:pt x="94" y="67"/>
                  </a:lnTo>
                  <a:lnTo>
                    <a:pt x="88" y="67"/>
                  </a:lnTo>
                  <a:lnTo>
                    <a:pt x="81" y="54"/>
                  </a:lnTo>
                  <a:lnTo>
                    <a:pt x="62" y="42"/>
                  </a:lnTo>
                  <a:cubicBezTo>
                    <a:pt x="49" y="29"/>
                    <a:pt x="43" y="16"/>
                    <a:pt x="37" y="10"/>
                  </a:cubicBezTo>
                  <a:cubicBezTo>
                    <a:pt x="32" y="3"/>
                    <a:pt x="26" y="0"/>
                    <a:pt x="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7"/>
            <p:cNvSpPr/>
            <p:nvPr/>
          </p:nvSpPr>
          <p:spPr>
            <a:xfrm flipH="1">
              <a:off x="8150813" y="422063"/>
              <a:ext cx="57045" cy="67769"/>
            </a:xfrm>
            <a:custGeom>
              <a:rect b="b" l="l" r="r" t="t"/>
              <a:pathLst>
                <a:path extrusionOk="0" h="455" w="383">
                  <a:moveTo>
                    <a:pt x="29" y="1"/>
                  </a:moveTo>
                  <a:cubicBezTo>
                    <a:pt x="22" y="1"/>
                    <a:pt x="14" y="6"/>
                    <a:pt x="14" y="15"/>
                  </a:cubicBezTo>
                  <a:cubicBezTo>
                    <a:pt x="1" y="66"/>
                    <a:pt x="1" y="123"/>
                    <a:pt x="14" y="174"/>
                  </a:cubicBezTo>
                  <a:cubicBezTo>
                    <a:pt x="33" y="225"/>
                    <a:pt x="58" y="269"/>
                    <a:pt x="90" y="314"/>
                  </a:cubicBezTo>
                  <a:cubicBezTo>
                    <a:pt x="122" y="352"/>
                    <a:pt x="166" y="390"/>
                    <a:pt x="211" y="415"/>
                  </a:cubicBezTo>
                  <a:cubicBezTo>
                    <a:pt x="242" y="433"/>
                    <a:pt x="282" y="454"/>
                    <a:pt x="321" y="454"/>
                  </a:cubicBezTo>
                  <a:cubicBezTo>
                    <a:pt x="338" y="454"/>
                    <a:pt x="354" y="450"/>
                    <a:pt x="369" y="441"/>
                  </a:cubicBezTo>
                  <a:cubicBezTo>
                    <a:pt x="382" y="435"/>
                    <a:pt x="382" y="422"/>
                    <a:pt x="369" y="415"/>
                  </a:cubicBezTo>
                  <a:cubicBezTo>
                    <a:pt x="338" y="384"/>
                    <a:pt x="293" y="377"/>
                    <a:pt x="249" y="352"/>
                  </a:cubicBezTo>
                  <a:cubicBezTo>
                    <a:pt x="172" y="307"/>
                    <a:pt x="109" y="238"/>
                    <a:pt x="77" y="155"/>
                  </a:cubicBezTo>
                  <a:cubicBezTo>
                    <a:pt x="58" y="110"/>
                    <a:pt x="45" y="60"/>
                    <a:pt x="45" y="15"/>
                  </a:cubicBezTo>
                  <a:cubicBezTo>
                    <a:pt x="45" y="6"/>
                    <a:pt x="37" y="1"/>
                    <a:pt x="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7"/>
            <p:cNvSpPr/>
            <p:nvPr/>
          </p:nvSpPr>
          <p:spPr>
            <a:xfrm flipH="1">
              <a:off x="8077004" y="384821"/>
              <a:ext cx="114686" cy="95025"/>
            </a:xfrm>
            <a:custGeom>
              <a:rect b="b" l="l" r="r" t="t"/>
              <a:pathLst>
                <a:path extrusionOk="0" h="638" w="770">
                  <a:moveTo>
                    <a:pt x="290" y="256"/>
                  </a:moveTo>
                  <a:cubicBezTo>
                    <a:pt x="316" y="256"/>
                    <a:pt x="343" y="273"/>
                    <a:pt x="357" y="296"/>
                  </a:cubicBezTo>
                  <a:cubicBezTo>
                    <a:pt x="369" y="321"/>
                    <a:pt x="376" y="359"/>
                    <a:pt x="363" y="391"/>
                  </a:cubicBezTo>
                  <a:cubicBezTo>
                    <a:pt x="346" y="402"/>
                    <a:pt x="324" y="408"/>
                    <a:pt x="303" y="408"/>
                  </a:cubicBezTo>
                  <a:cubicBezTo>
                    <a:pt x="261" y="408"/>
                    <a:pt x="221" y="386"/>
                    <a:pt x="217" y="340"/>
                  </a:cubicBezTo>
                  <a:cubicBezTo>
                    <a:pt x="211" y="309"/>
                    <a:pt x="230" y="277"/>
                    <a:pt x="255" y="264"/>
                  </a:cubicBezTo>
                  <a:lnTo>
                    <a:pt x="261" y="264"/>
                  </a:lnTo>
                  <a:cubicBezTo>
                    <a:pt x="270" y="259"/>
                    <a:pt x="280" y="256"/>
                    <a:pt x="290" y="256"/>
                  </a:cubicBezTo>
                  <a:close/>
                  <a:moveTo>
                    <a:pt x="373" y="0"/>
                  </a:moveTo>
                  <a:cubicBezTo>
                    <a:pt x="246" y="0"/>
                    <a:pt x="133" y="68"/>
                    <a:pt x="71" y="181"/>
                  </a:cubicBezTo>
                  <a:cubicBezTo>
                    <a:pt x="1" y="302"/>
                    <a:pt x="26" y="455"/>
                    <a:pt x="122" y="550"/>
                  </a:cubicBezTo>
                  <a:cubicBezTo>
                    <a:pt x="180" y="602"/>
                    <a:pt x="254" y="633"/>
                    <a:pt x="334" y="633"/>
                  </a:cubicBezTo>
                  <a:cubicBezTo>
                    <a:pt x="342" y="633"/>
                    <a:pt x="349" y="633"/>
                    <a:pt x="357" y="633"/>
                  </a:cubicBezTo>
                  <a:cubicBezTo>
                    <a:pt x="374" y="636"/>
                    <a:pt x="391" y="638"/>
                    <a:pt x="409" y="638"/>
                  </a:cubicBezTo>
                  <a:cubicBezTo>
                    <a:pt x="457" y="638"/>
                    <a:pt x="507" y="626"/>
                    <a:pt x="554" y="607"/>
                  </a:cubicBezTo>
                  <a:cubicBezTo>
                    <a:pt x="687" y="550"/>
                    <a:pt x="770" y="404"/>
                    <a:pt x="744" y="258"/>
                  </a:cubicBezTo>
                  <a:cubicBezTo>
                    <a:pt x="694" y="112"/>
                    <a:pt x="566" y="10"/>
                    <a:pt x="420" y="3"/>
                  </a:cubicBezTo>
                  <a:cubicBezTo>
                    <a:pt x="404" y="1"/>
                    <a:pt x="388" y="0"/>
                    <a:pt x="3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7"/>
            <p:cNvSpPr/>
            <p:nvPr/>
          </p:nvSpPr>
          <p:spPr>
            <a:xfrm flipH="1">
              <a:off x="8212326" y="433233"/>
              <a:ext cx="15341" cy="30831"/>
            </a:xfrm>
            <a:custGeom>
              <a:rect b="b" l="l" r="r" t="t"/>
              <a:pathLst>
                <a:path extrusionOk="0" h="207" w="103">
                  <a:moveTo>
                    <a:pt x="28" y="0"/>
                  </a:moveTo>
                  <a:cubicBezTo>
                    <a:pt x="18" y="0"/>
                    <a:pt x="10" y="5"/>
                    <a:pt x="7" y="16"/>
                  </a:cubicBezTo>
                  <a:cubicBezTo>
                    <a:pt x="0" y="54"/>
                    <a:pt x="7" y="93"/>
                    <a:pt x="19" y="131"/>
                  </a:cubicBezTo>
                  <a:cubicBezTo>
                    <a:pt x="26" y="156"/>
                    <a:pt x="51" y="201"/>
                    <a:pt x="89" y="207"/>
                  </a:cubicBezTo>
                  <a:cubicBezTo>
                    <a:pt x="96" y="207"/>
                    <a:pt x="102" y="194"/>
                    <a:pt x="102" y="188"/>
                  </a:cubicBezTo>
                  <a:cubicBezTo>
                    <a:pt x="96" y="182"/>
                    <a:pt x="96" y="175"/>
                    <a:pt x="96" y="169"/>
                  </a:cubicBezTo>
                  <a:cubicBezTo>
                    <a:pt x="89" y="163"/>
                    <a:pt x="89" y="156"/>
                    <a:pt x="83" y="150"/>
                  </a:cubicBezTo>
                  <a:lnTo>
                    <a:pt x="70" y="124"/>
                  </a:lnTo>
                  <a:lnTo>
                    <a:pt x="64" y="118"/>
                  </a:lnTo>
                  <a:lnTo>
                    <a:pt x="64" y="112"/>
                  </a:lnTo>
                  <a:cubicBezTo>
                    <a:pt x="58" y="86"/>
                    <a:pt x="51" y="54"/>
                    <a:pt x="58" y="23"/>
                  </a:cubicBezTo>
                  <a:cubicBezTo>
                    <a:pt x="54" y="8"/>
                    <a:pt x="40" y="0"/>
                    <a:pt x="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7"/>
            <p:cNvSpPr/>
            <p:nvPr/>
          </p:nvSpPr>
          <p:spPr>
            <a:xfrm flipH="1">
              <a:off x="8233476" y="435765"/>
              <a:ext cx="11171" cy="34704"/>
            </a:xfrm>
            <a:custGeom>
              <a:rect b="b" l="l" r="r" t="t"/>
              <a:pathLst>
                <a:path extrusionOk="0" h="233" w="75">
                  <a:moveTo>
                    <a:pt x="46" y="0"/>
                  </a:moveTo>
                  <a:cubicBezTo>
                    <a:pt x="40" y="0"/>
                    <a:pt x="34" y="4"/>
                    <a:pt x="32" y="12"/>
                  </a:cubicBezTo>
                  <a:cubicBezTo>
                    <a:pt x="13" y="44"/>
                    <a:pt x="6" y="82"/>
                    <a:pt x="0" y="120"/>
                  </a:cubicBezTo>
                  <a:cubicBezTo>
                    <a:pt x="0" y="139"/>
                    <a:pt x="0" y="152"/>
                    <a:pt x="0" y="171"/>
                  </a:cubicBezTo>
                  <a:cubicBezTo>
                    <a:pt x="0" y="184"/>
                    <a:pt x="6" y="190"/>
                    <a:pt x="6" y="203"/>
                  </a:cubicBezTo>
                  <a:cubicBezTo>
                    <a:pt x="6" y="209"/>
                    <a:pt x="13" y="222"/>
                    <a:pt x="25" y="228"/>
                  </a:cubicBezTo>
                  <a:cubicBezTo>
                    <a:pt x="28" y="231"/>
                    <a:pt x="32" y="232"/>
                    <a:pt x="36" y="232"/>
                  </a:cubicBezTo>
                  <a:cubicBezTo>
                    <a:pt x="41" y="232"/>
                    <a:pt x="47" y="229"/>
                    <a:pt x="51" y="222"/>
                  </a:cubicBezTo>
                  <a:cubicBezTo>
                    <a:pt x="51" y="209"/>
                    <a:pt x="51" y="203"/>
                    <a:pt x="51" y="190"/>
                  </a:cubicBezTo>
                  <a:lnTo>
                    <a:pt x="51" y="171"/>
                  </a:lnTo>
                  <a:cubicBezTo>
                    <a:pt x="51" y="152"/>
                    <a:pt x="51" y="139"/>
                    <a:pt x="51" y="120"/>
                  </a:cubicBezTo>
                  <a:cubicBezTo>
                    <a:pt x="51" y="88"/>
                    <a:pt x="57" y="57"/>
                    <a:pt x="70" y="31"/>
                  </a:cubicBezTo>
                  <a:cubicBezTo>
                    <a:pt x="74" y="14"/>
                    <a:pt x="59" y="0"/>
                    <a:pt x="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7"/>
            <p:cNvSpPr/>
            <p:nvPr/>
          </p:nvSpPr>
          <p:spPr>
            <a:xfrm flipH="1">
              <a:off x="7861269" y="683606"/>
              <a:ext cx="27554" cy="9532"/>
            </a:xfrm>
            <a:custGeom>
              <a:rect b="b" l="l" r="r" t="t"/>
              <a:pathLst>
                <a:path extrusionOk="0" h="64" w="185">
                  <a:moveTo>
                    <a:pt x="159" y="0"/>
                  </a:moveTo>
                  <a:lnTo>
                    <a:pt x="83" y="19"/>
                  </a:lnTo>
                  <a:lnTo>
                    <a:pt x="64" y="19"/>
                  </a:lnTo>
                  <a:cubicBezTo>
                    <a:pt x="58" y="19"/>
                    <a:pt x="51" y="19"/>
                    <a:pt x="45" y="26"/>
                  </a:cubicBezTo>
                  <a:cubicBezTo>
                    <a:pt x="32" y="32"/>
                    <a:pt x="20" y="38"/>
                    <a:pt x="7" y="45"/>
                  </a:cubicBezTo>
                  <a:cubicBezTo>
                    <a:pt x="0" y="51"/>
                    <a:pt x="7" y="64"/>
                    <a:pt x="20" y="64"/>
                  </a:cubicBezTo>
                  <a:lnTo>
                    <a:pt x="77" y="64"/>
                  </a:lnTo>
                  <a:lnTo>
                    <a:pt x="96" y="58"/>
                  </a:lnTo>
                  <a:lnTo>
                    <a:pt x="166" y="32"/>
                  </a:lnTo>
                  <a:cubicBezTo>
                    <a:pt x="185" y="19"/>
                    <a:pt x="178" y="0"/>
                    <a:pt x="1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7"/>
            <p:cNvSpPr/>
            <p:nvPr/>
          </p:nvSpPr>
          <p:spPr>
            <a:xfrm flipH="1">
              <a:off x="7868865" y="1268801"/>
              <a:ext cx="12958" cy="142240"/>
            </a:xfrm>
            <a:custGeom>
              <a:rect b="b" l="l" r="r" t="t"/>
              <a:pathLst>
                <a:path extrusionOk="0" h="955" w="87">
                  <a:moveTo>
                    <a:pt x="23" y="0"/>
                  </a:moveTo>
                  <a:cubicBezTo>
                    <a:pt x="13" y="0"/>
                    <a:pt x="0" y="9"/>
                    <a:pt x="4" y="24"/>
                  </a:cubicBezTo>
                  <a:cubicBezTo>
                    <a:pt x="4" y="177"/>
                    <a:pt x="11" y="329"/>
                    <a:pt x="17" y="482"/>
                  </a:cubicBezTo>
                  <a:cubicBezTo>
                    <a:pt x="17" y="634"/>
                    <a:pt x="17" y="793"/>
                    <a:pt x="17" y="945"/>
                  </a:cubicBezTo>
                  <a:cubicBezTo>
                    <a:pt x="17" y="952"/>
                    <a:pt x="22" y="955"/>
                    <a:pt x="27" y="955"/>
                  </a:cubicBezTo>
                  <a:cubicBezTo>
                    <a:pt x="31" y="955"/>
                    <a:pt x="36" y="952"/>
                    <a:pt x="36" y="945"/>
                  </a:cubicBezTo>
                  <a:cubicBezTo>
                    <a:pt x="68" y="793"/>
                    <a:pt x="81" y="634"/>
                    <a:pt x="81" y="482"/>
                  </a:cubicBezTo>
                  <a:cubicBezTo>
                    <a:pt x="87" y="323"/>
                    <a:pt x="74" y="164"/>
                    <a:pt x="36" y="11"/>
                  </a:cubicBezTo>
                  <a:cubicBezTo>
                    <a:pt x="36" y="4"/>
                    <a:pt x="30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7"/>
            <p:cNvSpPr/>
            <p:nvPr/>
          </p:nvSpPr>
          <p:spPr>
            <a:xfrm flipH="1">
              <a:off x="7895377" y="1118518"/>
              <a:ext cx="20852" cy="77748"/>
            </a:xfrm>
            <a:custGeom>
              <a:rect b="b" l="l" r="r" t="t"/>
              <a:pathLst>
                <a:path extrusionOk="0" h="522" w="140">
                  <a:moveTo>
                    <a:pt x="23" y="0"/>
                  </a:moveTo>
                  <a:cubicBezTo>
                    <a:pt x="12" y="0"/>
                    <a:pt x="0" y="8"/>
                    <a:pt x="0" y="23"/>
                  </a:cubicBezTo>
                  <a:cubicBezTo>
                    <a:pt x="7" y="105"/>
                    <a:pt x="26" y="194"/>
                    <a:pt x="38" y="277"/>
                  </a:cubicBezTo>
                  <a:lnTo>
                    <a:pt x="64" y="404"/>
                  </a:lnTo>
                  <a:cubicBezTo>
                    <a:pt x="64" y="442"/>
                    <a:pt x="76" y="480"/>
                    <a:pt x="102" y="512"/>
                  </a:cubicBezTo>
                  <a:cubicBezTo>
                    <a:pt x="105" y="518"/>
                    <a:pt x="110" y="521"/>
                    <a:pt x="115" y="521"/>
                  </a:cubicBezTo>
                  <a:cubicBezTo>
                    <a:pt x="119" y="521"/>
                    <a:pt x="124" y="518"/>
                    <a:pt x="127" y="512"/>
                  </a:cubicBezTo>
                  <a:cubicBezTo>
                    <a:pt x="140" y="474"/>
                    <a:pt x="140" y="436"/>
                    <a:pt x="127" y="398"/>
                  </a:cubicBezTo>
                  <a:cubicBezTo>
                    <a:pt x="115" y="353"/>
                    <a:pt x="108" y="315"/>
                    <a:pt x="102" y="270"/>
                  </a:cubicBezTo>
                  <a:cubicBezTo>
                    <a:pt x="83" y="181"/>
                    <a:pt x="64" y="99"/>
                    <a:pt x="38" y="16"/>
                  </a:cubicBezTo>
                  <a:cubicBezTo>
                    <a:pt x="38" y="5"/>
                    <a:pt x="31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7"/>
            <p:cNvSpPr/>
            <p:nvPr/>
          </p:nvSpPr>
          <p:spPr>
            <a:xfrm flipH="1">
              <a:off x="7864099" y="995193"/>
              <a:ext cx="19958" cy="100089"/>
            </a:xfrm>
            <a:custGeom>
              <a:rect b="b" l="l" r="r" t="t"/>
              <a:pathLst>
                <a:path extrusionOk="0" h="672" w="134">
                  <a:moveTo>
                    <a:pt x="17" y="0"/>
                  </a:moveTo>
                  <a:cubicBezTo>
                    <a:pt x="9" y="0"/>
                    <a:pt x="0" y="7"/>
                    <a:pt x="0" y="18"/>
                  </a:cubicBezTo>
                  <a:cubicBezTo>
                    <a:pt x="13" y="126"/>
                    <a:pt x="38" y="234"/>
                    <a:pt x="45" y="336"/>
                  </a:cubicBezTo>
                  <a:cubicBezTo>
                    <a:pt x="51" y="387"/>
                    <a:pt x="51" y="444"/>
                    <a:pt x="51" y="495"/>
                  </a:cubicBezTo>
                  <a:lnTo>
                    <a:pt x="51" y="577"/>
                  </a:lnTo>
                  <a:cubicBezTo>
                    <a:pt x="57" y="603"/>
                    <a:pt x="64" y="635"/>
                    <a:pt x="70" y="660"/>
                  </a:cubicBezTo>
                  <a:cubicBezTo>
                    <a:pt x="73" y="669"/>
                    <a:pt x="80" y="672"/>
                    <a:pt x="87" y="672"/>
                  </a:cubicBezTo>
                  <a:cubicBezTo>
                    <a:pt x="96" y="672"/>
                    <a:pt x="105" y="667"/>
                    <a:pt x="108" y="660"/>
                  </a:cubicBezTo>
                  <a:cubicBezTo>
                    <a:pt x="121" y="635"/>
                    <a:pt x="127" y="603"/>
                    <a:pt x="134" y="577"/>
                  </a:cubicBezTo>
                  <a:cubicBezTo>
                    <a:pt x="134" y="546"/>
                    <a:pt x="134" y="520"/>
                    <a:pt x="134" y="495"/>
                  </a:cubicBezTo>
                  <a:cubicBezTo>
                    <a:pt x="134" y="438"/>
                    <a:pt x="127" y="380"/>
                    <a:pt x="121" y="329"/>
                  </a:cubicBezTo>
                  <a:cubicBezTo>
                    <a:pt x="108" y="215"/>
                    <a:pt x="76" y="107"/>
                    <a:pt x="32" y="12"/>
                  </a:cubicBezTo>
                  <a:cubicBezTo>
                    <a:pt x="29" y="4"/>
                    <a:pt x="23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7"/>
            <p:cNvSpPr/>
            <p:nvPr/>
          </p:nvSpPr>
          <p:spPr>
            <a:xfrm flipH="1">
              <a:off x="8515276" y="1084410"/>
              <a:ext cx="8639" cy="35448"/>
            </a:xfrm>
            <a:custGeom>
              <a:rect b="b" l="l" r="r" t="t"/>
              <a:pathLst>
                <a:path extrusionOk="0" h="238" w="58">
                  <a:moveTo>
                    <a:pt x="41" y="1"/>
                  </a:moveTo>
                  <a:cubicBezTo>
                    <a:pt x="35" y="1"/>
                    <a:pt x="29" y="4"/>
                    <a:pt x="26" y="10"/>
                  </a:cubicBezTo>
                  <a:cubicBezTo>
                    <a:pt x="19" y="42"/>
                    <a:pt x="7" y="74"/>
                    <a:pt x="7" y="112"/>
                  </a:cubicBezTo>
                  <a:cubicBezTo>
                    <a:pt x="0" y="144"/>
                    <a:pt x="0" y="182"/>
                    <a:pt x="0" y="213"/>
                  </a:cubicBezTo>
                  <a:cubicBezTo>
                    <a:pt x="0" y="229"/>
                    <a:pt x="13" y="237"/>
                    <a:pt x="26" y="237"/>
                  </a:cubicBezTo>
                  <a:cubicBezTo>
                    <a:pt x="38" y="237"/>
                    <a:pt x="51" y="229"/>
                    <a:pt x="51" y="213"/>
                  </a:cubicBezTo>
                  <a:cubicBezTo>
                    <a:pt x="51" y="182"/>
                    <a:pt x="58" y="150"/>
                    <a:pt x="58" y="112"/>
                  </a:cubicBezTo>
                  <a:cubicBezTo>
                    <a:pt x="58" y="80"/>
                    <a:pt x="58" y="42"/>
                    <a:pt x="51" y="10"/>
                  </a:cubicBezTo>
                  <a:cubicBezTo>
                    <a:pt x="51" y="4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7"/>
            <p:cNvSpPr/>
            <p:nvPr/>
          </p:nvSpPr>
          <p:spPr>
            <a:xfrm flipH="1">
              <a:off x="7918910" y="970916"/>
              <a:ext cx="11618" cy="51832"/>
            </a:xfrm>
            <a:custGeom>
              <a:rect b="b" l="l" r="r" t="t"/>
              <a:pathLst>
                <a:path extrusionOk="0" h="348" w="78">
                  <a:moveTo>
                    <a:pt x="36" y="1"/>
                  </a:moveTo>
                  <a:cubicBezTo>
                    <a:pt x="33" y="1"/>
                    <a:pt x="29" y="2"/>
                    <a:pt x="26" y="3"/>
                  </a:cubicBezTo>
                  <a:cubicBezTo>
                    <a:pt x="7" y="3"/>
                    <a:pt x="1" y="22"/>
                    <a:pt x="1" y="35"/>
                  </a:cubicBezTo>
                  <a:cubicBezTo>
                    <a:pt x="14" y="86"/>
                    <a:pt x="14" y="130"/>
                    <a:pt x="14" y="181"/>
                  </a:cubicBezTo>
                  <a:lnTo>
                    <a:pt x="14" y="219"/>
                  </a:lnTo>
                  <a:cubicBezTo>
                    <a:pt x="7" y="232"/>
                    <a:pt x="7" y="245"/>
                    <a:pt x="14" y="257"/>
                  </a:cubicBezTo>
                  <a:cubicBezTo>
                    <a:pt x="14" y="283"/>
                    <a:pt x="14" y="308"/>
                    <a:pt x="14" y="340"/>
                  </a:cubicBezTo>
                  <a:cubicBezTo>
                    <a:pt x="14" y="344"/>
                    <a:pt x="18" y="347"/>
                    <a:pt x="23" y="347"/>
                  </a:cubicBezTo>
                  <a:cubicBezTo>
                    <a:pt x="26" y="347"/>
                    <a:pt x="30" y="345"/>
                    <a:pt x="33" y="340"/>
                  </a:cubicBezTo>
                  <a:cubicBezTo>
                    <a:pt x="45" y="321"/>
                    <a:pt x="52" y="289"/>
                    <a:pt x="64" y="270"/>
                  </a:cubicBezTo>
                  <a:cubicBezTo>
                    <a:pt x="71" y="257"/>
                    <a:pt x="71" y="245"/>
                    <a:pt x="77" y="226"/>
                  </a:cubicBezTo>
                  <a:cubicBezTo>
                    <a:pt x="77" y="213"/>
                    <a:pt x="77" y="200"/>
                    <a:pt x="77" y="187"/>
                  </a:cubicBezTo>
                  <a:cubicBezTo>
                    <a:pt x="77" y="130"/>
                    <a:pt x="71" y="73"/>
                    <a:pt x="58" y="22"/>
                  </a:cubicBezTo>
                  <a:cubicBezTo>
                    <a:pt x="53" y="8"/>
                    <a:pt x="45" y="1"/>
                    <a:pt x="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7"/>
            <p:cNvSpPr/>
            <p:nvPr/>
          </p:nvSpPr>
          <p:spPr>
            <a:xfrm flipH="1">
              <a:off x="7934996" y="964064"/>
              <a:ext cx="14894" cy="54662"/>
            </a:xfrm>
            <a:custGeom>
              <a:rect b="b" l="l" r="r" t="t"/>
              <a:pathLst>
                <a:path extrusionOk="0" h="367" w="100">
                  <a:moveTo>
                    <a:pt x="11" y="1"/>
                  </a:moveTo>
                  <a:cubicBezTo>
                    <a:pt x="5" y="1"/>
                    <a:pt x="0" y="4"/>
                    <a:pt x="4" y="11"/>
                  </a:cubicBezTo>
                  <a:cubicBezTo>
                    <a:pt x="4" y="17"/>
                    <a:pt x="4" y="17"/>
                    <a:pt x="4" y="24"/>
                  </a:cubicBezTo>
                  <a:cubicBezTo>
                    <a:pt x="4" y="24"/>
                    <a:pt x="4" y="30"/>
                    <a:pt x="4" y="36"/>
                  </a:cubicBezTo>
                  <a:lnTo>
                    <a:pt x="4" y="49"/>
                  </a:lnTo>
                  <a:cubicBezTo>
                    <a:pt x="4" y="62"/>
                    <a:pt x="4" y="75"/>
                    <a:pt x="4" y="87"/>
                  </a:cubicBezTo>
                  <a:cubicBezTo>
                    <a:pt x="4" y="113"/>
                    <a:pt x="10" y="138"/>
                    <a:pt x="16" y="170"/>
                  </a:cubicBezTo>
                  <a:cubicBezTo>
                    <a:pt x="16" y="195"/>
                    <a:pt x="16" y="221"/>
                    <a:pt x="23" y="246"/>
                  </a:cubicBezTo>
                  <a:cubicBezTo>
                    <a:pt x="23" y="272"/>
                    <a:pt x="23" y="297"/>
                    <a:pt x="23" y="329"/>
                  </a:cubicBezTo>
                  <a:cubicBezTo>
                    <a:pt x="23" y="348"/>
                    <a:pt x="36" y="361"/>
                    <a:pt x="55" y="367"/>
                  </a:cubicBezTo>
                  <a:cubicBezTo>
                    <a:pt x="74" y="367"/>
                    <a:pt x="93" y="354"/>
                    <a:pt x="99" y="335"/>
                  </a:cubicBezTo>
                  <a:cubicBezTo>
                    <a:pt x="99" y="278"/>
                    <a:pt x="99" y="214"/>
                    <a:pt x="86" y="157"/>
                  </a:cubicBezTo>
                  <a:cubicBezTo>
                    <a:pt x="80" y="132"/>
                    <a:pt x="74" y="106"/>
                    <a:pt x="67" y="81"/>
                  </a:cubicBezTo>
                  <a:cubicBezTo>
                    <a:pt x="61" y="68"/>
                    <a:pt x="55" y="56"/>
                    <a:pt x="48" y="43"/>
                  </a:cubicBezTo>
                  <a:cubicBezTo>
                    <a:pt x="48" y="36"/>
                    <a:pt x="42" y="30"/>
                    <a:pt x="36" y="24"/>
                  </a:cubicBezTo>
                  <a:cubicBezTo>
                    <a:pt x="36" y="17"/>
                    <a:pt x="36" y="17"/>
                    <a:pt x="29" y="17"/>
                  </a:cubicBezTo>
                  <a:cubicBezTo>
                    <a:pt x="29" y="11"/>
                    <a:pt x="23" y="11"/>
                    <a:pt x="23" y="5"/>
                  </a:cubicBezTo>
                  <a:cubicBezTo>
                    <a:pt x="20" y="2"/>
                    <a:pt x="15" y="1"/>
                    <a:pt x="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7"/>
            <p:cNvSpPr/>
            <p:nvPr/>
          </p:nvSpPr>
          <p:spPr>
            <a:xfrm flipH="1">
              <a:off x="7987125" y="985512"/>
              <a:ext cx="10575" cy="48257"/>
            </a:xfrm>
            <a:custGeom>
              <a:rect b="b" l="l" r="r" t="t"/>
              <a:pathLst>
                <a:path extrusionOk="0" h="324" w="71">
                  <a:moveTo>
                    <a:pt x="21" y="0"/>
                  </a:moveTo>
                  <a:cubicBezTo>
                    <a:pt x="12" y="0"/>
                    <a:pt x="3" y="7"/>
                    <a:pt x="7" y="20"/>
                  </a:cubicBezTo>
                  <a:cubicBezTo>
                    <a:pt x="20" y="64"/>
                    <a:pt x="26" y="115"/>
                    <a:pt x="20" y="159"/>
                  </a:cubicBezTo>
                  <a:cubicBezTo>
                    <a:pt x="20" y="185"/>
                    <a:pt x="13" y="210"/>
                    <a:pt x="13" y="236"/>
                  </a:cubicBezTo>
                  <a:cubicBezTo>
                    <a:pt x="13" y="261"/>
                    <a:pt x="1" y="280"/>
                    <a:pt x="1" y="306"/>
                  </a:cubicBezTo>
                  <a:cubicBezTo>
                    <a:pt x="1" y="315"/>
                    <a:pt x="4" y="324"/>
                    <a:pt x="10" y="324"/>
                  </a:cubicBezTo>
                  <a:cubicBezTo>
                    <a:pt x="13" y="324"/>
                    <a:pt x="16" y="322"/>
                    <a:pt x="20" y="318"/>
                  </a:cubicBezTo>
                  <a:cubicBezTo>
                    <a:pt x="51" y="274"/>
                    <a:pt x="71" y="223"/>
                    <a:pt x="64" y="166"/>
                  </a:cubicBezTo>
                  <a:cubicBezTo>
                    <a:pt x="64" y="109"/>
                    <a:pt x="51" y="58"/>
                    <a:pt x="32" y="7"/>
                  </a:cubicBezTo>
                  <a:cubicBezTo>
                    <a:pt x="30" y="2"/>
                    <a:pt x="26" y="0"/>
                    <a:pt x="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7"/>
            <p:cNvSpPr/>
            <p:nvPr/>
          </p:nvSpPr>
          <p:spPr>
            <a:xfrm flipH="1">
              <a:off x="8056235" y="1833591"/>
              <a:ext cx="110366" cy="153262"/>
            </a:xfrm>
            <a:custGeom>
              <a:rect b="b" l="l" r="r" t="t"/>
              <a:pathLst>
                <a:path extrusionOk="0" h="1029" w="741">
                  <a:moveTo>
                    <a:pt x="712" y="0"/>
                  </a:moveTo>
                  <a:cubicBezTo>
                    <a:pt x="706" y="0"/>
                    <a:pt x="700" y="3"/>
                    <a:pt x="696" y="7"/>
                  </a:cubicBezTo>
                  <a:cubicBezTo>
                    <a:pt x="626" y="77"/>
                    <a:pt x="569" y="159"/>
                    <a:pt x="525" y="248"/>
                  </a:cubicBezTo>
                  <a:cubicBezTo>
                    <a:pt x="474" y="337"/>
                    <a:pt x="423" y="426"/>
                    <a:pt x="366" y="509"/>
                  </a:cubicBezTo>
                  <a:cubicBezTo>
                    <a:pt x="258" y="680"/>
                    <a:pt x="131" y="839"/>
                    <a:pt x="10" y="1004"/>
                  </a:cubicBezTo>
                  <a:cubicBezTo>
                    <a:pt x="1" y="1018"/>
                    <a:pt x="11" y="1029"/>
                    <a:pt x="25" y="1029"/>
                  </a:cubicBezTo>
                  <a:cubicBezTo>
                    <a:pt x="30" y="1029"/>
                    <a:pt x="36" y="1027"/>
                    <a:pt x="42" y="1024"/>
                  </a:cubicBezTo>
                  <a:cubicBezTo>
                    <a:pt x="200" y="890"/>
                    <a:pt x="340" y="738"/>
                    <a:pt x="461" y="566"/>
                  </a:cubicBezTo>
                  <a:cubicBezTo>
                    <a:pt x="525" y="483"/>
                    <a:pt x="582" y="394"/>
                    <a:pt x="633" y="305"/>
                  </a:cubicBezTo>
                  <a:cubicBezTo>
                    <a:pt x="690" y="223"/>
                    <a:pt x="728" y="128"/>
                    <a:pt x="741" y="26"/>
                  </a:cubicBezTo>
                  <a:cubicBezTo>
                    <a:pt x="736" y="9"/>
                    <a:pt x="724" y="0"/>
                    <a:pt x="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7"/>
            <p:cNvSpPr/>
            <p:nvPr/>
          </p:nvSpPr>
          <p:spPr>
            <a:xfrm flipH="1">
              <a:off x="8030617" y="1769694"/>
              <a:ext cx="19065" cy="38874"/>
            </a:xfrm>
            <a:custGeom>
              <a:rect b="b" l="l" r="r" t="t"/>
              <a:pathLst>
                <a:path extrusionOk="0" h="261" w="128">
                  <a:moveTo>
                    <a:pt x="109" y="0"/>
                  </a:moveTo>
                  <a:cubicBezTo>
                    <a:pt x="105" y="0"/>
                    <a:pt x="102" y="4"/>
                    <a:pt x="102" y="10"/>
                  </a:cubicBezTo>
                  <a:cubicBezTo>
                    <a:pt x="95" y="16"/>
                    <a:pt x="89" y="29"/>
                    <a:pt x="89" y="35"/>
                  </a:cubicBezTo>
                  <a:cubicBezTo>
                    <a:pt x="89" y="48"/>
                    <a:pt x="83" y="54"/>
                    <a:pt x="76" y="67"/>
                  </a:cubicBezTo>
                  <a:cubicBezTo>
                    <a:pt x="70" y="80"/>
                    <a:pt x="70" y="99"/>
                    <a:pt x="64" y="118"/>
                  </a:cubicBezTo>
                  <a:cubicBezTo>
                    <a:pt x="51" y="156"/>
                    <a:pt x="32" y="188"/>
                    <a:pt x="6" y="220"/>
                  </a:cubicBezTo>
                  <a:cubicBezTo>
                    <a:pt x="0" y="232"/>
                    <a:pt x="6" y="245"/>
                    <a:pt x="19" y="258"/>
                  </a:cubicBezTo>
                  <a:cubicBezTo>
                    <a:pt x="21" y="260"/>
                    <a:pt x="24" y="260"/>
                    <a:pt x="27" y="260"/>
                  </a:cubicBezTo>
                  <a:cubicBezTo>
                    <a:pt x="35" y="260"/>
                    <a:pt x="46" y="254"/>
                    <a:pt x="51" y="245"/>
                  </a:cubicBezTo>
                  <a:cubicBezTo>
                    <a:pt x="76" y="213"/>
                    <a:pt x="95" y="175"/>
                    <a:pt x="108" y="131"/>
                  </a:cubicBezTo>
                  <a:cubicBezTo>
                    <a:pt x="115" y="124"/>
                    <a:pt x="115" y="112"/>
                    <a:pt x="121" y="105"/>
                  </a:cubicBezTo>
                  <a:cubicBezTo>
                    <a:pt x="121" y="93"/>
                    <a:pt x="121" y="80"/>
                    <a:pt x="127" y="74"/>
                  </a:cubicBezTo>
                  <a:lnTo>
                    <a:pt x="127" y="42"/>
                  </a:lnTo>
                  <a:cubicBezTo>
                    <a:pt x="121" y="29"/>
                    <a:pt x="121" y="16"/>
                    <a:pt x="121" y="10"/>
                  </a:cubicBezTo>
                  <a:cubicBezTo>
                    <a:pt x="118" y="4"/>
                    <a:pt x="113" y="0"/>
                    <a:pt x="1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 flipH="1">
              <a:off x="8078874" y="1815718"/>
              <a:ext cx="26661" cy="49151"/>
            </a:xfrm>
            <a:custGeom>
              <a:rect b="b" l="l" r="r" t="t"/>
              <a:pathLst>
                <a:path extrusionOk="0" h="330" w="179">
                  <a:moveTo>
                    <a:pt x="166" y="1"/>
                  </a:moveTo>
                  <a:cubicBezTo>
                    <a:pt x="163" y="1"/>
                    <a:pt x="161" y="2"/>
                    <a:pt x="159" y="6"/>
                  </a:cubicBezTo>
                  <a:cubicBezTo>
                    <a:pt x="121" y="51"/>
                    <a:pt x="96" y="95"/>
                    <a:pt x="76" y="146"/>
                  </a:cubicBezTo>
                  <a:cubicBezTo>
                    <a:pt x="57" y="197"/>
                    <a:pt x="32" y="248"/>
                    <a:pt x="13" y="298"/>
                  </a:cubicBezTo>
                  <a:cubicBezTo>
                    <a:pt x="0" y="315"/>
                    <a:pt x="13" y="329"/>
                    <a:pt x="28" y="329"/>
                  </a:cubicBezTo>
                  <a:cubicBezTo>
                    <a:pt x="36" y="329"/>
                    <a:pt x="45" y="326"/>
                    <a:pt x="51" y="317"/>
                  </a:cubicBezTo>
                  <a:lnTo>
                    <a:pt x="121" y="171"/>
                  </a:lnTo>
                  <a:cubicBezTo>
                    <a:pt x="146" y="127"/>
                    <a:pt x="165" y="76"/>
                    <a:pt x="178" y="19"/>
                  </a:cubicBezTo>
                  <a:cubicBezTo>
                    <a:pt x="178" y="10"/>
                    <a:pt x="172" y="1"/>
                    <a:pt x="1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 flipH="1">
              <a:off x="8238838" y="1997576"/>
              <a:ext cx="21001" cy="35597"/>
            </a:xfrm>
            <a:custGeom>
              <a:rect b="b" l="l" r="r" t="t"/>
              <a:pathLst>
                <a:path extrusionOk="0" h="239" w="141">
                  <a:moveTo>
                    <a:pt x="120" y="0"/>
                  </a:moveTo>
                  <a:cubicBezTo>
                    <a:pt x="116" y="0"/>
                    <a:pt x="112" y="2"/>
                    <a:pt x="108" y="5"/>
                  </a:cubicBezTo>
                  <a:cubicBezTo>
                    <a:pt x="83" y="37"/>
                    <a:pt x="64" y="69"/>
                    <a:pt x="51" y="100"/>
                  </a:cubicBezTo>
                  <a:cubicBezTo>
                    <a:pt x="38" y="132"/>
                    <a:pt x="19" y="164"/>
                    <a:pt x="7" y="196"/>
                  </a:cubicBezTo>
                  <a:cubicBezTo>
                    <a:pt x="0" y="209"/>
                    <a:pt x="7" y="228"/>
                    <a:pt x="19" y="234"/>
                  </a:cubicBezTo>
                  <a:cubicBezTo>
                    <a:pt x="22" y="237"/>
                    <a:pt x="27" y="238"/>
                    <a:pt x="32" y="238"/>
                  </a:cubicBezTo>
                  <a:cubicBezTo>
                    <a:pt x="39" y="238"/>
                    <a:pt x="47" y="235"/>
                    <a:pt x="51" y="228"/>
                  </a:cubicBezTo>
                  <a:lnTo>
                    <a:pt x="102" y="126"/>
                  </a:lnTo>
                  <a:cubicBezTo>
                    <a:pt x="121" y="94"/>
                    <a:pt x="134" y="56"/>
                    <a:pt x="140" y="24"/>
                  </a:cubicBezTo>
                  <a:cubicBezTo>
                    <a:pt x="140" y="10"/>
                    <a:pt x="130" y="0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 flipH="1">
              <a:off x="8322395" y="2084708"/>
              <a:ext cx="31129" cy="41108"/>
            </a:xfrm>
            <a:custGeom>
              <a:rect b="b" l="l" r="r" t="t"/>
              <a:pathLst>
                <a:path extrusionOk="0" h="276" w="209">
                  <a:moveTo>
                    <a:pt x="182" y="1"/>
                  </a:moveTo>
                  <a:cubicBezTo>
                    <a:pt x="178" y="1"/>
                    <a:pt x="175" y="2"/>
                    <a:pt x="172" y="5"/>
                  </a:cubicBezTo>
                  <a:cubicBezTo>
                    <a:pt x="159" y="11"/>
                    <a:pt x="146" y="24"/>
                    <a:pt x="140" y="30"/>
                  </a:cubicBezTo>
                  <a:lnTo>
                    <a:pt x="121" y="62"/>
                  </a:lnTo>
                  <a:cubicBezTo>
                    <a:pt x="108" y="81"/>
                    <a:pt x="96" y="100"/>
                    <a:pt x="83" y="119"/>
                  </a:cubicBezTo>
                  <a:lnTo>
                    <a:pt x="7" y="240"/>
                  </a:lnTo>
                  <a:cubicBezTo>
                    <a:pt x="0" y="253"/>
                    <a:pt x="0" y="265"/>
                    <a:pt x="19" y="272"/>
                  </a:cubicBezTo>
                  <a:cubicBezTo>
                    <a:pt x="22" y="274"/>
                    <a:pt x="27" y="276"/>
                    <a:pt x="32" y="276"/>
                  </a:cubicBezTo>
                  <a:cubicBezTo>
                    <a:pt x="39" y="276"/>
                    <a:pt x="47" y="273"/>
                    <a:pt x="51" y="265"/>
                  </a:cubicBezTo>
                  <a:lnTo>
                    <a:pt x="127" y="151"/>
                  </a:lnTo>
                  <a:cubicBezTo>
                    <a:pt x="146" y="132"/>
                    <a:pt x="159" y="113"/>
                    <a:pt x="172" y="94"/>
                  </a:cubicBezTo>
                  <a:cubicBezTo>
                    <a:pt x="185" y="75"/>
                    <a:pt x="197" y="56"/>
                    <a:pt x="204" y="30"/>
                  </a:cubicBezTo>
                  <a:cubicBezTo>
                    <a:pt x="209" y="1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 flipH="1">
              <a:off x="7562192" y="219799"/>
              <a:ext cx="1785225" cy="2544980"/>
            </a:xfrm>
            <a:custGeom>
              <a:rect b="b" l="l" r="r" t="t"/>
              <a:pathLst>
                <a:path extrusionOk="0" h="17087" w="11986">
                  <a:moveTo>
                    <a:pt x="9584" y="2307"/>
                  </a:moveTo>
                  <a:cubicBezTo>
                    <a:pt x="9825" y="2390"/>
                    <a:pt x="10029" y="2555"/>
                    <a:pt x="10162" y="2778"/>
                  </a:cubicBezTo>
                  <a:cubicBezTo>
                    <a:pt x="10181" y="2809"/>
                    <a:pt x="10194" y="2847"/>
                    <a:pt x="10213" y="2879"/>
                  </a:cubicBezTo>
                  <a:cubicBezTo>
                    <a:pt x="10073" y="2835"/>
                    <a:pt x="9946" y="2758"/>
                    <a:pt x="9844" y="2663"/>
                  </a:cubicBezTo>
                  <a:cubicBezTo>
                    <a:pt x="9781" y="2606"/>
                    <a:pt x="9724" y="2549"/>
                    <a:pt x="9673" y="2479"/>
                  </a:cubicBezTo>
                  <a:cubicBezTo>
                    <a:pt x="9647" y="2447"/>
                    <a:pt x="9628" y="2409"/>
                    <a:pt x="9603" y="2377"/>
                  </a:cubicBezTo>
                  <a:lnTo>
                    <a:pt x="9584" y="2352"/>
                  </a:lnTo>
                  <a:cubicBezTo>
                    <a:pt x="9584" y="2345"/>
                    <a:pt x="9584" y="2339"/>
                    <a:pt x="9584" y="2333"/>
                  </a:cubicBezTo>
                  <a:lnTo>
                    <a:pt x="9584" y="2307"/>
                  </a:lnTo>
                  <a:close/>
                  <a:moveTo>
                    <a:pt x="10410" y="1125"/>
                  </a:moveTo>
                  <a:cubicBezTo>
                    <a:pt x="10423" y="1151"/>
                    <a:pt x="10435" y="1170"/>
                    <a:pt x="10448" y="1189"/>
                  </a:cubicBezTo>
                  <a:cubicBezTo>
                    <a:pt x="10467" y="1221"/>
                    <a:pt x="10492" y="1259"/>
                    <a:pt x="10518" y="1303"/>
                  </a:cubicBezTo>
                  <a:lnTo>
                    <a:pt x="10518" y="1297"/>
                  </a:lnTo>
                  <a:cubicBezTo>
                    <a:pt x="10562" y="1379"/>
                    <a:pt x="10600" y="1456"/>
                    <a:pt x="10639" y="1538"/>
                  </a:cubicBezTo>
                  <a:cubicBezTo>
                    <a:pt x="10709" y="1697"/>
                    <a:pt x="10753" y="1869"/>
                    <a:pt x="10778" y="2047"/>
                  </a:cubicBezTo>
                  <a:cubicBezTo>
                    <a:pt x="10823" y="2409"/>
                    <a:pt x="10759" y="2778"/>
                    <a:pt x="10588" y="3102"/>
                  </a:cubicBezTo>
                  <a:cubicBezTo>
                    <a:pt x="10543" y="3191"/>
                    <a:pt x="10486" y="3280"/>
                    <a:pt x="10429" y="3362"/>
                  </a:cubicBezTo>
                  <a:cubicBezTo>
                    <a:pt x="10403" y="3400"/>
                    <a:pt x="10372" y="3432"/>
                    <a:pt x="10346" y="3464"/>
                  </a:cubicBezTo>
                  <a:cubicBezTo>
                    <a:pt x="10346" y="3445"/>
                    <a:pt x="10353" y="3426"/>
                    <a:pt x="10359" y="3407"/>
                  </a:cubicBezTo>
                  <a:cubicBezTo>
                    <a:pt x="10365" y="3330"/>
                    <a:pt x="10372" y="3254"/>
                    <a:pt x="10365" y="3178"/>
                  </a:cubicBezTo>
                  <a:cubicBezTo>
                    <a:pt x="10359" y="3025"/>
                    <a:pt x="10315" y="2866"/>
                    <a:pt x="10238" y="2733"/>
                  </a:cubicBezTo>
                  <a:cubicBezTo>
                    <a:pt x="10124" y="2530"/>
                    <a:pt x="9952" y="2377"/>
                    <a:pt x="9743" y="2288"/>
                  </a:cubicBezTo>
                  <a:cubicBezTo>
                    <a:pt x="9692" y="2263"/>
                    <a:pt x="9635" y="2250"/>
                    <a:pt x="9584" y="2244"/>
                  </a:cubicBezTo>
                  <a:cubicBezTo>
                    <a:pt x="9577" y="2237"/>
                    <a:pt x="9577" y="2225"/>
                    <a:pt x="9571" y="2218"/>
                  </a:cubicBezTo>
                  <a:cubicBezTo>
                    <a:pt x="9571" y="2180"/>
                    <a:pt x="9577" y="2148"/>
                    <a:pt x="9584" y="2110"/>
                  </a:cubicBezTo>
                  <a:cubicBezTo>
                    <a:pt x="9596" y="2047"/>
                    <a:pt x="9616" y="1983"/>
                    <a:pt x="9641" y="1920"/>
                  </a:cubicBezTo>
                  <a:cubicBezTo>
                    <a:pt x="9736" y="1659"/>
                    <a:pt x="9908" y="1437"/>
                    <a:pt x="10130" y="1278"/>
                  </a:cubicBezTo>
                  <a:cubicBezTo>
                    <a:pt x="10181" y="1240"/>
                    <a:pt x="10238" y="1202"/>
                    <a:pt x="10302" y="1176"/>
                  </a:cubicBezTo>
                  <a:cubicBezTo>
                    <a:pt x="10334" y="1157"/>
                    <a:pt x="10372" y="1144"/>
                    <a:pt x="10410" y="1125"/>
                  </a:cubicBezTo>
                  <a:close/>
                  <a:moveTo>
                    <a:pt x="11770" y="9908"/>
                  </a:moveTo>
                  <a:lnTo>
                    <a:pt x="11770" y="9908"/>
                  </a:lnTo>
                  <a:cubicBezTo>
                    <a:pt x="11744" y="9952"/>
                    <a:pt x="11719" y="10003"/>
                    <a:pt x="11694" y="10047"/>
                  </a:cubicBezTo>
                  <a:cubicBezTo>
                    <a:pt x="11678" y="10073"/>
                    <a:pt x="11700" y="10103"/>
                    <a:pt x="11726" y="10103"/>
                  </a:cubicBezTo>
                  <a:cubicBezTo>
                    <a:pt x="11732" y="10103"/>
                    <a:pt x="11738" y="10102"/>
                    <a:pt x="11744" y="10098"/>
                  </a:cubicBezTo>
                  <a:lnTo>
                    <a:pt x="11770" y="10086"/>
                  </a:lnTo>
                  <a:lnTo>
                    <a:pt x="11770" y="10086"/>
                  </a:lnTo>
                  <a:cubicBezTo>
                    <a:pt x="11458" y="10333"/>
                    <a:pt x="11153" y="10594"/>
                    <a:pt x="10842" y="10848"/>
                  </a:cubicBezTo>
                  <a:lnTo>
                    <a:pt x="10836" y="10854"/>
                  </a:lnTo>
                  <a:lnTo>
                    <a:pt x="10829" y="10842"/>
                  </a:lnTo>
                  <a:cubicBezTo>
                    <a:pt x="10778" y="10810"/>
                    <a:pt x="10728" y="10785"/>
                    <a:pt x="10677" y="10766"/>
                  </a:cubicBezTo>
                  <a:lnTo>
                    <a:pt x="10702" y="10746"/>
                  </a:lnTo>
                  <a:lnTo>
                    <a:pt x="10759" y="10721"/>
                  </a:lnTo>
                  <a:cubicBezTo>
                    <a:pt x="10766" y="10727"/>
                    <a:pt x="10772" y="10734"/>
                    <a:pt x="10778" y="10740"/>
                  </a:cubicBezTo>
                  <a:lnTo>
                    <a:pt x="10842" y="10683"/>
                  </a:lnTo>
                  <a:cubicBezTo>
                    <a:pt x="10912" y="10626"/>
                    <a:pt x="10975" y="10575"/>
                    <a:pt x="11045" y="10518"/>
                  </a:cubicBezTo>
                  <a:cubicBezTo>
                    <a:pt x="11115" y="10467"/>
                    <a:pt x="11179" y="10403"/>
                    <a:pt x="11236" y="10333"/>
                  </a:cubicBezTo>
                  <a:cubicBezTo>
                    <a:pt x="11242" y="10327"/>
                    <a:pt x="11242" y="10321"/>
                    <a:pt x="11236" y="10308"/>
                  </a:cubicBezTo>
                  <a:cubicBezTo>
                    <a:pt x="11414" y="10175"/>
                    <a:pt x="11592" y="10041"/>
                    <a:pt x="11770" y="9908"/>
                  </a:cubicBezTo>
                  <a:close/>
                  <a:moveTo>
                    <a:pt x="10486" y="10829"/>
                  </a:moveTo>
                  <a:cubicBezTo>
                    <a:pt x="10569" y="10835"/>
                    <a:pt x="10651" y="10854"/>
                    <a:pt x="10721" y="10899"/>
                  </a:cubicBezTo>
                  <a:cubicBezTo>
                    <a:pt x="10797" y="10937"/>
                    <a:pt x="10861" y="11007"/>
                    <a:pt x="10880" y="11096"/>
                  </a:cubicBezTo>
                  <a:cubicBezTo>
                    <a:pt x="10893" y="11140"/>
                    <a:pt x="10880" y="11185"/>
                    <a:pt x="10855" y="11223"/>
                  </a:cubicBezTo>
                  <a:lnTo>
                    <a:pt x="10848" y="11223"/>
                  </a:lnTo>
                  <a:cubicBezTo>
                    <a:pt x="10842" y="11210"/>
                    <a:pt x="10836" y="11191"/>
                    <a:pt x="10823" y="11179"/>
                  </a:cubicBezTo>
                  <a:cubicBezTo>
                    <a:pt x="10817" y="11166"/>
                    <a:pt x="10804" y="11160"/>
                    <a:pt x="10785" y="11153"/>
                  </a:cubicBezTo>
                  <a:cubicBezTo>
                    <a:pt x="10721" y="11039"/>
                    <a:pt x="10632" y="10943"/>
                    <a:pt x="10531" y="10861"/>
                  </a:cubicBezTo>
                  <a:cubicBezTo>
                    <a:pt x="10518" y="10848"/>
                    <a:pt x="10499" y="10835"/>
                    <a:pt x="10486" y="10829"/>
                  </a:cubicBezTo>
                  <a:close/>
                  <a:moveTo>
                    <a:pt x="9037" y="10867"/>
                  </a:moveTo>
                  <a:cubicBezTo>
                    <a:pt x="9177" y="10931"/>
                    <a:pt x="9323" y="10969"/>
                    <a:pt x="9482" y="10975"/>
                  </a:cubicBezTo>
                  <a:cubicBezTo>
                    <a:pt x="9517" y="10978"/>
                    <a:pt x="9551" y="10979"/>
                    <a:pt x="9586" y="10979"/>
                  </a:cubicBezTo>
                  <a:cubicBezTo>
                    <a:pt x="9718" y="10979"/>
                    <a:pt x="9852" y="10961"/>
                    <a:pt x="9978" y="10931"/>
                  </a:cubicBezTo>
                  <a:cubicBezTo>
                    <a:pt x="10069" y="10905"/>
                    <a:pt x="10157" y="10879"/>
                    <a:pt x="10243" y="10879"/>
                  </a:cubicBezTo>
                  <a:cubicBezTo>
                    <a:pt x="10305" y="10879"/>
                    <a:pt x="10367" y="10893"/>
                    <a:pt x="10429" y="10931"/>
                  </a:cubicBezTo>
                  <a:cubicBezTo>
                    <a:pt x="10556" y="11020"/>
                    <a:pt x="10651" y="11134"/>
                    <a:pt x="10721" y="11268"/>
                  </a:cubicBezTo>
                  <a:cubicBezTo>
                    <a:pt x="10728" y="11280"/>
                    <a:pt x="10740" y="11293"/>
                    <a:pt x="10759" y="11293"/>
                  </a:cubicBezTo>
                  <a:cubicBezTo>
                    <a:pt x="10753" y="11318"/>
                    <a:pt x="10766" y="11344"/>
                    <a:pt x="10791" y="11357"/>
                  </a:cubicBezTo>
                  <a:cubicBezTo>
                    <a:pt x="10804" y="11382"/>
                    <a:pt x="10804" y="11414"/>
                    <a:pt x="10797" y="11439"/>
                  </a:cubicBezTo>
                  <a:lnTo>
                    <a:pt x="10791" y="11445"/>
                  </a:lnTo>
                  <a:cubicBezTo>
                    <a:pt x="10776" y="11483"/>
                    <a:pt x="10747" y="11497"/>
                    <a:pt x="10715" y="11497"/>
                  </a:cubicBezTo>
                  <a:cubicBezTo>
                    <a:pt x="10682" y="11497"/>
                    <a:pt x="10646" y="11481"/>
                    <a:pt x="10620" y="11458"/>
                  </a:cubicBezTo>
                  <a:cubicBezTo>
                    <a:pt x="10569" y="11401"/>
                    <a:pt x="10524" y="11337"/>
                    <a:pt x="10499" y="11268"/>
                  </a:cubicBezTo>
                  <a:cubicBezTo>
                    <a:pt x="10467" y="11210"/>
                    <a:pt x="10423" y="11153"/>
                    <a:pt x="10365" y="11109"/>
                  </a:cubicBezTo>
                  <a:cubicBezTo>
                    <a:pt x="10249" y="11021"/>
                    <a:pt x="10116" y="10992"/>
                    <a:pt x="9979" y="10992"/>
                  </a:cubicBezTo>
                  <a:cubicBezTo>
                    <a:pt x="9809" y="10992"/>
                    <a:pt x="9631" y="11036"/>
                    <a:pt x="9469" y="11064"/>
                  </a:cubicBezTo>
                  <a:cubicBezTo>
                    <a:pt x="9407" y="11074"/>
                    <a:pt x="9340" y="11081"/>
                    <a:pt x="9274" y="11081"/>
                  </a:cubicBezTo>
                  <a:cubicBezTo>
                    <a:pt x="9164" y="11081"/>
                    <a:pt x="9053" y="11062"/>
                    <a:pt x="8955" y="11007"/>
                  </a:cubicBezTo>
                  <a:cubicBezTo>
                    <a:pt x="8986" y="10963"/>
                    <a:pt x="9012" y="10912"/>
                    <a:pt x="9037" y="10867"/>
                  </a:cubicBezTo>
                  <a:close/>
                  <a:moveTo>
                    <a:pt x="10035" y="11083"/>
                  </a:moveTo>
                  <a:lnTo>
                    <a:pt x="10035" y="11083"/>
                  </a:lnTo>
                  <a:cubicBezTo>
                    <a:pt x="10187" y="11090"/>
                    <a:pt x="10321" y="11172"/>
                    <a:pt x="10403" y="11299"/>
                  </a:cubicBezTo>
                  <a:cubicBezTo>
                    <a:pt x="10435" y="11369"/>
                    <a:pt x="10480" y="11439"/>
                    <a:pt x="10524" y="11503"/>
                  </a:cubicBezTo>
                  <a:cubicBezTo>
                    <a:pt x="10508" y="11524"/>
                    <a:pt x="10488" y="11536"/>
                    <a:pt x="10464" y="11536"/>
                  </a:cubicBezTo>
                  <a:cubicBezTo>
                    <a:pt x="10459" y="11536"/>
                    <a:pt x="10453" y="11536"/>
                    <a:pt x="10448" y="11534"/>
                  </a:cubicBezTo>
                  <a:lnTo>
                    <a:pt x="10442" y="11534"/>
                  </a:lnTo>
                  <a:cubicBezTo>
                    <a:pt x="10384" y="11522"/>
                    <a:pt x="10346" y="11465"/>
                    <a:pt x="10308" y="11420"/>
                  </a:cubicBezTo>
                  <a:lnTo>
                    <a:pt x="10295" y="11401"/>
                  </a:lnTo>
                  <a:lnTo>
                    <a:pt x="10308" y="11388"/>
                  </a:lnTo>
                  <a:lnTo>
                    <a:pt x="10257" y="11337"/>
                  </a:lnTo>
                  <a:lnTo>
                    <a:pt x="10181" y="11242"/>
                  </a:lnTo>
                  <a:lnTo>
                    <a:pt x="10111" y="11153"/>
                  </a:lnTo>
                  <a:cubicBezTo>
                    <a:pt x="10092" y="11121"/>
                    <a:pt x="10067" y="11096"/>
                    <a:pt x="10035" y="11083"/>
                  </a:cubicBezTo>
                  <a:close/>
                  <a:moveTo>
                    <a:pt x="8936" y="11058"/>
                  </a:moveTo>
                  <a:cubicBezTo>
                    <a:pt x="9046" y="11135"/>
                    <a:pt x="9165" y="11159"/>
                    <a:pt x="9288" y="11159"/>
                  </a:cubicBezTo>
                  <a:cubicBezTo>
                    <a:pt x="9504" y="11159"/>
                    <a:pt x="9732" y="11083"/>
                    <a:pt x="9949" y="11083"/>
                  </a:cubicBezTo>
                  <a:cubicBezTo>
                    <a:pt x="9954" y="11083"/>
                    <a:pt x="9960" y="11083"/>
                    <a:pt x="9965" y="11083"/>
                  </a:cubicBezTo>
                  <a:lnTo>
                    <a:pt x="10016" y="11083"/>
                  </a:lnTo>
                  <a:cubicBezTo>
                    <a:pt x="10003" y="11083"/>
                    <a:pt x="9997" y="11090"/>
                    <a:pt x="9997" y="11102"/>
                  </a:cubicBezTo>
                  <a:cubicBezTo>
                    <a:pt x="10003" y="11140"/>
                    <a:pt x="10022" y="11179"/>
                    <a:pt x="10054" y="11210"/>
                  </a:cubicBezTo>
                  <a:lnTo>
                    <a:pt x="9940" y="11299"/>
                  </a:lnTo>
                  <a:cubicBezTo>
                    <a:pt x="9806" y="11395"/>
                    <a:pt x="9679" y="11509"/>
                    <a:pt x="9565" y="11630"/>
                  </a:cubicBezTo>
                  <a:cubicBezTo>
                    <a:pt x="9520" y="11623"/>
                    <a:pt x="9482" y="11611"/>
                    <a:pt x="9438" y="11604"/>
                  </a:cubicBezTo>
                  <a:cubicBezTo>
                    <a:pt x="9358" y="11595"/>
                    <a:pt x="9277" y="11590"/>
                    <a:pt x="9196" y="11590"/>
                  </a:cubicBezTo>
                  <a:cubicBezTo>
                    <a:pt x="9115" y="11590"/>
                    <a:pt x="9034" y="11595"/>
                    <a:pt x="8955" y="11604"/>
                  </a:cubicBezTo>
                  <a:cubicBezTo>
                    <a:pt x="8936" y="11611"/>
                    <a:pt x="8923" y="11617"/>
                    <a:pt x="8916" y="11630"/>
                  </a:cubicBezTo>
                  <a:cubicBezTo>
                    <a:pt x="8828" y="11573"/>
                    <a:pt x="8764" y="11490"/>
                    <a:pt x="8726" y="11388"/>
                  </a:cubicBezTo>
                  <a:cubicBezTo>
                    <a:pt x="8802" y="11280"/>
                    <a:pt x="8866" y="11172"/>
                    <a:pt x="8936" y="11058"/>
                  </a:cubicBezTo>
                  <a:close/>
                  <a:moveTo>
                    <a:pt x="10105" y="11293"/>
                  </a:moveTo>
                  <a:lnTo>
                    <a:pt x="10137" y="11331"/>
                  </a:lnTo>
                  <a:lnTo>
                    <a:pt x="10187" y="11395"/>
                  </a:lnTo>
                  <a:cubicBezTo>
                    <a:pt x="10060" y="11503"/>
                    <a:pt x="9933" y="11611"/>
                    <a:pt x="9806" y="11719"/>
                  </a:cubicBezTo>
                  <a:lnTo>
                    <a:pt x="9800" y="11719"/>
                  </a:lnTo>
                  <a:cubicBezTo>
                    <a:pt x="9787" y="11725"/>
                    <a:pt x="9787" y="11744"/>
                    <a:pt x="9793" y="11757"/>
                  </a:cubicBezTo>
                  <a:cubicBezTo>
                    <a:pt x="9749" y="11712"/>
                    <a:pt x="9692" y="11681"/>
                    <a:pt x="9635" y="11655"/>
                  </a:cubicBezTo>
                  <a:cubicBezTo>
                    <a:pt x="9692" y="11623"/>
                    <a:pt x="9749" y="11579"/>
                    <a:pt x="9800" y="11541"/>
                  </a:cubicBezTo>
                  <a:cubicBezTo>
                    <a:pt x="9870" y="11484"/>
                    <a:pt x="9940" y="11426"/>
                    <a:pt x="10009" y="11369"/>
                  </a:cubicBezTo>
                  <a:lnTo>
                    <a:pt x="10105" y="11293"/>
                  </a:lnTo>
                  <a:close/>
                  <a:moveTo>
                    <a:pt x="9361" y="11706"/>
                  </a:moveTo>
                  <a:cubicBezTo>
                    <a:pt x="9488" y="11712"/>
                    <a:pt x="9616" y="11751"/>
                    <a:pt x="9724" y="11820"/>
                  </a:cubicBezTo>
                  <a:cubicBezTo>
                    <a:pt x="9819" y="11890"/>
                    <a:pt x="9851" y="12011"/>
                    <a:pt x="9800" y="12119"/>
                  </a:cubicBezTo>
                  <a:cubicBezTo>
                    <a:pt x="9774" y="12176"/>
                    <a:pt x="9743" y="12227"/>
                    <a:pt x="9698" y="12278"/>
                  </a:cubicBezTo>
                  <a:cubicBezTo>
                    <a:pt x="9698" y="12272"/>
                    <a:pt x="9698" y="12272"/>
                    <a:pt x="9698" y="12272"/>
                  </a:cubicBezTo>
                  <a:cubicBezTo>
                    <a:pt x="9711" y="12214"/>
                    <a:pt x="9711" y="12164"/>
                    <a:pt x="9698" y="12113"/>
                  </a:cubicBezTo>
                  <a:cubicBezTo>
                    <a:pt x="9679" y="11967"/>
                    <a:pt x="9584" y="11846"/>
                    <a:pt x="9450" y="11795"/>
                  </a:cubicBezTo>
                  <a:cubicBezTo>
                    <a:pt x="9342" y="11757"/>
                    <a:pt x="9228" y="11725"/>
                    <a:pt x="9113" y="11706"/>
                  </a:cubicBezTo>
                  <a:close/>
                  <a:moveTo>
                    <a:pt x="9063" y="12024"/>
                  </a:moveTo>
                  <a:cubicBezTo>
                    <a:pt x="9133" y="12049"/>
                    <a:pt x="9190" y="12094"/>
                    <a:pt x="9228" y="12151"/>
                  </a:cubicBezTo>
                  <a:cubicBezTo>
                    <a:pt x="9228" y="12157"/>
                    <a:pt x="9228" y="12164"/>
                    <a:pt x="9228" y="12170"/>
                  </a:cubicBezTo>
                  <a:lnTo>
                    <a:pt x="9222" y="12170"/>
                  </a:lnTo>
                  <a:cubicBezTo>
                    <a:pt x="9222" y="12246"/>
                    <a:pt x="9234" y="12342"/>
                    <a:pt x="9177" y="12411"/>
                  </a:cubicBezTo>
                  <a:cubicBezTo>
                    <a:pt x="9157" y="12440"/>
                    <a:pt x="9119" y="12463"/>
                    <a:pt x="9084" y="12463"/>
                  </a:cubicBezTo>
                  <a:cubicBezTo>
                    <a:pt x="9064" y="12463"/>
                    <a:pt x="9045" y="12455"/>
                    <a:pt x="9031" y="12437"/>
                  </a:cubicBezTo>
                  <a:cubicBezTo>
                    <a:pt x="9025" y="12430"/>
                    <a:pt x="9018" y="12424"/>
                    <a:pt x="9012" y="12411"/>
                  </a:cubicBezTo>
                  <a:cubicBezTo>
                    <a:pt x="9056" y="12386"/>
                    <a:pt x="9088" y="12354"/>
                    <a:pt x="9126" y="12322"/>
                  </a:cubicBezTo>
                  <a:cubicBezTo>
                    <a:pt x="9153" y="12290"/>
                    <a:pt x="9125" y="12248"/>
                    <a:pt x="9093" y="12248"/>
                  </a:cubicBezTo>
                  <a:cubicBezTo>
                    <a:pt x="9087" y="12248"/>
                    <a:pt x="9081" y="12250"/>
                    <a:pt x="9075" y="12253"/>
                  </a:cubicBezTo>
                  <a:cubicBezTo>
                    <a:pt x="9050" y="12265"/>
                    <a:pt x="9025" y="12284"/>
                    <a:pt x="8999" y="12297"/>
                  </a:cubicBezTo>
                  <a:cubicBezTo>
                    <a:pt x="8999" y="12265"/>
                    <a:pt x="8999" y="12240"/>
                    <a:pt x="9005" y="12208"/>
                  </a:cubicBezTo>
                  <a:cubicBezTo>
                    <a:pt x="9012" y="12170"/>
                    <a:pt x="9012" y="12125"/>
                    <a:pt x="9005" y="12081"/>
                  </a:cubicBezTo>
                  <a:cubicBezTo>
                    <a:pt x="9031" y="12068"/>
                    <a:pt x="9050" y="12049"/>
                    <a:pt x="9063" y="12024"/>
                  </a:cubicBezTo>
                  <a:close/>
                  <a:moveTo>
                    <a:pt x="8675" y="11471"/>
                  </a:moveTo>
                  <a:cubicBezTo>
                    <a:pt x="8694" y="11541"/>
                    <a:pt x="8739" y="11611"/>
                    <a:pt x="8796" y="11662"/>
                  </a:cubicBezTo>
                  <a:cubicBezTo>
                    <a:pt x="8910" y="11776"/>
                    <a:pt x="9069" y="11801"/>
                    <a:pt x="9228" y="11833"/>
                  </a:cubicBezTo>
                  <a:cubicBezTo>
                    <a:pt x="9380" y="11865"/>
                    <a:pt x="9527" y="11903"/>
                    <a:pt x="9584" y="12056"/>
                  </a:cubicBezTo>
                  <a:cubicBezTo>
                    <a:pt x="9609" y="12113"/>
                    <a:pt x="9616" y="12183"/>
                    <a:pt x="9603" y="12246"/>
                  </a:cubicBezTo>
                  <a:lnTo>
                    <a:pt x="9596" y="12246"/>
                  </a:lnTo>
                  <a:cubicBezTo>
                    <a:pt x="9571" y="12303"/>
                    <a:pt x="9546" y="12361"/>
                    <a:pt x="9514" y="12418"/>
                  </a:cubicBezTo>
                  <a:cubicBezTo>
                    <a:pt x="9507" y="12437"/>
                    <a:pt x="9514" y="12456"/>
                    <a:pt x="9533" y="12462"/>
                  </a:cubicBezTo>
                  <a:cubicBezTo>
                    <a:pt x="9514" y="12500"/>
                    <a:pt x="9488" y="12532"/>
                    <a:pt x="9469" y="12558"/>
                  </a:cubicBezTo>
                  <a:cubicBezTo>
                    <a:pt x="9444" y="12583"/>
                    <a:pt x="9399" y="12647"/>
                    <a:pt x="9361" y="12647"/>
                  </a:cubicBezTo>
                  <a:cubicBezTo>
                    <a:pt x="9298" y="12647"/>
                    <a:pt x="9355" y="12488"/>
                    <a:pt x="9361" y="12456"/>
                  </a:cubicBezTo>
                  <a:cubicBezTo>
                    <a:pt x="9380" y="12380"/>
                    <a:pt x="9380" y="12303"/>
                    <a:pt x="9361" y="12227"/>
                  </a:cubicBezTo>
                  <a:cubicBezTo>
                    <a:pt x="9330" y="12068"/>
                    <a:pt x="9196" y="11979"/>
                    <a:pt x="9050" y="11922"/>
                  </a:cubicBezTo>
                  <a:cubicBezTo>
                    <a:pt x="8904" y="11871"/>
                    <a:pt x="8675" y="11820"/>
                    <a:pt x="8637" y="11649"/>
                  </a:cubicBezTo>
                  <a:cubicBezTo>
                    <a:pt x="8637" y="11642"/>
                    <a:pt x="8643" y="11636"/>
                    <a:pt x="8643" y="11636"/>
                  </a:cubicBezTo>
                  <a:cubicBezTo>
                    <a:pt x="8656" y="11611"/>
                    <a:pt x="8643" y="11585"/>
                    <a:pt x="8618" y="11573"/>
                  </a:cubicBezTo>
                  <a:cubicBezTo>
                    <a:pt x="8631" y="11547"/>
                    <a:pt x="8643" y="11522"/>
                    <a:pt x="8656" y="11496"/>
                  </a:cubicBezTo>
                  <a:cubicBezTo>
                    <a:pt x="8662" y="11490"/>
                    <a:pt x="8669" y="11477"/>
                    <a:pt x="8675" y="11471"/>
                  </a:cubicBezTo>
                  <a:close/>
                  <a:moveTo>
                    <a:pt x="8599" y="11719"/>
                  </a:moveTo>
                  <a:cubicBezTo>
                    <a:pt x="8631" y="11789"/>
                    <a:pt x="8675" y="11852"/>
                    <a:pt x="8745" y="11897"/>
                  </a:cubicBezTo>
                  <a:cubicBezTo>
                    <a:pt x="8739" y="11909"/>
                    <a:pt x="8745" y="11935"/>
                    <a:pt x="8770" y="11935"/>
                  </a:cubicBezTo>
                  <a:lnTo>
                    <a:pt x="8764" y="11928"/>
                  </a:lnTo>
                  <a:cubicBezTo>
                    <a:pt x="8834" y="11928"/>
                    <a:pt x="8891" y="11973"/>
                    <a:pt x="8910" y="12030"/>
                  </a:cubicBezTo>
                  <a:cubicBezTo>
                    <a:pt x="8885" y="12056"/>
                    <a:pt x="8859" y="12075"/>
                    <a:pt x="8834" y="12094"/>
                  </a:cubicBezTo>
                  <a:lnTo>
                    <a:pt x="8650" y="12240"/>
                  </a:lnTo>
                  <a:cubicBezTo>
                    <a:pt x="8522" y="12342"/>
                    <a:pt x="8395" y="12443"/>
                    <a:pt x="8275" y="12551"/>
                  </a:cubicBezTo>
                  <a:cubicBezTo>
                    <a:pt x="8078" y="12710"/>
                    <a:pt x="7887" y="12875"/>
                    <a:pt x="7703" y="13047"/>
                  </a:cubicBezTo>
                  <a:cubicBezTo>
                    <a:pt x="7804" y="12920"/>
                    <a:pt x="7900" y="12799"/>
                    <a:pt x="7989" y="12666"/>
                  </a:cubicBezTo>
                  <a:cubicBezTo>
                    <a:pt x="8109" y="12500"/>
                    <a:pt x="8224" y="12335"/>
                    <a:pt x="8332" y="12164"/>
                  </a:cubicBezTo>
                  <a:cubicBezTo>
                    <a:pt x="8434" y="12017"/>
                    <a:pt x="8522" y="11871"/>
                    <a:pt x="8599" y="11719"/>
                  </a:cubicBezTo>
                  <a:close/>
                  <a:moveTo>
                    <a:pt x="8936" y="12138"/>
                  </a:moveTo>
                  <a:cubicBezTo>
                    <a:pt x="8936" y="12202"/>
                    <a:pt x="8923" y="12272"/>
                    <a:pt x="8923" y="12342"/>
                  </a:cubicBezTo>
                  <a:cubicBezTo>
                    <a:pt x="8923" y="12348"/>
                    <a:pt x="8923" y="12354"/>
                    <a:pt x="8923" y="12361"/>
                  </a:cubicBezTo>
                  <a:lnTo>
                    <a:pt x="8796" y="12462"/>
                  </a:lnTo>
                  <a:lnTo>
                    <a:pt x="8510" y="12685"/>
                  </a:lnTo>
                  <a:cubicBezTo>
                    <a:pt x="8325" y="12824"/>
                    <a:pt x="8141" y="12971"/>
                    <a:pt x="7957" y="13117"/>
                  </a:cubicBezTo>
                  <a:cubicBezTo>
                    <a:pt x="7607" y="13390"/>
                    <a:pt x="7245" y="13663"/>
                    <a:pt x="6908" y="13949"/>
                  </a:cubicBezTo>
                  <a:cubicBezTo>
                    <a:pt x="7137" y="13720"/>
                    <a:pt x="7353" y="13473"/>
                    <a:pt x="7563" y="13225"/>
                  </a:cubicBezTo>
                  <a:cubicBezTo>
                    <a:pt x="7569" y="13225"/>
                    <a:pt x="7576" y="13225"/>
                    <a:pt x="7576" y="13218"/>
                  </a:cubicBezTo>
                  <a:cubicBezTo>
                    <a:pt x="7823" y="13015"/>
                    <a:pt x="8071" y="12812"/>
                    <a:pt x="8319" y="12608"/>
                  </a:cubicBezTo>
                  <a:cubicBezTo>
                    <a:pt x="8446" y="12513"/>
                    <a:pt x="8567" y="12411"/>
                    <a:pt x="8694" y="12316"/>
                  </a:cubicBezTo>
                  <a:cubicBezTo>
                    <a:pt x="8758" y="12265"/>
                    <a:pt x="8821" y="12214"/>
                    <a:pt x="8891" y="12164"/>
                  </a:cubicBezTo>
                  <a:cubicBezTo>
                    <a:pt x="8904" y="12157"/>
                    <a:pt x="8916" y="12145"/>
                    <a:pt x="8936" y="12138"/>
                  </a:cubicBezTo>
                  <a:close/>
                  <a:moveTo>
                    <a:pt x="5553" y="14565"/>
                  </a:moveTo>
                  <a:lnTo>
                    <a:pt x="5553" y="14565"/>
                  </a:lnTo>
                  <a:cubicBezTo>
                    <a:pt x="5481" y="14651"/>
                    <a:pt x="5407" y="14731"/>
                    <a:pt x="5326" y="14807"/>
                  </a:cubicBezTo>
                  <a:lnTo>
                    <a:pt x="5269" y="14864"/>
                  </a:lnTo>
                  <a:cubicBezTo>
                    <a:pt x="5365" y="14769"/>
                    <a:pt x="5460" y="14669"/>
                    <a:pt x="5553" y="14565"/>
                  </a:cubicBezTo>
                  <a:close/>
                  <a:moveTo>
                    <a:pt x="8351" y="11909"/>
                  </a:moveTo>
                  <a:cubicBezTo>
                    <a:pt x="8319" y="11960"/>
                    <a:pt x="8294" y="12011"/>
                    <a:pt x="8262" y="12056"/>
                  </a:cubicBezTo>
                  <a:cubicBezTo>
                    <a:pt x="8167" y="12208"/>
                    <a:pt x="8071" y="12354"/>
                    <a:pt x="7970" y="12500"/>
                  </a:cubicBezTo>
                  <a:cubicBezTo>
                    <a:pt x="7766" y="12793"/>
                    <a:pt x="7550" y="13072"/>
                    <a:pt x="7321" y="13339"/>
                  </a:cubicBezTo>
                  <a:cubicBezTo>
                    <a:pt x="6858" y="13879"/>
                    <a:pt x="6343" y="14375"/>
                    <a:pt x="5784" y="14814"/>
                  </a:cubicBezTo>
                  <a:cubicBezTo>
                    <a:pt x="5485" y="15042"/>
                    <a:pt x="5167" y="15258"/>
                    <a:pt x="4849" y="15468"/>
                  </a:cubicBezTo>
                  <a:lnTo>
                    <a:pt x="4849" y="15366"/>
                  </a:lnTo>
                  <a:cubicBezTo>
                    <a:pt x="4900" y="15328"/>
                    <a:pt x="4951" y="15284"/>
                    <a:pt x="5002" y="15239"/>
                  </a:cubicBezTo>
                  <a:cubicBezTo>
                    <a:pt x="5072" y="15176"/>
                    <a:pt x="5129" y="15106"/>
                    <a:pt x="5186" y="15030"/>
                  </a:cubicBezTo>
                  <a:cubicBezTo>
                    <a:pt x="5186" y="15023"/>
                    <a:pt x="5193" y="15023"/>
                    <a:pt x="5193" y="15017"/>
                  </a:cubicBezTo>
                  <a:cubicBezTo>
                    <a:pt x="5256" y="14966"/>
                    <a:pt x="5313" y="14909"/>
                    <a:pt x="5370" y="14858"/>
                  </a:cubicBezTo>
                  <a:cubicBezTo>
                    <a:pt x="5504" y="14737"/>
                    <a:pt x="5618" y="14604"/>
                    <a:pt x="5726" y="14464"/>
                  </a:cubicBezTo>
                  <a:cubicBezTo>
                    <a:pt x="5834" y="14318"/>
                    <a:pt x="5930" y="14172"/>
                    <a:pt x="6012" y="14013"/>
                  </a:cubicBezTo>
                  <a:cubicBezTo>
                    <a:pt x="6050" y="13937"/>
                    <a:pt x="6089" y="13854"/>
                    <a:pt x="6127" y="13778"/>
                  </a:cubicBezTo>
                  <a:cubicBezTo>
                    <a:pt x="6139" y="13746"/>
                    <a:pt x="6152" y="13714"/>
                    <a:pt x="6165" y="13682"/>
                  </a:cubicBezTo>
                  <a:cubicBezTo>
                    <a:pt x="6476" y="13543"/>
                    <a:pt x="6775" y="13371"/>
                    <a:pt x="7048" y="13168"/>
                  </a:cubicBezTo>
                  <a:cubicBezTo>
                    <a:pt x="7360" y="12932"/>
                    <a:pt x="7652" y="12678"/>
                    <a:pt x="7919" y="12399"/>
                  </a:cubicBezTo>
                  <a:cubicBezTo>
                    <a:pt x="8071" y="12240"/>
                    <a:pt x="8217" y="12075"/>
                    <a:pt x="8351" y="11909"/>
                  </a:cubicBezTo>
                  <a:close/>
                  <a:moveTo>
                    <a:pt x="8885" y="96"/>
                  </a:moveTo>
                  <a:cubicBezTo>
                    <a:pt x="9308" y="96"/>
                    <a:pt x="9717" y="248"/>
                    <a:pt x="10035" y="528"/>
                  </a:cubicBezTo>
                  <a:cubicBezTo>
                    <a:pt x="10124" y="604"/>
                    <a:pt x="10194" y="693"/>
                    <a:pt x="10257" y="788"/>
                  </a:cubicBezTo>
                  <a:cubicBezTo>
                    <a:pt x="10315" y="877"/>
                    <a:pt x="10359" y="966"/>
                    <a:pt x="10397" y="1062"/>
                  </a:cubicBezTo>
                  <a:cubicBezTo>
                    <a:pt x="10346" y="1074"/>
                    <a:pt x="10295" y="1093"/>
                    <a:pt x="10251" y="1119"/>
                  </a:cubicBezTo>
                  <a:cubicBezTo>
                    <a:pt x="10187" y="1151"/>
                    <a:pt x="10130" y="1189"/>
                    <a:pt x="10073" y="1227"/>
                  </a:cubicBezTo>
                  <a:cubicBezTo>
                    <a:pt x="9838" y="1392"/>
                    <a:pt x="9660" y="1627"/>
                    <a:pt x="9558" y="1894"/>
                  </a:cubicBezTo>
                  <a:cubicBezTo>
                    <a:pt x="9533" y="1964"/>
                    <a:pt x="9514" y="2028"/>
                    <a:pt x="9501" y="2098"/>
                  </a:cubicBezTo>
                  <a:cubicBezTo>
                    <a:pt x="9476" y="2167"/>
                    <a:pt x="9469" y="2237"/>
                    <a:pt x="9488" y="2307"/>
                  </a:cubicBezTo>
                  <a:cubicBezTo>
                    <a:pt x="9488" y="2307"/>
                    <a:pt x="9495" y="2314"/>
                    <a:pt x="9495" y="2314"/>
                  </a:cubicBezTo>
                  <a:lnTo>
                    <a:pt x="9495" y="2333"/>
                  </a:lnTo>
                  <a:cubicBezTo>
                    <a:pt x="9495" y="2345"/>
                    <a:pt x="9501" y="2352"/>
                    <a:pt x="9501" y="2358"/>
                  </a:cubicBezTo>
                  <a:lnTo>
                    <a:pt x="9501" y="2384"/>
                  </a:lnTo>
                  <a:cubicBezTo>
                    <a:pt x="9507" y="2396"/>
                    <a:pt x="9514" y="2415"/>
                    <a:pt x="9520" y="2428"/>
                  </a:cubicBezTo>
                  <a:cubicBezTo>
                    <a:pt x="9527" y="2434"/>
                    <a:pt x="9533" y="2441"/>
                    <a:pt x="9539" y="2441"/>
                  </a:cubicBezTo>
                  <a:cubicBezTo>
                    <a:pt x="9558" y="2472"/>
                    <a:pt x="9577" y="2504"/>
                    <a:pt x="9596" y="2530"/>
                  </a:cubicBezTo>
                  <a:cubicBezTo>
                    <a:pt x="9647" y="2606"/>
                    <a:pt x="9704" y="2676"/>
                    <a:pt x="9768" y="2739"/>
                  </a:cubicBezTo>
                  <a:cubicBezTo>
                    <a:pt x="9889" y="2841"/>
                    <a:pt x="10029" y="2924"/>
                    <a:pt x="10181" y="2975"/>
                  </a:cubicBezTo>
                  <a:lnTo>
                    <a:pt x="10168" y="2994"/>
                  </a:lnTo>
                  <a:lnTo>
                    <a:pt x="10130" y="3038"/>
                  </a:lnTo>
                  <a:cubicBezTo>
                    <a:pt x="10105" y="3063"/>
                    <a:pt x="10073" y="3095"/>
                    <a:pt x="10048" y="3114"/>
                  </a:cubicBezTo>
                  <a:cubicBezTo>
                    <a:pt x="10016" y="3140"/>
                    <a:pt x="9978" y="3159"/>
                    <a:pt x="9940" y="3178"/>
                  </a:cubicBezTo>
                  <a:lnTo>
                    <a:pt x="9889" y="3203"/>
                  </a:lnTo>
                  <a:cubicBezTo>
                    <a:pt x="9882" y="3210"/>
                    <a:pt x="9876" y="3216"/>
                    <a:pt x="9870" y="3222"/>
                  </a:cubicBezTo>
                  <a:cubicBezTo>
                    <a:pt x="9857" y="3229"/>
                    <a:pt x="9851" y="3235"/>
                    <a:pt x="9838" y="3241"/>
                  </a:cubicBezTo>
                  <a:cubicBezTo>
                    <a:pt x="9832" y="3248"/>
                    <a:pt x="9832" y="3267"/>
                    <a:pt x="9844" y="3267"/>
                  </a:cubicBezTo>
                  <a:cubicBezTo>
                    <a:pt x="9857" y="3268"/>
                    <a:pt x="9870" y="3269"/>
                    <a:pt x="9883" y="3269"/>
                  </a:cubicBezTo>
                  <a:cubicBezTo>
                    <a:pt x="9927" y="3269"/>
                    <a:pt x="9970" y="3260"/>
                    <a:pt x="10009" y="3235"/>
                  </a:cubicBezTo>
                  <a:lnTo>
                    <a:pt x="10009" y="3235"/>
                  </a:lnTo>
                  <a:cubicBezTo>
                    <a:pt x="9921" y="3381"/>
                    <a:pt x="9882" y="3553"/>
                    <a:pt x="9889" y="3724"/>
                  </a:cubicBezTo>
                  <a:cubicBezTo>
                    <a:pt x="9901" y="3940"/>
                    <a:pt x="9952" y="4156"/>
                    <a:pt x="10041" y="4353"/>
                  </a:cubicBezTo>
                  <a:cubicBezTo>
                    <a:pt x="10118" y="4563"/>
                    <a:pt x="10213" y="4773"/>
                    <a:pt x="10276" y="4989"/>
                  </a:cubicBezTo>
                  <a:cubicBezTo>
                    <a:pt x="10346" y="5205"/>
                    <a:pt x="10384" y="5421"/>
                    <a:pt x="10403" y="5650"/>
                  </a:cubicBezTo>
                  <a:cubicBezTo>
                    <a:pt x="10410" y="5771"/>
                    <a:pt x="10410" y="5891"/>
                    <a:pt x="10397" y="6012"/>
                  </a:cubicBezTo>
                  <a:cubicBezTo>
                    <a:pt x="10397" y="6044"/>
                    <a:pt x="10384" y="6082"/>
                    <a:pt x="10378" y="6114"/>
                  </a:cubicBezTo>
                  <a:cubicBezTo>
                    <a:pt x="10372" y="6152"/>
                    <a:pt x="10353" y="6203"/>
                    <a:pt x="10340" y="6247"/>
                  </a:cubicBezTo>
                  <a:lnTo>
                    <a:pt x="10334" y="6273"/>
                  </a:lnTo>
                  <a:cubicBezTo>
                    <a:pt x="10340" y="5949"/>
                    <a:pt x="10308" y="5631"/>
                    <a:pt x="10238" y="5319"/>
                  </a:cubicBezTo>
                  <a:cubicBezTo>
                    <a:pt x="10238" y="5310"/>
                    <a:pt x="10230" y="5305"/>
                    <a:pt x="10222" y="5305"/>
                  </a:cubicBezTo>
                  <a:cubicBezTo>
                    <a:pt x="10214" y="5305"/>
                    <a:pt x="10206" y="5310"/>
                    <a:pt x="10206" y="5319"/>
                  </a:cubicBezTo>
                  <a:cubicBezTo>
                    <a:pt x="10245" y="5675"/>
                    <a:pt x="10251" y="6025"/>
                    <a:pt x="10219" y="6381"/>
                  </a:cubicBezTo>
                  <a:cubicBezTo>
                    <a:pt x="10213" y="6533"/>
                    <a:pt x="10194" y="6686"/>
                    <a:pt x="10168" y="6832"/>
                  </a:cubicBezTo>
                  <a:cubicBezTo>
                    <a:pt x="10168" y="6762"/>
                    <a:pt x="10168" y="6692"/>
                    <a:pt x="10162" y="6622"/>
                  </a:cubicBezTo>
                  <a:cubicBezTo>
                    <a:pt x="10162" y="6432"/>
                    <a:pt x="10130" y="6241"/>
                    <a:pt x="10060" y="6063"/>
                  </a:cubicBezTo>
                  <a:cubicBezTo>
                    <a:pt x="10056" y="6051"/>
                    <a:pt x="10047" y="6046"/>
                    <a:pt x="10039" y="6046"/>
                  </a:cubicBezTo>
                  <a:cubicBezTo>
                    <a:pt x="10024" y="6046"/>
                    <a:pt x="10009" y="6060"/>
                    <a:pt x="10009" y="6076"/>
                  </a:cubicBezTo>
                  <a:cubicBezTo>
                    <a:pt x="10009" y="6260"/>
                    <a:pt x="10022" y="6444"/>
                    <a:pt x="10048" y="6629"/>
                  </a:cubicBezTo>
                  <a:cubicBezTo>
                    <a:pt x="10054" y="6819"/>
                    <a:pt x="10054" y="7016"/>
                    <a:pt x="10041" y="7207"/>
                  </a:cubicBezTo>
                  <a:cubicBezTo>
                    <a:pt x="10016" y="7588"/>
                    <a:pt x="9946" y="7963"/>
                    <a:pt x="9838" y="8332"/>
                  </a:cubicBezTo>
                  <a:cubicBezTo>
                    <a:pt x="9830" y="8351"/>
                    <a:pt x="9845" y="8363"/>
                    <a:pt x="9861" y="8363"/>
                  </a:cubicBezTo>
                  <a:cubicBezTo>
                    <a:pt x="9872" y="8363"/>
                    <a:pt x="9884" y="8357"/>
                    <a:pt x="9889" y="8344"/>
                  </a:cubicBezTo>
                  <a:cubicBezTo>
                    <a:pt x="10009" y="8033"/>
                    <a:pt x="10092" y="7709"/>
                    <a:pt x="10137" y="7378"/>
                  </a:cubicBezTo>
                  <a:cubicBezTo>
                    <a:pt x="10156" y="7340"/>
                    <a:pt x="10168" y="7302"/>
                    <a:pt x="10181" y="7270"/>
                  </a:cubicBezTo>
                  <a:lnTo>
                    <a:pt x="10181" y="7372"/>
                  </a:lnTo>
                  <a:cubicBezTo>
                    <a:pt x="10181" y="7499"/>
                    <a:pt x="10181" y="7626"/>
                    <a:pt x="10175" y="7760"/>
                  </a:cubicBezTo>
                  <a:cubicBezTo>
                    <a:pt x="10137" y="8522"/>
                    <a:pt x="9933" y="9266"/>
                    <a:pt x="9577" y="9946"/>
                  </a:cubicBezTo>
                  <a:cubicBezTo>
                    <a:pt x="9495" y="10111"/>
                    <a:pt x="9399" y="10263"/>
                    <a:pt x="9298" y="10416"/>
                  </a:cubicBezTo>
                  <a:cubicBezTo>
                    <a:pt x="9336" y="10295"/>
                    <a:pt x="9368" y="10175"/>
                    <a:pt x="9393" y="10054"/>
                  </a:cubicBezTo>
                  <a:cubicBezTo>
                    <a:pt x="9495" y="9781"/>
                    <a:pt x="9571" y="9507"/>
                    <a:pt x="9628" y="9221"/>
                  </a:cubicBezTo>
                  <a:cubicBezTo>
                    <a:pt x="9632" y="9207"/>
                    <a:pt x="9618" y="9196"/>
                    <a:pt x="9605" y="9196"/>
                  </a:cubicBezTo>
                  <a:cubicBezTo>
                    <a:pt x="9596" y="9196"/>
                    <a:pt x="9586" y="9202"/>
                    <a:pt x="9584" y="9215"/>
                  </a:cubicBezTo>
                  <a:cubicBezTo>
                    <a:pt x="9571" y="9246"/>
                    <a:pt x="9559" y="9283"/>
                    <a:pt x="9553" y="9319"/>
                  </a:cubicBezTo>
                  <a:lnTo>
                    <a:pt x="9553" y="9319"/>
                  </a:lnTo>
                  <a:cubicBezTo>
                    <a:pt x="9622" y="8914"/>
                    <a:pt x="9673" y="8502"/>
                    <a:pt x="9692" y="8090"/>
                  </a:cubicBezTo>
                  <a:cubicBezTo>
                    <a:pt x="9692" y="8078"/>
                    <a:pt x="9684" y="8073"/>
                    <a:pt x="9675" y="8073"/>
                  </a:cubicBezTo>
                  <a:cubicBezTo>
                    <a:pt x="9665" y="8073"/>
                    <a:pt x="9654" y="8080"/>
                    <a:pt x="9654" y="8090"/>
                  </a:cubicBezTo>
                  <a:cubicBezTo>
                    <a:pt x="9571" y="8751"/>
                    <a:pt x="9450" y="9412"/>
                    <a:pt x="9291" y="10054"/>
                  </a:cubicBezTo>
                  <a:cubicBezTo>
                    <a:pt x="9133" y="10441"/>
                    <a:pt x="8936" y="10816"/>
                    <a:pt x="8719" y="11166"/>
                  </a:cubicBezTo>
                  <a:lnTo>
                    <a:pt x="8700" y="11166"/>
                  </a:lnTo>
                  <a:cubicBezTo>
                    <a:pt x="8681" y="11179"/>
                    <a:pt x="8675" y="11198"/>
                    <a:pt x="8669" y="11223"/>
                  </a:cubicBezTo>
                  <a:cubicBezTo>
                    <a:pt x="8662" y="11242"/>
                    <a:pt x="8656" y="11248"/>
                    <a:pt x="8656" y="11261"/>
                  </a:cubicBezTo>
                  <a:cubicBezTo>
                    <a:pt x="8650" y="11274"/>
                    <a:pt x="8643" y="11280"/>
                    <a:pt x="8637" y="11293"/>
                  </a:cubicBezTo>
                  <a:cubicBezTo>
                    <a:pt x="8211" y="11935"/>
                    <a:pt x="7684" y="12494"/>
                    <a:pt x="7080" y="12964"/>
                  </a:cubicBezTo>
                  <a:cubicBezTo>
                    <a:pt x="6921" y="13079"/>
                    <a:pt x="6762" y="13187"/>
                    <a:pt x="6603" y="13295"/>
                  </a:cubicBezTo>
                  <a:cubicBezTo>
                    <a:pt x="6661" y="13238"/>
                    <a:pt x="6724" y="13174"/>
                    <a:pt x="6781" y="13110"/>
                  </a:cubicBezTo>
                  <a:cubicBezTo>
                    <a:pt x="6889" y="12990"/>
                    <a:pt x="6991" y="12869"/>
                    <a:pt x="7080" y="12742"/>
                  </a:cubicBezTo>
                  <a:cubicBezTo>
                    <a:pt x="7124" y="12678"/>
                    <a:pt x="7169" y="12608"/>
                    <a:pt x="7213" y="12545"/>
                  </a:cubicBezTo>
                  <a:cubicBezTo>
                    <a:pt x="7232" y="12507"/>
                    <a:pt x="7252" y="12475"/>
                    <a:pt x="7271" y="12443"/>
                  </a:cubicBezTo>
                  <a:cubicBezTo>
                    <a:pt x="7290" y="12411"/>
                    <a:pt x="7302" y="12373"/>
                    <a:pt x="7309" y="12335"/>
                  </a:cubicBezTo>
                  <a:cubicBezTo>
                    <a:pt x="7309" y="12319"/>
                    <a:pt x="7291" y="12308"/>
                    <a:pt x="7275" y="12308"/>
                  </a:cubicBezTo>
                  <a:cubicBezTo>
                    <a:pt x="7271" y="12308"/>
                    <a:pt x="7268" y="12309"/>
                    <a:pt x="7264" y="12310"/>
                  </a:cubicBezTo>
                  <a:cubicBezTo>
                    <a:pt x="7232" y="12322"/>
                    <a:pt x="7220" y="12354"/>
                    <a:pt x="7201" y="12380"/>
                  </a:cubicBezTo>
                  <a:cubicBezTo>
                    <a:pt x="7182" y="12405"/>
                    <a:pt x="7156" y="12443"/>
                    <a:pt x="7137" y="12475"/>
                  </a:cubicBezTo>
                  <a:cubicBezTo>
                    <a:pt x="7099" y="12538"/>
                    <a:pt x="7061" y="12602"/>
                    <a:pt x="7010" y="12666"/>
                  </a:cubicBezTo>
                  <a:cubicBezTo>
                    <a:pt x="6921" y="12799"/>
                    <a:pt x="6826" y="12920"/>
                    <a:pt x="6718" y="13041"/>
                  </a:cubicBezTo>
                  <a:cubicBezTo>
                    <a:pt x="6565" y="13218"/>
                    <a:pt x="6400" y="13384"/>
                    <a:pt x="6222" y="13536"/>
                  </a:cubicBezTo>
                  <a:lnTo>
                    <a:pt x="6203" y="13549"/>
                  </a:lnTo>
                  <a:cubicBezTo>
                    <a:pt x="6267" y="13415"/>
                    <a:pt x="6324" y="13269"/>
                    <a:pt x="6375" y="13129"/>
                  </a:cubicBezTo>
                  <a:cubicBezTo>
                    <a:pt x="6451" y="12913"/>
                    <a:pt x="6508" y="12691"/>
                    <a:pt x="6533" y="12462"/>
                  </a:cubicBezTo>
                  <a:cubicBezTo>
                    <a:pt x="6537" y="12435"/>
                    <a:pt x="6513" y="12415"/>
                    <a:pt x="6490" y="12415"/>
                  </a:cubicBezTo>
                  <a:cubicBezTo>
                    <a:pt x="6476" y="12415"/>
                    <a:pt x="6462" y="12423"/>
                    <a:pt x="6457" y="12443"/>
                  </a:cubicBezTo>
                  <a:cubicBezTo>
                    <a:pt x="6355" y="12869"/>
                    <a:pt x="6203" y="13282"/>
                    <a:pt x="6000" y="13670"/>
                  </a:cubicBezTo>
                  <a:cubicBezTo>
                    <a:pt x="5987" y="13676"/>
                    <a:pt x="5981" y="13689"/>
                    <a:pt x="5987" y="13701"/>
                  </a:cubicBezTo>
                  <a:cubicBezTo>
                    <a:pt x="5479" y="14661"/>
                    <a:pt x="4633" y="15398"/>
                    <a:pt x="3610" y="15767"/>
                  </a:cubicBezTo>
                  <a:lnTo>
                    <a:pt x="3629" y="15767"/>
                  </a:lnTo>
                  <a:cubicBezTo>
                    <a:pt x="3432" y="15843"/>
                    <a:pt x="3235" y="15900"/>
                    <a:pt x="3032" y="15945"/>
                  </a:cubicBezTo>
                  <a:cubicBezTo>
                    <a:pt x="2930" y="15964"/>
                    <a:pt x="2829" y="15983"/>
                    <a:pt x="2727" y="16002"/>
                  </a:cubicBezTo>
                  <a:cubicBezTo>
                    <a:pt x="2625" y="16008"/>
                    <a:pt x="2517" y="16027"/>
                    <a:pt x="2416" y="16053"/>
                  </a:cubicBezTo>
                  <a:cubicBezTo>
                    <a:pt x="2396" y="16059"/>
                    <a:pt x="2396" y="16091"/>
                    <a:pt x="2416" y="16091"/>
                  </a:cubicBezTo>
                  <a:cubicBezTo>
                    <a:pt x="2460" y="16094"/>
                    <a:pt x="2505" y="16096"/>
                    <a:pt x="2550" y="16096"/>
                  </a:cubicBezTo>
                  <a:cubicBezTo>
                    <a:pt x="2689" y="16096"/>
                    <a:pt x="2827" y="16080"/>
                    <a:pt x="2962" y="16046"/>
                  </a:cubicBezTo>
                  <a:cubicBezTo>
                    <a:pt x="3528" y="15938"/>
                    <a:pt x="4061" y="15729"/>
                    <a:pt x="4544" y="15424"/>
                  </a:cubicBezTo>
                  <a:cubicBezTo>
                    <a:pt x="4595" y="15398"/>
                    <a:pt x="4646" y="15360"/>
                    <a:pt x="4691" y="15328"/>
                  </a:cubicBezTo>
                  <a:lnTo>
                    <a:pt x="4691" y="15328"/>
                  </a:lnTo>
                  <a:cubicBezTo>
                    <a:pt x="4614" y="15398"/>
                    <a:pt x="4532" y="15462"/>
                    <a:pt x="4455" y="15532"/>
                  </a:cubicBezTo>
                  <a:cubicBezTo>
                    <a:pt x="4220" y="15710"/>
                    <a:pt x="3972" y="15875"/>
                    <a:pt x="3718" y="16027"/>
                  </a:cubicBezTo>
                  <a:cubicBezTo>
                    <a:pt x="3204" y="16320"/>
                    <a:pt x="2657" y="16555"/>
                    <a:pt x="2085" y="16720"/>
                  </a:cubicBezTo>
                  <a:cubicBezTo>
                    <a:pt x="1913" y="16771"/>
                    <a:pt x="1736" y="16809"/>
                    <a:pt x="1558" y="16853"/>
                  </a:cubicBezTo>
                  <a:lnTo>
                    <a:pt x="1278" y="16911"/>
                  </a:lnTo>
                  <a:cubicBezTo>
                    <a:pt x="1240" y="16925"/>
                    <a:pt x="1198" y="16932"/>
                    <a:pt x="1158" y="16932"/>
                  </a:cubicBezTo>
                  <a:cubicBezTo>
                    <a:pt x="1145" y="16932"/>
                    <a:pt x="1132" y="16931"/>
                    <a:pt x="1119" y="16930"/>
                  </a:cubicBezTo>
                  <a:cubicBezTo>
                    <a:pt x="1100" y="16923"/>
                    <a:pt x="1087" y="16917"/>
                    <a:pt x="1075" y="16904"/>
                  </a:cubicBezTo>
                  <a:cubicBezTo>
                    <a:pt x="1052" y="16882"/>
                    <a:pt x="1060" y="16839"/>
                    <a:pt x="1089" y="16839"/>
                  </a:cubicBezTo>
                  <a:cubicBezTo>
                    <a:pt x="1092" y="16839"/>
                    <a:pt x="1096" y="16839"/>
                    <a:pt x="1100" y="16841"/>
                  </a:cubicBezTo>
                  <a:cubicBezTo>
                    <a:pt x="1104" y="16842"/>
                    <a:pt x="1109" y="16843"/>
                    <a:pt x="1112" y="16843"/>
                  </a:cubicBezTo>
                  <a:cubicBezTo>
                    <a:pt x="1136" y="16843"/>
                    <a:pt x="1148" y="16813"/>
                    <a:pt x="1132" y="16796"/>
                  </a:cubicBezTo>
                  <a:cubicBezTo>
                    <a:pt x="1564" y="16612"/>
                    <a:pt x="1971" y="16370"/>
                    <a:pt x="2346" y="16084"/>
                  </a:cubicBezTo>
                  <a:cubicBezTo>
                    <a:pt x="2358" y="16078"/>
                    <a:pt x="2365" y="16065"/>
                    <a:pt x="2365" y="16053"/>
                  </a:cubicBezTo>
                  <a:cubicBezTo>
                    <a:pt x="2454" y="16040"/>
                    <a:pt x="2536" y="16021"/>
                    <a:pt x="2625" y="15996"/>
                  </a:cubicBezTo>
                  <a:cubicBezTo>
                    <a:pt x="3801" y="15697"/>
                    <a:pt x="4805" y="14941"/>
                    <a:pt x="5415" y="13898"/>
                  </a:cubicBezTo>
                  <a:cubicBezTo>
                    <a:pt x="5548" y="13670"/>
                    <a:pt x="5656" y="13428"/>
                    <a:pt x="5726" y="13174"/>
                  </a:cubicBezTo>
                  <a:cubicBezTo>
                    <a:pt x="5731" y="13145"/>
                    <a:pt x="5707" y="13124"/>
                    <a:pt x="5685" y="13124"/>
                  </a:cubicBezTo>
                  <a:cubicBezTo>
                    <a:pt x="5674" y="13124"/>
                    <a:pt x="5663" y="13129"/>
                    <a:pt x="5656" y="13142"/>
                  </a:cubicBezTo>
                  <a:cubicBezTo>
                    <a:pt x="5561" y="13339"/>
                    <a:pt x="5472" y="13543"/>
                    <a:pt x="5364" y="13733"/>
                  </a:cubicBezTo>
                  <a:cubicBezTo>
                    <a:pt x="5262" y="13930"/>
                    <a:pt x="5142" y="14114"/>
                    <a:pt x="5008" y="14292"/>
                  </a:cubicBezTo>
                  <a:cubicBezTo>
                    <a:pt x="4735" y="14642"/>
                    <a:pt x="4417" y="14953"/>
                    <a:pt x="4055" y="15208"/>
                  </a:cubicBezTo>
                  <a:cubicBezTo>
                    <a:pt x="3699" y="15468"/>
                    <a:pt x="3305" y="15671"/>
                    <a:pt x="2892" y="15811"/>
                  </a:cubicBezTo>
                  <a:cubicBezTo>
                    <a:pt x="2784" y="15843"/>
                    <a:pt x="2682" y="15875"/>
                    <a:pt x="2574" y="15907"/>
                  </a:cubicBezTo>
                  <a:cubicBezTo>
                    <a:pt x="2466" y="15938"/>
                    <a:pt x="2352" y="15951"/>
                    <a:pt x="2244" y="15957"/>
                  </a:cubicBezTo>
                  <a:cubicBezTo>
                    <a:pt x="2117" y="15957"/>
                    <a:pt x="2022" y="15849"/>
                    <a:pt x="2047" y="15722"/>
                  </a:cubicBezTo>
                  <a:cubicBezTo>
                    <a:pt x="2066" y="15589"/>
                    <a:pt x="2174" y="15487"/>
                    <a:pt x="2257" y="15385"/>
                  </a:cubicBezTo>
                  <a:cubicBezTo>
                    <a:pt x="2473" y="15131"/>
                    <a:pt x="2695" y="14877"/>
                    <a:pt x="2911" y="14617"/>
                  </a:cubicBezTo>
                  <a:cubicBezTo>
                    <a:pt x="3102" y="14394"/>
                    <a:pt x="3292" y="14178"/>
                    <a:pt x="3470" y="13949"/>
                  </a:cubicBezTo>
                  <a:cubicBezTo>
                    <a:pt x="3502" y="14083"/>
                    <a:pt x="3528" y="14210"/>
                    <a:pt x="3566" y="14343"/>
                  </a:cubicBezTo>
                  <a:cubicBezTo>
                    <a:pt x="3593" y="14457"/>
                    <a:pt x="3652" y="14696"/>
                    <a:pt x="3800" y="14696"/>
                  </a:cubicBezTo>
                  <a:cubicBezTo>
                    <a:pt x="3825" y="14696"/>
                    <a:pt x="3853" y="14689"/>
                    <a:pt x="3883" y="14674"/>
                  </a:cubicBezTo>
                  <a:cubicBezTo>
                    <a:pt x="3960" y="14629"/>
                    <a:pt x="3998" y="14534"/>
                    <a:pt x="4030" y="14451"/>
                  </a:cubicBezTo>
                  <a:cubicBezTo>
                    <a:pt x="4074" y="14343"/>
                    <a:pt x="4119" y="14229"/>
                    <a:pt x="4157" y="14121"/>
                  </a:cubicBezTo>
                  <a:cubicBezTo>
                    <a:pt x="4316" y="13676"/>
                    <a:pt x="4436" y="13218"/>
                    <a:pt x="4519" y="12755"/>
                  </a:cubicBezTo>
                  <a:cubicBezTo>
                    <a:pt x="4589" y="12373"/>
                    <a:pt x="4633" y="11992"/>
                    <a:pt x="4659" y="11611"/>
                  </a:cubicBezTo>
                  <a:cubicBezTo>
                    <a:pt x="4760" y="11407"/>
                    <a:pt x="4843" y="11191"/>
                    <a:pt x="4894" y="10969"/>
                  </a:cubicBezTo>
                  <a:cubicBezTo>
                    <a:pt x="4957" y="10708"/>
                    <a:pt x="4989" y="10441"/>
                    <a:pt x="5002" y="10175"/>
                  </a:cubicBezTo>
                  <a:cubicBezTo>
                    <a:pt x="5008" y="9939"/>
                    <a:pt x="4996" y="9704"/>
                    <a:pt x="4970" y="9475"/>
                  </a:cubicBezTo>
                  <a:cubicBezTo>
                    <a:pt x="4983" y="9475"/>
                    <a:pt x="4996" y="9463"/>
                    <a:pt x="4996" y="9456"/>
                  </a:cubicBezTo>
                  <a:cubicBezTo>
                    <a:pt x="5053" y="9278"/>
                    <a:pt x="5097" y="9107"/>
                    <a:pt x="5135" y="8929"/>
                  </a:cubicBezTo>
                  <a:cubicBezTo>
                    <a:pt x="5167" y="8751"/>
                    <a:pt x="5193" y="8573"/>
                    <a:pt x="5212" y="8389"/>
                  </a:cubicBezTo>
                  <a:cubicBezTo>
                    <a:pt x="5231" y="8192"/>
                    <a:pt x="5237" y="7988"/>
                    <a:pt x="5237" y="7785"/>
                  </a:cubicBezTo>
                  <a:cubicBezTo>
                    <a:pt x="5243" y="7785"/>
                    <a:pt x="5243" y="7785"/>
                    <a:pt x="5243" y="7779"/>
                  </a:cubicBezTo>
                  <a:cubicBezTo>
                    <a:pt x="5288" y="7658"/>
                    <a:pt x="5320" y="7531"/>
                    <a:pt x="5326" y="7404"/>
                  </a:cubicBezTo>
                  <a:lnTo>
                    <a:pt x="5396" y="7010"/>
                  </a:lnTo>
                  <a:cubicBezTo>
                    <a:pt x="5415" y="6876"/>
                    <a:pt x="5434" y="6749"/>
                    <a:pt x="5453" y="6622"/>
                  </a:cubicBezTo>
                  <a:cubicBezTo>
                    <a:pt x="5479" y="6489"/>
                    <a:pt x="5517" y="6355"/>
                    <a:pt x="5491" y="6235"/>
                  </a:cubicBezTo>
                  <a:cubicBezTo>
                    <a:pt x="5488" y="6220"/>
                    <a:pt x="5476" y="6212"/>
                    <a:pt x="5464" y="6212"/>
                  </a:cubicBezTo>
                  <a:cubicBezTo>
                    <a:pt x="5455" y="6212"/>
                    <a:pt x="5446" y="6217"/>
                    <a:pt x="5440" y="6228"/>
                  </a:cubicBezTo>
                  <a:cubicBezTo>
                    <a:pt x="5377" y="6336"/>
                    <a:pt x="5377" y="6482"/>
                    <a:pt x="5358" y="6603"/>
                  </a:cubicBezTo>
                  <a:cubicBezTo>
                    <a:pt x="5345" y="6730"/>
                    <a:pt x="5320" y="6870"/>
                    <a:pt x="5307" y="7010"/>
                  </a:cubicBezTo>
                  <a:cubicBezTo>
                    <a:pt x="5288" y="7143"/>
                    <a:pt x="5269" y="7270"/>
                    <a:pt x="5250" y="7397"/>
                  </a:cubicBezTo>
                  <a:cubicBezTo>
                    <a:pt x="5243" y="7436"/>
                    <a:pt x="5237" y="7480"/>
                    <a:pt x="5231" y="7512"/>
                  </a:cubicBezTo>
                  <a:cubicBezTo>
                    <a:pt x="5231" y="7442"/>
                    <a:pt x="5224" y="7378"/>
                    <a:pt x="5218" y="7308"/>
                  </a:cubicBezTo>
                  <a:cubicBezTo>
                    <a:pt x="5212" y="7207"/>
                    <a:pt x="5199" y="7105"/>
                    <a:pt x="5186" y="7010"/>
                  </a:cubicBezTo>
                  <a:cubicBezTo>
                    <a:pt x="5173" y="6902"/>
                    <a:pt x="5142" y="6800"/>
                    <a:pt x="5104" y="6705"/>
                  </a:cubicBezTo>
                  <a:cubicBezTo>
                    <a:pt x="5101" y="6687"/>
                    <a:pt x="5088" y="6679"/>
                    <a:pt x="5076" y="6679"/>
                  </a:cubicBezTo>
                  <a:cubicBezTo>
                    <a:pt x="5061" y="6679"/>
                    <a:pt x="5046" y="6690"/>
                    <a:pt x="5046" y="6711"/>
                  </a:cubicBezTo>
                  <a:cubicBezTo>
                    <a:pt x="5046" y="6800"/>
                    <a:pt x="5046" y="6883"/>
                    <a:pt x="5053" y="6972"/>
                  </a:cubicBezTo>
                  <a:cubicBezTo>
                    <a:pt x="5065" y="7061"/>
                    <a:pt x="5072" y="7150"/>
                    <a:pt x="5078" y="7239"/>
                  </a:cubicBezTo>
                  <a:cubicBezTo>
                    <a:pt x="5097" y="7410"/>
                    <a:pt x="5104" y="7588"/>
                    <a:pt x="5110" y="7766"/>
                  </a:cubicBezTo>
                  <a:cubicBezTo>
                    <a:pt x="5110" y="8122"/>
                    <a:pt x="5091" y="8484"/>
                    <a:pt x="5040" y="8840"/>
                  </a:cubicBezTo>
                  <a:cubicBezTo>
                    <a:pt x="5021" y="9005"/>
                    <a:pt x="4996" y="9183"/>
                    <a:pt x="4964" y="9348"/>
                  </a:cubicBezTo>
                  <a:cubicBezTo>
                    <a:pt x="4932" y="9081"/>
                    <a:pt x="4875" y="8815"/>
                    <a:pt x="4818" y="8548"/>
                  </a:cubicBezTo>
                  <a:cubicBezTo>
                    <a:pt x="4754" y="8243"/>
                    <a:pt x="4665" y="7944"/>
                    <a:pt x="4557" y="7652"/>
                  </a:cubicBezTo>
                  <a:cubicBezTo>
                    <a:pt x="4552" y="7639"/>
                    <a:pt x="4542" y="7633"/>
                    <a:pt x="4532" y="7633"/>
                  </a:cubicBezTo>
                  <a:cubicBezTo>
                    <a:pt x="4517" y="7633"/>
                    <a:pt x="4502" y="7645"/>
                    <a:pt x="4506" y="7664"/>
                  </a:cubicBezTo>
                  <a:cubicBezTo>
                    <a:pt x="4544" y="7931"/>
                    <a:pt x="4614" y="8192"/>
                    <a:pt x="4671" y="8459"/>
                  </a:cubicBezTo>
                  <a:cubicBezTo>
                    <a:pt x="4735" y="8719"/>
                    <a:pt x="4786" y="8986"/>
                    <a:pt x="4824" y="9253"/>
                  </a:cubicBezTo>
                  <a:cubicBezTo>
                    <a:pt x="4913" y="9774"/>
                    <a:pt x="4913" y="10302"/>
                    <a:pt x="4824" y="10823"/>
                  </a:cubicBezTo>
                  <a:cubicBezTo>
                    <a:pt x="4792" y="11026"/>
                    <a:pt x="4735" y="11223"/>
                    <a:pt x="4665" y="11414"/>
                  </a:cubicBezTo>
                  <a:lnTo>
                    <a:pt x="4665" y="11337"/>
                  </a:lnTo>
                  <a:cubicBezTo>
                    <a:pt x="4684" y="10867"/>
                    <a:pt x="4652" y="10397"/>
                    <a:pt x="4576" y="9933"/>
                  </a:cubicBezTo>
                  <a:cubicBezTo>
                    <a:pt x="4557" y="9819"/>
                    <a:pt x="4532" y="9704"/>
                    <a:pt x="4494" y="9590"/>
                  </a:cubicBezTo>
                  <a:cubicBezTo>
                    <a:pt x="4491" y="9576"/>
                    <a:pt x="4477" y="9569"/>
                    <a:pt x="4464" y="9569"/>
                  </a:cubicBezTo>
                  <a:cubicBezTo>
                    <a:pt x="4449" y="9569"/>
                    <a:pt x="4433" y="9579"/>
                    <a:pt x="4436" y="9596"/>
                  </a:cubicBezTo>
                  <a:cubicBezTo>
                    <a:pt x="4474" y="10054"/>
                    <a:pt x="4525" y="10505"/>
                    <a:pt x="4538" y="10963"/>
                  </a:cubicBezTo>
                  <a:cubicBezTo>
                    <a:pt x="4544" y="11420"/>
                    <a:pt x="4519" y="11871"/>
                    <a:pt x="4455" y="12322"/>
                  </a:cubicBezTo>
                  <a:cubicBezTo>
                    <a:pt x="4398" y="12780"/>
                    <a:pt x="4303" y="13225"/>
                    <a:pt x="4169" y="13670"/>
                  </a:cubicBezTo>
                  <a:cubicBezTo>
                    <a:pt x="4106" y="13886"/>
                    <a:pt x="4036" y="14095"/>
                    <a:pt x="3953" y="14305"/>
                  </a:cubicBezTo>
                  <a:cubicBezTo>
                    <a:pt x="3934" y="14356"/>
                    <a:pt x="3915" y="14413"/>
                    <a:pt x="3896" y="14464"/>
                  </a:cubicBezTo>
                  <a:cubicBezTo>
                    <a:pt x="3877" y="14502"/>
                    <a:pt x="3858" y="14566"/>
                    <a:pt x="3814" y="14585"/>
                  </a:cubicBezTo>
                  <a:cubicBezTo>
                    <a:pt x="3806" y="14588"/>
                    <a:pt x="3800" y="14589"/>
                    <a:pt x="3793" y="14589"/>
                  </a:cubicBezTo>
                  <a:cubicBezTo>
                    <a:pt x="3729" y="14589"/>
                    <a:pt x="3692" y="14459"/>
                    <a:pt x="3680" y="14413"/>
                  </a:cubicBezTo>
                  <a:cubicBezTo>
                    <a:pt x="3629" y="14229"/>
                    <a:pt x="3585" y="14038"/>
                    <a:pt x="3540" y="13854"/>
                  </a:cubicBezTo>
                  <a:cubicBezTo>
                    <a:pt x="3547" y="13848"/>
                    <a:pt x="3547" y="13835"/>
                    <a:pt x="3534" y="13829"/>
                  </a:cubicBezTo>
                  <a:cubicBezTo>
                    <a:pt x="3381" y="13136"/>
                    <a:pt x="3273" y="12437"/>
                    <a:pt x="3210" y="11731"/>
                  </a:cubicBezTo>
                  <a:cubicBezTo>
                    <a:pt x="3127" y="10835"/>
                    <a:pt x="3121" y="9927"/>
                    <a:pt x="3184" y="9031"/>
                  </a:cubicBezTo>
                  <a:cubicBezTo>
                    <a:pt x="3216" y="8573"/>
                    <a:pt x="3267" y="8122"/>
                    <a:pt x="3343" y="7671"/>
                  </a:cubicBezTo>
                  <a:cubicBezTo>
                    <a:pt x="3381" y="7423"/>
                    <a:pt x="3426" y="7181"/>
                    <a:pt x="3477" y="6934"/>
                  </a:cubicBezTo>
                  <a:cubicBezTo>
                    <a:pt x="3477" y="6991"/>
                    <a:pt x="3483" y="7054"/>
                    <a:pt x="3489" y="7111"/>
                  </a:cubicBezTo>
                  <a:cubicBezTo>
                    <a:pt x="3492" y="7123"/>
                    <a:pt x="3502" y="7128"/>
                    <a:pt x="3513" y="7128"/>
                  </a:cubicBezTo>
                  <a:cubicBezTo>
                    <a:pt x="3524" y="7128"/>
                    <a:pt x="3537" y="7122"/>
                    <a:pt x="3540" y="7111"/>
                  </a:cubicBezTo>
                  <a:cubicBezTo>
                    <a:pt x="3572" y="6965"/>
                    <a:pt x="3585" y="6813"/>
                    <a:pt x="3591" y="6667"/>
                  </a:cubicBezTo>
                  <a:cubicBezTo>
                    <a:pt x="3604" y="6508"/>
                    <a:pt x="3617" y="6349"/>
                    <a:pt x="3636" y="6196"/>
                  </a:cubicBezTo>
                  <a:cubicBezTo>
                    <a:pt x="3680" y="5898"/>
                    <a:pt x="3756" y="5605"/>
                    <a:pt x="3877" y="5332"/>
                  </a:cubicBezTo>
                  <a:cubicBezTo>
                    <a:pt x="4100" y="4856"/>
                    <a:pt x="4474" y="4474"/>
                    <a:pt x="4792" y="4061"/>
                  </a:cubicBezTo>
                  <a:cubicBezTo>
                    <a:pt x="4964" y="3832"/>
                    <a:pt x="5097" y="3578"/>
                    <a:pt x="5180" y="3305"/>
                  </a:cubicBezTo>
                  <a:cubicBezTo>
                    <a:pt x="5180" y="3305"/>
                    <a:pt x="5180" y="3299"/>
                    <a:pt x="5180" y="3299"/>
                  </a:cubicBezTo>
                  <a:cubicBezTo>
                    <a:pt x="5370" y="2924"/>
                    <a:pt x="5587" y="2555"/>
                    <a:pt x="5815" y="2206"/>
                  </a:cubicBezTo>
                  <a:cubicBezTo>
                    <a:pt x="5822" y="2199"/>
                    <a:pt x="5822" y="2199"/>
                    <a:pt x="5822" y="2193"/>
                  </a:cubicBezTo>
                  <a:lnTo>
                    <a:pt x="5828" y="2187"/>
                  </a:lnTo>
                  <a:cubicBezTo>
                    <a:pt x="5860" y="2136"/>
                    <a:pt x="5898" y="2085"/>
                    <a:pt x="5930" y="2034"/>
                  </a:cubicBezTo>
                  <a:cubicBezTo>
                    <a:pt x="5987" y="1951"/>
                    <a:pt x="6044" y="1875"/>
                    <a:pt x="6101" y="1793"/>
                  </a:cubicBezTo>
                  <a:cubicBezTo>
                    <a:pt x="6165" y="1710"/>
                    <a:pt x="6222" y="1621"/>
                    <a:pt x="6273" y="1532"/>
                  </a:cubicBezTo>
                  <a:cubicBezTo>
                    <a:pt x="6286" y="1514"/>
                    <a:pt x="6271" y="1496"/>
                    <a:pt x="6254" y="1496"/>
                  </a:cubicBezTo>
                  <a:cubicBezTo>
                    <a:pt x="6248" y="1496"/>
                    <a:pt x="6240" y="1499"/>
                    <a:pt x="6235" y="1507"/>
                  </a:cubicBezTo>
                  <a:cubicBezTo>
                    <a:pt x="6203" y="1532"/>
                    <a:pt x="6171" y="1570"/>
                    <a:pt x="6139" y="1602"/>
                  </a:cubicBezTo>
                  <a:cubicBezTo>
                    <a:pt x="6146" y="1589"/>
                    <a:pt x="6158" y="1576"/>
                    <a:pt x="6165" y="1564"/>
                  </a:cubicBezTo>
                  <a:cubicBezTo>
                    <a:pt x="6298" y="1360"/>
                    <a:pt x="6457" y="1176"/>
                    <a:pt x="6635" y="1011"/>
                  </a:cubicBezTo>
                  <a:cubicBezTo>
                    <a:pt x="6870" y="788"/>
                    <a:pt x="7137" y="604"/>
                    <a:pt x="7429" y="464"/>
                  </a:cubicBezTo>
                  <a:lnTo>
                    <a:pt x="7449" y="464"/>
                  </a:lnTo>
                  <a:cubicBezTo>
                    <a:pt x="7639" y="394"/>
                    <a:pt x="7823" y="312"/>
                    <a:pt x="8008" y="248"/>
                  </a:cubicBezTo>
                  <a:cubicBezTo>
                    <a:pt x="8230" y="191"/>
                    <a:pt x="8459" y="153"/>
                    <a:pt x="8688" y="128"/>
                  </a:cubicBezTo>
                  <a:cubicBezTo>
                    <a:pt x="8700" y="128"/>
                    <a:pt x="8707" y="108"/>
                    <a:pt x="8700" y="102"/>
                  </a:cubicBezTo>
                  <a:cubicBezTo>
                    <a:pt x="8751" y="102"/>
                    <a:pt x="8802" y="96"/>
                    <a:pt x="8859" y="96"/>
                  </a:cubicBezTo>
                  <a:cubicBezTo>
                    <a:pt x="8868" y="96"/>
                    <a:pt x="8877" y="96"/>
                    <a:pt x="8885" y="96"/>
                  </a:cubicBezTo>
                  <a:close/>
                  <a:moveTo>
                    <a:pt x="3375" y="13485"/>
                  </a:moveTo>
                  <a:cubicBezTo>
                    <a:pt x="3401" y="13619"/>
                    <a:pt x="3426" y="13746"/>
                    <a:pt x="3451" y="13873"/>
                  </a:cubicBezTo>
                  <a:cubicBezTo>
                    <a:pt x="3248" y="14089"/>
                    <a:pt x="3057" y="14311"/>
                    <a:pt x="2867" y="14534"/>
                  </a:cubicBezTo>
                  <a:cubicBezTo>
                    <a:pt x="2657" y="14769"/>
                    <a:pt x="2454" y="15011"/>
                    <a:pt x="2244" y="15246"/>
                  </a:cubicBezTo>
                  <a:cubicBezTo>
                    <a:pt x="2098" y="15417"/>
                    <a:pt x="1837" y="15665"/>
                    <a:pt x="1983" y="15913"/>
                  </a:cubicBezTo>
                  <a:cubicBezTo>
                    <a:pt x="2034" y="16002"/>
                    <a:pt x="2123" y="16053"/>
                    <a:pt x="2225" y="16053"/>
                  </a:cubicBezTo>
                  <a:cubicBezTo>
                    <a:pt x="1888" y="16307"/>
                    <a:pt x="1519" y="16517"/>
                    <a:pt x="1138" y="16688"/>
                  </a:cubicBezTo>
                  <a:cubicBezTo>
                    <a:pt x="935" y="16784"/>
                    <a:pt x="725" y="16860"/>
                    <a:pt x="515" y="16923"/>
                  </a:cubicBezTo>
                  <a:cubicBezTo>
                    <a:pt x="432" y="16962"/>
                    <a:pt x="344" y="16982"/>
                    <a:pt x="255" y="16982"/>
                  </a:cubicBezTo>
                  <a:cubicBezTo>
                    <a:pt x="242" y="16982"/>
                    <a:pt x="229" y="16981"/>
                    <a:pt x="217" y="16981"/>
                  </a:cubicBezTo>
                  <a:cubicBezTo>
                    <a:pt x="96" y="16961"/>
                    <a:pt x="115" y="16841"/>
                    <a:pt x="160" y="16758"/>
                  </a:cubicBezTo>
                  <a:cubicBezTo>
                    <a:pt x="217" y="16663"/>
                    <a:pt x="287" y="16567"/>
                    <a:pt x="363" y="16491"/>
                  </a:cubicBezTo>
                  <a:cubicBezTo>
                    <a:pt x="439" y="16396"/>
                    <a:pt x="522" y="16313"/>
                    <a:pt x="598" y="16231"/>
                  </a:cubicBezTo>
                  <a:cubicBezTo>
                    <a:pt x="770" y="16053"/>
                    <a:pt x="948" y="15881"/>
                    <a:pt x="1119" y="15710"/>
                  </a:cubicBezTo>
                  <a:lnTo>
                    <a:pt x="2206" y="14642"/>
                  </a:lnTo>
                  <a:lnTo>
                    <a:pt x="2816" y="14038"/>
                  </a:lnTo>
                  <a:lnTo>
                    <a:pt x="3121" y="13740"/>
                  </a:lnTo>
                  <a:cubicBezTo>
                    <a:pt x="3204" y="13663"/>
                    <a:pt x="3292" y="13574"/>
                    <a:pt x="3375" y="13485"/>
                  </a:cubicBezTo>
                  <a:close/>
                  <a:moveTo>
                    <a:pt x="8852" y="0"/>
                  </a:moveTo>
                  <a:cubicBezTo>
                    <a:pt x="8644" y="0"/>
                    <a:pt x="8434" y="30"/>
                    <a:pt x="8230" y="83"/>
                  </a:cubicBezTo>
                  <a:cubicBezTo>
                    <a:pt x="8097" y="115"/>
                    <a:pt x="7963" y="153"/>
                    <a:pt x="7836" y="204"/>
                  </a:cubicBezTo>
                  <a:cubicBezTo>
                    <a:pt x="7150" y="407"/>
                    <a:pt x="6559" y="839"/>
                    <a:pt x="6152" y="1424"/>
                  </a:cubicBezTo>
                  <a:cubicBezTo>
                    <a:pt x="6031" y="1602"/>
                    <a:pt x="5923" y="1793"/>
                    <a:pt x="5847" y="1990"/>
                  </a:cubicBezTo>
                  <a:cubicBezTo>
                    <a:pt x="5764" y="2110"/>
                    <a:pt x="5682" y="2237"/>
                    <a:pt x="5606" y="2358"/>
                  </a:cubicBezTo>
                  <a:cubicBezTo>
                    <a:pt x="5415" y="2669"/>
                    <a:pt x="5243" y="2987"/>
                    <a:pt x="5091" y="3311"/>
                  </a:cubicBezTo>
                  <a:cubicBezTo>
                    <a:pt x="5021" y="3464"/>
                    <a:pt x="4951" y="3610"/>
                    <a:pt x="4894" y="3763"/>
                  </a:cubicBezTo>
                  <a:cubicBezTo>
                    <a:pt x="4703" y="4055"/>
                    <a:pt x="4468" y="4322"/>
                    <a:pt x="4252" y="4589"/>
                  </a:cubicBezTo>
                  <a:cubicBezTo>
                    <a:pt x="4080" y="4792"/>
                    <a:pt x="3934" y="5008"/>
                    <a:pt x="3820" y="5243"/>
                  </a:cubicBezTo>
                  <a:cubicBezTo>
                    <a:pt x="3686" y="5510"/>
                    <a:pt x="3598" y="5796"/>
                    <a:pt x="3553" y="6095"/>
                  </a:cubicBezTo>
                  <a:cubicBezTo>
                    <a:pt x="3534" y="6215"/>
                    <a:pt x="3521" y="6343"/>
                    <a:pt x="3509" y="6463"/>
                  </a:cubicBezTo>
                  <a:cubicBezTo>
                    <a:pt x="3432" y="6762"/>
                    <a:pt x="3369" y="7067"/>
                    <a:pt x="3312" y="7372"/>
                  </a:cubicBezTo>
                  <a:cubicBezTo>
                    <a:pt x="3229" y="7830"/>
                    <a:pt x="3165" y="8293"/>
                    <a:pt x="3127" y="8757"/>
                  </a:cubicBezTo>
                  <a:cubicBezTo>
                    <a:pt x="2975" y="10308"/>
                    <a:pt x="3051" y="11871"/>
                    <a:pt x="3350" y="13403"/>
                  </a:cubicBezTo>
                  <a:cubicBezTo>
                    <a:pt x="3254" y="13479"/>
                    <a:pt x="3165" y="13574"/>
                    <a:pt x="3076" y="13657"/>
                  </a:cubicBezTo>
                  <a:lnTo>
                    <a:pt x="2778" y="13949"/>
                  </a:lnTo>
                  <a:lnTo>
                    <a:pt x="2193" y="14528"/>
                  </a:lnTo>
                  <a:lnTo>
                    <a:pt x="1030" y="15665"/>
                  </a:lnTo>
                  <a:cubicBezTo>
                    <a:pt x="846" y="15849"/>
                    <a:pt x="655" y="16027"/>
                    <a:pt x="477" y="16218"/>
                  </a:cubicBezTo>
                  <a:cubicBezTo>
                    <a:pt x="388" y="16313"/>
                    <a:pt x="299" y="16409"/>
                    <a:pt x="223" y="16510"/>
                  </a:cubicBezTo>
                  <a:cubicBezTo>
                    <a:pt x="147" y="16587"/>
                    <a:pt x="90" y="16675"/>
                    <a:pt x="39" y="16777"/>
                  </a:cubicBezTo>
                  <a:cubicBezTo>
                    <a:pt x="1" y="16860"/>
                    <a:pt x="13" y="16955"/>
                    <a:pt x="71" y="17025"/>
                  </a:cubicBezTo>
                  <a:cubicBezTo>
                    <a:pt x="120" y="17066"/>
                    <a:pt x="182" y="17087"/>
                    <a:pt x="246" y="17087"/>
                  </a:cubicBezTo>
                  <a:cubicBezTo>
                    <a:pt x="272" y="17087"/>
                    <a:pt x="299" y="17083"/>
                    <a:pt x="325" y="17076"/>
                  </a:cubicBezTo>
                  <a:cubicBezTo>
                    <a:pt x="433" y="17057"/>
                    <a:pt x="534" y="17025"/>
                    <a:pt x="643" y="16987"/>
                  </a:cubicBezTo>
                  <a:cubicBezTo>
                    <a:pt x="751" y="16955"/>
                    <a:pt x="859" y="16911"/>
                    <a:pt x="967" y="16872"/>
                  </a:cubicBezTo>
                  <a:lnTo>
                    <a:pt x="979" y="16872"/>
                  </a:lnTo>
                  <a:cubicBezTo>
                    <a:pt x="973" y="16917"/>
                    <a:pt x="986" y="16961"/>
                    <a:pt x="1024" y="16993"/>
                  </a:cubicBezTo>
                  <a:cubicBezTo>
                    <a:pt x="1069" y="17018"/>
                    <a:pt x="1117" y="17032"/>
                    <a:pt x="1165" y="17032"/>
                  </a:cubicBezTo>
                  <a:cubicBezTo>
                    <a:pt x="1192" y="17032"/>
                    <a:pt x="1219" y="17028"/>
                    <a:pt x="1246" y="17019"/>
                  </a:cubicBezTo>
                  <a:cubicBezTo>
                    <a:pt x="1342" y="17000"/>
                    <a:pt x="1443" y="16981"/>
                    <a:pt x="1539" y="16955"/>
                  </a:cubicBezTo>
                  <a:cubicBezTo>
                    <a:pt x="1882" y="16885"/>
                    <a:pt x="2225" y="16790"/>
                    <a:pt x="2555" y="16675"/>
                  </a:cubicBezTo>
                  <a:cubicBezTo>
                    <a:pt x="3184" y="16453"/>
                    <a:pt x="3782" y="16148"/>
                    <a:pt x="4328" y="15773"/>
                  </a:cubicBezTo>
                  <a:cubicBezTo>
                    <a:pt x="4487" y="15665"/>
                    <a:pt x="4633" y="15557"/>
                    <a:pt x="4780" y="15436"/>
                  </a:cubicBezTo>
                  <a:lnTo>
                    <a:pt x="4780" y="15436"/>
                  </a:lnTo>
                  <a:cubicBezTo>
                    <a:pt x="4773" y="15474"/>
                    <a:pt x="4773" y="15513"/>
                    <a:pt x="4767" y="15551"/>
                  </a:cubicBezTo>
                  <a:cubicBezTo>
                    <a:pt x="4767" y="15574"/>
                    <a:pt x="4784" y="15587"/>
                    <a:pt x="4804" y="15587"/>
                  </a:cubicBezTo>
                  <a:cubicBezTo>
                    <a:pt x="4810" y="15587"/>
                    <a:pt x="4817" y="15586"/>
                    <a:pt x="4824" y="15582"/>
                  </a:cubicBezTo>
                  <a:cubicBezTo>
                    <a:pt x="5447" y="15220"/>
                    <a:pt x="6025" y="14788"/>
                    <a:pt x="6552" y="14299"/>
                  </a:cubicBezTo>
                  <a:cubicBezTo>
                    <a:pt x="6654" y="14210"/>
                    <a:pt x="6749" y="14121"/>
                    <a:pt x="6838" y="14026"/>
                  </a:cubicBezTo>
                  <a:cubicBezTo>
                    <a:pt x="6838" y="14035"/>
                    <a:pt x="6845" y="14041"/>
                    <a:pt x="6854" y="14041"/>
                  </a:cubicBezTo>
                  <a:cubicBezTo>
                    <a:pt x="6857" y="14041"/>
                    <a:pt x="6860" y="14040"/>
                    <a:pt x="6864" y="14038"/>
                  </a:cubicBezTo>
                  <a:cubicBezTo>
                    <a:pt x="7252" y="13771"/>
                    <a:pt x="7620" y="13479"/>
                    <a:pt x="7995" y="13199"/>
                  </a:cubicBezTo>
                  <a:cubicBezTo>
                    <a:pt x="8179" y="13060"/>
                    <a:pt x="8364" y="12920"/>
                    <a:pt x="8548" y="12780"/>
                  </a:cubicBezTo>
                  <a:lnTo>
                    <a:pt x="8834" y="12558"/>
                  </a:lnTo>
                  <a:lnTo>
                    <a:pt x="8942" y="12481"/>
                  </a:lnTo>
                  <a:cubicBezTo>
                    <a:pt x="8961" y="12513"/>
                    <a:pt x="8986" y="12538"/>
                    <a:pt x="9025" y="12551"/>
                  </a:cubicBezTo>
                  <a:cubicBezTo>
                    <a:pt x="9041" y="12555"/>
                    <a:pt x="9059" y="12557"/>
                    <a:pt x="9076" y="12557"/>
                  </a:cubicBezTo>
                  <a:cubicBezTo>
                    <a:pt x="9135" y="12557"/>
                    <a:pt x="9193" y="12532"/>
                    <a:pt x="9228" y="12488"/>
                  </a:cubicBezTo>
                  <a:cubicBezTo>
                    <a:pt x="9234" y="12481"/>
                    <a:pt x="9234" y="12481"/>
                    <a:pt x="9241" y="12475"/>
                  </a:cubicBezTo>
                  <a:lnTo>
                    <a:pt x="9241" y="12475"/>
                  </a:lnTo>
                  <a:cubicBezTo>
                    <a:pt x="9228" y="12519"/>
                    <a:pt x="9222" y="12564"/>
                    <a:pt x="9215" y="12608"/>
                  </a:cubicBezTo>
                  <a:cubicBezTo>
                    <a:pt x="9209" y="12666"/>
                    <a:pt x="9234" y="12723"/>
                    <a:pt x="9285" y="12755"/>
                  </a:cubicBezTo>
                  <a:cubicBezTo>
                    <a:pt x="9308" y="12765"/>
                    <a:pt x="9332" y="12770"/>
                    <a:pt x="9356" y="12770"/>
                  </a:cubicBezTo>
                  <a:cubicBezTo>
                    <a:pt x="9402" y="12770"/>
                    <a:pt x="9446" y="12750"/>
                    <a:pt x="9476" y="12716"/>
                  </a:cubicBezTo>
                  <a:cubicBezTo>
                    <a:pt x="9546" y="12653"/>
                    <a:pt x="9596" y="12583"/>
                    <a:pt x="9635" y="12500"/>
                  </a:cubicBezTo>
                  <a:cubicBezTo>
                    <a:pt x="9660" y="12462"/>
                    <a:pt x="9673" y="12430"/>
                    <a:pt x="9692" y="12392"/>
                  </a:cubicBezTo>
                  <a:cubicBezTo>
                    <a:pt x="9768" y="12329"/>
                    <a:pt x="9832" y="12246"/>
                    <a:pt x="9870" y="12151"/>
                  </a:cubicBezTo>
                  <a:cubicBezTo>
                    <a:pt x="9921" y="12030"/>
                    <a:pt x="9901" y="11897"/>
                    <a:pt x="9819" y="11795"/>
                  </a:cubicBezTo>
                  <a:lnTo>
                    <a:pt x="9800" y="11776"/>
                  </a:lnTo>
                  <a:lnTo>
                    <a:pt x="9800" y="11776"/>
                  </a:lnTo>
                  <a:cubicBezTo>
                    <a:pt x="9806" y="11779"/>
                    <a:pt x="9813" y="11781"/>
                    <a:pt x="9819" y="11781"/>
                  </a:cubicBezTo>
                  <a:cubicBezTo>
                    <a:pt x="9825" y="11781"/>
                    <a:pt x="9832" y="11779"/>
                    <a:pt x="9838" y="11776"/>
                  </a:cubicBezTo>
                  <a:cubicBezTo>
                    <a:pt x="9965" y="11674"/>
                    <a:pt x="10092" y="11573"/>
                    <a:pt x="10219" y="11471"/>
                  </a:cubicBezTo>
                  <a:cubicBezTo>
                    <a:pt x="10238" y="11496"/>
                    <a:pt x="10264" y="11528"/>
                    <a:pt x="10289" y="11554"/>
                  </a:cubicBezTo>
                  <a:cubicBezTo>
                    <a:pt x="10334" y="11611"/>
                    <a:pt x="10403" y="11649"/>
                    <a:pt x="10473" y="11649"/>
                  </a:cubicBezTo>
                  <a:cubicBezTo>
                    <a:pt x="10524" y="11642"/>
                    <a:pt x="10562" y="11623"/>
                    <a:pt x="10594" y="11585"/>
                  </a:cubicBezTo>
                  <a:cubicBezTo>
                    <a:pt x="10631" y="11606"/>
                    <a:pt x="10672" y="11619"/>
                    <a:pt x="10714" y="11619"/>
                  </a:cubicBezTo>
                  <a:cubicBezTo>
                    <a:pt x="10723" y="11619"/>
                    <a:pt x="10732" y="11618"/>
                    <a:pt x="10740" y="11617"/>
                  </a:cubicBezTo>
                  <a:cubicBezTo>
                    <a:pt x="10817" y="11604"/>
                    <a:pt x="10886" y="11541"/>
                    <a:pt x="10899" y="11465"/>
                  </a:cubicBezTo>
                  <a:cubicBezTo>
                    <a:pt x="10906" y="11420"/>
                    <a:pt x="10906" y="11376"/>
                    <a:pt x="10893" y="11337"/>
                  </a:cubicBezTo>
                  <a:cubicBezTo>
                    <a:pt x="10950" y="11287"/>
                    <a:pt x="10988" y="11210"/>
                    <a:pt x="10988" y="11134"/>
                  </a:cubicBezTo>
                  <a:cubicBezTo>
                    <a:pt x="10982" y="11058"/>
                    <a:pt x="10950" y="10982"/>
                    <a:pt x="10899" y="10931"/>
                  </a:cubicBezTo>
                  <a:cubicBezTo>
                    <a:pt x="11249" y="10645"/>
                    <a:pt x="11605" y="10365"/>
                    <a:pt x="11941" y="10066"/>
                  </a:cubicBezTo>
                  <a:cubicBezTo>
                    <a:pt x="11986" y="10054"/>
                    <a:pt x="11986" y="9997"/>
                    <a:pt x="11941" y="9990"/>
                  </a:cubicBezTo>
                  <a:cubicBezTo>
                    <a:pt x="11929" y="9978"/>
                    <a:pt x="11916" y="9971"/>
                    <a:pt x="11897" y="9965"/>
                  </a:cubicBezTo>
                  <a:cubicBezTo>
                    <a:pt x="11889" y="9957"/>
                    <a:pt x="11882" y="9954"/>
                    <a:pt x="11873" y="9954"/>
                  </a:cubicBezTo>
                  <a:cubicBezTo>
                    <a:pt x="11867" y="9954"/>
                    <a:pt x="11860" y="9956"/>
                    <a:pt x="11852" y="9958"/>
                  </a:cubicBezTo>
                  <a:lnTo>
                    <a:pt x="11833" y="9971"/>
                  </a:lnTo>
                  <a:lnTo>
                    <a:pt x="11827" y="9971"/>
                  </a:lnTo>
                  <a:lnTo>
                    <a:pt x="11916" y="9793"/>
                  </a:lnTo>
                  <a:cubicBezTo>
                    <a:pt x="11935" y="9765"/>
                    <a:pt x="11912" y="9737"/>
                    <a:pt x="11886" y="9737"/>
                  </a:cubicBezTo>
                  <a:cubicBezTo>
                    <a:pt x="11877" y="9737"/>
                    <a:pt x="11867" y="9740"/>
                    <a:pt x="11859" y="9749"/>
                  </a:cubicBezTo>
                  <a:cubicBezTo>
                    <a:pt x="11624" y="9933"/>
                    <a:pt x="11382" y="10124"/>
                    <a:pt x="11147" y="10321"/>
                  </a:cubicBezTo>
                  <a:cubicBezTo>
                    <a:pt x="11090" y="10359"/>
                    <a:pt x="11039" y="10397"/>
                    <a:pt x="10988" y="10441"/>
                  </a:cubicBezTo>
                  <a:cubicBezTo>
                    <a:pt x="10918" y="10499"/>
                    <a:pt x="10855" y="10549"/>
                    <a:pt x="10785" y="10600"/>
                  </a:cubicBezTo>
                  <a:lnTo>
                    <a:pt x="10778" y="10607"/>
                  </a:lnTo>
                  <a:cubicBezTo>
                    <a:pt x="10740" y="10626"/>
                    <a:pt x="10709" y="10645"/>
                    <a:pt x="10677" y="10664"/>
                  </a:cubicBezTo>
                  <a:cubicBezTo>
                    <a:pt x="10658" y="10670"/>
                    <a:pt x="10639" y="10683"/>
                    <a:pt x="10626" y="10696"/>
                  </a:cubicBezTo>
                  <a:cubicBezTo>
                    <a:pt x="10613" y="10702"/>
                    <a:pt x="10600" y="10708"/>
                    <a:pt x="10594" y="10715"/>
                  </a:cubicBezTo>
                  <a:cubicBezTo>
                    <a:pt x="10588" y="10721"/>
                    <a:pt x="10581" y="10727"/>
                    <a:pt x="10575" y="10740"/>
                  </a:cubicBezTo>
                  <a:cubicBezTo>
                    <a:pt x="10539" y="10733"/>
                    <a:pt x="10501" y="10730"/>
                    <a:pt x="10464" y="10730"/>
                  </a:cubicBezTo>
                  <a:cubicBezTo>
                    <a:pt x="10397" y="10730"/>
                    <a:pt x="10331" y="10741"/>
                    <a:pt x="10270" y="10766"/>
                  </a:cubicBezTo>
                  <a:cubicBezTo>
                    <a:pt x="10213" y="10766"/>
                    <a:pt x="10156" y="10772"/>
                    <a:pt x="10105" y="10785"/>
                  </a:cubicBezTo>
                  <a:cubicBezTo>
                    <a:pt x="9933" y="10842"/>
                    <a:pt x="9755" y="10874"/>
                    <a:pt x="9577" y="10880"/>
                  </a:cubicBezTo>
                  <a:cubicBezTo>
                    <a:pt x="9488" y="10880"/>
                    <a:pt x="9399" y="10874"/>
                    <a:pt x="9310" y="10854"/>
                  </a:cubicBezTo>
                  <a:cubicBezTo>
                    <a:pt x="9228" y="10842"/>
                    <a:pt x="9152" y="10816"/>
                    <a:pt x="9075" y="10797"/>
                  </a:cubicBezTo>
                  <a:cubicBezTo>
                    <a:pt x="9094" y="10772"/>
                    <a:pt x="9107" y="10740"/>
                    <a:pt x="9120" y="10708"/>
                  </a:cubicBezTo>
                  <a:cubicBezTo>
                    <a:pt x="9127" y="10735"/>
                    <a:pt x="9153" y="10750"/>
                    <a:pt x="9178" y="10750"/>
                  </a:cubicBezTo>
                  <a:cubicBezTo>
                    <a:pt x="9195" y="10750"/>
                    <a:pt x="9211" y="10743"/>
                    <a:pt x="9222" y="10727"/>
                  </a:cubicBezTo>
                  <a:cubicBezTo>
                    <a:pt x="9851" y="9889"/>
                    <a:pt x="10232" y="8891"/>
                    <a:pt x="10321" y="7849"/>
                  </a:cubicBezTo>
                  <a:cubicBezTo>
                    <a:pt x="10327" y="7702"/>
                    <a:pt x="10334" y="7550"/>
                    <a:pt x="10334" y="7404"/>
                  </a:cubicBezTo>
                  <a:cubicBezTo>
                    <a:pt x="10340" y="7258"/>
                    <a:pt x="10327" y="7111"/>
                    <a:pt x="10295" y="6965"/>
                  </a:cubicBezTo>
                  <a:cubicBezTo>
                    <a:pt x="10289" y="6953"/>
                    <a:pt x="10283" y="6940"/>
                    <a:pt x="10276" y="6934"/>
                  </a:cubicBezTo>
                  <a:cubicBezTo>
                    <a:pt x="10270" y="6927"/>
                    <a:pt x="10270" y="6927"/>
                    <a:pt x="10276" y="6921"/>
                  </a:cubicBezTo>
                  <a:cubicBezTo>
                    <a:pt x="10289" y="6832"/>
                    <a:pt x="10302" y="6743"/>
                    <a:pt x="10315" y="6654"/>
                  </a:cubicBezTo>
                  <a:cubicBezTo>
                    <a:pt x="10340" y="6584"/>
                    <a:pt x="10353" y="6508"/>
                    <a:pt x="10372" y="6438"/>
                  </a:cubicBezTo>
                  <a:cubicBezTo>
                    <a:pt x="10372" y="6432"/>
                    <a:pt x="10372" y="6425"/>
                    <a:pt x="10378" y="6419"/>
                  </a:cubicBezTo>
                  <a:cubicBezTo>
                    <a:pt x="10384" y="6412"/>
                    <a:pt x="10391" y="6412"/>
                    <a:pt x="10391" y="6406"/>
                  </a:cubicBezTo>
                  <a:cubicBezTo>
                    <a:pt x="10416" y="6362"/>
                    <a:pt x="10435" y="6317"/>
                    <a:pt x="10454" y="6266"/>
                  </a:cubicBezTo>
                  <a:cubicBezTo>
                    <a:pt x="10467" y="6215"/>
                    <a:pt x="10480" y="6165"/>
                    <a:pt x="10492" y="6107"/>
                  </a:cubicBezTo>
                  <a:cubicBezTo>
                    <a:pt x="10512" y="6006"/>
                    <a:pt x="10518" y="5898"/>
                    <a:pt x="10518" y="5790"/>
                  </a:cubicBezTo>
                  <a:cubicBezTo>
                    <a:pt x="10512" y="5580"/>
                    <a:pt x="10486" y="5364"/>
                    <a:pt x="10429" y="5154"/>
                  </a:cubicBezTo>
                  <a:cubicBezTo>
                    <a:pt x="10378" y="4944"/>
                    <a:pt x="10302" y="4741"/>
                    <a:pt x="10219" y="4538"/>
                  </a:cubicBezTo>
                  <a:cubicBezTo>
                    <a:pt x="10124" y="4334"/>
                    <a:pt x="10054" y="4118"/>
                    <a:pt x="10003" y="3902"/>
                  </a:cubicBezTo>
                  <a:cubicBezTo>
                    <a:pt x="9952" y="3661"/>
                    <a:pt x="9990" y="3413"/>
                    <a:pt x="10098" y="3197"/>
                  </a:cubicBezTo>
                  <a:cubicBezTo>
                    <a:pt x="10105" y="3191"/>
                    <a:pt x="10105" y="3184"/>
                    <a:pt x="10098" y="3178"/>
                  </a:cubicBezTo>
                  <a:cubicBezTo>
                    <a:pt x="10130" y="3152"/>
                    <a:pt x="10162" y="3121"/>
                    <a:pt x="10187" y="3089"/>
                  </a:cubicBezTo>
                  <a:cubicBezTo>
                    <a:pt x="10200" y="3076"/>
                    <a:pt x="10219" y="3051"/>
                    <a:pt x="10226" y="3032"/>
                  </a:cubicBezTo>
                  <a:cubicBezTo>
                    <a:pt x="10232" y="3025"/>
                    <a:pt x="10238" y="3013"/>
                    <a:pt x="10245" y="3000"/>
                  </a:cubicBezTo>
                  <a:cubicBezTo>
                    <a:pt x="10264" y="3057"/>
                    <a:pt x="10270" y="3121"/>
                    <a:pt x="10276" y="3178"/>
                  </a:cubicBezTo>
                  <a:cubicBezTo>
                    <a:pt x="10276" y="3254"/>
                    <a:pt x="10276" y="3330"/>
                    <a:pt x="10264" y="3400"/>
                  </a:cubicBezTo>
                  <a:cubicBezTo>
                    <a:pt x="10251" y="3470"/>
                    <a:pt x="10219" y="3540"/>
                    <a:pt x="10206" y="3610"/>
                  </a:cubicBezTo>
                  <a:cubicBezTo>
                    <a:pt x="10198" y="3639"/>
                    <a:pt x="10220" y="3660"/>
                    <a:pt x="10243" y="3660"/>
                  </a:cubicBezTo>
                  <a:cubicBezTo>
                    <a:pt x="10255" y="3660"/>
                    <a:pt x="10268" y="3655"/>
                    <a:pt x="10276" y="3642"/>
                  </a:cubicBezTo>
                  <a:lnTo>
                    <a:pt x="10283" y="3629"/>
                  </a:lnTo>
                  <a:cubicBezTo>
                    <a:pt x="10353" y="3578"/>
                    <a:pt x="10416" y="3515"/>
                    <a:pt x="10461" y="3445"/>
                  </a:cubicBezTo>
                  <a:cubicBezTo>
                    <a:pt x="10524" y="3375"/>
                    <a:pt x="10575" y="3292"/>
                    <a:pt x="10620" y="3210"/>
                  </a:cubicBezTo>
                  <a:cubicBezTo>
                    <a:pt x="10906" y="2708"/>
                    <a:pt x="10956" y="2104"/>
                    <a:pt x="10759" y="1564"/>
                  </a:cubicBezTo>
                  <a:cubicBezTo>
                    <a:pt x="10721" y="1468"/>
                    <a:pt x="10683" y="1373"/>
                    <a:pt x="10632" y="1284"/>
                  </a:cubicBezTo>
                  <a:cubicBezTo>
                    <a:pt x="10607" y="1233"/>
                    <a:pt x="10575" y="1189"/>
                    <a:pt x="10543" y="1144"/>
                  </a:cubicBezTo>
                  <a:cubicBezTo>
                    <a:pt x="10518" y="1100"/>
                    <a:pt x="10492" y="1062"/>
                    <a:pt x="10448" y="1049"/>
                  </a:cubicBezTo>
                  <a:cubicBezTo>
                    <a:pt x="10397" y="852"/>
                    <a:pt x="10295" y="674"/>
                    <a:pt x="10149" y="528"/>
                  </a:cubicBezTo>
                  <a:cubicBezTo>
                    <a:pt x="10003" y="375"/>
                    <a:pt x="9825" y="248"/>
                    <a:pt x="9628" y="159"/>
                  </a:cubicBezTo>
                  <a:cubicBezTo>
                    <a:pt x="9382" y="49"/>
                    <a:pt x="9118" y="0"/>
                    <a:pt x="88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 flipH="1">
              <a:off x="8252094" y="2087240"/>
              <a:ext cx="6851" cy="8490"/>
            </a:xfrm>
            <a:custGeom>
              <a:rect b="b" l="l" r="r" t="t"/>
              <a:pathLst>
                <a:path extrusionOk="0" h="57" w="46">
                  <a:moveTo>
                    <a:pt x="20" y="0"/>
                  </a:moveTo>
                  <a:lnTo>
                    <a:pt x="1" y="26"/>
                  </a:lnTo>
                  <a:cubicBezTo>
                    <a:pt x="1" y="32"/>
                    <a:pt x="1" y="32"/>
                    <a:pt x="1" y="32"/>
                  </a:cubicBezTo>
                  <a:lnTo>
                    <a:pt x="1" y="39"/>
                  </a:lnTo>
                  <a:cubicBezTo>
                    <a:pt x="1" y="45"/>
                    <a:pt x="1" y="45"/>
                    <a:pt x="7" y="51"/>
                  </a:cubicBezTo>
                  <a:cubicBezTo>
                    <a:pt x="7" y="55"/>
                    <a:pt x="10" y="56"/>
                    <a:pt x="14" y="56"/>
                  </a:cubicBezTo>
                  <a:cubicBezTo>
                    <a:pt x="18" y="56"/>
                    <a:pt x="23" y="55"/>
                    <a:pt x="26" y="51"/>
                  </a:cubicBezTo>
                  <a:lnTo>
                    <a:pt x="45" y="20"/>
                  </a:lnTo>
                  <a:cubicBezTo>
                    <a:pt x="45" y="13"/>
                    <a:pt x="45" y="7"/>
                    <a:pt x="45" y="7"/>
                  </a:cubicBezTo>
                  <a:cubicBezTo>
                    <a:pt x="39" y="0"/>
                    <a:pt x="32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 flipH="1">
              <a:off x="7950188" y="1505173"/>
              <a:ext cx="35150" cy="140602"/>
            </a:xfrm>
            <a:custGeom>
              <a:rect b="b" l="l" r="r" t="t"/>
              <a:pathLst>
                <a:path extrusionOk="0" h="944" w="236">
                  <a:moveTo>
                    <a:pt x="216" y="0"/>
                  </a:moveTo>
                  <a:cubicBezTo>
                    <a:pt x="207" y="0"/>
                    <a:pt x="197" y="7"/>
                    <a:pt x="197" y="19"/>
                  </a:cubicBezTo>
                  <a:cubicBezTo>
                    <a:pt x="178" y="178"/>
                    <a:pt x="146" y="337"/>
                    <a:pt x="108" y="496"/>
                  </a:cubicBezTo>
                  <a:cubicBezTo>
                    <a:pt x="89" y="572"/>
                    <a:pt x="77" y="648"/>
                    <a:pt x="51" y="718"/>
                  </a:cubicBezTo>
                  <a:cubicBezTo>
                    <a:pt x="38" y="757"/>
                    <a:pt x="26" y="795"/>
                    <a:pt x="19" y="833"/>
                  </a:cubicBezTo>
                  <a:cubicBezTo>
                    <a:pt x="7" y="865"/>
                    <a:pt x="0" y="896"/>
                    <a:pt x="7" y="928"/>
                  </a:cubicBezTo>
                  <a:cubicBezTo>
                    <a:pt x="7" y="937"/>
                    <a:pt x="17" y="943"/>
                    <a:pt x="27" y="943"/>
                  </a:cubicBezTo>
                  <a:cubicBezTo>
                    <a:pt x="31" y="943"/>
                    <a:pt x="35" y="943"/>
                    <a:pt x="38" y="941"/>
                  </a:cubicBezTo>
                  <a:cubicBezTo>
                    <a:pt x="96" y="903"/>
                    <a:pt x="115" y="807"/>
                    <a:pt x="134" y="744"/>
                  </a:cubicBezTo>
                  <a:cubicBezTo>
                    <a:pt x="159" y="668"/>
                    <a:pt x="178" y="591"/>
                    <a:pt x="191" y="509"/>
                  </a:cubicBezTo>
                  <a:cubicBezTo>
                    <a:pt x="223" y="350"/>
                    <a:pt x="235" y="185"/>
                    <a:pt x="235" y="19"/>
                  </a:cubicBezTo>
                  <a:cubicBezTo>
                    <a:pt x="235" y="7"/>
                    <a:pt x="226" y="0"/>
                    <a:pt x="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7"/>
            <p:cNvSpPr/>
            <p:nvPr/>
          </p:nvSpPr>
          <p:spPr>
            <a:xfrm flipH="1">
              <a:off x="7982359" y="1562664"/>
              <a:ext cx="12511" cy="59428"/>
            </a:xfrm>
            <a:custGeom>
              <a:rect b="b" l="l" r="r" t="t"/>
              <a:pathLst>
                <a:path extrusionOk="0" h="399" w="84">
                  <a:moveTo>
                    <a:pt x="60" y="1"/>
                  </a:moveTo>
                  <a:cubicBezTo>
                    <a:pt x="54" y="1"/>
                    <a:pt x="48" y="5"/>
                    <a:pt x="45" y="15"/>
                  </a:cubicBezTo>
                  <a:cubicBezTo>
                    <a:pt x="39" y="78"/>
                    <a:pt x="26" y="135"/>
                    <a:pt x="20" y="199"/>
                  </a:cubicBezTo>
                  <a:cubicBezTo>
                    <a:pt x="7" y="262"/>
                    <a:pt x="1" y="320"/>
                    <a:pt x="1" y="383"/>
                  </a:cubicBezTo>
                  <a:cubicBezTo>
                    <a:pt x="1" y="394"/>
                    <a:pt x="6" y="398"/>
                    <a:pt x="13" y="398"/>
                  </a:cubicBezTo>
                  <a:cubicBezTo>
                    <a:pt x="18" y="398"/>
                    <a:pt x="23" y="395"/>
                    <a:pt x="26" y="390"/>
                  </a:cubicBezTo>
                  <a:cubicBezTo>
                    <a:pt x="45" y="326"/>
                    <a:pt x="52" y="269"/>
                    <a:pt x="64" y="205"/>
                  </a:cubicBezTo>
                  <a:lnTo>
                    <a:pt x="83" y="27"/>
                  </a:lnTo>
                  <a:cubicBezTo>
                    <a:pt x="83" y="12"/>
                    <a:pt x="71" y="1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7"/>
            <p:cNvSpPr/>
            <p:nvPr/>
          </p:nvSpPr>
          <p:spPr>
            <a:xfrm flipH="1">
              <a:off x="7863056" y="524535"/>
              <a:ext cx="36193" cy="22341"/>
            </a:xfrm>
            <a:custGeom>
              <a:rect b="b" l="l" r="r" t="t"/>
              <a:pathLst>
                <a:path extrusionOk="0" h="150" w="243">
                  <a:moveTo>
                    <a:pt x="32" y="1"/>
                  </a:moveTo>
                  <a:cubicBezTo>
                    <a:pt x="26" y="1"/>
                    <a:pt x="13" y="1"/>
                    <a:pt x="7" y="13"/>
                  </a:cubicBezTo>
                  <a:cubicBezTo>
                    <a:pt x="1" y="20"/>
                    <a:pt x="1" y="32"/>
                    <a:pt x="7" y="45"/>
                  </a:cubicBezTo>
                  <a:cubicBezTo>
                    <a:pt x="20" y="58"/>
                    <a:pt x="32" y="71"/>
                    <a:pt x="51" y="77"/>
                  </a:cubicBezTo>
                  <a:cubicBezTo>
                    <a:pt x="64" y="90"/>
                    <a:pt x="77" y="96"/>
                    <a:pt x="90" y="109"/>
                  </a:cubicBezTo>
                  <a:lnTo>
                    <a:pt x="134" y="128"/>
                  </a:lnTo>
                  <a:lnTo>
                    <a:pt x="159" y="141"/>
                  </a:lnTo>
                  <a:cubicBezTo>
                    <a:pt x="168" y="145"/>
                    <a:pt x="181" y="149"/>
                    <a:pt x="194" y="149"/>
                  </a:cubicBezTo>
                  <a:cubicBezTo>
                    <a:pt x="199" y="149"/>
                    <a:pt x="205" y="149"/>
                    <a:pt x="210" y="147"/>
                  </a:cubicBezTo>
                  <a:cubicBezTo>
                    <a:pt x="223" y="141"/>
                    <a:pt x="229" y="134"/>
                    <a:pt x="236" y="121"/>
                  </a:cubicBezTo>
                  <a:cubicBezTo>
                    <a:pt x="242" y="109"/>
                    <a:pt x="242" y="96"/>
                    <a:pt x="236" y="83"/>
                  </a:cubicBezTo>
                  <a:cubicBezTo>
                    <a:pt x="229" y="58"/>
                    <a:pt x="204" y="52"/>
                    <a:pt x="185" y="45"/>
                  </a:cubicBezTo>
                  <a:lnTo>
                    <a:pt x="134" y="20"/>
                  </a:lnTo>
                  <a:cubicBezTo>
                    <a:pt x="115" y="13"/>
                    <a:pt x="102" y="13"/>
                    <a:pt x="83" y="7"/>
                  </a:cubicBezTo>
                  <a:cubicBezTo>
                    <a:pt x="77" y="7"/>
                    <a:pt x="64" y="1"/>
                    <a:pt x="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7"/>
            <p:cNvSpPr/>
            <p:nvPr/>
          </p:nvSpPr>
          <p:spPr>
            <a:xfrm flipH="1">
              <a:off x="8457486" y="615390"/>
              <a:ext cx="27405" cy="40661"/>
            </a:xfrm>
            <a:custGeom>
              <a:rect b="b" l="l" r="r" t="t"/>
              <a:pathLst>
                <a:path extrusionOk="0" h="273" w="184">
                  <a:moveTo>
                    <a:pt x="148" y="0"/>
                  </a:moveTo>
                  <a:cubicBezTo>
                    <a:pt x="140" y="0"/>
                    <a:pt x="132" y="4"/>
                    <a:pt x="126" y="13"/>
                  </a:cubicBezTo>
                  <a:lnTo>
                    <a:pt x="56" y="128"/>
                  </a:lnTo>
                  <a:cubicBezTo>
                    <a:pt x="50" y="147"/>
                    <a:pt x="37" y="172"/>
                    <a:pt x="31" y="191"/>
                  </a:cubicBezTo>
                  <a:lnTo>
                    <a:pt x="12" y="217"/>
                  </a:lnTo>
                  <a:cubicBezTo>
                    <a:pt x="5" y="230"/>
                    <a:pt x="5" y="242"/>
                    <a:pt x="5" y="255"/>
                  </a:cubicBezTo>
                  <a:cubicBezTo>
                    <a:pt x="1" y="264"/>
                    <a:pt x="9" y="273"/>
                    <a:pt x="19" y="273"/>
                  </a:cubicBezTo>
                  <a:cubicBezTo>
                    <a:pt x="23" y="273"/>
                    <a:pt x="27" y="271"/>
                    <a:pt x="31" y="268"/>
                  </a:cubicBezTo>
                  <a:cubicBezTo>
                    <a:pt x="43" y="261"/>
                    <a:pt x="50" y="255"/>
                    <a:pt x="56" y="249"/>
                  </a:cubicBezTo>
                  <a:lnTo>
                    <a:pt x="75" y="217"/>
                  </a:lnTo>
                  <a:cubicBezTo>
                    <a:pt x="88" y="198"/>
                    <a:pt x="94" y="179"/>
                    <a:pt x="107" y="160"/>
                  </a:cubicBezTo>
                  <a:lnTo>
                    <a:pt x="170" y="39"/>
                  </a:lnTo>
                  <a:cubicBezTo>
                    <a:pt x="184" y="21"/>
                    <a:pt x="166" y="0"/>
                    <a:pt x="1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7"/>
            <p:cNvSpPr/>
            <p:nvPr/>
          </p:nvSpPr>
          <p:spPr>
            <a:xfrm flipH="1">
              <a:off x="8463741" y="574282"/>
              <a:ext cx="76259" cy="122878"/>
            </a:xfrm>
            <a:custGeom>
              <a:rect b="b" l="l" r="r" t="t"/>
              <a:pathLst>
                <a:path extrusionOk="0" h="825" w="512">
                  <a:moveTo>
                    <a:pt x="481" y="1"/>
                  </a:moveTo>
                  <a:cubicBezTo>
                    <a:pt x="475" y="1"/>
                    <a:pt x="469" y="3"/>
                    <a:pt x="464" y="10"/>
                  </a:cubicBezTo>
                  <a:cubicBezTo>
                    <a:pt x="363" y="131"/>
                    <a:pt x="274" y="258"/>
                    <a:pt x="197" y="391"/>
                  </a:cubicBezTo>
                  <a:cubicBezTo>
                    <a:pt x="159" y="461"/>
                    <a:pt x="115" y="525"/>
                    <a:pt x="83" y="595"/>
                  </a:cubicBezTo>
                  <a:cubicBezTo>
                    <a:pt x="64" y="633"/>
                    <a:pt x="45" y="664"/>
                    <a:pt x="32" y="703"/>
                  </a:cubicBezTo>
                  <a:cubicBezTo>
                    <a:pt x="7" y="728"/>
                    <a:pt x="0" y="766"/>
                    <a:pt x="7" y="804"/>
                  </a:cubicBezTo>
                  <a:cubicBezTo>
                    <a:pt x="12" y="815"/>
                    <a:pt x="26" y="825"/>
                    <a:pt x="37" y="825"/>
                  </a:cubicBezTo>
                  <a:cubicBezTo>
                    <a:pt x="40" y="825"/>
                    <a:pt x="42" y="824"/>
                    <a:pt x="45" y="823"/>
                  </a:cubicBezTo>
                  <a:cubicBezTo>
                    <a:pt x="108" y="804"/>
                    <a:pt x="134" y="709"/>
                    <a:pt x="166" y="652"/>
                  </a:cubicBezTo>
                  <a:cubicBezTo>
                    <a:pt x="197" y="582"/>
                    <a:pt x="235" y="512"/>
                    <a:pt x="274" y="448"/>
                  </a:cubicBezTo>
                  <a:cubicBezTo>
                    <a:pt x="350" y="309"/>
                    <a:pt x="426" y="181"/>
                    <a:pt x="502" y="42"/>
                  </a:cubicBezTo>
                  <a:cubicBezTo>
                    <a:pt x="512" y="23"/>
                    <a:pt x="497" y="1"/>
                    <a:pt x="4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7"/>
            <p:cNvSpPr/>
            <p:nvPr/>
          </p:nvSpPr>
          <p:spPr>
            <a:xfrm flipH="1">
              <a:off x="8398803" y="533323"/>
              <a:ext cx="18171" cy="23980"/>
            </a:xfrm>
            <a:custGeom>
              <a:rect b="b" l="l" r="r" t="t"/>
              <a:pathLst>
                <a:path extrusionOk="0" h="161" w="122">
                  <a:moveTo>
                    <a:pt x="98" y="1"/>
                  </a:moveTo>
                  <a:cubicBezTo>
                    <a:pt x="87" y="1"/>
                    <a:pt x="74" y="13"/>
                    <a:pt x="64" y="18"/>
                  </a:cubicBezTo>
                  <a:cubicBezTo>
                    <a:pt x="58" y="31"/>
                    <a:pt x="51" y="43"/>
                    <a:pt x="45" y="56"/>
                  </a:cubicBezTo>
                  <a:lnTo>
                    <a:pt x="7" y="126"/>
                  </a:lnTo>
                  <a:cubicBezTo>
                    <a:pt x="0" y="139"/>
                    <a:pt x="7" y="151"/>
                    <a:pt x="13" y="158"/>
                  </a:cubicBezTo>
                  <a:cubicBezTo>
                    <a:pt x="17" y="160"/>
                    <a:pt x="21" y="160"/>
                    <a:pt x="24" y="160"/>
                  </a:cubicBezTo>
                  <a:cubicBezTo>
                    <a:pt x="33" y="160"/>
                    <a:pt x="40" y="156"/>
                    <a:pt x="45" y="151"/>
                  </a:cubicBezTo>
                  <a:lnTo>
                    <a:pt x="89" y="82"/>
                  </a:lnTo>
                  <a:cubicBezTo>
                    <a:pt x="102" y="75"/>
                    <a:pt x="108" y="62"/>
                    <a:pt x="115" y="43"/>
                  </a:cubicBezTo>
                  <a:cubicBezTo>
                    <a:pt x="115" y="31"/>
                    <a:pt x="121" y="12"/>
                    <a:pt x="108" y="5"/>
                  </a:cubicBezTo>
                  <a:cubicBezTo>
                    <a:pt x="105" y="2"/>
                    <a:pt x="102" y="1"/>
                    <a:pt x="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7"/>
            <p:cNvSpPr/>
            <p:nvPr/>
          </p:nvSpPr>
          <p:spPr>
            <a:xfrm flipH="1">
              <a:off x="8383908" y="481938"/>
              <a:ext cx="61662" cy="80131"/>
            </a:xfrm>
            <a:custGeom>
              <a:rect b="b" l="l" r="r" t="t"/>
              <a:pathLst>
                <a:path extrusionOk="0" h="538" w="414">
                  <a:moveTo>
                    <a:pt x="373" y="1"/>
                  </a:moveTo>
                  <a:cubicBezTo>
                    <a:pt x="366" y="1"/>
                    <a:pt x="359" y="3"/>
                    <a:pt x="351" y="7"/>
                  </a:cubicBezTo>
                  <a:cubicBezTo>
                    <a:pt x="326" y="20"/>
                    <a:pt x="307" y="39"/>
                    <a:pt x="294" y="64"/>
                  </a:cubicBezTo>
                  <a:lnTo>
                    <a:pt x="250" y="128"/>
                  </a:lnTo>
                  <a:cubicBezTo>
                    <a:pt x="224" y="166"/>
                    <a:pt x="192" y="204"/>
                    <a:pt x="173" y="242"/>
                  </a:cubicBezTo>
                  <a:cubicBezTo>
                    <a:pt x="116" y="325"/>
                    <a:pt x="59" y="407"/>
                    <a:pt x="15" y="496"/>
                  </a:cubicBezTo>
                  <a:cubicBezTo>
                    <a:pt x="0" y="515"/>
                    <a:pt x="18" y="538"/>
                    <a:pt x="35" y="538"/>
                  </a:cubicBezTo>
                  <a:cubicBezTo>
                    <a:pt x="41" y="538"/>
                    <a:pt x="48" y="535"/>
                    <a:pt x="53" y="528"/>
                  </a:cubicBezTo>
                  <a:cubicBezTo>
                    <a:pt x="123" y="458"/>
                    <a:pt x="180" y="382"/>
                    <a:pt x="237" y="299"/>
                  </a:cubicBezTo>
                  <a:cubicBezTo>
                    <a:pt x="269" y="261"/>
                    <a:pt x="294" y="217"/>
                    <a:pt x="326" y="179"/>
                  </a:cubicBezTo>
                  <a:lnTo>
                    <a:pt x="364" y="121"/>
                  </a:lnTo>
                  <a:cubicBezTo>
                    <a:pt x="383" y="102"/>
                    <a:pt x="402" y="77"/>
                    <a:pt x="409" y="52"/>
                  </a:cubicBezTo>
                  <a:cubicBezTo>
                    <a:pt x="413" y="22"/>
                    <a:pt x="396" y="1"/>
                    <a:pt x="3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7"/>
            <p:cNvSpPr/>
            <p:nvPr/>
          </p:nvSpPr>
          <p:spPr>
            <a:xfrm flipH="1">
              <a:off x="8550277" y="752417"/>
              <a:ext cx="37087" cy="78195"/>
            </a:xfrm>
            <a:custGeom>
              <a:rect b="b" l="l" r="r" t="t"/>
              <a:pathLst>
                <a:path extrusionOk="0" h="525" w="249">
                  <a:moveTo>
                    <a:pt x="215" y="0"/>
                  </a:moveTo>
                  <a:cubicBezTo>
                    <a:pt x="206" y="0"/>
                    <a:pt x="197" y="5"/>
                    <a:pt x="191" y="15"/>
                  </a:cubicBezTo>
                  <a:cubicBezTo>
                    <a:pt x="140" y="78"/>
                    <a:pt x="102" y="148"/>
                    <a:pt x="70" y="225"/>
                  </a:cubicBezTo>
                  <a:cubicBezTo>
                    <a:pt x="39" y="295"/>
                    <a:pt x="20" y="371"/>
                    <a:pt x="7" y="453"/>
                  </a:cubicBezTo>
                  <a:cubicBezTo>
                    <a:pt x="1" y="479"/>
                    <a:pt x="13" y="511"/>
                    <a:pt x="45" y="523"/>
                  </a:cubicBezTo>
                  <a:cubicBezTo>
                    <a:pt x="49" y="524"/>
                    <a:pt x="53" y="525"/>
                    <a:pt x="57" y="525"/>
                  </a:cubicBezTo>
                  <a:cubicBezTo>
                    <a:pt x="85" y="525"/>
                    <a:pt x="109" y="506"/>
                    <a:pt x="115" y="479"/>
                  </a:cubicBezTo>
                  <a:cubicBezTo>
                    <a:pt x="134" y="333"/>
                    <a:pt x="172" y="180"/>
                    <a:pt x="236" y="40"/>
                  </a:cubicBezTo>
                  <a:cubicBezTo>
                    <a:pt x="249" y="19"/>
                    <a:pt x="232" y="0"/>
                    <a:pt x="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7"/>
            <p:cNvSpPr/>
            <p:nvPr/>
          </p:nvSpPr>
          <p:spPr>
            <a:xfrm flipH="1">
              <a:off x="8532255" y="787121"/>
              <a:ext cx="18171" cy="31278"/>
            </a:xfrm>
            <a:custGeom>
              <a:rect b="b" l="l" r="r" t="t"/>
              <a:pathLst>
                <a:path extrusionOk="0" h="210" w="122">
                  <a:moveTo>
                    <a:pt x="86" y="1"/>
                  </a:moveTo>
                  <a:cubicBezTo>
                    <a:pt x="72" y="1"/>
                    <a:pt x="59" y="5"/>
                    <a:pt x="51" y="17"/>
                  </a:cubicBezTo>
                  <a:cubicBezTo>
                    <a:pt x="39" y="42"/>
                    <a:pt x="32" y="68"/>
                    <a:pt x="19" y="100"/>
                  </a:cubicBezTo>
                  <a:cubicBezTo>
                    <a:pt x="13" y="112"/>
                    <a:pt x="7" y="131"/>
                    <a:pt x="0" y="144"/>
                  </a:cubicBezTo>
                  <a:lnTo>
                    <a:pt x="0" y="163"/>
                  </a:lnTo>
                  <a:cubicBezTo>
                    <a:pt x="0" y="170"/>
                    <a:pt x="0" y="182"/>
                    <a:pt x="0" y="189"/>
                  </a:cubicBezTo>
                  <a:cubicBezTo>
                    <a:pt x="0" y="199"/>
                    <a:pt x="9" y="209"/>
                    <a:pt x="22" y="209"/>
                  </a:cubicBezTo>
                  <a:cubicBezTo>
                    <a:pt x="25" y="209"/>
                    <a:pt x="29" y="209"/>
                    <a:pt x="32" y="208"/>
                  </a:cubicBezTo>
                  <a:cubicBezTo>
                    <a:pt x="32" y="201"/>
                    <a:pt x="39" y="195"/>
                    <a:pt x="45" y="195"/>
                  </a:cubicBezTo>
                  <a:cubicBezTo>
                    <a:pt x="51" y="189"/>
                    <a:pt x="58" y="176"/>
                    <a:pt x="64" y="170"/>
                  </a:cubicBezTo>
                  <a:cubicBezTo>
                    <a:pt x="70" y="163"/>
                    <a:pt x="77" y="151"/>
                    <a:pt x="83" y="138"/>
                  </a:cubicBezTo>
                  <a:cubicBezTo>
                    <a:pt x="96" y="112"/>
                    <a:pt x="108" y="87"/>
                    <a:pt x="121" y="55"/>
                  </a:cubicBezTo>
                  <a:cubicBezTo>
                    <a:pt x="121" y="49"/>
                    <a:pt x="121" y="36"/>
                    <a:pt x="121" y="30"/>
                  </a:cubicBezTo>
                  <a:cubicBezTo>
                    <a:pt x="115" y="17"/>
                    <a:pt x="115" y="11"/>
                    <a:pt x="108" y="4"/>
                  </a:cubicBezTo>
                  <a:cubicBezTo>
                    <a:pt x="101" y="2"/>
                    <a:pt x="94" y="1"/>
                    <a:pt x="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7"/>
            <p:cNvSpPr/>
            <p:nvPr/>
          </p:nvSpPr>
          <p:spPr>
            <a:xfrm flipH="1">
              <a:off x="8702198" y="997576"/>
              <a:ext cx="24278" cy="42002"/>
            </a:xfrm>
            <a:custGeom>
              <a:rect b="b" l="l" r="r" t="t"/>
              <a:pathLst>
                <a:path extrusionOk="0" h="282" w="163">
                  <a:moveTo>
                    <a:pt x="127" y="1"/>
                  </a:moveTo>
                  <a:cubicBezTo>
                    <a:pt x="120" y="1"/>
                    <a:pt x="114" y="3"/>
                    <a:pt x="108" y="8"/>
                  </a:cubicBezTo>
                  <a:cubicBezTo>
                    <a:pt x="89" y="53"/>
                    <a:pt x="70" y="91"/>
                    <a:pt x="51" y="129"/>
                  </a:cubicBezTo>
                  <a:lnTo>
                    <a:pt x="26" y="186"/>
                  </a:lnTo>
                  <a:cubicBezTo>
                    <a:pt x="13" y="205"/>
                    <a:pt x="7" y="231"/>
                    <a:pt x="0" y="250"/>
                  </a:cubicBezTo>
                  <a:cubicBezTo>
                    <a:pt x="0" y="263"/>
                    <a:pt x="0" y="275"/>
                    <a:pt x="13" y="282"/>
                  </a:cubicBezTo>
                  <a:cubicBezTo>
                    <a:pt x="20" y="282"/>
                    <a:pt x="32" y="282"/>
                    <a:pt x="45" y="275"/>
                  </a:cubicBezTo>
                  <a:cubicBezTo>
                    <a:pt x="51" y="269"/>
                    <a:pt x="58" y="256"/>
                    <a:pt x="64" y="244"/>
                  </a:cubicBezTo>
                  <a:lnTo>
                    <a:pt x="77" y="218"/>
                  </a:lnTo>
                  <a:lnTo>
                    <a:pt x="102" y="161"/>
                  </a:lnTo>
                  <a:cubicBezTo>
                    <a:pt x="121" y="116"/>
                    <a:pt x="134" y="78"/>
                    <a:pt x="153" y="40"/>
                  </a:cubicBezTo>
                  <a:cubicBezTo>
                    <a:pt x="162" y="17"/>
                    <a:pt x="145" y="1"/>
                    <a:pt x="1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 flipH="1">
              <a:off x="8677474" y="914913"/>
              <a:ext cx="89663" cy="166369"/>
            </a:xfrm>
            <a:custGeom>
              <a:rect b="b" l="l" r="r" t="t"/>
              <a:pathLst>
                <a:path extrusionOk="0" h="1117" w="602">
                  <a:moveTo>
                    <a:pt x="576" y="1"/>
                  </a:moveTo>
                  <a:cubicBezTo>
                    <a:pt x="573" y="1"/>
                    <a:pt x="569" y="2"/>
                    <a:pt x="566" y="4"/>
                  </a:cubicBezTo>
                  <a:cubicBezTo>
                    <a:pt x="401" y="138"/>
                    <a:pt x="267" y="309"/>
                    <a:pt x="172" y="500"/>
                  </a:cubicBezTo>
                  <a:cubicBezTo>
                    <a:pt x="127" y="589"/>
                    <a:pt x="89" y="691"/>
                    <a:pt x="64" y="786"/>
                  </a:cubicBezTo>
                  <a:cubicBezTo>
                    <a:pt x="38" y="881"/>
                    <a:pt x="0" y="1002"/>
                    <a:pt x="38" y="1097"/>
                  </a:cubicBezTo>
                  <a:cubicBezTo>
                    <a:pt x="48" y="1110"/>
                    <a:pt x="61" y="1116"/>
                    <a:pt x="73" y="1116"/>
                  </a:cubicBezTo>
                  <a:cubicBezTo>
                    <a:pt x="86" y="1116"/>
                    <a:pt x="99" y="1110"/>
                    <a:pt x="108" y="1097"/>
                  </a:cubicBezTo>
                  <a:cubicBezTo>
                    <a:pt x="127" y="1053"/>
                    <a:pt x="140" y="1008"/>
                    <a:pt x="146" y="964"/>
                  </a:cubicBezTo>
                  <a:cubicBezTo>
                    <a:pt x="153" y="913"/>
                    <a:pt x="159" y="862"/>
                    <a:pt x="172" y="818"/>
                  </a:cubicBezTo>
                  <a:cubicBezTo>
                    <a:pt x="197" y="722"/>
                    <a:pt x="229" y="627"/>
                    <a:pt x="267" y="532"/>
                  </a:cubicBezTo>
                  <a:cubicBezTo>
                    <a:pt x="350" y="347"/>
                    <a:pt x="458" y="182"/>
                    <a:pt x="591" y="36"/>
                  </a:cubicBezTo>
                  <a:cubicBezTo>
                    <a:pt x="602" y="21"/>
                    <a:pt x="591" y="1"/>
                    <a:pt x="5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7"/>
            <p:cNvSpPr/>
            <p:nvPr/>
          </p:nvSpPr>
          <p:spPr>
            <a:xfrm flipH="1">
              <a:off x="7870652" y="912381"/>
              <a:ext cx="21895" cy="46172"/>
            </a:xfrm>
            <a:custGeom>
              <a:rect b="b" l="l" r="r" t="t"/>
              <a:pathLst>
                <a:path extrusionOk="0" h="310" w="147">
                  <a:moveTo>
                    <a:pt x="27" y="0"/>
                  </a:moveTo>
                  <a:cubicBezTo>
                    <a:pt x="24" y="0"/>
                    <a:pt x="21" y="1"/>
                    <a:pt x="19" y="2"/>
                  </a:cubicBezTo>
                  <a:cubicBezTo>
                    <a:pt x="6" y="2"/>
                    <a:pt x="0" y="21"/>
                    <a:pt x="0" y="34"/>
                  </a:cubicBezTo>
                  <a:lnTo>
                    <a:pt x="51" y="167"/>
                  </a:lnTo>
                  <a:cubicBezTo>
                    <a:pt x="57" y="186"/>
                    <a:pt x="64" y="212"/>
                    <a:pt x="70" y="231"/>
                  </a:cubicBezTo>
                  <a:lnTo>
                    <a:pt x="83" y="263"/>
                  </a:lnTo>
                  <a:cubicBezTo>
                    <a:pt x="89" y="275"/>
                    <a:pt x="95" y="288"/>
                    <a:pt x="108" y="301"/>
                  </a:cubicBezTo>
                  <a:cubicBezTo>
                    <a:pt x="111" y="306"/>
                    <a:pt x="118" y="309"/>
                    <a:pt x="125" y="309"/>
                  </a:cubicBezTo>
                  <a:cubicBezTo>
                    <a:pt x="135" y="309"/>
                    <a:pt x="146" y="303"/>
                    <a:pt x="146" y="288"/>
                  </a:cubicBezTo>
                  <a:cubicBezTo>
                    <a:pt x="140" y="275"/>
                    <a:pt x="140" y="263"/>
                    <a:pt x="140" y="250"/>
                  </a:cubicBezTo>
                  <a:cubicBezTo>
                    <a:pt x="133" y="237"/>
                    <a:pt x="133" y="225"/>
                    <a:pt x="127" y="218"/>
                  </a:cubicBezTo>
                  <a:cubicBezTo>
                    <a:pt x="121" y="193"/>
                    <a:pt x="114" y="174"/>
                    <a:pt x="102" y="155"/>
                  </a:cubicBezTo>
                  <a:cubicBezTo>
                    <a:pt x="89" y="110"/>
                    <a:pt x="70" y="66"/>
                    <a:pt x="51" y="21"/>
                  </a:cubicBezTo>
                  <a:cubicBezTo>
                    <a:pt x="51" y="11"/>
                    <a:pt x="38" y="0"/>
                    <a:pt x="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7"/>
            <p:cNvSpPr/>
            <p:nvPr/>
          </p:nvSpPr>
          <p:spPr>
            <a:xfrm flipH="1">
              <a:off x="7827161" y="883338"/>
              <a:ext cx="47215" cy="106941"/>
            </a:xfrm>
            <a:custGeom>
              <a:rect b="b" l="l" r="r" t="t"/>
              <a:pathLst>
                <a:path extrusionOk="0" h="718" w="317">
                  <a:moveTo>
                    <a:pt x="33" y="1"/>
                  </a:moveTo>
                  <a:cubicBezTo>
                    <a:pt x="16" y="1"/>
                    <a:pt x="1" y="15"/>
                    <a:pt x="5" y="32"/>
                  </a:cubicBezTo>
                  <a:cubicBezTo>
                    <a:pt x="50" y="146"/>
                    <a:pt x="88" y="261"/>
                    <a:pt x="126" y="381"/>
                  </a:cubicBezTo>
                  <a:cubicBezTo>
                    <a:pt x="145" y="439"/>
                    <a:pt x="170" y="496"/>
                    <a:pt x="189" y="553"/>
                  </a:cubicBezTo>
                  <a:cubicBezTo>
                    <a:pt x="196" y="585"/>
                    <a:pt x="208" y="610"/>
                    <a:pt x="215" y="642"/>
                  </a:cubicBezTo>
                  <a:cubicBezTo>
                    <a:pt x="228" y="667"/>
                    <a:pt x="240" y="693"/>
                    <a:pt x="259" y="712"/>
                  </a:cubicBezTo>
                  <a:cubicBezTo>
                    <a:pt x="265" y="715"/>
                    <a:pt x="270" y="717"/>
                    <a:pt x="276" y="717"/>
                  </a:cubicBezTo>
                  <a:cubicBezTo>
                    <a:pt x="291" y="717"/>
                    <a:pt x="306" y="707"/>
                    <a:pt x="310" y="693"/>
                  </a:cubicBezTo>
                  <a:cubicBezTo>
                    <a:pt x="316" y="661"/>
                    <a:pt x="316" y="636"/>
                    <a:pt x="304" y="604"/>
                  </a:cubicBezTo>
                  <a:cubicBezTo>
                    <a:pt x="297" y="578"/>
                    <a:pt x="285" y="547"/>
                    <a:pt x="278" y="515"/>
                  </a:cubicBezTo>
                  <a:cubicBezTo>
                    <a:pt x="259" y="458"/>
                    <a:pt x="234" y="401"/>
                    <a:pt x="215" y="343"/>
                  </a:cubicBezTo>
                  <a:cubicBezTo>
                    <a:pt x="164" y="229"/>
                    <a:pt x="113" y="121"/>
                    <a:pt x="56" y="13"/>
                  </a:cubicBezTo>
                  <a:cubicBezTo>
                    <a:pt x="50" y="4"/>
                    <a:pt x="41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7"/>
            <p:cNvSpPr/>
            <p:nvPr/>
          </p:nvSpPr>
          <p:spPr>
            <a:xfrm flipH="1">
              <a:off x="8676133" y="1931148"/>
              <a:ext cx="74024" cy="355824"/>
            </a:xfrm>
            <a:custGeom>
              <a:rect b="b" l="l" r="r" t="t"/>
              <a:pathLst>
                <a:path extrusionOk="0" h="2389" w="497">
                  <a:moveTo>
                    <a:pt x="458" y="1"/>
                  </a:moveTo>
                  <a:cubicBezTo>
                    <a:pt x="445" y="1"/>
                    <a:pt x="432" y="7"/>
                    <a:pt x="426" y="19"/>
                  </a:cubicBezTo>
                  <a:cubicBezTo>
                    <a:pt x="337" y="197"/>
                    <a:pt x="318" y="407"/>
                    <a:pt x="287" y="597"/>
                  </a:cubicBezTo>
                  <a:cubicBezTo>
                    <a:pt x="248" y="788"/>
                    <a:pt x="217" y="985"/>
                    <a:pt x="179" y="1182"/>
                  </a:cubicBezTo>
                  <a:cubicBezTo>
                    <a:pt x="147" y="1373"/>
                    <a:pt x="109" y="1570"/>
                    <a:pt x="77" y="1767"/>
                  </a:cubicBezTo>
                  <a:cubicBezTo>
                    <a:pt x="45" y="1964"/>
                    <a:pt x="26" y="2161"/>
                    <a:pt x="1" y="2364"/>
                  </a:cubicBezTo>
                  <a:cubicBezTo>
                    <a:pt x="1" y="2381"/>
                    <a:pt x="9" y="2389"/>
                    <a:pt x="19" y="2389"/>
                  </a:cubicBezTo>
                  <a:cubicBezTo>
                    <a:pt x="27" y="2389"/>
                    <a:pt x="36" y="2382"/>
                    <a:pt x="39" y="2370"/>
                  </a:cubicBezTo>
                  <a:cubicBezTo>
                    <a:pt x="90" y="2173"/>
                    <a:pt x="140" y="1976"/>
                    <a:pt x="185" y="1779"/>
                  </a:cubicBezTo>
                  <a:cubicBezTo>
                    <a:pt x="223" y="1582"/>
                    <a:pt x="261" y="1392"/>
                    <a:pt x="299" y="1195"/>
                  </a:cubicBezTo>
                  <a:cubicBezTo>
                    <a:pt x="331" y="1004"/>
                    <a:pt x="376" y="807"/>
                    <a:pt x="407" y="610"/>
                  </a:cubicBezTo>
                  <a:cubicBezTo>
                    <a:pt x="445" y="413"/>
                    <a:pt x="496" y="222"/>
                    <a:pt x="484" y="25"/>
                  </a:cubicBezTo>
                  <a:cubicBezTo>
                    <a:pt x="484" y="9"/>
                    <a:pt x="471" y="1"/>
                    <a:pt x="4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7"/>
            <p:cNvSpPr/>
            <p:nvPr/>
          </p:nvSpPr>
          <p:spPr>
            <a:xfrm flipH="1">
              <a:off x="8683730" y="1860549"/>
              <a:ext cx="12511" cy="50045"/>
            </a:xfrm>
            <a:custGeom>
              <a:rect b="b" l="l" r="r" t="t"/>
              <a:pathLst>
                <a:path extrusionOk="0" h="336" w="84">
                  <a:moveTo>
                    <a:pt x="34" y="0"/>
                  </a:moveTo>
                  <a:cubicBezTo>
                    <a:pt x="22" y="0"/>
                    <a:pt x="11" y="8"/>
                    <a:pt x="7" y="23"/>
                  </a:cubicBezTo>
                  <a:cubicBezTo>
                    <a:pt x="7" y="48"/>
                    <a:pt x="1" y="67"/>
                    <a:pt x="1" y="93"/>
                  </a:cubicBezTo>
                  <a:lnTo>
                    <a:pt x="1" y="169"/>
                  </a:lnTo>
                  <a:lnTo>
                    <a:pt x="14" y="309"/>
                  </a:lnTo>
                  <a:cubicBezTo>
                    <a:pt x="14" y="324"/>
                    <a:pt x="26" y="336"/>
                    <a:pt x="42" y="336"/>
                  </a:cubicBezTo>
                  <a:cubicBezTo>
                    <a:pt x="45" y="336"/>
                    <a:pt x="48" y="335"/>
                    <a:pt x="52" y="334"/>
                  </a:cubicBezTo>
                  <a:cubicBezTo>
                    <a:pt x="71" y="334"/>
                    <a:pt x="83" y="315"/>
                    <a:pt x="83" y="296"/>
                  </a:cubicBezTo>
                  <a:lnTo>
                    <a:pt x="77" y="156"/>
                  </a:lnTo>
                  <a:cubicBezTo>
                    <a:pt x="77" y="131"/>
                    <a:pt x="71" y="112"/>
                    <a:pt x="71" y="86"/>
                  </a:cubicBezTo>
                  <a:cubicBezTo>
                    <a:pt x="64" y="61"/>
                    <a:pt x="64" y="35"/>
                    <a:pt x="58" y="16"/>
                  </a:cubicBezTo>
                  <a:cubicBezTo>
                    <a:pt x="52" y="5"/>
                    <a:pt x="43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7"/>
            <p:cNvSpPr/>
            <p:nvPr/>
          </p:nvSpPr>
          <p:spPr>
            <a:xfrm flipH="1">
              <a:off x="8568299" y="1689563"/>
              <a:ext cx="53321" cy="231755"/>
            </a:xfrm>
            <a:custGeom>
              <a:rect b="b" l="l" r="r" t="t"/>
              <a:pathLst>
                <a:path extrusionOk="0" h="1556" w="358">
                  <a:moveTo>
                    <a:pt x="281" y="1"/>
                  </a:moveTo>
                  <a:cubicBezTo>
                    <a:pt x="267" y="1"/>
                    <a:pt x="254" y="7"/>
                    <a:pt x="243" y="21"/>
                  </a:cubicBezTo>
                  <a:cubicBezTo>
                    <a:pt x="205" y="65"/>
                    <a:pt x="212" y="129"/>
                    <a:pt x="212" y="186"/>
                  </a:cubicBezTo>
                  <a:cubicBezTo>
                    <a:pt x="212" y="243"/>
                    <a:pt x="212" y="313"/>
                    <a:pt x="205" y="376"/>
                  </a:cubicBezTo>
                  <a:cubicBezTo>
                    <a:pt x="199" y="504"/>
                    <a:pt x="192" y="637"/>
                    <a:pt x="173" y="758"/>
                  </a:cubicBezTo>
                  <a:cubicBezTo>
                    <a:pt x="142" y="1018"/>
                    <a:pt x="84" y="1272"/>
                    <a:pt x="8" y="1520"/>
                  </a:cubicBezTo>
                  <a:cubicBezTo>
                    <a:pt x="0" y="1541"/>
                    <a:pt x="18" y="1556"/>
                    <a:pt x="35" y="1556"/>
                  </a:cubicBezTo>
                  <a:cubicBezTo>
                    <a:pt x="45" y="1556"/>
                    <a:pt x="54" y="1551"/>
                    <a:pt x="59" y="1539"/>
                  </a:cubicBezTo>
                  <a:cubicBezTo>
                    <a:pt x="161" y="1298"/>
                    <a:pt x="231" y="1044"/>
                    <a:pt x="281" y="783"/>
                  </a:cubicBezTo>
                  <a:cubicBezTo>
                    <a:pt x="307" y="656"/>
                    <a:pt x="326" y="523"/>
                    <a:pt x="332" y="395"/>
                  </a:cubicBezTo>
                  <a:cubicBezTo>
                    <a:pt x="339" y="332"/>
                    <a:pt x="345" y="268"/>
                    <a:pt x="345" y="205"/>
                  </a:cubicBezTo>
                  <a:cubicBezTo>
                    <a:pt x="345" y="135"/>
                    <a:pt x="358" y="65"/>
                    <a:pt x="313" y="14"/>
                  </a:cubicBezTo>
                  <a:cubicBezTo>
                    <a:pt x="304" y="5"/>
                    <a:pt x="293" y="1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7"/>
            <p:cNvSpPr/>
            <p:nvPr/>
          </p:nvSpPr>
          <p:spPr>
            <a:xfrm flipH="1">
              <a:off x="8567256" y="1635795"/>
              <a:ext cx="8788" cy="14298"/>
            </a:xfrm>
            <a:custGeom>
              <a:rect b="b" l="l" r="r" t="t"/>
              <a:pathLst>
                <a:path extrusionOk="0" h="96" w="59">
                  <a:moveTo>
                    <a:pt x="26" y="0"/>
                  </a:moveTo>
                  <a:cubicBezTo>
                    <a:pt x="20" y="0"/>
                    <a:pt x="7" y="13"/>
                    <a:pt x="7" y="19"/>
                  </a:cubicBezTo>
                  <a:cubicBezTo>
                    <a:pt x="7" y="38"/>
                    <a:pt x="1" y="51"/>
                    <a:pt x="1" y="64"/>
                  </a:cubicBezTo>
                  <a:cubicBezTo>
                    <a:pt x="1" y="70"/>
                    <a:pt x="1" y="83"/>
                    <a:pt x="7" y="89"/>
                  </a:cubicBezTo>
                  <a:cubicBezTo>
                    <a:pt x="7" y="89"/>
                    <a:pt x="14" y="96"/>
                    <a:pt x="20" y="96"/>
                  </a:cubicBezTo>
                  <a:lnTo>
                    <a:pt x="39" y="96"/>
                  </a:lnTo>
                  <a:cubicBezTo>
                    <a:pt x="45" y="96"/>
                    <a:pt x="45" y="89"/>
                    <a:pt x="52" y="89"/>
                  </a:cubicBezTo>
                  <a:cubicBezTo>
                    <a:pt x="52" y="83"/>
                    <a:pt x="52" y="83"/>
                    <a:pt x="58" y="83"/>
                  </a:cubicBezTo>
                  <a:cubicBezTo>
                    <a:pt x="58" y="77"/>
                    <a:pt x="58" y="70"/>
                    <a:pt x="58" y="64"/>
                  </a:cubicBezTo>
                  <a:cubicBezTo>
                    <a:pt x="58" y="51"/>
                    <a:pt x="52" y="38"/>
                    <a:pt x="45" y="19"/>
                  </a:cubicBezTo>
                  <a:cubicBezTo>
                    <a:pt x="45" y="13"/>
                    <a:pt x="39" y="7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7"/>
            <p:cNvSpPr/>
            <p:nvPr/>
          </p:nvSpPr>
          <p:spPr>
            <a:xfrm flipH="1">
              <a:off x="8549383" y="1503236"/>
              <a:ext cx="19958" cy="62556"/>
            </a:xfrm>
            <a:custGeom>
              <a:rect b="b" l="l" r="r" t="t"/>
              <a:pathLst>
                <a:path extrusionOk="0" h="420" w="134">
                  <a:moveTo>
                    <a:pt x="101" y="0"/>
                  </a:moveTo>
                  <a:cubicBezTo>
                    <a:pt x="95" y="0"/>
                    <a:pt x="88" y="2"/>
                    <a:pt x="83" y="7"/>
                  </a:cubicBezTo>
                  <a:cubicBezTo>
                    <a:pt x="77" y="20"/>
                    <a:pt x="64" y="32"/>
                    <a:pt x="64" y="45"/>
                  </a:cubicBezTo>
                  <a:cubicBezTo>
                    <a:pt x="58" y="64"/>
                    <a:pt x="51" y="83"/>
                    <a:pt x="51" y="102"/>
                  </a:cubicBezTo>
                  <a:cubicBezTo>
                    <a:pt x="45" y="134"/>
                    <a:pt x="38" y="166"/>
                    <a:pt x="32" y="191"/>
                  </a:cubicBezTo>
                  <a:lnTo>
                    <a:pt x="0" y="388"/>
                  </a:lnTo>
                  <a:cubicBezTo>
                    <a:pt x="0" y="401"/>
                    <a:pt x="13" y="420"/>
                    <a:pt x="26" y="420"/>
                  </a:cubicBezTo>
                  <a:cubicBezTo>
                    <a:pt x="45" y="420"/>
                    <a:pt x="58" y="407"/>
                    <a:pt x="64" y="395"/>
                  </a:cubicBezTo>
                  <a:cubicBezTo>
                    <a:pt x="77" y="331"/>
                    <a:pt x="89" y="267"/>
                    <a:pt x="102" y="204"/>
                  </a:cubicBezTo>
                  <a:cubicBezTo>
                    <a:pt x="108" y="172"/>
                    <a:pt x="121" y="147"/>
                    <a:pt x="127" y="115"/>
                  </a:cubicBezTo>
                  <a:cubicBezTo>
                    <a:pt x="134" y="83"/>
                    <a:pt x="134" y="45"/>
                    <a:pt x="127" y="13"/>
                  </a:cubicBezTo>
                  <a:cubicBezTo>
                    <a:pt x="124" y="5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7"/>
            <p:cNvSpPr/>
            <p:nvPr/>
          </p:nvSpPr>
          <p:spPr>
            <a:xfrm flipH="1">
              <a:off x="8534191" y="1448425"/>
              <a:ext cx="13405" cy="9532"/>
            </a:xfrm>
            <a:custGeom>
              <a:rect b="b" l="l" r="r" t="t"/>
              <a:pathLst>
                <a:path extrusionOk="0" h="64" w="90">
                  <a:moveTo>
                    <a:pt x="51" y="0"/>
                  </a:moveTo>
                  <a:cubicBezTo>
                    <a:pt x="13" y="0"/>
                    <a:pt x="0" y="64"/>
                    <a:pt x="45" y="64"/>
                  </a:cubicBezTo>
                  <a:cubicBezTo>
                    <a:pt x="83" y="64"/>
                    <a:pt x="89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8"/>
          <p:cNvSpPr txBox="1"/>
          <p:nvPr>
            <p:ph type="title"/>
          </p:nvPr>
        </p:nvSpPr>
        <p:spPr>
          <a:xfrm>
            <a:off x="1968725" y="2550275"/>
            <a:ext cx="5206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                </a:t>
            </a:r>
            <a:endParaRPr/>
          </a:p>
        </p:txBody>
      </p:sp>
      <p:sp>
        <p:nvSpPr>
          <p:cNvPr id="514" name="Google Shape;514;p38"/>
          <p:cNvSpPr txBox="1"/>
          <p:nvPr>
            <p:ph idx="2" type="title"/>
          </p:nvPr>
        </p:nvSpPr>
        <p:spPr>
          <a:xfrm>
            <a:off x="3642525" y="1487484"/>
            <a:ext cx="1858800" cy="10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15" name="Google Shape;515;p38"/>
          <p:cNvGrpSpPr/>
          <p:nvPr/>
        </p:nvGrpSpPr>
        <p:grpSpPr>
          <a:xfrm>
            <a:off x="6641668" y="172531"/>
            <a:ext cx="2659257" cy="2179577"/>
            <a:chOff x="6641668" y="172531"/>
            <a:chExt cx="2659257" cy="2179577"/>
          </a:xfrm>
        </p:grpSpPr>
        <p:sp>
          <p:nvSpPr>
            <p:cNvPr id="516" name="Google Shape;516;p38"/>
            <p:cNvSpPr/>
            <p:nvPr/>
          </p:nvSpPr>
          <p:spPr>
            <a:xfrm flipH="1">
              <a:off x="6641668" y="172531"/>
              <a:ext cx="2659257" cy="2178552"/>
            </a:xfrm>
            <a:custGeom>
              <a:rect b="b" l="l" r="r" t="t"/>
              <a:pathLst>
                <a:path extrusionOk="0" h="12752" w="15566">
                  <a:moveTo>
                    <a:pt x="11597" y="79"/>
                  </a:moveTo>
                  <a:cubicBezTo>
                    <a:pt x="11496" y="98"/>
                    <a:pt x="11394" y="123"/>
                    <a:pt x="11293" y="161"/>
                  </a:cubicBezTo>
                  <a:cubicBezTo>
                    <a:pt x="11388" y="123"/>
                    <a:pt x="11496" y="98"/>
                    <a:pt x="11597" y="79"/>
                  </a:cubicBezTo>
                  <a:close/>
                  <a:moveTo>
                    <a:pt x="11426" y="174"/>
                  </a:moveTo>
                  <a:cubicBezTo>
                    <a:pt x="11423" y="177"/>
                    <a:pt x="11421" y="179"/>
                    <a:pt x="11420" y="179"/>
                  </a:cubicBezTo>
                  <a:cubicBezTo>
                    <a:pt x="11418" y="179"/>
                    <a:pt x="11416" y="177"/>
                    <a:pt x="11413" y="174"/>
                  </a:cubicBezTo>
                  <a:close/>
                  <a:moveTo>
                    <a:pt x="11292" y="161"/>
                  </a:moveTo>
                  <a:cubicBezTo>
                    <a:pt x="11210" y="187"/>
                    <a:pt x="11134" y="225"/>
                    <a:pt x="11057" y="269"/>
                  </a:cubicBezTo>
                  <a:lnTo>
                    <a:pt x="11019" y="288"/>
                  </a:lnTo>
                  <a:lnTo>
                    <a:pt x="11019" y="288"/>
                  </a:lnTo>
                  <a:lnTo>
                    <a:pt x="11051" y="269"/>
                  </a:lnTo>
                  <a:cubicBezTo>
                    <a:pt x="11127" y="225"/>
                    <a:pt x="11210" y="187"/>
                    <a:pt x="11292" y="161"/>
                  </a:cubicBezTo>
                  <a:close/>
                  <a:moveTo>
                    <a:pt x="11153" y="269"/>
                  </a:moveTo>
                  <a:cubicBezTo>
                    <a:pt x="11172" y="276"/>
                    <a:pt x="11172" y="288"/>
                    <a:pt x="11159" y="301"/>
                  </a:cubicBezTo>
                  <a:cubicBezTo>
                    <a:pt x="11172" y="288"/>
                    <a:pt x="11165" y="276"/>
                    <a:pt x="11153" y="269"/>
                  </a:cubicBezTo>
                  <a:close/>
                  <a:moveTo>
                    <a:pt x="13215" y="543"/>
                  </a:moveTo>
                  <a:lnTo>
                    <a:pt x="13215" y="543"/>
                  </a:lnTo>
                  <a:cubicBezTo>
                    <a:pt x="13303" y="563"/>
                    <a:pt x="13391" y="594"/>
                    <a:pt x="13472" y="638"/>
                  </a:cubicBezTo>
                  <a:cubicBezTo>
                    <a:pt x="13485" y="644"/>
                    <a:pt x="13498" y="651"/>
                    <a:pt x="13510" y="657"/>
                  </a:cubicBezTo>
                  <a:cubicBezTo>
                    <a:pt x="13498" y="651"/>
                    <a:pt x="13485" y="644"/>
                    <a:pt x="13466" y="638"/>
                  </a:cubicBezTo>
                  <a:cubicBezTo>
                    <a:pt x="13391" y="594"/>
                    <a:pt x="13303" y="563"/>
                    <a:pt x="13215" y="543"/>
                  </a:cubicBezTo>
                  <a:close/>
                  <a:moveTo>
                    <a:pt x="10238" y="937"/>
                  </a:moveTo>
                  <a:cubicBezTo>
                    <a:pt x="10257" y="943"/>
                    <a:pt x="10257" y="968"/>
                    <a:pt x="10244" y="981"/>
                  </a:cubicBezTo>
                  <a:cubicBezTo>
                    <a:pt x="10161" y="1032"/>
                    <a:pt x="10085" y="1083"/>
                    <a:pt x="10015" y="1146"/>
                  </a:cubicBezTo>
                  <a:lnTo>
                    <a:pt x="10009" y="1146"/>
                  </a:lnTo>
                  <a:cubicBezTo>
                    <a:pt x="10079" y="1083"/>
                    <a:pt x="10155" y="1032"/>
                    <a:pt x="10238" y="981"/>
                  </a:cubicBezTo>
                  <a:cubicBezTo>
                    <a:pt x="10257" y="975"/>
                    <a:pt x="10257" y="949"/>
                    <a:pt x="10238" y="937"/>
                  </a:cubicBezTo>
                  <a:close/>
                  <a:moveTo>
                    <a:pt x="13822" y="1076"/>
                  </a:moveTo>
                  <a:cubicBezTo>
                    <a:pt x="13873" y="1115"/>
                    <a:pt x="13923" y="1159"/>
                    <a:pt x="13968" y="1210"/>
                  </a:cubicBezTo>
                  <a:lnTo>
                    <a:pt x="13968" y="1216"/>
                  </a:lnTo>
                  <a:cubicBezTo>
                    <a:pt x="13923" y="1165"/>
                    <a:pt x="13873" y="1115"/>
                    <a:pt x="13815" y="1076"/>
                  </a:cubicBezTo>
                  <a:close/>
                  <a:moveTo>
                    <a:pt x="9964" y="1216"/>
                  </a:moveTo>
                  <a:lnTo>
                    <a:pt x="9964" y="1216"/>
                  </a:lnTo>
                  <a:cubicBezTo>
                    <a:pt x="9964" y="1223"/>
                    <a:pt x="9958" y="1223"/>
                    <a:pt x="9945" y="1223"/>
                  </a:cubicBezTo>
                  <a:cubicBezTo>
                    <a:pt x="9952" y="1223"/>
                    <a:pt x="9958" y="1223"/>
                    <a:pt x="9964" y="1216"/>
                  </a:cubicBezTo>
                  <a:close/>
                  <a:moveTo>
                    <a:pt x="9570" y="1775"/>
                  </a:moveTo>
                  <a:cubicBezTo>
                    <a:pt x="9570" y="1775"/>
                    <a:pt x="9564" y="1782"/>
                    <a:pt x="9564" y="1788"/>
                  </a:cubicBezTo>
                  <a:cubicBezTo>
                    <a:pt x="9564" y="1788"/>
                    <a:pt x="9551" y="1801"/>
                    <a:pt x="9551" y="1814"/>
                  </a:cubicBezTo>
                  <a:cubicBezTo>
                    <a:pt x="9551" y="1801"/>
                    <a:pt x="9558" y="1788"/>
                    <a:pt x="9564" y="1782"/>
                  </a:cubicBezTo>
                  <a:cubicBezTo>
                    <a:pt x="9564" y="1782"/>
                    <a:pt x="9564" y="1775"/>
                    <a:pt x="9564" y="1775"/>
                  </a:cubicBezTo>
                  <a:close/>
                  <a:moveTo>
                    <a:pt x="14031" y="2487"/>
                  </a:moveTo>
                  <a:lnTo>
                    <a:pt x="14031" y="2494"/>
                  </a:lnTo>
                  <a:cubicBezTo>
                    <a:pt x="14019" y="2506"/>
                    <a:pt x="14000" y="2519"/>
                    <a:pt x="13987" y="2532"/>
                  </a:cubicBezTo>
                  <a:lnTo>
                    <a:pt x="13987" y="2532"/>
                  </a:lnTo>
                  <a:cubicBezTo>
                    <a:pt x="14000" y="2519"/>
                    <a:pt x="14019" y="2506"/>
                    <a:pt x="14031" y="2487"/>
                  </a:cubicBezTo>
                  <a:close/>
                  <a:moveTo>
                    <a:pt x="13358" y="2627"/>
                  </a:moveTo>
                  <a:cubicBezTo>
                    <a:pt x="13358" y="2629"/>
                    <a:pt x="13358" y="2631"/>
                    <a:pt x="13358" y="2633"/>
                  </a:cubicBezTo>
                  <a:cubicBezTo>
                    <a:pt x="13358" y="2640"/>
                    <a:pt x="13358" y="2646"/>
                    <a:pt x="13352" y="2652"/>
                  </a:cubicBezTo>
                  <a:cubicBezTo>
                    <a:pt x="13358" y="2640"/>
                    <a:pt x="13358" y="2640"/>
                    <a:pt x="13358" y="2627"/>
                  </a:cubicBezTo>
                  <a:close/>
                  <a:moveTo>
                    <a:pt x="13352" y="2652"/>
                  </a:moveTo>
                  <a:cubicBezTo>
                    <a:pt x="13352" y="2659"/>
                    <a:pt x="13339" y="2684"/>
                    <a:pt x="13332" y="2697"/>
                  </a:cubicBezTo>
                  <a:cubicBezTo>
                    <a:pt x="13339" y="2678"/>
                    <a:pt x="13345" y="2665"/>
                    <a:pt x="13352" y="2652"/>
                  </a:cubicBezTo>
                  <a:close/>
                  <a:moveTo>
                    <a:pt x="13866" y="2621"/>
                  </a:moveTo>
                  <a:lnTo>
                    <a:pt x="13860" y="2627"/>
                  </a:lnTo>
                  <a:cubicBezTo>
                    <a:pt x="13841" y="2633"/>
                    <a:pt x="13822" y="2646"/>
                    <a:pt x="13796" y="2659"/>
                  </a:cubicBezTo>
                  <a:cubicBezTo>
                    <a:pt x="13739" y="2684"/>
                    <a:pt x="13682" y="2710"/>
                    <a:pt x="13618" y="2722"/>
                  </a:cubicBezTo>
                  <a:cubicBezTo>
                    <a:pt x="13682" y="2703"/>
                    <a:pt x="13739" y="2684"/>
                    <a:pt x="13796" y="2652"/>
                  </a:cubicBezTo>
                  <a:cubicBezTo>
                    <a:pt x="13822" y="2646"/>
                    <a:pt x="13841" y="2633"/>
                    <a:pt x="13860" y="2621"/>
                  </a:cubicBezTo>
                  <a:close/>
                  <a:moveTo>
                    <a:pt x="13618" y="2722"/>
                  </a:moveTo>
                  <a:lnTo>
                    <a:pt x="13618" y="2722"/>
                  </a:lnTo>
                  <a:cubicBezTo>
                    <a:pt x="13586" y="2729"/>
                    <a:pt x="13555" y="2735"/>
                    <a:pt x="13523" y="2741"/>
                  </a:cubicBezTo>
                  <a:lnTo>
                    <a:pt x="13453" y="2741"/>
                  </a:lnTo>
                  <a:cubicBezTo>
                    <a:pt x="13440" y="2748"/>
                    <a:pt x="13428" y="2754"/>
                    <a:pt x="13415" y="2754"/>
                  </a:cubicBezTo>
                  <a:cubicBezTo>
                    <a:pt x="13439" y="2740"/>
                    <a:pt x="13466" y="2733"/>
                    <a:pt x="13495" y="2733"/>
                  </a:cubicBezTo>
                  <a:cubicBezTo>
                    <a:pt x="13504" y="2733"/>
                    <a:pt x="13514" y="2733"/>
                    <a:pt x="13523" y="2735"/>
                  </a:cubicBezTo>
                  <a:cubicBezTo>
                    <a:pt x="13555" y="2735"/>
                    <a:pt x="13586" y="2729"/>
                    <a:pt x="13618" y="2722"/>
                  </a:cubicBezTo>
                  <a:close/>
                  <a:moveTo>
                    <a:pt x="13345" y="2773"/>
                  </a:moveTo>
                  <a:cubicBezTo>
                    <a:pt x="13345" y="2773"/>
                    <a:pt x="13345" y="2780"/>
                    <a:pt x="13345" y="2780"/>
                  </a:cubicBezTo>
                  <a:lnTo>
                    <a:pt x="13339" y="2780"/>
                  </a:lnTo>
                  <a:lnTo>
                    <a:pt x="13345" y="2773"/>
                  </a:lnTo>
                  <a:close/>
                  <a:moveTo>
                    <a:pt x="15194" y="3059"/>
                  </a:moveTo>
                  <a:lnTo>
                    <a:pt x="15283" y="3078"/>
                  </a:lnTo>
                  <a:cubicBezTo>
                    <a:pt x="15252" y="3072"/>
                    <a:pt x="15220" y="3066"/>
                    <a:pt x="15194" y="3059"/>
                  </a:cubicBezTo>
                  <a:close/>
                  <a:moveTo>
                    <a:pt x="13269" y="2989"/>
                  </a:moveTo>
                  <a:cubicBezTo>
                    <a:pt x="13320" y="3021"/>
                    <a:pt x="13364" y="3053"/>
                    <a:pt x="13409" y="3085"/>
                  </a:cubicBezTo>
                  <a:cubicBezTo>
                    <a:pt x="13364" y="3053"/>
                    <a:pt x="13313" y="3021"/>
                    <a:pt x="13269" y="2989"/>
                  </a:cubicBezTo>
                  <a:close/>
                  <a:moveTo>
                    <a:pt x="8662" y="3059"/>
                  </a:moveTo>
                  <a:cubicBezTo>
                    <a:pt x="8636" y="3091"/>
                    <a:pt x="8611" y="3123"/>
                    <a:pt x="8585" y="3161"/>
                  </a:cubicBezTo>
                  <a:cubicBezTo>
                    <a:pt x="8604" y="3129"/>
                    <a:pt x="8630" y="3091"/>
                    <a:pt x="8662" y="3059"/>
                  </a:cubicBezTo>
                  <a:close/>
                  <a:moveTo>
                    <a:pt x="13160" y="3092"/>
                  </a:moveTo>
                  <a:cubicBezTo>
                    <a:pt x="13156" y="3096"/>
                    <a:pt x="13152" y="3100"/>
                    <a:pt x="13148" y="3104"/>
                  </a:cubicBezTo>
                  <a:cubicBezTo>
                    <a:pt x="13116" y="3129"/>
                    <a:pt x="13091" y="3148"/>
                    <a:pt x="13059" y="3167"/>
                  </a:cubicBezTo>
                  <a:cubicBezTo>
                    <a:pt x="13085" y="3148"/>
                    <a:pt x="13116" y="3129"/>
                    <a:pt x="13142" y="3104"/>
                  </a:cubicBezTo>
                  <a:cubicBezTo>
                    <a:pt x="13148" y="3100"/>
                    <a:pt x="13154" y="3096"/>
                    <a:pt x="13160" y="3092"/>
                  </a:cubicBezTo>
                  <a:close/>
                  <a:moveTo>
                    <a:pt x="8585" y="3161"/>
                  </a:moveTo>
                  <a:lnTo>
                    <a:pt x="8585" y="3161"/>
                  </a:lnTo>
                  <a:cubicBezTo>
                    <a:pt x="8573" y="3180"/>
                    <a:pt x="8560" y="3199"/>
                    <a:pt x="8541" y="3224"/>
                  </a:cubicBezTo>
                  <a:lnTo>
                    <a:pt x="8585" y="3161"/>
                  </a:lnTo>
                  <a:close/>
                  <a:moveTo>
                    <a:pt x="8579" y="3269"/>
                  </a:moveTo>
                  <a:cubicBezTo>
                    <a:pt x="8531" y="3317"/>
                    <a:pt x="8478" y="3362"/>
                    <a:pt x="8427" y="3408"/>
                  </a:cubicBezTo>
                  <a:lnTo>
                    <a:pt x="8427" y="3408"/>
                  </a:lnTo>
                  <a:cubicBezTo>
                    <a:pt x="8477" y="3361"/>
                    <a:pt x="8528" y="3316"/>
                    <a:pt x="8579" y="3269"/>
                  </a:cubicBezTo>
                  <a:close/>
                  <a:moveTo>
                    <a:pt x="8018" y="3828"/>
                  </a:moveTo>
                  <a:cubicBezTo>
                    <a:pt x="8013" y="3832"/>
                    <a:pt x="8007" y="3837"/>
                    <a:pt x="8001" y="3841"/>
                  </a:cubicBezTo>
                  <a:lnTo>
                    <a:pt x="7994" y="3841"/>
                  </a:lnTo>
                  <a:cubicBezTo>
                    <a:pt x="8003" y="3837"/>
                    <a:pt x="8011" y="3832"/>
                    <a:pt x="8018" y="3828"/>
                  </a:cubicBezTo>
                  <a:close/>
                  <a:moveTo>
                    <a:pt x="11039" y="5385"/>
                  </a:moveTo>
                  <a:lnTo>
                    <a:pt x="11039" y="5385"/>
                  </a:lnTo>
                  <a:cubicBezTo>
                    <a:pt x="11045" y="5385"/>
                    <a:pt x="11051" y="5391"/>
                    <a:pt x="11057" y="5398"/>
                  </a:cubicBezTo>
                  <a:cubicBezTo>
                    <a:pt x="11076" y="5480"/>
                    <a:pt x="11026" y="5588"/>
                    <a:pt x="10994" y="5658"/>
                  </a:cubicBezTo>
                  <a:cubicBezTo>
                    <a:pt x="11026" y="5588"/>
                    <a:pt x="11076" y="5474"/>
                    <a:pt x="11051" y="5398"/>
                  </a:cubicBezTo>
                  <a:cubicBezTo>
                    <a:pt x="11051" y="5391"/>
                    <a:pt x="11045" y="5385"/>
                    <a:pt x="11039" y="5385"/>
                  </a:cubicBezTo>
                  <a:close/>
                  <a:moveTo>
                    <a:pt x="10994" y="5658"/>
                  </a:moveTo>
                  <a:cubicBezTo>
                    <a:pt x="10990" y="5667"/>
                    <a:pt x="10986" y="5676"/>
                    <a:pt x="10982" y="5686"/>
                  </a:cubicBezTo>
                  <a:lnTo>
                    <a:pt x="10982" y="5686"/>
                  </a:lnTo>
                  <a:cubicBezTo>
                    <a:pt x="10986" y="5676"/>
                    <a:pt x="10990" y="5667"/>
                    <a:pt x="10994" y="5658"/>
                  </a:cubicBezTo>
                  <a:close/>
                  <a:moveTo>
                    <a:pt x="9818" y="5925"/>
                  </a:moveTo>
                  <a:lnTo>
                    <a:pt x="9818" y="5925"/>
                  </a:lnTo>
                  <a:cubicBezTo>
                    <a:pt x="9831" y="5925"/>
                    <a:pt x="9844" y="5932"/>
                    <a:pt x="9844" y="5951"/>
                  </a:cubicBezTo>
                  <a:cubicBezTo>
                    <a:pt x="9844" y="5938"/>
                    <a:pt x="9831" y="5925"/>
                    <a:pt x="9818" y="5925"/>
                  </a:cubicBezTo>
                  <a:close/>
                  <a:moveTo>
                    <a:pt x="10467" y="5696"/>
                  </a:moveTo>
                  <a:cubicBezTo>
                    <a:pt x="10473" y="5697"/>
                    <a:pt x="10486" y="5703"/>
                    <a:pt x="10492" y="5709"/>
                  </a:cubicBezTo>
                  <a:cubicBezTo>
                    <a:pt x="10536" y="5862"/>
                    <a:pt x="10530" y="6027"/>
                    <a:pt x="10479" y="6179"/>
                  </a:cubicBezTo>
                  <a:cubicBezTo>
                    <a:pt x="10530" y="6027"/>
                    <a:pt x="10536" y="5862"/>
                    <a:pt x="10485" y="5709"/>
                  </a:cubicBezTo>
                  <a:cubicBezTo>
                    <a:pt x="10485" y="5703"/>
                    <a:pt x="10473" y="5697"/>
                    <a:pt x="10467" y="5696"/>
                  </a:cubicBezTo>
                  <a:close/>
                  <a:moveTo>
                    <a:pt x="10873" y="5877"/>
                  </a:moveTo>
                  <a:cubicBezTo>
                    <a:pt x="10871" y="5880"/>
                    <a:pt x="10869" y="5884"/>
                    <a:pt x="10867" y="5887"/>
                  </a:cubicBezTo>
                  <a:cubicBezTo>
                    <a:pt x="10765" y="6033"/>
                    <a:pt x="10638" y="6154"/>
                    <a:pt x="10485" y="6243"/>
                  </a:cubicBezTo>
                  <a:cubicBezTo>
                    <a:pt x="10482" y="6246"/>
                    <a:pt x="10479" y="6248"/>
                    <a:pt x="10477" y="6248"/>
                  </a:cubicBezTo>
                  <a:cubicBezTo>
                    <a:pt x="10477" y="6248"/>
                    <a:pt x="10476" y="6248"/>
                    <a:pt x="10476" y="6248"/>
                  </a:cubicBezTo>
                  <a:lnTo>
                    <a:pt x="10476" y="6248"/>
                  </a:lnTo>
                  <a:cubicBezTo>
                    <a:pt x="10478" y="6247"/>
                    <a:pt x="10479" y="6246"/>
                    <a:pt x="10479" y="6243"/>
                  </a:cubicBezTo>
                  <a:cubicBezTo>
                    <a:pt x="10635" y="6152"/>
                    <a:pt x="10771" y="6025"/>
                    <a:pt x="10873" y="5877"/>
                  </a:cubicBezTo>
                  <a:close/>
                  <a:moveTo>
                    <a:pt x="9844" y="5951"/>
                  </a:moveTo>
                  <a:cubicBezTo>
                    <a:pt x="9856" y="6072"/>
                    <a:pt x="9850" y="6192"/>
                    <a:pt x="9825" y="6313"/>
                  </a:cubicBezTo>
                  <a:cubicBezTo>
                    <a:pt x="9844" y="6192"/>
                    <a:pt x="9856" y="6072"/>
                    <a:pt x="9844" y="5951"/>
                  </a:cubicBezTo>
                  <a:close/>
                  <a:moveTo>
                    <a:pt x="5478" y="6326"/>
                  </a:moveTo>
                  <a:cubicBezTo>
                    <a:pt x="5478" y="6370"/>
                    <a:pt x="5516" y="6408"/>
                    <a:pt x="5561" y="6421"/>
                  </a:cubicBezTo>
                  <a:cubicBezTo>
                    <a:pt x="5510" y="6408"/>
                    <a:pt x="5478" y="6370"/>
                    <a:pt x="5478" y="6326"/>
                  </a:cubicBezTo>
                  <a:close/>
                  <a:moveTo>
                    <a:pt x="5560" y="6484"/>
                  </a:moveTo>
                  <a:cubicBezTo>
                    <a:pt x="5554" y="6488"/>
                    <a:pt x="5548" y="6489"/>
                    <a:pt x="5541" y="6489"/>
                  </a:cubicBezTo>
                  <a:cubicBezTo>
                    <a:pt x="5541" y="6489"/>
                    <a:pt x="5541" y="6489"/>
                    <a:pt x="5540" y="6489"/>
                  </a:cubicBezTo>
                  <a:lnTo>
                    <a:pt x="5540" y="6489"/>
                  </a:lnTo>
                  <a:cubicBezTo>
                    <a:pt x="5547" y="6489"/>
                    <a:pt x="5555" y="6487"/>
                    <a:pt x="5560" y="6484"/>
                  </a:cubicBezTo>
                  <a:close/>
                  <a:moveTo>
                    <a:pt x="9824" y="6315"/>
                  </a:moveTo>
                  <a:lnTo>
                    <a:pt x="9824" y="6315"/>
                  </a:lnTo>
                  <a:cubicBezTo>
                    <a:pt x="9812" y="6378"/>
                    <a:pt x="9805" y="6434"/>
                    <a:pt x="9793" y="6497"/>
                  </a:cubicBezTo>
                  <a:cubicBezTo>
                    <a:pt x="9786" y="6567"/>
                    <a:pt x="9799" y="6637"/>
                    <a:pt x="9831" y="6700"/>
                  </a:cubicBezTo>
                  <a:cubicBezTo>
                    <a:pt x="9799" y="6637"/>
                    <a:pt x="9780" y="6567"/>
                    <a:pt x="9786" y="6497"/>
                  </a:cubicBezTo>
                  <a:cubicBezTo>
                    <a:pt x="9805" y="6434"/>
                    <a:pt x="9812" y="6378"/>
                    <a:pt x="9824" y="6315"/>
                  </a:cubicBezTo>
                  <a:close/>
                  <a:moveTo>
                    <a:pt x="9831" y="6700"/>
                  </a:moveTo>
                  <a:cubicBezTo>
                    <a:pt x="9850" y="6732"/>
                    <a:pt x="9888" y="6758"/>
                    <a:pt x="9926" y="6764"/>
                  </a:cubicBezTo>
                  <a:cubicBezTo>
                    <a:pt x="9882" y="6758"/>
                    <a:pt x="9850" y="6739"/>
                    <a:pt x="9831" y="6700"/>
                  </a:cubicBezTo>
                  <a:close/>
                  <a:moveTo>
                    <a:pt x="5392" y="6500"/>
                  </a:moveTo>
                  <a:lnTo>
                    <a:pt x="5370" y="6542"/>
                  </a:lnTo>
                  <a:cubicBezTo>
                    <a:pt x="5313" y="6637"/>
                    <a:pt x="5255" y="6732"/>
                    <a:pt x="5205" y="6828"/>
                  </a:cubicBezTo>
                  <a:cubicBezTo>
                    <a:pt x="5255" y="6732"/>
                    <a:pt x="5313" y="6637"/>
                    <a:pt x="5364" y="6542"/>
                  </a:cubicBezTo>
                  <a:cubicBezTo>
                    <a:pt x="5374" y="6529"/>
                    <a:pt x="5383" y="6514"/>
                    <a:pt x="5392" y="6500"/>
                  </a:cubicBezTo>
                  <a:close/>
                  <a:moveTo>
                    <a:pt x="14293" y="6755"/>
                  </a:moveTo>
                  <a:lnTo>
                    <a:pt x="14293" y="6755"/>
                  </a:lnTo>
                  <a:cubicBezTo>
                    <a:pt x="14296" y="6784"/>
                    <a:pt x="14297" y="6814"/>
                    <a:pt x="14297" y="6843"/>
                  </a:cubicBezTo>
                  <a:lnTo>
                    <a:pt x="14297" y="6843"/>
                  </a:lnTo>
                  <a:cubicBezTo>
                    <a:pt x="14297" y="6814"/>
                    <a:pt x="14295" y="6784"/>
                    <a:pt x="14293" y="6755"/>
                  </a:cubicBezTo>
                  <a:close/>
                  <a:moveTo>
                    <a:pt x="10269" y="6618"/>
                  </a:moveTo>
                  <a:cubicBezTo>
                    <a:pt x="10194" y="6712"/>
                    <a:pt x="10077" y="6860"/>
                    <a:pt x="9941" y="6860"/>
                  </a:cubicBezTo>
                  <a:cubicBezTo>
                    <a:pt x="9938" y="6860"/>
                    <a:pt x="9935" y="6859"/>
                    <a:pt x="9933" y="6859"/>
                  </a:cubicBezTo>
                  <a:cubicBezTo>
                    <a:pt x="10072" y="6859"/>
                    <a:pt x="10193" y="6713"/>
                    <a:pt x="10269" y="6618"/>
                  </a:cubicBezTo>
                  <a:close/>
                  <a:moveTo>
                    <a:pt x="9074" y="6507"/>
                  </a:moveTo>
                  <a:cubicBezTo>
                    <a:pt x="9068" y="6608"/>
                    <a:pt x="9062" y="6708"/>
                    <a:pt x="9062" y="6809"/>
                  </a:cubicBezTo>
                  <a:cubicBezTo>
                    <a:pt x="9056" y="6885"/>
                    <a:pt x="9056" y="6967"/>
                    <a:pt x="9062" y="7050"/>
                  </a:cubicBezTo>
                  <a:lnTo>
                    <a:pt x="9062" y="7056"/>
                  </a:lnTo>
                  <a:cubicBezTo>
                    <a:pt x="9056" y="7114"/>
                    <a:pt x="9081" y="7177"/>
                    <a:pt x="9132" y="7215"/>
                  </a:cubicBezTo>
                  <a:cubicBezTo>
                    <a:pt x="9081" y="7177"/>
                    <a:pt x="9056" y="7114"/>
                    <a:pt x="9056" y="7056"/>
                  </a:cubicBezTo>
                  <a:cubicBezTo>
                    <a:pt x="9056" y="6974"/>
                    <a:pt x="9056" y="6891"/>
                    <a:pt x="9056" y="6809"/>
                  </a:cubicBezTo>
                  <a:cubicBezTo>
                    <a:pt x="9062" y="6708"/>
                    <a:pt x="9068" y="6608"/>
                    <a:pt x="9074" y="6507"/>
                  </a:cubicBezTo>
                  <a:close/>
                  <a:moveTo>
                    <a:pt x="8846" y="7431"/>
                  </a:moveTo>
                  <a:lnTo>
                    <a:pt x="8846" y="7431"/>
                  </a:lnTo>
                  <a:cubicBezTo>
                    <a:pt x="8821" y="7476"/>
                    <a:pt x="8801" y="7514"/>
                    <a:pt x="8776" y="7552"/>
                  </a:cubicBezTo>
                  <a:cubicBezTo>
                    <a:pt x="8801" y="7514"/>
                    <a:pt x="8821" y="7469"/>
                    <a:pt x="8846" y="7431"/>
                  </a:cubicBezTo>
                  <a:close/>
                  <a:moveTo>
                    <a:pt x="10666" y="6347"/>
                  </a:moveTo>
                  <a:cubicBezTo>
                    <a:pt x="10565" y="6566"/>
                    <a:pt x="10439" y="6773"/>
                    <a:pt x="10288" y="6961"/>
                  </a:cubicBezTo>
                  <a:cubicBezTo>
                    <a:pt x="10022" y="7311"/>
                    <a:pt x="9723" y="7635"/>
                    <a:pt x="9392" y="7921"/>
                  </a:cubicBezTo>
                  <a:cubicBezTo>
                    <a:pt x="9723" y="7635"/>
                    <a:pt x="10022" y="7311"/>
                    <a:pt x="10282" y="6961"/>
                  </a:cubicBezTo>
                  <a:cubicBezTo>
                    <a:pt x="10439" y="6773"/>
                    <a:pt x="10565" y="6566"/>
                    <a:pt x="10666" y="6347"/>
                  </a:cubicBezTo>
                  <a:close/>
                  <a:moveTo>
                    <a:pt x="9710" y="7971"/>
                  </a:moveTo>
                  <a:lnTo>
                    <a:pt x="9710" y="7971"/>
                  </a:lnTo>
                  <a:cubicBezTo>
                    <a:pt x="9735" y="7971"/>
                    <a:pt x="9756" y="7991"/>
                    <a:pt x="9755" y="8014"/>
                  </a:cubicBezTo>
                  <a:lnTo>
                    <a:pt x="9755" y="8014"/>
                  </a:lnTo>
                  <a:cubicBezTo>
                    <a:pt x="9754" y="7993"/>
                    <a:pt x="9734" y="7971"/>
                    <a:pt x="9710" y="7971"/>
                  </a:cubicBezTo>
                  <a:close/>
                  <a:moveTo>
                    <a:pt x="9056" y="7647"/>
                  </a:moveTo>
                  <a:cubicBezTo>
                    <a:pt x="8929" y="7876"/>
                    <a:pt x="8770" y="8092"/>
                    <a:pt x="8585" y="8289"/>
                  </a:cubicBezTo>
                  <a:cubicBezTo>
                    <a:pt x="8503" y="8385"/>
                    <a:pt x="8414" y="8473"/>
                    <a:pt x="8318" y="8556"/>
                  </a:cubicBezTo>
                  <a:cubicBezTo>
                    <a:pt x="8407" y="8473"/>
                    <a:pt x="8496" y="8378"/>
                    <a:pt x="8579" y="8283"/>
                  </a:cubicBezTo>
                  <a:lnTo>
                    <a:pt x="8579" y="8289"/>
                  </a:lnTo>
                  <a:cubicBezTo>
                    <a:pt x="8763" y="8092"/>
                    <a:pt x="8922" y="7876"/>
                    <a:pt x="9056" y="7647"/>
                  </a:cubicBezTo>
                  <a:close/>
                  <a:moveTo>
                    <a:pt x="5008" y="8581"/>
                  </a:moveTo>
                  <a:cubicBezTo>
                    <a:pt x="5032" y="8588"/>
                    <a:pt x="5045" y="8618"/>
                    <a:pt x="5028" y="8637"/>
                  </a:cubicBezTo>
                  <a:lnTo>
                    <a:pt x="5028" y="8637"/>
                  </a:lnTo>
                  <a:cubicBezTo>
                    <a:pt x="5042" y="8617"/>
                    <a:pt x="5030" y="8588"/>
                    <a:pt x="5008" y="8588"/>
                  </a:cubicBezTo>
                  <a:lnTo>
                    <a:pt x="5008" y="8581"/>
                  </a:lnTo>
                  <a:close/>
                  <a:moveTo>
                    <a:pt x="7500" y="7676"/>
                  </a:moveTo>
                  <a:lnTo>
                    <a:pt x="7500" y="7676"/>
                  </a:lnTo>
                  <a:cubicBezTo>
                    <a:pt x="7399" y="7882"/>
                    <a:pt x="7267" y="8070"/>
                    <a:pt x="7111" y="8238"/>
                  </a:cubicBezTo>
                  <a:cubicBezTo>
                    <a:pt x="7017" y="8357"/>
                    <a:pt x="6948" y="8494"/>
                    <a:pt x="6910" y="8637"/>
                  </a:cubicBezTo>
                  <a:lnTo>
                    <a:pt x="6910" y="8637"/>
                  </a:lnTo>
                  <a:cubicBezTo>
                    <a:pt x="6948" y="8494"/>
                    <a:pt x="7017" y="8357"/>
                    <a:pt x="7111" y="8232"/>
                  </a:cubicBezTo>
                  <a:cubicBezTo>
                    <a:pt x="7267" y="8069"/>
                    <a:pt x="7399" y="7882"/>
                    <a:pt x="7500" y="7676"/>
                  </a:cubicBezTo>
                  <a:close/>
                  <a:moveTo>
                    <a:pt x="8611" y="8505"/>
                  </a:moveTo>
                  <a:lnTo>
                    <a:pt x="8611" y="8505"/>
                  </a:lnTo>
                  <a:cubicBezTo>
                    <a:pt x="8515" y="8569"/>
                    <a:pt x="8414" y="8620"/>
                    <a:pt x="8312" y="8670"/>
                  </a:cubicBezTo>
                  <a:cubicBezTo>
                    <a:pt x="8414" y="8620"/>
                    <a:pt x="8515" y="8562"/>
                    <a:pt x="8611" y="8505"/>
                  </a:cubicBezTo>
                  <a:close/>
                  <a:moveTo>
                    <a:pt x="5022" y="8644"/>
                  </a:moveTo>
                  <a:cubicBezTo>
                    <a:pt x="4995" y="8673"/>
                    <a:pt x="4968" y="8701"/>
                    <a:pt x="4939" y="8729"/>
                  </a:cubicBezTo>
                  <a:lnTo>
                    <a:pt x="4939" y="8729"/>
                  </a:lnTo>
                  <a:cubicBezTo>
                    <a:pt x="4967" y="8702"/>
                    <a:pt x="4994" y="8674"/>
                    <a:pt x="5020" y="8645"/>
                  </a:cubicBezTo>
                  <a:cubicBezTo>
                    <a:pt x="5021" y="8645"/>
                    <a:pt x="5022" y="8644"/>
                    <a:pt x="5022" y="8644"/>
                  </a:cubicBezTo>
                  <a:close/>
                  <a:moveTo>
                    <a:pt x="13180" y="8829"/>
                  </a:moveTo>
                  <a:lnTo>
                    <a:pt x="13180" y="8829"/>
                  </a:lnTo>
                  <a:cubicBezTo>
                    <a:pt x="13186" y="8829"/>
                    <a:pt x="13199" y="8842"/>
                    <a:pt x="13193" y="8848"/>
                  </a:cubicBezTo>
                  <a:cubicBezTo>
                    <a:pt x="13193" y="8842"/>
                    <a:pt x="13186" y="8829"/>
                    <a:pt x="13180" y="8829"/>
                  </a:cubicBezTo>
                  <a:close/>
                  <a:moveTo>
                    <a:pt x="5605" y="8944"/>
                  </a:moveTo>
                  <a:lnTo>
                    <a:pt x="5605" y="8950"/>
                  </a:lnTo>
                  <a:cubicBezTo>
                    <a:pt x="5593" y="8974"/>
                    <a:pt x="5586" y="9001"/>
                    <a:pt x="5586" y="9029"/>
                  </a:cubicBezTo>
                  <a:lnTo>
                    <a:pt x="5586" y="9029"/>
                  </a:lnTo>
                  <a:cubicBezTo>
                    <a:pt x="5586" y="8999"/>
                    <a:pt x="5593" y="8969"/>
                    <a:pt x="5605" y="8944"/>
                  </a:cubicBezTo>
                  <a:close/>
                  <a:moveTo>
                    <a:pt x="4896" y="8771"/>
                  </a:moveTo>
                  <a:cubicBezTo>
                    <a:pt x="4784" y="8876"/>
                    <a:pt x="4664" y="8970"/>
                    <a:pt x="4537" y="9052"/>
                  </a:cubicBezTo>
                  <a:cubicBezTo>
                    <a:pt x="4493" y="9077"/>
                    <a:pt x="4448" y="9109"/>
                    <a:pt x="4404" y="9128"/>
                  </a:cubicBezTo>
                  <a:cubicBezTo>
                    <a:pt x="4448" y="9103"/>
                    <a:pt x="4493" y="9077"/>
                    <a:pt x="4531" y="9052"/>
                  </a:cubicBezTo>
                  <a:cubicBezTo>
                    <a:pt x="4663" y="8970"/>
                    <a:pt x="4785" y="8875"/>
                    <a:pt x="4896" y="8771"/>
                  </a:cubicBezTo>
                  <a:close/>
                  <a:moveTo>
                    <a:pt x="4217" y="8294"/>
                  </a:moveTo>
                  <a:cubicBezTo>
                    <a:pt x="3973" y="8621"/>
                    <a:pt x="3717" y="8939"/>
                    <a:pt x="3451" y="9249"/>
                  </a:cubicBezTo>
                  <a:lnTo>
                    <a:pt x="3444" y="9249"/>
                  </a:lnTo>
                  <a:cubicBezTo>
                    <a:pt x="3714" y="8939"/>
                    <a:pt x="3972" y="8620"/>
                    <a:pt x="4217" y="8294"/>
                  </a:cubicBezTo>
                  <a:close/>
                  <a:moveTo>
                    <a:pt x="3826" y="9312"/>
                  </a:moveTo>
                  <a:lnTo>
                    <a:pt x="3826" y="9312"/>
                  </a:lnTo>
                  <a:cubicBezTo>
                    <a:pt x="3768" y="9344"/>
                    <a:pt x="3705" y="9370"/>
                    <a:pt x="3641" y="9389"/>
                  </a:cubicBezTo>
                  <a:cubicBezTo>
                    <a:pt x="3705" y="9363"/>
                    <a:pt x="3768" y="9344"/>
                    <a:pt x="3826" y="9312"/>
                  </a:cubicBezTo>
                  <a:close/>
                  <a:moveTo>
                    <a:pt x="13193" y="8848"/>
                  </a:moveTo>
                  <a:cubicBezTo>
                    <a:pt x="13174" y="8982"/>
                    <a:pt x="13123" y="9103"/>
                    <a:pt x="13046" y="9211"/>
                  </a:cubicBezTo>
                  <a:cubicBezTo>
                    <a:pt x="13008" y="9281"/>
                    <a:pt x="12964" y="9344"/>
                    <a:pt x="12913" y="9408"/>
                  </a:cubicBezTo>
                  <a:cubicBezTo>
                    <a:pt x="12964" y="9344"/>
                    <a:pt x="13008" y="9274"/>
                    <a:pt x="13046" y="9204"/>
                  </a:cubicBezTo>
                  <a:cubicBezTo>
                    <a:pt x="13123" y="9103"/>
                    <a:pt x="13174" y="8975"/>
                    <a:pt x="13193" y="8848"/>
                  </a:cubicBezTo>
                  <a:close/>
                  <a:moveTo>
                    <a:pt x="3355" y="9406"/>
                  </a:moveTo>
                  <a:cubicBezTo>
                    <a:pt x="3355" y="9415"/>
                    <a:pt x="3357" y="9425"/>
                    <a:pt x="3362" y="9433"/>
                  </a:cubicBezTo>
                  <a:cubicBezTo>
                    <a:pt x="3357" y="9425"/>
                    <a:pt x="3355" y="9415"/>
                    <a:pt x="3355" y="9406"/>
                  </a:cubicBezTo>
                  <a:close/>
                  <a:moveTo>
                    <a:pt x="4283" y="9325"/>
                  </a:moveTo>
                  <a:lnTo>
                    <a:pt x="4283" y="9325"/>
                  </a:lnTo>
                  <a:cubicBezTo>
                    <a:pt x="4258" y="9363"/>
                    <a:pt x="4232" y="9408"/>
                    <a:pt x="4207" y="9452"/>
                  </a:cubicBezTo>
                  <a:cubicBezTo>
                    <a:pt x="4226" y="9408"/>
                    <a:pt x="4258" y="9363"/>
                    <a:pt x="4283" y="9325"/>
                  </a:cubicBezTo>
                  <a:close/>
                  <a:moveTo>
                    <a:pt x="6215" y="9160"/>
                  </a:moveTo>
                  <a:lnTo>
                    <a:pt x="6215" y="9166"/>
                  </a:lnTo>
                  <a:cubicBezTo>
                    <a:pt x="6158" y="9287"/>
                    <a:pt x="6082" y="9395"/>
                    <a:pt x="5986" y="9490"/>
                  </a:cubicBezTo>
                  <a:cubicBezTo>
                    <a:pt x="6075" y="9395"/>
                    <a:pt x="6158" y="9281"/>
                    <a:pt x="6215" y="9160"/>
                  </a:cubicBezTo>
                  <a:close/>
                  <a:moveTo>
                    <a:pt x="12958" y="9465"/>
                  </a:moveTo>
                  <a:lnTo>
                    <a:pt x="12913" y="9497"/>
                  </a:lnTo>
                  <a:cubicBezTo>
                    <a:pt x="12926" y="9484"/>
                    <a:pt x="12938" y="9478"/>
                    <a:pt x="12958" y="9465"/>
                  </a:cubicBezTo>
                  <a:close/>
                  <a:moveTo>
                    <a:pt x="4207" y="9452"/>
                  </a:moveTo>
                  <a:cubicBezTo>
                    <a:pt x="4169" y="9522"/>
                    <a:pt x="4131" y="9586"/>
                    <a:pt x="4093" y="9655"/>
                  </a:cubicBezTo>
                  <a:cubicBezTo>
                    <a:pt x="4131" y="9586"/>
                    <a:pt x="4169" y="9516"/>
                    <a:pt x="4207" y="9452"/>
                  </a:cubicBezTo>
                  <a:close/>
                  <a:moveTo>
                    <a:pt x="9084" y="8723"/>
                  </a:moveTo>
                  <a:cubicBezTo>
                    <a:pt x="8676" y="9085"/>
                    <a:pt x="8230" y="9398"/>
                    <a:pt x="7753" y="9662"/>
                  </a:cubicBezTo>
                  <a:lnTo>
                    <a:pt x="7702" y="9687"/>
                  </a:lnTo>
                  <a:lnTo>
                    <a:pt x="7747" y="9662"/>
                  </a:lnTo>
                  <a:cubicBezTo>
                    <a:pt x="8230" y="9398"/>
                    <a:pt x="8676" y="9085"/>
                    <a:pt x="9084" y="8723"/>
                  </a:cubicBezTo>
                  <a:close/>
                  <a:moveTo>
                    <a:pt x="7480" y="9795"/>
                  </a:moveTo>
                  <a:cubicBezTo>
                    <a:pt x="7466" y="9804"/>
                    <a:pt x="7456" y="9810"/>
                    <a:pt x="7444" y="9815"/>
                  </a:cubicBezTo>
                  <a:lnTo>
                    <a:pt x="7444" y="9815"/>
                  </a:lnTo>
                  <a:lnTo>
                    <a:pt x="7480" y="9795"/>
                  </a:lnTo>
                  <a:close/>
                  <a:moveTo>
                    <a:pt x="4074" y="9770"/>
                  </a:moveTo>
                  <a:cubicBezTo>
                    <a:pt x="4093" y="9777"/>
                    <a:pt x="4099" y="9796"/>
                    <a:pt x="4093" y="9814"/>
                  </a:cubicBezTo>
                  <a:cubicBezTo>
                    <a:pt x="4086" y="9821"/>
                    <a:pt x="4086" y="9821"/>
                    <a:pt x="4080" y="9827"/>
                  </a:cubicBezTo>
                  <a:lnTo>
                    <a:pt x="4086" y="9814"/>
                  </a:lnTo>
                  <a:cubicBezTo>
                    <a:pt x="4099" y="9796"/>
                    <a:pt x="4093" y="9777"/>
                    <a:pt x="4074" y="9770"/>
                  </a:cubicBezTo>
                  <a:close/>
                  <a:moveTo>
                    <a:pt x="5178" y="9395"/>
                  </a:moveTo>
                  <a:cubicBezTo>
                    <a:pt x="4983" y="9570"/>
                    <a:pt x="4763" y="9708"/>
                    <a:pt x="4525" y="9814"/>
                  </a:cubicBezTo>
                  <a:cubicBezTo>
                    <a:pt x="4477" y="9835"/>
                    <a:pt x="4429" y="9854"/>
                    <a:pt x="4380" y="9870"/>
                  </a:cubicBezTo>
                  <a:lnTo>
                    <a:pt x="4380" y="9870"/>
                  </a:lnTo>
                  <a:cubicBezTo>
                    <a:pt x="4428" y="9854"/>
                    <a:pt x="4474" y="9835"/>
                    <a:pt x="4518" y="9814"/>
                  </a:cubicBezTo>
                  <a:cubicBezTo>
                    <a:pt x="4763" y="9708"/>
                    <a:pt x="4983" y="9570"/>
                    <a:pt x="5178" y="9395"/>
                  </a:cubicBezTo>
                  <a:close/>
                  <a:moveTo>
                    <a:pt x="2720" y="9986"/>
                  </a:moveTo>
                  <a:lnTo>
                    <a:pt x="2688" y="10018"/>
                  </a:lnTo>
                  <a:lnTo>
                    <a:pt x="2682" y="10018"/>
                  </a:lnTo>
                  <a:lnTo>
                    <a:pt x="2720" y="9986"/>
                  </a:lnTo>
                  <a:close/>
                  <a:moveTo>
                    <a:pt x="6482" y="9973"/>
                  </a:moveTo>
                  <a:lnTo>
                    <a:pt x="6310" y="10113"/>
                  </a:lnTo>
                  <a:lnTo>
                    <a:pt x="6253" y="10157"/>
                  </a:lnTo>
                  <a:lnTo>
                    <a:pt x="6482" y="9973"/>
                  </a:lnTo>
                  <a:close/>
                  <a:moveTo>
                    <a:pt x="6183" y="10208"/>
                  </a:moveTo>
                  <a:cubicBezTo>
                    <a:pt x="6145" y="10240"/>
                    <a:pt x="6107" y="10272"/>
                    <a:pt x="6063" y="10304"/>
                  </a:cubicBezTo>
                  <a:lnTo>
                    <a:pt x="5961" y="10380"/>
                  </a:lnTo>
                  <a:cubicBezTo>
                    <a:pt x="6037" y="10323"/>
                    <a:pt x="6107" y="10266"/>
                    <a:pt x="6183" y="10208"/>
                  </a:cubicBezTo>
                  <a:close/>
                  <a:moveTo>
                    <a:pt x="10390" y="10329"/>
                  </a:moveTo>
                  <a:cubicBezTo>
                    <a:pt x="10416" y="10329"/>
                    <a:pt x="10428" y="10374"/>
                    <a:pt x="10409" y="10393"/>
                  </a:cubicBezTo>
                  <a:cubicBezTo>
                    <a:pt x="10422" y="10374"/>
                    <a:pt x="10416" y="10335"/>
                    <a:pt x="10390" y="10329"/>
                  </a:cubicBezTo>
                  <a:close/>
                  <a:moveTo>
                    <a:pt x="5878" y="10443"/>
                  </a:moveTo>
                  <a:lnTo>
                    <a:pt x="5719" y="10564"/>
                  </a:lnTo>
                  <a:lnTo>
                    <a:pt x="5681" y="10590"/>
                  </a:lnTo>
                  <a:lnTo>
                    <a:pt x="5681" y="10590"/>
                  </a:lnTo>
                  <a:lnTo>
                    <a:pt x="5878" y="10443"/>
                  </a:lnTo>
                  <a:close/>
                  <a:moveTo>
                    <a:pt x="7741" y="10406"/>
                  </a:moveTo>
                  <a:cubicBezTo>
                    <a:pt x="7753" y="10412"/>
                    <a:pt x="7753" y="10431"/>
                    <a:pt x="7747" y="10437"/>
                  </a:cubicBezTo>
                  <a:cubicBezTo>
                    <a:pt x="7613" y="10532"/>
                    <a:pt x="7467" y="10602"/>
                    <a:pt x="7308" y="10647"/>
                  </a:cubicBezTo>
                  <a:cubicBezTo>
                    <a:pt x="7461" y="10602"/>
                    <a:pt x="7607" y="10532"/>
                    <a:pt x="7740" y="10437"/>
                  </a:cubicBezTo>
                  <a:cubicBezTo>
                    <a:pt x="7753" y="10431"/>
                    <a:pt x="7753" y="10412"/>
                    <a:pt x="7741" y="10406"/>
                  </a:cubicBezTo>
                  <a:close/>
                  <a:moveTo>
                    <a:pt x="8899" y="10231"/>
                  </a:moveTo>
                  <a:cubicBezTo>
                    <a:pt x="8779" y="10331"/>
                    <a:pt x="8641" y="10412"/>
                    <a:pt x="8503" y="10469"/>
                  </a:cubicBezTo>
                  <a:cubicBezTo>
                    <a:pt x="8325" y="10545"/>
                    <a:pt x="8147" y="10609"/>
                    <a:pt x="7963" y="10660"/>
                  </a:cubicBezTo>
                  <a:cubicBezTo>
                    <a:pt x="8147" y="10609"/>
                    <a:pt x="8325" y="10545"/>
                    <a:pt x="8496" y="10469"/>
                  </a:cubicBezTo>
                  <a:cubicBezTo>
                    <a:pt x="8641" y="10412"/>
                    <a:pt x="8779" y="10331"/>
                    <a:pt x="8899" y="10231"/>
                  </a:cubicBezTo>
                  <a:close/>
                  <a:moveTo>
                    <a:pt x="6005" y="10660"/>
                  </a:moveTo>
                  <a:cubicBezTo>
                    <a:pt x="6024" y="10660"/>
                    <a:pt x="6050" y="10666"/>
                    <a:pt x="6075" y="10672"/>
                  </a:cubicBezTo>
                  <a:cubicBezTo>
                    <a:pt x="6050" y="10672"/>
                    <a:pt x="6024" y="10666"/>
                    <a:pt x="5999" y="10660"/>
                  </a:cubicBezTo>
                  <a:close/>
                  <a:moveTo>
                    <a:pt x="10161" y="10564"/>
                  </a:moveTo>
                  <a:lnTo>
                    <a:pt x="10161" y="10564"/>
                  </a:lnTo>
                  <a:cubicBezTo>
                    <a:pt x="10072" y="10615"/>
                    <a:pt x="9977" y="10653"/>
                    <a:pt x="9888" y="10691"/>
                  </a:cubicBezTo>
                  <a:cubicBezTo>
                    <a:pt x="9873" y="10696"/>
                    <a:pt x="9858" y="10702"/>
                    <a:pt x="9842" y="10707"/>
                  </a:cubicBezTo>
                  <a:lnTo>
                    <a:pt x="9842" y="10707"/>
                  </a:lnTo>
                  <a:cubicBezTo>
                    <a:pt x="9856" y="10702"/>
                    <a:pt x="9869" y="10697"/>
                    <a:pt x="9882" y="10691"/>
                  </a:cubicBezTo>
                  <a:cubicBezTo>
                    <a:pt x="9977" y="10653"/>
                    <a:pt x="10072" y="10609"/>
                    <a:pt x="10161" y="10564"/>
                  </a:cubicBezTo>
                  <a:close/>
                  <a:moveTo>
                    <a:pt x="9737" y="10745"/>
                  </a:moveTo>
                  <a:lnTo>
                    <a:pt x="9737" y="10745"/>
                  </a:lnTo>
                  <a:cubicBezTo>
                    <a:pt x="9711" y="10753"/>
                    <a:pt x="9685" y="10761"/>
                    <a:pt x="9659" y="10768"/>
                  </a:cubicBezTo>
                  <a:cubicBezTo>
                    <a:pt x="9684" y="10761"/>
                    <a:pt x="9710" y="10753"/>
                    <a:pt x="9737" y="10745"/>
                  </a:cubicBezTo>
                  <a:close/>
                  <a:moveTo>
                    <a:pt x="4487" y="10494"/>
                  </a:moveTo>
                  <a:cubicBezTo>
                    <a:pt x="4283" y="10596"/>
                    <a:pt x="4073" y="10691"/>
                    <a:pt x="3870" y="10787"/>
                  </a:cubicBezTo>
                  <a:cubicBezTo>
                    <a:pt x="4073" y="10691"/>
                    <a:pt x="4277" y="10596"/>
                    <a:pt x="4487" y="10494"/>
                  </a:cubicBezTo>
                  <a:close/>
                  <a:moveTo>
                    <a:pt x="10229" y="10819"/>
                  </a:moveTo>
                  <a:cubicBezTo>
                    <a:pt x="10166" y="10825"/>
                    <a:pt x="10097" y="10831"/>
                    <a:pt x="10034" y="10831"/>
                  </a:cubicBezTo>
                  <a:cubicBezTo>
                    <a:pt x="10028" y="10837"/>
                    <a:pt x="10028" y="10837"/>
                    <a:pt x="10022" y="10837"/>
                  </a:cubicBezTo>
                  <a:cubicBezTo>
                    <a:pt x="10028" y="10837"/>
                    <a:pt x="10028" y="10837"/>
                    <a:pt x="10028" y="10831"/>
                  </a:cubicBezTo>
                  <a:cubicBezTo>
                    <a:pt x="10097" y="10831"/>
                    <a:pt x="10166" y="10825"/>
                    <a:pt x="10229" y="10819"/>
                  </a:cubicBezTo>
                  <a:close/>
                  <a:moveTo>
                    <a:pt x="10397" y="10876"/>
                  </a:moveTo>
                  <a:lnTo>
                    <a:pt x="10403" y="10882"/>
                  </a:lnTo>
                  <a:lnTo>
                    <a:pt x="10397" y="10888"/>
                  </a:lnTo>
                  <a:cubicBezTo>
                    <a:pt x="10397" y="10888"/>
                    <a:pt x="10397" y="10882"/>
                    <a:pt x="10397" y="10882"/>
                  </a:cubicBezTo>
                  <a:lnTo>
                    <a:pt x="10397" y="10876"/>
                  </a:lnTo>
                  <a:close/>
                  <a:moveTo>
                    <a:pt x="9875" y="10876"/>
                  </a:moveTo>
                  <a:lnTo>
                    <a:pt x="9875" y="10876"/>
                  </a:lnTo>
                  <a:cubicBezTo>
                    <a:pt x="9825" y="10888"/>
                    <a:pt x="9780" y="10901"/>
                    <a:pt x="9729" y="10926"/>
                  </a:cubicBezTo>
                  <a:cubicBezTo>
                    <a:pt x="9774" y="10901"/>
                    <a:pt x="9825" y="10888"/>
                    <a:pt x="9875" y="10876"/>
                  </a:cubicBezTo>
                  <a:close/>
                  <a:moveTo>
                    <a:pt x="9729" y="10926"/>
                  </a:moveTo>
                  <a:cubicBezTo>
                    <a:pt x="9704" y="10939"/>
                    <a:pt x="9609" y="10971"/>
                    <a:pt x="9609" y="11002"/>
                  </a:cubicBezTo>
                  <a:lnTo>
                    <a:pt x="9609" y="11002"/>
                  </a:lnTo>
                  <a:cubicBezTo>
                    <a:pt x="9609" y="10971"/>
                    <a:pt x="9704" y="10933"/>
                    <a:pt x="9729" y="10926"/>
                  </a:cubicBezTo>
                  <a:close/>
                  <a:moveTo>
                    <a:pt x="9609" y="11003"/>
                  </a:moveTo>
                  <a:lnTo>
                    <a:pt x="9609" y="11003"/>
                  </a:lnTo>
                  <a:cubicBezTo>
                    <a:pt x="9609" y="11009"/>
                    <a:pt x="9615" y="11015"/>
                    <a:pt x="9621" y="11022"/>
                  </a:cubicBezTo>
                  <a:cubicBezTo>
                    <a:pt x="9615" y="11015"/>
                    <a:pt x="9609" y="11015"/>
                    <a:pt x="9609" y="11003"/>
                  </a:cubicBezTo>
                  <a:close/>
                  <a:moveTo>
                    <a:pt x="3870" y="10787"/>
                  </a:moveTo>
                  <a:cubicBezTo>
                    <a:pt x="3616" y="11066"/>
                    <a:pt x="3413" y="11397"/>
                    <a:pt x="3266" y="11746"/>
                  </a:cubicBezTo>
                  <a:cubicBezTo>
                    <a:pt x="3406" y="11397"/>
                    <a:pt x="3610" y="11066"/>
                    <a:pt x="3870" y="10787"/>
                  </a:cubicBezTo>
                  <a:close/>
                  <a:moveTo>
                    <a:pt x="3228" y="11969"/>
                  </a:moveTo>
                  <a:cubicBezTo>
                    <a:pt x="3235" y="11981"/>
                    <a:pt x="3241" y="11981"/>
                    <a:pt x="3254" y="11988"/>
                  </a:cubicBezTo>
                  <a:cubicBezTo>
                    <a:pt x="3241" y="11988"/>
                    <a:pt x="3235" y="11981"/>
                    <a:pt x="3228" y="11969"/>
                  </a:cubicBezTo>
                  <a:close/>
                  <a:moveTo>
                    <a:pt x="1508" y="11129"/>
                  </a:moveTo>
                  <a:cubicBezTo>
                    <a:pt x="1325" y="11309"/>
                    <a:pt x="1139" y="11486"/>
                    <a:pt x="960" y="11670"/>
                  </a:cubicBezTo>
                  <a:lnTo>
                    <a:pt x="604" y="12019"/>
                  </a:lnTo>
                  <a:lnTo>
                    <a:pt x="960" y="11664"/>
                  </a:lnTo>
                  <a:cubicBezTo>
                    <a:pt x="1138" y="11485"/>
                    <a:pt x="1324" y="11307"/>
                    <a:pt x="1508" y="11129"/>
                  </a:cubicBezTo>
                  <a:close/>
                  <a:moveTo>
                    <a:pt x="488" y="12130"/>
                  </a:moveTo>
                  <a:cubicBezTo>
                    <a:pt x="412" y="12207"/>
                    <a:pt x="339" y="12288"/>
                    <a:pt x="267" y="12369"/>
                  </a:cubicBezTo>
                  <a:cubicBezTo>
                    <a:pt x="335" y="12284"/>
                    <a:pt x="411" y="12205"/>
                    <a:pt x="488" y="12130"/>
                  </a:cubicBezTo>
                  <a:close/>
                  <a:moveTo>
                    <a:pt x="267" y="12369"/>
                  </a:moveTo>
                  <a:cubicBezTo>
                    <a:pt x="242" y="12401"/>
                    <a:pt x="216" y="12433"/>
                    <a:pt x="197" y="12464"/>
                  </a:cubicBezTo>
                  <a:cubicBezTo>
                    <a:pt x="216" y="12426"/>
                    <a:pt x="242" y="12394"/>
                    <a:pt x="267" y="12369"/>
                  </a:cubicBezTo>
                  <a:close/>
                  <a:moveTo>
                    <a:pt x="12000" y="0"/>
                  </a:moveTo>
                  <a:cubicBezTo>
                    <a:pt x="11880" y="0"/>
                    <a:pt x="11761" y="7"/>
                    <a:pt x="11642" y="22"/>
                  </a:cubicBezTo>
                  <a:cubicBezTo>
                    <a:pt x="11515" y="34"/>
                    <a:pt x="11388" y="66"/>
                    <a:pt x="11267" y="104"/>
                  </a:cubicBezTo>
                  <a:cubicBezTo>
                    <a:pt x="11185" y="136"/>
                    <a:pt x="11108" y="174"/>
                    <a:pt x="11032" y="212"/>
                  </a:cubicBezTo>
                  <a:cubicBezTo>
                    <a:pt x="10962" y="250"/>
                    <a:pt x="10892" y="295"/>
                    <a:pt x="10835" y="352"/>
                  </a:cubicBezTo>
                  <a:cubicBezTo>
                    <a:pt x="10784" y="371"/>
                    <a:pt x="10740" y="390"/>
                    <a:pt x="10689" y="416"/>
                  </a:cubicBezTo>
                  <a:cubicBezTo>
                    <a:pt x="10613" y="454"/>
                    <a:pt x="10543" y="498"/>
                    <a:pt x="10473" y="543"/>
                  </a:cubicBezTo>
                  <a:cubicBezTo>
                    <a:pt x="10435" y="568"/>
                    <a:pt x="10403" y="593"/>
                    <a:pt x="10365" y="625"/>
                  </a:cubicBezTo>
                  <a:cubicBezTo>
                    <a:pt x="10333" y="651"/>
                    <a:pt x="10301" y="676"/>
                    <a:pt x="10276" y="714"/>
                  </a:cubicBezTo>
                  <a:cubicBezTo>
                    <a:pt x="10269" y="721"/>
                    <a:pt x="10276" y="733"/>
                    <a:pt x="10282" y="740"/>
                  </a:cubicBezTo>
                  <a:cubicBezTo>
                    <a:pt x="10263" y="759"/>
                    <a:pt x="10244" y="771"/>
                    <a:pt x="10219" y="790"/>
                  </a:cubicBezTo>
                  <a:cubicBezTo>
                    <a:pt x="10155" y="841"/>
                    <a:pt x="10098" y="905"/>
                    <a:pt x="10047" y="968"/>
                  </a:cubicBezTo>
                  <a:cubicBezTo>
                    <a:pt x="10015" y="1013"/>
                    <a:pt x="9983" y="1064"/>
                    <a:pt x="9952" y="1115"/>
                  </a:cubicBezTo>
                  <a:cubicBezTo>
                    <a:pt x="9894" y="1165"/>
                    <a:pt x="9844" y="1210"/>
                    <a:pt x="9793" y="1267"/>
                  </a:cubicBezTo>
                  <a:cubicBezTo>
                    <a:pt x="9729" y="1331"/>
                    <a:pt x="9672" y="1401"/>
                    <a:pt x="9621" y="1477"/>
                  </a:cubicBezTo>
                  <a:cubicBezTo>
                    <a:pt x="9596" y="1515"/>
                    <a:pt x="9577" y="1553"/>
                    <a:pt x="9551" y="1591"/>
                  </a:cubicBezTo>
                  <a:cubicBezTo>
                    <a:pt x="9532" y="1623"/>
                    <a:pt x="9520" y="1655"/>
                    <a:pt x="9513" y="1687"/>
                  </a:cubicBezTo>
                  <a:cubicBezTo>
                    <a:pt x="9386" y="1820"/>
                    <a:pt x="9272" y="1960"/>
                    <a:pt x="9183" y="2119"/>
                  </a:cubicBezTo>
                  <a:cubicBezTo>
                    <a:pt x="9119" y="2214"/>
                    <a:pt x="9068" y="2309"/>
                    <a:pt x="9024" y="2411"/>
                  </a:cubicBezTo>
                  <a:cubicBezTo>
                    <a:pt x="8998" y="2462"/>
                    <a:pt x="8973" y="2519"/>
                    <a:pt x="8954" y="2563"/>
                  </a:cubicBezTo>
                  <a:cubicBezTo>
                    <a:pt x="8948" y="2583"/>
                    <a:pt x="8941" y="2602"/>
                    <a:pt x="8935" y="2621"/>
                  </a:cubicBezTo>
                  <a:cubicBezTo>
                    <a:pt x="8903" y="2659"/>
                    <a:pt x="8878" y="2703"/>
                    <a:pt x="8852" y="2741"/>
                  </a:cubicBezTo>
                  <a:cubicBezTo>
                    <a:pt x="8789" y="2799"/>
                    <a:pt x="8732" y="2856"/>
                    <a:pt x="8674" y="2919"/>
                  </a:cubicBezTo>
                  <a:cubicBezTo>
                    <a:pt x="8624" y="2983"/>
                    <a:pt x="8573" y="3046"/>
                    <a:pt x="8528" y="3116"/>
                  </a:cubicBezTo>
                  <a:cubicBezTo>
                    <a:pt x="8509" y="3148"/>
                    <a:pt x="8484" y="3186"/>
                    <a:pt x="8465" y="3218"/>
                  </a:cubicBezTo>
                  <a:cubicBezTo>
                    <a:pt x="8446" y="3256"/>
                    <a:pt x="8433" y="3288"/>
                    <a:pt x="8420" y="3326"/>
                  </a:cubicBezTo>
                  <a:cubicBezTo>
                    <a:pt x="8382" y="3364"/>
                    <a:pt x="8338" y="3402"/>
                    <a:pt x="8293" y="3434"/>
                  </a:cubicBezTo>
                  <a:cubicBezTo>
                    <a:pt x="8230" y="3498"/>
                    <a:pt x="8166" y="3561"/>
                    <a:pt x="8102" y="3625"/>
                  </a:cubicBezTo>
                  <a:cubicBezTo>
                    <a:pt x="8071" y="3657"/>
                    <a:pt x="8039" y="3695"/>
                    <a:pt x="8013" y="3726"/>
                  </a:cubicBezTo>
                  <a:lnTo>
                    <a:pt x="7988" y="3758"/>
                  </a:lnTo>
                  <a:cubicBezTo>
                    <a:pt x="7569" y="3955"/>
                    <a:pt x="7181" y="4197"/>
                    <a:pt x="6819" y="4476"/>
                  </a:cubicBezTo>
                  <a:cubicBezTo>
                    <a:pt x="6584" y="4654"/>
                    <a:pt x="6361" y="4845"/>
                    <a:pt x="6158" y="5042"/>
                  </a:cubicBezTo>
                  <a:cubicBezTo>
                    <a:pt x="5935" y="5245"/>
                    <a:pt x="5751" y="5474"/>
                    <a:pt x="5592" y="5722"/>
                  </a:cubicBezTo>
                  <a:cubicBezTo>
                    <a:pt x="5503" y="5862"/>
                    <a:pt x="5446" y="6014"/>
                    <a:pt x="5408" y="6173"/>
                  </a:cubicBezTo>
                  <a:cubicBezTo>
                    <a:pt x="5389" y="6237"/>
                    <a:pt x="5383" y="6300"/>
                    <a:pt x="5395" y="6364"/>
                  </a:cubicBezTo>
                  <a:cubicBezTo>
                    <a:pt x="5370" y="6408"/>
                    <a:pt x="5344" y="6453"/>
                    <a:pt x="5319" y="6497"/>
                  </a:cubicBezTo>
                  <a:cubicBezTo>
                    <a:pt x="5262" y="6592"/>
                    <a:pt x="5205" y="6681"/>
                    <a:pt x="5154" y="6770"/>
                  </a:cubicBezTo>
                  <a:cubicBezTo>
                    <a:pt x="5046" y="6948"/>
                    <a:pt x="4931" y="7120"/>
                    <a:pt x="4817" y="7291"/>
                  </a:cubicBezTo>
                  <a:cubicBezTo>
                    <a:pt x="4588" y="7641"/>
                    <a:pt x="4353" y="7978"/>
                    <a:pt x="4099" y="8308"/>
                  </a:cubicBezTo>
                  <a:cubicBezTo>
                    <a:pt x="3972" y="8473"/>
                    <a:pt x="3845" y="8639"/>
                    <a:pt x="3711" y="8798"/>
                  </a:cubicBezTo>
                  <a:cubicBezTo>
                    <a:pt x="3641" y="8874"/>
                    <a:pt x="3578" y="8963"/>
                    <a:pt x="3502" y="9045"/>
                  </a:cubicBezTo>
                  <a:cubicBezTo>
                    <a:pt x="3432" y="9128"/>
                    <a:pt x="3374" y="9185"/>
                    <a:pt x="3317" y="9261"/>
                  </a:cubicBezTo>
                  <a:cubicBezTo>
                    <a:pt x="3292" y="9306"/>
                    <a:pt x="3273" y="9350"/>
                    <a:pt x="3266" y="9401"/>
                  </a:cubicBezTo>
                  <a:cubicBezTo>
                    <a:pt x="3006" y="9617"/>
                    <a:pt x="2764" y="9846"/>
                    <a:pt x="2517" y="10075"/>
                  </a:cubicBezTo>
                  <a:cubicBezTo>
                    <a:pt x="2269" y="10304"/>
                    <a:pt x="2002" y="10551"/>
                    <a:pt x="1748" y="10793"/>
                  </a:cubicBezTo>
                  <a:cubicBezTo>
                    <a:pt x="1493" y="11028"/>
                    <a:pt x="1239" y="11270"/>
                    <a:pt x="985" y="11511"/>
                  </a:cubicBezTo>
                  <a:cubicBezTo>
                    <a:pt x="858" y="11638"/>
                    <a:pt x="731" y="11759"/>
                    <a:pt x="610" y="11886"/>
                  </a:cubicBezTo>
                  <a:cubicBezTo>
                    <a:pt x="483" y="12007"/>
                    <a:pt x="369" y="12115"/>
                    <a:pt x="254" y="12242"/>
                  </a:cubicBezTo>
                  <a:cubicBezTo>
                    <a:pt x="184" y="12318"/>
                    <a:pt x="0" y="12496"/>
                    <a:pt x="134" y="12591"/>
                  </a:cubicBezTo>
                  <a:cubicBezTo>
                    <a:pt x="162" y="12611"/>
                    <a:pt x="194" y="12619"/>
                    <a:pt x="227" y="12619"/>
                  </a:cubicBezTo>
                  <a:cubicBezTo>
                    <a:pt x="313" y="12619"/>
                    <a:pt x="408" y="12568"/>
                    <a:pt x="477" y="12541"/>
                  </a:cubicBezTo>
                  <a:cubicBezTo>
                    <a:pt x="744" y="12433"/>
                    <a:pt x="1004" y="12312"/>
                    <a:pt x="1265" y="12178"/>
                  </a:cubicBezTo>
                  <a:cubicBezTo>
                    <a:pt x="1779" y="11905"/>
                    <a:pt x="2269" y="11581"/>
                    <a:pt x="2726" y="11212"/>
                  </a:cubicBezTo>
                  <a:cubicBezTo>
                    <a:pt x="2796" y="11155"/>
                    <a:pt x="2872" y="11098"/>
                    <a:pt x="2942" y="11034"/>
                  </a:cubicBezTo>
                  <a:cubicBezTo>
                    <a:pt x="2942" y="11047"/>
                    <a:pt x="2955" y="11054"/>
                    <a:pt x="2968" y="11060"/>
                  </a:cubicBezTo>
                  <a:cubicBezTo>
                    <a:pt x="3011" y="11072"/>
                    <a:pt x="3055" y="11077"/>
                    <a:pt x="3098" y="11077"/>
                  </a:cubicBezTo>
                  <a:cubicBezTo>
                    <a:pt x="3308" y="11077"/>
                    <a:pt x="3514" y="10954"/>
                    <a:pt x="3699" y="10869"/>
                  </a:cubicBezTo>
                  <a:lnTo>
                    <a:pt x="3737" y="10850"/>
                  </a:lnTo>
                  <a:lnTo>
                    <a:pt x="3737" y="10850"/>
                  </a:lnTo>
                  <a:cubicBezTo>
                    <a:pt x="3533" y="11073"/>
                    <a:pt x="3362" y="11327"/>
                    <a:pt x="3235" y="11606"/>
                  </a:cubicBezTo>
                  <a:cubicBezTo>
                    <a:pt x="3197" y="11689"/>
                    <a:pt x="3165" y="11772"/>
                    <a:pt x="3139" y="11861"/>
                  </a:cubicBezTo>
                  <a:cubicBezTo>
                    <a:pt x="3108" y="11930"/>
                    <a:pt x="3133" y="12013"/>
                    <a:pt x="3197" y="12058"/>
                  </a:cubicBezTo>
                  <a:cubicBezTo>
                    <a:pt x="3224" y="12068"/>
                    <a:pt x="3253" y="12073"/>
                    <a:pt x="3282" y="12073"/>
                  </a:cubicBezTo>
                  <a:cubicBezTo>
                    <a:pt x="3325" y="12073"/>
                    <a:pt x="3368" y="12061"/>
                    <a:pt x="3406" y="12039"/>
                  </a:cubicBezTo>
                  <a:cubicBezTo>
                    <a:pt x="3495" y="11994"/>
                    <a:pt x="3578" y="11943"/>
                    <a:pt x="3667" y="11892"/>
                  </a:cubicBezTo>
                  <a:cubicBezTo>
                    <a:pt x="4334" y="11505"/>
                    <a:pt x="4995" y="11085"/>
                    <a:pt x="5624" y="10628"/>
                  </a:cubicBezTo>
                  <a:cubicBezTo>
                    <a:pt x="5675" y="10653"/>
                    <a:pt x="5732" y="10672"/>
                    <a:pt x="5796" y="10691"/>
                  </a:cubicBezTo>
                  <a:cubicBezTo>
                    <a:pt x="5866" y="10710"/>
                    <a:pt x="5942" y="10723"/>
                    <a:pt x="6012" y="10736"/>
                  </a:cubicBezTo>
                  <a:cubicBezTo>
                    <a:pt x="6158" y="10761"/>
                    <a:pt x="6298" y="10774"/>
                    <a:pt x="6444" y="10774"/>
                  </a:cubicBezTo>
                  <a:cubicBezTo>
                    <a:pt x="6469" y="10775"/>
                    <a:pt x="6493" y="10776"/>
                    <a:pt x="6518" y="10776"/>
                  </a:cubicBezTo>
                  <a:cubicBezTo>
                    <a:pt x="6633" y="10776"/>
                    <a:pt x="6748" y="10764"/>
                    <a:pt x="6863" y="10748"/>
                  </a:cubicBezTo>
                  <a:cubicBezTo>
                    <a:pt x="6870" y="10755"/>
                    <a:pt x="6870" y="10755"/>
                    <a:pt x="6876" y="10755"/>
                  </a:cubicBezTo>
                  <a:cubicBezTo>
                    <a:pt x="6970" y="10764"/>
                    <a:pt x="7063" y="10768"/>
                    <a:pt x="7156" y="10768"/>
                  </a:cubicBezTo>
                  <a:cubicBezTo>
                    <a:pt x="7399" y="10768"/>
                    <a:pt x="7641" y="10738"/>
                    <a:pt x="7880" y="10679"/>
                  </a:cubicBezTo>
                  <a:cubicBezTo>
                    <a:pt x="8205" y="10812"/>
                    <a:pt x="8551" y="10880"/>
                    <a:pt x="8898" y="10880"/>
                  </a:cubicBezTo>
                  <a:cubicBezTo>
                    <a:pt x="9115" y="10880"/>
                    <a:pt x="9332" y="10853"/>
                    <a:pt x="9545" y="10799"/>
                  </a:cubicBezTo>
                  <a:cubicBezTo>
                    <a:pt x="9551" y="10799"/>
                    <a:pt x="9558" y="10806"/>
                    <a:pt x="9564" y="10806"/>
                  </a:cubicBezTo>
                  <a:cubicBezTo>
                    <a:pt x="9634" y="10818"/>
                    <a:pt x="9710" y="10825"/>
                    <a:pt x="9786" y="10831"/>
                  </a:cubicBezTo>
                  <a:cubicBezTo>
                    <a:pt x="9742" y="10844"/>
                    <a:pt x="9697" y="10857"/>
                    <a:pt x="9659" y="10876"/>
                  </a:cubicBezTo>
                  <a:cubicBezTo>
                    <a:pt x="9609" y="10901"/>
                    <a:pt x="9551" y="10926"/>
                    <a:pt x="9532" y="10984"/>
                  </a:cubicBezTo>
                  <a:cubicBezTo>
                    <a:pt x="9526" y="11034"/>
                    <a:pt x="9558" y="11085"/>
                    <a:pt x="9609" y="11092"/>
                  </a:cubicBezTo>
                  <a:cubicBezTo>
                    <a:pt x="9624" y="11093"/>
                    <a:pt x="9640" y="11094"/>
                    <a:pt x="9656" y="11094"/>
                  </a:cubicBezTo>
                  <a:cubicBezTo>
                    <a:pt x="9699" y="11094"/>
                    <a:pt x="9745" y="11088"/>
                    <a:pt x="9786" y="11079"/>
                  </a:cubicBezTo>
                  <a:cubicBezTo>
                    <a:pt x="9856" y="11066"/>
                    <a:pt x="9920" y="11047"/>
                    <a:pt x="9990" y="11034"/>
                  </a:cubicBezTo>
                  <a:cubicBezTo>
                    <a:pt x="10047" y="11022"/>
                    <a:pt x="10098" y="11009"/>
                    <a:pt x="10149" y="10990"/>
                  </a:cubicBezTo>
                  <a:lnTo>
                    <a:pt x="10149" y="10990"/>
                  </a:lnTo>
                  <a:cubicBezTo>
                    <a:pt x="9500" y="11371"/>
                    <a:pt x="8827" y="11721"/>
                    <a:pt x="8141" y="12032"/>
                  </a:cubicBezTo>
                  <a:cubicBezTo>
                    <a:pt x="8128" y="12039"/>
                    <a:pt x="8122" y="12058"/>
                    <a:pt x="8134" y="12070"/>
                  </a:cubicBezTo>
                  <a:cubicBezTo>
                    <a:pt x="7956" y="12185"/>
                    <a:pt x="7791" y="12312"/>
                    <a:pt x="7645" y="12452"/>
                  </a:cubicBezTo>
                  <a:cubicBezTo>
                    <a:pt x="7615" y="12475"/>
                    <a:pt x="7630" y="12516"/>
                    <a:pt x="7663" y="12516"/>
                  </a:cubicBezTo>
                  <a:cubicBezTo>
                    <a:pt x="7665" y="12516"/>
                    <a:pt x="7668" y="12516"/>
                    <a:pt x="7670" y="12515"/>
                  </a:cubicBezTo>
                  <a:cubicBezTo>
                    <a:pt x="7867" y="12490"/>
                    <a:pt x="8064" y="12439"/>
                    <a:pt x="8249" y="12356"/>
                  </a:cubicBezTo>
                  <a:lnTo>
                    <a:pt x="8249" y="12356"/>
                  </a:lnTo>
                  <a:lnTo>
                    <a:pt x="7931" y="12604"/>
                  </a:lnTo>
                  <a:cubicBezTo>
                    <a:pt x="7888" y="12631"/>
                    <a:pt x="7913" y="12694"/>
                    <a:pt x="7956" y="12694"/>
                  </a:cubicBezTo>
                  <a:cubicBezTo>
                    <a:pt x="7964" y="12694"/>
                    <a:pt x="7973" y="12692"/>
                    <a:pt x="7982" y="12687"/>
                  </a:cubicBezTo>
                  <a:lnTo>
                    <a:pt x="8350" y="12566"/>
                  </a:lnTo>
                  <a:lnTo>
                    <a:pt x="8350" y="12566"/>
                  </a:lnTo>
                  <a:lnTo>
                    <a:pt x="8242" y="12661"/>
                  </a:lnTo>
                  <a:cubicBezTo>
                    <a:pt x="8210" y="12693"/>
                    <a:pt x="8232" y="12751"/>
                    <a:pt x="8269" y="12751"/>
                  </a:cubicBezTo>
                  <a:cubicBezTo>
                    <a:pt x="8277" y="12751"/>
                    <a:pt x="8285" y="12749"/>
                    <a:pt x="8293" y="12744"/>
                  </a:cubicBezTo>
                  <a:cubicBezTo>
                    <a:pt x="9106" y="12305"/>
                    <a:pt x="9920" y="11854"/>
                    <a:pt x="10727" y="11390"/>
                  </a:cubicBezTo>
                  <a:lnTo>
                    <a:pt x="10727" y="11390"/>
                  </a:lnTo>
                  <a:cubicBezTo>
                    <a:pt x="10727" y="11448"/>
                    <a:pt x="10721" y="11498"/>
                    <a:pt x="10708" y="11549"/>
                  </a:cubicBezTo>
                  <a:cubicBezTo>
                    <a:pt x="10697" y="11575"/>
                    <a:pt x="10717" y="11597"/>
                    <a:pt x="10742" y="11597"/>
                  </a:cubicBezTo>
                  <a:cubicBezTo>
                    <a:pt x="10747" y="11597"/>
                    <a:pt x="10753" y="11596"/>
                    <a:pt x="10759" y="11594"/>
                  </a:cubicBezTo>
                  <a:cubicBezTo>
                    <a:pt x="10892" y="11511"/>
                    <a:pt x="10988" y="11378"/>
                    <a:pt x="11019" y="11225"/>
                  </a:cubicBezTo>
                  <a:lnTo>
                    <a:pt x="11083" y="11187"/>
                  </a:lnTo>
                  <a:cubicBezTo>
                    <a:pt x="11096" y="11225"/>
                    <a:pt x="11108" y="11270"/>
                    <a:pt x="11121" y="11308"/>
                  </a:cubicBezTo>
                  <a:cubicBezTo>
                    <a:pt x="11125" y="11325"/>
                    <a:pt x="11141" y="11333"/>
                    <a:pt x="11156" y="11333"/>
                  </a:cubicBezTo>
                  <a:cubicBezTo>
                    <a:pt x="11164" y="11333"/>
                    <a:pt x="11172" y="11331"/>
                    <a:pt x="11178" y="11327"/>
                  </a:cubicBezTo>
                  <a:cubicBezTo>
                    <a:pt x="11254" y="11257"/>
                    <a:pt x="11305" y="11162"/>
                    <a:pt x="11312" y="11060"/>
                  </a:cubicBezTo>
                  <a:cubicBezTo>
                    <a:pt x="11903" y="10717"/>
                    <a:pt x="12494" y="10374"/>
                    <a:pt x="13078" y="10024"/>
                  </a:cubicBezTo>
                  <a:cubicBezTo>
                    <a:pt x="13078" y="10030"/>
                    <a:pt x="13078" y="10037"/>
                    <a:pt x="13078" y="10043"/>
                  </a:cubicBezTo>
                  <a:cubicBezTo>
                    <a:pt x="13078" y="10075"/>
                    <a:pt x="13078" y="10100"/>
                    <a:pt x="13091" y="10126"/>
                  </a:cubicBezTo>
                  <a:cubicBezTo>
                    <a:pt x="13104" y="10151"/>
                    <a:pt x="13123" y="10164"/>
                    <a:pt x="13155" y="10164"/>
                  </a:cubicBezTo>
                  <a:cubicBezTo>
                    <a:pt x="13180" y="10157"/>
                    <a:pt x="13205" y="10138"/>
                    <a:pt x="13218" y="10113"/>
                  </a:cubicBezTo>
                  <a:cubicBezTo>
                    <a:pt x="13256" y="10062"/>
                    <a:pt x="13282" y="10011"/>
                    <a:pt x="13301" y="9954"/>
                  </a:cubicBezTo>
                  <a:cubicBezTo>
                    <a:pt x="13307" y="9929"/>
                    <a:pt x="13313" y="9903"/>
                    <a:pt x="13313" y="9878"/>
                  </a:cubicBezTo>
                  <a:cubicBezTo>
                    <a:pt x="13536" y="9751"/>
                    <a:pt x="13752" y="9617"/>
                    <a:pt x="13968" y="9484"/>
                  </a:cubicBezTo>
                  <a:cubicBezTo>
                    <a:pt x="14489" y="9166"/>
                    <a:pt x="15010" y="8829"/>
                    <a:pt x="15531" y="8499"/>
                  </a:cubicBezTo>
                  <a:cubicBezTo>
                    <a:pt x="15566" y="8482"/>
                    <a:pt x="15538" y="8434"/>
                    <a:pt x="15504" y="8434"/>
                  </a:cubicBezTo>
                  <a:cubicBezTo>
                    <a:pt x="15501" y="8434"/>
                    <a:pt x="15497" y="8434"/>
                    <a:pt x="15493" y="8435"/>
                  </a:cubicBezTo>
                  <a:lnTo>
                    <a:pt x="14902" y="8651"/>
                  </a:lnTo>
                  <a:lnTo>
                    <a:pt x="15023" y="8569"/>
                  </a:lnTo>
                  <a:cubicBezTo>
                    <a:pt x="15051" y="8546"/>
                    <a:pt x="15029" y="8503"/>
                    <a:pt x="14997" y="8503"/>
                  </a:cubicBezTo>
                  <a:cubicBezTo>
                    <a:pt x="14993" y="8503"/>
                    <a:pt x="14989" y="8504"/>
                    <a:pt x="14985" y="8505"/>
                  </a:cubicBezTo>
                  <a:lnTo>
                    <a:pt x="14819" y="8569"/>
                  </a:lnTo>
                  <a:cubicBezTo>
                    <a:pt x="14811" y="8557"/>
                    <a:pt x="14801" y="8552"/>
                    <a:pt x="14791" y="8552"/>
                  </a:cubicBezTo>
                  <a:cubicBezTo>
                    <a:pt x="14785" y="8552"/>
                    <a:pt x="14780" y="8554"/>
                    <a:pt x="14775" y="8556"/>
                  </a:cubicBezTo>
                  <a:cubicBezTo>
                    <a:pt x="14762" y="8562"/>
                    <a:pt x="14743" y="8575"/>
                    <a:pt x="14730" y="8581"/>
                  </a:cubicBezTo>
                  <a:cubicBezTo>
                    <a:pt x="14756" y="8537"/>
                    <a:pt x="14769" y="8486"/>
                    <a:pt x="14775" y="8435"/>
                  </a:cubicBezTo>
                  <a:cubicBezTo>
                    <a:pt x="14775" y="8408"/>
                    <a:pt x="14752" y="8387"/>
                    <a:pt x="14727" y="8387"/>
                  </a:cubicBezTo>
                  <a:cubicBezTo>
                    <a:pt x="14717" y="8387"/>
                    <a:pt x="14708" y="8390"/>
                    <a:pt x="14699" y="8397"/>
                  </a:cubicBezTo>
                  <a:cubicBezTo>
                    <a:pt x="14228" y="8702"/>
                    <a:pt x="13758" y="8995"/>
                    <a:pt x="13282" y="9281"/>
                  </a:cubicBezTo>
                  <a:cubicBezTo>
                    <a:pt x="13263" y="9274"/>
                    <a:pt x="13243" y="9268"/>
                    <a:pt x="13218" y="9261"/>
                  </a:cubicBezTo>
                  <a:cubicBezTo>
                    <a:pt x="13212" y="9255"/>
                    <a:pt x="13205" y="9255"/>
                    <a:pt x="13193" y="9255"/>
                  </a:cubicBezTo>
                  <a:cubicBezTo>
                    <a:pt x="13282" y="9172"/>
                    <a:pt x="13358" y="9084"/>
                    <a:pt x="13434" y="8988"/>
                  </a:cubicBezTo>
                  <a:cubicBezTo>
                    <a:pt x="13612" y="8759"/>
                    <a:pt x="13752" y="8505"/>
                    <a:pt x="13847" y="8232"/>
                  </a:cubicBezTo>
                  <a:cubicBezTo>
                    <a:pt x="14019" y="7991"/>
                    <a:pt x="14139" y="7724"/>
                    <a:pt x="14209" y="7438"/>
                  </a:cubicBezTo>
                  <a:cubicBezTo>
                    <a:pt x="14241" y="7311"/>
                    <a:pt x="14260" y="7183"/>
                    <a:pt x="14273" y="7056"/>
                  </a:cubicBezTo>
                  <a:cubicBezTo>
                    <a:pt x="14275" y="7058"/>
                    <a:pt x="14277" y="7059"/>
                    <a:pt x="14280" y="7059"/>
                  </a:cubicBezTo>
                  <a:cubicBezTo>
                    <a:pt x="14286" y="7059"/>
                    <a:pt x="14292" y="7054"/>
                    <a:pt x="14292" y="7050"/>
                  </a:cubicBezTo>
                  <a:cubicBezTo>
                    <a:pt x="14324" y="6936"/>
                    <a:pt x="14349" y="6821"/>
                    <a:pt x="14375" y="6707"/>
                  </a:cubicBezTo>
                  <a:cubicBezTo>
                    <a:pt x="14394" y="6624"/>
                    <a:pt x="14406" y="6548"/>
                    <a:pt x="14425" y="6465"/>
                  </a:cubicBezTo>
                  <a:cubicBezTo>
                    <a:pt x="14432" y="6478"/>
                    <a:pt x="14445" y="6491"/>
                    <a:pt x="14457" y="6497"/>
                  </a:cubicBezTo>
                  <a:cubicBezTo>
                    <a:pt x="14466" y="6501"/>
                    <a:pt x="14474" y="6503"/>
                    <a:pt x="14482" y="6503"/>
                  </a:cubicBezTo>
                  <a:cubicBezTo>
                    <a:pt x="14497" y="6503"/>
                    <a:pt x="14510" y="6495"/>
                    <a:pt x="14514" y="6478"/>
                  </a:cubicBezTo>
                  <a:cubicBezTo>
                    <a:pt x="14661" y="5779"/>
                    <a:pt x="14661" y="5055"/>
                    <a:pt x="14508" y="4356"/>
                  </a:cubicBezTo>
                  <a:cubicBezTo>
                    <a:pt x="14489" y="4254"/>
                    <a:pt x="14470" y="4159"/>
                    <a:pt x="14445" y="4063"/>
                  </a:cubicBezTo>
                  <a:lnTo>
                    <a:pt x="14445" y="4063"/>
                  </a:lnTo>
                  <a:cubicBezTo>
                    <a:pt x="14451" y="4082"/>
                    <a:pt x="14464" y="4101"/>
                    <a:pt x="14476" y="4120"/>
                  </a:cubicBezTo>
                  <a:cubicBezTo>
                    <a:pt x="14483" y="4139"/>
                    <a:pt x="14502" y="4171"/>
                    <a:pt x="14514" y="4203"/>
                  </a:cubicBezTo>
                  <a:cubicBezTo>
                    <a:pt x="14533" y="4228"/>
                    <a:pt x="14546" y="4254"/>
                    <a:pt x="14572" y="4267"/>
                  </a:cubicBezTo>
                  <a:cubicBezTo>
                    <a:pt x="14575" y="4268"/>
                    <a:pt x="14578" y="4269"/>
                    <a:pt x="14582" y="4269"/>
                  </a:cubicBezTo>
                  <a:cubicBezTo>
                    <a:pt x="14591" y="4269"/>
                    <a:pt x="14599" y="4263"/>
                    <a:pt x="14603" y="4254"/>
                  </a:cubicBezTo>
                  <a:cubicBezTo>
                    <a:pt x="14616" y="4228"/>
                    <a:pt x="14616" y="4197"/>
                    <a:pt x="14603" y="4165"/>
                  </a:cubicBezTo>
                  <a:cubicBezTo>
                    <a:pt x="14591" y="4139"/>
                    <a:pt x="14578" y="4108"/>
                    <a:pt x="14565" y="4082"/>
                  </a:cubicBezTo>
                  <a:cubicBezTo>
                    <a:pt x="14540" y="4025"/>
                    <a:pt x="14508" y="3974"/>
                    <a:pt x="14470" y="3923"/>
                  </a:cubicBezTo>
                  <a:cubicBezTo>
                    <a:pt x="14432" y="3873"/>
                    <a:pt x="14394" y="3822"/>
                    <a:pt x="14356" y="3777"/>
                  </a:cubicBezTo>
                  <a:lnTo>
                    <a:pt x="14356" y="3771"/>
                  </a:lnTo>
                  <a:lnTo>
                    <a:pt x="14356" y="3765"/>
                  </a:lnTo>
                  <a:cubicBezTo>
                    <a:pt x="14349" y="3745"/>
                    <a:pt x="14330" y="3733"/>
                    <a:pt x="14311" y="3726"/>
                  </a:cubicBezTo>
                  <a:lnTo>
                    <a:pt x="14267" y="3695"/>
                  </a:lnTo>
                  <a:cubicBezTo>
                    <a:pt x="14267" y="3669"/>
                    <a:pt x="14260" y="3644"/>
                    <a:pt x="14260" y="3612"/>
                  </a:cubicBezTo>
                  <a:cubicBezTo>
                    <a:pt x="14241" y="3536"/>
                    <a:pt x="14222" y="3460"/>
                    <a:pt x="14190" y="3390"/>
                  </a:cubicBezTo>
                  <a:cubicBezTo>
                    <a:pt x="14190" y="3383"/>
                    <a:pt x="14190" y="3383"/>
                    <a:pt x="14190" y="3383"/>
                  </a:cubicBezTo>
                  <a:cubicBezTo>
                    <a:pt x="14184" y="3364"/>
                    <a:pt x="14184" y="3345"/>
                    <a:pt x="14178" y="3332"/>
                  </a:cubicBezTo>
                  <a:lnTo>
                    <a:pt x="14178" y="3332"/>
                  </a:lnTo>
                  <a:cubicBezTo>
                    <a:pt x="14215" y="3333"/>
                    <a:pt x="14252" y="3334"/>
                    <a:pt x="14289" y="3334"/>
                  </a:cubicBezTo>
                  <a:cubicBezTo>
                    <a:pt x="14476" y="3334"/>
                    <a:pt x="14666" y="3321"/>
                    <a:pt x="14851" y="3294"/>
                  </a:cubicBezTo>
                  <a:cubicBezTo>
                    <a:pt x="15029" y="3282"/>
                    <a:pt x="15207" y="3250"/>
                    <a:pt x="15372" y="3205"/>
                  </a:cubicBezTo>
                  <a:cubicBezTo>
                    <a:pt x="15398" y="3199"/>
                    <a:pt x="15410" y="3180"/>
                    <a:pt x="15410" y="3161"/>
                  </a:cubicBezTo>
                  <a:cubicBezTo>
                    <a:pt x="15423" y="3154"/>
                    <a:pt x="15423" y="3148"/>
                    <a:pt x="15430" y="3148"/>
                  </a:cubicBezTo>
                  <a:cubicBezTo>
                    <a:pt x="15506" y="3053"/>
                    <a:pt x="15366" y="2957"/>
                    <a:pt x="15302" y="2913"/>
                  </a:cubicBezTo>
                  <a:cubicBezTo>
                    <a:pt x="15201" y="2843"/>
                    <a:pt x="15093" y="2773"/>
                    <a:pt x="14985" y="2710"/>
                  </a:cubicBezTo>
                  <a:cubicBezTo>
                    <a:pt x="14750" y="2570"/>
                    <a:pt x="14502" y="2455"/>
                    <a:pt x="14241" y="2366"/>
                  </a:cubicBezTo>
                  <a:cubicBezTo>
                    <a:pt x="14273" y="2316"/>
                    <a:pt x="14298" y="2265"/>
                    <a:pt x="14311" y="2208"/>
                  </a:cubicBezTo>
                  <a:cubicBezTo>
                    <a:pt x="14387" y="1947"/>
                    <a:pt x="14292" y="1680"/>
                    <a:pt x="14152" y="1458"/>
                  </a:cubicBezTo>
                  <a:cubicBezTo>
                    <a:pt x="14089" y="1235"/>
                    <a:pt x="13968" y="1032"/>
                    <a:pt x="13796" y="873"/>
                  </a:cubicBezTo>
                  <a:cubicBezTo>
                    <a:pt x="13663" y="670"/>
                    <a:pt x="13479" y="498"/>
                    <a:pt x="13263" y="377"/>
                  </a:cubicBezTo>
                  <a:cubicBezTo>
                    <a:pt x="13174" y="327"/>
                    <a:pt x="13078" y="282"/>
                    <a:pt x="12983" y="244"/>
                  </a:cubicBezTo>
                  <a:cubicBezTo>
                    <a:pt x="12881" y="199"/>
                    <a:pt x="12780" y="155"/>
                    <a:pt x="12672" y="130"/>
                  </a:cubicBezTo>
                  <a:cubicBezTo>
                    <a:pt x="12672" y="117"/>
                    <a:pt x="12665" y="104"/>
                    <a:pt x="12659" y="104"/>
                  </a:cubicBezTo>
                  <a:lnTo>
                    <a:pt x="12608" y="91"/>
                  </a:lnTo>
                  <a:cubicBezTo>
                    <a:pt x="12602" y="85"/>
                    <a:pt x="12602" y="79"/>
                    <a:pt x="12595" y="79"/>
                  </a:cubicBezTo>
                  <a:cubicBezTo>
                    <a:pt x="12519" y="53"/>
                    <a:pt x="12436" y="34"/>
                    <a:pt x="12354" y="28"/>
                  </a:cubicBezTo>
                  <a:cubicBezTo>
                    <a:pt x="12278" y="15"/>
                    <a:pt x="12195" y="9"/>
                    <a:pt x="12119" y="2"/>
                  </a:cubicBezTo>
                  <a:cubicBezTo>
                    <a:pt x="12079" y="1"/>
                    <a:pt x="12039" y="0"/>
                    <a:pt x="120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7" name="Google Shape;517;p38"/>
            <p:cNvGrpSpPr/>
            <p:nvPr/>
          </p:nvGrpSpPr>
          <p:grpSpPr>
            <a:xfrm>
              <a:off x="6641668" y="173556"/>
              <a:ext cx="2659257" cy="2178552"/>
              <a:chOff x="6641668" y="173556"/>
              <a:chExt cx="2659257" cy="2178552"/>
            </a:xfrm>
          </p:grpSpPr>
          <p:sp>
            <p:nvSpPr>
              <p:cNvPr id="518" name="Google Shape;518;p38"/>
              <p:cNvSpPr/>
              <p:nvPr/>
            </p:nvSpPr>
            <p:spPr>
              <a:xfrm flipH="1">
                <a:off x="7586742" y="2134458"/>
                <a:ext cx="74485" cy="44248"/>
              </a:xfrm>
              <a:custGeom>
                <a:rect b="b" l="l" r="r" t="t"/>
                <a:pathLst>
                  <a:path extrusionOk="0" h="259" w="436">
                    <a:moveTo>
                      <a:pt x="417" y="0"/>
                    </a:moveTo>
                    <a:cubicBezTo>
                      <a:pt x="415" y="0"/>
                      <a:pt x="413" y="1"/>
                      <a:pt x="412" y="2"/>
                    </a:cubicBezTo>
                    <a:cubicBezTo>
                      <a:pt x="342" y="33"/>
                      <a:pt x="272" y="72"/>
                      <a:pt x="208" y="110"/>
                    </a:cubicBezTo>
                    <a:lnTo>
                      <a:pt x="11" y="230"/>
                    </a:lnTo>
                    <a:cubicBezTo>
                      <a:pt x="1" y="236"/>
                      <a:pt x="8" y="259"/>
                      <a:pt x="22" y="259"/>
                    </a:cubicBezTo>
                    <a:cubicBezTo>
                      <a:pt x="24" y="259"/>
                      <a:pt x="27" y="258"/>
                      <a:pt x="30" y="256"/>
                    </a:cubicBezTo>
                    <a:lnTo>
                      <a:pt x="227" y="141"/>
                    </a:lnTo>
                    <a:cubicBezTo>
                      <a:pt x="297" y="110"/>
                      <a:pt x="361" y="72"/>
                      <a:pt x="424" y="27"/>
                    </a:cubicBezTo>
                    <a:cubicBezTo>
                      <a:pt x="435" y="16"/>
                      <a:pt x="427" y="0"/>
                      <a:pt x="417" y="0"/>
                    </a:cubicBezTo>
                    <a:close/>
                  </a:path>
                </a:pathLst>
              </a:custGeom>
              <a:solidFill>
                <a:srgbClr val="682E1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38"/>
              <p:cNvSpPr/>
              <p:nvPr/>
            </p:nvSpPr>
            <p:spPr>
              <a:xfrm flipH="1">
                <a:off x="6641668" y="1607417"/>
                <a:ext cx="1359696" cy="744692"/>
              </a:xfrm>
              <a:custGeom>
                <a:rect b="b" l="l" r="r" t="t"/>
                <a:pathLst>
                  <a:path extrusionOk="0" h="4359" w="7959">
                    <a:moveTo>
                      <a:pt x="7042" y="144"/>
                    </a:moveTo>
                    <a:cubicBezTo>
                      <a:pt x="7023" y="189"/>
                      <a:pt x="6991" y="233"/>
                      <a:pt x="6946" y="271"/>
                    </a:cubicBezTo>
                    <a:lnTo>
                      <a:pt x="6914" y="278"/>
                    </a:lnTo>
                    <a:cubicBezTo>
                      <a:pt x="6902" y="284"/>
                      <a:pt x="6895" y="297"/>
                      <a:pt x="6895" y="310"/>
                    </a:cubicBezTo>
                    <a:cubicBezTo>
                      <a:pt x="6889" y="316"/>
                      <a:pt x="6883" y="335"/>
                      <a:pt x="6889" y="348"/>
                    </a:cubicBezTo>
                    <a:cubicBezTo>
                      <a:pt x="6845" y="373"/>
                      <a:pt x="6813" y="399"/>
                      <a:pt x="6775" y="430"/>
                    </a:cubicBezTo>
                    <a:cubicBezTo>
                      <a:pt x="6758" y="447"/>
                      <a:pt x="6770" y="477"/>
                      <a:pt x="6790" y="477"/>
                    </a:cubicBezTo>
                    <a:cubicBezTo>
                      <a:pt x="6793" y="477"/>
                      <a:pt x="6797" y="477"/>
                      <a:pt x="6800" y="475"/>
                    </a:cubicBezTo>
                    <a:lnTo>
                      <a:pt x="6838" y="456"/>
                    </a:lnTo>
                    <a:lnTo>
                      <a:pt x="6838" y="456"/>
                    </a:lnTo>
                    <a:cubicBezTo>
                      <a:pt x="6635" y="596"/>
                      <a:pt x="6438" y="735"/>
                      <a:pt x="6235" y="869"/>
                    </a:cubicBezTo>
                    <a:cubicBezTo>
                      <a:pt x="6213" y="885"/>
                      <a:pt x="6228" y="910"/>
                      <a:pt x="6252" y="910"/>
                    </a:cubicBezTo>
                    <a:cubicBezTo>
                      <a:pt x="6256" y="910"/>
                      <a:pt x="6261" y="909"/>
                      <a:pt x="6266" y="907"/>
                    </a:cubicBezTo>
                    <a:cubicBezTo>
                      <a:pt x="6527" y="748"/>
                      <a:pt x="6787" y="589"/>
                      <a:pt x="7048" y="430"/>
                    </a:cubicBezTo>
                    <a:lnTo>
                      <a:pt x="7054" y="430"/>
                    </a:lnTo>
                    <a:cubicBezTo>
                      <a:pt x="7226" y="367"/>
                      <a:pt x="7391" y="310"/>
                      <a:pt x="7563" y="246"/>
                    </a:cubicBezTo>
                    <a:lnTo>
                      <a:pt x="7563" y="246"/>
                    </a:lnTo>
                    <a:cubicBezTo>
                      <a:pt x="6743" y="754"/>
                      <a:pt x="5917" y="1256"/>
                      <a:pt x="5084" y="1752"/>
                    </a:cubicBezTo>
                    <a:cubicBezTo>
                      <a:pt x="4150" y="2311"/>
                      <a:pt x="3203" y="2852"/>
                      <a:pt x="2250" y="3385"/>
                    </a:cubicBezTo>
                    <a:cubicBezTo>
                      <a:pt x="1818" y="3620"/>
                      <a:pt x="1392" y="3856"/>
                      <a:pt x="960" y="4091"/>
                    </a:cubicBezTo>
                    <a:cubicBezTo>
                      <a:pt x="966" y="4078"/>
                      <a:pt x="973" y="4065"/>
                      <a:pt x="966" y="4046"/>
                    </a:cubicBezTo>
                    <a:cubicBezTo>
                      <a:pt x="1100" y="3964"/>
                      <a:pt x="1227" y="3881"/>
                      <a:pt x="1354" y="3798"/>
                    </a:cubicBezTo>
                    <a:cubicBezTo>
                      <a:pt x="1532" y="3684"/>
                      <a:pt x="1710" y="3576"/>
                      <a:pt x="1881" y="3455"/>
                    </a:cubicBezTo>
                    <a:cubicBezTo>
                      <a:pt x="1898" y="3444"/>
                      <a:pt x="1886" y="3415"/>
                      <a:pt x="1866" y="3415"/>
                    </a:cubicBezTo>
                    <a:cubicBezTo>
                      <a:pt x="1863" y="3415"/>
                      <a:pt x="1860" y="3415"/>
                      <a:pt x="1856" y="3417"/>
                    </a:cubicBezTo>
                    <a:cubicBezTo>
                      <a:pt x="1678" y="3519"/>
                      <a:pt x="1507" y="3640"/>
                      <a:pt x="1335" y="3754"/>
                    </a:cubicBezTo>
                    <a:cubicBezTo>
                      <a:pt x="1202" y="3843"/>
                      <a:pt x="1068" y="3925"/>
                      <a:pt x="935" y="4014"/>
                    </a:cubicBezTo>
                    <a:lnTo>
                      <a:pt x="909" y="4014"/>
                    </a:lnTo>
                    <a:lnTo>
                      <a:pt x="566" y="4129"/>
                    </a:lnTo>
                    <a:cubicBezTo>
                      <a:pt x="693" y="4027"/>
                      <a:pt x="814" y="3919"/>
                      <a:pt x="935" y="3817"/>
                    </a:cubicBezTo>
                    <a:cubicBezTo>
                      <a:pt x="947" y="3811"/>
                      <a:pt x="954" y="3798"/>
                      <a:pt x="947" y="3779"/>
                    </a:cubicBezTo>
                    <a:cubicBezTo>
                      <a:pt x="1074" y="3728"/>
                      <a:pt x="1202" y="3665"/>
                      <a:pt x="1322" y="3595"/>
                    </a:cubicBezTo>
                    <a:cubicBezTo>
                      <a:pt x="1392" y="3557"/>
                      <a:pt x="1462" y="3519"/>
                      <a:pt x="1532" y="3468"/>
                    </a:cubicBezTo>
                    <a:cubicBezTo>
                      <a:pt x="1608" y="3430"/>
                      <a:pt x="1678" y="3379"/>
                      <a:pt x="1735" y="3315"/>
                    </a:cubicBezTo>
                    <a:cubicBezTo>
                      <a:pt x="1746" y="3300"/>
                      <a:pt x="1735" y="3280"/>
                      <a:pt x="1720" y="3280"/>
                    </a:cubicBezTo>
                    <a:cubicBezTo>
                      <a:pt x="1717" y="3280"/>
                      <a:pt x="1713" y="3281"/>
                      <a:pt x="1710" y="3284"/>
                    </a:cubicBezTo>
                    <a:cubicBezTo>
                      <a:pt x="1634" y="3315"/>
                      <a:pt x="1564" y="3360"/>
                      <a:pt x="1494" y="3404"/>
                    </a:cubicBezTo>
                    <a:cubicBezTo>
                      <a:pt x="1424" y="3449"/>
                      <a:pt x="1348" y="3493"/>
                      <a:pt x="1278" y="3531"/>
                    </a:cubicBezTo>
                    <a:cubicBezTo>
                      <a:pt x="1202" y="3576"/>
                      <a:pt x="1132" y="3614"/>
                      <a:pt x="1055" y="3646"/>
                    </a:cubicBezTo>
                    <a:cubicBezTo>
                      <a:pt x="1005" y="3671"/>
                      <a:pt x="960" y="3690"/>
                      <a:pt x="909" y="3716"/>
                    </a:cubicBezTo>
                    <a:cubicBezTo>
                      <a:pt x="905" y="3703"/>
                      <a:pt x="893" y="3696"/>
                      <a:pt x="882" y="3696"/>
                    </a:cubicBezTo>
                    <a:cubicBezTo>
                      <a:pt x="875" y="3696"/>
                      <a:pt x="869" y="3699"/>
                      <a:pt x="865" y="3703"/>
                    </a:cubicBezTo>
                    <a:cubicBezTo>
                      <a:pt x="846" y="3728"/>
                      <a:pt x="827" y="3748"/>
                      <a:pt x="814" y="3767"/>
                    </a:cubicBezTo>
                    <a:cubicBezTo>
                      <a:pt x="801" y="3779"/>
                      <a:pt x="801" y="3792"/>
                      <a:pt x="814" y="3805"/>
                    </a:cubicBezTo>
                    <a:cubicBezTo>
                      <a:pt x="611" y="3906"/>
                      <a:pt x="394" y="3983"/>
                      <a:pt x="178" y="4027"/>
                    </a:cubicBezTo>
                    <a:cubicBezTo>
                      <a:pt x="356" y="3868"/>
                      <a:pt x="560" y="3735"/>
                      <a:pt x="776" y="3627"/>
                    </a:cubicBezTo>
                    <a:cubicBezTo>
                      <a:pt x="788" y="3620"/>
                      <a:pt x="801" y="3601"/>
                      <a:pt x="801" y="3582"/>
                    </a:cubicBezTo>
                    <a:cubicBezTo>
                      <a:pt x="1443" y="3309"/>
                      <a:pt x="2066" y="2998"/>
                      <a:pt x="2669" y="2648"/>
                    </a:cubicBezTo>
                    <a:cubicBezTo>
                      <a:pt x="2676" y="2642"/>
                      <a:pt x="2682" y="2629"/>
                      <a:pt x="2689" y="2623"/>
                    </a:cubicBezTo>
                    <a:cubicBezTo>
                      <a:pt x="2822" y="2566"/>
                      <a:pt x="2949" y="2502"/>
                      <a:pt x="3076" y="2438"/>
                    </a:cubicBezTo>
                    <a:cubicBezTo>
                      <a:pt x="3229" y="2356"/>
                      <a:pt x="3381" y="2286"/>
                      <a:pt x="3527" y="2203"/>
                    </a:cubicBezTo>
                    <a:cubicBezTo>
                      <a:pt x="3832" y="2044"/>
                      <a:pt x="4131" y="1886"/>
                      <a:pt x="4423" y="1720"/>
                    </a:cubicBezTo>
                    <a:cubicBezTo>
                      <a:pt x="5014" y="1396"/>
                      <a:pt x="5599" y="1053"/>
                      <a:pt x="6171" y="697"/>
                    </a:cubicBezTo>
                    <a:cubicBezTo>
                      <a:pt x="6463" y="519"/>
                      <a:pt x="6756" y="335"/>
                      <a:pt x="7042" y="144"/>
                    </a:cubicBezTo>
                    <a:close/>
                    <a:moveTo>
                      <a:pt x="7121" y="1"/>
                    </a:moveTo>
                    <a:cubicBezTo>
                      <a:pt x="7111" y="1"/>
                      <a:pt x="7101" y="4"/>
                      <a:pt x="7092" y="11"/>
                    </a:cubicBezTo>
                    <a:cubicBezTo>
                      <a:pt x="6520" y="379"/>
                      <a:pt x="5949" y="735"/>
                      <a:pt x="5364" y="1079"/>
                    </a:cubicBezTo>
                    <a:cubicBezTo>
                      <a:pt x="4779" y="1422"/>
                      <a:pt x="4188" y="1752"/>
                      <a:pt x="3597" y="2070"/>
                    </a:cubicBezTo>
                    <a:cubicBezTo>
                      <a:pt x="3426" y="2159"/>
                      <a:pt x="3254" y="2248"/>
                      <a:pt x="3083" y="2337"/>
                    </a:cubicBezTo>
                    <a:cubicBezTo>
                      <a:pt x="2949" y="2407"/>
                      <a:pt x="2809" y="2470"/>
                      <a:pt x="2676" y="2553"/>
                    </a:cubicBezTo>
                    <a:cubicBezTo>
                      <a:pt x="2669" y="2546"/>
                      <a:pt x="2660" y="2543"/>
                      <a:pt x="2650" y="2543"/>
                    </a:cubicBezTo>
                    <a:cubicBezTo>
                      <a:pt x="2641" y="2543"/>
                      <a:pt x="2631" y="2546"/>
                      <a:pt x="2625" y="2553"/>
                    </a:cubicBezTo>
                    <a:cubicBezTo>
                      <a:pt x="1945" y="2947"/>
                      <a:pt x="1246" y="3309"/>
                      <a:pt x="528" y="3640"/>
                    </a:cubicBezTo>
                    <a:cubicBezTo>
                      <a:pt x="515" y="3646"/>
                      <a:pt x="509" y="3665"/>
                      <a:pt x="522" y="3678"/>
                    </a:cubicBezTo>
                    <a:cubicBezTo>
                      <a:pt x="344" y="3792"/>
                      <a:pt x="178" y="3919"/>
                      <a:pt x="32" y="4059"/>
                    </a:cubicBezTo>
                    <a:cubicBezTo>
                      <a:pt x="0" y="4084"/>
                      <a:pt x="20" y="4129"/>
                      <a:pt x="58" y="4129"/>
                    </a:cubicBezTo>
                    <a:cubicBezTo>
                      <a:pt x="255" y="4097"/>
                      <a:pt x="452" y="4046"/>
                      <a:pt x="636" y="3970"/>
                    </a:cubicBezTo>
                    <a:lnTo>
                      <a:pt x="636" y="3970"/>
                    </a:lnTo>
                    <a:lnTo>
                      <a:pt x="318" y="4218"/>
                    </a:lnTo>
                    <a:cubicBezTo>
                      <a:pt x="275" y="4239"/>
                      <a:pt x="300" y="4301"/>
                      <a:pt x="343" y="4301"/>
                    </a:cubicBezTo>
                    <a:cubicBezTo>
                      <a:pt x="351" y="4301"/>
                      <a:pt x="360" y="4299"/>
                      <a:pt x="369" y="4294"/>
                    </a:cubicBezTo>
                    <a:lnTo>
                      <a:pt x="738" y="4173"/>
                    </a:lnTo>
                    <a:lnTo>
                      <a:pt x="630" y="4275"/>
                    </a:lnTo>
                    <a:cubicBezTo>
                      <a:pt x="598" y="4301"/>
                      <a:pt x="619" y="4359"/>
                      <a:pt x="656" y="4359"/>
                    </a:cubicBezTo>
                    <a:cubicBezTo>
                      <a:pt x="664" y="4359"/>
                      <a:pt x="672" y="4357"/>
                      <a:pt x="680" y="4351"/>
                    </a:cubicBezTo>
                    <a:cubicBezTo>
                      <a:pt x="1640" y="3837"/>
                      <a:pt x="2593" y="3309"/>
                      <a:pt x="3540" y="2763"/>
                    </a:cubicBezTo>
                    <a:cubicBezTo>
                      <a:pt x="4481" y="2222"/>
                      <a:pt x="5421" y="1663"/>
                      <a:pt x="6349" y="1104"/>
                    </a:cubicBezTo>
                    <a:cubicBezTo>
                      <a:pt x="6876" y="786"/>
                      <a:pt x="7397" y="449"/>
                      <a:pt x="7919" y="119"/>
                    </a:cubicBezTo>
                    <a:cubicBezTo>
                      <a:pt x="7959" y="96"/>
                      <a:pt x="7932" y="47"/>
                      <a:pt x="7893" y="47"/>
                    </a:cubicBezTo>
                    <a:cubicBezTo>
                      <a:pt x="7889" y="47"/>
                      <a:pt x="7885" y="48"/>
                      <a:pt x="7880" y="49"/>
                    </a:cubicBezTo>
                    <a:lnTo>
                      <a:pt x="7296" y="265"/>
                    </a:lnTo>
                    <a:lnTo>
                      <a:pt x="7410" y="182"/>
                    </a:lnTo>
                    <a:cubicBezTo>
                      <a:pt x="7444" y="160"/>
                      <a:pt x="7418" y="117"/>
                      <a:pt x="7389" y="117"/>
                    </a:cubicBezTo>
                    <a:cubicBezTo>
                      <a:pt x="7385" y="117"/>
                      <a:pt x="7382" y="118"/>
                      <a:pt x="7378" y="119"/>
                    </a:cubicBezTo>
                    <a:lnTo>
                      <a:pt x="7213" y="182"/>
                    </a:lnTo>
                    <a:cubicBezTo>
                      <a:pt x="7205" y="170"/>
                      <a:pt x="7194" y="163"/>
                      <a:pt x="7182" y="163"/>
                    </a:cubicBezTo>
                    <a:cubicBezTo>
                      <a:pt x="7176" y="163"/>
                      <a:pt x="7169" y="165"/>
                      <a:pt x="7162" y="170"/>
                    </a:cubicBezTo>
                    <a:cubicBezTo>
                      <a:pt x="7150" y="176"/>
                      <a:pt x="7137" y="189"/>
                      <a:pt x="7124" y="195"/>
                    </a:cubicBezTo>
                    <a:cubicBezTo>
                      <a:pt x="7143" y="151"/>
                      <a:pt x="7156" y="100"/>
                      <a:pt x="7162" y="49"/>
                    </a:cubicBezTo>
                    <a:cubicBezTo>
                      <a:pt x="7167" y="22"/>
                      <a:pt x="7145" y="1"/>
                      <a:pt x="7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38"/>
              <p:cNvSpPr/>
              <p:nvPr/>
            </p:nvSpPr>
            <p:spPr>
              <a:xfrm flipH="1">
                <a:off x="6709320" y="1632017"/>
                <a:ext cx="1261635" cy="680797"/>
              </a:xfrm>
              <a:custGeom>
                <a:rect b="b" l="l" r="r" t="t"/>
                <a:pathLst>
                  <a:path extrusionOk="0" h="3985" w="7385">
                    <a:moveTo>
                      <a:pt x="6864" y="0"/>
                    </a:moveTo>
                    <a:lnTo>
                      <a:pt x="6864" y="0"/>
                    </a:lnTo>
                    <a:cubicBezTo>
                      <a:pt x="6578" y="191"/>
                      <a:pt x="6285" y="375"/>
                      <a:pt x="5993" y="553"/>
                    </a:cubicBezTo>
                    <a:cubicBezTo>
                      <a:pt x="5421" y="909"/>
                      <a:pt x="4836" y="1252"/>
                      <a:pt x="4245" y="1576"/>
                    </a:cubicBezTo>
                    <a:cubicBezTo>
                      <a:pt x="3953" y="1742"/>
                      <a:pt x="3654" y="1900"/>
                      <a:pt x="3349" y="2059"/>
                    </a:cubicBezTo>
                    <a:cubicBezTo>
                      <a:pt x="3203" y="2142"/>
                      <a:pt x="3051" y="2212"/>
                      <a:pt x="2898" y="2294"/>
                    </a:cubicBezTo>
                    <a:cubicBezTo>
                      <a:pt x="2771" y="2358"/>
                      <a:pt x="2644" y="2422"/>
                      <a:pt x="2511" y="2479"/>
                    </a:cubicBezTo>
                    <a:cubicBezTo>
                      <a:pt x="2504" y="2485"/>
                      <a:pt x="2498" y="2498"/>
                      <a:pt x="2491" y="2504"/>
                    </a:cubicBezTo>
                    <a:cubicBezTo>
                      <a:pt x="1888" y="2854"/>
                      <a:pt x="1265" y="3165"/>
                      <a:pt x="617" y="3438"/>
                    </a:cubicBezTo>
                    <a:cubicBezTo>
                      <a:pt x="623" y="3457"/>
                      <a:pt x="610" y="3476"/>
                      <a:pt x="598" y="3483"/>
                    </a:cubicBezTo>
                    <a:cubicBezTo>
                      <a:pt x="382" y="3591"/>
                      <a:pt x="178" y="3724"/>
                      <a:pt x="0" y="3883"/>
                    </a:cubicBezTo>
                    <a:cubicBezTo>
                      <a:pt x="216" y="3839"/>
                      <a:pt x="433" y="3762"/>
                      <a:pt x="636" y="3661"/>
                    </a:cubicBezTo>
                    <a:cubicBezTo>
                      <a:pt x="623" y="3648"/>
                      <a:pt x="623" y="3635"/>
                      <a:pt x="636" y="3623"/>
                    </a:cubicBezTo>
                    <a:cubicBezTo>
                      <a:pt x="649" y="3604"/>
                      <a:pt x="668" y="3584"/>
                      <a:pt x="687" y="3559"/>
                    </a:cubicBezTo>
                    <a:cubicBezTo>
                      <a:pt x="691" y="3555"/>
                      <a:pt x="697" y="3552"/>
                      <a:pt x="704" y="3552"/>
                    </a:cubicBezTo>
                    <a:cubicBezTo>
                      <a:pt x="715" y="3552"/>
                      <a:pt x="727" y="3559"/>
                      <a:pt x="731" y="3572"/>
                    </a:cubicBezTo>
                    <a:cubicBezTo>
                      <a:pt x="776" y="3546"/>
                      <a:pt x="827" y="3527"/>
                      <a:pt x="877" y="3502"/>
                    </a:cubicBezTo>
                    <a:cubicBezTo>
                      <a:pt x="954" y="3470"/>
                      <a:pt x="1024" y="3432"/>
                      <a:pt x="1100" y="3387"/>
                    </a:cubicBezTo>
                    <a:cubicBezTo>
                      <a:pt x="1170" y="3349"/>
                      <a:pt x="1246" y="3305"/>
                      <a:pt x="1316" y="3260"/>
                    </a:cubicBezTo>
                    <a:cubicBezTo>
                      <a:pt x="1386" y="3216"/>
                      <a:pt x="1456" y="3171"/>
                      <a:pt x="1532" y="3140"/>
                    </a:cubicBezTo>
                    <a:cubicBezTo>
                      <a:pt x="1535" y="3137"/>
                      <a:pt x="1539" y="3136"/>
                      <a:pt x="1542" y="3136"/>
                    </a:cubicBezTo>
                    <a:cubicBezTo>
                      <a:pt x="1557" y="3136"/>
                      <a:pt x="1568" y="3156"/>
                      <a:pt x="1557" y="3171"/>
                    </a:cubicBezTo>
                    <a:cubicBezTo>
                      <a:pt x="1500" y="3235"/>
                      <a:pt x="1430" y="3286"/>
                      <a:pt x="1354" y="3324"/>
                    </a:cubicBezTo>
                    <a:cubicBezTo>
                      <a:pt x="1284" y="3375"/>
                      <a:pt x="1214" y="3413"/>
                      <a:pt x="1144" y="3451"/>
                    </a:cubicBezTo>
                    <a:cubicBezTo>
                      <a:pt x="1024" y="3521"/>
                      <a:pt x="896" y="3584"/>
                      <a:pt x="769" y="3635"/>
                    </a:cubicBezTo>
                    <a:cubicBezTo>
                      <a:pt x="776" y="3654"/>
                      <a:pt x="769" y="3667"/>
                      <a:pt x="757" y="3673"/>
                    </a:cubicBezTo>
                    <a:cubicBezTo>
                      <a:pt x="636" y="3775"/>
                      <a:pt x="509" y="3883"/>
                      <a:pt x="388" y="3985"/>
                    </a:cubicBezTo>
                    <a:lnTo>
                      <a:pt x="725" y="3870"/>
                    </a:lnTo>
                    <a:lnTo>
                      <a:pt x="757" y="3870"/>
                    </a:lnTo>
                    <a:cubicBezTo>
                      <a:pt x="890" y="3781"/>
                      <a:pt x="1024" y="3699"/>
                      <a:pt x="1151" y="3610"/>
                    </a:cubicBezTo>
                    <a:cubicBezTo>
                      <a:pt x="1329" y="3496"/>
                      <a:pt x="1500" y="3375"/>
                      <a:pt x="1678" y="3273"/>
                    </a:cubicBezTo>
                    <a:cubicBezTo>
                      <a:pt x="1682" y="3271"/>
                      <a:pt x="1685" y="3271"/>
                      <a:pt x="1688" y="3271"/>
                    </a:cubicBezTo>
                    <a:cubicBezTo>
                      <a:pt x="1708" y="3271"/>
                      <a:pt x="1720" y="3300"/>
                      <a:pt x="1703" y="3311"/>
                    </a:cubicBezTo>
                    <a:cubicBezTo>
                      <a:pt x="1532" y="3432"/>
                      <a:pt x="1354" y="3540"/>
                      <a:pt x="1176" y="3654"/>
                    </a:cubicBezTo>
                    <a:cubicBezTo>
                      <a:pt x="1049" y="3737"/>
                      <a:pt x="922" y="3820"/>
                      <a:pt x="788" y="3902"/>
                    </a:cubicBezTo>
                    <a:cubicBezTo>
                      <a:pt x="795" y="3921"/>
                      <a:pt x="788" y="3934"/>
                      <a:pt x="782" y="3947"/>
                    </a:cubicBezTo>
                    <a:cubicBezTo>
                      <a:pt x="1214" y="3712"/>
                      <a:pt x="1640" y="3476"/>
                      <a:pt x="2072" y="3241"/>
                    </a:cubicBezTo>
                    <a:cubicBezTo>
                      <a:pt x="3025" y="2708"/>
                      <a:pt x="3972" y="2167"/>
                      <a:pt x="4906" y="1608"/>
                    </a:cubicBezTo>
                    <a:cubicBezTo>
                      <a:pt x="5739" y="1112"/>
                      <a:pt x="6565" y="610"/>
                      <a:pt x="7385" y="102"/>
                    </a:cubicBezTo>
                    <a:lnTo>
                      <a:pt x="7385" y="102"/>
                    </a:lnTo>
                    <a:cubicBezTo>
                      <a:pt x="7213" y="166"/>
                      <a:pt x="7048" y="223"/>
                      <a:pt x="6876" y="286"/>
                    </a:cubicBezTo>
                    <a:lnTo>
                      <a:pt x="6870" y="286"/>
                    </a:lnTo>
                    <a:cubicBezTo>
                      <a:pt x="6609" y="445"/>
                      <a:pt x="6349" y="604"/>
                      <a:pt x="6088" y="763"/>
                    </a:cubicBezTo>
                    <a:cubicBezTo>
                      <a:pt x="6083" y="765"/>
                      <a:pt x="6078" y="766"/>
                      <a:pt x="6074" y="766"/>
                    </a:cubicBezTo>
                    <a:cubicBezTo>
                      <a:pt x="6050" y="766"/>
                      <a:pt x="6035" y="741"/>
                      <a:pt x="6057" y="725"/>
                    </a:cubicBezTo>
                    <a:cubicBezTo>
                      <a:pt x="6260" y="591"/>
                      <a:pt x="6457" y="452"/>
                      <a:pt x="6660" y="312"/>
                    </a:cubicBezTo>
                    <a:lnTo>
                      <a:pt x="6660" y="312"/>
                    </a:lnTo>
                    <a:lnTo>
                      <a:pt x="6622" y="331"/>
                    </a:lnTo>
                    <a:cubicBezTo>
                      <a:pt x="6619" y="333"/>
                      <a:pt x="6615" y="333"/>
                      <a:pt x="6612" y="333"/>
                    </a:cubicBezTo>
                    <a:cubicBezTo>
                      <a:pt x="6592" y="333"/>
                      <a:pt x="6580" y="303"/>
                      <a:pt x="6597" y="286"/>
                    </a:cubicBezTo>
                    <a:cubicBezTo>
                      <a:pt x="6635" y="255"/>
                      <a:pt x="6667" y="229"/>
                      <a:pt x="6711" y="204"/>
                    </a:cubicBezTo>
                    <a:cubicBezTo>
                      <a:pt x="6705" y="191"/>
                      <a:pt x="6711" y="172"/>
                      <a:pt x="6717" y="166"/>
                    </a:cubicBezTo>
                    <a:cubicBezTo>
                      <a:pt x="6717" y="153"/>
                      <a:pt x="6724" y="140"/>
                      <a:pt x="6736" y="134"/>
                    </a:cubicBezTo>
                    <a:lnTo>
                      <a:pt x="6768" y="127"/>
                    </a:lnTo>
                    <a:cubicBezTo>
                      <a:pt x="6813" y="89"/>
                      <a:pt x="6845" y="45"/>
                      <a:pt x="68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38"/>
              <p:cNvSpPr/>
              <p:nvPr/>
            </p:nvSpPr>
            <p:spPr>
              <a:xfrm flipH="1">
                <a:off x="7211924" y="606294"/>
                <a:ext cx="15888" cy="19647"/>
              </a:xfrm>
              <a:custGeom>
                <a:rect b="b" l="l" r="r" t="t"/>
                <a:pathLst>
                  <a:path extrusionOk="0" h="115" w="93">
                    <a:moveTo>
                      <a:pt x="70" y="1"/>
                    </a:moveTo>
                    <a:cubicBezTo>
                      <a:pt x="67" y="1"/>
                      <a:pt x="64" y="2"/>
                      <a:pt x="61" y="5"/>
                    </a:cubicBezTo>
                    <a:cubicBezTo>
                      <a:pt x="54" y="5"/>
                      <a:pt x="48" y="18"/>
                      <a:pt x="42" y="24"/>
                    </a:cubicBezTo>
                    <a:cubicBezTo>
                      <a:pt x="35" y="31"/>
                      <a:pt x="35" y="37"/>
                      <a:pt x="29" y="44"/>
                    </a:cubicBezTo>
                    <a:lnTo>
                      <a:pt x="10" y="82"/>
                    </a:lnTo>
                    <a:cubicBezTo>
                      <a:pt x="1" y="100"/>
                      <a:pt x="14" y="115"/>
                      <a:pt x="30" y="115"/>
                    </a:cubicBezTo>
                    <a:cubicBezTo>
                      <a:pt x="36" y="115"/>
                      <a:pt x="43" y="113"/>
                      <a:pt x="48" y="107"/>
                    </a:cubicBezTo>
                    <a:cubicBezTo>
                      <a:pt x="54" y="94"/>
                      <a:pt x="61" y="82"/>
                      <a:pt x="67" y="69"/>
                    </a:cubicBezTo>
                    <a:cubicBezTo>
                      <a:pt x="73" y="63"/>
                      <a:pt x="73" y="56"/>
                      <a:pt x="80" y="50"/>
                    </a:cubicBezTo>
                    <a:cubicBezTo>
                      <a:pt x="80" y="37"/>
                      <a:pt x="92" y="31"/>
                      <a:pt x="86" y="18"/>
                    </a:cubicBezTo>
                    <a:cubicBezTo>
                      <a:pt x="86" y="12"/>
                      <a:pt x="80" y="5"/>
                      <a:pt x="80" y="5"/>
                    </a:cubicBezTo>
                    <a:cubicBezTo>
                      <a:pt x="77" y="2"/>
                      <a:pt x="73" y="1"/>
                      <a:pt x="70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38"/>
              <p:cNvSpPr/>
              <p:nvPr/>
            </p:nvSpPr>
            <p:spPr>
              <a:xfrm flipH="1">
                <a:off x="7090288" y="553505"/>
                <a:ext cx="13325" cy="56206"/>
              </a:xfrm>
              <a:custGeom>
                <a:rect b="b" l="l" r="r" t="t"/>
                <a:pathLst>
                  <a:path extrusionOk="0" h="329" w="78">
                    <a:moveTo>
                      <a:pt x="30" y="0"/>
                    </a:moveTo>
                    <a:cubicBezTo>
                      <a:pt x="16" y="0"/>
                      <a:pt x="1" y="10"/>
                      <a:pt x="1" y="28"/>
                    </a:cubicBezTo>
                    <a:cubicBezTo>
                      <a:pt x="14" y="73"/>
                      <a:pt x="20" y="124"/>
                      <a:pt x="20" y="168"/>
                    </a:cubicBezTo>
                    <a:lnTo>
                      <a:pt x="20" y="238"/>
                    </a:lnTo>
                    <a:cubicBezTo>
                      <a:pt x="20" y="264"/>
                      <a:pt x="20" y="289"/>
                      <a:pt x="26" y="314"/>
                    </a:cubicBezTo>
                    <a:cubicBezTo>
                      <a:pt x="29" y="324"/>
                      <a:pt x="39" y="329"/>
                      <a:pt x="49" y="329"/>
                    </a:cubicBezTo>
                    <a:cubicBezTo>
                      <a:pt x="58" y="329"/>
                      <a:pt x="68" y="324"/>
                      <a:pt x="71" y="314"/>
                    </a:cubicBezTo>
                    <a:cubicBezTo>
                      <a:pt x="77" y="289"/>
                      <a:pt x="77" y="264"/>
                      <a:pt x="77" y="238"/>
                    </a:cubicBezTo>
                    <a:cubicBezTo>
                      <a:pt x="77" y="213"/>
                      <a:pt x="77" y="187"/>
                      <a:pt x="71" y="162"/>
                    </a:cubicBezTo>
                    <a:cubicBezTo>
                      <a:pt x="71" y="117"/>
                      <a:pt x="58" y="67"/>
                      <a:pt x="52" y="16"/>
                    </a:cubicBezTo>
                    <a:cubicBezTo>
                      <a:pt x="49" y="5"/>
                      <a:pt x="40" y="0"/>
                      <a:pt x="30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38"/>
              <p:cNvSpPr/>
              <p:nvPr/>
            </p:nvSpPr>
            <p:spPr>
              <a:xfrm flipH="1">
                <a:off x="7106688" y="486706"/>
                <a:ext cx="39634" cy="127447"/>
              </a:xfrm>
              <a:custGeom>
                <a:rect b="b" l="l" r="r" t="t"/>
                <a:pathLst>
                  <a:path extrusionOk="0" h="746" w="232">
                    <a:moveTo>
                      <a:pt x="29" y="1"/>
                    </a:moveTo>
                    <a:cubicBezTo>
                      <a:pt x="15" y="1"/>
                      <a:pt x="1" y="15"/>
                      <a:pt x="9" y="32"/>
                    </a:cubicBezTo>
                    <a:cubicBezTo>
                      <a:pt x="60" y="146"/>
                      <a:pt x="98" y="261"/>
                      <a:pt x="124" y="381"/>
                    </a:cubicBezTo>
                    <a:cubicBezTo>
                      <a:pt x="136" y="439"/>
                      <a:pt x="143" y="502"/>
                      <a:pt x="149" y="559"/>
                    </a:cubicBezTo>
                    <a:lnTo>
                      <a:pt x="149" y="648"/>
                    </a:lnTo>
                    <a:cubicBezTo>
                      <a:pt x="143" y="680"/>
                      <a:pt x="149" y="705"/>
                      <a:pt x="162" y="731"/>
                    </a:cubicBezTo>
                    <a:cubicBezTo>
                      <a:pt x="165" y="740"/>
                      <a:pt x="173" y="745"/>
                      <a:pt x="182" y="745"/>
                    </a:cubicBezTo>
                    <a:cubicBezTo>
                      <a:pt x="191" y="745"/>
                      <a:pt x="200" y="740"/>
                      <a:pt x="206" y="731"/>
                    </a:cubicBezTo>
                    <a:cubicBezTo>
                      <a:pt x="225" y="680"/>
                      <a:pt x="232" y="616"/>
                      <a:pt x="219" y="553"/>
                    </a:cubicBezTo>
                    <a:cubicBezTo>
                      <a:pt x="213" y="489"/>
                      <a:pt x="206" y="426"/>
                      <a:pt x="194" y="362"/>
                    </a:cubicBezTo>
                    <a:cubicBezTo>
                      <a:pt x="162" y="242"/>
                      <a:pt x="111" y="121"/>
                      <a:pt x="48" y="13"/>
                    </a:cubicBezTo>
                    <a:cubicBezTo>
                      <a:pt x="43" y="4"/>
                      <a:pt x="36" y="1"/>
                      <a:pt x="29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38"/>
              <p:cNvSpPr/>
              <p:nvPr/>
            </p:nvSpPr>
            <p:spPr>
              <a:xfrm flipH="1">
                <a:off x="7138122" y="512674"/>
                <a:ext cx="19646" cy="44418"/>
              </a:xfrm>
              <a:custGeom>
                <a:rect b="b" l="l" r="r" t="t"/>
                <a:pathLst>
                  <a:path extrusionOk="0" h="260" w="115">
                    <a:moveTo>
                      <a:pt x="19" y="1"/>
                    </a:moveTo>
                    <a:cubicBezTo>
                      <a:pt x="6" y="7"/>
                      <a:pt x="0" y="20"/>
                      <a:pt x="6" y="32"/>
                    </a:cubicBezTo>
                    <a:cubicBezTo>
                      <a:pt x="13" y="70"/>
                      <a:pt x="26" y="102"/>
                      <a:pt x="38" y="140"/>
                    </a:cubicBezTo>
                    <a:cubicBezTo>
                      <a:pt x="45" y="159"/>
                      <a:pt x="51" y="178"/>
                      <a:pt x="51" y="198"/>
                    </a:cubicBezTo>
                    <a:cubicBezTo>
                      <a:pt x="57" y="217"/>
                      <a:pt x="64" y="236"/>
                      <a:pt x="76" y="248"/>
                    </a:cubicBezTo>
                    <a:cubicBezTo>
                      <a:pt x="82" y="256"/>
                      <a:pt x="89" y="260"/>
                      <a:pt x="96" y="260"/>
                    </a:cubicBezTo>
                    <a:cubicBezTo>
                      <a:pt x="106" y="260"/>
                      <a:pt x="115" y="253"/>
                      <a:pt x="115" y="242"/>
                    </a:cubicBezTo>
                    <a:cubicBezTo>
                      <a:pt x="115" y="223"/>
                      <a:pt x="108" y="204"/>
                      <a:pt x="102" y="185"/>
                    </a:cubicBezTo>
                    <a:lnTo>
                      <a:pt x="83" y="128"/>
                    </a:lnTo>
                    <a:lnTo>
                      <a:pt x="51" y="20"/>
                    </a:lnTo>
                    <a:cubicBezTo>
                      <a:pt x="45" y="7"/>
                      <a:pt x="32" y="1"/>
                      <a:pt x="19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38"/>
              <p:cNvSpPr/>
              <p:nvPr/>
            </p:nvSpPr>
            <p:spPr>
              <a:xfrm flipH="1">
                <a:off x="7155548" y="480214"/>
                <a:ext cx="51593" cy="82345"/>
              </a:xfrm>
              <a:custGeom>
                <a:rect b="b" l="l" r="r" t="t"/>
                <a:pathLst>
                  <a:path extrusionOk="0" h="482" w="302">
                    <a:moveTo>
                      <a:pt x="29" y="0"/>
                    </a:moveTo>
                    <a:cubicBezTo>
                      <a:pt x="13" y="0"/>
                      <a:pt x="1" y="23"/>
                      <a:pt x="16" y="38"/>
                    </a:cubicBezTo>
                    <a:cubicBezTo>
                      <a:pt x="73" y="95"/>
                      <a:pt x="124" y="165"/>
                      <a:pt x="162" y="241"/>
                    </a:cubicBezTo>
                    <a:cubicBezTo>
                      <a:pt x="181" y="280"/>
                      <a:pt x="194" y="318"/>
                      <a:pt x="200" y="356"/>
                    </a:cubicBezTo>
                    <a:cubicBezTo>
                      <a:pt x="207" y="375"/>
                      <a:pt x="213" y="394"/>
                      <a:pt x="213" y="419"/>
                    </a:cubicBezTo>
                    <a:cubicBezTo>
                      <a:pt x="213" y="438"/>
                      <a:pt x="226" y="464"/>
                      <a:pt x="245" y="477"/>
                    </a:cubicBezTo>
                    <a:cubicBezTo>
                      <a:pt x="248" y="480"/>
                      <a:pt x="253" y="481"/>
                      <a:pt x="257" y="481"/>
                    </a:cubicBezTo>
                    <a:cubicBezTo>
                      <a:pt x="262" y="481"/>
                      <a:pt x="267" y="480"/>
                      <a:pt x="270" y="477"/>
                    </a:cubicBezTo>
                    <a:cubicBezTo>
                      <a:pt x="302" y="445"/>
                      <a:pt x="283" y="381"/>
                      <a:pt x="270" y="343"/>
                    </a:cubicBezTo>
                    <a:cubicBezTo>
                      <a:pt x="257" y="292"/>
                      <a:pt x="238" y="254"/>
                      <a:pt x="219" y="210"/>
                    </a:cubicBezTo>
                    <a:cubicBezTo>
                      <a:pt x="175" y="127"/>
                      <a:pt x="118" y="57"/>
                      <a:pt x="41" y="6"/>
                    </a:cubicBezTo>
                    <a:cubicBezTo>
                      <a:pt x="37" y="2"/>
                      <a:pt x="33" y="0"/>
                      <a:pt x="29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38"/>
              <p:cNvSpPr/>
              <p:nvPr/>
            </p:nvSpPr>
            <p:spPr>
              <a:xfrm flipH="1">
                <a:off x="7193474" y="484314"/>
                <a:ext cx="52276" cy="107629"/>
              </a:xfrm>
              <a:custGeom>
                <a:rect b="b" l="l" r="r" t="t"/>
                <a:pathLst>
                  <a:path extrusionOk="0" h="630" w="306">
                    <a:moveTo>
                      <a:pt x="55" y="1"/>
                    </a:moveTo>
                    <a:cubicBezTo>
                      <a:pt x="40" y="1"/>
                      <a:pt x="26" y="5"/>
                      <a:pt x="13" y="14"/>
                    </a:cubicBezTo>
                    <a:cubicBezTo>
                      <a:pt x="0" y="27"/>
                      <a:pt x="0" y="39"/>
                      <a:pt x="7" y="52"/>
                    </a:cubicBezTo>
                    <a:cubicBezTo>
                      <a:pt x="13" y="71"/>
                      <a:pt x="39" y="84"/>
                      <a:pt x="58" y="97"/>
                    </a:cubicBezTo>
                    <a:cubicBezTo>
                      <a:pt x="77" y="109"/>
                      <a:pt x="96" y="122"/>
                      <a:pt x="115" y="141"/>
                    </a:cubicBezTo>
                    <a:cubicBezTo>
                      <a:pt x="147" y="173"/>
                      <a:pt x="172" y="211"/>
                      <a:pt x="185" y="256"/>
                    </a:cubicBezTo>
                    <a:cubicBezTo>
                      <a:pt x="216" y="370"/>
                      <a:pt x="216" y="484"/>
                      <a:pt x="185" y="599"/>
                    </a:cubicBezTo>
                    <a:cubicBezTo>
                      <a:pt x="181" y="618"/>
                      <a:pt x="195" y="630"/>
                      <a:pt x="209" y="630"/>
                    </a:cubicBezTo>
                    <a:cubicBezTo>
                      <a:pt x="218" y="630"/>
                      <a:pt x="227" y="624"/>
                      <a:pt x="229" y="611"/>
                    </a:cubicBezTo>
                    <a:cubicBezTo>
                      <a:pt x="261" y="548"/>
                      <a:pt x="286" y="484"/>
                      <a:pt x="293" y="414"/>
                    </a:cubicBezTo>
                    <a:cubicBezTo>
                      <a:pt x="305" y="351"/>
                      <a:pt x="299" y="281"/>
                      <a:pt x="274" y="217"/>
                    </a:cubicBezTo>
                    <a:cubicBezTo>
                      <a:pt x="255" y="160"/>
                      <a:pt x="223" y="103"/>
                      <a:pt x="178" y="65"/>
                    </a:cubicBezTo>
                    <a:cubicBezTo>
                      <a:pt x="150" y="36"/>
                      <a:pt x="100" y="1"/>
                      <a:pt x="55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38"/>
              <p:cNvSpPr/>
              <p:nvPr/>
            </p:nvSpPr>
            <p:spPr>
              <a:xfrm flipH="1">
                <a:off x="7202186" y="501398"/>
                <a:ext cx="135816" cy="121467"/>
              </a:xfrm>
              <a:custGeom>
                <a:rect b="b" l="l" r="r" t="t"/>
                <a:pathLst>
                  <a:path extrusionOk="0" h="711" w="795">
                    <a:moveTo>
                      <a:pt x="388" y="123"/>
                    </a:moveTo>
                    <a:cubicBezTo>
                      <a:pt x="457" y="123"/>
                      <a:pt x="519" y="154"/>
                      <a:pt x="566" y="206"/>
                    </a:cubicBezTo>
                    <a:cubicBezTo>
                      <a:pt x="610" y="264"/>
                      <a:pt x="629" y="340"/>
                      <a:pt x="610" y="416"/>
                    </a:cubicBezTo>
                    <a:cubicBezTo>
                      <a:pt x="591" y="473"/>
                      <a:pt x="553" y="524"/>
                      <a:pt x="502" y="556"/>
                    </a:cubicBezTo>
                    <a:cubicBezTo>
                      <a:pt x="591" y="473"/>
                      <a:pt x="604" y="346"/>
                      <a:pt x="547" y="251"/>
                    </a:cubicBezTo>
                    <a:cubicBezTo>
                      <a:pt x="502" y="181"/>
                      <a:pt x="432" y="136"/>
                      <a:pt x="350" y="130"/>
                    </a:cubicBezTo>
                    <a:lnTo>
                      <a:pt x="331" y="130"/>
                    </a:lnTo>
                    <a:cubicBezTo>
                      <a:pt x="343" y="124"/>
                      <a:pt x="356" y="124"/>
                      <a:pt x="375" y="124"/>
                    </a:cubicBezTo>
                    <a:lnTo>
                      <a:pt x="369" y="124"/>
                    </a:lnTo>
                    <a:cubicBezTo>
                      <a:pt x="375" y="123"/>
                      <a:pt x="382" y="123"/>
                      <a:pt x="388" y="123"/>
                    </a:cubicBezTo>
                    <a:close/>
                    <a:moveTo>
                      <a:pt x="384" y="0"/>
                    </a:moveTo>
                    <a:cubicBezTo>
                      <a:pt x="285" y="0"/>
                      <a:pt x="185" y="42"/>
                      <a:pt x="115" y="130"/>
                    </a:cubicBezTo>
                    <a:cubicBezTo>
                      <a:pt x="64" y="175"/>
                      <a:pt x="32" y="232"/>
                      <a:pt x="26" y="295"/>
                    </a:cubicBezTo>
                    <a:cubicBezTo>
                      <a:pt x="0" y="441"/>
                      <a:pt x="70" y="594"/>
                      <a:pt x="204" y="664"/>
                    </a:cubicBezTo>
                    <a:cubicBezTo>
                      <a:pt x="260" y="696"/>
                      <a:pt x="319" y="711"/>
                      <a:pt x="376" y="711"/>
                    </a:cubicBezTo>
                    <a:cubicBezTo>
                      <a:pt x="600" y="711"/>
                      <a:pt x="794" y="488"/>
                      <a:pt x="718" y="244"/>
                    </a:cubicBezTo>
                    <a:cubicBezTo>
                      <a:pt x="670" y="87"/>
                      <a:pt x="528" y="0"/>
                      <a:pt x="384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38"/>
              <p:cNvSpPr/>
              <p:nvPr/>
            </p:nvSpPr>
            <p:spPr>
              <a:xfrm flipH="1">
                <a:off x="7195694" y="476797"/>
                <a:ext cx="30580" cy="37072"/>
              </a:xfrm>
              <a:custGeom>
                <a:rect b="b" l="l" r="r" t="t"/>
                <a:pathLst>
                  <a:path extrusionOk="0" h="217" w="179">
                    <a:moveTo>
                      <a:pt x="39" y="1"/>
                    </a:moveTo>
                    <a:cubicBezTo>
                      <a:pt x="33" y="1"/>
                      <a:pt x="20" y="1"/>
                      <a:pt x="13" y="7"/>
                    </a:cubicBezTo>
                    <a:cubicBezTo>
                      <a:pt x="1" y="20"/>
                      <a:pt x="7" y="45"/>
                      <a:pt x="26" y="45"/>
                    </a:cubicBezTo>
                    <a:cubicBezTo>
                      <a:pt x="39" y="52"/>
                      <a:pt x="52" y="64"/>
                      <a:pt x="71" y="77"/>
                    </a:cubicBezTo>
                    <a:cubicBezTo>
                      <a:pt x="71" y="83"/>
                      <a:pt x="77" y="90"/>
                      <a:pt x="83" y="96"/>
                    </a:cubicBezTo>
                    <a:lnTo>
                      <a:pt x="96" y="109"/>
                    </a:lnTo>
                    <a:cubicBezTo>
                      <a:pt x="109" y="128"/>
                      <a:pt x="115" y="141"/>
                      <a:pt x="128" y="160"/>
                    </a:cubicBezTo>
                    <a:cubicBezTo>
                      <a:pt x="128" y="166"/>
                      <a:pt x="128" y="166"/>
                      <a:pt x="134" y="172"/>
                    </a:cubicBezTo>
                    <a:lnTo>
                      <a:pt x="134" y="179"/>
                    </a:lnTo>
                    <a:cubicBezTo>
                      <a:pt x="134" y="185"/>
                      <a:pt x="134" y="191"/>
                      <a:pt x="141" y="198"/>
                    </a:cubicBezTo>
                    <a:cubicBezTo>
                      <a:pt x="141" y="198"/>
                      <a:pt x="141" y="204"/>
                      <a:pt x="147" y="204"/>
                    </a:cubicBezTo>
                    <a:cubicBezTo>
                      <a:pt x="147" y="211"/>
                      <a:pt x="153" y="217"/>
                      <a:pt x="160" y="217"/>
                    </a:cubicBezTo>
                    <a:cubicBezTo>
                      <a:pt x="166" y="211"/>
                      <a:pt x="172" y="211"/>
                      <a:pt x="179" y="204"/>
                    </a:cubicBezTo>
                    <a:lnTo>
                      <a:pt x="179" y="185"/>
                    </a:lnTo>
                    <a:cubicBezTo>
                      <a:pt x="179" y="179"/>
                      <a:pt x="179" y="172"/>
                      <a:pt x="179" y="166"/>
                    </a:cubicBezTo>
                    <a:cubicBezTo>
                      <a:pt x="172" y="160"/>
                      <a:pt x="172" y="147"/>
                      <a:pt x="166" y="141"/>
                    </a:cubicBezTo>
                    <a:cubicBezTo>
                      <a:pt x="160" y="122"/>
                      <a:pt x="147" y="103"/>
                      <a:pt x="134" y="83"/>
                    </a:cubicBezTo>
                    <a:cubicBezTo>
                      <a:pt x="109" y="45"/>
                      <a:pt x="77" y="20"/>
                      <a:pt x="39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38"/>
              <p:cNvSpPr/>
              <p:nvPr/>
            </p:nvSpPr>
            <p:spPr>
              <a:xfrm flipH="1">
                <a:off x="7238575" y="625428"/>
                <a:ext cx="84052" cy="29726"/>
              </a:xfrm>
              <a:custGeom>
                <a:rect b="b" l="l" r="r" t="t"/>
                <a:pathLst>
                  <a:path extrusionOk="0" h="174" w="492">
                    <a:moveTo>
                      <a:pt x="31" y="0"/>
                    </a:moveTo>
                    <a:cubicBezTo>
                      <a:pt x="15" y="0"/>
                      <a:pt x="1" y="22"/>
                      <a:pt x="12" y="33"/>
                    </a:cubicBezTo>
                    <a:cubicBezTo>
                      <a:pt x="44" y="65"/>
                      <a:pt x="69" y="84"/>
                      <a:pt x="101" y="109"/>
                    </a:cubicBezTo>
                    <a:cubicBezTo>
                      <a:pt x="133" y="129"/>
                      <a:pt x="164" y="148"/>
                      <a:pt x="203" y="160"/>
                    </a:cubicBezTo>
                    <a:cubicBezTo>
                      <a:pt x="232" y="169"/>
                      <a:pt x="263" y="174"/>
                      <a:pt x="294" y="174"/>
                    </a:cubicBezTo>
                    <a:cubicBezTo>
                      <a:pt x="330" y="174"/>
                      <a:pt x="366" y="168"/>
                      <a:pt x="400" y="154"/>
                    </a:cubicBezTo>
                    <a:cubicBezTo>
                      <a:pt x="431" y="141"/>
                      <a:pt x="457" y="122"/>
                      <a:pt x="476" y="97"/>
                    </a:cubicBezTo>
                    <a:cubicBezTo>
                      <a:pt x="492" y="70"/>
                      <a:pt x="476" y="43"/>
                      <a:pt x="448" y="43"/>
                    </a:cubicBezTo>
                    <a:cubicBezTo>
                      <a:pt x="443" y="43"/>
                      <a:pt x="437" y="44"/>
                      <a:pt x="431" y="46"/>
                    </a:cubicBezTo>
                    <a:cubicBezTo>
                      <a:pt x="419" y="52"/>
                      <a:pt x="406" y="59"/>
                      <a:pt x="393" y="71"/>
                    </a:cubicBezTo>
                    <a:cubicBezTo>
                      <a:pt x="380" y="78"/>
                      <a:pt x="368" y="84"/>
                      <a:pt x="355" y="90"/>
                    </a:cubicBezTo>
                    <a:cubicBezTo>
                      <a:pt x="333" y="95"/>
                      <a:pt x="310" y="99"/>
                      <a:pt x="290" y="99"/>
                    </a:cubicBezTo>
                    <a:cubicBezTo>
                      <a:pt x="282" y="99"/>
                      <a:pt x="274" y="99"/>
                      <a:pt x="266" y="97"/>
                    </a:cubicBezTo>
                    <a:cubicBezTo>
                      <a:pt x="228" y="97"/>
                      <a:pt x="190" y="84"/>
                      <a:pt x="152" y="65"/>
                    </a:cubicBezTo>
                    <a:cubicBezTo>
                      <a:pt x="114" y="46"/>
                      <a:pt x="75" y="27"/>
                      <a:pt x="37" y="1"/>
                    </a:cubicBezTo>
                    <a:cubicBezTo>
                      <a:pt x="35" y="1"/>
                      <a:pt x="33" y="0"/>
                      <a:pt x="31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38"/>
              <p:cNvSpPr/>
              <p:nvPr/>
            </p:nvSpPr>
            <p:spPr>
              <a:xfrm flipH="1">
                <a:off x="7200307" y="613811"/>
                <a:ext cx="10763" cy="11959"/>
              </a:xfrm>
              <a:custGeom>
                <a:rect b="b" l="l" r="r" t="t"/>
                <a:pathLst>
                  <a:path extrusionOk="0" h="70" w="63">
                    <a:moveTo>
                      <a:pt x="50" y="1"/>
                    </a:moveTo>
                    <a:cubicBezTo>
                      <a:pt x="46" y="1"/>
                      <a:pt x="43" y="2"/>
                      <a:pt x="39" y="6"/>
                    </a:cubicBezTo>
                    <a:lnTo>
                      <a:pt x="39" y="12"/>
                    </a:lnTo>
                    <a:lnTo>
                      <a:pt x="13" y="44"/>
                    </a:lnTo>
                    <a:cubicBezTo>
                      <a:pt x="1" y="50"/>
                      <a:pt x="1" y="63"/>
                      <a:pt x="13" y="69"/>
                    </a:cubicBezTo>
                    <a:lnTo>
                      <a:pt x="26" y="69"/>
                    </a:lnTo>
                    <a:cubicBezTo>
                      <a:pt x="33" y="69"/>
                      <a:pt x="33" y="63"/>
                      <a:pt x="39" y="63"/>
                    </a:cubicBezTo>
                    <a:cubicBezTo>
                      <a:pt x="45" y="44"/>
                      <a:pt x="52" y="31"/>
                      <a:pt x="58" y="19"/>
                    </a:cubicBezTo>
                    <a:cubicBezTo>
                      <a:pt x="62" y="10"/>
                      <a:pt x="57" y="1"/>
                      <a:pt x="50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38"/>
              <p:cNvSpPr/>
              <p:nvPr/>
            </p:nvSpPr>
            <p:spPr>
              <a:xfrm flipH="1">
                <a:off x="7076279" y="568880"/>
                <a:ext cx="9909" cy="51081"/>
              </a:xfrm>
              <a:custGeom>
                <a:rect b="b" l="l" r="r" t="t"/>
                <a:pathLst>
                  <a:path extrusionOk="0" h="299" w="58">
                    <a:moveTo>
                      <a:pt x="26" y="0"/>
                    </a:moveTo>
                    <a:cubicBezTo>
                      <a:pt x="16" y="0"/>
                      <a:pt x="7" y="5"/>
                      <a:pt x="7" y="15"/>
                    </a:cubicBezTo>
                    <a:cubicBezTo>
                      <a:pt x="13" y="66"/>
                      <a:pt x="13" y="110"/>
                      <a:pt x="13" y="155"/>
                    </a:cubicBezTo>
                    <a:cubicBezTo>
                      <a:pt x="13" y="174"/>
                      <a:pt x="13" y="199"/>
                      <a:pt x="7" y="218"/>
                    </a:cubicBezTo>
                    <a:cubicBezTo>
                      <a:pt x="1" y="243"/>
                      <a:pt x="7" y="263"/>
                      <a:pt x="13" y="288"/>
                    </a:cubicBezTo>
                    <a:cubicBezTo>
                      <a:pt x="13" y="295"/>
                      <a:pt x="20" y="298"/>
                      <a:pt x="27" y="298"/>
                    </a:cubicBezTo>
                    <a:cubicBezTo>
                      <a:pt x="31" y="298"/>
                      <a:pt x="36" y="297"/>
                      <a:pt x="39" y="294"/>
                    </a:cubicBezTo>
                    <a:cubicBezTo>
                      <a:pt x="51" y="275"/>
                      <a:pt x="58" y="250"/>
                      <a:pt x="58" y="224"/>
                    </a:cubicBezTo>
                    <a:lnTo>
                      <a:pt x="58" y="155"/>
                    </a:lnTo>
                    <a:cubicBezTo>
                      <a:pt x="58" y="110"/>
                      <a:pt x="51" y="59"/>
                      <a:pt x="45" y="15"/>
                    </a:cubicBezTo>
                    <a:cubicBezTo>
                      <a:pt x="45" y="5"/>
                      <a:pt x="36" y="0"/>
                      <a:pt x="26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38"/>
              <p:cNvSpPr/>
              <p:nvPr/>
            </p:nvSpPr>
            <p:spPr>
              <a:xfrm flipH="1">
                <a:off x="7055608" y="595190"/>
                <a:ext cx="9909" cy="44077"/>
              </a:xfrm>
              <a:custGeom>
                <a:rect b="b" l="l" r="r" t="t"/>
                <a:pathLst>
                  <a:path extrusionOk="0" h="258" w="58">
                    <a:moveTo>
                      <a:pt x="38" y="1"/>
                    </a:moveTo>
                    <a:cubicBezTo>
                      <a:pt x="26" y="1"/>
                      <a:pt x="19" y="7"/>
                      <a:pt x="19" y="20"/>
                    </a:cubicBezTo>
                    <a:cubicBezTo>
                      <a:pt x="19" y="51"/>
                      <a:pt x="19" y="89"/>
                      <a:pt x="19" y="128"/>
                    </a:cubicBezTo>
                    <a:cubicBezTo>
                      <a:pt x="13" y="147"/>
                      <a:pt x="7" y="166"/>
                      <a:pt x="7" y="178"/>
                    </a:cubicBezTo>
                    <a:cubicBezTo>
                      <a:pt x="0" y="198"/>
                      <a:pt x="0" y="217"/>
                      <a:pt x="0" y="236"/>
                    </a:cubicBezTo>
                    <a:cubicBezTo>
                      <a:pt x="0" y="248"/>
                      <a:pt x="8" y="258"/>
                      <a:pt x="18" y="258"/>
                    </a:cubicBezTo>
                    <a:cubicBezTo>
                      <a:pt x="22" y="258"/>
                      <a:pt x="28" y="255"/>
                      <a:pt x="32" y="248"/>
                    </a:cubicBezTo>
                    <a:cubicBezTo>
                      <a:pt x="45" y="210"/>
                      <a:pt x="51" y="172"/>
                      <a:pt x="51" y="134"/>
                    </a:cubicBezTo>
                    <a:cubicBezTo>
                      <a:pt x="57" y="96"/>
                      <a:pt x="57" y="58"/>
                      <a:pt x="51" y="20"/>
                    </a:cubicBezTo>
                    <a:cubicBezTo>
                      <a:pt x="51" y="7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38"/>
              <p:cNvSpPr/>
              <p:nvPr/>
            </p:nvSpPr>
            <p:spPr>
              <a:xfrm flipH="1">
                <a:off x="7038182" y="592798"/>
                <a:ext cx="19817" cy="57915"/>
              </a:xfrm>
              <a:custGeom>
                <a:rect b="b" l="l" r="r" t="t"/>
                <a:pathLst>
                  <a:path extrusionOk="0" h="339" w="116">
                    <a:moveTo>
                      <a:pt x="90" y="0"/>
                    </a:moveTo>
                    <a:cubicBezTo>
                      <a:pt x="82" y="0"/>
                      <a:pt x="74" y="5"/>
                      <a:pt x="71" y="15"/>
                    </a:cubicBezTo>
                    <a:cubicBezTo>
                      <a:pt x="64" y="21"/>
                      <a:pt x="58" y="34"/>
                      <a:pt x="58" y="46"/>
                    </a:cubicBezTo>
                    <a:cubicBezTo>
                      <a:pt x="58" y="59"/>
                      <a:pt x="52" y="72"/>
                      <a:pt x="52" y="84"/>
                    </a:cubicBezTo>
                    <a:cubicBezTo>
                      <a:pt x="45" y="110"/>
                      <a:pt x="39" y="135"/>
                      <a:pt x="33" y="161"/>
                    </a:cubicBezTo>
                    <a:cubicBezTo>
                      <a:pt x="26" y="212"/>
                      <a:pt x="13" y="262"/>
                      <a:pt x="1" y="313"/>
                    </a:cubicBezTo>
                    <a:cubicBezTo>
                      <a:pt x="5" y="326"/>
                      <a:pt x="17" y="338"/>
                      <a:pt x="29" y="338"/>
                    </a:cubicBezTo>
                    <a:cubicBezTo>
                      <a:pt x="35" y="338"/>
                      <a:pt x="41" y="335"/>
                      <a:pt x="45" y="326"/>
                    </a:cubicBezTo>
                    <a:cubicBezTo>
                      <a:pt x="71" y="281"/>
                      <a:pt x="90" y="231"/>
                      <a:pt x="102" y="173"/>
                    </a:cubicBezTo>
                    <a:cubicBezTo>
                      <a:pt x="109" y="148"/>
                      <a:pt x="115" y="116"/>
                      <a:pt x="115" y="91"/>
                    </a:cubicBezTo>
                    <a:lnTo>
                      <a:pt x="115" y="53"/>
                    </a:lnTo>
                    <a:cubicBezTo>
                      <a:pt x="115" y="40"/>
                      <a:pt x="115" y="21"/>
                      <a:pt x="109" y="15"/>
                    </a:cubicBezTo>
                    <a:cubicBezTo>
                      <a:pt x="106" y="5"/>
                      <a:pt x="98" y="0"/>
                      <a:pt x="90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38"/>
              <p:cNvSpPr/>
              <p:nvPr/>
            </p:nvSpPr>
            <p:spPr>
              <a:xfrm flipH="1">
                <a:off x="7446484" y="488756"/>
                <a:ext cx="76194" cy="37756"/>
              </a:xfrm>
              <a:custGeom>
                <a:rect b="b" l="l" r="r" t="t"/>
                <a:pathLst>
                  <a:path extrusionOk="0" h="221" w="446">
                    <a:moveTo>
                      <a:pt x="408" y="1"/>
                    </a:moveTo>
                    <a:cubicBezTo>
                      <a:pt x="389" y="7"/>
                      <a:pt x="370" y="13"/>
                      <a:pt x="350" y="20"/>
                    </a:cubicBezTo>
                    <a:cubicBezTo>
                      <a:pt x="338" y="26"/>
                      <a:pt x="319" y="39"/>
                      <a:pt x="300" y="45"/>
                    </a:cubicBezTo>
                    <a:cubicBezTo>
                      <a:pt x="268" y="64"/>
                      <a:pt x="236" y="83"/>
                      <a:pt x="198" y="102"/>
                    </a:cubicBezTo>
                    <a:cubicBezTo>
                      <a:pt x="160" y="115"/>
                      <a:pt x="128" y="134"/>
                      <a:pt x="90" y="147"/>
                    </a:cubicBezTo>
                    <a:cubicBezTo>
                      <a:pt x="71" y="153"/>
                      <a:pt x="1" y="179"/>
                      <a:pt x="26" y="210"/>
                    </a:cubicBezTo>
                    <a:cubicBezTo>
                      <a:pt x="30" y="218"/>
                      <a:pt x="40" y="221"/>
                      <a:pt x="51" y="221"/>
                    </a:cubicBezTo>
                    <a:cubicBezTo>
                      <a:pt x="58" y="221"/>
                      <a:pt x="66" y="219"/>
                      <a:pt x="71" y="217"/>
                    </a:cubicBezTo>
                    <a:cubicBezTo>
                      <a:pt x="90" y="210"/>
                      <a:pt x="109" y="204"/>
                      <a:pt x="128" y="198"/>
                    </a:cubicBezTo>
                    <a:cubicBezTo>
                      <a:pt x="166" y="185"/>
                      <a:pt x="204" y="172"/>
                      <a:pt x="236" y="153"/>
                    </a:cubicBezTo>
                    <a:cubicBezTo>
                      <a:pt x="274" y="141"/>
                      <a:pt x="306" y="128"/>
                      <a:pt x="338" y="109"/>
                    </a:cubicBezTo>
                    <a:cubicBezTo>
                      <a:pt x="376" y="90"/>
                      <a:pt x="408" y="71"/>
                      <a:pt x="433" y="39"/>
                    </a:cubicBezTo>
                    <a:cubicBezTo>
                      <a:pt x="446" y="20"/>
                      <a:pt x="427" y="1"/>
                      <a:pt x="408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38"/>
              <p:cNvSpPr/>
              <p:nvPr/>
            </p:nvSpPr>
            <p:spPr>
              <a:xfrm flipH="1">
                <a:off x="7387887" y="499519"/>
                <a:ext cx="54326" cy="31776"/>
              </a:xfrm>
              <a:custGeom>
                <a:rect b="b" l="l" r="r" t="t"/>
                <a:pathLst>
                  <a:path extrusionOk="0" h="186" w="318">
                    <a:moveTo>
                      <a:pt x="278" y="0"/>
                    </a:moveTo>
                    <a:cubicBezTo>
                      <a:pt x="272" y="0"/>
                      <a:pt x="266" y="2"/>
                      <a:pt x="261" y="8"/>
                    </a:cubicBezTo>
                    <a:cubicBezTo>
                      <a:pt x="223" y="39"/>
                      <a:pt x="184" y="58"/>
                      <a:pt x="140" y="84"/>
                    </a:cubicBezTo>
                    <a:cubicBezTo>
                      <a:pt x="102" y="103"/>
                      <a:pt x="57" y="122"/>
                      <a:pt x="19" y="141"/>
                    </a:cubicBezTo>
                    <a:cubicBezTo>
                      <a:pt x="7" y="141"/>
                      <a:pt x="0" y="154"/>
                      <a:pt x="0" y="167"/>
                    </a:cubicBezTo>
                    <a:cubicBezTo>
                      <a:pt x="7" y="179"/>
                      <a:pt x="19" y="186"/>
                      <a:pt x="32" y="186"/>
                    </a:cubicBezTo>
                    <a:cubicBezTo>
                      <a:pt x="76" y="173"/>
                      <a:pt x="127" y="154"/>
                      <a:pt x="172" y="128"/>
                    </a:cubicBezTo>
                    <a:cubicBezTo>
                      <a:pt x="216" y="109"/>
                      <a:pt x="254" y="78"/>
                      <a:pt x="293" y="52"/>
                    </a:cubicBezTo>
                    <a:cubicBezTo>
                      <a:pt x="318" y="32"/>
                      <a:pt x="299" y="0"/>
                      <a:pt x="278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38"/>
              <p:cNvSpPr/>
              <p:nvPr/>
            </p:nvSpPr>
            <p:spPr>
              <a:xfrm flipH="1">
                <a:off x="7319381" y="490465"/>
                <a:ext cx="43051" cy="30580"/>
              </a:xfrm>
              <a:custGeom>
                <a:rect b="b" l="l" r="r" t="t"/>
                <a:pathLst>
                  <a:path extrusionOk="0" h="179" w="252">
                    <a:moveTo>
                      <a:pt x="238" y="1"/>
                    </a:moveTo>
                    <a:cubicBezTo>
                      <a:pt x="236" y="1"/>
                      <a:pt x="234" y="2"/>
                      <a:pt x="232" y="3"/>
                    </a:cubicBezTo>
                    <a:cubicBezTo>
                      <a:pt x="213" y="10"/>
                      <a:pt x="188" y="16"/>
                      <a:pt x="169" y="29"/>
                    </a:cubicBezTo>
                    <a:cubicBezTo>
                      <a:pt x="150" y="35"/>
                      <a:pt x="131" y="48"/>
                      <a:pt x="118" y="61"/>
                    </a:cubicBezTo>
                    <a:cubicBezTo>
                      <a:pt x="80" y="86"/>
                      <a:pt x="48" y="111"/>
                      <a:pt x="16" y="143"/>
                    </a:cubicBezTo>
                    <a:cubicBezTo>
                      <a:pt x="1" y="159"/>
                      <a:pt x="19" y="178"/>
                      <a:pt x="36" y="178"/>
                    </a:cubicBezTo>
                    <a:cubicBezTo>
                      <a:pt x="40" y="178"/>
                      <a:pt x="44" y="177"/>
                      <a:pt x="48" y="175"/>
                    </a:cubicBezTo>
                    <a:cubicBezTo>
                      <a:pt x="73" y="143"/>
                      <a:pt x="105" y="124"/>
                      <a:pt x="143" y="99"/>
                    </a:cubicBezTo>
                    <a:lnTo>
                      <a:pt x="194" y="67"/>
                    </a:lnTo>
                    <a:cubicBezTo>
                      <a:pt x="207" y="54"/>
                      <a:pt x="226" y="42"/>
                      <a:pt x="245" y="29"/>
                    </a:cubicBezTo>
                    <a:cubicBezTo>
                      <a:pt x="251" y="29"/>
                      <a:pt x="251" y="16"/>
                      <a:pt x="251" y="10"/>
                    </a:cubicBezTo>
                    <a:cubicBezTo>
                      <a:pt x="247" y="5"/>
                      <a:pt x="242" y="1"/>
                      <a:pt x="238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38"/>
              <p:cNvSpPr/>
              <p:nvPr/>
            </p:nvSpPr>
            <p:spPr>
              <a:xfrm flipH="1">
                <a:off x="7851369" y="1241306"/>
                <a:ext cx="624240" cy="369185"/>
              </a:xfrm>
              <a:custGeom>
                <a:rect b="b" l="l" r="r" t="t"/>
                <a:pathLst>
                  <a:path extrusionOk="0" h="2161" w="3654">
                    <a:moveTo>
                      <a:pt x="3631" y="1"/>
                    </a:moveTo>
                    <a:cubicBezTo>
                      <a:pt x="3626" y="1"/>
                      <a:pt x="3621" y="2"/>
                      <a:pt x="3615" y="6"/>
                    </a:cubicBezTo>
                    <a:cubicBezTo>
                      <a:pt x="3564" y="76"/>
                      <a:pt x="3520" y="152"/>
                      <a:pt x="3488" y="228"/>
                    </a:cubicBezTo>
                    <a:cubicBezTo>
                      <a:pt x="3444" y="311"/>
                      <a:pt x="3406" y="381"/>
                      <a:pt x="3361" y="457"/>
                    </a:cubicBezTo>
                    <a:cubicBezTo>
                      <a:pt x="3278" y="610"/>
                      <a:pt x="3177" y="750"/>
                      <a:pt x="3062" y="883"/>
                    </a:cubicBezTo>
                    <a:cubicBezTo>
                      <a:pt x="2948" y="1016"/>
                      <a:pt x="2808" y="1118"/>
                      <a:pt x="2649" y="1182"/>
                    </a:cubicBezTo>
                    <a:cubicBezTo>
                      <a:pt x="2599" y="1201"/>
                      <a:pt x="2546" y="1211"/>
                      <a:pt x="2494" y="1211"/>
                    </a:cubicBezTo>
                    <a:cubicBezTo>
                      <a:pt x="2395" y="1211"/>
                      <a:pt x="2298" y="1176"/>
                      <a:pt x="2224" y="1105"/>
                    </a:cubicBezTo>
                    <a:cubicBezTo>
                      <a:pt x="2338" y="1004"/>
                      <a:pt x="2446" y="896"/>
                      <a:pt x="2541" y="775"/>
                    </a:cubicBezTo>
                    <a:cubicBezTo>
                      <a:pt x="2637" y="654"/>
                      <a:pt x="2751" y="514"/>
                      <a:pt x="2789" y="368"/>
                    </a:cubicBezTo>
                    <a:cubicBezTo>
                      <a:pt x="2794" y="346"/>
                      <a:pt x="2776" y="326"/>
                      <a:pt x="2756" y="326"/>
                    </a:cubicBezTo>
                    <a:cubicBezTo>
                      <a:pt x="2748" y="326"/>
                      <a:pt x="2739" y="329"/>
                      <a:pt x="2732" y="336"/>
                    </a:cubicBezTo>
                    <a:cubicBezTo>
                      <a:pt x="2649" y="438"/>
                      <a:pt x="2567" y="546"/>
                      <a:pt x="2497" y="661"/>
                    </a:cubicBezTo>
                    <a:cubicBezTo>
                      <a:pt x="2414" y="769"/>
                      <a:pt x="2319" y="864"/>
                      <a:pt x="2217" y="959"/>
                    </a:cubicBezTo>
                    <a:cubicBezTo>
                      <a:pt x="2020" y="1144"/>
                      <a:pt x="1791" y="1296"/>
                      <a:pt x="1544" y="1410"/>
                    </a:cubicBezTo>
                    <a:cubicBezTo>
                      <a:pt x="1474" y="1442"/>
                      <a:pt x="1404" y="1474"/>
                      <a:pt x="1334" y="1499"/>
                    </a:cubicBezTo>
                    <a:cubicBezTo>
                      <a:pt x="1283" y="1512"/>
                      <a:pt x="1232" y="1531"/>
                      <a:pt x="1188" y="1550"/>
                    </a:cubicBezTo>
                    <a:cubicBezTo>
                      <a:pt x="1226" y="1512"/>
                      <a:pt x="1264" y="1468"/>
                      <a:pt x="1302" y="1429"/>
                    </a:cubicBezTo>
                    <a:cubicBezTo>
                      <a:pt x="1410" y="1309"/>
                      <a:pt x="1506" y="1182"/>
                      <a:pt x="1588" y="1048"/>
                    </a:cubicBezTo>
                    <a:cubicBezTo>
                      <a:pt x="1633" y="978"/>
                      <a:pt x="1671" y="908"/>
                      <a:pt x="1709" y="832"/>
                    </a:cubicBezTo>
                    <a:cubicBezTo>
                      <a:pt x="1747" y="762"/>
                      <a:pt x="1772" y="686"/>
                      <a:pt x="1791" y="610"/>
                    </a:cubicBezTo>
                    <a:cubicBezTo>
                      <a:pt x="1787" y="588"/>
                      <a:pt x="1771" y="575"/>
                      <a:pt x="1755" y="575"/>
                    </a:cubicBezTo>
                    <a:cubicBezTo>
                      <a:pt x="1748" y="575"/>
                      <a:pt x="1740" y="578"/>
                      <a:pt x="1734" y="584"/>
                    </a:cubicBezTo>
                    <a:cubicBezTo>
                      <a:pt x="1696" y="629"/>
                      <a:pt x="1664" y="680"/>
                      <a:pt x="1639" y="737"/>
                    </a:cubicBezTo>
                    <a:cubicBezTo>
                      <a:pt x="1601" y="794"/>
                      <a:pt x="1569" y="851"/>
                      <a:pt x="1531" y="908"/>
                    </a:cubicBezTo>
                    <a:cubicBezTo>
                      <a:pt x="1461" y="1023"/>
                      <a:pt x="1385" y="1124"/>
                      <a:pt x="1302" y="1226"/>
                    </a:cubicBezTo>
                    <a:cubicBezTo>
                      <a:pt x="1143" y="1436"/>
                      <a:pt x="953" y="1614"/>
                      <a:pt x="737" y="1773"/>
                    </a:cubicBezTo>
                    <a:cubicBezTo>
                      <a:pt x="635" y="1849"/>
                      <a:pt x="521" y="1919"/>
                      <a:pt x="406" y="1982"/>
                    </a:cubicBezTo>
                    <a:cubicBezTo>
                      <a:pt x="355" y="2020"/>
                      <a:pt x="292" y="2040"/>
                      <a:pt x="228" y="2046"/>
                    </a:cubicBezTo>
                    <a:cubicBezTo>
                      <a:pt x="165" y="2046"/>
                      <a:pt x="120" y="1976"/>
                      <a:pt x="146" y="1919"/>
                    </a:cubicBezTo>
                    <a:cubicBezTo>
                      <a:pt x="165" y="1855"/>
                      <a:pt x="190" y="1792"/>
                      <a:pt x="228" y="1735"/>
                    </a:cubicBezTo>
                    <a:cubicBezTo>
                      <a:pt x="266" y="1665"/>
                      <a:pt x="311" y="1601"/>
                      <a:pt x="343" y="1531"/>
                    </a:cubicBezTo>
                    <a:cubicBezTo>
                      <a:pt x="419" y="1398"/>
                      <a:pt x="501" y="1271"/>
                      <a:pt x="584" y="1137"/>
                    </a:cubicBezTo>
                    <a:cubicBezTo>
                      <a:pt x="673" y="997"/>
                      <a:pt x="768" y="858"/>
                      <a:pt x="864" y="718"/>
                    </a:cubicBezTo>
                    <a:cubicBezTo>
                      <a:pt x="965" y="578"/>
                      <a:pt x="1067" y="444"/>
                      <a:pt x="1162" y="298"/>
                    </a:cubicBezTo>
                    <a:cubicBezTo>
                      <a:pt x="1172" y="284"/>
                      <a:pt x="1157" y="263"/>
                      <a:pt x="1141" y="263"/>
                    </a:cubicBezTo>
                    <a:cubicBezTo>
                      <a:pt x="1135" y="263"/>
                      <a:pt x="1129" y="266"/>
                      <a:pt x="1124" y="273"/>
                    </a:cubicBezTo>
                    <a:cubicBezTo>
                      <a:pt x="895" y="514"/>
                      <a:pt x="692" y="775"/>
                      <a:pt x="521" y="1061"/>
                    </a:cubicBezTo>
                    <a:cubicBezTo>
                      <a:pt x="425" y="1201"/>
                      <a:pt x="336" y="1341"/>
                      <a:pt x="254" y="1487"/>
                    </a:cubicBezTo>
                    <a:cubicBezTo>
                      <a:pt x="215" y="1557"/>
                      <a:pt x="171" y="1626"/>
                      <a:pt x="133" y="1696"/>
                    </a:cubicBezTo>
                    <a:cubicBezTo>
                      <a:pt x="95" y="1760"/>
                      <a:pt x="63" y="1830"/>
                      <a:pt x="38" y="1906"/>
                    </a:cubicBezTo>
                    <a:cubicBezTo>
                      <a:pt x="0" y="2036"/>
                      <a:pt x="102" y="2161"/>
                      <a:pt x="237" y="2161"/>
                    </a:cubicBezTo>
                    <a:cubicBezTo>
                      <a:pt x="241" y="2161"/>
                      <a:pt x="244" y="2160"/>
                      <a:pt x="247" y="2160"/>
                    </a:cubicBezTo>
                    <a:cubicBezTo>
                      <a:pt x="387" y="2160"/>
                      <a:pt x="527" y="2059"/>
                      <a:pt x="648" y="1982"/>
                    </a:cubicBezTo>
                    <a:cubicBezTo>
                      <a:pt x="813" y="1874"/>
                      <a:pt x="965" y="1754"/>
                      <a:pt x="1112" y="1620"/>
                    </a:cubicBezTo>
                    <a:cubicBezTo>
                      <a:pt x="1118" y="1626"/>
                      <a:pt x="1124" y="1626"/>
                      <a:pt x="1131" y="1626"/>
                    </a:cubicBezTo>
                    <a:cubicBezTo>
                      <a:pt x="1200" y="1626"/>
                      <a:pt x="1270" y="1614"/>
                      <a:pt x="1334" y="1588"/>
                    </a:cubicBezTo>
                    <a:cubicBezTo>
                      <a:pt x="1397" y="1569"/>
                      <a:pt x="1467" y="1550"/>
                      <a:pt x="1531" y="1525"/>
                    </a:cubicBezTo>
                    <a:cubicBezTo>
                      <a:pt x="1658" y="1474"/>
                      <a:pt x="1785" y="1410"/>
                      <a:pt x="1906" y="1334"/>
                    </a:cubicBezTo>
                    <a:cubicBezTo>
                      <a:pt x="2001" y="1277"/>
                      <a:pt x="2084" y="1213"/>
                      <a:pt x="2166" y="1144"/>
                    </a:cubicBezTo>
                    <a:cubicBezTo>
                      <a:pt x="2230" y="1252"/>
                      <a:pt x="2376" y="1296"/>
                      <a:pt x="2484" y="1302"/>
                    </a:cubicBezTo>
                    <a:cubicBezTo>
                      <a:pt x="2630" y="1302"/>
                      <a:pt x="2764" y="1252"/>
                      <a:pt x="2878" y="1169"/>
                    </a:cubicBezTo>
                    <a:cubicBezTo>
                      <a:pt x="3120" y="985"/>
                      <a:pt x="3310" y="756"/>
                      <a:pt x="3450" y="489"/>
                    </a:cubicBezTo>
                    <a:cubicBezTo>
                      <a:pt x="3488" y="413"/>
                      <a:pt x="3526" y="336"/>
                      <a:pt x="3564" y="260"/>
                    </a:cubicBezTo>
                    <a:cubicBezTo>
                      <a:pt x="3603" y="184"/>
                      <a:pt x="3634" y="108"/>
                      <a:pt x="3653" y="25"/>
                    </a:cubicBezTo>
                    <a:cubicBezTo>
                      <a:pt x="3653" y="11"/>
                      <a:pt x="3644" y="1"/>
                      <a:pt x="3631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38"/>
              <p:cNvSpPr/>
              <p:nvPr/>
            </p:nvSpPr>
            <p:spPr>
              <a:xfrm flipH="1">
                <a:off x="7702569" y="631066"/>
                <a:ext cx="46126" cy="43906"/>
              </a:xfrm>
              <a:custGeom>
                <a:rect b="b" l="l" r="r" t="t"/>
                <a:pathLst>
                  <a:path extrusionOk="0" h="257" w="270">
                    <a:moveTo>
                      <a:pt x="244" y="0"/>
                    </a:moveTo>
                    <a:cubicBezTo>
                      <a:pt x="231" y="0"/>
                      <a:pt x="218" y="7"/>
                      <a:pt x="205" y="19"/>
                    </a:cubicBezTo>
                    <a:lnTo>
                      <a:pt x="180" y="45"/>
                    </a:lnTo>
                    <a:cubicBezTo>
                      <a:pt x="161" y="64"/>
                      <a:pt x="142" y="83"/>
                      <a:pt x="123" y="102"/>
                    </a:cubicBezTo>
                    <a:lnTo>
                      <a:pt x="15" y="216"/>
                    </a:lnTo>
                    <a:cubicBezTo>
                      <a:pt x="0" y="231"/>
                      <a:pt x="15" y="257"/>
                      <a:pt x="32" y="257"/>
                    </a:cubicBezTo>
                    <a:cubicBezTo>
                      <a:pt x="37" y="257"/>
                      <a:pt x="42" y="254"/>
                      <a:pt x="47" y="248"/>
                    </a:cubicBezTo>
                    <a:lnTo>
                      <a:pt x="167" y="146"/>
                    </a:lnTo>
                    <a:lnTo>
                      <a:pt x="218" y="96"/>
                    </a:lnTo>
                    <a:cubicBezTo>
                      <a:pt x="231" y="83"/>
                      <a:pt x="237" y="76"/>
                      <a:pt x="250" y="64"/>
                    </a:cubicBezTo>
                    <a:cubicBezTo>
                      <a:pt x="263" y="57"/>
                      <a:pt x="269" y="38"/>
                      <a:pt x="269" y="26"/>
                    </a:cubicBezTo>
                    <a:cubicBezTo>
                      <a:pt x="269" y="13"/>
                      <a:pt x="256" y="0"/>
                      <a:pt x="244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38"/>
              <p:cNvSpPr/>
              <p:nvPr/>
            </p:nvSpPr>
            <p:spPr>
              <a:xfrm flipH="1">
                <a:off x="7705474" y="573664"/>
                <a:ext cx="35363" cy="29043"/>
              </a:xfrm>
              <a:custGeom>
                <a:rect b="b" l="l" r="r" t="t"/>
                <a:pathLst>
                  <a:path extrusionOk="0" h="170" w="207">
                    <a:moveTo>
                      <a:pt x="168" y="1"/>
                    </a:moveTo>
                    <a:cubicBezTo>
                      <a:pt x="163" y="1"/>
                      <a:pt x="158" y="2"/>
                      <a:pt x="153" y="6"/>
                    </a:cubicBezTo>
                    <a:lnTo>
                      <a:pt x="83" y="63"/>
                    </a:lnTo>
                    <a:cubicBezTo>
                      <a:pt x="58" y="82"/>
                      <a:pt x="32" y="101"/>
                      <a:pt x="13" y="120"/>
                    </a:cubicBezTo>
                    <a:cubicBezTo>
                      <a:pt x="1" y="127"/>
                      <a:pt x="1" y="152"/>
                      <a:pt x="13" y="165"/>
                    </a:cubicBezTo>
                    <a:cubicBezTo>
                      <a:pt x="20" y="168"/>
                      <a:pt x="26" y="169"/>
                      <a:pt x="32" y="169"/>
                    </a:cubicBezTo>
                    <a:cubicBezTo>
                      <a:pt x="39" y="169"/>
                      <a:pt x="45" y="168"/>
                      <a:pt x="51" y="165"/>
                    </a:cubicBezTo>
                    <a:cubicBezTo>
                      <a:pt x="77" y="146"/>
                      <a:pt x="102" y="127"/>
                      <a:pt x="121" y="107"/>
                    </a:cubicBezTo>
                    <a:lnTo>
                      <a:pt x="191" y="50"/>
                    </a:lnTo>
                    <a:cubicBezTo>
                      <a:pt x="207" y="30"/>
                      <a:pt x="189" y="1"/>
                      <a:pt x="168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38"/>
              <p:cNvSpPr/>
              <p:nvPr/>
            </p:nvSpPr>
            <p:spPr>
              <a:xfrm flipH="1">
                <a:off x="6913471" y="817282"/>
                <a:ext cx="40318" cy="87470"/>
              </a:xfrm>
              <a:custGeom>
                <a:rect b="b" l="l" r="r" t="t"/>
                <a:pathLst>
                  <a:path extrusionOk="0" h="512" w="236">
                    <a:moveTo>
                      <a:pt x="186" y="0"/>
                    </a:moveTo>
                    <a:cubicBezTo>
                      <a:pt x="173" y="0"/>
                      <a:pt x="160" y="10"/>
                      <a:pt x="160" y="22"/>
                    </a:cubicBezTo>
                    <a:cubicBezTo>
                      <a:pt x="153" y="67"/>
                      <a:pt x="153" y="105"/>
                      <a:pt x="147" y="149"/>
                    </a:cubicBezTo>
                    <a:cubicBezTo>
                      <a:pt x="141" y="188"/>
                      <a:pt x="128" y="232"/>
                      <a:pt x="115" y="270"/>
                    </a:cubicBezTo>
                    <a:cubicBezTo>
                      <a:pt x="103" y="308"/>
                      <a:pt x="83" y="346"/>
                      <a:pt x="64" y="378"/>
                    </a:cubicBezTo>
                    <a:cubicBezTo>
                      <a:pt x="52" y="397"/>
                      <a:pt x="39" y="410"/>
                      <a:pt x="26" y="429"/>
                    </a:cubicBezTo>
                    <a:cubicBezTo>
                      <a:pt x="14" y="448"/>
                      <a:pt x="7" y="467"/>
                      <a:pt x="1" y="486"/>
                    </a:cubicBezTo>
                    <a:cubicBezTo>
                      <a:pt x="1" y="499"/>
                      <a:pt x="14" y="512"/>
                      <a:pt x="26" y="512"/>
                    </a:cubicBezTo>
                    <a:cubicBezTo>
                      <a:pt x="52" y="512"/>
                      <a:pt x="71" y="499"/>
                      <a:pt x="90" y="486"/>
                    </a:cubicBezTo>
                    <a:cubicBezTo>
                      <a:pt x="103" y="467"/>
                      <a:pt x="122" y="448"/>
                      <a:pt x="134" y="423"/>
                    </a:cubicBezTo>
                    <a:cubicBezTo>
                      <a:pt x="160" y="385"/>
                      <a:pt x="179" y="340"/>
                      <a:pt x="198" y="296"/>
                    </a:cubicBezTo>
                    <a:cubicBezTo>
                      <a:pt x="230" y="200"/>
                      <a:pt x="236" y="105"/>
                      <a:pt x="204" y="10"/>
                    </a:cubicBezTo>
                    <a:cubicBezTo>
                      <a:pt x="200" y="3"/>
                      <a:pt x="193" y="0"/>
                      <a:pt x="186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38"/>
              <p:cNvSpPr/>
              <p:nvPr/>
            </p:nvSpPr>
            <p:spPr>
              <a:xfrm flipH="1">
                <a:off x="6948151" y="835561"/>
                <a:ext cx="21867" cy="67653"/>
              </a:xfrm>
              <a:custGeom>
                <a:rect b="b" l="l" r="r" t="t"/>
                <a:pathLst>
                  <a:path extrusionOk="0" h="396" w="128">
                    <a:moveTo>
                      <a:pt x="104" y="1"/>
                    </a:moveTo>
                    <a:cubicBezTo>
                      <a:pt x="95" y="1"/>
                      <a:pt x="86" y="6"/>
                      <a:pt x="83" y="17"/>
                    </a:cubicBezTo>
                    <a:cubicBezTo>
                      <a:pt x="64" y="74"/>
                      <a:pt x="45" y="131"/>
                      <a:pt x="32" y="195"/>
                    </a:cubicBezTo>
                    <a:cubicBezTo>
                      <a:pt x="13" y="252"/>
                      <a:pt x="1" y="316"/>
                      <a:pt x="1" y="379"/>
                    </a:cubicBezTo>
                    <a:cubicBezTo>
                      <a:pt x="1" y="387"/>
                      <a:pt x="11" y="395"/>
                      <a:pt x="21" y="395"/>
                    </a:cubicBezTo>
                    <a:cubicBezTo>
                      <a:pt x="28" y="395"/>
                      <a:pt x="34" y="393"/>
                      <a:pt x="39" y="386"/>
                    </a:cubicBezTo>
                    <a:cubicBezTo>
                      <a:pt x="64" y="328"/>
                      <a:pt x="83" y="271"/>
                      <a:pt x="96" y="208"/>
                    </a:cubicBezTo>
                    <a:cubicBezTo>
                      <a:pt x="109" y="150"/>
                      <a:pt x="115" y="87"/>
                      <a:pt x="128" y="23"/>
                    </a:cubicBezTo>
                    <a:cubicBezTo>
                      <a:pt x="128" y="9"/>
                      <a:pt x="116" y="1"/>
                      <a:pt x="104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38"/>
              <p:cNvSpPr/>
              <p:nvPr/>
            </p:nvSpPr>
            <p:spPr>
              <a:xfrm flipH="1">
                <a:off x="6985052" y="841712"/>
                <a:ext cx="12129" cy="50910"/>
              </a:xfrm>
              <a:custGeom>
                <a:rect b="b" l="l" r="r" t="t"/>
                <a:pathLst>
                  <a:path extrusionOk="0" h="298" w="71">
                    <a:moveTo>
                      <a:pt x="51" y="0"/>
                    </a:moveTo>
                    <a:cubicBezTo>
                      <a:pt x="39" y="0"/>
                      <a:pt x="32" y="6"/>
                      <a:pt x="32" y="19"/>
                    </a:cubicBezTo>
                    <a:cubicBezTo>
                      <a:pt x="26" y="64"/>
                      <a:pt x="13" y="108"/>
                      <a:pt x="7" y="153"/>
                    </a:cubicBezTo>
                    <a:cubicBezTo>
                      <a:pt x="7" y="178"/>
                      <a:pt x="7" y="197"/>
                      <a:pt x="1" y="222"/>
                    </a:cubicBezTo>
                    <a:lnTo>
                      <a:pt x="1" y="254"/>
                    </a:lnTo>
                    <a:cubicBezTo>
                      <a:pt x="1" y="267"/>
                      <a:pt x="1" y="280"/>
                      <a:pt x="1" y="292"/>
                    </a:cubicBezTo>
                    <a:cubicBezTo>
                      <a:pt x="4" y="296"/>
                      <a:pt x="10" y="297"/>
                      <a:pt x="17" y="297"/>
                    </a:cubicBezTo>
                    <a:cubicBezTo>
                      <a:pt x="23" y="297"/>
                      <a:pt x="29" y="296"/>
                      <a:pt x="32" y="292"/>
                    </a:cubicBezTo>
                    <a:cubicBezTo>
                      <a:pt x="32" y="280"/>
                      <a:pt x="39" y="267"/>
                      <a:pt x="39" y="254"/>
                    </a:cubicBezTo>
                    <a:lnTo>
                      <a:pt x="45" y="222"/>
                    </a:lnTo>
                    <a:cubicBezTo>
                      <a:pt x="51" y="203"/>
                      <a:pt x="51" y="184"/>
                      <a:pt x="58" y="159"/>
                    </a:cubicBezTo>
                    <a:cubicBezTo>
                      <a:pt x="58" y="114"/>
                      <a:pt x="64" y="64"/>
                      <a:pt x="71" y="19"/>
                    </a:cubicBezTo>
                    <a:cubicBezTo>
                      <a:pt x="71" y="6"/>
                      <a:pt x="58" y="0"/>
                      <a:pt x="51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38"/>
              <p:cNvSpPr/>
              <p:nvPr/>
            </p:nvSpPr>
            <p:spPr>
              <a:xfrm flipH="1">
                <a:off x="7032716" y="813011"/>
                <a:ext cx="26309" cy="73461"/>
              </a:xfrm>
              <a:custGeom>
                <a:rect b="b" l="l" r="r" t="t"/>
                <a:pathLst>
                  <a:path extrusionOk="0" h="430" w="154">
                    <a:moveTo>
                      <a:pt x="121" y="1"/>
                    </a:moveTo>
                    <a:cubicBezTo>
                      <a:pt x="114" y="1"/>
                      <a:pt x="106" y="5"/>
                      <a:pt x="102" y="16"/>
                    </a:cubicBezTo>
                    <a:cubicBezTo>
                      <a:pt x="64" y="79"/>
                      <a:pt x="32" y="143"/>
                      <a:pt x="19" y="219"/>
                    </a:cubicBezTo>
                    <a:cubicBezTo>
                      <a:pt x="0" y="282"/>
                      <a:pt x="7" y="359"/>
                      <a:pt x="39" y="422"/>
                    </a:cubicBezTo>
                    <a:cubicBezTo>
                      <a:pt x="43" y="427"/>
                      <a:pt x="48" y="429"/>
                      <a:pt x="53" y="429"/>
                    </a:cubicBezTo>
                    <a:cubicBezTo>
                      <a:pt x="60" y="429"/>
                      <a:pt x="66" y="424"/>
                      <a:pt x="70" y="416"/>
                    </a:cubicBezTo>
                    <a:cubicBezTo>
                      <a:pt x="83" y="384"/>
                      <a:pt x="83" y="352"/>
                      <a:pt x="83" y="321"/>
                    </a:cubicBezTo>
                    <a:cubicBezTo>
                      <a:pt x="83" y="289"/>
                      <a:pt x="83" y="257"/>
                      <a:pt x="89" y="225"/>
                    </a:cubicBezTo>
                    <a:cubicBezTo>
                      <a:pt x="96" y="162"/>
                      <a:pt x="115" y="105"/>
                      <a:pt x="140" y="41"/>
                    </a:cubicBezTo>
                    <a:cubicBezTo>
                      <a:pt x="153" y="20"/>
                      <a:pt x="137" y="1"/>
                      <a:pt x="121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38"/>
              <p:cNvSpPr/>
              <p:nvPr/>
            </p:nvSpPr>
            <p:spPr>
              <a:xfrm flipH="1">
                <a:off x="7005040" y="829753"/>
                <a:ext cx="17084" cy="63552"/>
              </a:xfrm>
              <a:custGeom>
                <a:rect b="b" l="l" r="r" t="t"/>
                <a:pathLst>
                  <a:path extrusionOk="0" h="372" w="100">
                    <a:moveTo>
                      <a:pt x="69" y="0"/>
                    </a:moveTo>
                    <a:cubicBezTo>
                      <a:pt x="58" y="0"/>
                      <a:pt x="48" y="6"/>
                      <a:pt x="45" y="19"/>
                    </a:cubicBezTo>
                    <a:cubicBezTo>
                      <a:pt x="20" y="127"/>
                      <a:pt x="0" y="242"/>
                      <a:pt x="0" y="356"/>
                    </a:cubicBezTo>
                    <a:cubicBezTo>
                      <a:pt x="0" y="367"/>
                      <a:pt x="6" y="371"/>
                      <a:pt x="13" y="371"/>
                    </a:cubicBezTo>
                    <a:cubicBezTo>
                      <a:pt x="18" y="371"/>
                      <a:pt x="23" y="368"/>
                      <a:pt x="26" y="362"/>
                    </a:cubicBezTo>
                    <a:cubicBezTo>
                      <a:pt x="58" y="254"/>
                      <a:pt x="83" y="140"/>
                      <a:pt x="96" y="26"/>
                    </a:cubicBezTo>
                    <a:cubicBezTo>
                      <a:pt x="99" y="11"/>
                      <a:pt x="84" y="0"/>
                      <a:pt x="69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38"/>
              <p:cNvSpPr/>
              <p:nvPr/>
            </p:nvSpPr>
            <p:spPr>
              <a:xfrm flipH="1">
                <a:off x="7149056" y="1474161"/>
                <a:ext cx="36388" cy="50398"/>
              </a:xfrm>
              <a:custGeom>
                <a:rect b="b" l="l" r="r" t="t"/>
                <a:pathLst>
                  <a:path extrusionOk="0" h="295" w="213">
                    <a:moveTo>
                      <a:pt x="194" y="0"/>
                    </a:moveTo>
                    <a:cubicBezTo>
                      <a:pt x="192" y="0"/>
                      <a:pt x="189" y="1"/>
                      <a:pt x="188" y="3"/>
                    </a:cubicBezTo>
                    <a:cubicBezTo>
                      <a:pt x="181" y="16"/>
                      <a:pt x="175" y="22"/>
                      <a:pt x="168" y="35"/>
                    </a:cubicBezTo>
                    <a:cubicBezTo>
                      <a:pt x="162" y="41"/>
                      <a:pt x="162" y="47"/>
                      <a:pt x="156" y="54"/>
                    </a:cubicBezTo>
                    <a:cubicBezTo>
                      <a:pt x="156" y="54"/>
                      <a:pt x="149" y="60"/>
                      <a:pt x="149" y="73"/>
                    </a:cubicBezTo>
                    <a:cubicBezTo>
                      <a:pt x="137" y="92"/>
                      <a:pt x="130" y="117"/>
                      <a:pt x="118" y="136"/>
                    </a:cubicBezTo>
                    <a:cubicBezTo>
                      <a:pt x="86" y="181"/>
                      <a:pt x="54" y="219"/>
                      <a:pt x="16" y="257"/>
                    </a:cubicBezTo>
                    <a:cubicBezTo>
                      <a:pt x="1" y="267"/>
                      <a:pt x="14" y="294"/>
                      <a:pt x="30" y="294"/>
                    </a:cubicBezTo>
                    <a:cubicBezTo>
                      <a:pt x="34" y="294"/>
                      <a:pt x="38" y="293"/>
                      <a:pt x="41" y="289"/>
                    </a:cubicBezTo>
                    <a:cubicBezTo>
                      <a:pt x="92" y="257"/>
                      <a:pt x="130" y="219"/>
                      <a:pt x="162" y="168"/>
                    </a:cubicBezTo>
                    <a:cubicBezTo>
                      <a:pt x="175" y="143"/>
                      <a:pt x="188" y="117"/>
                      <a:pt x="200" y="92"/>
                    </a:cubicBezTo>
                    <a:cubicBezTo>
                      <a:pt x="207" y="79"/>
                      <a:pt x="213" y="66"/>
                      <a:pt x="213" y="54"/>
                    </a:cubicBezTo>
                    <a:cubicBezTo>
                      <a:pt x="213" y="41"/>
                      <a:pt x="213" y="22"/>
                      <a:pt x="207" y="9"/>
                    </a:cubicBezTo>
                    <a:cubicBezTo>
                      <a:pt x="207" y="5"/>
                      <a:pt x="200" y="0"/>
                      <a:pt x="194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38"/>
              <p:cNvSpPr/>
              <p:nvPr/>
            </p:nvSpPr>
            <p:spPr>
              <a:xfrm flipH="1">
                <a:off x="7116426" y="1481337"/>
                <a:ext cx="31605" cy="42027"/>
              </a:xfrm>
              <a:custGeom>
                <a:rect b="b" l="l" r="r" t="t"/>
                <a:pathLst>
                  <a:path extrusionOk="0" h="246" w="185">
                    <a:moveTo>
                      <a:pt x="165" y="1"/>
                    </a:moveTo>
                    <a:cubicBezTo>
                      <a:pt x="158" y="1"/>
                      <a:pt x="152" y="4"/>
                      <a:pt x="146" y="12"/>
                    </a:cubicBezTo>
                    <a:cubicBezTo>
                      <a:pt x="127" y="50"/>
                      <a:pt x="115" y="82"/>
                      <a:pt x="89" y="120"/>
                    </a:cubicBezTo>
                    <a:cubicBezTo>
                      <a:pt x="70" y="152"/>
                      <a:pt x="45" y="183"/>
                      <a:pt x="13" y="209"/>
                    </a:cubicBezTo>
                    <a:cubicBezTo>
                      <a:pt x="0" y="215"/>
                      <a:pt x="0" y="234"/>
                      <a:pt x="13" y="241"/>
                    </a:cubicBezTo>
                    <a:cubicBezTo>
                      <a:pt x="16" y="244"/>
                      <a:pt x="21" y="245"/>
                      <a:pt x="27" y="245"/>
                    </a:cubicBezTo>
                    <a:cubicBezTo>
                      <a:pt x="32" y="245"/>
                      <a:pt x="38" y="244"/>
                      <a:pt x="45" y="241"/>
                    </a:cubicBezTo>
                    <a:cubicBezTo>
                      <a:pt x="77" y="215"/>
                      <a:pt x="108" y="183"/>
                      <a:pt x="134" y="145"/>
                    </a:cubicBezTo>
                    <a:cubicBezTo>
                      <a:pt x="166" y="113"/>
                      <a:pt x="185" y="69"/>
                      <a:pt x="185" y="24"/>
                    </a:cubicBezTo>
                    <a:cubicBezTo>
                      <a:pt x="185" y="9"/>
                      <a:pt x="175" y="1"/>
                      <a:pt x="165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38"/>
              <p:cNvSpPr/>
              <p:nvPr/>
            </p:nvSpPr>
            <p:spPr>
              <a:xfrm flipH="1">
                <a:off x="6976339" y="1431451"/>
                <a:ext cx="46126" cy="100625"/>
              </a:xfrm>
              <a:custGeom>
                <a:rect b="b" l="l" r="r" t="t"/>
                <a:pathLst>
                  <a:path extrusionOk="0" h="589" w="270">
                    <a:moveTo>
                      <a:pt x="209" y="0"/>
                    </a:moveTo>
                    <a:cubicBezTo>
                      <a:pt x="201" y="0"/>
                      <a:pt x="193" y="2"/>
                      <a:pt x="187" y="5"/>
                    </a:cubicBezTo>
                    <a:cubicBezTo>
                      <a:pt x="155" y="37"/>
                      <a:pt x="155" y="94"/>
                      <a:pt x="149" y="139"/>
                    </a:cubicBezTo>
                    <a:cubicBezTo>
                      <a:pt x="142" y="189"/>
                      <a:pt x="130" y="234"/>
                      <a:pt x="117" y="285"/>
                    </a:cubicBezTo>
                    <a:cubicBezTo>
                      <a:pt x="85" y="374"/>
                      <a:pt x="53" y="463"/>
                      <a:pt x="9" y="552"/>
                    </a:cubicBezTo>
                    <a:cubicBezTo>
                      <a:pt x="0" y="573"/>
                      <a:pt x="15" y="589"/>
                      <a:pt x="31" y="589"/>
                    </a:cubicBezTo>
                    <a:cubicBezTo>
                      <a:pt x="39" y="589"/>
                      <a:pt x="47" y="585"/>
                      <a:pt x="53" y="577"/>
                    </a:cubicBezTo>
                    <a:cubicBezTo>
                      <a:pt x="117" y="494"/>
                      <a:pt x="161" y="405"/>
                      <a:pt x="199" y="304"/>
                    </a:cubicBezTo>
                    <a:cubicBezTo>
                      <a:pt x="212" y="259"/>
                      <a:pt x="225" y="208"/>
                      <a:pt x="238" y="158"/>
                    </a:cubicBezTo>
                    <a:cubicBezTo>
                      <a:pt x="250" y="113"/>
                      <a:pt x="269" y="50"/>
                      <a:pt x="231" y="5"/>
                    </a:cubicBezTo>
                    <a:cubicBezTo>
                      <a:pt x="225" y="2"/>
                      <a:pt x="217" y="0"/>
                      <a:pt x="209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38"/>
              <p:cNvSpPr/>
              <p:nvPr/>
            </p:nvSpPr>
            <p:spPr>
              <a:xfrm flipH="1">
                <a:off x="6958914" y="1440164"/>
                <a:ext cx="19305" cy="49031"/>
              </a:xfrm>
              <a:custGeom>
                <a:rect b="b" l="l" r="r" t="t"/>
                <a:pathLst>
                  <a:path extrusionOk="0" h="287" w="113">
                    <a:moveTo>
                      <a:pt x="87" y="0"/>
                    </a:moveTo>
                    <a:cubicBezTo>
                      <a:pt x="82" y="0"/>
                      <a:pt x="77" y="2"/>
                      <a:pt x="74" y="5"/>
                    </a:cubicBezTo>
                    <a:cubicBezTo>
                      <a:pt x="49" y="18"/>
                      <a:pt x="49" y="49"/>
                      <a:pt x="42" y="68"/>
                    </a:cubicBezTo>
                    <a:cubicBezTo>
                      <a:pt x="36" y="88"/>
                      <a:pt x="29" y="113"/>
                      <a:pt x="29" y="132"/>
                    </a:cubicBezTo>
                    <a:cubicBezTo>
                      <a:pt x="17" y="177"/>
                      <a:pt x="10" y="221"/>
                      <a:pt x="4" y="265"/>
                    </a:cubicBezTo>
                    <a:cubicBezTo>
                      <a:pt x="0" y="277"/>
                      <a:pt x="10" y="286"/>
                      <a:pt x="20" y="286"/>
                    </a:cubicBezTo>
                    <a:cubicBezTo>
                      <a:pt x="27" y="286"/>
                      <a:pt x="33" y="282"/>
                      <a:pt x="36" y="272"/>
                    </a:cubicBezTo>
                    <a:cubicBezTo>
                      <a:pt x="49" y="227"/>
                      <a:pt x="68" y="183"/>
                      <a:pt x="80" y="138"/>
                    </a:cubicBezTo>
                    <a:cubicBezTo>
                      <a:pt x="87" y="119"/>
                      <a:pt x="93" y="100"/>
                      <a:pt x="99" y="75"/>
                    </a:cubicBezTo>
                    <a:cubicBezTo>
                      <a:pt x="106" y="56"/>
                      <a:pt x="112" y="30"/>
                      <a:pt x="99" y="5"/>
                    </a:cubicBezTo>
                    <a:cubicBezTo>
                      <a:pt x="96" y="2"/>
                      <a:pt x="91" y="0"/>
                      <a:pt x="87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38"/>
              <p:cNvSpPr/>
              <p:nvPr/>
            </p:nvSpPr>
            <p:spPr>
              <a:xfrm flipH="1">
                <a:off x="6929701" y="1406850"/>
                <a:ext cx="15375" cy="59794"/>
              </a:xfrm>
              <a:custGeom>
                <a:rect b="b" l="l" r="r" t="t"/>
                <a:pathLst>
                  <a:path extrusionOk="0" h="350" w="90">
                    <a:moveTo>
                      <a:pt x="74" y="0"/>
                    </a:moveTo>
                    <a:cubicBezTo>
                      <a:pt x="67" y="0"/>
                      <a:pt x="61" y="4"/>
                      <a:pt x="58" y="9"/>
                    </a:cubicBezTo>
                    <a:cubicBezTo>
                      <a:pt x="52" y="22"/>
                      <a:pt x="52" y="41"/>
                      <a:pt x="45" y="54"/>
                    </a:cubicBezTo>
                    <a:lnTo>
                      <a:pt x="39" y="92"/>
                    </a:lnTo>
                    <a:cubicBezTo>
                      <a:pt x="32" y="117"/>
                      <a:pt x="32" y="143"/>
                      <a:pt x="26" y="168"/>
                    </a:cubicBezTo>
                    <a:cubicBezTo>
                      <a:pt x="20" y="225"/>
                      <a:pt x="7" y="276"/>
                      <a:pt x="1" y="327"/>
                    </a:cubicBezTo>
                    <a:cubicBezTo>
                      <a:pt x="1" y="341"/>
                      <a:pt x="13" y="350"/>
                      <a:pt x="23" y="350"/>
                    </a:cubicBezTo>
                    <a:cubicBezTo>
                      <a:pt x="31" y="350"/>
                      <a:pt x="39" y="345"/>
                      <a:pt x="39" y="333"/>
                    </a:cubicBezTo>
                    <a:cubicBezTo>
                      <a:pt x="52" y="283"/>
                      <a:pt x="64" y="232"/>
                      <a:pt x="71" y="175"/>
                    </a:cubicBezTo>
                    <a:cubicBezTo>
                      <a:pt x="77" y="149"/>
                      <a:pt x="83" y="124"/>
                      <a:pt x="83" y="98"/>
                    </a:cubicBezTo>
                    <a:lnTo>
                      <a:pt x="90" y="60"/>
                    </a:lnTo>
                    <a:cubicBezTo>
                      <a:pt x="90" y="47"/>
                      <a:pt x="90" y="28"/>
                      <a:pt x="90" y="16"/>
                    </a:cubicBezTo>
                    <a:cubicBezTo>
                      <a:pt x="90" y="5"/>
                      <a:pt x="82" y="0"/>
                      <a:pt x="74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38"/>
              <p:cNvSpPr/>
              <p:nvPr/>
            </p:nvSpPr>
            <p:spPr>
              <a:xfrm flipH="1">
                <a:off x="7403262" y="1254974"/>
                <a:ext cx="31434" cy="35022"/>
              </a:xfrm>
              <a:custGeom>
                <a:rect b="b" l="l" r="r" t="t"/>
                <a:pathLst>
                  <a:path extrusionOk="0" h="205" w="184">
                    <a:moveTo>
                      <a:pt x="157" y="1"/>
                    </a:moveTo>
                    <a:cubicBezTo>
                      <a:pt x="154" y="1"/>
                      <a:pt x="150" y="1"/>
                      <a:pt x="147" y="2"/>
                    </a:cubicBezTo>
                    <a:cubicBezTo>
                      <a:pt x="121" y="21"/>
                      <a:pt x="96" y="47"/>
                      <a:pt x="77" y="79"/>
                    </a:cubicBezTo>
                    <a:cubicBezTo>
                      <a:pt x="52" y="104"/>
                      <a:pt x="32" y="129"/>
                      <a:pt x="13" y="155"/>
                    </a:cubicBezTo>
                    <a:cubicBezTo>
                      <a:pt x="1" y="167"/>
                      <a:pt x="1" y="187"/>
                      <a:pt x="13" y="199"/>
                    </a:cubicBezTo>
                    <a:cubicBezTo>
                      <a:pt x="17" y="202"/>
                      <a:pt x="23" y="204"/>
                      <a:pt x="30" y="204"/>
                    </a:cubicBezTo>
                    <a:cubicBezTo>
                      <a:pt x="37" y="204"/>
                      <a:pt x="45" y="202"/>
                      <a:pt x="52" y="199"/>
                    </a:cubicBezTo>
                    <a:lnTo>
                      <a:pt x="121" y="117"/>
                    </a:lnTo>
                    <a:cubicBezTo>
                      <a:pt x="134" y="104"/>
                      <a:pt x="140" y="91"/>
                      <a:pt x="153" y="79"/>
                    </a:cubicBezTo>
                    <a:lnTo>
                      <a:pt x="166" y="53"/>
                    </a:lnTo>
                    <a:cubicBezTo>
                      <a:pt x="172" y="47"/>
                      <a:pt x="179" y="40"/>
                      <a:pt x="179" y="28"/>
                    </a:cubicBezTo>
                    <a:cubicBezTo>
                      <a:pt x="184" y="12"/>
                      <a:pt x="172" y="1"/>
                      <a:pt x="157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38"/>
              <p:cNvSpPr/>
              <p:nvPr/>
            </p:nvSpPr>
            <p:spPr>
              <a:xfrm flipH="1">
                <a:off x="7352352" y="1283675"/>
                <a:ext cx="29555" cy="40147"/>
              </a:xfrm>
              <a:custGeom>
                <a:rect b="b" l="l" r="r" t="t"/>
                <a:pathLst>
                  <a:path extrusionOk="0" h="235" w="173">
                    <a:moveTo>
                      <a:pt x="157" y="1"/>
                    </a:moveTo>
                    <a:cubicBezTo>
                      <a:pt x="154" y="1"/>
                      <a:pt x="151" y="2"/>
                      <a:pt x="149" y="6"/>
                    </a:cubicBezTo>
                    <a:cubicBezTo>
                      <a:pt x="137" y="12"/>
                      <a:pt x="130" y="19"/>
                      <a:pt x="130" y="31"/>
                    </a:cubicBezTo>
                    <a:cubicBezTo>
                      <a:pt x="124" y="38"/>
                      <a:pt x="117" y="44"/>
                      <a:pt x="117" y="57"/>
                    </a:cubicBezTo>
                    <a:cubicBezTo>
                      <a:pt x="111" y="63"/>
                      <a:pt x="98" y="88"/>
                      <a:pt x="86" y="108"/>
                    </a:cubicBezTo>
                    <a:cubicBezTo>
                      <a:pt x="67" y="139"/>
                      <a:pt x="48" y="171"/>
                      <a:pt x="16" y="196"/>
                    </a:cubicBezTo>
                    <a:cubicBezTo>
                      <a:pt x="1" y="211"/>
                      <a:pt x="17" y="234"/>
                      <a:pt x="34" y="234"/>
                    </a:cubicBezTo>
                    <a:cubicBezTo>
                      <a:pt x="39" y="234"/>
                      <a:pt x="43" y="232"/>
                      <a:pt x="48" y="228"/>
                    </a:cubicBezTo>
                    <a:cubicBezTo>
                      <a:pt x="79" y="203"/>
                      <a:pt x="105" y="171"/>
                      <a:pt x="130" y="133"/>
                    </a:cubicBezTo>
                    <a:cubicBezTo>
                      <a:pt x="137" y="120"/>
                      <a:pt x="149" y="101"/>
                      <a:pt x="156" y="82"/>
                    </a:cubicBezTo>
                    <a:cubicBezTo>
                      <a:pt x="162" y="69"/>
                      <a:pt x="168" y="63"/>
                      <a:pt x="168" y="50"/>
                    </a:cubicBezTo>
                    <a:cubicBezTo>
                      <a:pt x="168" y="44"/>
                      <a:pt x="168" y="31"/>
                      <a:pt x="168" y="19"/>
                    </a:cubicBezTo>
                    <a:cubicBezTo>
                      <a:pt x="173" y="10"/>
                      <a:pt x="165" y="1"/>
                      <a:pt x="157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38"/>
              <p:cNvSpPr/>
              <p:nvPr/>
            </p:nvSpPr>
            <p:spPr>
              <a:xfrm flipH="1">
                <a:off x="7353378" y="1232081"/>
                <a:ext cx="96865" cy="93279"/>
              </a:xfrm>
              <a:custGeom>
                <a:rect b="b" l="l" r="r" t="t"/>
                <a:pathLst>
                  <a:path extrusionOk="0" h="546" w="567">
                    <a:moveTo>
                      <a:pt x="523" y="0"/>
                    </a:moveTo>
                    <a:cubicBezTo>
                      <a:pt x="513" y="0"/>
                      <a:pt x="504" y="3"/>
                      <a:pt x="498" y="9"/>
                    </a:cubicBezTo>
                    <a:cubicBezTo>
                      <a:pt x="479" y="28"/>
                      <a:pt x="460" y="54"/>
                      <a:pt x="448" y="79"/>
                    </a:cubicBezTo>
                    <a:cubicBezTo>
                      <a:pt x="435" y="104"/>
                      <a:pt x="416" y="130"/>
                      <a:pt x="403" y="155"/>
                    </a:cubicBezTo>
                    <a:cubicBezTo>
                      <a:pt x="371" y="200"/>
                      <a:pt x="333" y="244"/>
                      <a:pt x="295" y="282"/>
                    </a:cubicBezTo>
                    <a:cubicBezTo>
                      <a:pt x="212" y="365"/>
                      <a:pt x="123" y="441"/>
                      <a:pt x="28" y="505"/>
                    </a:cubicBezTo>
                    <a:cubicBezTo>
                      <a:pt x="1" y="516"/>
                      <a:pt x="16" y="546"/>
                      <a:pt x="37" y="546"/>
                    </a:cubicBezTo>
                    <a:cubicBezTo>
                      <a:pt x="40" y="546"/>
                      <a:pt x="44" y="545"/>
                      <a:pt x="47" y="543"/>
                    </a:cubicBezTo>
                    <a:cubicBezTo>
                      <a:pt x="162" y="498"/>
                      <a:pt x="263" y="429"/>
                      <a:pt x="352" y="340"/>
                    </a:cubicBezTo>
                    <a:cubicBezTo>
                      <a:pt x="390" y="301"/>
                      <a:pt x="435" y="251"/>
                      <a:pt x="467" y="206"/>
                    </a:cubicBezTo>
                    <a:cubicBezTo>
                      <a:pt x="486" y="181"/>
                      <a:pt x="505" y="155"/>
                      <a:pt x="524" y="130"/>
                    </a:cubicBezTo>
                    <a:cubicBezTo>
                      <a:pt x="543" y="104"/>
                      <a:pt x="556" y="73"/>
                      <a:pt x="562" y="41"/>
                    </a:cubicBezTo>
                    <a:cubicBezTo>
                      <a:pt x="566" y="15"/>
                      <a:pt x="543" y="0"/>
                      <a:pt x="523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38"/>
              <p:cNvSpPr/>
              <p:nvPr/>
            </p:nvSpPr>
            <p:spPr>
              <a:xfrm flipH="1">
                <a:off x="7280259" y="1022460"/>
                <a:ext cx="23746" cy="53985"/>
              </a:xfrm>
              <a:custGeom>
                <a:rect b="b" l="l" r="r" t="t"/>
                <a:pathLst>
                  <a:path extrusionOk="0" h="316" w="139">
                    <a:moveTo>
                      <a:pt x="114" y="1"/>
                    </a:moveTo>
                    <a:cubicBezTo>
                      <a:pt x="111" y="1"/>
                      <a:pt x="108" y="2"/>
                      <a:pt x="106" y="3"/>
                    </a:cubicBezTo>
                    <a:cubicBezTo>
                      <a:pt x="87" y="10"/>
                      <a:pt x="87" y="22"/>
                      <a:pt x="81" y="35"/>
                    </a:cubicBezTo>
                    <a:cubicBezTo>
                      <a:pt x="74" y="48"/>
                      <a:pt x="68" y="61"/>
                      <a:pt x="62" y="73"/>
                    </a:cubicBezTo>
                    <a:cubicBezTo>
                      <a:pt x="55" y="99"/>
                      <a:pt x="49" y="124"/>
                      <a:pt x="43" y="143"/>
                    </a:cubicBezTo>
                    <a:cubicBezTo>
                      <a:pt x="30" y="194"/>
                      <a:pt x="17" y="245"/>
                      <a:pt x="5" y="289"/>
                    </a:cubicBezTo>
                    <a:cubicBezTo>
                      <a:pt x="1" y="305"/>
                      <a:pt x="14" y="316"/>
                      <a:pt x="26" y="316"/>
                    </a:cubicBezTo>
                    <a:cubicBezTo>
                      <a:pt x="33" y="316"/>
                      <a:pt x="40" y="312"/>
                      <a:pt x="43" y="302"/>
                    </a:cubicBezTo>
                    <a:cubicBezTo>
                      <a:pt x="62" y="258"/>
                      <a:pt x="81" y="207"/>
                      <a:pt x="100" y="162"/>
                    </a:cubicBezTo>
                    <a:lnTo>
                      <a:pt x="125" y="92"/>
                    </a:lnTo>
                    <a:cubicBezTo>
                      <a:pt x="132" y="80"/>
                      <a:pt x="132" y="67"/>
                      <a:pt x="138" y="54"/>
                    </a:cubicBezTo>
                    <a:cubicBezTo>
                      <a:pt x="138" y="41"/>
                      <a:pt x="138" y="29"/>
                      <a:pt x="138" y="16"/>
                    </a:cubicBezTo>
                    <a:cubicBezTo>
                      <a:pt x="133" y="7"/>
                      <a:pt x="122" y="1"/>
                      <a:pt x="114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38"/>
              <p:cNvSpPr/>
              <p:nvPr/>
            </p:nvSpPr>
            <p:spPr>
              <a:xfrm flipH="1">
                <a:off x="7256513" y="1040228"/>
                <a:ext cx="19646" cy="38610"/>
              </a:xfrm>
              <a:custGeom>
                <a:rect b="b" l="l" r="r" t="t"/>
                <a:pathLst>
                  <a:path extrusionOk="0" h="226" w="115">
                    <a:moveTo>
                      <a:pt x="95" y="1"/>
                    </a:moveTo>
                    <a:cubicBezTo>
                      <a:pt x="90" y="1"/>
                      <a:pt x="85" y="3"/>
                      <a:pt x="83" y="7"/>
                    </a:cubicBezTo>
                    <a:cubicBezTo>
                      <a:pt x="70" y="20"/>
                      <a:pt x="64" y="39"/>
                      <a:pt x="58" y="58"/>
                    </a:cubicBezTo>
                    <a:cubicBezTo>
                      <a:pt x="51" y="71"/>
                      <a:pt x="45" y="90"/>
                      <a:pt x="39" y="103"/>
                    </a:cubicBezTo>
                    <a:lnTo>
                      <a:pt x="7" y="204"/>
                    </a:lnTo>
                    <a:cubicBezTo>
                      <a:pt x="0" y="211"/>
                      <a:pt x="7" y="223"/>
                      <a:pt x="20" y="223"/>
                    </a:cubicBezTo>
                    <a:cubicBezTo>
                      <a:pt x="21" y="225"/>
                      <a:pt x="23" y="226"/>
                      <a:pt x="26" y="226"/>
                    </a:cubicBezTo>
                    <a:cubicBezTo>
                      <a:pt x="32" y="226"/>
                      <a:pt x="39" y="220"/>
                      <a:pt x="39" y="211"/>
                    </a:cubicBezTo>
                    <a:lnTo>
                      <a:pt x="83" y="115"/>
                    </a:lnTo>
                    <a:cubicBezTo>
                      <a:pt x="89" y="103"/>
                      <a:pt x="96" y="84"/>
                      <a:pt x="102" y="71"/>
                    </a:cubicBezTo>
                    <a:lnTo>
                      <a:pt x="108" y="45"/>
                    </a:lnTo>
                    <a:cubicBezTo>
                      <a:pt x="108" y="39"/>
                      <a:pt x="115" y="26"/>
                      <a:pt x="115" y="20"/>
                    </a:cubicBezTo>
                    <a:cubicBezTo>
                      <a:pt x="115" y="8"/>
                      <a:pt x="104" y="1"/>
                      <a:pt x="95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38"/>
              <p:cNvSpPr/>
              <p:nvPr/>
            </p:nvSpPr>
            <p:spPr>
              <a:xfrm flipH="1">
                <a:off x="7569487" y="761246"/>
                <a:ext cx="62527" cy="24259"/>
              </a:xfrm>
              <a:custGeom>
                <a:rect b="b" l="l" r="r" t="t"/>
                <a:pathLst>
                  <a:path extrusionOk="0" h="142" w="366">
                    <a:moveTo>
                      <a:pt x="341" y="0"/>
                    </a:moveTo>
                    <a:cubicBezTo>
                      <a:pt x="340" y="0"/>
                      <a:pt x="338" y="0"/>
                      <a:pt x="336" y="1"/>
                    </a:cubicBezTo>
                    <a:cubicBezTo>
                      <a:pt x="285" y="20"/>
                      <a:pt x="228" y="39"/>
                      <a:pt x="171" y="58"/>
                    </a:cubicBezTo>
                    <a:cubicBezTo>
                      <a:pt x="120" y="71"/>
                      <a:pt x="63" y="96"/>
                      <a:pt x="12" y="122"/>
                    </a:cubicBezTo>
                    <a:cubicBezTo>
                      <a:pt x="1" y="127"/>
                      <a:pt x="9" y="142"/>
                      <a:pt x="19" y="142"/>
                    </a:cubicBezTo>
                    <a:cubicBezTo>
                      <a:pt x="21" y="142"/>
                      <a:pt x="23" y="141"/>
                      <a:pt x="25" y="141"/>
                    </a:cubicBezTo>
                    <a:cubicBezTo>
                      <a:pt x="75" y="134"/>
                      <a:pt x="133" y="115"/>
                      <a:pt x="183" y="96"/>
                    </a:cubicBezTo>
                    <a:cubicBezTo>
                      <a:pt x="241" y="77"/>
                      <a:pt x="291" y="58"/>
                      <a:pt x="342" y="39"/>
                    </a:cubicBezTo>
                    <a:cubicBezTo>
                      <a:pt x="366" y="33"/>
                      <a:pt x="362" y="0"/>
                      <a:pt x="341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38"/>
              <p:cNvSpPr/>
              <p:nvPr/>
            </p:nvSpPr>
            <p:spPr>
              <a:xfrm flipH="1">
                <a:off x="7088238" y="1790557"/>
                <a:ext cx="171" cy="171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38"/>
              <p:cNvSpPr/>
              <p:nvPr/>
            </p:nvSpPr>
            <p:spPr>
              <a:xfrm flipH="1">
                <a:off x="8573328" y="1746993"/>
                <a:ext cx="698213" cy="562576"/>
              </a:xfrm>
              <a:custGeom>
                <a:rect b="b" l="l" r="r" t="t"/>
                <a:pathLst>
                  <a:path extrusionOk="0" h="3293" w="4087">
                    <a:moveTo>
                      <a:pt x="4086" y="1"/>
                    </a:moveTo>
                    <a:lnTo>
                      <a:pt x="4086" y="1"/>
                    </a:lnTo>
                    <a:cubicBezTo>
                      <a:pt x="3998" y="45"/>
                      <a:pt x="3896" y="96"/>
                      <a:pt x="3813" y="134"/>
                    </a:cubicBezTo>
                    <a:cubicBezTo>
                      <a:pt x="3724" y="173"/>
                      <a:pt x="3642" y="211"/>
                      <a:pt x="3553" y="242"/>
                    </a:cubicBezTo>
                    <a:cubicBezTo>
                      <a:pt x="3470" y="281"/>
                      <a:pt x="3381" y="306"/>
                      <a:pt x="3292" y="325"/>
                    </a:cubicBezTo>
                    <a:cubicBezTo>
                      <a:pt x="3275" y="331"/>
                      <a:pt x="3257" y="334"/>
                      <a:pt x="3239" y="334"/>
                    </a:cubicBezTo>
                    <a:cubicBezTo>
                      <a:pt x="3180" y="334"/>
                      <a:pt x="3124" y="303"/>
                      <a:pt x="3095" y="249"/>
                    </a:cubicBezTo>
                    <a:lnTo>
                      <a:pt x="2974" y="363"/>
                    </a:lnTo>
                    <a:cubicBezTo>
                      <a:pt x="2479" y="814"/>
                      <a:pt x="1989" y="1272"/>
                      <a:pt x="1513" y="1736"/>
                    </a:cubicBezTo>
                    <a:cubicBezTo>
                      <a:pt x="1271" y="1971"/>
                      <a:pt x="1023" y="2206"/>
                      <a:pt x="788" y="2441"/>
                    </a:cubicBezTo>
                    <a:lnTo>
                      <a:pt x="432" y="2797"/>
                    </a:lnTo>
                    <a:cubicBezTo>
                      <a:pt x="312" y="2905"/>
                      <a:pt x="204" y="3026"/>
                      <a:pt x="96" y="3147"/>
                    </a:cubicBezTo>
                    <a:cubicBezTo>
                      <a:pt x="70" y="3172"/>
                      <a:pt x="45" y="3204"/>
                      <a:pt x="26" y="3242"/>
                    </a:cubicBezTo>
                    <a:cubicBezTo>
                      <a:pt x="13" y="3267"/>
                      <a:pt x="0" y="3286"/>
                      <a:pt x="32" y="3293"/>
                    </a:cubicBezTo>
                    <a:cubicBezTo>
                      <a:pt x="96" y="3293"/>
                      <a:pt x="153" y="3280"/>
                      <a:pt x="204" y="3248"/>
                    </a:cubicBezTo>
                    <a:cubicBezTo>
                      <a:pt x="331" y="3204"/>
                      <a:pt x="458" y="3147"/>
                      <a:pt x="585" y="3089"/>
                    </a:cubicBezTo>
                    <a:cubicBezTo>
                      <a:pt x="839" y="2975"/>
                      <a:pt x="1087" y="2848"/>
                      <a:pt x="1328" y="2708"/>
                    </a:cubicBezTo>
                    <a:cubicBezTo>
                      <a:pt x="1811" y="2429"/>
                      <a:pt x="2269" y="2104"/>
                      <a:pt x="2695" y="1742"/>
                    </a:cubicBezTo>
                    <a:cubicBezTo>
                      <a:pt x="2904" y="1564"/>
                      <a:pt x="3108" y="1374"/>
                      <a:pt x="3298" y="1170"/>
                    </a:cubicBezTo>
                    <a:cubicBezTo>
                      <a:pt x="3470" y="992"/>
                      <a:pt x="3623" y="802"/>
                      <a:pt x="3794" y="624"/>
                    </a:cubicBezTo>
                    <a:cubicBezTo>
                      <a:pt x="3781" y="598"/>
                      <a:pt x="3775" y="560"/>
                      <a:pt x="3781" y="528"/>
                    </a:cubicBezTo>
                    <a:cubicBezTo>
                      <a:pt x="3794" y="471"/>
                      <a:pt x="3820" y="414"/>
                      <a:pt x="3851" y="363"/>
                    </a:cubicBezTo>
                    <a:cubicBezTo>
                      <a:pt x="3889" y="293"/>
                      <a:pt x="3928" y="217"/>
                      <a:pt x="3966" y="160"/>
                    </a:cubicBezTo>
                    <a:cubicBezTo>
                      <a:pt x="4004" y="103"/>
                      <a:pt x="4042" y="52"/>
                      <a:pt x="4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38"/>
              <p:cNvSpPr/>
              <p:nvPr/>
            </p:nvSpPr>
            <p:spPr>
              <a:xfrm flipH="1">
                <a:off x="7538736" y="2020678"/>
                <a:ext cx="121807" cy="34339"/>
              </a:xfrm>
              <a:custGeom>
                <a:rect b="b" l="l" r="r" t="t"/>
                <a:pathLst>
                  <a:path extrusionOk="0" h="201" w="713">
                    <a:moveTo>
                      <a:pt x="630" y="0"/>
                    </a:moveTo>
                    <a:cubicBezTo>
                      <a:pt x="560" y="7"/>
                      <a:pt x="497" y="13"/>
                      <a:pt x="427" y="13"/>
                    </a:cubicBezTo>
                    <a:cubicBezTo>
                      <a:pt x="427" y="19"/>
                      <a:pt x="420" y="19"/>
                      <a:pt x="420" y="19"/>
                    </a:cubicBezTo>
                    <a:cubicBezTo>
                      <a:pt x="369" y="39"/>
                      <a:pt x="325" y="51"/>
                      <a:pt x="274" y="58"/>
                    </a:cubicBezTo>
                    <a:cubicBezTo>
                      <a:pt x="223" y="70"/>
                      <a:pt x="172" y="83"/>
                      <a:pt x="128" y="108"/>
                    </a:cubicBezTo>
                    <a:cubicBezTo>
                      <a:pt x="103" y="115"/>
                      <a:pt x="1" y="153"/>
                      <a:pt x="1" y="185"/>
                    </a:cubicBezTo>
                    <a:cubicBezTo>
                      <a:pt x="3" y="197"/>
                      <a:pt x="18" y="201"/>
                      <a:pt x="36" y="201"/>
                    </a:cubicBezTo>
                    <a:cubicBezTo>
                      <a:pt x="65" y="201"/>
                      <a:pt x="104" y="191"/>
                      <a:pt x="115" y="191"/>
                    </a:cubicBezTo>
                    <a:cubicBezTo>
                      <a:pt x="223" y="172"/>
                      <a:pt x="338" y="147"/>
                      <a:pt x="446" y="115"/>
                    </a:cubicBezTo>
                    <a:cubicBezTo>
                      <a:pt x="497" y="102"/>
                      <a:pt x="554" y="83"/>
                      <a:pt x="605" y="70"/>
                    </a:cubicBezTo>
                    <a:cubicBezTo>
                      <a:pt x="630" y="58"/>
                      <a:pt x="662" y="51"/>
                      <a:pt x="687" y="39"/>
                    </a:cubicBezTo>
                    <a:lnTo>
                      <a:pt x="713" y="32"/>
                    </a:lnTo>
                    <a:cubicBezTo>
                      <a:pt x="681" y="26"/>
                      <a:pt x="655" y="13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8"/>
              <p:cNvSpPr/>
              <p:nvPr/>
            </p:nvSpPr>
            <p:spPr>
              <a:xfrm flipH="1">
                <a:off x="7425813" y="2004449"/>
                <a:ext cx="103357" cy="131376"/>
              </a:xfrm>
              <a:custGeom>
                <a:rect b="b" l="l" r="r" t="t"/>
                <a:pathLst>
                  <a:path extrusionOk="0" h="769" w="605">
                    <a:moveTo>
                      <a:pt x="287" y="0"/>
                    </a:moveTo>
                    <a:cubicBezTo>
                      <a:pt x="204" y="25"/>
                      <a:pt x="122" y="45"/>
                      <a:pt x="39" y="64"/>
                    </a:cubicBezTo>
                    <a:lnTo>
                      <a:pt x="1" y="70"/>
                    </a:lnTo>
                    <a:cubicBezTo>
                      <a:pt x="287" y="172"/>
                      <a:pt x="458" y="464"/>
                      <a:pt x="420" y="769"/>
                    </a:cubicBezTo>
                    <a:cubicBezTo>
                      <a:pt x="541" y="667"/>
                      <a:pt x="605" y="515"/>
                      <a:pt x="592" y="362"/>
                    </a:cubicBezTo>
                    <a:cubicBezTo>
                      <a:pt x="579" y="273"/>
                      <a:pt x="547" y="191"/>
                      <a:pt x="496" y="121"/>
                    </a:cubicBezTo>
                    <a:cubicBezTo>
                      <a:pt x="471" y="89"/>
                      <a:pt x="446" y="57"/>
                      <a:pt x="408" y="32"/>
                    </a:cubicBezTo>
                    <a:lnTo>
                      <a:pt x="382" y="13"/>
                    </a:lnTo>
                    <a:cubicBezTo>
                      <a:pt x="350" y="13"/>
                      <a:pt x="319" y="0"/>
                      <a:pt x="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8"/>
              <p:cNvSpPr/>
              <p:nvPr/>
            </p:nvSpPr>
            <p:spPr>
              <a:xfrm flipH="1">
                <a:off x="7376953" y="2006499"/>
                <a:ext cx="64235" cy="85933"/>
              </a:xfrm>
              <a:custGeom>
                <a:rect b="b" l="l" r="r" t="t"/>
                <a:pathLst>
                  <a:path extrusionOk="0" h="503" w="376">
                    <a:moveTo>
                      <a:pt x="178" y="1"/>
                    </a:moveTo>
                    <a:cubicBezTo>
                      <a:pt x="121" y="7"/>
                      <a:pt x="64" y="7"/>
                      <a:pt x="1" y="7"/>
                    </a:cubicBezTo>
                    <a:cubicBezTo>
                      <a:pt x="20" y="26"/>
                      <a:pt x="39" y="52"/>
                      <a:pt x="58" y="77"/>
                    </a:cubicBezTo>
                    <a:cubicBezTo>
                      <a:pt x="64" y="90"/>
                      <a:pt x="70" y="96"/>
                      <a:pt x="70" y="109"/>
                    </a:cubicBezTo>
                    <a:lnTo>
                      <a:pt x="77" y="115"/>
                    </a:lnTo>
                    <a:cubicBezTo>
                      <a:pt x="128" y="179"/>
                      <a:pt x="172" y="249"/>
                      <a:pt x="210" y="325"/>
                    </a:cubicBezTo>
                    <a:cubicBezTo>
                      <a:pt x="236" y="382"/>
                      <a:pt x="261" y="446"/>
                      <a:pt x="280" y="503"/>
                    </a:cubicBezTo>
                    <a:cubicBezTo>
                      <a:pt x="369" y="395"/>
                      <a:pt x="375" y="236"/>
                      <a:pt x="299" y="122"/>
                    </a:cubicBezTo>
                    <a:cubicBezTo>
                      <a:pt x="267" y="83"/>
                      <a:pt x="236" y="45"/>
                      <a:pt x="191" y="20"/>
                    </a:cubicBezTo>
                    <a:cubicBezTo>
                      <a:pt x="185" y="13"/>
                      <a:pt x="178" y="7"/>
                      <a:pt x="1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8"/>
              <p:cNvSpPr/>
              <p:nvPr/>
            </p:nvSpPr>
            <p:spPr>
              <a:xfrm flipH="1">
                <a:off x="7037157" y="1788336"/>
                <a:ext cx="66456" cy="103358"/>
              </a:xfrm>
              <a:custGeom>
                <a:rect b="b" l="l" r="r" t="t"/>
                <a:pathLst>
                  <a:path extrusionOk="0" h="605" w="389">
                    <a:moveTo>
                      <a:pt x="90" y="0"/>
                    </a:moveTo>
                    <a:lnTo>
                      <a:pt x="45" y="32"/>
                    </a:lnTo>
                    <a:lnTo>
                      <a:pt x="1" y="70"/>
                    </a:lnTo>
                    <a:cubicBezTo>
                      <a:pt x="83" y="121"/>
                      <a:pt x="153" y="191"/>
                      <a:pt x="204" y="274"/>
                    </a:cubicBezTo>
                    <a:cubicBezTo>
                      <a:pt x="249" y="356"/>
                      <a:pt x="280" y="445"/>
                      <a:pt x="293" y="541"/>
                    </a:cubicBezTo>
                    <a:cubicBezTo>
                      <a:pt x="300" y="560"/>
                      <a:pt x="300" y="579"/>
                      <a:pt x="300" y="604"/>
                    </a:cubicBezTo>
                    <a:cubicBezTo>
                      <a:pt x="331" y="560"/>
                      <a:pt x="350" y="509"/>
                      <a:pt x="363" y="458"/>
                    </a:cubicBezTo>
                    <a:cubicBezTo>
                      <a:pt x="389" y="363"/>
                      <a:pt x="369" y="255"/>
                      <a:pt x="319" y="166"/>
                    </a:cubicBezTo>
                    <a:cubicBezTo>
                      <a:pt x="261" y="96"/>
                      <a:pt x="198" y="39"/>
                      <a:pt x="1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8"/>
              <p:cNvSpPr/>
              <p:nvPr/>
            </p:nvSpPr>
            <p:spPr>
              <a:xfrm flipH="1">
                <a:off x="7011019" y="1763393"/>
                <a:ext cx="60989" cy="63040"/>
              </a:xfrm>
              <a:custGeom>
                <a:rect b="b" l="l" r="r" t="t"/>
                <a:pathLst>
                  <a:path extrusionOk="0" h="369" w="357">
                    <a:moveTo>
                      <a:pt x="95" y="0"/>
                    </a:moveTo>
                    <a:cubicBezTo>
                      <a:pt x="76" y="13"/>
                      <a:pt x="64" y="26"/>
                      <a:pt x="51" y="38"/>
                    </a:cubicBezTo>
                    <a:lnTo>
                      <a:pt x="0" y="77"/>
                    </a:lnTo>
                    <a:cubicBezTo>
                      <a:pt x="13" y="83"/>
                      <a:pt x="26" y="89"/>
                      <a:pt x="38" y="89"/>
                    </a:cubicBezTo>
                    <a:cubicBezTo>
                      <a:pt x="95" y="102"/>
                      <a:pt x="146" y="127"/>
                      <a:pt x="197" y="166"/>
                    </a:cubicBezTo>
                    <a:cubicBezTo>
                      <a:pt x="261" y="216"/>
                      <a:pt x="312" y="286"/>
                      <a:pt x="343" y="369"/>
                    </a:cubicBezTo>
                    <a:cubicBezTo>
                      <a:pt x="356" y="299"/>
                      <a:pt x="350" y="223"/>
                      <a:pt x="318" y="159"/>
                    </a:cubicBezTo>
                    <a:cubicBezTo>
                      <a:pt x="292" y="121"/>
                      <a:pt x="254" y="83"/>
                      <a:pt x="216" y="57"/>
                    </a:cubicBezTo>
                    <a:cubicBezTo>
                      <a:pt x="197" y="45"/>
                      <a:pt x="172" y="32"/>
                      <a:pt x="153" y="26"/>
                    </a:cubicBezTo>
                    <a:lnTo>
                      <a:pt x="121" y="13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8"/>
              <p:cNvSpPr/>
              <p:nvPr/>
            </p:nvSpPr>
            <p:spPr>
              <a:xfrm flipH="1">
                <a:off x="6816777" y="185857"/>
                <a:ext cx="1967365" cy="2034534"/>
              </a:xfrm>
              <a:custGeom>
                <a:rect b="b" l="l" r="r" t="t"/>
                <a:pathLst>
                  <a:path extrusionOk="0" h="11909" w="11516">
                    <a:moveTo>
                      <a:pt x="8567" y="1"/>
                    </a:moveTo>
                    <a:cubicBezTo>
                      <a:pt x="8459" y="20"/>
                      <a:pt x="8357" y="45"/>
                      <a:pt x="8256" y="77"/>
                    </a:cubicBezTo>
                    <a:cubicBezTo>
                      <a:pt x="8173" y="109"/>
                      <a:pt x="8097" y="147"/>
                      <a:pt x="8020" y="191"/>
                    </a:cubicBezTo>
                    <a:lnTo>
                      <a:pt x="7982" y="210"/>
                    </a:lnTo>
                    <a:cubicBezTo>
                      <a:pt x="7995" y="210"/>
                      <a:pt x="8001" y="204"/>
                      <a:pt x="8014" y="204"/>
                    </a:cubicBezTo>
                    <a:cubicBezTo>
                      <a:pt x="8037" y="195"/>
                      <a:pt x="8064" y="189"/>
                      <a:pt x="8092" y="189"/>
                    </a:cubicBezTo>
                    <a:cubicBezTo>
                      <a:pt x="8102" y="189"/>
                      <a:pt x="8112" y="190"/>
                      <a:pt x="8122" y="191"/>
                    </a:cubicBezTo>
                    <a:cubicBezTo>
                      <a:pt x="8135" y="191"/>
                      <a:pt x="8141" y="210"/>
                      <a:pt x="8128" y="223"/>
                    </a:cubicBezTo>
                    <a:cubicBezTo>
                      <a:pt x="8097" y="242"/>
                      <a:pt x="8065" y="255"/>
                      <a:pt x="8027" y="261"/>
                    </a:cubicBezTo>
                    <a:cubicBezTo>
                      <a:pt x="7989" y="274"/>
                      <a:pt x="7944" y="287"/>
                      <a:pt x="7906" y="299"/>
                    </a:cubicBezTo>
                    <a:cubicBezTo>
                      <a:pt x="7830" y="331"/>
                      <a:pt x="7747" y="363"/>
                      <a:pt x="7677" y="401"/>
                    </a:cubicBezTo>
                    <a:cubicBezTo>
                      <a:pt x="7601" y="439"/>
                      <a:pt x="7531" y="484"/>
                      <a:pt x="7461" y="528"/>
                    </a:cubicBezTo>
                    <a:lnTo>
                      <a:pt x="7448" y="541"/>
                    </a:lnTo>
                    <a:cubicBezTo>
                      <a:pt x="7506" y="515"/>
                      <a:pt x="7563" y="490"/>
                      <a:pt x="7626" y="477"/>
                    </a:cubicBezTo>
                    <a:cubicBezTo>
                      <a:pt x="7628" y="477"/>
                      <a:pt x="7630" y="477"/>
                      <a:pt x="7631" y="477"/>
                    </a:cubicBezTo>
                    <a:cubicBezTo>
                      <a:pt x="7647" y="477"/>
                      <a:pt x="7656" y="504"/>
                      <a:pt x="7639" y="515"/>
                    </a:cubicBezTo>
                    <a:cubicBezTo>
                      <a:pt x="7487" y="573"/>
                      <a:pt x="7347" y="655"/>
                      <a:pt x="7232" y="763"/>
                    </a:cubicBezTo>
                    <a:cubicBezTo>
                      <a:pt x="7175" y="808"/>
                      <a:pt x="7124" y="865"/>
                      <a:pt x="7080" y="922"/>
                    </a:cubicBezTo>
                    <a:cubicBezTo>
                      <a:pt x="7112" y="903"/>
                      <a:pt x="7150" y="878"/>
                      <a:pt x="7188" y="865"/>
                    </a:cubicBezTo>
                    <a:cubicBezTo>
                      <a:pt x="7193" y="861"/>
                      <a:pt x="7197" y="860"/>
                      <a:pt x="7202" y="860"/>
                    </a:cubicBezTo>
                    <a:cubicBezTo>
                      <a:pt x="7219" y="860"/>
                      <a:pt x="7228" y="888"/>
                      <a:pt x="7207" y="903"/>
                    </a:cubicBezTo>
                    <a:cubicBezTo>
                      <a:pt x="7131" y="954"/>
                      <a:pt x="7054" y="1005"/>
                      <a:pt x="6985" y="1068"/>
                    </a:cubicBezTo>
                    <a:cubicBezTo>
                      <a:pt x="6966" y="1094"/>
                      <a:pt x="6953" y="1113"/>
                      <a:pt x="6934" y="1138"/>
                    </a:cubicBezTo>
                    <a:cubicBezTo>
                      <a:pt x="6929" y="1143"/>
                      <a:pt x="6918" y="1147"/>
                      <a:pt x="6910" y="1147"/>
                    </a:cubicBezTo>
                    <a:cubicBezTo>
                      <a:pt x="6907" y="1147"/>
                      <a:pt x="6904" y="1146"/>
                      <a:pt x="6902" y="1145"/>
                    </a:cubicBezTo>
                    <a:cubicBezTo>
                      <a:pt x="6870" y="1170"/>
                      <a:pt x="6838" y="1202"/>
                      <a:pt x="6807" y="1240"/>
                    </a:cubicBezTo>
                    <a:cubicBezTo>
                      <a:pt x="6769" y="1284"/>
                      <a:pt x="6724" y="1335"/>
                      <a:pt x="6692" y="1386"/>
                    </a:cubicBezTo>
                    <a:cubicBezTo>
                      <a:pt x="6718" y="1361"/>
                      <a:pt x="6743" y="1342"/>
                      <a:pt x="6769" y="1323"/>
                    </a:cubicBezTo>
                    <a:cubicBezTo>
                      <a:pt x="6774" y="1318"/>
                      <a:pt x="6780" y="1317"/>
                      <a:pt x="6785" y="1317"/>
                    </a:cubicBezTo>
                    <a:cubicBezTo>
                      <a:pt x="6805" y="1317"/>
                      <a:pt x="6820" y="1339"/>
                      <a:pt x="6800" y="1354"/>
                    </a:cubicBezTo>
                    <a:cubicBezTo>
                      <a:pt x="6730" y="1418"/>
                      <a:pt x="6660" y="1494"/>
                      <a:pt x="6603" y="1577"/>
                    </a:cubicBezTo>
                    <a:cubicBezTo>
                      <a:pt x="6578" y="1621"/>
                      <a:pt x="6552" y="1659"/>
                      <a:pt x="6527" y="1710"/>
                    </a:cubicBezTo>
                    <a:cubicBezTo>
                      <a:pt x="6514" y="1729"/>
                      <a:pt x="6502" y="1748"/>
                      <a:pt x="6502" y="1774"/>
                    </a:cubicBezTo>
                    <a:cubicBezTo>
                      <a:pt x="6502" y="1793"/>
                      <a:pt x="6514" y="1806"/>
                      <a:pt x="6527" y="1818"/>
                    </a:cubicBezTo>
                    <a:cubicBezTo>
                      <a:pt x="6527" y="1831"/>
                      <a:pt x="6527" y="1844"/>
                      <a:pt x="6514" y="1850"/>
                    </a:cubicBezTo>
                    <a:cubicBezTo>
                      <a:pt x="6505" y="1855"/>
                      <a:pt x="6496" y="1857"/>
                      <a:pt x="6488" y="1857"/>
                    </a:cubicBezTo>
                    <a:cubicBezTo>
                      <a:pt x="6453" y="1857"/>
                      <a:pt x="6431" y="1816"/>
                      <a:pt x="6425" y="1780"/>
                    </a:cubicBezTo>
                    <a:lnTo>
                      <a:pt x="6400" y="1812"/>
                    </a:lnTo>
                    <a:cubicBezTo>
                      <a:pt x="6336" y="1901"/>
                      <a:pt x="6273" y="1996"/>
                      <a:pt x="6222" y="2091"/>
                    </a:cubicBezTo>
                    <a:cubicBezTo>
                      <a:pt x="6165" y="2187"/>
                      <a:pt x="6108" y="2282"/>
                      <a:pt x="6063" y="2384"/>
                    </a:cubicBezTo>
                    <a:cubicBezTo>
                      <a:pt x="6044" y="2428"/>
                      <a:pt x="6025" y="2466"/>
                      <a:pt x="6006" y="2511"/>
                    </a:cubicBezTo>
                    <a:cubicBezTo>
                      <a:pt x="6010" y="2509"/>
                      <a:pt x="6014" y="2508"/>
                      <a:pt x="6017" y="2508"/>
                    </a:cubicBezTo>
                    <a:cubicBezTo>
                      <a:pt x="6036" y="2508"/>
                      <a:pt x="6047" y="2533"/>
                      <a:pt x="6031" y="2549"/>
                    </a:cubicBezTo>
                    <a:lnTo>
                      <a:pt x="5961" y="2619"/>
                    </a:lnTo>
                    <a:cubicBezTo>
                      <a:pt x="5949" y="2638"/>
                      <a:pt x="5936" y="2657"/>
                      <a:pt x="5923" y="2670"/>
                    </a:cubicBezTo>
                    <a:cubicBezTo>
                      <a:pt x="5917" y="2682"/>
                      <a:pt x="5904" y="2682"/>
                      <a:pt x="5898" y="2682"/>
                    </a:cubicBezTo>
                    <a:cubicBezTo>
                      <a:pt x="5828" y="2746"/>
                      <a:pt x="5758" y="2816"/>
                      <a:pt x="5701" y="2892"/>
                    </a:cubicBezTo>
                    <a:cubicBezTo>
                      <a:pt x="5650" y="2949"/>
                      <a:pt x="5599" y="3019"/>
                      <a:pt x="5555" y="3083"/>
                    </a:cubicBezTo>
                    <a:cubicBezTo>
                      <a:pt x="5542" y="3108"/>
                      <a:pt x="5523" y="3127"/>
                      <a:pt x="5510" y="3146"/>
                    </a:cubicBezTo>
                    <a:cubicBezTo>
                      <a:pt x="5567" y="3108"/>
                      <a:pt x="5625" y="3064"/>
                      <a:pt x="5682" y="3026"/>
                    </a:cubicBezTo>
                    <a:cubicBezTo>
                      <a:pt x="5685" y="3024"/>
                      <a:pt x="5688" y="3023"/>
                      <a:pt x="5691" y="3023"/>
                    </a:cubicBezTo>
                    <a:cubicBezTo>
                      <a:pt x="5706" y="3023"/>
                      <a:pt x="5717" y="3048"/>
                      <a:pt x="5701" y="3064"/>
                    </a:cubicBezTo>
                    <a:cubicBezTo>
                      <a:pt x="5567" y="3178"/>
                      <a:pt x="5434" y="3293"/>
                      <a:pt x="5307" y="3413"/>
                    </a:cubicBezTo>
                    <a:cubicBezTo>
                      <a:pt x="5243" y="3477"/>
                      <a:pt x="5186" y="3534"/>
                      <a:pt x="5129" y="3598"/>
                    </a:cubicBezTo>
                    <a:cubicBezTo>
                      <a:pt x="5173" y="3579"/>
                      <a:pt x="5218" y="3559"/>
                      <a:pt x="5269" y="3540"/>
                    </a:cubicBezTo>
                    <a:cubicBezTo>
                      <a:pt x="5270" y="3540"/>
                      <a:pt x="5272" y="3540"/>
                      <a:pt x="5273" y="3540"/>
                    </a:cubicBezTo>
                    <a:cubicBezTo>
                      <a:pt x="5290" y="3540"/>
                      <a:pt x="5299" y="3573"/>
                      <a:pt x="5281" y="3579"/>
                    </a:cubicBezTo>
                    <a:cubicBezTo>
                      <a:pt x="5193" y="3623"/>
                      <a:pt x="5104" y="3674"/>
                      <a:pt x="5015" y="3718"/>
                    </a:cubicBezTo>
                    <a:cubicBezTo>
                      <a:pt x="5002" y="3731"/>
                      <a:pt x="4989" y="3750"/>
                      <a:pt x="4976" y="3763"/>
                    </a:cubicBezTo>
                    <a:cubicBezTo>
                      <a:pt x="4964" y="3769"/>
                      <a:pt x="4951" y="3782"/>
                      <a:pt x="4938" y="3788"/>
                    </a:cubicBezTo>
                    <a:cubicBezTo>
                      <a:pt x="4926" y="3788"/>
                      <a:pt x="4913" y="3788"/>
                      <a:pt x="4907" y="3776"/>
                    </a:cubicBezTo>
                    <a:cubicBezTo>
                      <a:pt x="4767" y="3858"/>
                      <a:pt x="4627" y="3934"/>
                      <a:pt x="4487" y="4017"/>
                    </a:cubicBezTo>
                    <a:cubicBezTo>
                      <a:pt x="4030" y="4297"/>
                      <a:pt x="3604" y="4627"/>
                      <a:pt x="3216" y="5002"/>
                    </a:cubicBezTo>
                    <a:cubicBezTo>
                      <a:pt x="3019" y="5186"/>
                      <a:pt x="2835" y="5396"/>
                      <a:pt x="2682" y="5618"/>
                    </a:cubicBezTo>
                    <a:cubicBezTo>
                      <a:pt x="2606" y="5733"/>
                      <a:pt x="2549" y="5860"/>
                      <a:pt x="2504" y="5987"/>
                    </a:cubicBezTo>
                    <a:cubicBezTo>
                      <a:pt x="2485" y="6038"/>
                      <a:pt x="2466" y="6095"/>
                      <a:pt x="2454" y="6152"/>
                    </a:cubicBezTo>
                    <a:cubicBezTo>
                      <a:pt x="2466" y="6152"/>
                      <a:pt x="2485" y="6152"/>
                      <a:pt x="2479" y="6178"/>
                    </a:cubicBezTo>
                    <a:cubicBezTo>
                      <a:pt x="2473" y="6197"/>
                      <a:pt x="2460" y="6222"/>
                      <a:pt x="2447" y="6241"/>
                    </a:cubicBezTo>
                    <a:cubicBezTo>
                      <a:pt x="2454" y="6292"/>
                      <a:pt x="2485" y="6330"/>
                      <a:pt x="2530" y="6337"/>
                    </a:cubicBezTo>
                    <a:cubicBezTo>
                      <a:pt x="2562" y="6349"/>
                      <a:pt x="2562" y="6394"/>
                      <a:pt x="2530" y="6406"/>
                    </a:cubicBezTo>
                    <a:cubicBezTo>
                      <a:pt x="2519" y="6409"/>
                      <a:pt x="2509" y="6410"/>
                      <a:pt x="2498" y="6410"/>
                    </a:cubicBezTo>
                    <a:cubicBezTo>
                      <a:pt x="2459" y="6410"/>
                      <a:pt x="2422" y="6392"/>
                      <a:pt x="2396" y="6362"/>
                    </a:cubicBezTo>
                    <a:lnTo>
                      <a:pt x="2339" y="6464"/>
                    </a:lnTo>
                    <a:cubicBezTo>
                      <a:pt x="2282" y="6559"/>
                      <a:pt x="2231" y="6654"/>
                      <a:pt x="2174" y="6750"/>
                    </a:cubicBezTo>
                    <a:cubicBezTo>
                      <a:pt x="2066" y="6940"/>
                      <a:pt x="1945" y="7125"/>
                      <a:pt x="1824" y="7309"/>
                    </a:cubicBezTo>
                    <a:cubicBezTo>
                      <a:pt x="1399" y="7957"/>
                      <a:pt x="928" y="8580"/>
                      <a:pt x="420" y="9171"/>
                    </a:cubicBezTo>
                    <a:cubicBezTo>
                      <a:pt x="388" y="9209"/>
                      <a:pt x="293" y="9298"/>
                      <a:pt x="325" y="9355"/>
                    </a:cubicBezTo>
                    <a:cubicBezTo>
                      <a:pt x="336" y="9373"/>
                      <a:pt x="356" y="9380"/>
                      <a:pt x="381" y="9380"/>
                    </a:cubicBezTo>
                    <a:cubicBezTo>
                      <a:pt x="444" y="9380"/>
                      <a:pt x="536" y="9337"/>
                      <a:pt x="573" y="9323"/>
                    </a:cubicBezTo>
                    <a:cubicBezTo>
                      <a:pt x="738" y="9266"/>
                      <a:pt x="903" y="9196"/>
                      <a:pt x="1062" y="9114"/>
                    </a:cubicBezTo>
                    <a:cubicBezTo>
                      <a:pt x="1221" y="9031"/>
                      <a:pt x="1373" y="8942"/>
                      <a:pt x="1519" y="8840"/>
                    </a:cubicBezTo>
                    <a:cubicBezTo>
                      <a:pt x="1666" y="8739"/>
                      <a:pt x="1799" y="8624"/>
                      <a:pt x="1945" y="8523"/>
                    </a:cubicBezTo>
                    <a:cubicBezTo>
                      <a:pt x="1952" y="8515"/>
                      <a:pt x="1960" y="8512"/>
                      <a:pt x="1968" y="8512"/>
                    </a:cubicBezTo>
                    <a:cubicBezTo>
                      <a:pt x="1993" y="8512"/>
                      <a:pt x="2014" y="8547"/>
                      <a:pt x="1990" y="8567"/>
                    </a:cubicBezTo>
                    <a:cubicBezTo>
                      <a:pt x="1844" y="8726"/>
                      <a:pt x="1678" y="8866"/>
                      <a:pt x="1500" y="8980"/>
                    </a:cubicBezTo>
                    <a:cubicBezTo>
                      <a:pt x="1456" y="9006"/>
                      <a:pt x="1411" y="9031"/>
                      <a:pt x="1367" y="9056"/>
                    </a:cubicBezTo>
                    <a:cubicBezTo>
                      <a:pt x="1297" y="9158"/>
                      <a:pt x="1233" y="9266"/>
                      <a:pt x="1170" y="9374"/>
                    </a:cubicBezTo>
                    <a:cubicBezTo>
                      <a:pt x="1132" y="9444"/>
                      <a:pt x="1094" y="9508"/>
                      <a:pt x="1062" y="9577"/>
                    </a:cubicBezTo>
                    <a:cubicBezTo>
                      <a:pt x="1043" y="9616"/>
                      <a:pt x="1024" y="9654"/>
                      <a:pt x="1017" y="9692"/>
                    </a:cubicBezTo>
                    <a:cubicBezTo>
                      <a:pt x="1020" y="9691"/>
                      <a:pt x="1023" y="9691"/>
                      <a:pt x="1025" y="9691"/>
                    </a:cubicBezTo>
                    <a:cubicBezTo>
                      <a:pt x="1052" y="9691"/>
                      <a:pt x="1067" y="9720"/>
                      <a:pt x="1056" y="9743"/>
                    </a:cubicBezTo>
                    <a:cubicBezTo>
                      <a:pt x="1049" y="9743"/>
                      <a:pt x="1049" y="9749"/>
                      <a:pt x="1049" y="9749"/>
                    </a:cubicBezTo>
                    <a:cubicBezTo>
                      <a:pt x="1061" y="9757"/>
                      <a:pt x="1075" y="9760"/>
                      <a:pt x="1090" y="9760"/>
                    </a:cubicBezTo>
                    <a:cubicBezTo>
                      <a:pt x="1124" y="9760"/>
                      <a:pt x="1163" y="9745"/>
                      <a:pt x="1189" y="9736"/>
                    </a:cubicBezTo>
                    <a:cubicBezTo>
                      <a:pt x="1240" y="9724"/>
                      <a:pt x="1291" y="9705"/>
                      <a:pt x="1342" y="9685"/>
                    </a:cubicBezTo>
                    <a:cubicBezTo>
                      <a:pt x="1443" y="9647"/>
                      <a:pt x="1545" y="9603"/>
                      <a:pt x="1647" y="9546"/>
                    </a:cubicBezTo>
                    <a:cubicBezTo>
                      <a:pt x="1837" y="9438"/>
                      <a:pt x="2015" y="9304"/>
                      <a:pt x="2174" y="9152"/>
                    </a:cubicBezTo>
                    <a:cubicBezTo>
                      <a:pt x="2314" y="9012"/>
                      <a:pt x="2441" y="8853"/>
                      <a:pt x="2543" y="8688"/>
                    </a:cubicBezTo>
                    <a:cubicBezTo>
                      <a:pt x="2587" y="8586"/>
                      <a:pt x="2632" y="8497"/>
                      <a:pt x="2676" y="8402"/>
                    </a:cubicBezTo>
                    <a:cubicBezTo>
                      <a:pt x="2701" y="8338"/>
                      <a:pt x="2740" y="8281"/>
                      <a:pt x="2765" y="8211"/>
                    </a:cubicBezTo>
                    <a:cubicBezTo>
                      <a:pt x="2790" y="8141"/>
                      <a:pt x="2809" y="8078"/>
                      <a:pt x="2835" y="8008"/>
                    </a:cubicBezTo>
                    <a:cubicBezTo>
                      <a:pt x="2840" y="7994"/>
                      <a:pt x="2852" y="7986"/>
                      <a:pt x="2865" y="7986"/>
                    </a:cubicBezTo>
                    <a:cubicBezTo>
                      <a:pt x="2870" y="7986"/>
                      <a:pt x="2875" y="7987"/>
                      <a:pt x="2879" y="7989"/>
                    </a:cubicBezTo>
                    <a:cubicBezTo>
                      <a:pt x="2886" y="7989"/>
                      <a:pt x="2886" y="7982"/>
                      <a:pt x="2886" y="7982"/>
                    </a:cubicBezTo>
                    <a:cubicBezTo>
                      <a:pt x="2890" y="7976"/>
                      <a:pt x="2897" y="7973"/>
                      <a:pt x="2904" y="7973"/>
                    </a:cubicBezTo>
                    <a:cubicBezTo>
                      <a:pt x="2916" y="7973"/>
                      <a:pt x="2928" y="7983"/>
                      <a:pt x="2924" y="7995"/>
                    </a:cubicBezTo>
                    <a:cubicBezTo>
                      <a:pt x="2911" y="8046"/>
                      <a:pt x="2892" y="8084"/>
                      <a:pt x="2879" y="8122"/>
                    </a:cubicBezTo>
                    <a:cubicBezTo>
                      <a:pt x="2829" y="8357"/>
                      <a:pt x="2733" y="8573"/>
                      <a:pt x="2606" y="8777"/>
                    </a:cubicBezTo>
                    <a:cubicBezTo>
                      <a:pt x="2593" y="8802"/>
                      <a:pt x="2581" y="8834"/>
                      <a:pt x="2568" y="8866"/>
                    </a:cubicBezTo>
                    <a:cubicBezTo>
                      <a:pt x="2549" y="8904"/>
                      <a:pt x="2549" y="8955"/>
                      <a:pt x="2555" y="8993"/>
                    </a:cubicBezTo>
                    <a:cubicBezTo>
                      <a:pt x="2567" y="9016"/>
                      <a:pt x="2587" y="9023"/>
                      <a:pt x="2610" y="9023"/>
                    </a:cubicBezTo>
                    <a:cubicBezTo>
                      <a:pt x="2638" y="9023"/>
                      <a:pt x="2668" y="9012"/>
                      <a:pt x="2689" y="9006"/>
                    </a:cubicBezTo>
                    <a:cubicBezTo>
                      <a:pt x="2797" y="8961"/>
                      <a:pt x="2898" y="8910"/>
                      <a:pt x="3000" y="8859"/>
                    </a:cubicBezTo>
                    <a:cubicBezTo>
                      <a:pt x="3197" y="8758"/>
                      <a:pt x="3381" y="8637"/>
                      <a:pt x="3553" y="8497"/>
                    </a:cubicBezTo>
                    <a:cubicBezTo>
                      <a:pt x="3731" y="8357"/>
                      <a:pt x="3890" y="8205"/>
                      <a:pt x="4036" y="8040"/>
                    </a:cubicBezTo>
                    <a:cubicBezTo>
                      <a:pt x="4182" y="7868"/>
                      <a:pt x="4303" y="7684"/>
                      <a:pt x="4443" y="7506"/>
                    </a:cubicBezTo>
                    <a:cubicBezTo>
                      <a:pt x="4449" y="7500"/>
                      <a:pt x="4457" y="7497"/>
                      <a:pt x="4466" y="7497"/>
                    </a:cubicBezTo>
                    <a:cubicBezTo>
                      <a:pt x="4484" y="7497"/>
                      <a:pt x="4502" y="7510"/>
                      <a:pt x="4493" y="7531"/>
                    </a:cubicBezTo>
                    <a:cubicBezTo>
                      <a:pt x="4392" y="7760"/>
                      <a:pt x="4246" y="7976"/>
                      <a:pt x="4074" y="8154"/>
                    </a:cubicBezTo>
                    <a:cubicBezTo>
                      <a:pt x="3979" y="8281"/>
                      <a:pt x="3909" y="8421"/>
                      <a:pt x="3871" y="8567"/>
                    </a:cubicBezTo>
                    <a:cubicBezTo>
                      <a:pt x="4061" y="8548"/>
                      <a:pt x="4246" y="8503"/>
                      <a:pt x="4424" y="8440"/>
                    </a:cubicBezTo>
                    <a:cubicBezTo>
                      <a:pt x="4964" y="8249"/>
                      <a:pt x="5409" y="7868"/>
                      <a:pt x="5688" y="7366"/>
                    </a:cubicBezTo>
                    <a:cubicBezTo>
                      <a:pt x="5739" y="7283"/>
                      <a:pt x="5777" y="7194"/>
                      <a:pt x="5822" y="7112"/>
                    </a:cubicBezTo>
                    <a:cubicBezTo>
                      <a:pt x="5860" y="7023"/>
                      <a:pt x="5892" y="6934"/>
                      <a:pt x="5930" y="6851"/>
                    </a:cubicBezTo>
                    <a:cubicBezTo>
                      <a:pt x="5930" y="6800"/>
                      <a:pt x="5930" y="6756"/>
                      <a:pt x="5930" y="6705"/>
                    </a:cubicBezTo>
                    <a:cubicBezTo>
                      <a:pt x="5936" y="6603"/>
                      <a:pt x="5942" y="6495"/>
                      <a:pt x="5961" y="6394"/>
                    </a:cubicBezTo>
                    <a:cubicBezTo>
                      <a:pt x="5974" y="6292"/>
                      <a:pt x="6006" y="6197"/>
                      <a:pt x="6057" y="6108"/>
                    </a:cubicBezTo>
                    <a:cubicBezTo>
                      <a:pt x="6062" y="6102"/>
                      <a:pt x="6069" y="6099"/>
                      <a:pt x="6076" y="6099"/>
                    </a:cubicBezTo>
                    <a:cubicBezTo>
                      <a:pt x="6086" y="6099"/>
                      <a:pt x="6095" y="6106"/>
                      <a:pt x="6095" y="6120"/>
                    </a:cubicBezTo>
                    <a:cubicBezTo>
                      <a:pt x="6089" y="6165"/>
                      <a:pt x="6076" y="6216"/>
                      <a:pt x="6063" y="6260"/>
                    </a:cubicBezTo>
                    <a:cubicBezTo>
                      <a:pt x="6050" y="6317"/>
                      <a:pt x="6044" y="6368"/>
                      <a:pt x="6038" y="6425"/>
                    </a:cubicBezTo>
                    <a:cubicBezTo>
                      <a:pt x="6025" y="6527"/>
                      <a:pt x="6019" y="6622"/>
                      <a:pt x="6019" y="6724"/>
                    </a:cubicBezTo>
                    <a:cubicBezTo>
                      <a:pt x="6012" y="6807"/>
                      <a:pt x="6012" y="6896"/>
                      <a:pt x="6019" y="6972"/>
                    </a:cubicBezTo>
                    <a:cubicBezTo>
                      <a:pt x="6019" y="7036"/>
                      <a:pt x="6044" y="7093"/>
                      <a:pt x="6089" y="7131"/>
                    </a:cubicBezTo>
                    <a:cubicBezTo>
                      <a:pt x="6104" y="7139"/>
                      <a:pt x="6119" y="7143"/>
                      <a:pt x="6135" y="7143"/>
                    </a:cubicBezTo>
                    <a:cubicBezTo>
                      <a:pt x="6192" y="7143"/>
                      <a:pt x="6252" y="7096"/>
                      <a:pt x="6292" y="7061"/>
                    </a:cubicBezTo>
                    <a:cubicBezTo>
                      <a:pt x="6349" y="7010"/>
                      <a:pt x="6400" y="6947"/>
                      <a:pt x="6451" y="6883"/>
                    </a:cubicBezTo>
                    <a:cubicBezTo>
                      <a:pt x="6540" y="6737"/>
                      <a:pt x="6603" y="6584"/>
                      <a:pt x="6641" y="6419"/>
                    </a:cubicBezTo>
                    <a:cubicBezTo>
                      <a:pt x="6660" y="6330"/>
                      <a:pt x="6680" y="6235"/>
                      <a:pt x="6692" y="6140"/>
                    </a:cubicBezTo>
                    <a:cubicBezTo>
                      <a:pt x="6699" y="6051"/>
                      <a:pt x="6718" y="5962"/>
                      <a:pt x="6743" y="5873"/>
                    </a:cubicBezTo>
                    <a:cubicBezTo>
                      <a:pt x="6750" y="5856"/>
                      <a:pt x="6765" y="5846"/>
                      <a:pt x="6779" y="5846"/>
                    </a:cubicBezTo>
                    <a:cubicBezTo>
                      <a:pt x="6792" y="5846"/>
                      <a:pt x="6804" y="5854"/>
                      <a:pt x="6807" y="5873"/>
                    </a:cubicBezTo>
                    <a:cubicBezTo>
                      <a:pt x="6813" y="5993"/>
                      <a:pt x="6807" y="6114"/>
                      <a:pt x="6788" y="6235"/>
                    </a:cubicBezTo>
                    <a:cubicBezTo>
                      <a:pt x="6775" y="6298"/>
                      <a:pt x="6762" y="6356"/>
                      <a:pt x="6749" y="6419"/>
                    </a:cubicBezTo>
                    <a:cubicBezTo>
                      <a:pt x="6743" y="6489"/>
                      <a:pt x="6756" y="6559"/>
                      <a:pt x="6794" y="6622"/>
                    </a:cubicBezTo>
                    <a:cubicBezTo>
                      <a:pt x="6811" y="6666"/>
                      <a:pt x="6852" y="6688"/>
                      <a:pt x="6897" y="6688"/>
                    </a:cubicBezTo>
                    <a:cubicBezTo>
                      <a:pt x="6917" y="6688"/>
                      <a:pt x="6939" y="6683"/>
                      <a:pt x="6959" y="6673"/>
                    </a:cubicBezTo>
                    <a:cubicBezTo>
                      <a:pt x="7010" y="6648"/>
                      <a:pt x="7061" y="6603"/>
                      <a:pt x="7099" y="6553"/>
                    </a:cubicBezTo>
                    <a:cubicBezTo>
                      <a:pt x="7143" y="6502"/>
                      <a:pt x="7182" y="6445"/>
                      <a:pt x="7213" y="6387"/>
                    </a:cubicBezTo>
                    <a:cubicBezTo>
                      <a:pt x="7283" y="6273"/>
                      <a:pt x="7328" y="6152"/>
                      <a:pt x="7360" y="6025"/>
                    </a:cubicBezTo>
                    <a:cubicBezTo>
                      <a:pt x="7385" y="5898"/>
                      <a:pt x="7379" y="5765"/>
                      <a:pt x="7404" y="5637"/>
                    </a:cubicBezTo>
                    <a:cubicBezTo>
                      <a:pt x="7407" y="5628"/>
                      <a:pt x="7417" y="5623"/>
                      <a:pt x="7426" y="5623"/>
                    </a:cubicBezTo>
                    <a:cubicBezTo>
                      <a:pt x="7436" y="5623"/>
                      <a:pt x="7445" y="5628"/>
                      <a:pt x="7448" y="5637"/>
                    </a:cubicBezTo>
                    <a:cubicBezTo>
                      <a:pt x="7493" y="5790"/>
                      <a:pt x="7493" y="5955"/>
                      <a:pt x="7442" y="6101"/>
                    </a:cubicBezTo>
                    <a:lnTo>
                      <a:pt x="7442" y="6108"/>
                    </a:lnTo>
                    <a:cubicBezTo>
                      <a:pt x="7576" y="6012"/>
                      <a:pt x="7684" y="5892"/>
                      <a:pt x="7779" y="5758"/>
                    </a:cubicBezTo>
                    <a:cubicBezTo>
                      <a:pt x="7823" y="5688"/>
                      <a:pt x="7862" y="5612"/>
                      <a:pt x="7893" y="5529"/>
                    </a:cubicBezTo>
                    <a:cubicBezTo>
                      <a:pt x="7906" y="5485"/>
                      <a:pt x="7919" y="5447"/>
                      <a:pt x="7931" y="5409"/>
                    </a:cubicBezTo>
                    <a:cubicBezTo>
                      <a:pt x="7944" y="5371"/>
                      <a:pt x="7957" y="5339"/>
                      <a:pt x="7976" y="5313"/>
                    </a:cubicBezTo>
                    <a:cubicBezTo>
                      <a:pt x="7981" y="5306"/>
                      <a:pt x="7987" y="5304"/>
                      <a:pt x="7994" y="5304"/>
                    </a:cubicBezTo>
                    <a:cubicBezTo>
                      <a:pt x="8005" y="5304"/>
                      <a:pt x="8016" y="5312"/>
                      <a:pt x="8020" y="5320"/>
                    </a:cubicBezTo>
                    <a:cubicBezTo>
                      <a:pt x="8039" y="5402"/>
                      <a:pt x="7989" y="5510"/>
                      <a:pt x="7957" y="5580"/>
                    </a:cubicBezTo>
                    <a:cubicBezTo>
                      <a:pt x="7925" y="5657"/>
                      <a:pt x="7881" y="5733"/>
                      <a:pt x="7830" y="5809"/>
                    </a:cubicBezTo>
                    <a:cubicBezTo>
                      <a:pt x="7728" y="5955"/>
                      <a:pt x="7595" y="6076"/>
                      <a:pt x="7442" y="6171"/>
                    </a:cubicBezTo>
                    <a:lnTo>
                      <a:pt x="7423" y="6171"/>
                    </a:lnTo>
                    <a:cubicBezTo>
                      <a:pt x="7379" y="6305"/>
                      <a:pt x="7315" y="6425"/>
                      <a:pt x="7232" y="6540"/>
                    </a:cubicBezTo>
                    <a:cubicBezTo>
                      <a:pt x="7158" y="6631"/>
                      <a:pt x="7048" y="6774"/>
                      <a:pt x="6915" y="6774"/>
                    </a:cubicBezTo>
                    <a:cubicBezTo>
                      <a:pt x="6901" y="6774"/>
                      <a:pt x="6885" y="6772"/>
                      <a:pt x="6870" y="6769"/>
                    </a:cubicBezTo>
                    <a:cubicBezTo>
                      <a:pt x="6781" y="6743"/>
                      <a:pt x="6718" y="6667"/>
                      <a:pt x="6711" y="6572"/>
                    </a:cubicBezTo>
                    <a:lnTo>
                      <a:pt x="6705" y="6591"/>
                    </a:lnTo>
                    <a:cubicBezTo>
                      <a:pt x="6654" y="6769"/>
                      <a:pt x="6559" y="6940"/>
                      <a:pt x="6432" y="7080"/>
                    </a:cubicBezTo>
                    <a:cubicBezTo>
                      <a:pt x="6360" y="7160"/>
                      <a:pt x="6242" y="7253"/>
                      <a:pt x="6132" y="7253"/>
                    </a:cubicBezTo>
                    <a:cubicBezTo>
                      <a:pt x="6085" y="7253"/>
                      <a:pt x="6039" y="7236"/>
                      <a:pt x="6000" y="7194"/>
                    </a:cubicBezTo>
                    <a:cubicBezTo>
                      <a:pt x="5968" y="7150"/>
                      <a:pt x="5942" y="7099"/>
                      <a:pt x="5936" y="7048"/>
                    </a:cubicBezTo>
                    <a:cubicBezTo>
                      <a:pt x="5892" y="7194"/>
                      <a:pt x="5822" y="7341"/>
                      <a:pt x="5739" y="7474"/>
                    </a:cubicBezTo>
                    <a:cubicBezTo>
                      <a:pt x="5326" y="8160"/>
                      <a:pt x="4608" y="8605"/>
                      <a:pt x="3814" y="8669"/>
                    </a:cubicBezTo>
                    <a:cubicBezTo>
                      <a:pt x="3782" y="8669"/>
                      <a:pt x="3763" y="8637"/>
                      <a:pt x="3769" y="8612"/>
                    </a:cubicBezTo>
                    <a:cubicBezTo>
                      <a:pt x="3788" y="8535"/>
                      <a:pt x="3814" y="8459"/>
                      <a:pt x="3845" y="8389"/>
                    </a:cubicBezTo>
                    <a:lnTo>
                      <a:pt x="3845" y="8389"/>
                    </a:lnTo>
                    <a:cubicBezTo>
                      <a:pt x="3553" y="8669"/>
                      <a:pt x="3210" y="8891"/>
                      <a:pt x="2841" y="9056"/>
                    </a:cubicBezTo>
                    <a:cubicBezTo>
                      <a:pt x="2778" y="9086"/>
                      <a:pt x="2692" y="9129"/>
                      <a:pt x="2612" y="9129"/>
                    </a:cubicBezTo>
                    <a:cubicBezTo>
                      <a:pt x="2572" y="9129"/>
                      <a:pt x="2532" y="9118"/>
                      <a:pt x="2498" y="9088"/>
                    </a:cubicBezTo>
                    <a:cubicBezTo>
                      <a:pt x="2473" y="9063"/>
                      <a:pt x="2454" y="9031"/>
                      <a:pt x="2454" y="8993"/>
                    </a:cubicBezTo>
                    <a:cubicBezTo>
                      <a:pt x="2199" y="9317"/>
                      <a:pt x="1869" y="9577"/>
                      <a:pt x="1488" y="9743"/>
                    </a:cubicBezTo>
                    <a:cubicBezTo>
                      <a:pt x="1373" y="9794"/>
                      <a:pt x="1259" y="9832"/>
                      <a:pt x="1138" y="9851"/>
                    </a:cubicBezTo>
                    <a:cubicBezTo>
                      <a:pt x="1121" y="9855"/>
                      <a:pt x="1104" y="9857"/>
                      <a:pt x="1088" y="9857"/>
                    </a:cubicBezTo>
                    <a:cubicBezTo>
                      <a:pt x="1054" y="9857"/>
                      <a:pt x="1022" y="9849"/>
                      <a:pt x="992" y="9832"/>
                    </a:cubicBezTo>
                    <a:cubicBezTo>
                      <a:pt x="973" y="9863"/>
                      <a:pt x="954" y="9889"/>
                      <a:pt x="928" y="9914"/>
                    </a:cubicBezTo>
                    <a:cubicBezTo>
                      <a:pt x="655" y="10251"/>
                      <a:pt x="357" y="10562"/>
                      <a:pt x="32" y="10848"/>
                    </a:cubicBezTo>
                    <a:cubicBezTo>
                      <a:pt x="20" y="10867"/>
                      <a:pt x="13" y="10893"/>
                      <a:pt x="1" y="10912"/>
                    </a:cubicBezTo>
                    <a:cubicBezTo>
                      <a:pt x="134" y="10912"/>
                      <a:pt x="255" y="10887"/>
                      <a:pt x="369" y="10823"/>
                    </a:cubicBezTo>
                    <a:cubicBezTo>
                      <a:pt x="509" y="10759"/>
                      <a:pt x="649" y="10696"/>
                      <a:pt x="789" y="10632"/>
                    </a:cubicBezTo>
                    <a:cubicBezTo>
                      <a:pt x="1240" y="10429"/>
                      <a:pt x="1678" y="10200"/>
                      <a:pt x="2110" y="9952"/>
                    </a:cubicBezTo>
                    <a:cubicBezTo>
                      <a:pt x="2307" y="9832"/>
                      <a:pt x="2492" y="9698"/>
                      <a:pt x="2670" y="9546"/>
                    </a:cubicBezTo>
                    <a:cubicBezTo>
                      <a:pt x="2752" y="9476"/>
                      <a:pt x="2829" y="9393"/>
                      <a:pt x="2905" y="9317"/>
                    </a:cubicBezTo>
                    <a:cubicBezTo>
                      <a:pt x="2981" y="9228"/>
                      <a:pt x="3051" y="9133"/>
                      <a:pt x="3127" y="9050"/>
                    </a:cubicBezTo>
                    <a:cubicBezTo>
                      <a:pt x="3134" y="9044"/>
                      <a:pt x="3141" y="9041"/>
                      <a:pt x="3149" y="9041"/>
                    </a:cubicBezTo>
                    <a:cubicBezTo>
                      <a:pt x="3172" y="9041"/>
                      <a:pt x="3194" y="9064"/>
                      <a:pt x="3184" y="9088"/>
                    </a:cubicBezTo>
                    <a:cubicBezTo>
                      <a:pt x="3127" y="9203"/>
                      <a:pt x="3045" y="9317"/>
                      <a:pt x="2956" y="9412"/>
                    </a:cubicBezTo>
                    <a:cubicBezTo>
                      <a:pt x="2937" y="9431"/>
                      <a:pt x="2918" y="9450"/>
                      <a:pt x="2898" y="9469"/>
                    </a:cubicBezTo>
                    <a:cubicBezTo>
                      <a:pt x="2898" y="9469"/>
                      <a:pt x="2898" y="9476"/>
                      <a:pt x="2892" y="9476"/>
                    </a:cubicBezTo>
                    <a:lnTo>
                      <a:pt x="2886" y="9482"/>
                    </a:lnTo>
                    <a:lnTo>
                      <a:pt x="2867" y="9501"/>
                    </a:lnTo>
                    <a:cubicBezTo>
                      <a:pt x="2835" y="9546"/>
                      <a:pt x="2841" y="9603"/>
                      <a:pt x="2886" y="9628"/>
                    </a:cubicBezTo>
                    <a:cubicBezTo>
                      <a:pt x="2910" y="9648"/>
                      <a:pt x="2939" y="9655"/>
                      <a:pt x="2969" y="9655"/>
                    </a:cubicBezTo>
                    <a:cubicBezTo>
                      <a:pt x="3016" y="9655"/>
                      <a:pt x="3065" y="9637"/>
                      <a:pt x="3108" y="9622"/>
                    </a:cubicBezTo>
                    <a:cubicBezTo>
                      <a:pt x="3254" y="9558"/>
                      <a:pt x="3407" y="9495"/>
                      <a:pt x="3553" y="9431"/>
                    </a:cubicBezTo>
                    <a:cubicBezTo>
                      <a:pt x="4074" y="9196"/>
                      <a:pt x="4582" y="8942"/>
                      <a:pt x="5027" y="8580"/>
                    </a:cubicBezTo>
                    <a:cubicBezTo>
                      <a:pt x="5231" y="8402"/>
                      <a:pt x="5415" y="8211"/>
                      <a:pt x="5587" y="8008"/>
                    </a:cubicBezTo>
                    <a:cubicBezTo>
                      <a:pt x="5758" y="7798"/>
                      <a:pt x="5904" y="7563"/>
                      <a:pt x="6063" y="7347"/>
                    </a:cubicBezTo>
                    <a:cubicBezTo>
                      <a:pt x="6068" y="7338"/>
                      <a:pt x="6077" y="7333"/>
                      <a:pt x="6086" y="7333"/>
                    </a:cubicBezTo>
                    <a:cubicBezTo>
                      <a:pt x="6101" y="7333"/>
                      <a:pt x="6116" y="7346"/>
                      <a:pt x="6108" y="7366"/>
                    </a:cubicBezTo>
                    <a:cubicBezTo>
                      <a:pt x="5968" y="7671"/>
                      <a:pt x="5777" y="7951"/>
                      <a:pt x="5548" y="8198"/>
                    </a:cubicBezTo>
                    <a:cubicBezTo>
                      <a:pt x="5459" y="8294"/>
                      <a:pt x="5370" y="8383"/>
                      <a:pt x="5275" y="8465"/>
                    </a:cubicBezTo>
                    <a:cubicBezTo>
                      <a:pt x="5281" y="8484"/>
                      <a:pt x="5281" y="8497"/>
                      <a:pt x="5281" y="8510"/>
                    </a:cubicBezTo>
                    <a:cubicBezTo>
                      <a:pt x="5377" y="8446"/>
                      <a:pt x="5466" y="8402"/>
                      <a:pt x="5561" y="8332"/>
                    </a:cubicBezTo>
                    <a:cubicBezTo>
                      <a:pt x="5663" y="8268"/>
                      <a:pt x="5764" y="8198"/>
                      <a:pt x="5860" y="8129"/>
                    </a:cubicBezTo>
                    <a:cubicBezTo>
                      <a:pt x="6203" y="7868"/>
                      <a:pt x="6521" y="7582"/>
                      <a:pt x="6813" y="7264"/>
                    </a:cubicBezTo>
                    <a:cubicBezTo>
                      <a:pt x="6953" y="7099"/>
                      <a:pt x="7093" y="6934"/>
                      <a:pt x="7220" y="6756"/>
                    </a:cubicBezTo>
                    <a:cubicBezTo>
                      <a:pt x="7340" y="6584"/>
                      <a:pt x="7448" y="6394"/>
                      <a:pt x="7588" y="6228"/>
                    </a:cubicBezTo>
                    <a:cubicBezTo>
                      <a:pt x="7593" y="6222"/>
                      <a:pt x="7600" y="6219"/>
                      <a:pt x="7608" y="6219"/>
                    </a:cubicBezTo>
                    <a:cubicBezTo>
                      <a:pt x="7624" y="6219"/>
                      <a:pt x="7641" y="6231"/>
                      <a:pt x="7633" y="6248"/>
                    </a:cubicBezTo>
                    <a:cubicBezTo>
                      <a:pt x="7537" y="6476"/>
                      <a:pt x="7404" y="6680"/>
                      <a:pt x="7251" y="6870"/>
                    </a:cubicBezTo>
                    <a:cubicBezTo>
                      <a:pt x="6985" y="7226"/>
                      <a:pt x="6686" y="7544"/>
                      <a:pt x="6355" y="7836"/>
                    </a:cubicBezTo>
                    <a:cubicBezTo>
                      <a:pt x="6190" y="7982"/>
                      <a:pt x="6019" y="8116"/>
                      <a:pt x="5841" y="8243"/>
                    </a:cubicBezTo>
                    <a:cubicBezTo>
                      <a:pt x="5752" y="8300"/>
                      <a:pt x="5663" y="8357"/>
                      <a:pt x="5574" y="8415"/>
                    </a:cubicBezTo>
                    <a:cubicBezTo>
                      <a:pt x="5478" y="8478"/>
                      <a:pt x="5383" y="8535"/>
                      <a:pt x="5281" y="8580"/>
                    </a:cubicBezTo>
                    <a:cubicBezTo>
                      <a:pt x="5277" y="8583"/>
                      <a:pt x="5272" y="8584"/>
                      <a:pt x="5267" y="8584"/>
                    </a:cubicBezTo>
                    <a:cubicBezTo>
                      <a:pt x="5250" y="8584"/>
                      <a:pt x="5232" y="8569"/>
                      <a:pt x="5237" y="8554"/>
                    </a:cubicBezTo>
                    <a:cubicBezTo>
                      <a:pt x="5243" y="8542"/>
                      <a:pt x="5243" y="8523"/>
                      <a:pt x="5243" y="8503"/>
                    </a:cubicBezTo>
                    <a:lnTo>
                      <a:pt x="5243" y="8503"/>
                    </a:lnTo>
                    <a:cubicBezTo>
                      <a:pt x="4881" y="8821"/>
                      <a:pt x="4474" y="9088"/>
                      <a:pt x="4042" y="9291"/>
                    </a:cubicBezTo>
                    <a:cubicBezTo>
                      <a:pt x="3750" y="9438"/>
                      <a:pt x="3451" y="9565"/>
                      <a:pt x="3153" y="9685"/>
                    </a:cubicBezTo>
                    <a:cubicBezTo>
                      <a:pt x="3097" y="9707"/>
                      <a:pt x="3031" y="9726"/>
                      <a:pt x="2970" y="9726"/>
                    </a:cubicBezTo>
                    <a:cubicBezTo>
                      <a:pt x="2906" y="9726"/>
                      <a:pt x="2845" y="9706"/>
                      <a:pt x="2803" y="9647"/>
                    </a:cubicBezTo>
                    <a:cubicBezTo>
                      <a:pt x="2784" y="9628"/>
                      <a:pt x="2778" y="9603"/>
                      <a:pt x="2778" y="9577"/>
                    </a:cubicBezTo>
                    <a:cubicBezTo>
                      <a:pt x="2740" y="9609"/>
                      <a:pt x="2701" y="9641"/>
                      <a:pt x="2663" y="9673"/>
                    </a:cubicBezTo>
                    <a:cubicBezTo>
                      <a:pt x="2295" y="9978"/>
                      <a:pt x="1875" y="10200"/>
                      <a:pt x="1450" y="10410"/>
                    </a:cubicBezTo>
                    <a:cubicBezTo>
                      <a:pt x="1246" y="10512"/>
                      <a:pt x="1043" y="10607"/>
                      <a:pt x="833" y="10702"/>
                    </a:cubicBezTo>
                    <a:cubicBezTo>
                      <a:pt x="579" y="10982"/>
                      <a:pt x="376" y="11312"/>
                      <a:pt x="236" y="11662"/>
                    </a:cubicBezTo>
                    <a:cubicBezTo>
                      <a:pt x="210" y="11713"/>
                      <a:pt x="140" y="11827"/>
                      <a:pt x="191" y="11891"/>
                    </a:cubicBezTo>
                    <a:cubicBezTo>
                      <a:pt x="204" y="11903"/>
                      <a:pt x="220" y="11909"/>
                      <a:pt x="239" y="11909"/>
                    </a:cubicBezTo>
                    <a:cubicBezTo>
                      <a:pt x="302" y="11909"/>
                      <a:pt x="387" y="11847"/>
                      <a:pt x="426" y="11827"/>
                    </a:cubicBezTo>
                    <a:cubicBezTo>
                      <a:pt x="585" y="11732"/>
                      <a:pt x="751" y="11643"/>
                      <a:pt x="909" y="11541"/>
                    </a:cubicBezTo>
                    <a:cubicBezTo>
                      <a:pt x="1227" y="11350"/>
                      <a:pt x="1539" y="11160"/>
                      <a:pt x="1844" y="10944"/>
                    </a:cubicBezTo>
                    <a:cubicBezTo>
                      <a:pt x="2155" y="10734"/>
                      <a:pt x="2460" y="10512"/>
                      <a:pt x="2759" y="10289"/>
                    </a:cubicBezTo>
                    <a:cubicBezTo>
                      <a:pt x="2911" y="10175"/>
                      <a:pt x="3057" y="10060"/>
                      <a:pt x="3203" y="9946"/>
                    </a:cubicBezTo>
                    <a:cubicBezTo>
                      <a:pt x="3280" y="9889"/>
                      <a:pt x="3350" y="9832"/>
                      <a:pt x="3426" y="9774"/>
                    </a:cubicBezTo>
                    <a:cubicBezTo>
                      <a:pt x="3489" y="9711"/>
                      <a:pt x="3566" y="9654"/>
                      <a:pt x="3648" y="9616"/>
                    </a:cubicBezTo>
                    <a:cubicBezTo>
                      <a:pt x="3653" y="9612"/>
                      <a:pt x="3658" y="9610"/>
                      <a:pt x="3664" y="9610"/>
                    </a:cubicBezTo>
                    <a:cubicBezTo>
                      <a:pt x="3688" y="9610"/>
                      <a:pt x="3713" y="9641"/>
                      <a:pt x="3693" y="9666"/>
                    </a:cubicBezTo>
                    <a:cubicBezTo>
                      <a:pt x="3623" y="9749"/>
                      <a:pt x="3540" y="9825"/>
                      <a:pt x="3445" y="9889"/>
                    </a:cubicBezTo>
                    <a:lnTo>
                      <a:pt x="3273" y="10029"/>
                    </a:lnTo>
                    <a:lnTo>
                      <a:pt x="3216" y="10073"/>
                    </a:lnTo>
                    <a:lnTo>
                      <a:pt x="3216" y="10124"/>
                    </a:lnTo>
                    <a:cubicBezTo>
                      <a:pt x="3312" y="10086"/>
                      <a:pt x="3413" y="10054"/>
                      <a:pt x="3508" y="10016"/>
                    </a:cubicBezTo>
                    <a:cubicBezTo>
                      <a:pt x="3686" y="9952"/>
                      <a:pt x="3864" y="9882"/>
                      <a:pt x="4036" y="9806"/>
                    </a:cubicBezTo>
                    <a:cubicBezTo>
                      <a:pt x="4258" y="9705"/>
                      <a:pt x="4481" y="9590"/>
                      <a:pt x="4703" y="9463"/>
                    </a:cubicBezTo>
                    <a:cubicBezTo>
                      <a:pt x="4957" y="9323"/>
                      <a:pt x="5205" y="9164"/>
                      <a:pt x="5440" y="8986"/>
                    </a:cubicBezTo>
                    <a:cubicBezTo>
                      <a:pt x="5656" y="8828"/>
                      <a:pt x="5866" y="8656"/>
                      <a:pt x="6063" y="8472"/>
                    </a:cubicBezTo>
                    <a:cubicBezTo>
                      <a:pt x="6266" y="8287"/>
                      <a:pt x="6451" y="8084"/>
                      <a:pt x="6648" y="7900"/>
                    </a:cubicBezTo>
                    <a:cubicBezTo>
                      <a:pt x="6655" y="7892"/>
                      <a:pt x="6665" y="7889"/>
                      <a:pt x="6674" y="7889"/>
                    </a:cubicBezTo>
                    <a:cubicBezTo>
                      <a:pt x="6705" y="7889"/>
                      <a:pt x="6735" y="7922"/>
                      <a:pt x="6711" y="7951"/>
                    </a:cubicBezTo>
                    <a:cubicBezTo>
                      <a:pt x="6521" y="8198"/>
                      <a:pt x="6305" y="8421"/>
                      <a:pt x="6063" y="8624"/>
                    </a:cubicBezTo>
                    <a:cubicBezTo>
                      <a:pt x="5650" y="8993"/>
                      <a:pt x="5199" y="9311"/>
                      <a:pt x="4710" y="9577"/>
                    </a:cubicBezTo>
                    <a:cubicBezTo>
                      <a:pt x="4608" y="9635"/>
                      <a:pt x="4500" y="9692"/>
                      <a:pt x="4392" y="9743"/>
                    </a:cubicBezTo>
                    <a:cubicBezTo>
                      <a:pt x="4004" y="9940"/>
                      <a:pt x="3597" y="10092"/>
                      <a:pt x="3184" y="10207"/>
                    </a:cubicBezTo>
                    <a:cubicBezTo>
                      <a:pt x="3181" y="10208"/>
                      <a:pt x="3178" y="10208"/>
                      <a:pt x="3174" y="10208"/>
                    </a:cubicBezTo>
                    <a:cubicBezTo>
                      <a:pt x="3159" y="10208"/>
                      <a:pt x="3146" y="10197"/>
                      <a:pt x="3146" y="10181"/>
                    </a:cubicBezTo>
                    <a:cubicBezTo>
                      <a:pt x="3140" y="10175"/>
                      <a:pt x="3140" y="10168"/>
                      <a:pt x="3146" y="10162"/>
                    </a:cubicBezTo>
                    <a:lnTo>
                      <a:pt x="3153" y="10130"/>
                    </a:lnTo>
                    <a:lnTo>
                      <a:pt x="3032" y="10226"/>
                    </a:lnTo>
                    <a:cubicBezTo>
                      <a:pt x="2911" y="10308"/>
                      <a:pt x="2797" y="10397"/>
                      <a:pt x="2682" y="10480"/>
                    </a:cubicBezTo>
                    <a:lnTo>
                      <a:pt x="2644" y="10512"/>
                    </a:lnTo>
                    <a:lnTo>
                      <a:pt x="2651" y="10512"/>
                    </a:lnTo>
                    <a:cubicBezTo>
                      <a:pt x="2701" y="10518"/>
                      <a:pt x="2752" y="10537"/>
                      <a:pt x="2803" y="10550"/>
                    </a:cubicBezTo>
                    <a:cubicBezTo>
                      <a:pt x="2886" y="10569"/>
                      <a:pt x="2962" y="10582"/>
                      <a:pt x="3045" y="10588"/>
                    </a:cubicBezTo>
                    <a:cubicBezTo>
                      <a:pt x="3174" y="10606"/>
                      <a:pt x="3306" y="10615"/>
                      <a:pt x="3437" y="10615"/>
                    </a:cubicBezTo>
                    <a:cubicBezTo>
                      <a:pt x="3590" y="10615"/>
                      <a:pt x="3743" y="10602"/>
                      <a:pt x="3896" y="10575"/>
                    </a:cubicBezTo>
                    <a:cubicBezTo>
                      <a:pt x="4030" y="10550"/>
                      <a:pt x="4169" y="10518"/>
                      <a:pt x="4303" y="10473"/>
                    </a:cubicBezTo>
                    <a:cubicBezTo>
                      <a:pt x="4436" y="10429"/>
                      <a:pt x="4557" y="10365"/>
                      <a:pt x="4690" y="10321"/>
                    </a:cubicBezTo>
                    <a:cubicBezTo>
                      <a:pt x="4692" y="10320"/>
                      <a:pt x="4694" y="10320"/>
                      <a:pt x="4696" y="10320"/>
                    </a:cubicBezTo>
                    <a:cubicBezTo>
                      <a:pt x="4713" y="10320"/>
                      <a:pt x="4727" y="10348"/>
                      <a:pt x="4710" y="10359"/>
                    </a:cubicBezTo>
                    <a:cubicBezTo>
                      <a:pt x="4576" y="10448"/>
                      <a:pt x="4430" y="10518"/>
                      <a:pt x="4277" y="10562"/>
                    </a:cubicBezTo>
                    <a:cubicBezTo>
                      <a:pt x="4214" y="10588"/>
                      <a:pt x="4150" y="10607"/>
                      <a:pt x="4087" y="10620"/>
                    </a:cubicBezTo>
                    <a:cubicBezTo>
                      <a:pt x="4354" y="10607"/>
                      <a:pt x="4621" y="10569"/>
                      <a:pt x="4881" y="10499"/>
                    </a:cubicBezTo>
                    <a:cubicBezTo>
                      <a:pt x="5053" y="10461"/>
                      <a:pt x="5218" y="10404"/>
                      <a:pt x="5383" y="10334"/>
                    </a:cubicBezTo>
                    <a:cubicBezTo>
                      <a:pt x="5542" y="10264"/>
                      <a:pt x="5688" y="10188"/>
                      <a:pt x="5847" y="10118"/>
                    </a:cubicBezTo>
                    <a:cubicBezTo>
                      <a:pt x="5849" y="10117"/>
                      <a:pt x="5851" y="10117"/>
                      <a:pt x="5853" y="10117"/>
                    </a:cubicBezTo>
                    <a:cubicBezTo>
                      <a:pt x="5870" y="10117"/>
                      <a:pt x="5884" y="10138"/>
                      <a:pt x="5872" y="10149"/>
                    </a:cubicBezTo>
                    <a:cubicBezTo>
                      <a:pt x="5745" y="10251"/>
                      <a:pt x="5612" y="10327"/>
                      <a:pt x="5466" y="10391"/>
                    </a:cubicBezTo>
                    <a:cubicBezTo>
                      <a:pt x="5294" y="10467"/>
                      <a:pt x="5110" y="10531"/>
                      <a:pt x="4932" y="10575"/>
                    </a:cubicBezTo>
                    <a:cubicBezTo>
                      <a:pt x="5206" y="10664"/>
                      <a:pt x="5493" y="10710"/>
                      <a:pt x="5782" y="10710"/>
                    </a:cubicBezTo>
                    <a:cubicBezTo>
                      <a:pt x="5989" y="10710"/>
                      <a:pt x="6196" y="10686"/>
                      <a:pt x="6400" y="10639"/>
                    </a:cubicBezTo>
                    <a:cubicBezTo>
                      <a:pt x="6565" y="10607"/>
                      <a:pt x="6730" y="10550"/>
                      <a:pt x="6883" y="10480"/>
                    </a:cubicBezTo>
                    <a:cubicBezTo>
                      <a:pt x="6966" y="10448"/>
                      <a:pt x="7035" y="10410"/>
                      <a:pt x="7118" y="10365"/>
                    </a:cubicBezTo>
                    <a:cubicBezTo>
                      <a:pt x="7188" y="10321"/>
                      <a:pt x="7264" y="10283"/>
                      <a:pt x="7340" y="10251"/>
                    </a:cubicBezTo>
                    <a:cubicBezTo>
                      <a:pt x="7345" y="10250"/>
                      <a:pt x="7348" y="10249"/>
                      <a:pt x="7352" y="10249"/>
                    </a:cubicBezTo>
                    <a:cubicBezTo>
                      <a:pt x="7381" y="10249"/>
                      <a:pt x="7389" y="10292"/>
                      <a:pt x="7372" y="10315"/>
                    </a:cubicBezTo>
                    <a:cubicBezTo>
                      <a:pt x="7302" y="10385"/>
                      <a:pt x="7220" y="10442"/>
                      <a:pt x="7124" y="10486"/>
                    </a:cubicBezTo>
                    <a:cubicBezTo>
                      <a:pt x="7035" y="10531"/>
                      <a:pt x="6946" y="10575"/>
                      <a:pt x="6851" y="10607"/>
                    </a:cubicBezTo>
                    <a:cubicBezTo>
                      <a:pt x="6775" y="10639"/>
                      <a:pt x="6705" y="10664"/>
                      <a:pt x="6622" y="10690"/>
                    </a:cubicBezTo>
                    <a:cubicBezTo>
                      <a:pt x="6648" y="10690"/>
                      <a:pt x="6673" y="10691"/>
                      <a:pt x="6698" y="10691"/>
                    </a:cubicBezTo>
                    <a:cubicBezTo>
                      <a:pt x="6921" y="10691"/>
                      <a:pt x="7143" y="10666"/>
                      <a:pt x="7360" y="10626"/>
                    </a:cubicBezTo>
                    <a:cubicBezTo>
                      <a:pt x="7493" y="10594"/>
                      <a:pt x="7626" y="10556"/>
                      <a:pt x="7760" y="10512"/>
                    </a:cubicBezTo>
                    <a:cubicBezTo>
                      <a:pt x="7887" y="10454"/>
                      <a:pt x="8014" y="10404"/>
                      <a:pt x="8148" y="10365"/>
                    </a:cubicBezTo>
                    <a:cubicBezTo>
                      <a:pt x="8150" y="10365"/>
                      <a:pt x="8152" y="10365"/>
                      <a:pt x="8154" y="10365"/>
                    </a:cubicBezTo>
                    <a:cubicBezTo>
                      <a:pt x="8175" y="10365"/>
                      <a:pt x="8184" y="10392"/>
                      <a:pt x="8173" y="10404"/>
                    </a:cubicBezTo>
                    <a:cubicBezTo>
                      <a:pt x="8059" y="10493"/>
                      <a:pt x="7931" y="10556"/>
                      <a:pt x="7798" y="10594"/>
                    </a:cubicBezTo>
                    <a:lnTo>
                      <a:pt x="7811" y="10607"/>
                    </a:lnTo>
                    <a:cubicBezTo>
                      <a:pt x="7938" y="10607"/>
                      <a:pt x="8065" y="10594"/>
                      <a:pt x="8192" y="10575"/>
                    </a:cubicBezTo>
                    <a:cubicBezTo>
                      <a:pt x="8522" y="10518"/>
                      <a:pt x="8827" y="10378"/>
                      <a:pt x="9094" y="10175"/>
                    </a:cubicBezTo>
                    <a:cubicBezTo>
                      <a:pt x="9177" y="10111"/>
                      <a:pt x="9260" y="10035"/>
                      <a:pt x="9336" y="9959"/>
                    </a:cubicBezTo>
                    <a:cubicBezTo>
                      <a:pt x="9368" y="9921"/>
                      <a:pt x="9399" y="9882"/>
                      <a:pt x="9431" y="9851"/>
                    </a:cubicBezTo>
                    <a:cubicBezTo>
                      <a:pt x="9457" y="9819"/>
                      <a:pt x="9488" y="9774"/>
                      <a:pt x="9514" y="9736"/>
                    </a:cubicBezTo>
                    <a:lnTo>
                      <a:pt x="9514" y="9736"/>
                    </a:lnTo>
                    <a:cubicBezTo>
                      <a:pt x="9469" y="9774"/>
                      <a:pt x="9425" y="9813"/>
                      <a:pt x="9380" y="9851"/>
                    </a:cubicBezTo>
                    <a:cubicBezTo>
                      <a:pt x="9329" y="9889"/>
                      <a:pt x="9279" y="9921"/>
                      <a:pt x="9221" y="9940"/>
                    </a:cubicBezTo>
                    <a:cubicBezTo>
                      <a:pt x="9202" y="9940"/>
                      <a:pt x="9190" y="9921"/>
                      <a:pt x="9196" y="9908"/>
                    </a:cubicBezTo>
                    <a:cubicBezTo>
                      <a:pt x="9234" y="9863"/>
                      <a:pt x="9279" y="9819"/>
                      <a:pt x="9329" y="9787"/>
                    </a:cubicBezTo>
                    <a:cubicBezTo>
                      <a:pt x="9380" y="9749"/>
                      <a:pt x="9425" y="9711"/>
                      <a:pt x="9469" y="9666"/>
                    </a:cubicBezTo>
                    <a:cubicBezTo>
                      <a:pt x="9565" y="9584"/>
                      <a:pt x="9647" y="9488"/>
                      <a:pt x="9723" y="9393"/>
                    </a:cubicBezTo>
                    <a:cubicBezTo>
                      <a:pt x="9806" y="9291"/>
                      <a:pt x="9876" y="9190"/>
                      <a:pt x="9940" y="9082"/>
                    </a:cubicBezTo>
                    <a:cubicBezTo>
                      <a:pt x="9990" y="8967"/>
                      <a:pt x="10054" y="8859"/>
                      <a:pt x="10124" y="8758"/>
                    </a:cubicBezTo>
                    <a:cubicBezTo>
                      <a:pt x="10129" y="8752"/>
                      <a:pt x="10137" y="8749"/>
                      <a:pt x="10143" y="8749"/>
                    </a:cubicBezTo>
                    <a:cubicBezTo>
                      <a:pt x="10153" y="8749"/>
                      <a:pt x="10162" y="8756"/>
                      <a:pt x="10162" y="8770"/>
                    </a:cubicBezTo>
                    <a:cubicBezTo>
                      <a:pt x="10143" y="8904"/>
                      <a:pt x="10092" y="9025"/>
                      <a:pt x="10016" y="9133"/>
                    </a:cubicBezTo>
                    <a:cubicBezTo>
                      <a:pt x="9978" y="9203"/>
                      <a:pt x="9933" y="9266"/>
                      <a:pt x="9882" y="9336"/>
                    </a:cubicBezTo>
                    <a:cubicBezTo>
                      <a:pt x="9952" y="9285"/>
                      <a:pt x="10016" y="9228"/>
                      <a:pt x="10079" y="9171"/>
                    </a:cubicBezTo>
                    <a:cubicBezTo>
                      <a:pt x="10308" y="8955"/>
                      <a:pt x="10499" y="8694"/>
                      <a:pt x="10639" y="8415"/>
                    </a:cubicBezTo>
                    <a:cubicBezTo>
                      <a:pt x="10708" y="8275"/>
                      <a:pt x="10766" y="8122"/>
                      <a:pt x="10810" y="7976"/>
                    </a:cubicBezTo>
                    <a:cubicBezTo>
                      <a:pt x="10855" y="7824"/>
                      <a:pt x="10874" y="7665"/>
                      <a:pt x="10912" y="7512"/>
                    </a:cubicBezTo>
                    <a:cubicBezTo>
                      <a:pt x="10915" y="7504"/>
                      <a:pt x="10922" y="7501"/>
                      <a:pt x="10929" y="7501"/>
                    </a:cubicBezTo>
                    <a:cubicBezTo>
                      <a:pt x="10939" y="7501"/>
                      <a:pt x="10950" y="7507"/>
                      <a:pt x="10950" y="7519"/>
                    </a:cubicBezTo>
                    <a:cubicBezTo>
                      <a:pt x="10950" y="7671"/>
                      <a:pt x="10931" y="7824"/>
                      <a:pt x="10893" y="7963"/>
                    </a:cubicBezTo>
                    <a:cubicBezTo>
                      <a:pt x="10994" y="7773"/>
                      <a:pt x="11071" y="7569"/>
                      <a:pt x="11122" y="7360"/>
                    </a:cubicBezTo>
                    <a:cubicBezTo>
                      <a:pt x="11153" y="7213"/>
                      <a:pt x="11179" y="7074"/>
                      <a:pt x="11185" y="6928"/>
                    </a:cubicBezTo>
                    <a:cubicBezTo>
                      <a:pt x="11198" y="6788"/>
                      <a:pt x="11185" y="6642"/>
                      <a:pt x="11198" y="6502"/>
                    </a:cubicBezTo>
                    <a:cubicBezTo>
                      <a:pt x="11198" y="6489"/>
                      <a:pt x="11206" y="6483"/>
                      <a:pt x="11214" y="6483"/>
                    </a:cubicBezTo>
                    <a:cubicBezTo>
                      <a:pt x="11222" y="6483"/>
                      <a:pt x="11230" y="6489"/>
                      <a:pt x="11230" y="6502"/>
                    </a:cubicBezTo>
                    <a:cubicBezTo>
                      <a:pt x="11261" y="6616"/>
                      <a:pt x="11274" y="6743"/>
                      <a:pt x="11261" y="6864"/>
                    </a:cubicBezTo>
                    <a:cubicBezTo>
                      <a:pt x="11274" y="6788"/>
                      <a:pt x="11287" y="6711"/>
                      <a:pt x="11306" y="6635"/>
                    </a:cubicBezTo>
                    <a:cubicBezTo>
                      <a:pt x="11331" y="6521"/>
                      <a:pt x="11350" y="6400"/>
                      <a:pt x="11369" y="6286"/>
                    </a:cubicBezTo>
                    <a:cubicBezTo>
                      <a:pt x="11366" y="6263"/>
                      <a:pt x="11384" y="6252"/>
                      <a:pt x="11402" y="6252"/>
                    </a:cubicBezTo>
                    <a:cubicBezTo>
                      <a:pt x="11420" y="6252"/>
                      <a:pt x="11439" y="6263"/>
                      <a:pt x="11439" y="6286"/>
                    </a:cubicBezTo>
                    <a:cubicBezTo>
                      <a:pt x="11439" y="6292"/>
                      <a:pt x="11439" y="6292"/>
                      <a:pt x="11439" y="6298"/>
                    </a:cubicBezTo>
                    <a:cubicBezTo>
                      <a:pt x="11465" y="6127"/>
                      <a:pt x="11484" y="5955"/>
                      <a:pt x="11496" y="5784"/>
                    </a:cubicBezTo>
                    <a:cubicBezTo>
                      <a:pt x="11516" y="5434"/>
                      <a:pt x="11503" y="5085"/>
                      <a:pt x="11458" y="4735"/>
                    </a:cubicBezTo>
                    <a:cubicBezTo>
                      <a:pt x="11433" y="4564"/>
                      <a:pt x="11401" y="4392"/>
                      <a:pt x="11363" y="4220"/>
                    </a:cubicBezTo>
                    <a:cubicBezTo>
                      <a:pt x="11331" y="4081"/>
                      <a:pt x="11287" y="3941"/>
                      <a:pt x="11242" y="3801"/>
                    </a:cubicBezTo>
                    <a:cubicBezTo>
                      <a:pt x="11236" y="3820"/>
                      <a:pt x="11230" y="3833"/>
                      <a:pt x="11211" y="3833"/>
                    </a:cubicBezTo>
                    <a:cubicBezTo>
                      <a:pt x="11172" y="3833"/>
                      <a:pt x="11172" y="3776"/>
                      <a:pt x="11172" y="3750"/>
                    </a:cubicBezTo>
                    <a:cubicBezTo>
                      <a:pt x="11172" y="3706"/>
                      <a:pt x="11172" y="3661"/>
                      <a:pt x="11166" y="3617"/>
                    </a:cubicBezTo>
                    <a:lnTo>
                      <a:pt x="11160" y="3617"/>
                    </a:lnTo>
                    <a:cubicBezTo>
                      <a:pt x="11153" y="3604"/>
                      <a:pt x="11153" y="3591"/>
                      <a:pt x="11160" y="3585"/>
                    </a:cubicBezTo>
                    <a:cubicBezTo>
                      <a:pt x="11160" y="3553"/>
                      <a:pt x="11153" y="3515"/>
                      <a:pt x="11147" y="3483"/>
                    </a:cubicBezTo>
                    <a:lnTo>
                      <a:pt x="11147" y="3496"/>
                    </a:lnTo>
                    <a:cubicBezTo>
                      <a:pt x="11141" y="3534"/>
                      <a:pt x="11128" y="3579"/>
                      <a:pt x="11109" y="3617"/>
                    </a:cubicBezTo>
                    <a:cubicBezTo>
                      <a:pt x="11096" y="3648"/>
                      <a:pt x="11071" y="3712"/>
                      <a:pt x="11033" y="3712"/>
                    </a:cubicBezTo>
                    <a:cubicBezTo>
                      <a:pt x="11020" y="3712"/>
                      <a:pt x="11014" y="3706"/>
                      <a:pt x="11007" y="3699"/>
                    </a:cubicBezTo>
                    <a:cubicBezTo>
                      <a:pt x="11001" y="3680"/>
                      <a:pt x="11007" y="3661"/>
                      <a:pt x="11014" y="3642"/>
                    </a:cubicBezTo>
                    <a:cubicBezTo>
                      <a:pt x="11020" y="3623"/>
                      <a:pt x="11033" y="3604"/>
                      <a:pt x="11039" y="3585"/>
                    </a:cubicBezTo>
                    <a:cubicBezTo>
                      <a:pt x="11052" y="3553"/>
                      <a:pt x="11064" y="3515"/>
                      <a:pt x="11071" y="3477"/>
                    </a:cubicBezTo>
                    <a:cubicBezTo>
                      <a:pt x="11077" y="3445"/>
                      <a:pt x="11083" y="3407"/>
                      <a:pt x="11083" y="3369"/>
                    </a:cubicBezTo>
                    <a:lnTo>
                      <a:pt x="11083" y="3305"/>
                    </a:lnTo>
                    <a:cubicBezTo>
                      <a:pt x="11083" y="3293"/>
                      <a:pt x="11083" y="3273"/>
                      <a:pt x="11083" y="3261"/>
                    </a:cubicBezTo>
                    <a:cubicBezTo>
                      <a:pt x="11020" y="3254"/>
                      <a:pt x="10950" y="3254"/>
                      <a:pt x="10886" y="3248"/>
                    </a:cubicBezTo>
                    <a:cubicBezTo>
                      <a:pt x="10734" y="3235"/>
                      <a:pt x="10581" y="3197"/>
                      <a:pt x="10442" y="3140"/>
                    </a:cubicBezTo>
                    <a:cubicBezTo>
                      <a:pt x="10378" y="3115"/>
                      <a:pt x="10314" y="3076"/>
                      <a:pt x="10264" y="3038"/>
                    </a:cubicBezTo>
                    <a:cubicBezTo>
                      <a:pt x="10226" y="3013"/>
                      <a:pt x="10200" y="2988"/>
                      <a:pt x="10175" y="2962"/>
                    </a:cubicBezTo>
                    <a:cubicBezTo>
                      <a:pt x="10156" y="2988"/>
                      <a:pt x="10137" y="3007"/>
                      <a:pt x="10117" y="3026"/>
                    </a:cubicBezTo>
                    <a:cubicBezTo>
                      <a:pt x="10086" y="3045"/>
                      <a:pt x="10060" y="3070"/>
                      <a:pt x="10029" y="3089"/>
                    </a:cubicBezTo>
                    <a:cubicBezTo>
                      <a:pt x="9971" y="3127"/>
                      <a:pt x="9908" y="3153"/>
                      <a:pt x="9844" y="3178"/>
                    </a:cubicBezTo>
                    <a:cubicBezTo>
                      <a:pt x="9774" y="3197"/>
                      <a:pt x="9704" y="3210"/>
                      <a:pt x="9628" y="3216"/>
                    </a:cubicBezTo>
                    <a:cubicBezTo>
                      <a:pt x="9620" y="3217"/>
                      <a:pt x="9612" y="3217"/>
                      <a:pt x="9604" y="3217"/>
                    </a:cubicBezTo>
                    <a:cubicBezTo>
                      <a:pt x="9549" y="3217"/>
                      <a:pt x="9495" y="3198"/>
                      <a:pt x="9450" y="3159"/>
                    </a:cubicBezTo>
                    <a:cubicBezTo>
                      <a:pt x="9402" y="3170"/>
                      <a:pt x="9354" y="3177"/>
                      <a:pt x="9305" y="3177"/>
                    </a:cubicBezTo>
                    <a:cubicBezTo>
                      <a:pt x="9269" y="3177"/>
                      <a:pt x="9233" y="3173"/>
                      <a:pt x="9196" y="3165"/>
                    </a:cubicBezTo>
                    <a:cubicBezTo>
                      <a:pt x="9152" y="3165"/>
                      <a:pt x="9113" y="3146"/>
                      <a:pt x="9082" y="3115"/>
                    </a:cubicBezTo>
                    <a:cubicBezTo>
                      <a:pt x="9069" y="3102"/>
                      <a:pt x="9075" y="3083"/>
                      <a:pt x="9088" y="3083"/>
                    </a:cubicBezTo>
                    <a:cubicBezTo>
                      <a:pt x="9132" y="3083"/>
                      <a:pt x="9171" y="3083"/>
                      <a:pt x="9209" y="3096"/>
                    </a:cubicBezTo>
                    <a:lnTo>
                      <a:pt x="9329" y="3096"/>
                    </a:lnTo>
                    <a:cubicBezTo>
                      <a:pt x="9368" y="3089"/>
                      <a:pt x="9406" y="3083"/>
                      <a:pt x="9444" y="3070"/>
                    </a:cubicBezTo>
                    <a:lnTo>
                      <a:pt x="9501" y="3057"/>
                    </a:lnTo>
                    <a:cubicBezTo>
                      <a:pt x="9512" y="3050"/>
                      <a:pt x="9523" y="3047"/>
                      <a:pt x="9535" y="3047"/>
                    </a:cubicBezTo>
                    <a:cubicBezTo>
                      <a:pt x="9542" y="3047"/>
                      <a:pt x="9550" y="3048"/>
                      <a:pt x="9558" y="3051"/>
                    </a:cubicBezTo>
                    <a:cubicBezTo>
                      <a:pt x="9565" y="3051"/>
                      <a:pt x="9571" y="3064"/>
                      <a:pt x="9571" y="3076"/>
                    </a:cubicBezTo>
                    <a:cubicBezTo>
                      <a:pt x="9565" y="3102"/>
                      <a:pt x="9546" y="3108"/>
                      <a:pt x="9526" y="3121"/>
                    </a:cubicBezTo>
                    <a:lnTo>
                      <a:pt x="9520" y="3127"/>
                    </a:lnTo>
                    <a:lnTo>
                      <a:pt x="9552" y="3134"/>
                    </a:lnTo>
                    <a:cubicBezTo>
                      <a:pt x="9568" y="3137"/>
                      <a:pt x="9585" y="3138"/>
                      <a:pt x="9603" y="3138"/>
                    </a:cubicBezTo>
                    <a:cubicBezTo>
                      <a:pt x="9620" y="3138"/>
                      <a:pt x="9638" y="3137"/>
                      <a:pt x="9654" y="3134"/>
                    </a:cubicBezTo>
                    <a:cubicBezTo>
                      <a:pt x="9717" y="3127"/>
                      <a:pt x="9774" y="3115"/>
                      <a:pt x="9832" y="3089"/>
                    </a:cubicBezTo>
                    <a:cubicBezTo>
                      <a:pt x="9889" y="3070"/>
                      <a:pt x="9946" y="3038"/>
                      <a:pt x="9997" y="3007"/>
                    </a:cubicBezTo>
                    <a:cubicBezTo>
                      <a:pt x="10022" y="2988"/>
                      <a:pt x="10048" y="2968"/>
                      <a:pt x="10073" y="2949"/>
                    </a:cubicBezTo>
                    <a:cubicBezTo>
                      <a:pt x="10086" y="2930"/>
                      <a:pt x="10105" y="2918"/>
                      <a:pt x="10124" y="2911"/>
                    </a:cubicBezTo>
                    <a:lnTo>
                      <a:pt x="10105" y="2911"/>
                    </a:lnTo>
                    <a:cubicBezTo>
                      <a:pt x="10086" y="2911"/>
                      <a:pt x="10067" y="2886"/>
                      <a:pt x="10073" y="2860"/>
                    </a:cubicBezTo>
                    <a:cubicBezTo>
                      <a:pt x="10105" y="2784"/>
                      <a:pt x="10162" y="2721"/>
                      <a:pt x="10232" y="2682"/>
                    </a:cubicBezTo>
                    <a:cubicBezTo>
                      <a:pt x="10245" y="2651"/>
                      <a:pt x="10251" y="2625"/>
                      <a:pt x="10264" y="2594"/>
                    </a:cubicBezTo>
                    <a:cubicBezTo>
                      <a:pt x="10264" y="2581"/>
                      <a:pt x="10270" y="2568"/>
                      <a:pt x="10283" y="2555"/>
                    </a:cubicBezTo>
                    <a:lnTo>
                      <a:pt x="10289" y="2530"/>
                    </a:lnTo>
                    <a:cubicBezTo>
                      <a:pt x="10295" y="2524"/>
                      <a:pt x="10302" y="2517"/>
                      <a:pt x="10308" y="2517"/>
                    </a:cubicBezTo>
                    <a:cubicBezTo>
                      <a:pt x="10311" y="2512"/>
                      <a:pt x="10315" y="2510"/>
                      <a:pt x="10319" y="2510"/>
                    </a:cubicBezTo>
                    <a:cubicBezTo>
                      <a:pt x="10326" y="2510"/>
                      <a:pt x="10334" y="2516"/>
                      <a:pt x="10334" y="2524"/>
                    </a:cubicBezTo>
                    <a:cubicBezTo>
                      <a:pt x="10334" y="2536"/>
                      <a:pt x="10334" y="2543"/>
                      <a:pt x="10334" y="2549"/>
                    </a:cubicBezTo>
                    <a:cubicBezTo>
                      <a:pt x="10334" y="2555"/>
                      <a:pt x="10334" y="2555"/>
                      <a:pt x="10327" y="2574"/>
                    </a:cubicBezTo>
                    <a:cubicBezTo>
                      <a:pt x="10321" y="2587"/>
                      <a:pt x="10314" y="2600"/>
                      <a:pt x="10308" y="2613"/>
                    </a:cubicBezTo>
                    <a:cubicBezTo>
                      <a:pt x="10302" y="2632"/>
                      <a:pt x="10295" y="2644"/>
                      <a:pt x="10289" y="2657"/>
                    </a:cubicBezTo>
                    <a:cubicBezTo>
                      <a:pt x="10346" y="2638"/>
                      <a:pt x="10397" y="2619"/>
                      <a:pt x="10448" y="2581"/>
                    </a:cubicBezTo>
                    <a:cubicBezTo>
                      <a:pt x="10467" y="2562"/>
                      <a:pt x="10492" y="2543"/>
                      <a:pt x="10511" y="2524"/>
                    </a:cubicBezTo>
                    <a:cubicBezTo>
                      <a:pt x="10518" y="2511"/>
                      <a:pt x="10531" y="2498"/>
                      <a:pt x="10537" y="2492"/>
                    </a:cubicBezTo>
                    <a:cubicBezTo>
                      <a:pt x="10543" y="2479"/>
                      <a:pt x="10550" y="2473"/>
                      <a:pt x="10556" y="2466"/>
                    </a:cubicBezTo>
                    <a:lnTo>
                      <a:pt x="10562" y="2454"/>
                    </a:lnTo>
                    <a:cubicBezTo>
                      <a:pt x="10568" y="2448"/>
                      <a:pt x="10577" y="2445"/>
                      <a:pt x="10584" y="2445"/>
                    </a:cubicBezTo>
                    <a:cubicBezTo>
                      <a:pt x="10601" y="2445"/>
                      <a:pt x="10615" y="2458"/>
                      <a:pt x="10607" y="2479"/>
                    </a:cubicBezTo>
                    <a:cubicBezTo>
                      <a:pt x="10607" y="2492"/>
                      <a:pt x="10594" y="2511"/>
                      <a:pt x="10588" y="2530"/>
                    </a:cubicBezTo>
                    <a:cubicBezTo>
                      <a:pt x="10575" y="2543"/>
                      <a:pt x="10562" y="2562"/>
                      <a:pt x="10556" y="2568"/>
                    </a:cubicBezTo>
                    <a:cubicBezTo>
                      <a:pt x="10550" y="2574"/>
                      <a:pt x="10543" y="2581"/>
                      <a:pt x="10531" y="2587"/>
                    </a:cubicBezTo>
                    <a:cubicBezTo>
                      <a:pt x="10543" y="2587"/>
                      <a:pt x="10556" y="2581"/>
                      <a:pt x="10569" y="2581"/>
                    </a:cubicBezTo>
                    <a:cubicBezTo>
                      <a:pt x="10626" y="2562"/>
                      <a:pt x="10683" y="2543"/>
                      <a:pt x="10734" y="2517"/>
                    </a:cubicBezTo>
                    <a:cubicBezTo>
                      <a:pt x="10791" y="2485"/>
                      <a:pt x="10842" y="2454"/>
                      <a:pt x="10886" y="2416"/>
                    </a:cubicBezTo>
                    <a:cubicBezTo>
                      <a:pt x="10912" y="2397"/>
                      <a:pt x="10931" y="2377"/>
                      <a:pt x="10950" y="2358"/>
                    </a:cubicBezTo>
                    <a:cubicBezTo>
                      <a:pt x="10969" y="2333"/>
                      <a:pt x="10994" y="2314"/>
                      <a:pt x="11026" y="2308"/>
                    </a:cubicBezTo>
                    <a:cubicBezTo>
                      <a:pt x="11028" y="2306"/>
                      <a:pt x="11031" y="2306"/>
                      <a:pt x="11033" y="2306"/>
                    </a:cubicBezTo>
                    <a:cubicBezTo>
                      <a:pt x="11045" y="2306"/>
                      <a:pt x="11058" y="2317"/>
                      <a:pt x="11058" y="2333"/>
                    </a:cubicBezTo>
                    <a:cubicBezTo>
                      <a:pt x="11045" y="2365"/>
                      <a:pt x="11033" y="2390"/>
                      <a:pt x="11007" y="2416"/>
                    </a:cubicBezTo>
                    <a:cubicBezTo>
                      <a:pt x="10988" y="2428"/>
                      <a:pt x="10969" y="2447"/>
                      <a:pt x="10956" y="2460"/>
                    </a:cubicBezTo>
                    <a:cubicBezTo>
                      <a:pt x="11020" y="2422"/>
                      <a:pt x="11077" y="2371"/>
                      <a:pt x="11122" y="2314"/>
                    </a:cubicBezTo>
                    <a:cubicBezTo>
                      <a:pt x="11128" y="2308"/>
                      <a:pt x="11134" y="2295"/>
                      <a:pt x="11141" y="2295"/>
                    </a:cubicBezTo>
                    <a:cubicBezTo>
                      <a:pt x="11217" y="2161"/>
                      <a:pt x="11249" y="2009"/>
                      <a:pt x="11223" y="1863"/>
                    </a:cubicBezTo>
                    <a:cubicBezTo>
                      <a:pt x="11198" y="1704"/>
                      <a:pt x="11134" y="1551"/>
                      <a:pt x="11045" y="1424"/>
                    </a:cubicBezTo>
                    <a:cubicBezTo>
                      <a:pt x="10956" y="1284"/>
                      <a:pt x="10836" y="1170"/>
                      <a:pt x="10759" y="1030"/>
                    </a:cubicBezTo>
                    <a:cubicBezTo>
                      <a:pt x="10750" y="1016"/>
                      <a:pt x="10762" y="998"/>
                      <a:pt x="10776" y="998"/>
                    </a:cubicBezTo>
                    <a:cubicBezTo>
                      <a:pt x="10781" y="998"/>
                      <a:pt x="10786" y="1000"/>
                      <a:pt x="10791" y="1005"/>
                    </a:cubicBezTo>
                    <a:cubicBezTo>
                      <a:pt x="10842" y="1043"/>
                      <a:pt x="10893" y="1087"/>
                      <a:pt x="10944" y="1145"/>
                    </a:cubicBezTo>
                    <a:cubicBezTo>
                      <a:pt x="10867" y="1030"/>
                      <a:pt x="10778" y="929"/>
                      <a:pt x="10683" y="840"/>
                    </a:cubicBezTo>
                    <a:cubicBezTo>
                      <a:pt x="10594" y="757"/>
                      <a:pt x="10499" y="687"/>
                      <a:pt x="10397" y="636"/>
                    </a:cubicBezTo>
                    <a:cubicBezTo>
                      <a:pt x="10295" y="579"/>
                      <a:pt x="10187" y="541"/>
                      <a:pt x="10079" y="490"/>
                    </a:cubicBezTo>
                    <a:cubicBezTo>
                      <a:pt x="10067" y="484"/>
                      <a:pt x="10073" y="458"/>
                      <a:pt x="10086" y="458"/>
                    </a:cubicBezTo>
                    <a:cubicBezTo>
                      <a:pt x="10213" y="471"/>
                      <a:pt x="10334" y="503"/>
                      <a:pt x="10442" y="566"/>
                    </a:cubicBezTo>
                    <a:lnTo>
                      <a:pt x="10480" y="592"/>
                    </a:lnTo>
                    <a:cubicBezTo>
                      <a:pt x="10391" y="509"/>
                      <a:pt x="10295" y="446"/>
                      <a:pt x="10194" y="382"/>
                    </a:cubicBezTo>
                    <a:cubicBezTo>
                      <a:pt x="10079" y="318"/>
                      <a:pt x="9965" y="268"/>
                      <a:pt x="9838" y="223"/>
                    </a:cubicBezTo>
                    <a:cubicBezTo>
                      <a:pt x="9781" y="210"/>
                      <a:pt x="9717" y="191"/>
                      <a:pt x="9660" y="179"/>
                    </a:cubicBezTo>
                    <a:cubicBezTo>
                      <a:pt x="9596" y="172"/>
                      <a:pt x="9533" y="160"/>
                      <a:pt x="9476" y="141"/>
                    </a:cubicBezTo>
                    <a:cubicBezTo>
                      <a:pt x="9457" y="128"/>
                      <a:pt x="9457" y="109"/>
                      <a:pt x="9463" y="96"/>
                    </a:cubicBezTo>
                    <a:lnTo>
                      <a:pt x="9399" y="83"/>
                    </a:lnTo>
                    <a:cubicBezTo>
                      <a:pt x="9290" y="68"/>
                      <a:pt x="9184" y="56"/>
                      <a:pt x="9079" y="56"/>
                    </a:cubicBezTo>
                    <a:cubicBezTo>
                      <a:pt x="9057" y="56"/>
                      <a:pt x="9034" y="57"/>
                      <a:pt x="9012" y="58"/>
                    </a:cubicBezTo>
                    <a:cubicBezTo>
                      <a:pt x="8948" y="58"/>
                      <a:pt x="8885" y="58"/>
                      <a:pt x="8821" y="64"/>
                    </a:cubicBezTo>
                    <a:cubicBezTo>
                      <a:pt x="8789" y="67"/>
                      <a:pt x="8759" y="69"/>
                      <a:pt x="8730" y="69"/>
                    </a:cubicBezTo>
                    <a:cubicBezTo>
                      <a:pt x="8700" y="69"/>
                      <a:pt x="8672" y="67"/>
                      <a:pt x="8643" y="64"/>
                    </a:cubicBezTo>
                    <a:cubicBezTo>
                      <a:pt x="8637" y="64"/>
                      <a:pt x="8630" y="58"/>
                      <a:pt x="8630" y="52"/>
                    </a:cubicBezTo>
                    <a:cubicBezTo>
                      <a:pt x="8554" y="64"/>
                      <a:pt x="8472" y="83"/>
                      <a:pt x="8395" y="102"/>
                    </a:cubicBezTo>
                    <a:cubicBezTo>
                      <a:pt x="8376" y="102"/>
                      <a:pt x="8364" y="77"/>
                      <a:pt x="8383" y="64"/>
                    </a:cubicBezTo>
                    <a:cubicBezTo>
                      <a:pt x="8440" y="39"/>
                      <a:pt x="8503" y="13"/>
                      <a:pt x="85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8"/>
              <p:cNvSpPr/>
              <p:nvPr/>
            </p:nvSpPr>
            <p:spPr>
              <a:xfrm flipH="1">
                <a:off x="6714787" y="680951"/>
                <a:ext cx="320320" cy="45785"/>
              </a:xfrm>
              <a:custGeom>
                <a:rect b="b" l="l" r="r" t="t"/>
                <a:pathLst>
                  <a:path extrusionOk="0" h="268" w="1875">
                    <a:moveTo>
                      <a:pt x="1525" y="229"/>
                    </a:moveTo>
                    <a:cubicBezTo>
                      <a:pt x="1335" y="248"/>
                      <a:pt x="1150" y="261"/>
                      <a:pt x="960" y="261"/>
                    </a:cubicBezTo>
                    <a:cubicBezTo>
                      <a:pt x="763" y="267"/>
                      <a:pt x="572" y="248"/>
                      <a:pt x="382" y="198"/>
                    </a:cubicBezTo>
                    <a:cubicBezTo>
                      <a:pt x="299" y="178"/>
                      <a:pt x="216" y="147"/>
                      <a:pt x="140" y="109"/>
                    </a:cubicBezTo>
                    <a:cubicBezTo>
                      <a:pt x="96" y="77"/>
                      <a:pt x="45" y="45"/>
                      <a:pt x="0" y="13"/>
                    </a:cubicBezTo>
                    <a:cubicBezTo>
                      <a:pt x="89" y="13"/>
                      <a:pt x="178" y="7"/>
                      <a:pt x="267" y="1"/>
                    </a:cubicBezTo>
                    <a:cubicBezTo>
                      <a:pt x="401" y="1"/>
                      <a:pt x="534" y="1"/>
                      <a:pt x="667" y="7"/>
                    </a:cubicBezTo>
                    <a:cubicBezTo>
                      <a:pt x="934" y="20"/>
                      <a:pt x="1201" y="51"/>
                      <a:pt x="1468" y="90"/>
                    </a:cubicBezTo>
                    <a:cubicBezTo>
                      <a:pt x="1602" y="115"/>
                      <a:pt x="1729" y="140"/>
                      <a:pt x="1862" y="166"/>
                    </a:cubicBezTo>
                    <a:lnTo>
                      <a:pt x="1875" y="166"/>
                    </a:lnTo>
                    <a:cubicBezTo>
                      <a:pt x="1761" y="191"/>
                      <a:pt x="1640" y="217"/>
                      <a:pt x="1525" y="22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8"/>
              <p:cNvSpPr/>
              <p:nvPr/>
            </p:nvSpPr>
            <p:spPr>
              <a:xfrm flipH="1">
                <a:off x="6678911" y="595190"/>
                <a:ext cx="368155" cy="108654"/>
              </a:xfrm>
              <a:custGeom>
                <a:rect b="b" l="l" r="r" t="t"/>
                <a:pathLst>
                  <a:path extrusionOk="0" h="636" w="2155">
                    <a:moveTo>
                      <a:pt x="2155" y="623"/>
                    </a:moveTo>
                    <a:cubicBezTo>
                      <a:pt x="2142" y="630"/>
                      <a:pt x="2104" y="611"/>
                      <a:pt x="2091" y="611"/>
                    </a:cubicBezTo>
                    <a:lnTo>
                      <a:pt x="1996" y="585"/>
                    </a:lnTo>
                    <a:cubicBezTo>
                      <a:pt x="1939" y="572"/>
                      <a:pt x="1881" y="560"/>
                      <a:pt x="1818" y="553"/>
                    </a:cubicBezTo>
                    <a:cubicBezTo>
                      <a:pt x="1697" y="528"/>
                      <a:pt x="1583" y="509"/>
                      <a:pt x="1462" y="490"/>
                    </a:cubicBezTo>
                    <a:cubicBezTo>
                      <a:pt x="1220" y="458"/>
                      <a:pt x="985" y="439"/>
                      <a:pt x="737" y="433"/>
                    </a:cubicBezTo>
                    <a:cubicBezTo>
                      <a:pt x="604" y="426"/>
                      <a:pt x="471" y="426"/>
                      <a:pt x="343" y="433"/>
                    </a:cubicBezTo>
                    <a:cubicBezTo>
                      <a:pt x="229" y="433"/>
                      <a:pt x="115" y="433"/>
                      <a:pt x="0" y="445"/>
                    </a:cubicBezTo>
                    <a:cubicBezTo>
                      <a:pt x="26" y="395"/>
                      <a:pt x="70" y="350"/>
                      <a:pt x="121" y="318"/>
                    </a:cubicBezTo>
                    <a:lnTo>
                      <a:pt x="121" y="318"/>
                    </a:lnTo>
                    <a:lnTo>
                      <a:pt x="121" y="318"/>
                    </a:lnTo>
                    <a:lnTo>
                      <a:pt x="121" y="318"/>
                    </a:lnTo>
                    <a:lnTo>
                      <a:pt x="121" y="318"/>
                    </a:lnTo>
                    <a:lnTo>
                      <a:pt x="127" y="318"/>
                    </a:lnTo>
                    <a:lnTo>
                      <a:pt x="134" y="318"/>
                    </a:lnTo>
                    <a:lnTo>
                      <a:pt x="134" y="318"/>
                    </a:lnTo>
                    <a:lnTo>
                      <a:pt x="134" y="318"/>
                    </a:lnTo>
                    <a:cubicBezTo>
                      <a:pt x="134" y="318"/>
                      <a:pt x="134" y="318"/>
                      <a:pt x="134" y="312"/>
                    </a:cubicBezTo>
                    <a:cubicBezTo>
                      <a:pt x="159" y="312"/>
                      <a:pt x="185" y="306"/>
                      <a:pt x="210" y="299"/>
                    </a:cubicBezTo>
                    <a:cubicBezTo>
                      <a:pt x="223" y="293"/>
                      <a:pt x="235" y="286"/>
                      <a:pt x="248" y="280"/>
                    </a:cubicBezTo>
                    <a:cubicBezTo>
                      <a:pt x="267" y="286"/>
                      <a:pt x="293" y="286"/>
                      <a:pt x="312" y="280"/>
                    </a:cubicBezTo>
                    <a:cubicBezTo>
                      <a:pt x="350" y="280"/>
                      <a:pt x="382" y="274"/>
                      <a:pt x="413" y="261"/>
                    </a:cubicBezTo>
                    <a:cubicBezTo>
                      <a:pt x="471" y="248"/>
                      <a:pt x="534" y="229"/>
                      <a:pt x="591" y="198"/>
                    </a:cubicBezTo>
                    <a:cubicBezTo>
                      <a:pt x="610" y="191"/>
                      <a:pt x="629" y="178"/>
                      <a:pt x="649" y="166"/>
                    </a:cubicBezTo>
                    <a:cubicBezTo>
                      <a:pt x="776" y="153"/>
                      <a:pt x="890" y="96"/>
                      <a:pt x="973" y="1"/>
                    </a:cubicBezTo>
                    <a:cubicBezTo>
                      <a:pt x="1195" y="77"/>
                      <a:pt x="1411" y="166"/>
                      <a:pt x="1614" y="274"/>
                    </a:cubicBezTo>
                    <a:cubicBezTo>
                      <a:pt x="1716" y="331"/>
                      <a:pt x="1818" y="388"/>
                      <a:pt x="1913" y="452"/>
                    </a:cubicBezTo>
                    <a:cubicBezTo>
                      <a:pt x="1958" y="477"/>
                      <a:pt x="2008" y="509"/>
                      <a:pt x="2053" y="541"/>
                    </a:cubicBezTo>
                    <a:cubicBezTo>
                      <a:pt x="2072" y="553"/>
                      <a:pt x="2097" y="572"/>
                      <a:pt x="2116" y="585"/>
                    </a:cubicBezTo>
                    <a:cubicBezTo>
                      <a:pt x="2129" y="598"/>
                      <a:pt x="2136" y="604"/>
                      <a:pt x="2142" y="617"/>
                    </a:cubicBezTo>
                    <a:cubicBezTo>
                      <a:pt x="2148" y="623"/>
                      <a:pt x="2148" y="630"/>
                      <a:pt x="2155" y="63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8"/>
              <p:cNvSpPr/>
              <p:nvPr/>
            </p:nvSpPr>
            <p:spPr>
              <a:xfrm flipH="1">
                <a:off x="7287947" y="1007256"/>
                <a:ext cx="63552" cy="92766"/>
              </a:xfrm>
              <a:custGeom>
                <a:rect b="b" l="l" r="r" t="t"/>
                <a:pathLst>
                  <a:path extrusionOk="0" h="543" w="372">
                    <a:moveTo>
                      <a:pt x="319" y="1"/>
                    </a:moveTo>
                    <a:cubicBezTo>
                      <a:pt x="315" y="1"/>
                      <a:pt x="311" y="2"/>
                      <a:pt x="308" y="3"/>
                    </a:cubicBezTo>
                    <a:cubicBezTo>
                      <a:pt x="270" y="22"/>
                      <a:pt x="257" y="92"/>
                      <a:pt x="238" y="130"/>
                    </a:cubicBezTo>
                    <a:cubicBezTo>
                      <a:pt x="219" y="175"/>
                      <a:pt x="200" y="219"/>
                      <a:pt x="175" y="258"/>
                    </a:cubicBezTo>
                    <a:cubicBezTo>
                      <a:pt x="130" y="347"/>
                      <a:pt x="79" y="423"/>
                      <a:pt x="16" y="499"/>
                    </a:cubicBezTo>
                    <a:cubicBezTo>
                      <a:pt x="1" y="519"/>
                      <a:pt x="21" y="543"/>
                      <a:pt x="43" y="543"/>
                    </a:cubicBezTo>
                    <a:cubicBezTo>
                      <a:pt x="49" y="543"/>
                      <a:pt x="55" y="541"/>
                      <a:pt x="60" y="537"/>
                    </a:cubicBezTo>
                    <a:cubicBezTo>
                      <a:pt x="130" y="467"/>
                      <a:pt x="200" y="385"/>
                      <a:pt x="251" y="296"/>
                    </a:cubicBezTo>
                    <a:cubicBezTo>
                      <a:pt x="276" y="251"/>
                      <a:pt x="295" y="207"/>
                      <a:pt x="321" y="162"/>
                    </a:cubicBezTo>
                    <a:cubicBezTo>
                      <a:pt x="333" y="124"/>
                      <a:pt x="372" y="61"/>
                      <a:pt x="352" y="16"/>
                    </a:cubicBezTo>
                    <a:cubicBezTo>
                      <a:pt x="343" y="7"/>
                      <a:pt x="330" y="1"/>
                      <a:pt x="319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8"/>
              <p:cNvSpPr/>
              <p:nvPr/>
            </p:nvSpPr>
            <p:spPr>
              <a:xfrm flipH="1">
                <a:off x="7165285" y="1463228"/>
                <a:ext cx="88835" cy="89862"/>
              </a:xfrm>
              <a:custGeom>
                <a:rect b="b" l="l" r="r" t="t"/>
                <a:pathLst>
                  <a:path extrusionOk="0" h="526" w="520">
                    <a:moveTo>
                      <a:pt x="498" y="1"/>
                    </a:moveTo>
                    <a:cubicBezTo>
                      <a:pt x="495" y="1"/>
                      <a:pt x="491" y="2"/>
                      <a:pt x="488" y="3"/>
                    </a:cubicBezTo>
                    <a:cubicBezTo>
                      <a:pt x="443" y="35"/>
                      <a:pt x="412" y="80"/>
                      <a:pt x="386" y="130"/>
                    </a:cubicBezTo>
                    <a:cubicBezTo>
                      <a:pt x="354" y="175"/>
                      <a:pt x="316" y="226"/>
                      <a:pt x="278" y="264"/>
                    </a:cubicBezTo>
                    <a:cubicBezTo>
                      <a:pt x="196" y="347"/>
                      <a:pt x="113" y="423"/>
                      <a:pt x="18" y="486"/>
                    </a:cubicBezTo>
                    <a:cubicBezTo>
                      <a:pt x="0" y="498"/>
                      <a:pt x="15" y="525"/>
                      <a:pt x="32" y="525"/>
                    </a:cubicBezTo>
                    <a:cubicBezTo>
                      <a:pt x="33" y="525"/>
                      <a:pt x="35" y="525"/>
                      <a:pt x="37" y="524"/>
                    </a:cubicBezTo>
                    <a:cubicBezTo>
                      <a:pt x="151" y="480"/>
                      <a:pt x="246" y="404"/>
                      <a:pt x="329" y="315"/>
                    </a:cubicBezTo>
                    <a:cubicBezTo>
                      <a:pt x="373" y="270"/>
                      <a:pt x="412" y="226"/>
                      <a:pt x="450" y="181"/>
                    </a:cubicBezTo>
                    <a:cubicBezTo>
                      <a:pt x="488" y="137"/>
                      <a:pt x="513" y="73"/>
                      <a:pt x="520" y="16"/>
                    </a:cubicBezTo>
                    <a:cubicBezTo>
                      <a:pt x="515" y="7"/>
                      <a:pt x="507" y="1"/>
                      <a:pt x="498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8"/>
              <p:cNvSpPr/>
              <p:nvPr/>
            </p:nvSpPr>
            <p:spPr>
              <a:xfrm flipH="1">
                <a:off x="7722216" y="623207"/>
                <a:ext cx="66968" cy="57915"/>
              </a:xfrm>
              <a:custGeom>
                <a:rect b="b" l="l" r="r" t="t"/>
                <a:pathLst>
                  <a:path extrusionOk="0" h="339" w="392">
                    <a:moveTo>
                      <a:pt x="362" y="0"/>
                    </a:moveTo>
                    <a:cubicBezTo>
                      <a:pt x="346" y="0"/>
                      <a:pt x="331" y="9"/>
                      <a:pt x="315" y="14"/>
                    </a:cubicBezTo>
                    <a:cubicBezTo>
                      <a:pt x="296" y="27"/>
                      <a:pt x="277" y="40"/>
                      <a:pt x="265" y="53"/>
                    </a:cubicBezTo>
                    <a:cubicBezTo>
                      <a:pt x="233" y="72"/>
                      <a:pt x="201" y="97"/>
                      <a:pt x="169" y="122"/>
                    </a:cubicBezTo>
                    <a:cubicBezTo>
                      <a:pt x="137" y="148"/>
                      <a:pt x="112" y="180"/>
                      <a:pt x="87" y="205"/>
                    </a:cubicBezTo>
                    <a:cubicBezTo>
                      <a:pt x="55" y="237"/>
                      <a:pt x="29" y="269"/>
                      <a:pt x="10" y="307"/>
                    </a:cubicBezTo>
                    <a:cubicBezTo>
                      <a:pt x="1" y="321"/>
                      <a:pt x="16" y="339"/>
                      <a:pt x="33" y="339"/>
                    </a:cubicBezTo>
                    <a:cubicBezTo>
                      <a:pt x="38" y="339"/>
                      <a:pt x="44" y="337"/>
                      <a:pt x="48" y="332"/>
                    </a:cubicBezTo>
                    <a:cubicBezTo>
                      <a:pt x="68" y="319"/>
                      <a:pt x="106" y="288"/>
                      <a:pt x="137" y="256"/>
                    </a:cubicBezTo>
                    <a:lnTo>
                      <a:pt x="226" y="173"/>
                    </a:lnTo>
                    <a:cubicBezTo>
                      <a:pt x="252" y="154"/>
                      <a:pt x="284" y="129"/>
                      <a:pt x="315" y="103"/>
                    </a:cubicBezTo>
                    <a:cubicBezTo>
                      <a:pt x="328" y="97"/>
                      <a:pt x="341" y="84"/>
                      <a:pt x="360" y="72"/>
                    </a:cubicBezTo>
                    <a:cubicBezTo>
                      <a:pt x="373" y="59"/>
                      <a:pt x="392" y="46"/>
                      <a:pt x="392" y="27"/>
                    </a:cubicBezTo>
                    <a:cubicBezTo>
                      <a:pt x="392" y="14"/>
                      <a:pt x="385" y="8"/>
                      <a:pt x="373" y="2"/>
                    </a:cubicBezTo>
                    <a:cubicBezTo>
                      <a:pt x="369" y="1"/>
                      <a:pt x="365" y="0"/>
                      <a:pt x="362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8"/>
              <p:cNvSpPr/>
              <p:nvPr/>
            </p:nvSpPr>
            <p:spPr>
              <a:xfrm flipH="1">
                <a:off x="7227129" y="694618"/>
                <a:ext cx="395318" cy="68678"/>
              </a:xfrm>
              <a:custGeom>
                <a:rect b="b" l="l" r="r" t="t"/>
                <a:pathLst>
                  <a:path extrusionOk="0" h="402" w="2314">
                    <a:moveTo>
                      <a:pt x="2025" y="1"/>
                    </a:moveTo>
                    <a:cubicBezTo>
                      <a:pt x="2022" y="1"/>
                      <a:pt x="2018" y="2"/>
                      <a:pt x="2015" y="3"/>
                    </a:cubicBezTo>
                    <a:cubicBezTo>
                      <a:pt x="1958" y="29"/>
                      <a:pt x="1919" y="86"/>
                      <a:pt x="1869" y="124"/>
                    </a:cubicBezTo>
                    <a:cubicBezTo>
                      <a:pt x="1818" y="168"/>
                      <a:pt x="1761" y="207"/>
                      <a:pt x="1697" y="226"/>
                    </a:cubicBezTo>
                    <a:cubicBezTo>
                      <a:pt x="1621" y="254"/>
                      <a:pt x="1537" y="268"/>
                      <a:pt x="1452" y="268"/>
                    </a:cubicBezTo>
                    <a:cubicBezTo>
                      <a:pt x="1424" y="268"/>
                      <a:pt x="1395" y="267"/>
                      <a:pt x="1367" y="264"/>
                    </a:cubicBezTo>
                    <a:cubicBezTo>
                      <a:pt x="1456" y="245"/>
                      <a:pt x="1538" y="207"/>
                      <a:pt x="1608" y="156"/>
                    </a:cubicBezTo>
                    <a:cubicBezTo>
                      <a:pt x="1621" y="143"/>
                      <a:pt x="1614" y="111"/>
                      <a:pt x="1589" y="111"/>
                    </a:cubicBezTo>
                    <a:cubicBezTo>
                      <a:pt x="1506" y="130"/>
                      <a:pt x="1424" y="162"/>
                      <a:pt x="1341" y="194"/>
                    </a:cubicBezTo>
                    <a:cubicBezTo>
                      <a:pt x="1252" y="219"/>
                      <a:pt x="1163" y="238"/>
                      <a:pt x="1068" y="251"/>
                    </a:cubicBezTo>
                    <a:cubicBezTo>
                      <a:pt x="985" y="264"/>
                      <a:pt x="899" y="270"/>
                      <a:pt x="813" y="270"/>
                    </a:cubicBezTo>
                    <a:cubicBezTo>
                      <a:pt x="726" y="270"/>
                      <a:pt x="639" y="264"/>
                      <a:pt x="553" y="251"/>
                    </a:cubicBezTo>
                    <a:cubicBezTo>
                      <a:pt x="585" y="238"/>
                      <a:pt x="610" y="226"/>
                      <a:pt x="636" y="207"/>
                    </a:cubicBezTo>
                    <a:cubicBezTo>
                      <a:pt x="653" y="195"/>
                      <a:pt x="639" y="168"/>
                      <a:pt x="622" y="168"/>
                    </a:cubicBezTo>
                    <a:cubicBezTo>
                      <a:pt x="620" y="168"/>
                      <a:pt x="618" y="168"/>
                      <a:pt x="617" y="168"/>
                    </a:cubicBezTo>
                    <a:cubicBezTo>
                      <a:pt x="521" y="213"/>
                      <a:pt x="426" y="251"/>
                      <a:pt x="324" y="270"/>
                    </a:cubicBezTo>
                    <a:cubicBezTo>
                      <a:pt x="274" y="289"/>
                      <a:pt x="223" y="295"/>
                      <a:pt x="172" y="308"/>
                    </a:cubicBezTo>
                    <a:cubicBezTo>
                      <a:pt x="121" y="315"/>
                      <a:pt x="70" y="321"/>
                      <a:pt x="26" y="340"/>
                    </a:cubicBezTo>
                    <a:cubicBezTo>
                      <a:pt x="0" y="353"/>
                      <a:pt x="7" y="391"/>
                      <a:pt x="32" y="397"/>
                    </a:cubicBezTo>
                    <a:cubicBezTo>
                      <a:pt x="53" y="400"/>
                      <a:pt x="75" y="401"/>
                      <a:pt x="98" y="401"/>
                    </a:cubicBezTo>
                    <a:cubicBezTo>
                      <a:pt x="129" y="401"/>
                      <a:pt x="161" y="398"/>
                      <a:pt x="191" y="391"/>
                    </a:cubicBezTo>
                    <a:cubicBezTo>
                      <a:pt x="242" y="378"/>
                      <a:pt x="299" y="365"/>
                      <a:pt x="350" y="346"/>
                    </a:cubicBezTo>
                    <a:cubicBezTo>
                      <a:pt x="401" y="327"/>
                      <a:pt x="451" y="308"/>
                      <a:pt x="496" y="283"/>
                    </a:cubicBezTo>
                    <a:cubicBezTo>
                      <a:pt x="502" y="289"/>
                      <a:pt x="502" y="289"/>
                      <a:pt x="509" y="295"/>
                    </a:cubicBezTo>
                    <a:cubicBezTo>
                      <a:pt x="623" y="323"/>
                      <a:pt x="741" y="339"/>
                      <a:pt x="859" y="339"/>
                    </a:cubicBezTo>
                    <a:cubicBezTo>
                      <a:pt x="930" y="339"/>
                      <a:pt x="1002" y="333"/>
                      <a:pt x="1074" y="321"/>
                    </a:cubicBezTo>
                    <a:cubicBezTo>
                      <a:pt x="1138" y="315"/>
                      <a:pt x="1201" y="308"/>
                      <a:pt x="1259" y="289"/>
                    </a:cubicBezTo>
                    <a:cubicBezTo>
                      <a:pt x="1342" y="328"/>
                      <a:pt x="1430" y="347"/>
                      <a:pt x="1516" y="347"/>
                    </a:cubicBezTo>
                    <a:cubicBezTo>
                      <a:pt x="1587" y="347"/>
                      <a:pt x="1657" y="334"/>
                      <a:pt x="1722" y="308"/>
                    </a:cubicBezTo>
                    <a:cubicBezTo>
                      <a:pt x="1786" y="283"/>
                      <a:pt x="1843" y="251"/>
                      <a:pt x="1894" y="213"/>
                    </a:cubicBezTo>
                    <a:cubicBezTo>
                      <a:pt x="1913" y="219"/>
                      <a:pt x="1926" y="226"/>
                      <a:pt x="1945" y="226"/>
                    </a:cubicBezTo>
                    <a:lnTo>
                      <a:pt x="2008" y="226"/>
                    </a:lnTo>
                    <a:cubicBezTo>
                      <a:pt x="2040" y="219"/>
                      <a:pt x="2078" y="207"/>
                      <a:pt x="2116" y="200"/>
                    </a:cubicBezTo>
                    <a:cubicBezTo>
                      <a:pt x="2155" y="187"/>
                      <a:pt x="2186" y="168"/>
                      <a:pt x="2218" y="149"/>
                    </a:cubicBezTo>
                    <a:cubicBezTo>
                      <a:pt x="2237" y="143"/>
                      <a:pt x="2250" y="130"/>
                      <a:pt x="2269" y="118"/>
                    </a:cubicBezTo>
                    <a:cubicBezTo>
                      <a:pt x="2282" y="105"/>
                      <a:pt x="2294" y="92"/>
                      <a:pt x="2307" y="73"/>
                    </a:cubicBezTo>
                    <a:cubicBezTo>
                      <a:pt x="2313" y="60"/>
                      <a:pt x="2313" y="48"/>
                      <a:pt x="2307" y="41"/>
                    </a:cubicBezTo>
                    <a:cubicBezTo>
                      <a:pt x="2307" y="35"/>
                      <a:pt x="2301" y="29"/>
                      <a:pt x="2301" y="29"/>
                    </a:cubicBezTo>
                    <a:cubicBezTo>
                      <a:pt x="2294" y="25"/>
                      <a:pt x="2288" y="24"/>
                      <a:pt x="2282" y="24"/>
                    </a:cubicBezTo>
                    <a:cubicBezTo>
                      <a:pt x="2275" y="24"/>
                      <a:pt x="2269" y="25"/>
                      <a:pt x="2263" y="29"/>
                    </a:cubicBezTo>
                    <a:cubicBezTo>
                      <a:pt x="2212" y="67"/>
                      <a:pt x="2148" y="98"/>
                      <a:pt x="2091" y="130"/>
                    </a:cubicBezTo>
                    <a:cubicBezTo>
                      <a:pt x="2059" y="143"/>
                      <a:pt x="2027" y="149"/>
                      <a:pt x="1996" y="156"/>
                    </a:cubicBezTo>
                    <a:lnTo>
                      <a:pt x="1964" y="162"/>
                    </a:lnTo>
                    <a:cubicBezTo>
                      <a:pt x="2008" y="130"/>
                      <a:pt x="2040" y="79"/>
                      <a:pt x="2047" y="22"/>
                    </a:cubicBezTo>
                    <a:cubicBezTo>
                      <a:pt x="2047" y="8"/>
                      <a:pt x="2036" y="1"/>
                      <a:pt x="2025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38"/>
              <p:cNvSpPr/>
              <p:nvPr/>
            </p:nvSpPr>
            <p:spPr>
              <a:xfrm flipH="1">
                <a:off x="7499102" y="489269"/>
                <a:ext cx="44589" cy="37585"/>
              </a:xfrm>
              <a:custGeom>
                <a:rect b="b" l="l" r="r" t="t"/>
                <a:pathLst>
                  <a:path extrusionOk="0" h="220" w="261">
                    <a:moveTo>
                      <a:pt x="225" y="1"/>
                    </a:moveTo>
                    <a:cubicBezTo>
                      <a:pt x="220" y="1"/>
                      <a:pt x="216" y="2"/>
                      <a:pt x="213" y="4"/>
                    </a:cubicBezTo>
                    <a:cubicBezTo>
                      <a:pt x="181" y="30"/>
                      <a:pt x="143" y="55"/>
                      <a:pt x="111" y="87"/>
                    </a:cubicBezTo>
                    <a:lnTo>
                      <a:pt x="16" y="176"/>
                    </a:lnTo>
                    <a:cubicBezTo>
                      <a:pt x="1" y="196"/>
                      <a:pt x="17" y="220"/>
                      <a:pt x="37" y="220"/>
                    </a:cubicBezTo>
                    <a:cubicBezTo>
                      <a:pt x="43" y="220"/>
                      <a:pt x="49" y="218"/>
                      <a:pt x="54" y="214"/>
                    </a:cubicBezTo>
                    <a:lnTo>
                      <a:pt x="149" y="131"/>
                    </a:lnTo>
                    <a:cubicBezTo>
                      <a:pt x="187" y="99"/>
                      <a:pt x="219" y="74"/>
                      <a:pt x="245" y="36"/>
                    </a:cubicBezTo>
                    <a:cubicBezTo>
                      <a:pt x="260" y="20"/>
                      <a:pt x="242" y="1"/>
                      <a:pt x="225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38"/>
              <p:cNvSpPr/>
              <p:nvPr/>
            </p:nvSpPr>
            <p:spPr>
              <a:xfrm flipH="1">
                <a:off x="7517382" y="482777"/>
                <a:ext cx="68164" cy="31093"/>
              </a:xfrm>
              <a:custGeom>
                <a:rect b="b" l="l" r="r" t="t"/>
                <a:pathLst>
                  <a:path extrusionOk="0" h="182" w="399">
                    <a:moveTo>
                      <a:pt x="367" y="1"/>
                    </a:moveTo>
                    <a:cubicBezTo>
                      <a:pt x="364" y="1"/>
                      <a:pt x="360" y="2"/>
                      <a:pt x="356" y="4"/>
                    </a:cubicBezTo>
                    <a:cubicBezTo>
                      <a:pt x="331" y="10"/>
                      <a:pt x="305" y="36"/>
                      <a:pt x="280" y="48"/>
                    </a:cubicBezTo>
                    <a:cubicBezTo>
                      <a:pt x="255" y="61"/>
                      <a:pt x="229" y="74"/>
                      <a:pt x="197" y="87"/>
                    </a:cubicBezTo>
                    <a:cubicBezTo>
                      <a:pt x="147" y="112"/>
                      <a:pt x="89" y="125"/>
                      <a:pt x="32" y="131"/>
                    </a:cubicBezTo>
                    <a:cubicBezTo>
                      <a:pt x="0" y="137"/>
                      <a:pt x="7" y="182"/>
                      <a:pt x="32" y="182"/>
                    </a:cubicBezTo>
                    <a:cubicBezTo>
                      <a:pt x="102" y="182"/>
                      <a:pt x="166" y="169"/>
                      <a:pt x="223" y="144"/>
                    </a:cubicBezTo>
                    <a:cubicBezTo>
                      <a:pt x="255" y="131"/>
                      <a:pt x="280" y="118"/>
                      <a:pt x="305" y="99"/>
                    </a:cubicBezTo>
                    <a:cubicBezTo>
                      <a:pt x="337" y="87"/>
                      <a:pt x="363" y="61"/>
                      <a:pt x="388" y="36"/>
                    </a:cubicBezTo>
                    <a:cubicBezTo>
                      <a:pt x="398" y="20"/>
                      <a:pt x="383" y="1"/>
                      <a:pt x="367" y="1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38"/>
              <p:cNvSpPr/>
              <p:nvPr/>
            </p:nvSpPr>
            <p:spPr>
              <a:xfrm flipH="1">
                <a:off x="7560433" y="475089"/>
                <a:ext cx="102502" cy="32289"/>
              </a:xfrm>
              <a:custGeom>
                <a:rect b="b" l="l" r="r" t="t"/>
                <a:pathLst>
                  <a:path extrusionOk="0" h="189" w="600">
                    <a:moveTo>
                      <a:pt x="45" y="0"/>
                    </a:moveTo>
                    <a:cubicBezTo>
                      <a:pt x="19" y="0"/>
                      <a:pt x="1" y="39"/>
                      <a:pt x="28" y="55"/>
                    </a:cubicBezTo>
                    <a:cubicBezTo>
                      <a:pt x="72" y="87"/>
                      <a:pt x="117" y="113"/>
                      <a:pt x="174" y="125"/>
                    </a:cubicBezTo>
                    <a:cubicBezTo>
                      <a:pt x="186" y="125"/>
                      <a:pt x="206" y="132"/>
                      <a:pt x="225" y="132"/>
                    </a:cubicBezTo>
                    <a:cubicBezTo>
                      <a:pt x="218" y="138"/>
                      <a:pt x="218" y="151"/>
                      <a:pt x="231" y="157"/>
                    </a:cubicBezTo>
                    <a:lnTo>
                      <a:pt x="263" y="176"/>
                    </a:lnTo>
                    <a:cubicBezTo>
                      <a:pt x="282" y="182"/>
                      <a:pt x="301" y="189"/>
                      <a:pt x="320" y="189"/>
                    </a:cubicBezTo>
                    <a:lnTo>
                      <a:pt x="415" y="189"/>
                    </a:lnTo>
                    <a:cubicBezTo>
                      <a:pt x="441" y="182"/>
                      <a:pt x="472" y="176"/>
                      <a:pt x="504" y="170"/>
                    </a:cubicBezTo>
                    <a:cubicBezTo>
                      <a:pt x="536" y="163"/>
                      <a:pt x="568" y="144"/>
                      <a:pt x="587" y="125"/>
                    </a:cubicBezTo>
                    <a:cubicBezTo>
                      <a:pt x="600" y="113"/>
                      <a:pt x="593" y="93"/>
                      <a:pt x="580" y="93"/>
                    </a:cubicBezTo>
                    <a:cubicBezTo>
                      <a:pt x="549" y="93"/>
                      <a:pt x="517" y="93"/>
                      <a:pt x="491" y="106"/>
                    </a:cubicBezTo>
                    <a:cubicBezTo>
                      <a:pt x="460" y="113"/>
                      <a:pt x="434" y="113"/>
                      <a:pt x="403" y="119"/>
                    </a:cubicBezTo>
                    <a:lnTo>
                      <a:pt x="345" y="119"/>
                    </a:lnTo>
                    <a:cubicBezTo>
                      <a:pt x="345" y="113"/>
                      <a:pt x="345" y="106"/>
                      <a:pt x="345" y="106"/>
                    </a:cubicBezTo>
                    <a:cubicBezTo>
                      <a:pt x="345" y="93"/>
                      <a:pt x="339" y="87"/>
                      <a:pt x="333" y="81"/>
                    </a:cubicBezTo>
                    <a:cubicBezTo>
                      <a:pt x="307" y="81"/>
                      <a:pt x="288" y="74"/>
                      <a:pt x="263" y="74"/>
                    </a:cubicBezTo>
                    <a:cubicBezTo>
                      <a:pt x="237" y="68"/>
                      <a:pt x="212" y="62"/>
                      <a:pt x="193" y="62"/>
                    </a:cubicBezTo>
                    <a:cubicBezTo>
                      <a:pt x="142" y="49"/>
                      <a:pt x="97" y="30"/>
                      <a:pt x="59" y="4"/>
                    </a:cubicBezTo>
                    <a:cubicBezTo>
                      <a:pt x="54" y="2"/>
                      <a:pt x="50" y="0"/>
                      <a:pt x="45" y="0"/>
                    </a:cubicBezTo>
                    <a:close/>
                  </a:path>
                </a:pathLst>
              </a:custGeom>
              <a:solidFill>
                <a:srgbClr val="D35B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38"/>
              <p:cNvSpPr/>
              <p:nvPr/>
            </p:nvSpPr>
            <p:spPr>
              <a:xfrm flipH="1">
                <a:off x="7680873" y="778159"/>
                <a:ext cx="53130" cy="30068"/>
              </a:xfrm>
              <a:custGeom>
                <a:rect b="b" l="l" r="r" t="t"/>
                <a:pathLst>
                  <a:path extrusionOk="0" h="176" w="311">
                    <a:moveTo>
                      <a:pt x="276" y="1"/>
                    </a:moveTo>
                    <a:cubicBezTo>
                      <a:pt x="265" y="1"/>
                      <a:pt x="256" y="5"/>
                      <a:pt x="247" y="10"/>
                    </a:cubicBezTo>
                    <a:cubicBezTo>
                      <a:pt x="234" y="16"/>
                      <a:pt x="221" y="23"/>
                      <a:pt x="215" y="29"/>
                    </a:cubicBezTo>
                    <a:cubicBezTo>
                      <a:pt x="196" y="42"/>
                      <a:pt x="170" y="54"/>
                      <a:pt x="151" y="67"/>
                    </a:cubicBezTo>
                    <a:cubicBezTo>
                      <a:pt x="107" y="92"/>
                      <a:pt x="62" y="112"/>
                      <a:pt x="24" y="131"/>
                    </a:cubicBezTo>
                    <a:cubicBezTo>
                      <a:pt x="1" y="142"/>
                      <a:pt x="10" y="176"/>
                      <a:pt x="31" y="176"/>
                    </a:cubicBezTo>
                    <a:cubicBezTo>
                      <a:pt x="33" y="176"/>
                      <a:pt x="35" y="176"/>
                      <a:pt x="37" y="175"/>
                    </a:cubicBezTo>
                    <a:cubicBezTo>
                      <a:pt x="88" y="162"/>
                      <a:pt x="139" y="150"/>
                      <a:pt x="183" y="131"/>
                    </a:cubicBezTo>
                    <a:cubicBezTo>
                      <a:pt x="202" y="118"/>
                      <a:pt x="228" y="105"/>
                      <a:pt x="247" y="92"/>
                    </a:cubicBezTo>
                    <a:lnTo>
                      <a:pt x="278" y="73"/>
                    </a:lnTo>
                    <a:cubicBezTo>
                      <a:pt x="291" y="67"/>
                      <a:pt x="310" y="48"/>
                      <a:pt x="310" y="29"/>
                    </a:cubicBezTo>
                    <a:cubicBezTo>
                      <a:pt x="310" y="16"/>
                      <a:pt x="297" y="10"/>
                      <a:pt x="291" y="3"/>
                    </a:cubicBezTo>
                    <a:cubicBezTo>
                      <a:pt x="285" y="2"/>
                      <a:pt x="280" y="1"/>
                      <a:pt x="2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38"/>
              <p:cNvSpPr/>
              <p:nvPr/>
            </p:nvSpPr>
            <p:spPr>
              <a:xfrm flipH="1">
                <a:off x="7658152" y="793364"/>
                <a:ext cx="27334" cy="22893"/>
              </a:xfrm>
              <a:custGeom>
                <a:rect b="b" l="l" r="r" t="t"/>
                <a:pathLst>
                  <a:path extrusionOk="0" h="134" w="160">
                    <a:moveTo>
                      <a:pt x="135" y="1"/>
                    </a:moveTo>
                    <a:cubicBezTo>
                      <a:pt x="132" y="1"/>
                      <a:pt x="130" y="2"/>
                      <a:pt x="128" y="3"/>
                    </a:cubicBezTo>
                    <a:lnTo>
                      <a:pt x="96" y="23"/>
                    </a:lnTo>
                    <a:cubicBezTo>
                      <a:pt x="90" y="29"/>
                      <a:pt x="77" y="42"/>
                      <a:pt x="64" y="48"/>
                    </a:cubicBezTo>
                    <a:lnTo>
                      <a:pt x="13" y="92"/>
                    </a:lnTo>
                    <a:cubicBezTo>
                      <a:pt x="1" y="105"/>
                      <a:pt x="1" y="118"/>
                      <a:pt x="13" y="124"/>
                    </a:cubicBezTo>
                    <a:cubicBezTo>
                      <a:pt x="17" y="131"/>
                      <a:pt x="21" y="134"/>
                      <a:pt x="27" y="134"/>
                    </a:cubicBezTo>
                    <a:cubicBezTo>
                      <a:pt x="32" y="134"/>
                      <a:pt x="39" y="131"/>
                      <a:pt x="45" y="124"/>
                    </a:cubicBezTo>
                    <a:lnTo>
                      <a:pt x="102" y="86"/>
                    </a:lnTo>
                    <a:cubicBezTo>
                      <a:pt x="109" y="80"/>
                      <a:pt x="121" y="73"/>
                      <a:pt x="128" y="61"/>
                    </a:cubicBezTo>
                    <a:lnTo>
                      <a:pt x="153" y="42"/>
                    </a:lnTo>
                    <a:cubicBezTo>
                      <a:pt x="160" y="29"/>
                      <a:pt x="160" y="16"/>
                      <a:pt x="153" y="10"/>
                    </a:cubicBezTo>
                    <a:cubicBezTo>
                      <a:pt x="149" y="5"/>
                      <a:pt x="141" y="1"/>
                      <a:pt x="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38"/>
              <p:cNvSpPr/>
              <p:nvPr/>
            </p:nvSpPr>
            <p:spPr>
              <a:xfrm flipH="1">
                <a:off x="7135901" y="726053"/>
                <a:ext cx="28359" cy="40489"/>
              </a:xfrm>
              <a:custGeom>
                <a:rect b="b" l="l" r="r" t="t"/>
                <a:pathLst>
                  <a:path extrusionOk="0" h="237" w="166">
                    <a:moveTo>
                      <a:pt x="144" y="1"/>
                    </a:moveTo>
                    <a:cubicBezTo>
                      <a:pt x="140" y="1"/>
                      <a:pt x="137" y="2"/>
                      <a:pt x="133" y="3"/>
                    </a:cubicBezTo>
                    <a:cubicBezTo>
                      <a:pt x="121" y="16"/>
                      <a:pt x="102" y="29"/>
                      <a:pt x="95" y="48"/>
                    </a:cubicBezTo>
                    <a:lnTo>
                      <a:pt x="70" y="99"/>
                    </a:lnTo>
                    <a:cubicBezTo>
                      <a:pt x="51" y="131"/>
                      <a:pt x="32" y="162"/>
                      <a:pt x="6" y="194"/>
                    </a:cubicBezTo>
                    <a:cubicBezTo>
                      <a:pt x="0" y="207"/>
                      <a:pt x="6" y="226"/>
                      <a:pt x="13" y="232"/>
                    </a:cubicBezTo>
                    <a:cubicBezTo>
                      <a:pt x="19" y="235"/>
                      <a:pt x="25" y="237"/>
                      <a:pt x="32" y="237"/>
                    </a:cubicBezTo>
                    <a:cubicBezTo>
                      <a:pt x="38" y="237"/>
                      <a:pt x="44" y="235"/>
                      <a:pt x="51" y="232"/>
                    </a:cubicBezTo>
                    <a:cubicBezTo>
                      <a:pt x="76" y="200"/>
                      <a:pt x="102" y="169"/>
                      <a:pt x="121" y="131"/>
                    </a:cubicBezTo>
                    <a:cubicBezTo>
                      <a:pt x="133" y="118"/>
                      <a:pt x="140" y="99"/>
                      <a:pt x="146" y="80"/>
                    </a:cubicBezTo>
                    <a:cubicBezTo>
                      <a:pt x="159" y="61"/>
                      <a:pt x="165" y="42"/>
                      <a:pt x="165" y="16"/>
                    </a:cubicBezTo>
                    <a:cubicBezTo>
                      <a:pt x="161" y="7"/>
                      <a:pt x="153" y="1"/>
                      <a:pt x="144" y="1"/>
                    </a:cubicBezTo>
                    <a:close/>
                  </a:path>
                </a:pathLst>
              </a:custGeom>
              <a:solidFill>
                <a:srgbClr val="F2D2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8"/>
              <p:cNvSpPr/>
              <p:nvPr/>
            </p:nvSpPr>
            <p:spPr>
              <a:xfrm flipH="1">
                <a:off x="7346544" y="447584"/>
                <a:ext cx="12129" cy="35876"/>
              </a:xfrm>
              <a:custGeom>
                <a:rect b="b" l="l" r="r" t="t"/>
                <a:pathLst>
                  <a:path extrusionOk="0" h="210" w="71">
                    <a:moveTo>
                      <a:pt x="32" y="0"/>
                    </a:moveTo>
                    <a:cubicBezTo>
                      <a:pt x="20" y="7"/>
                      <a:pt x="7" y="13"/>
                      <a:pt x="7" y="32"/>
                    </a:cubicBezTo>
                    <a:cubicBezTo>
                      <a:pt x="7" y="57"/>
                      <a:pt x="1" y="89"/>
                      <a:pt x="1" y="115"/>
                    </a:cubicBezTo>
                    <a:cubicBezTo>
                      <a:pt x="1" y="127"/>
                      <a:pt x="1" y="140"/>
                      <a:pt x="1" y="159"/>
                    </a:cubicBezTo>
                    <a:cubicBezTo>
                      <a:pt x="1" y="172"/>
                      <a:pt x="1" y="185"/>
                      <a:pt x="13" y="191"/>
                    </a:cubicBezTo>
                    <a:cubicBezTo>
                      <a:pt x="20" y="204"/>
                      <a:pt x="26" y="210"/>
                      <a:pt x="39" y="210"/>
                    </a:cubicBezTo>
                    <a:cubicBezTo>
                      <a:pt x="51" y="204"/>
                      <a:pt x="58" y="197"/>
                      <a:pt x="64" y="191"/>
                    </a:cubicBezTo>
                    <a:cubicBezTo>
                      <a:pt x="70" y="178"/>
                      <a:pt x="70" y="165"/>
                      <a:pt x="70" y="153"/>
                    </a:cubicBezTo>
                    <a:lnTo>
                      <a:pt x="70" y="115"/>
                    </a:lnTo>
                    <a:cubicBezTo>
                      <a:pt x="70" y="83"/>
                      <a:pt x="64" y="51"/>
                      <a:pt x="64" y="26"/>
                    </a:cubicBezTo>
                    <a:cubicBezTo>
                      <a:pt x="58" y="7"/>
                      <a:pt x="45" y="0"/>
                      <a:pt x="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8"/>
              <p:cNvSpPr/>
              <p:nvPr/>
            </p:nvSpPr>
            <p:spPr>
              <a:xfrm flipH="1">
                <a:off x="7335781" y="444338"/>
                <a:ext cx="8713" cy="17255"/>
              </a:xfrm>
              <a:custGeom>
                <a:rect b="b" l="l" r="r" t="t"/>
                <a:pathLst>
                  <a:path extrusionOk="0" h="101" w="51">
                    <a:moveTo>
                      <a:pt x="26" y="0"/>
                    </a:moveTo>
                    <a:cubicBezTo>
                      <a:pt x="13" y="7"/>
                      <a:pt x="0" y="13"/>
                      <a:pt x="0" y="26"/>
                    </a:cubicBezTo>
                    <a:lnTo>
                      <a:pt x="0" y="57"/>
                    </a:lnTo>
                    <a:lnTo>
                      <a:pt x="13" y="76"/>
                    </a:lnTo>
                    <a:cubicBezTo>
                      <a:pt x="13" y="76"/>
                      <a:pt x="13" y="76"/>
                      <a:pt x="13" y="83"/>
                    </a:cubicBezTo>
                    <a:cubicBezTo>
                      <a:pt x="13" y="89"/>
                      <a:pt x="13" y="89"/>
                      <a:pt x="19" y="96"/>
                    </a:cubicBezTo>
                    <a:lnTo>
                      <a:pt x="26" y="96"/>
                    </a:lnTo>
                    <a:cubicBezTo>
                      <a:pt x="29" y="99"/>
                      <a:pt x="32" y="100"/>
                      <a:pt x="35" y="100"/>
                    </a:cubicBezTo>
                    <a:cubicBezTo>
                      <a:pt x="38" y="100"/>
                      <a:pt x="41" y="99"/>
                      <a:pt x="45" y="96"/>
                    </a:cubicBezTo>
                    <a:cubicBezTo>
                      <a:pt x="45" y="96"/>
                      <a:pt x="51" y="89"/>
                      <a:pt x="51" y="89"/>
                    </a:cubicBezTo>
                    <a:cubicBezTo>
                      <a:pt x="51" y="83"/>
                      <a:pt x="51" y="76"/>
                      <a:pt x="51" y="76"/>
                    </a:cubicBezTo>
                    <a:lnTo>
                      <a:pt x="51" y="57"/>
                    </a:lnTo>
                    <a:lnTo>
                      <a:pt x="51" y="32"/>
                    </a:lnTo>
                    <a:cubicBezTo>
                      <a:pt x="51" y="26"/>
                      <a:pt x="51" y="19"/>
                      <a:pt x="45" y="13"/>
                    </a:cubicBezTo>
                    <a:cubicBezTo>
                      <a:pt x="38" y="7"/>
                      <a:pt x="32" y="7"/>
                      <a:pt x="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8"/>
              <p:cNvSpPr/>
              <p:nvPr/>
            </p:nvSpPr>
            <p:spPr>
              <a:xfrm flipH="1">
                <a:off x="7089263" y="488415"/>
                <a:ext cx="17596" cy="36389"/>
              </a:xfrm>
              <a:custGeom>
                <a:rect b="b" l="l" r="r" t="t"/>
                <a:pathLst>
                  <a:path extrusionOk="0" h="213" w="103">
                    <a:moveTo>
                      <a:pt x="35" y="1"/>
                    </a:moveTo>
                    <a:cubicBezTo>
                      <a:pt x="21" y="1"/>
                      <a:pt x="7" y="11"/>
                      <a:pt x="7" y="28"/>
                    </a:cubicBezTo>
                    <a:cubicBezTo>
                      <a:pt x="1" y="35"/>
                      <a:pt x="7" y="47"/>
                      <a:pt x="7" y="60"/>
                    </a:cubicBezTo>
                    <a:lnTo>
                      <a:pt x="7" y="92"/>
                    </a:lnTo>
                    <a:lnTo>
                      <a:pt x="7" y="130"/>
                    </a:lnTo>
                    <a:cubicBezTo>
                      <a:pt x="7" y="143"/>
                      <a:pt x="7" y="155"/>
                      <a:pt x="14" y="174"/>
                    </a:cubicBezTo>
                    <a:cubicBezTo>
                      <a:pt x="14" y="193"/>
                      <a:pt x="33" y="206"/>
                      <a:pt x="58" y="212"/>
                    </a:cubicBezTo>
                    <a:cubicBezTo>
                      <a:pt x="64" y="206"/>
                      <a:pt x="71" y="206"/>
                      <a:pt x="83" y="206"/>
                    </a:cubicBezTo>
                    <a:cubicBezTo>
                      <a:pt x="90" y="200"/>
                      <a:pt x="102" y="187"/>
                      <a:pt x="102" y="174"/>
                    </a:cubicBezTo>
                    <a:cubicBezTo>
                      <a:pt x="102" y="168"/>
                      <a:pt x="102" y="168"/>
                      <a:pt x="102" y="162"/>
                    </a:cubicBezTo>
                    <a:cubicBezTo>
                      <a:pt x="102" y="155"/>
                      <a:pt x="102" y="149"/>
                      <a:pt x="102" y="143"/>
                    </a:cubicBezTo>
                    <a:cubicBezTo>
                      <a:pt x="102" y="136"/>
                      <a:pt x="96" y="123"/>
                      <a:pt x="96" y="117"/>
                    </a:cubicBezTo>
                    <a:cubicBezTo>
                      <a:pt x="90" y="104"/>
                      <a:pt x="90" y="92"/>
                      <a:pt x="83" y="79"/>
                    </a:cubicBezTo>
                    <a:lnTo>
                      <a:pt x="71" y="47"/>
                    </a:lnTo>
                    <a:lnTo>
                      <a:pt x="71" y="41"/>
                    </a:lnTo>
                    <a:lnTo>
                      <a:pt x="64" y="22"/>
                    </a:lnTo>
                    <a:cubicBezTo>
                      <a:pt x="59" y="7"/>
                      <a:pt x="46" y="1"/>
                      <a:pt x="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38"/>
              <p:cNvSpPr/>
              <p:nvPr/>
            </p:nvSpPr>
            <p:spPr>
              <a:xfrm flipH="1">
                <a:off x="7058854" y="513357"/>
                <a:ext cx="15375" cy="26651"/>
              </a:xfrm>
              <a:custGeom>
                <a:rect b="b" l="l" r="r" t="t"/>
                <a:pathLst>
                  <a:path extrusionOk="0" h="156" w="90">
                    <a:moveTo>
                      <a:pt x="30" y="1"/>
                    </a:moveTo>
                    <a:cubicBezTo>
                      <a:pt x="26" y="1"/>
                      <a:pt x="23" y="1"/>
                      <a:pt x="20" y="3"/>
                    </a:cubicBezTo>
                    <a:cubicBezTo>
                      <a:pt x="7" y="16"/>
                      <a:pt x="0" y="35"/>
                      <a:pt x="7" y="47"/>
                    </a:cubicBezTo>
                    <a:cubicBezTo>
                      <a:pt x="7" y="54"/>
                      <a:pt x="13" y="54"/>
                      <a:pt x="13" y="60"/>
                    </a:cubicBezTo>
                    <a:cubicBezTo>
                      <a:pt x="20" y="73"/>
                      <a:pt x="20" y="86"/>
                      <a:pt x="20" y="98"/>
                    </a:cubicBezTo>
                    <a:lnTo>
                      <a:pt x="20" y="92"/>
                    </a:lnTo>
                    <a:cubicBezTo>
                      <a:pt x="20" y="105"/>
                      <a:pt x="26" y="111"/>
                      <a:pt x="26" y="124"/>
                    </a:cubicBezTo>
                    <a:cubicBezTo>
                      <a:pt x="26" y="130"/>
                      <a:pt x="32" y="136"/>
                      <a:pt x="39" y="143"/>
                    </a:cubicBezTo>
                    <a:cubicBezTo>
                      <a:pt x="39" y="149"/>
                      <a:pt x="45" y="149"/>
                      <a:pt x="51" y="155"/>
                    </a:cubicBezTo>
                    <a:cubicBezTo>
                      <a:pt x="64" y="155"/>
                      <a:pt x="83" y="149"/>
                      <a:pt x="83" y="130"/>
                    </a:cubicBezTo>
                    <a:cubicBezTo>
                      <a:pt x="89" y="124"/>
                      <a:pt x="89" y="111"/>
                      <a:pt x="83" y="105"/>
                    </a:cubicBezTo>
                    <a:cubicBezTo>
                      <a:pt x="83" y="92"/>
                      <a:pt x="83" y="79"/>
                      <a:pt x="83" y="73"/>
                    </a:cubicBezTo>
                    <a:cubicBezTo>
                      <a:pt x="77" y="54"/>
                      <a:pt x="70" y="35"/>
                      <a:pt x="58" y="22"/>
                    </a:cubicBezTo>
                    <a:cubicBezTo>
                      <a:pt x="53" y="8"/>
                      <a:pt x="41" y="1"/>
                      <a:pt x="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38"/>
              <p:cNvSpPr/>
              <p:nvPr/>
            </p:nvSpPr>
            <p:spPr>
              <a:xfrm flipH="1">
                <a:off x="7075083" y="704698"/>
                <a:ext cx="90373" cy="72265"/>
              </a:xfrm>
              <a:custGeom>
                <a:rect b="b" l="l" r="r" t="t"/>
                <a:pathLst>
                  <a:path extrusionOk="0" h="423" w="529">
                    <a:moveTo>
                      <a:pt x="494" y="1"/>
                    </a:moveTo>
                    <a:cubicBezTo>
                      <a:pt x="488" y="1"/>
                      <a:pt x="482" y="3"/>
                      <a:pt x="477" y="8"/>
                    </a:cubicBezTo>
                    <a:lnTo>
                      <a:pt x="420" y="39"/>
                    </a:lnTo>
                    <a:cubicBezTo>
                      <a:pt x="415" y="37"/>
                      <a:pt x="410" y="35"/>
                      <a:pt x="405" y="35"/>
                    </a:cubicBezTo>
                    <a:cubicBezTo>
                      <a:pt x="398" y="35"/>
                      <a:pt x="392" y="38"/>
                      <a:pt x="388" y="46"/>
                    </a:cubicBezTo>
                    <a:lnTo>
                      <a:pt x="337" y="90"/>
                    </a:lnTo>
                    <a:lnTo>
                      <a:pt x="299" y="109"/>
                    </a:lnTo>
                    <a:cubicBezTo>
                      <a:pt x="274" y="128"/>
                      <a:pt x="242" y="148"/>
                      <a:pt x="223" y="160"/>
                    </a:cubicBezTo>
                    <a:cubicBezTo>
                      <a:pt x="191" y="179"/>
                      <a:pt x="160" y="205"/>
                      <a:pt x="140" y="236"/>
                    </a:cubicBezTo>
                    <a:cubicBezTo>
                      <a:pt x="140" y="243"/>
                      <a:pt x="140" y="249"/>
                      <a:pt x="140" y="249"/>
                    </a:cubicBezTo>
                    <a:lnTo>
                      <a:pt x="134" y="256"/>
                    </a:lnTo>
                    <a:cubicBezTo>
                      <a:pt x="121" y="268"/>
                      <a:pt x="109" y="275"/>
                      <a:pt x="90" y="287"/>
                    </a:cubicBezTo>
                    <a:cubicBezTo>
                      <a:pt x="58" y="306"/>
                      <a:pt x="1" y="338"/>
                      <a:pt x="20" y="389"/>
                    </a:cubicBezTo>
                    <a:cubicBezTo>
                      <a:pt x="30" y="410"/>
                      <a:pt x="54" y="422"/>
                      <a:pt x="76" y="422"/>
                    </a:cubicBezTo>
                    <a:cubicBezTo>
                      <a:pt x="81" y="422"/>
                      <a:pt x="85" y="422"/>
                      <a:pt x="90" y="421"/>
                    </a:cubicBezTo>
                    <a:cubicBezTo>
                      <a:pt x="109" y="421"/>
                      <a:pt x="128" y="408"/>
                      <a:pt x="147" y="402"/>
                    </a:cubicBezTo>
                    <a:cubicBezTo>
                      <a:pt x="204" y="364"/>
                      <a:pt x="261" y="319"/>
                      <a:pt x="312" y="275"/>
                    </a:cubicBezTo>
                    <a:cubicBezTo>
                      <a:pt x="363" y="224"/>
                      <a:pt x="407" y="173"/>
                      <a:pt x="439" y="109"/>
                    </a:cubicBezTo>
                    <a:lnTo>
                      <a:pt x="515" y="59"/>
                    </a:lnTo>
                    <a:cubicBezTo>
                      <a:pt x="522" y="46"/>
                      <a:pt x="528" y="27"/>
                      <a:pt x="515" y="14"/>
                    </a:cubicBezTo>
                    <a:cubicBezTo>
                      <a:pt x="511" y="6"/>
                      <a:pt x="503" y="1"/>
                      <a:pt x="49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38"/>
              <p:cNvSpPr/>
              <p:nvPr/>
            </p:nvSpPr>
            <p:spPr>
              <a:xfrm flipH="1">
                <a:off x="7016486" y="428962"/>
                <a:ext cx="862217" cy="345609"/>
              </a:xfrm>
              <a:custGeom>
                <a:rect b="b" l="l" r="r" t="t"/>
                <a:pathLst>
                  <a:path extrusionOk="0" h="2023" w="5047">
                    <a:moveTo>
                      <a:pt x="1741" y="1"/>
                    </a:moveTo>
                    <a:cubicBezTo>
                      <a:pt x="1740" y="1"/>
                      <a:pt x="1738" y="1"/>
                      <a:pt x="1735" y="1"/>
                    </a:cubicBezTo>
                    <a:cubicBezTo>
                      <a:pt x="1557" y="52"/>
                      <a:pt x="1392" y="147"/>
                      <a:pt x="1252" y="274"/>
                    </a:cubicBezTo>
                    <a:cubicBezTo>
                      <a:pt x="1227" y="306"/>
                      <a:pt x="1202" y="332"/>
                      <a:pt x="1176" y="357"/>
                    </a:cubicBezTo>
                    <a:cubicBezTo>
                      <a:pt x="1246" y="262"/>
                      <a:pt x="1322" y="173"/>
                      <a:pt x="1411" y="97"/>
                    </a:cubicBezTo>
                    <a:cubicBezTo>
                      <a:pt x="1433" y="86"/>
                      <a:pt x="1418" y="62"/>
                      <a:pt x="1398" y="62"/>
                    </a:cubicBezTo>
                    <a:cubicBezTo>
                      <a:pt x="1394" y="62"/>
                      <a:pt x="1390" y="63"/>
                      <a:pt x="1386" y="65"/>
                    </a:cubicBezTo>
                    <a:cubicBezTo>
                      <a:pt x="1233" y="147"/>
                      <a:pt x="1100" y="274"/>
                      <a:pt x="1011" y="427"/>
                    </a:cubicBezTo>
                    <a:cubicBezTo>
                      <a:pt x="966" y="497"/>
                      <a:pt x="928" y="580"/>
                      <a:pt x="903" y="662"/>
                    </a:cubicBezTo>
                    <a:cubicBezTo>
                      <a:pt x="897" y="688"/>
                      <a:pt x="884" y="713"/>
                      <a:pt x="878" y="745"/>
                    </a:cubicBezTo>
                    <a:cubicBezTo>
                      <a:pt x="579" y="1126"/>
                      <a:pt x="1" y="1920"/>
                      <a:pt x="363" y="2003"/>
                    </a:cubicBezTo>
                    <a:cubicBezTo>
                      <a:pt x="375" y="2006"/>
                      <a:pt x="388" y="2007"/>
                      <a:pt x="400" y="2007"/>
                    </a:cubicBezTo>
                    <a:cubicBezTo>
                      <a:pt x="532" y="2007"/>
                      <a:pt x="644" y="1847"/>
                      <a:pt x="781" y="1847"/>
                    </a:cubicBezTo>
                    <a:cubicBezTo>
                      <a:pt x="792" y="1847"/>
                      <a:pt x="803" y="1848"/>
                      <a:pt x="814" y="1850"/>
                    </a:cubicBezTo>
                    <a:cubicBezTo>
                      <a:pt x="789" y="1939"/>
                      <a:pt x="865" y="2009"/>
                      <a:pt x="954" y="2022"/>
                    </a:cubicBezTo>
                    <a:cubicBezTo>
                      <a:pt x="1036" y="2016"/>
                      <a:pt x="1125" y="1997"/>
                      <a:pt x="1202" y="1959"/>
                    </a:cubicBezTo>
                    <a:cubicBezTo>
                      <a:pt x="1316" y="1920"/>
                      <a:pt x="1437" y="1901"/>
                      <a:pt x="1557" y="1901"/>
                    </a:cubicBezTo>
                    <a:lnTo>
                      <a:pt x="2905" y="1819"/>
                    </a:lnTo>
                    <a:cubicBezTo>
                      <a:pt x="2949" y="1850"/>
                      <a:pt x="2999" y="1868"/>
                      <a:pt x="3051" y="1868"/>
                    </a:cubicBezTo>
                    <a:cubicBezTo>
                      <a:pt x="3074" y="1868"/>
                      <a:pt x="3097" y="1865"/>
                      <a:pt x="3121" y="1857"/>
                    </a:cubicBezTo>
                    <a:cubicBezTo>
                      <a:pt x="3197" y="1831"/>
                      <a:pt x="3267" y="1806"/>
                      <a:pt x="3337" y="1768"/>
                    </a:cubicBezTo>
                    <a:cubicBezTo>
                      <a:pt x="3464" y="1727"/>
                      <a:pt x="3595" y="1707"/>
                      <a:pt x="3730" y="1707"/>
                    </a:cubicBezTo>
                    <a:cubicBezTo>
                      <a:pt x="3764" y="1707"/>
                      <a:pt x="3798" y="1708"/>
                      <a:pt x="3832" y="1711"/>
                    </a:cubicBezTo>
                    <a:lnTo>
                      <a:pt x="3801" y="1730"/>
                    </a:lnTo>
                    <a:lnTo>
                      <a:pt x="3788" y="1736"/>
                    </a:lnTo>
                    <a:cubicBezTo>
                      <a:pt x="3756" y="1755"/>
                      <a:pt x="3731" y="1774"/>
                      <a:pt x="3699" y="1787"/>
                    </a:cubicBezTo>
                    <a:cubicBezTo>
                      <a:pt x="3667" y="1800"/>
                      <a:pt x="3635" y="1806"/>
                      <a:pt x="3604" y="1819"/>
                    </a:cubicBezTo>
                    <a:cubicBezTo>
                      <a:pt x="3572" y="1825"/>
                      <a:pt x="3540" y="1838"/>
                      <a:pt x="3508" y="1844"/>
                    </a:cubicBezTo>
                    <a:cubicBezTo>
                      <a:pt x="3483" y="1850"/>
                      <a:pt x="3483" y="1882"/>
                      <a:pt x="3508" y="1889"/>
                    </a:cubicBezTo>
                    <a:cubicBezTo>
                      <a:pt x="3540" y="1901"/>
                      <a:pt x="3578" y="1901"/>
                      <a:pt x="3616" y="1901"/>
                    </a:cubicBezTo>
                    <a:cubicBezTo>
                      <a:pt x="3655" y="1901"/>
                      <a:pt x="3693" y="1895"/>
                      <a:pt x="3731" y="1882"/>
                    </a:cubicBezTo>
                    <a:cubicBezTo>
                      <a:pt x="3769" y="1870"/>
                      <a:pt x="3801" y="1850"/>
                      <a:pt x="3839" y="1831"/>
                    </a:cubicBezTo>
                    <a:cubicBezTo>
                      <a:pt x="3877" y="1812"/>
                      <a:pt x="3909" y="1787"/>
                      <a:pt x="3928" y="1749"/>
                    </a:cubicBezTo>
                    <a:cubicBezTo>
                      <a:pt x="3928" y="1736"/>
                      <a:pt x="3928" y="1723"/>
                      <a:pt x="3928" y="1711"/>
                    </a:cubicBezTo>
                    <a:lnTo>
                      <a:pt x="3972" y="1711"/>
                    </a:lnTo>
                    <a:cubicBezTo>
                      <a:pt x="4030" y="1714"/>
                      <a:pt x="4089" y="1717"/>
                      <a:pt x="4147" y="1717"/>
                    </a:cubicBezTo>
                    <a:cubicBezTo>
                      <a:pt x="4308" y="1717"/>
                      <a:pt x="4468" y="1698"/>
                      <a:pt x="4608" y="1628"/>
                    </a:cubicBezTo>
                    <a:cubicBezTo>
                      <a:pt x="4722" y="1571"/>
                      <a:pt x="4811" y="1469"/>
                      <a:pt x="4856" y="1355"/>
                    </a:cubicBezTo>
                    <a:cubicBezTo>
                      <a:pt x="4881" y="1336"/>
                      <a:pt x="4900" y="1317"/>
                      <a:pt x="4919" y="1291"/>
                    </a:cubicBezTo>
                    <a:cubicBezTo>
                      <a:pt x="4945" y="1253"/>
                      <a:pt x="4970" y="1209"/>
                      <a:pt x="4989" y="1164"/>
                    </a:cubicBezTo>
                    <a:cubicBezTo>
                      <a:pt x="5034" y="1082"/>
                      <a:pt x="5046" y="980"/>
                      <a:pt x="5040" y="885"/>
                    </a:cubicBezTo>
                    <a:cubicBezTo>
                      <a:pt x="5037" y="868"/>
                      <a:pt x="5024" y="861"/>
                      <a:pt x="5009" y="861"/>
                    </a:cubicBezTo>
                    <a:cubicBezTo>
                      <a:pt x="4990" y="861"/>
                      <a:pt x="4970" y="873"/>
                      <a:pt x="4970" y="891"/>
                    </a:cubicBezTo>
                    <a:cubicBezTo>
                      <a:pt x="4957" y="974"/>
                      <a:pt x="4938" y="1056"/>
                      <a:pt x="4900" y="1132"/>
                    </a:cubicBezTo>
                    <a:cubicBezTo>
                      <a:pt x="4894" y="1139"/>
                      <a:pt x="4894" y="1151"/>
                      <a:pt x="4887" y="1158"/>
                    </a:cubicBezTo>
                    <a:cubicBezTo>
                      <a:pt x="4887" y="1139"/>
                      <a:pt x="4881" y="1120"/>
                      <a:pt x="4875" y="1094"/>
                    </a:cubicBezTo>
                    <a:lnTo>
                      <a:pt x="4849" y="1094"/>
                    </a:lnTo>
                    <a:cubicBezTo>
                      <a:pt x="4849" y="1088"/>
                      <a:pt x="4856" y="1075"/>
                      <a:pt x="4862" y="1062"/>
                    </a:cubicBezTo>
                    <a:cubicBezTo>
                      <a:pt x="4875" y="986"/>
                      <a:pt x="4881" y="910"/>
                      <a:pt x="4875" y="827"/>
                    </a:cubicBezTo>
                    <a:cubicBezTo>
                      <a:pt x="4875" y="808"/>
                      <a:pt x="4860" y="799"/>
                      <a:pt x="4846" y="799"/>
                    </a:cubicBezTo>
                    <a:cubicBezTo>
                      <a:pt x="4832" y="799"/>
                      <a:pt x="4817" y="808"/>
                      <a:pt x="4817" y="827"/>
                    </a:cubicBezTo>
                    <a:cubicBezTo>
                      <a:pt x="4817" y="904"/>
                      <a:pt x="4811" y="974"/>
                      <a:pt x="4786" y="1043"/>
                    </a:cubicBezTo>
                    <a:cubicBezTo>
                      <a:pt x="4786" y="1062"/>
                      <a:pt x="4779" y="1075"/>
                      <a:pt x="4773" y="1088"/>
                    </a:cubicBezTo>
                    <a:cubicBezTo>
                      <a:pt x="4754" y="1082"/>
                      <a:pt x="4741" y="1075"/>
                      <a:pt x="4722" y="1069"/>
                    </a:cubicBezTo>
                    <a:lnTo>
                      <a:pt x="4722" y="1031"/>
                    </a:lnTo>
                    <a:cubicBezTo>
                      <a:pt x="4722" y="993"/>
                      <a:pt x="4722" y="954"/>
                      <a:pt x="4722" y="916"/>
                    </a:cubicBezTo>
                    <a:cubicBezTo>
                      <a:pt x="4716" y="834"/>
                      <a:pt x="4703" y="757"/>
                      <a:pt x="4678" y="675"/>
                    </a:cubicBezTo>
                    <a:cubicBezTo>
                      <a:pt x="4675" y="659"/>
                      <a:pt x="4663" y="652"/>
                      <a:pt x="4651" y="652"/>
                    </a:cubicBezTo>
                    <a:cubicBezTo>
                      <a:pt x="4632" y="652"/>
                      <a:pt x="4613" y="667"/>
                      <a:pt x="4620" y="694"/>
                    </a:cubicBezTo>
                    <a:cubicBezTo>
                      <a:pt x="4627" y="764"/>
                      <a:pt x="4633" y="840"/>
                      <a:pt x="4633" y="916"/>
                    </a:cubicBezTo>
                    <a:lnTo>
                      <a:pt x="4633" y="999"/>
                    </a:lnTo>
                    <a:cubicBezTo>
                      <a:pt x="4614" y="980"/>
                      <a:pt x="4589" y="954"/>
                      <a:pt x="4576" y="929"/>
                    </a:cubicBezTo>
                    <a:lnTo>
                      <a:pt x="4570" y="923"/>
                    </a:lnTo>
                    <a:lnTo>
                      <a:pt x="4570" y="916"/>
                    </a:lnTo>
                    <a:cubicBezTo>
                      <a:pt x="4563" y="859"/>
                      <a:pt x="4563" y="802"/>
                      <a:pt x="4551" y="745"/>
                    </a:cubicBezTo>
                    <a:cubicBezTo>
                      <a:pt x="4538" y="637"/>
                      <a:pt x="4500" y="535"/>
                      <a:pt x="4455" y="440"/>
                    </a:cubicBezTo>
                    <a:cubicBezTo>
                      <a:pt x="4451" y="428"/>
                      <a:pt x="4441" y="423"/>
                      <a:pt x="4431" y="423"/>
                    </a:cubicBezTo>
                    <a:cubicBezTo>
                      <a:pt x="4413" y="423"/>
                      <a:pt x="4394" y="438"/>
                      <a:pt x="4398" y="459"/>
                    </a:cubicBezTo>
                    <a:cubicBezTo>
                      <a:pt x="4411" y="535"/>
                      <a:pt x="4423" y="611"/>
                      <a:pt x="4436" y="688"/>
                    </a:cubicBezTo>
                    <a:cubicBezTo>
                      <a:pt x="4423" y="668"/>
                      <a:pt x="4411" y="643"/>
                      <a:pt x="4398" y="624"/>
                    </a:cubicBezTo>
                    <a:cubicBezTo>
                      <a:pt x="4335" y="522"/>
                      <a:pt x="4233" y="452"/>
                      <a:pt x="4112" y="440"/>
                    </a:cubicBezTo>
                    <a:cubicBezTo>
                      <a:pt x="4084" y="443"/>
                      <a:pt x="4055" y="444"/>
                      <a:pt x="4026" y="444"/>
                    </a:cubicBezTo>
                    <a:cubicBezTo>
                      <a:pt x="3998" y="444"/>
                      <a:pt x="3969" y="443"/>
                      <a:pt x="3941" y="440"/>
                    </a:cubicBezTo>
                    <a:cubicBezTo>
                      <a:pt x="3839" y="421"/>
                      <a:pt x="3788" y="313"/>
                      <a:pt x="3699" y="262"/>
                    </a:cubicBezTo>
                    <a:cubicBezTo>
                      <a:pt x="3660" y="239"/>
                      <a:pt x="3618" y="230"/>
                      <a:pt x="3575" y="230"/>
                    </a:cubicBezTo>
                    <a:cubicBezTo>
                      <a:pt x="3484" y="230"/>
                      <a:pt x="3389" y="272"/>
                      <a:pt x="3311" y="319"/>
                    </a:cubicBezTo>
                    <a:cubicBezTo>
                      <a:pt x="3197" y="395"/>
                      <a:pt x="3083" y="484"/>
                      <a:pt x="2949" y="503"/>
                    </a:cubicBezTo>
                    <a:cubicBezTo>
                      <a:pt x="3019" y="446"/>
                      <a:pt x="2968" y="319"/>
                      <a:pt x="2879" y="281"/>
                    </a:cubicBezTo>
                    <a:cubicBezTo>
                      <a:pt x="2849" y="274"/>
                      <a:pt x="2817" y="271"/>
                      <a:pt x="2785" y="271"/>
                    </a:cubicBezTo>
                    <a:cubicBezTo>
                      <a:pt x="2725" y="271"/>
                      <a:pt x="2664" y="283"/>
                      <a:pt x="2606" y="313"/>
                    </a:cubicBezTo>
                    <a:lnTo>
                      <a:pt x="2326" y="408"/>
                    </a:lnTo>
                    <a:cubicBezTo>
                      <a:pt x="2333" y="395"/>
                      <a:pt x="2345" y="389"/>
                      <a:pt x="2352" y="376"/>
                    </a:cubicBezTo>
                    <a:cubicBezTo>
                      <a:pt x="2403" y="313"/>
                      <a:pt x="2466" y="249"/>
                      <a:pt x="2523" y="192"/>
                    </a:cubicBezTo>
                    <a:cubicBezTo>
                      <a:pt x="2549" y="166"/>
                      <a:pt x="2529" y="128"/>
                      <a:pt x="2503" y="128"/>
                    </a:cubicBezTo>
                    <a:cubicBezTo>
                      <a:pt x="2498" y="128"/>
                      <a:pt x="2491" y="130"/>
                      <a:pt x="2485" y="135"/>
                    </a:cubicBezTo>
                    <a:cubicBezTo>
                      <a:pt x="2396" y="173"/>
                      <a:pt x="2326" y="230"/>
                      <a:pt x="2263" y="300"/>
                    </a:cubicBezTo>
                    <a:cubicBezTo>
                      <a:pt x="2231" y="338"/>
                      <a:pt x="2206" y="376"/>
                      <a:pt x="2180" y="414"/>
                    </a:cubicBezTo>
                    <a:cubicBezTo>
                      <a:pt x="2168" y="433"/>
                      <a:pt x="2155" y="452"/>
                      <a:pt x="2148" y="471"/>
                    </a:cubicBezTo>
                    <a:cubicBezTo>
                      <a:pt x="2117" y="476"/>
                      <a:pt x="2089" y="480"/>
                      <a:pt x="2059" y="480"/>
                    </a:cubicBezTo>
                    <a:cubicBezTo>
                      <a:pt x="2047" y="480"/>
                      <a:pt x="2034" y="480"/>
                      <a:pt x="2021" y="478"/>
                    </a:cubicBezTo>
                    <a:cubicBezTo>
                      <a:pt x="2040" y="465"/>
                      <a:pt x="2053" y="446"/>
                      <a:pt x="2072" y="427"/>
                    </a:cubicBezTo>
                    <a:cubicBezTo>
                      <a:pt x="2136" y="370"/>
                      <a:pt x="2206" y="313"/>
                      <a:pt x="2282" y="262"/>
                    </a:cubicBezTo>
                    <a:cubicBezTo>
                      <a:pt x="2309" y="251"/>
                      <a:pt x="2295" y="213"/>
                      <a:pt x="2267" y="213"/>
                    </a:cubicBezTo>
                    <a:cubicBezTo>
                      <a:pt x="2262" y="213"/>
                      <a:pt x="2256" y="214"/>
                      <a:pt x="2250" y="217"/>
                    </a:cubicBezTo>
                    <a:cubicBezTo>
                      <a:pt x="2168" y="249"/>
                      <a:pt x="2085" y="300"/>
                      <a:pt x="2015" y="370"/>
                    </a:cubicBezTo>
                    <a:cubicBezTo>
                      <a:pt x="1983" y="395"/>
                      <a:pt x="1958" y="421"/>
                      <a:pt x="1932" y="452"/>
                    </a:cubicBezTo>
                    <a:cubicBezTo>
                      <a:pt x="1831" y="395"/>
                      <a:pt x="1754" y="268"/>
                      <a:pt x="1640" y="217"/>
                    </a:cubicBezTo>
                    <a:cubicBezTo>
                      <a:pt x="1608" y="205"/>
                      <a:pt x="1570" y="198"/>
                      <a:pt x="1538" y="198"/>
                    </a:cubicBezTo>
                    <a:cubicBezTo>
                      <a:pt x="1608" y="147"/>
                      <a:pt x="1678" y="97"/>
                      <a:pt x="1754" y="52"/>
                    </a:cubicBezTo>
                    <a:cubicBezTo>
                      <a:pt x="1778" y="40"/>
                      <a:pt x="1769" y="1"/>
                      <a:pt x="17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38"/>
              <p:cNvSpPr/>
              <p:nvPr/>
            </p:nvSpPr>
            <p:spPr>
              <a:xfrm flipH="1">
                <a:off x="7147006" y="722294"/>
                <a:ext cx="71581" cy="47835"/>
              </a:xfrm>
              <a:custGeom>
                <a:rect b="b" l="l" r="r" t="t"/>
                <a:pathLst>
                  <a:path extrusionOk="0" h="280" w="419">
                    <a:moveTo>
                      <a:pt x="370" y="1"/>
                    </a:moveTo>
                    <a:cubicBezTo>
                      <a:pt x="363" y="1"/>
                      <a:pt x="356" y="2"/>
                      <a:pt x="350" y="6"/>
                    </a:cubicBezTo>
                    <a:cubicBezTo>
                      <a:pt x="337" y="13"/>
                      <a:pt x="318" y="25"/>
                      <a:pt x="305" y="38"/>
                    </a:cubicBezTo>
                    <a:cubicBezTo>
                      <a:pt x="299" y="51"/>
                      <a:pt x="286" y="64"/>
                      <a:pt x="274" y="76"/>
                    </a:cubicBezTo>
                    <a:lnTo>
                      <a:pt x="235" y="108"/>
                    </a:lnTo>
                    <a:lnTo>
                      <a:pt x="229" y="108"/>
                    </a:lnTo>
                    <a:lnTo>
                      <a:pt x="223" y="121"/>
                    </a:lnTo>
                    <a:lnTo>
                      <a:pt x="216" y="121"/>
                    </a:lnTo>
                    <a:lnTo>
                      <a:pt x="204" y="127"/>
                    </a:lnTo>
                    <a:cubicBezTo>
                      <a:pt x="153" y="159"/>
                      <a:pt x="96" y="191"/>
                      <a:pt x="32" y="203"/>
                    </a:cubicBezTo>
                    <a:cubicBezTo>
                      <a:pt x="13" y="210"/>
                      <a:pt x="0" y="229"/>
                      <a:pt x="7" y="248"/>
                    </a:cubicBezTo>
                    <a:cubicBezTo>
                      <a:pt x="7" y="261"/>
                      <a:pt x="19" y="280"/>
                      <a:pt x="38" y="280"/>
                    </a:cubicBezTo>
                    <a:cubicBezTo>
                      <a:pt x="115" y="273"/>
                      <a:pt x="185" y="248"/>
                      <a:pt x="248" y="216"/>
                    </a:cubicBezTo>
                    <a:cubicBezTo>
                      <a:pt x="280" y="197"/>
                      <a:pt x="312" y="172"/>
                      <a:pt x="343" y="146"/>
                    </a:cubicBezTo>
                    <a:cubicBezTo>
                      <a:pt x="375" y="127"/>
                      <a:pt x="401" y="89"/>
                      <a:pt x="413" y="57"/>
                    </a:cubicBezTo>
                    <a:cubicBezTo>
                      <a:pt x="418" y="27"/>
                      <a:pt x="395" y="1"/>
                      <a:pt x="3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8"/>
              <p:cNvSpPr/>
              <p:nvPr/>
            </p:nvSpPr>
            <p:spPr>
              <a:xfrm flipH="1">
                <a:off x="7223883" y="503619"/>
                <a:ext cx="68506" cy="73290"/>
              </a:xfrm>
              <a:custGeom>
                <a:rect b="b" l="l" r="r" t="t"/>
                <a:pathLst>
                  <a:path extrusionOk="0" h="429" w="401">
                    <a:moveTo>
                      <a:pt x="183" y="1"/>
                    </a:moveTo>
                    <a:cubicBezTo>
                      <a:pt x="136" y="1"/>
                      <a:pt x="88" y="18"/>
                      <a:pt x="51" y="47"/>
                    </a:cubicBezTo>
                    <a:cubicBezTo>
                      <a:pt x="19" y="79"/>
                      <a:pt x="0" y="123"/>
                      <a:pt x="0" y="174"/>
                    </a:cubicBezTo>
                    <a:cubicBezTo>
                      <a:pt x="0" y="187"/>
                      <a:pt x="6" y="200"/>
                      <a:pt x="6" y="212"/>
                    </a:cubicBezTo>
                    <a:cubicBezTo>
                      <a:pt x="13" y="231"/>
                      <a:pt x="19" y="244"/>
                      <a:pt x="32" y="263"/>
                    </a:cubicBezTo>
                    <a:cubicBezTo>
                      <a:pt x="45" y="276"/>
                      <a:pt x="64" y="282"/>
                      <a:pt x="83" y="289"/>
                    </a:cubicBezTo>
                    <a:lnTo>
                      <a:pt x="108" y="289"/>
                    </a:lnTo>
                    <a:cubicBezTo>
                      <a:pt x="108" y="314"/>
                      <a:pt x="108" y="333"/>
                      <a:pt x="115" y="352"/>
                    </a:cubicBezTo>
                    <a:cubicBezTo>
                      <a:pt x="127" y="390"/>
                      <a:pt x="159" y="416"/>
                      <a:pt x="191" y="422"/>
                    </a:cubicBezTo>
                    <a:cubicBezTo>
                      <a:pt x="204" y="427"/>
                      <a:pt x="218" y="429"/>
                      <a:pt x="231" y="429"/>
                    </a:cubicBezTo>
                    <a:cubicBezTo>
                      <a:pt x="255" y="429"/>
                      <a:pt x="278" y="422"/>
                      <a:pt x="299" y="409"/>
                    </a:cubicBezTo>
                    <a:cubicBezTo>
                      <a:pt x="337" y="384"/>
                      <a:pt x="369" y="346"/>
                      <a:pt x="381" y="308"/>
                    </a:cubicBezTo>
                    <a:cubicBezTo>
                      <a:pt x="394" y="270"/>
                      <a:pt x="400" y="231"/>
                      <a:pt x="394" y="193"/>
                    </a:cubicBezTo>
                    <a:cubicBezTo>
                      <a:pt x="388" y="162"/>
                      <a:pt x="375" y="136"/>
                      <a:pt x="362" y="111"/>
                    </a:cubicBezTo>
                    <a:cubicBezTo>
                      <a:pt x="337" y="79"/>
                      <a:pt x="312" y="47"/>
                      <a:pt x="280" y="28"/>
                    </a:cubicBezTo>
                    <a:cubicBezTo>
                      <a:pt x="251" y="10"/>
                      <a:pt x="217" y="1"/>
                      <a:pt x="1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38"/>
              <p:cNvSpPr/>
              <p:nvPr/>
            </p:nvSpPr>
            <p:spPr>
              <a:xfrm flipH="1">
                <a:off x="6766892" y="599461"/>
                <a:ext cx="172717" cy="81662"/>
              </a:xfrm>
              <a:custGeom>
                <a:rect b="b" l="l" r="r" t="t"/>
                <a:pathLst>
                  <a:path extrusionOk="0" h="478" w="1011">
                    <a:moveTo>
                      <a:pt x="223" y="1"/>
                    </a:moveTo>
                    <a:lnTo>
                      <a:pt x="0" y="147"/>
                    </a:lnTo>
                    <a:cubicBezTo>
                      <a:pt x="172" y="185"/>
                      <a:pt x="331" y="255"/>
                      <a:pt x="477" y="350"/>
                    </a:cubicBezTo>
                    <a:cubicBezTo>
                      <a:pt x="528" y="389"/>
                      <a:pt x="579" y="420"/>
                      <a:pt x="642" y="439"/>
                    </a:cubicBezTo>
                    <a:cubicBezTo>
                      <a:pt x="689" y="454"/>
                      <a:pt x="737" y="457"/>
                      <a:pt x="785" y="457"/>
                    </a:cubicBezTo>
                    <a:cubicBezTo>
                      <a:pt x="810" y="457"/>
                      <a:pt x="834" y="456"/>
                      <a:pt x="859" y="456"/>
                    </a:cubicBezTo>
                    <a:cubicBezTo>
                      <a:pt x="911" y="456"/>
                      <a:pt x="963" y="459"/>
                      <a:pt x="1011" y="478"/>
                    </a:cubicBezTo>
                    <a:cubicBezTo>
                      <a:pt x="814" y="223"/>
                      <a:pt x="534" y="52"/>
                      <a:pt x="2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38"/>
              <p:cNvSpPr/>
              <p:nvPr/>
            </p:nvSpPr>
            <p:spPr>
              <a:xfrm flipH="1">
                <a:off x="8325785" y="1977285"/>
                <a:ext cx="5638" cy="4442"/>
              </a:xfrm>
              <a:custGeom>
                <a:rect b="b" l="l" r="r" t="t"/>
                <a:pathLst>
                  <a:path extrusionOk="0" h="26" w="33">
                    <a:moveTo>
                      <a:pt x="32" y="0"/>
                    </a:moveTo>
                    <a:lnTo>
                      <a:pt x="1" y="26"/>
                    </a:lnTo>
                    <a:lnTo>
                      <a:pt x="7" y="26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A843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38"/>
              <p:cNvSpPr/>
              <p:nvPr/>
            </p:nvSpPr>
            <p:spPr>
              <a:xfrm flipH="1">
                <a:off x="7286922" y="828386"/>
                <a:ext cx="1497220" cy="1393029"/>
              </a:xfrm>
              <a:custGeom>
                <a:rect b="b" l="l" r="r" t="t"/>
                <a:pathLst>
                  <a:path extrusionOk="0" h="8154" w="8764">
                    <a:moveTo>
                      <a:pt x="5060" y="0"/>
                    </a:moveTo>
                    <a:cubicBezTo>
                      <a:pt x="5032" y="0"/>
                      <a:pt x="5004" y="1"/>
                      <a:pt x="4976" y="2"/>
                    </a:cubicBezTo>
                    <a:cubicBezTo>
                      <a:pt x="4964" y="8"/>
                      <a:pt x="4951" y="21"/>
                      <a:pt x="4938" y="27"/>
                    </a:cubicBezTo>
                    <a:cubicBezTo>
                      <a:pt x="4926" y="27"/>
                      <a:pt x="4913" y="27"/>
                      <a:pt x="4907" y="15"/>
                    </a:cubicBezTo>
                    <a:cubicBezTo>
                      <a:pt x="4767" y="97"/>
                      <a:pt x="4627" y="173"/>
                      <a:pt x="4487" y="256"/>
                    </a:cubicBezTo>
                    <a:cubicBezTo>
                      <a:pt x="4030" y="536"/>
                      <a:pt x="3604" y="866"/>
                      <a:pt x="3216" y="1241"/>
                    </a:cubicBezTo>
                    <a:cubicBezTo>
                      <a:pt x="3019" y="1425"/>
                      <a:pt x="2835" y="1635"/>
                      <a:pt x="2682" y="1857"/>
                    </a:cubicBezTo>
                    <a:cubicBezTo>
                      <a:pt x="2606" y="1972"/>
                      <a:pt x="2549" y="2099"/>
                      <a:pt x="2504" y="2226"/>
                    </a:cubicBezTo>
                    <a:cubicBezTo>
                      <a:pt x="2485" y="2277"/>
                      <a:pt x="2466" y="2334"/>
                      <a:pt x="2454" y="2391"/>
                    </a:cubicBezTo>
                    <a:cubicBezTo>
                      <a:pt x="2466" y="2391"/>
                      <a:pt x="2485" y="2391"/>
                      <a:pt x="2479" y="2417"/>
                    </a:cubicBezTo>
                    <a:cubicBezTo>
                      <a:pt x="2473" y="2436"/>
                      <a:pt x="2460" y="2461"/>
                      <a:pt x="2447" y="2480"/>
                    </a:cubicBezTo>
                    <a:cubicBezTo>
                      <a:pt x="2454" y="2531"/>
                      <a:pt x="2485" y="2569"/>
                      <a:pt x="2530" y="2576"/>
                    </a:cubicBezTo>
                    <a:cubicBezTo>
                      <a:pt x="2562" y="2588"/>
                      <a:pt x="2562" y="2633"/>
                      <a:pt x="2530" y="2645"/>
                    </a:cubicBezTo>
                    <a:cubicBezTo>
                      <a:pt x="2519" y="2648"/>
                      <a:pt x="2509" y="2649"/>
                      <a:pt x="2498" y="2649"/>
                    </a:cubicBezTo>
                    <a:cubicBezTo>
                      <a:pt x="2459" y="2649"/>
                      <a:pt x="2422" y="2631"/>
                      <a:pt x="2396" y="2601"/>
                    </a:cubicBezTo>
                    <a:lnTo>
                      <a:pt x="2339" y="2703"/>
                    </a:lnTo>
                    <a:cubicBezTo>
                      <a:pt x="2282" y="2798"/>
                      <a:pt x="2231" y="2893"/>
                      <a:pt x="2174" y="2989"/>
                    </a:cubicBezTo>
                    <a:cubicBezTo>
                      <a:pt x="2066" y="3179"/>
                      <a:pt x="1945" y="3364"/>
                      <a:pt x="1824" y="3548"/>
                    </a:cubicBezTo>
                    <a:cubicBezTo>
                      <a:pt x="1399" y="4196"/>
                      <a:pt x="928" y="4819"/>
                      <a:pt x="420" y="5410"/>
                    </a:cubicBezTo>
                    <a:cubicBezTo>
                      <a:pt x="388" y="5448"/>
                      <a:pt x="293" y="5537"/>
                      <a:pt x="325" y="5594"/>
                    </a:cubicBezTo>
                    <a:cubicBezTo>
                      <a:pt x="336" y="5612"/>
                      <a:pt x="356" y="5619"/>
                      <a:pt x="381" y="5619"/>
                    </a:cubicBezTo>
                    <a:cubicBezTo>
                      <a:pt x="444" y="5619"/>
                      <a:pt x="536" y="5576"/>
                      <a:pt x="573" y="5562"/>
                    </a:cubicBezTo>
                    <a:cubicBezTo>
                      <a:pt x="738" y="5505"/>
                      <a:pt x="903" y="5435"/>
                      <a:pt x="1062" y="5353"/>
                    </a:cubicBezTo>
                    <a:cubicBezTo>
                      <a:pt x="1221" y="5270"/>
                      <a:pt x="1373" y="5181"/>
                      <a:pt x="1519" y="5079"/>
                    </a:cubicBezTo>
                    <a:cubicBezTo>
                      <a:pt x="1666" y="4978"/>
                      <a:pt x="1799" y="4863"/>
                      <a:pt x="1945" y="4762"/>
                    </a:cubicBezTo>
                    <a:cubicBezTo>
                      <a:pt x="1952" y="4754"/>
                      <a:pt x="1960" y="4751"/>
                      <a:pt x="1968" y="4751"/>
                    </a:cubicBezTo>
                    <a:cubicBezTo>
                      <a:pt x="1993" y="4751"/>
                      <a:pt x="2014" y="4786"/>
                      <a:pt x="1990" y="4806"/>
                    </a:cubicBezTo>
                    <a:cubicBezTo>
                      <a:pt x="1844" y="4965"/>
                      <a:pt x="1678" y="5105"/>
                      <a:pt x="1500" y="5219"/>
                    </a:cubicBezTo>
                    <a:cubicBezTo>
                      <a:pt x="1456" y="5245"/>
                      <a:pt x="1411" y="5270"/>
                      <a:pt x="1367" y="5295"/>
                    </a:cubicBezTo>
                    <a:cubicBezTo>
                      <a:pt x="1297" y="5397"/>
                      <a:pt x="1233" y="5505"/>
                      <a:pt x="1170" y="5613"/>
                    </a:cubicBezTo>
                    <a:cubicBezTo>
                      <a:pt x="1132" y="5683"/>
                      <a:pt x="1094" y="5747"/>
                      <a:pt x="1062" y="5816"/>
                    </a:cubicBezTo>
                    <a:cubicBezTo>
                      <a:pt x="1043" y="5855"/>
                      <a:pt x="1024" y="5893"/>
                      <a:pt x="1017" y="5931"/>
                    </a:cubicBezTo>
                    <a:cubicBezTo>
                      <a:pt x="1020" y="5930"/>
                      <a:pt x="1023" y="5930"/>
                      <a:pt x="1025" y="5930"/>
                    </a:cubicBezTo>
                    <a:cubicBezTo>
                      <a:pt x="1052" y="5930"/>
                      <a:pt x="1067" y="5959"/>
                      <a:pt x="1056" y="5982"/>
                    </a:cubicBezTo>
                    <a:cubicBezTo>
                      <a:pt x="1049" y="5982"/>
                      <a:pt x="1049" y="5988"/>
                      <a:pt x="1049" y="5988"/>
                    </a:cubicBezTo>
                    <a:cubicBezTo>
                      <a:pt x="1061" y="5996"/>
                      <a:pt x="1075" y="5999"/>
                      <a:pt x="1090" y="5999"/>
                    </a:cubicBezTo>
                    <a:cubicBezTo>
                      <a:pt x="1124" y="5999"/>
                      <a:pt x="1163" y="5984"/>
                      <a:pt x="1189" y="5975"/>
                    </a:cubicBezTo>
                    <a:cubicBezTo>
                      <a:pt x="1240" y="5963"/>
                      <a:pt x="1291" y="5944"/>
                      <a:pt x="1342" y="5924"/>
                    </a:cubicBezTo>
                    <a:cubicBezTo>
                      <a:pt x="1443" y="5886"/>
                      <a:pt x="1545" y="5842"/>
                      <a:pt x="1647" y="5785"/>
                    </a:cubicBezTo>
                    <a:cubicBezTo>
                      <a:pt x="1837" y="5677"/>
                      <a:pt x="2015" y="5543"/>
                      <a:pt x="2174" y="5391"/>
                    </a:cubicBezTo>
                    <a:cubicBezTo>
                      <a:pt x="2314" y="5251"/>
                      <a:pt x="2441" y="5092"/>
                      <a:pt x="2543" y="4927"/>
                    </a:cubicBezTo>
                    <a:cubicBezTo>
                      <a:pt x="2587" y="4825"/>
                      <a:pt x="2632" y="4736"/>
                      <a:pt x="2676" y="4641"/>
                    </a:cubicBezTo>
                    <a:cubicBezTo>
                      <a:pt x="2701" y="4577"/>
                      <a:pt x="2740" y="4520"/>
                      <a:pt x="2765" y="4450"/>
                    </a:cubicBezTo>
                    <a:cubicBezTo>
                      <a:pt x="2790" y="4380"/>
                      <a:pt x="2809" y="4317"/>
                      <a:pt x="2835" y="4247"/>
                    </a:cubicBezTo>
                    <a:cubicBezTo>
                      <a:pt x="2840" y="4233"/>
                      <a:pt x="2852" y="4225"/>
                      <a:pt x="2865" y="4225"/>
                    </a:cubicBezTo>
                    <a:cubicBezTo>
                      <a:pt x="2870" y="4225"/>
                      <a:pt x="2875" y="4226"/>
                      <a:pt x="2879" y="4228"/>
                    </a:cubicBezTo>
                    <a:cubicBezTo>
                      <a:pt x="2886" y="4228"/>
                      <a:pt x="2886" y="4221"/>
                      <a:pt x="2886" y="4221"/>
                    </a:cubicBezTo>
                    <a:cubicBezTo>
                      <a:pt x="2890" y="4215"/>
                      <a:pt x="2897" y="4212"/>
                      <a:pt x="2904" y="4212"/>
                    </a:cubicBezTo>
                    <a:cubicBezTo>
                      <a:pt x="2916" y="4212"/>
                      <a:pt x="2928" y="4222"/>
                      <a:pt x="2924" y="4234"/>
                    </a:cubicBezTo>
                    <a:cubicBezTo>
                      <a:pt x="2911" y="4285"/>
                      <a:pt x="2892" y="4323"/>
                      <a:pt x="2879" y="4361"/>
                    </a:cubicBezTo>
                    <a:cubicBezTo>
                      <a:pt x="2829" y="4596"/>
                      <a:pt x="2733" y="4812"/>
                      <a:pt x="2606" y="5016"/>
                    </a:cubicBezTo>
                    <a:cubicBezTo>
                      <a:pt x="2593" y="5041"/>
                      <a:pt x="2581" y="5073"/>
                      <a:pt x="2568" y="5105"/>
                    </a:cubicBezTo>
                    <a:cubicBezTo>
                      <a:pt x="2549" y="5143"/>
                      <a:pt x="2549" y="5194"/>
                      <a:pt x="2555" y="5232"/>
                    </a:cubicBezTo>
                    <a:cubicBezTo>
                      <a:pt x="2567" y="5255"/>
                      <a:pt x="2587" y="5262"/>
                      <a:pt x="2610" y="5262"/>
                    </a:cubicBezTo>
                    <a:cubicBezTo>
                      <a:pt x="2638" y="5262"/>
                      <a:pt x="2668" y="5251"/>
                      <a:pt x="2689" y="5245"/>
                    </a:cubicBezTo>
                    <a:cubicBezTo>
                      <a:pt x="2797" y="5200"/>
                      <a:pt x="2898" y="5149"/>
                      <a:pt x="3000" y="5098"/>
                    </a:cubicBezTo>
                    <a:cubicBezTo>
                      <a:pt x="3197" y="4997"/>
                      <a:pt x="3381" y="4876"/>
                      <a:pt x="3553" y="4736"/>
                    </a:cubicBezTo>
                    <a:cubicBezTo>
                      <a:pt x="3731" y="4596"/>
                      <a:pt x="3890" y="4444"/>
                      <a:pt x="4036" y="4279"/>
                    </a:cubicBezTo>
                    <a:cubicBezTo>
                      <a:pt x="4182" y="4107"/>
                      <a:pt x="4303" y="3923"/>
                      <a:pt x="4443" y="3745"/>
                    </a:cubicBezTo>
                    <a:cubicBezTo>
                      <a:pt x="4449" y="3739"/>
                      <a:pt x="4457" y="3736"/>
                      <a:pt x="4466" y="3736"/>
                    </a:cubicBezTo>
                    <a:cubicBezTo>
                      <a:pt x="4484" y="3736"/>
                      <a:pt x="4502" y="3749"/>
                      <a:pt x="4493" y="3770"/>
                    </a:cubicBezTo>
                    <a:cubicBezTo>
                      <a:pt x="4392" y="3999"/>
                      <a:pt x="4246" y="4215"/>
                      <a:pt x="4074" y="4393"/>
                    </a:cubicBezTo>
                    <a:cubicBezTo>
                      <a:pt x="3979" y="4520"/>
                      <a:pt x="3909" y="4660"/>
                      <a:pt x="3871" y="4806"/>
                    </a:cubicBezTo>
                    <a:cubicBezTo>
                      <a:pt x="4061" y="4787"/>
                      <a:pt x="4246" y="4742"/>
                      <a:pt x="4424" y="4679"/>
                    </a:cubicBezTo>
                    <a:cubicBezTo>
                      <a:pt x="4964" y="4488"/>
                      <a:pt x="5409" y="4107"/>
                      <a:pt x="5688" y="3605"/>
                    </a:cubicBezTo>
                    <a:cubicBezTo>
                      <a:pt x="5739" y="3522"/>
                      <a:pt x="5777" y="3433"/>
                      <a:pt x="5822" y="3351"/>
                    </a:cubicBezTo>
                    <a:cubicBezTo>
                      <a:pt x="5860" y="3262"/>
                      <a:pt x="5892" y="3173"/>
                      <a:pt x="5930" y="3090"/>
                    </a:cubicBezTo>
                    <a:cubicBezTo>
                      <a:pt x="5930" y="3039"/>
                      <a:pt x="5930" y="2995"/>
                      <a:pt x="5930" y="2944"/>
                    </a:cubicBezTo>
                    <a:cubicBezTo>
                      <a:pt x="5936" y="2842"/>
                      <a:pt x="5942" y="2734"/>
                      <a:pt x="5961" y="2633"/>
                    </a:cubicBezTo>
                    <a:cubicBezTo>
                      <a:pt x="5974" y="2531"/>
                      <a:pt x="6006" y="2436"/>
                      <a:pt x="6057" y="2347"/>
                    </a:cubicBezTo>
                    <a:cubicBezTo>
                      <a:pt x="6062" y="2341"/>
                      <a:pt x="6069" y="2338"/>
                      <a:pt x="6076" y="2338"/>
                    </a:cubicBezTo>
                    <a:cubicBezTo>
                      <a:pt x="6086" y="2338"/>
                      <a:pt x="6095" y="2345"/>
                      <a:pt x="6095" y="2359"/>
                    </a:cubicBezTo>
                    <a:cubicBezTo>
                      <a:pt x="6089" y="2404"/>
                      <a:pt x="6076" y="2455"/>
                      <a:pt x="6063" y="2499"/>
                    </a:cubicBezTo>
                    <a:cubicBezTo>
                      <a:pt x="6050" y="2556"/>
                      <a:pt x="6044" y="2607"/>
                      <a:pt x="6038" y="2664"/>
                    </a:cubicBezTo>
                    <a:cubicBezTo>
                      <a:pt x="6025" y="2766"/>
                      <a:pt x="6019" y="2861"/>
                      <a:pt x="6019" y="2963"/>
                    </a:cubicBezTo>
                    <a:cubicBezTo>
                      <a:pt x="6012" y="3046"/>
                      <a:pt x="6012" y="3135"/>
                      <a:pt x="6019" y="3211"/>
                    </a:cubicBezTo>
                    <a:cubicBezTo>
                      <a:pt x="6019" y="3275"/>
                      <a:pt x="6044" y="3332"/>
                      <a:pt x="6089" y="3370"/>
                    </a:cubicBezTo>
                    <a:cubicBezTo>
                      <a:pt x="6104" y="3378"/>
                      <a:pt x="6119" y="3382"/>
                      <a:pt x="6135" y="3382"/>
                    </a:cubicBezTo>
                    <a:cubicBezTo>
                      <a:pt x="6192" y="3382"/>
                      <a:pt x="6252" y="3335"/>
                      <a:pt x="6292" y="3300"/>
                    </a:cubicBezTo>
                    <a:cubicBezTo>
                      <a:pt x="6349" y="3249"/>
                      <a:pt x="6400" y="3186"/>
                      <a:pt x="6451" y="3122"/>
                    </a:cubicBezTo>
                    <a:cubicBezTo>
                      <a:pt x="6540" y="2976"/>
                      <a:pt x="6603" y="2823"/>
                      <a:pt x="6641" y="2658"/>
                    </a:cubicBezTo>
                    <a:cubicBezTo>
                      <a:pt x="6660" y="2569"/>
                      <a:pt x="6680" y="2474"/>
                      <a:pt x="6692" y="2379"/>
                    </a:cubicBezTo>
                    <a:cubicBezTo>
                      <a:pt x="6699" y="2290"/>
                      <a:pt x="6718" y="2201"/>
                      <a:pt x="6743" y="2112"/>
                    </a:cubicBezTo>
                    <a:cubicBezTo>
                      <a:pt x="6750" y="2095"/>
                      <a:pt x="6765" y="2085"/>
                      <a:pt x="6779" y="2085"/>
                    </a:cubicBezTo>
                    <a:cubicBezTo>
                      <a:pt x="6792" y="2085"/>
                      <a:pt x="6804" y="2093"/>
                      <a:pt x="6807" y="2112"/>
                    </a:cubicBezTo>
                    <a:cubicBezTo>
                      <a:pt x="6813" y="2232"/>
                      <a:pt x="6807" y="2353"/>
                      <a:pt x="6788" y="2474"/>
                    </a:cubicBezTo>
                    <a:cubicBezTo>
                      <a:pt x="6775" y="2537"/>
                      <a:pt x="6762" y="2595"/>
                      <a:pt x="6749" y="2658"/>
                    </a:cubicBezTo>
                    <a:cubicBezTo>
                      <a:pt x="6743" y="2728"/>
                      <a:pt x="6756" y="2798"/>
                      <a:pt x="6794" y="2861"/>
                    </a:cubicBezTo>
                    <a:cubicBezTo>
                      <a:pt x="6811" y="2905"/>
                      <a:pt x="6852" y="2927"/>
                      <a:pt x="6897" y="2927"/>
                    </a:cubicBezTo>
                    <a:cubicBezTo>
                      <a:pt x="6917" y="2927"/>
                      <a:pt x="6939" y="2922"/>
                      <a:pt x="6959" y="2912"/>
                    </a:cubicBezTo>
                    <a:cubicBezTo>
                      <a:pt x="7010" y="2887"/>
                      <a:pt x="7061" y="2842"/>
                      <a:pt x="7099" y="2792"/>
                    </a:cubicBezTo>
                    <a:cubicBezTo>
                      <a:pt x="7143" y="2741"/>
                      <a:pt x="7182" y="2684"/>
                      <a:pt x="7213" y="2626"/>
                    </a:cubicBezTo>
                    <a:cubicBezTo>
                      <a:pt x="7283" y="2512"/>
                      <a:pt x="7328" y="2391"/>
                      <a:pt x="7360" y="2264"/>
                    </a:cubicBezTo>
                    <a:cubicBezTo>
                      <a:pt x="7385" y="2137"/>
                      <a:pt x="7379" y="2004"/>
                      <a:pt x="7404" y="1876"/>
                    </a:cubicBezTo>
                    <a:cubicBezTo>
                      <a:pt x="7407" y="1867"/>
                      <a:pt x="7417" y="1862"/>
                      <a:pt x="7426" y="1862"/>
                    </a:cubicBezTo>
                    <a:cubicBezTo>
                      <a:pt x="7436" y="1862"/>
                      <a:pt x="7445" y="1867"/>
                      <a:pt x="7448" y="1876"/>
                    </a:cubicBezTo>
                    <a:cubicBezTo>
                      <a:pt x="7493" y="2029"/>
                      <a:pt x="7493" y="2194"/>
                      <a:pt x="7442" y="2340"/>
                    </a:cubicBezTo>
                    <a:lnTo>
                      <a:pt x="7442" y="2347"/>
                    </a:lnTo>
                    <a:cubicBezTo>
                      <a:pt x="7576" y="2251"/>
                      <a:pt x="7684" y="2131"/>
                      <a:pt x="7779" y="1997"/>
                    </a:cubicBezTo>
                    <a:cubicBezTo>
                      <a:pt x="7823" y="1927"/>
                      <a:pt x="7862" y="1851"/>
                      <a:pt x="7893" y="1768"/>
                    </a:cubicBezTo>
                    <a:cubicBezTo>
                      <a:pt x="7906" y="1724"/>
                      <a:pt x="7919" y="1686"/>
                      <a:pt x="7931" y="1648"/>
                    </a:cubicBezTo>
                    <a:cubicBezTo>
                      <a:pt x="7944" y="1610"/>
                      <a:pt x="7957" y="1578"/>
                      <a:pt x="7976" y="1552"/>
                    </a:cubicBezTo>
                    <a:cubicBezTo>
                      <a:pt x="7981" y="1545"/>
                      <a:pt x="7987" y="1543"/>
                      <a:pt x="7994" y="1543"/>
                    </a:cubicBezTo>
                    <a:cubicBezTo>
                      <a:pt x="8005" y="1543"/>
                      <a:pt x="8016" y="1551"/>
                      <a:pt x="8020" y="1559"/>
                    </a:cubicBezTo>
                    <a:cubicBezTo>
                      <a:pt x="8039" y="1641"/>
                      <a:pt x="7989" y="1749"/>
                      <a:pt x="7957" y="1819"/>
                    </a:cubicBezTo>
                    <a:cubicBezTo>
                      <a:pt x="7925" y="1896"/>
                      <a:pt x="7881" y="1972"/>
                      <a:pt x="7830" y="2048"/>
                    </a:cubicBezTo>
                    <a:cubicBezTo>
                      <a:pt x="7728" y="2194"/>
                      <a:pt x="7595" y="2315"/>
                      <a:pt x="7442" y="2410"/>
                    </a:cubicBezTo>
                    <a:lnTo>
                      <a:pt x="7423" y="2410"/>
                    </a:lnTo>
                    <a:cubicBezTo>
                      <a:pt x="7379" y="2544"/>
                      <a:pt x="7315" y="2664"/>
                      <a:pt x="7232" y="2779"/>
                    </a:cubicBezTo>
                    <a:cubicBezTo>
                      <a:pt x="7158" y="2870"/>
                      <a:pt x="7048" y="3013"/>
                      <a:pt x="6915" y="3013"/>
                    </a:cubicBezTo>
                    <a:cubicBezTo>
                      <a:pt x="6901" y="3013"/>
                      <a:pt x="6885" y="3011"/>
                      <a:pt x="6870" y="3008"/>
                    </a:cubicBezTo>
                    <a:cubicBezTo>
                      <a:pt x="6781" y="2982"/>
                      <a:pt x="6718" y="2906"/>
                      <a:pt x="6711" y="2811"/>
                    </a:cubicBezTo>
                    <a:lnTo>
                      <a:pt x="6705" y="2830"/>
                    </a:lnTo>
                    <a:cubicBezTo>
                      <a:pt x="6654" y="3008"/>
                      <a:pt x="6559" y="3179"/>
                      <a:pt x="6432" y="3319"/>
                    </a:cubicBezTo>
                    <a:cubicBezTo>
                      <a:pt x="6360" y="3399"/>
                      <a:pt x="6242" y="3492"/>
                      <a:pt x="6132" y="3492"/>
                    </a:cubicBezTo>
                    <a:cubicBezTo>
                      <a:pt x="6085" y="3492"/>
                      <a:pt x="6039" y="3475"/>
                      <a:pt x="6000" y="3433"/>
                    </a:cubicBezTo>
                    <a:cubicBezTo>
                      <a:pt x="5968" y="3389"/>
                      <a:pt x="5942" y="3338"/>
                      <a:pt x="5936" y="3287"/>
                    </a:cubicBezTo>
                    <a:cubicBezTo>
                      <a:pt x="5892" y="3433"/>
                      <a:pt x="5822" y="3580"/>
                      <a:pt x="5739" y="3713"/>
                    </a:cubicBezTo>
                    <a:cubicBezTo>
                      <a:pt x="5326" y="4399"/>
                      <a:pt x="4608" y="4844"/>
                      <a:pt x="3814" y="4908"/>
                    </a:cubicBezTo>
                    <a:cubicBezTo>
                      <a:pt x="3782" y="4908"/>
                      <a:pt x="3763" y="4876"/>
                      <a:pt x="3769" y="4851"/>
                    </a:cubicBezTo>
                    <a:cubicBezTo>
                      <a:pt x="3788" y="4774"/>
                      <a:pt x="3814" y="4698"/>
                      <a:pt x="3845" y="4628"/>
                    </a:cubicBezTo>
                    <a:lnTo>
                      <a:pt x="3845" y="4628"/>
                    </a:lnTo>
                    <a:cubicBezTo>
                      <a:pt x="3553" y="4908"/>
                      <a:pt x="3210" y="5130"/>
                      <a:pt x="2841" y="5295"/>
                    </a:cubicBezTo>
                    <a:cubicBezTo>
                      <a:pt x="2778" y="5325"/>
                      <a:pt x="2692" y="5368"/>
                      <a:pt x="2612" y="5368"/>
                    </a:cubicBezTo>
                    <a:cubicBezTo>
                      <a:pt x="2572" y="5368"/>
                      <a:pt x="2532" y="5357"/>
                      <a:pt x="2498" y="5327"/>
                    </a:cubicBezTo>
                    <a:cubicBezTo>
                      <a:pt x="2473" y="5302"/>
                      <a:pt x="2454" y="5270"/>
                      <a:pt x="2454" y="5232"/>
                    </a:cubicBezTo>
                    <a:cubicBezTo>
                      <a:pt x="2199" y="5556"/>
                      <a:pt x="1869" y="5816"/>
                      <a:pt x="1488" y="5982"/>
                    </a:cubicBezTo>
                    <a:cubicBezTo>
                      <a:pt x="1373" y="6033"/>
                      <a:pt x="1259" y="6071"/>
                      <a:pt x="1138" y="6090"/>
                    </a:cubicBezTo>
                    <a:cubicBezTo>
                      <a:pt x="1121" y="6094"/>
                      <a:pt x="1104" y="6096"/>
                      <a:pt x="1088" y="6096"/>
                    </a:cubicBezTo>
                    <a:cubicBezTo>
                      <a:pt x="1054" y="6096"/>
                      <a:pt x="1022" y="6088"/>
                      <a:pt x="992" y="6071"/>
                    </a:cubicBezTo>
                    <a:cubicBezTo>
                      <a:pt x="973" y="6102"/>
                      <a:pt x="954" y="6128"/>
                      <a:pt x="928" y="6153"/>
                    </a:cubicBezTo>
                    <a:cubicBezTo>
                      <a:pt x="655" y="6490"/>
                      <a:pt x="357" y="6801"/>
                      <a:pt x="32" y="7087"/>
                    </a:cubicBezTo>
                    <a:cubicBezTo>
                      <a:pt x="20" y="7106"/>
                      <a:pt x="13" y="7132"/>
                      <a:pt x="1" y="7151"/>
                    </a:cubicBezTo>
                    <a:cubicBezTo>
                      <a:pt x="134" y="7151"/>
                      <a:pt x="255" y="7126"/>
                      <a:pt x="369" y="7062"/>
                    </a:cubicBezTo>
                    <a:cubicBezTo>
                      <a:pt x="509" y="6998"/>
                      <a:pt x="649" y="6935"/>
                      <a:pt x="789" y="6871"/>
                    </a:cubicBezTo>
                    <a:cubicBezTo>
                      <a:pt x="1240" y="6668"/>
                      <a:pt x="1678" y="6439"/>
                      <a:pt x="2110" y="6191"/>
                    </a:cubicBezTo>
                    <a:cubicBezTo>
                      <a:pt x="2307" y="6071"/>
                      <a:pt x="2492" y="5937"/>
                      <a:pt x="2670" y="5785"/>
                    </a:cubicBezTo>
                    <a:cubicBezTo>
                      <a:pt x="2752" y="5715"/>
                      <a:pt x="2829" y="5632"/>
                      <a:pt x="2905" y="5556"/>
                    </a:cubicBezTo>
                    <a:cubicBezTo>
                      <a:pt x="2981" y="5467"/>
                      <a:pt x="3051" y="5372"/>
                      <a:pt x="3127" y="5289"/>
                    </a:cubicBezTo>
                    <a:cubicBezTo>
                      <a:pt x="3134" y="5283"/>
                      <a:pt x="3141" y="5280"/>
                      <a:pt x="3149" y="5280"/>
                    </a:cubicBezTo>
                    <a:cubicBezTo>
                      <a:pt x="3172" y="5280"/>
                      <a:pt x="3194" y="5303"/>
                      <a:pt x="3184" y="5327"/>
                    </a:cubicBezTo>
                    <a:cubicBezTo>
                      <a:pt x="3127" y="5442"/>
                      <a:pt x="3045" y="5556"/>
                      <a:pt x="2956" y="5651"/>
                    </a:cubicBezTo>
                    <a:cubicBezTo>
                      <a:pt x="2937" y="5670"/>
                      <a:pt x="2918" y="5689"/>
                      <a:pt x="2898" y="5708"/>
                    </a:cubicBezTo>
                    <a:cubicBezTo>
                      <a:pt x="2898" y="5708"/>
                      <a:pt x="2898" y="5715"/>
                      <a:pt x="2892" y="5715"/>
                    </a:cubicBezTo>
                    <a:lnTo>
                      <a:pt x="2886" y="5721"/>
                    </a:lnTo>
                    <a:lnTo>
                      <a:pt x="2867" y="5740"/>
                    </a:lnTo>
                    <a:cubicBezTo>
                      <a:pt x="2835" y="5785"/>
                      <a:pt x="2841" y="5842"/>
                      <a:pt x="2886" y="5867"/>
                    </a:cubicBezTo>
                    <a:cubicBezTo>
                      <a:pt x="2910" y="5887"/>
                      <a:pt x="2939" y="5894"/>
                      <a:pt x="2969" y="5894"/>
                    </a:cubicBezTo>
                    <a:cubicBezTo>
                      <a:pt x="3016" y="5894"/>
                      <a:pt x="3065" y="5876"/>
                      <a:pt x="3108" y="5861"/>
                    </a:cubicBezTo>
                    <a:cubicBezTo>
                      <a:pt x="3254" y="5797"/>
                      <a:pt x="3407" y="5734"/>
                      <a:pt x="3553" y="5670"/>
                    </a:cubicBezTo>
                    <a:cubicBezTo>
                      <a:pt x="4074" y="5435"/>
                      <a:pt x="4582" y="5181"/>
                      <a:pt x="5027" y="4819"/>
                    </a:cubicBezTo>
                    <a:cubicBezTo>
                      <a:pt x="5231" y="4647"/>
                      <a:pt x="5415" y="4457"/>
                      <a:pt x="5587" y="4253"/>
                    </a:cubicBezTo>
                    <a:cubicBezTo>
                      <a:pt x="5758" y="4043"/>
                      <a:pt x="5904" y="3808"/>
                      <a:pt x="6063" y="3592"/>
                    </a:cubicBezTo>
                    <a:cubicBezTo>
                      <a:pt x="6070" y="3583"/>
                      <a:pt x="6081" y="3579"/>
                      <a:pt x="6090" y="3579"/>
                    </a:cubicBezTo>
                    <a:cubicBezTo>
                      <a:pt x="6107" y="3579"/>
                      <a:pt x="6122" y="3591"/>
                      <a:pt x="6114" y="3611"/>
                    </a:cubicBezTo>
                    <a:cubicBezTo>
                      <a:pt x="5974" y="3916"/>
                      <a:pt x="5784" y="4196"/>
                      <a:pt x="5548" y="4444"/>
                    </a:cubicBezTo>
                    <a:cubicBezTo>
                      <a:pt x="5466" y="4539"/>
                      <a:pt x="5370" y="4628"/>
                      <a:pt x="5281" y="4711"/>
                    </a:cubicBezTo>
                    <a:cubicBezTo>
                      <a:pt x="5288" y="4730"/>
                      <a:pt x="5288" y="4742"/>
                      <a:pt x="5288" y="4755"/>
                    </a:cubicBezTo>
                    <a:cubicBezTo>
                      <a:pt x="5377" y="4692"/>
                      <a:pt x="5466" y="4647"/>
                      <a:pt x="5567" y="4577"/>
                    </a:cubicBezTo>
                    <a:cubicBezTo>
                      <a:pt x="5663" y="4514"/>
                      <a:pt x="5764" y="4444"/>
                      <a:pt x="5860" y="4374"/>
                    </a:cubicBezTo>
                    <a:cubicBezTo>
                      <a:pt x="6203" y="4113"/>
                      <a:pt x="6527" y="3827"/>
                      <a:pt x="6813" y="3510"/>
                    </a:cubicBezTo>
                    <a:cubicBezTo>
                      <a:pt x="6959" y="3344"/>
                      <a:pt x="7093" y="3179"/>
                      <a:pt x="7220" y="3001"/>
                    </a:cubicBezTo>
                    <a:cubicBezTo>
                      <a:pt x="7347" y="2830"/>
                      <a:pt x="7455" y="2639"/>
                      <a:pt x="7588" y="2474"/>
                    </a:cubicBezTo>
                    <a:cubicBezTo>
                      <a:pt x="7595" y="2467"/>
                      <a:pt x="7603" y="2465"/>
                      <a:pt x="7611" y="2465"/>
                    </a:cubicBezTo>
                    <a:cubicBezTo>
                      <a:pt x="7628" y="2465"/>
                      <a:pt x="7643" y="2476"/>
                      <a:pt x="7639" y="2493"/>
                    </a:cubicBezTo>
                    <a:cubicBezTo>
                      <a:pt x="7537" y="2722"/>
                      <a:pt x="7410" y="2925"/>
                      <a:pt x="7251" y="3116"/>
                    </a:cubicBezTo>
                    <a:cubicBezTo>
                      <a:pt x="6991" y="3472"/>
                      <a:pt x="6692" y="3789"/>
                      <a:pt x="6355" y="4082"/>
                    </a:cubicBezTo>
                    <a:cubicBezTo>
                      <a:pt x="6197" y="4228"/>
                      <a:pt x="6025" y="4361"/>
                      <a:pt x="5841" y="4488"/>
                    </a:cubicBezTo>
                    <a:cubicBezTo>
                      <a:pt x="5758" y="4546"/>
                      <a:pt x="5663" y="4603"/>
                      <a:pt x="5574" y="4660"/>
                    </a:cubicBezTo>
                    <a:cubicBezTo>
                      <a:pt x="5478" y="4723"/>
                      <a:pt x="5383" y="4781"/>
                      <a:pt x="5281" y="4825"/>
                    </a:cubicBezTo>
                    <a:cubicBezTo>
                      <a:pt x="5277" y="4828"/>
                      <a:pt x="5273" y="4829"/>
                      <a:pt x="5268" y="4829"/>
                    </a:cubicBezTo>
                    <a:cubicBezTo>
                      <a:pt x="5252" y="4829"/>
                      <a:pt x="5237" y="4814"/>
                      <a:pt x="5237" y="4800"/>
                    </a:cubicBezTo>
                    <a:cubicBezTo>
                      <a:pt x="5243" y="4787"/>
                      <a:pt x="5243" y="4768"/>
                      <a:pt x="5243" y="4749"/>
                    </a:cubicBezTo>
                    <a:lnTo>
                      <a:pt x="5243" y="4749"/>
                    </a:lnTo>
                    <a:cubicBezTo>
                      <a:pt x="4881" y="5067"/>
                      <a:pt x="4481" y="5333"/>
                      <a:pt x="4042" y="5537"/>
                    </a:cubicBezTo>
                    <a:cubicBezTo>
                      <a:pt x="3756" y="5683"/>
                      <a:pt x="3458" y="5810"/>
                      <a:pt x="3153" y="5931"/>
                    </a:cubicBezTo>
                    <a:cubicBezTo>
                      <a:pt x="3100" y="5953"/>
                      <a:pt x="3036" y="5971"/>
                      <a:pt x="2975" y="5971"/>
                    </a:cubicBezTo>
                    <a:cubicBezTo>
                      <a:pt x="2910" y="5971"/>
                      <a:pt x="2848" y="5951"/>
                      <a:pt x="2803" y="5893"/>
                    </a:cubicBezTo>
                    <a:cubicBezTo>
                      <a:pt x="2790" y="5874"/>
                      <a:pt x="2778" y="5848"/>
                      <a:pt x="2778" y="5823"/>
                    </a:cubicBezTo>
                    <a:cubicBezTo>
                      <a:pt x="2746" y="5855"/>
                      <a:pt x="2701" y="5886"/>
                      <a:pt x="2663" y="5918"/>
                    </a:cubicBezTo>
                    <a:cubicBezTo>
                      <a:pt x="2301" y="6223"/>
                      <a:pt x="1875" y="6446"/>
                      <a:pt x="1450" y="6655"/>
                    </a:cubicBezTo>
                    <a:cubicBezTo>
                      <a:pt x="1246" y="6757"/>
                      <a:pt x="1043" y="6852"/>
                      <a:pt x="833" y="6948"/>
                    </a:cubicBezTo>
                    <a:cubicBezTo>
                      <a:pt x="579" y="7227"/>
                      <a:pt x="376" y="7558"/>
                      <a:pt x="236" y="7907"/>
                    </a:cubicBezTo>
                    <a:cubicBezTo>
                      <a:pt x="217" y="7958"/>
                      <a:pt x="140" y="8072"/>
                      <a:pt x="191" y="8136"/>
                    </a:cubicBezTo>
                    <a:cubicBezTo>
                      <a:pt x="204" y="8149"/>
                      <a:pt x="220" y="8154"/>
                      <a:pt x="239" y="8154"/>
                    </a:cubicBezTo>
                    <a:cubicBezTo>
                      <a:pt x="302" y="8154"/>
                      <a:pt x="387" y="8092"/>
                      <a:pt x="426" y="8072"/>
                    </a:cubicBezTo>
                    <a:cubicBezTo>
                      <a:pt x="592" y="7977"/>
                      <a:pt x="751" y="7888"/>
                      <a:pt x="909" y="7786"/>
                    </a:cubicBezTo>
                    <a:cubicBezTo>
                      <a:pt x="1227" y="7596"/>
                      <a:pt x="1539" y="7405"/>
                      <a:pt x="1850" y="7189"/>
                    </a:cubicBezTo>
                    <a:cubicBezTo>
                      <a:pt x="2155" y="6973"/>
                      <a:pt x="2460" y="6757"/>
                      <a:pt x="2765" y="6535"/>
                    </a:cubicBezTo>
                    <a:cubicBezTo>
                      <a:pt x="2911" y="6420"/>
                      <a:pt x="3064" y="6306"/>
                      <a:pt x="3210" y="6191"/>
                    </a:cubicBezTo>
                    <a:cubicBezTo>
                      <a:pt x="3280" y="6134"/>
                      <a:pt x="3356" y="6077"/>
                      <a:pt x="3426" y="6020"/>
                    </a:cubicBezTo>
                    <a:cubicBezTo>
                      <a:pt x="3496" y="5956"/>
                      <a:pt x="3566" y="5899"/>
                      <a:pt x="3648" y="5861"/>
                    </a:cubicBezTo>
                    <a:cubicBezTo>
                      <a:pt x="3654" y="5857"/>
                      <a:pt x="3660" y="5856"/>
                      <a:pt x="3666" y="5856"/>
                    </a:cubicBezTo>
                    <a:cubicBezTo>
                      <a:pt x="3692" y="5856"/>
                      <a:pt x="3715" y="5886"/>
                      <a:pt x="3699" y="5912"/>
                    </a:cubicBezTo>
                    <a:cubicBezTo>
                      <a:pt x="3623" y="5994"/>
                      <a:pt x="3540" y="6071"/>
                      <a:pt x="3451" y="6134"/>
                    </a:cubicBezTo>
                    <a:lnTo>
                      <a:pt x="3280" y="6274"/>
                    </a:lnTo>
                    <a:cubicBezTo>
                      <a:pt x="3300" y="6276"/>
                      <a:pt x="3321" y="6277"/>
                      <a:pt x="3342" y="6277"/>
                    </a:cubicBezTo>
                    <a:cubicBezTo>
                      <a:pt x="3400" y="6277"/>
                      <a:pt x="3459" y="6271"/>
                      <a:pt x="3515" y="6261"/>
                    </a:cubicBezTo>
                    <a:cubicBezTo>
                      <a:pt x="3807" y="6223"/>
                      <a:pt x="4093" y="6077"/>
                      <a:pt x="4354" y="5924"/>
                    </a:cubicBezTo>
                    <a:cubicBezTo>
                      <a:pt x="4474" y="5855"/>
                      <a:pt x="4589" y="5785"/>
                      <a:pt x="4703" y="5708"/>
                    </a:cubicBezTo>
                    <a:cubicBezTo>
                      <a:pt x="6508" y="4546"/>
                      <a:pt x="7925" y="2874"/>
                      <a:pt x="8764" y="898"/>
                    </a:cubicBezTo>
                    <a:lnTo>
                      <a:pt x="8764" y="898"/>
                    </a:lnTo>
                    <a:cubicBezTo>
                      <a:pt x="8419" y="1035"/>
                      <a:pt x="8044" y="1175"/>
                      <a:pt x="7678" y="1175"/>
                    </a:cubicBezTo>
                    <a:cubicBezTo>
                      <a:pt x="7518" y="1175"/>
                      <a:pt x="7360" y="1148"/>
                      <a:pt x="7207" y="1082"/>
                    </a:cubicBezTo>
                    <a:cubicBezTo>
                      <a:pt x="6889" y="942"/>
                      <a:pt x="6667" y="650"/>
                      <a:pt x="6394" y="434"/>
                    </a:cubicBezTo>
                    <a:cubicBezTo>
                      <a:pt x="6004" y="152"/>
                      <a:pt x="5534" y="0"/>
                      <a:pt x="50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38"/>
              <p:cNvSpPr/>
              <p:nvPr/>
            </p:nvSpPr>
            <p:spPr>
              <a:xfrm flipH="1">
                <a:off x="7189203" y="1830704"/>
                <a:ext cx="1143245" cy="185532"/>
              </a:xfrm>
              <a:custGeom>
                <a:rect b="b" l="l" r="r" t="t"/>
                <a:pathLst>
                  <a:path extrusionOk="0" h="1086" w="6692">
                    <a:moveTo>
                      <a:pt x="2135" y="0"/>
                    </a:moveTo>
                    <a:cubicBezTo>
                      <a:pt x="2021" y="0"/>
                      <a:pt x="1869" y="77"/>
                      <a:pt x="1748" y="121"/>
                    </a:cubicBezTo>
                    <a:lnTo>
                      <a:pt x="1716" y="134"/>
                    </a:lnTo>
                    <a:lnTo>
                      <a:pt x="1278" y="286"/>
                    </a:lnTo>
                    <a:lnTo>
                      <a:pt x="502" y="560"/>
                    </a:lnTo>
                    <a:lnTo>
                      <a:pt x="394" y="598"/>
                    </a:lnTo>
                    <a:lnTo>
                      <a:pt x="382" y="598"/>
                    </a:lnTo>
                    <a:cubicBezTo>
                      <a:pt x="267" y="687"/>
                      <a:pt x="153" y="769"/>
                      <a:pt x="38" y="858"/>
                    </a:cubicBezTo>
                    <a:lnTo>
                      <a:pt x="0" y="884"/>
                    </a:lnTo>
                    <a:lnTo>
                      <a:pt x="7" y="884"/>
                    </a:lnTo>
                    <a:cubicBezTo>
                      <a:pt x="57" y="896"/>
                      <a:pt x="108" y="909"/>
                      <a:pt x="159" y="922"/>
                    </a:cubicBezTo>
                    <a:cubicBezTo>
                      <a:pt x="242" y="941"/>
                      <a:pt x="318" y="954"/>
                      <a:pt x="401" y="966"/>
                    </a:cubicBezTo>
                    <a:cubicBezTo>
                      <a:pt x="520" y="983"/>
                      <a:pt x="641" y="991"/>
                      <a:pt x="763" y="991"/>
                    </a:cubicBezTo>
                    <a:cubicBezTo>
                      <a:pt x="925" y="991"/>
                      <a:pt x="1089" y="976"/>
                      <a:pt x="1252" y="947"/>
                    </a:cubicBezTo>
                    <a:cubicBezTo>
                      <a:pt x="1386" y="922"/>
                      <a:pt x="1525" y="890"/>
                      <a:pt x="1659" y="845"/>
                    </a:cubicBezTo>
                    <a:cubicBezTo>
                      <a:pt x="1792" y="801"/>
                      <a:pt x="1913" y="737"/>
                      <a:pt x="2046" y="699"/>
                    </a:cubicBezTo>
                    <a:cubicBezTo>
                      <a:pt x="2049" y="699"/>
                      <a:pt x="2051" y="698"/>
                      <a:pt x="2053" y="698"/>
                    </a:cubicBezTo>
                    <a:cubicBezTo>
                      <a:pt x="2069" y="698"/>
                      <a:pt x="2083" y="720"/>
                      <a:pt x="2066" y="731"/>
                    </a:cubicBezTo>
                    <a:cubicBezTo>
                      <a:pt x="1932" y="826"/>
                      <a:pt x="1786" y="896"/>
                      <a:pt x="1627" y="941"/>
                    </a:cubicBezTo>
                    <a:cubicBezTo>
                      <a:pt x="1570" y="960"/>
                      <a:pt x="1506" y="979"/>
                      <a:pt x="1443" y="992"/>
                    </a:cubicBezTo>
                    <a:cubicBezTo>
                      <a:pt x="1710" y="979"/>
                      <a:pt x="1977" y="941"/>
                      <a:pt x="2237" y="877"/>
                    </a:cubicBezTo>
                    <a:cubicBezTo>
                      <a:pt x="2402" y="833"/>
                      <a:pt x="2574" y="776"/>
                      <a:pt x="2733" y="706"/>
                    </a:cubicBezTo>
                    <a:cubicBezTo>
                      <a:pt x="2892" y="642"/>
                      <a:pt x="3044" y="560"/>
                      <a:pt x="3203" y="496"/>
                    </a:cubicBezTo>
                    <a:cubicBezTo>
                      <a:pt x="3206" y="495"/>
                      <a:pt x="3208" y="495"/>
                      <a:pt x="3211" y="495"/>
                    </a:cubicBezTo>
                    <a:cubicBezTo>
                      <a:pt x="3227" y="495"/>
                      <a:pt x="3239" y="510"/>
                      <a:pt x="3222" y="521"/>
                    </a:cubicBezTo>
                    <a:cubicBezTo>
                      <a:pt x="3101" y="623"/>
                      <a:pt x="2968" y="706"/>
                      <a:pt x="2822" y="763"/>
                    </a:cubicBezTo>
                    <a:cubicBezTo>
                      <a:pt x="2644" y="839"/>
                      <a:pt x="2466" y="903"/>
                      <a:pt x="2282" y="954"/>
                    </a:cubicBezTo>
                    <a:cubicBezTo>
                      <a:pt x="2558" y="1042"/>
                      <a:pt x="2845" y="1085"/>
                      <a:pt x="3132" y="1085"/>
                    </a:cubicBezTo>
                    <a:cubicBezTo>
                      <a:pt x="3341" y="1085"/>
                      <a:pt x="3550" y="1063"/>
                      <a:pt x="3756" y="1017"/>
                    </a:cubicBezTo>
                    <a:cubicBezTo>
                      <a:pt x="3921" y="979"/>
                      <a:pt x="4080" y="928"/>
                      <a:pt x="4239" y="858"/>
                    </a:cubicBezTo>
                    <a:cubicBezTo>
                      <a:pt x="4322" y="820"/>
                      <a:pt x="4391" y="782"/>
                      <a:pt x="4474" y="744"/>
                    </a:cubicBezTo>
                    <a:cubicBezTo>
                      <a:pt x="4544" y="699"/>
                      <a:pt x="4620" y="661"/>
                      <a:pt x="4696" y="623"/>
                    </a:cubicBezTo>
                    <a:cubicBezTo>
                      <a:pt x="4701" y="622"/>
                      <a:pt x="4704" y="621"/>
                      <a:pt x="4708" y="621"/>
                    </a:cubicBezTo>
                    <a:cubicBezTo>
                      <a:pt x="4737" y="621"/>
                      <a:pt x="4745" y="664"/>
                      <a:pt x="4728" y="687"/>
                    </a:cubicBezTo>
                    <a:cubicBezTo>
                      <a:pt x="4658" y="757"/>
                      <a:pt x="4576" y="814"/>
                      <a:pt x="4480" y="858"/>
                    </a:cubicBezTo>
                    <a:cubicBezTo>
                      <a:pt x="4391" y="903"/>
                      <a:pt x="4302" y="947"/>
                      <a:pt x="4207" y="985"/>
                    </a:cubicBezTo>
                    <a:cubicBezTo>
                      <a:pt x="4131" y="1017"/>
                      <a:pt x="4055" y="1042"/>
                      <a:pt x="3978" y="1062"/>
                    </a:cubicBezTo>
                    <a:cubicBezTo>
                      <a:pt x="4009" y="1062"/>
                      <a:pt x="4039" y="1063"/>
                      <a:pt x="4070" y="1063"/>
                    </a:cubicBezTo>
                    <a:cubicBezTo>
                      <a:pt x="4287" y="1063"/>
                      <a:pt x="4504" y="1043"/>
                      <a:pt x="4716" y="998"/>
                    </a:cubicBezTo>
                    <a:cubicBezTo>
                      <a:pt x="4849" y="973"/>
                      <a:pt x="4982" y="934"/>
                      <a:pt x="5116" y="884"/>
                    </a:cubicBezTo>
                    <a:cubicBezTo>
                      <a:pt x="5237" y="826"/>
                      <a:pt x="5370" y="782"/>
                      <a:pt x="5504" y="737"/>
                    </a:cubicBezTo>
                    <a:cubicBezTo>
                      <a:pt x="5529" y="737"/>
                      <a:pt x="5542" y="763"/>
                      <a:pt x="5523" y="782"/>
                    </a:cubicBezTo>
                    <a:cubicBezTo>
                      <a:pt x="5415" y="871"/>
                      <a:pt x="5287" y="934"/>
                      <a:pt x="5148" y="973"/>
                    </a:cubicBezTo>
                    <a:lnTo>
                      <a:pt x="5167" y="985"/>
                    </a:lnTo>
                    <a:cubicBezTo>
                      <a:pt x="5294" y="985"/>
                      <a:pt x="5421" y="973"/>
                      <a:pt x="5548" y="947"/>
                    </a:cubicBezTo>
                    <a:cubicBezTo>
                      <a:pt x="5878" y="890"/>
                      <a:pt x="6183" y="757"/>
                      <a:pt x="6444" y="553"/>
                    </a:cubicBezTo>
                    <a:cubicBezTo>
                      <a:pt x="6533" y="483"/>
                      <a:pt x="6616" y="413"/>
                      <a:pt x="6692" y="331"/>
                    </a:cubicBezTo>
                    <a:lnTo>
                      <a:pt x="6692" y="331"/>
                    </a:lnTo>
                    <a:cubicBezTo>
                      <a:pt x="6438" y="458"/>
                      <a:pt x="6177" y="553"/>
                      <a:pt x="5904" y="629"/>
                    </a:cubicBezTo>
                    <a:cubicBezTo>
                      <a:pt x="5797" y="662"/>
                      <a:pt x="5685" y="690"/>
                      <a:pt x="5575" y="690"/>
                    </a:cubicBezTo>
                    <a:cubicBezTo>
                      <a:pt x="5514" y="690"/>
                      <a:pt x="5454" y="681"/>
                      <a:pt x="5395" y="661"/>
                    </a:cubicBezTo>
                    <a:cubicBezTo>
                      <a:pt x="5230" y="598"/>
                      <a:pt x="5103" y="413"/>
                      <a:pt x="5167" y="254"/>
                    </a:cubicBezTo>
                    <a:lnTo>
                      <a:pt x="5167" y="254"/>
                    </a:lnTo>
                    <a:lnTo>
                      <a:pt x="4131" y="757"/>
                    </a:lnTo>
                    <a:cubicBezTo>
                      <a:pt x="4027" y="808"/>
                      <a:pt x="3912" y="857"/>
                      <a:pt x="3802" y="857"/>
                    </a:cubicBezTo>
                    <a:cubicBezTo>
                      <a:pt x="3751" y="857"/>
                      <a:pt x="3701" y="846"/>
                      <a:pt x="3654" y="820"/>
                    </a:cubicBezTo>
                    <a:cubicBezTo>
                      <a:pt x="3546" y="750"/>
                      <a:pt x="3483" y="623"/>
                      <a:pt x="3495" y="496"/>
                    </a:cubicBezTo>
                    <a:cubicBezTo>
                      <a:pt x="3508" y="369"/>
                      <a:pt x="3540" y="242"/>
                      <a:pt x="3597" y="127"/>
                    </a:cubicBezTo>
                    <a:lnTo>
                      <a:pt x="3597" y="127"/>
                    </a:lnTo>
                    <a:cubicBezTo>
                      <a:pt x="3432" y="146"/>
                      <a:pt x="3273" y="204"/>
                      <a:pt x="3133" y="286"/>
                    </a:cubicBezTo>
                    <a:cubicBezTo>
                      <a:pt x="2987" y="369"/>
                      <a:pt x="2834" y="432"/>
                      <a:pt x="2676" y="471"/>
                    </a:cubicBezTo>
                    <a:cubicBezTo>
                      <a:pt x="2637" y="480"/>
                      <a:pt x="2598" y="484"/>
                      <a:pt x="2559" y="484"/>
                    </a:cubicBezTo>
                    <a:cubicBezTo>
                      <a:pt x="2433" y="484"/>
                      <a:pt x="2310" y="437"/>
                      <a:pt x="2218" y="350"/>
                    </a:cubicBezTo>
                    <a:cubicBezTo>
                      <a:pt x="2110" y="235"/>
                      <a:pt x="2148" y="127"/>
                      <a:pt x="2135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8"/>
              <p:cNvSpPr/>
              <p:nvPr/>
            </p:nvSpPr>
            <p:spPr>
              <a:xfrm flipH="1">
                <a:off x="7871357" y="1551381"/>
                <a:ext cx="550097" cy="262581"/>
              </a:xfrm>
              <a:custGeom>
                <a:rect b="b" l="l" r="r" t="t"/>
                <a:pathLst>
                  <a:path extrusionOk="0" h="1537" w="3220">
                    <a:moveTo>
                      <a:pt x="2224" y="663"/>
                    </a:moveTo>
                    <a:lnTo>
                      <a:pt x="2224" y="663"/>
                    </a:lnTo>
                    <a:cubicBezTo>
                      <a:pt x="2180" y="682"/>
                      <a:pt x="2135" y="701"/>
                      <a:pt x="2091" y="720"/>
                    </a:cubicBezTo>
                    <a:lnTo>
                      <a:pt x="2072" y="733"/>
                    </a:lnTo>
                    <a:cubicBezTo>
                      <a:pt x="2078" y="727"/>
                      <a:pt x="2078" y="720"/>
                      <a:pt x="2078" y="714"/>
                    </a:cubicBezTo>
                    <a:cubicBezTo>
                      <a:pt x="2129" y="701"/>
                      <a:pt x="2173" y="682"/>
                      <a:pt x="2224" y="663"/>
                    </a:cubicBezTo>
                    <a:close/>
                    <a:moveTo>
                      <a:pt x="3128" y="0"/>
                    </a:moveTo>
                    <a:cubicBezTo>
                      <a:pt x="3113" y="0"/>
                      <a:pt x="3097" y="6"/>
                      <a:pt x="3082" y="21"/>
                    </a:cubicBezTo>
                    <a:cubicBezTo>
                      <a:pt x="2771" y="269"/>
                      <a:pt x="2415" y="460"/>
                      <a:pt x="2040" y="593"/>
                    </a:cubicBezTo>
                    <a:cubicBezTo>
                      <a:pt x="1975" y="613"/>
                      <a:pt x="1881" y="653"/>
                      <a:pt x="1801" y="653"/>
                    </a:cubicBezTo>
                    <a:cubicBezTo>
                      <a:pt x="1780" y="653"/>
                      <a:pt x="1760" y="651"/>
                      <a:pt x="1741" y="644"/>
                    </a:cubicBezTo>
                    <a:cubicBezTo>
                      <a:pt x="1729" y="631"/>
                      <a:pt x="1716" y="619"/>
                      <a:pt x="1716" y="606"/>
                    </a:cubicBezTo>
                    <a:cubicBezTo>
                      <a:pt x="1703" y="584"/>
                      <a:pt x="1681" y="569"/>
                      <a:pt x="1659" y="569"/>
                    </a:cubicBezTo>
                    <a:cubicBezTo>
                      <a:pt x="1648" y="569"/>
                      <a:pt x="1637" y="572"/>
                      <a:pt x="1627" y="580"/>
                    </a:cubicBezTo>
                    <a:cubicBezTo>
                      <a:pt x="1646" y="536"/>
                      <a:pt x="1671" y="491"/>
                      <a:pt x="1691" y="453"/>
                    </a:cubicBezTo>
                    <a:cubicBezTo>
                      <a:pt x="1705" y="420"/>
                      <a:pt x="1684" y="391"/>
                      <a:pt x="1659" y="391"/>
                    </a:cubicBezTo>
                    <a:cubicBezTo>
                      <a:pt x="1651" y="391"/>
                      <a:pt x="1642" y="394"/>
                      <a:pt x="1633" y="402"/>
                    </a:cubicBezTo>
                    <a:cubicBezTo>
                      <a:pt x="1614" y="428"/>
                      <a:pt x="1589" y="453"/>
                      <a:pt x="1576" y="485"/>
                    </a:cubicBezTo>
                    <a:cubicBezTo>
                      <a:pt x="1563" y="485"/>
                      <a:pt x="1551" y="485"/>
                      <a:pt x="1538" y="491"/>
                    </a:cubicBezTo>
                    <a:cubicBezTo>
                      <a:pt x="1316" y="669"/>
                      <a:pt x="1068" y="816"/>
                      <a:pt x="807" y="949"/>
                    </a:cubicBezTo>
                    <a:cubicBezTo>
                      <a:pt x="693" y="1000"/>
                      <a:pt x="566" y="1044"/>
                      <a:pt x="439" y="1076"/>
                    </a:cubicBezTo>
                    <a:cubicBezTo>
                      <a:pt x="417" y="1044"/>
                      <a:pt x="383" y="1030"/>
                      <a:pt x="350" y="1030"/>
                    </a:cubicBezTo>
                    <a:cubicBezTo>
                      <a:pt x="343" y="1030"/>
                      <a:pt x="337" y="1031"/>
                      <a:pt x="331" y="1032"/>
                    </a:cubicBezTo>
                    <a:cubicBezTo>
                      <a:pt x="324" y="1025"/>
                      <a:pt x="318" y="1025"/>
                      <a:pt x="312" y="1025"/>
                    </a:cubicBezTo>
                    <a:lnTo>
                      <a:pt x="324" y="1000"/>
                    </a:lnTo>
                    <a:cubicBezTo>
                      <a:pt x="334" y="981"/>
                      <a:pt x="319" y="969"/>
                      <a:pt x="303" y="969"/>
                    </a:cubicBezTo>
                    <a:cubicBezTo>
                      <a:pt x="297" y="969"/>
                      <a:pt x="291" y="971"/>
                      <a:pt x="286" y="974"/>
                    </a:cubicBezTo>
                    <a:cubicBezTo>
                      <a:pt x="267" y="993"/>
                      <a:pt x="242" y="1013"/>
                      <a:pt x="223" y="1032"/>
                    </a:cubicBezTo>
                    <a:cubicBezTo>
                      <a:pt x="172" y="1057"/>
                      <a:pt x="134" y="1095"/>
                      <a:pt x="102" y="1146"/>
                    </a:cubicBezTo>
                    <a:cubicBezTo>
                      <a:pt x="76" y="1184"/>
                      <a:pt x="57" y="1229"/>
                      <a:pt x="51" y="1273"/>
                    </a:cubicBezTo>
                    <a:cubicBezTo>
                      <a:pt x="38" y="1305"/>
                      <a:pt x="26" y="1330"/>
                      <a:pt x="19" y="1362"/>
                    </a:cubicBezTo>
                    <a:cubicBezTo>
                      <a:pt x="0" y="1432"/>
                      <a:pt x="32" y="1495"/>
                      <a:pt x="95" y="1521"/>
                    </a:cubicBezTo>
                    <a:cubicBezTo>
                      <a:pt x="121" y="1531"/>
                      <a:pt x="147" y="1536"/>
                      <a:pt x="174" y="1536"/>
                    </a:cubicBezTo>
                    <a:cubicBezTo>
                      <a:pt x="213" y="1536"/>
                      <a:pt x="252" y="1525"/>
                      <a:pt x="286" y="1502"/>
                    </a:cubicBezTo>
                    <a:cubicBezTo>
                      <a:pt x="439" y="1426"/>
                      <a:pt x="578" y="1324"/>
                      <a:pt x="718" y="1235"/>
                    </a:cubicBezTo>
                    <a:cubicBezTo>
                      <a:pt x="864" y="1140"/>
                      <a:pt x="1004" y="1032"/>
                      <a:pt x="1144" y="936"/>
                    </a:cubicBezTo>
                    <a:cubicBezTo>
                      <a:pt x="1265" y="847"/>
                      <a:pt x="1385" y="758"/>
                      <a:pt x="1494" y="669"/>
                    </a:cubicBezTo>
                    <a:lnTo>
                      <a:pt x="1494" y="669"/>
                    </a:lnTo>
                    <a:cubicBezTo>
                      <a:pt x="1487" y="720"/>
                      <a:pt x="1494" y="777"/>
                      <a:pt x="1519" y="822"/>
                    </a:cubicBezTo>
                    <a:cubicBezTo>
                      <a:pt x="1562" y="920"/>
                      <a:pt x="1652" y="953"/>
                      <a:pt x="1747" y="953"/>
                    </a:cubicBezTo>
                    <a:cubicBezTo>
                      <a:pt x="1805" y="953"/>
                      <a:pt x="1866" y="941"/>
                      <a:pt x="1919" y="924"/>
                    </a:cubicBezTo>
                    <a:cubicBezTo>
                      <a:pt x="2224" y="822"/>
                      <a:pt x="2510" y="676"/>
                      <a:pt x="2764" y="479"/>
                    </a:cubicBezTo>
                    <a:cubicBezTo>
                      <a:pt x="2911" y="371"/>
                      <a:pt x="3050" y="250"/>
                      <a:pt x="3171" y="117"/>
                    </a:cubicBezTo>
                    <a:cubicBezTo>
                      <a:pt x="3220" y="68"/>
                      <a:pt x="3179" y="0"/>
                      <a:pt x="312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38"/>
              <p:cNvSpPr/>
              <p:nvPr/>
            </p:nvSpPr>
            <p:spPr>
              <a:xfrm flipH="1">
                <a:off x="7880924" y="1642439"/>
                <a:ext cx="483128" cy="256773"/>
              </a:xfrm>
              <a:custGeom>
                <a:rect b="b" l="l" r="r" t="t"/>
                <a:pathLst>
                  <a:path extrusionOk="0" h="1503" w="2828">
                    <a:moveTo>
                      <a:pt x="2774" y="0"/>
                    </a:moveTo>
                    <a:cubicBezTo>
                      <a:pt x="2769" y="0"/>
                      <a:pt x="2764" y="1"/>
                      <a:pt x="2759" y="3"/>
                    </a:cubicBezTo>
                    <a:cubicBezTo>
                      <a:pt x="2734" y="16"/>
                      <a:pt x="2708" y="28"/>
                      <a:pt x="2689" y="54"/>
                    </a:cubicBezTo>
                    <a:cubicBezTo>
                      <a:pt x="2676" y="44"/>
                      <a:pt x="2662" y="39"/>
                      <a:pt x="2648" y="39"/>
                    </a:cubicBezTo>
                    <a:cubicBezTo>
                      <a:pt x="2633" y="39"/>
                      <a:pt x="2619" y="44"/>
                      <a:pt x="2606" y="54"/>
                    </a:cubicBezTo>
                    <a:cubicBezTo>
                      <a:pt x="2346" y="289"/>
                      <a:pt x="2060" y="486"/>
                      <a:pt x="1755" y="651"/>
                    </a:cubicBezTo>
                    <a:cubicBezTo>
                      <a:pt x="1602" y="734"/>
                      <a:pt x="1443" y="804"/>
                      <a:pt x="1285" y="867"/>
                    </a:cubicBezTo>
                    <a:cubicBezTo>
                      <a:pt x="1119" y="937"/>
                      <a:pt x="954" y="982"/>
                      <a:pt x="789" y="1039"/>
                    </a:cubicBezTo>
                    <a:cubicBezTo>
                      <a:pt x="764" y="1051"/>
                      <a:pt x="744" y="1077"/>
                      <a:pt x="744" y="1102"/>
                    </a:cubicBezTo>
                    <a:lnTo>
                      <a:pt x="694" y="1115"/>
                    </a:lnTo>
                    <a:lnTo>
                      <a:pt x="528" y="1159"/>
                    </a:lnTo>
                    <a:cubicBezTo>
                      <a:pt x="484" y="1166"/>
                      <a:pt x="446" y="1179"/>
                      <a:pt x="401" y="1185"/>
                    </a:cubicBezTo>
                    <a:cubicBezTo>
                      <a:pt x="401" y="1153"/>
                      <a:pt x="389" y="1115"/>
                      <a:pt x="363" y="1090"/>
                    </a:cubicBezTo>
                    <a:lnTo>
                      <a:pt x="370" y="1083"/>
                    </a:lnTo>
                    <a:cubicBezTo>
                      <a:pt x="392" y="1061"/>
                      <a:pt x="374" y="1018"/>
                      <a:pt x="348" y="1018"/>
                    </a:cubicBezTo>
                    <a:cubicBezTo>
                      <a:pt x="345" y="1018"/>
                      <a:pt x="341" y="1018"/>
                      <a:pt x="338" y="1020"/>
                    </a:cubicBezTo>
                    <a:cubicBezTo>
                      <a:pt x="242" y="1045"/>
                      <a:pt x="166" y="1121"/>
                      <a:pt x="134" y="1217"/>
                    </a:cubicBezTo>
                    <a:lnTo>
                      <a:pt x="134" y="1229"/>
                    </a:lnTo>
                    <a:cubicBezTo>
                      <a:pt x="125" y="1228"/>
                      <a:pt x="116" y="1227"/>
                      <a:pt x="106" y="1227"/>
                    </a:cubicBezTo>
                    <a:cubicBezTo>
                      <a:pt x="64" y="1227"/>
                      <a:pt x="24" y="1242"/>
                      <a:pt x="14" y="1299"/>
                    </a:cubicBezTo>
                    <a:cubicBezTo>
                      <a:pt x="1" y="1369"/>
                      <a:pt x="71" y="1433"/>
                      <a:pt x="128" y="1465"/>
                    </a:cubicBezTo>
                    <a:cubicBezTo>
                      <a:pt x="188" y="1492"/>
                      <a:pt x="251" y="1503"/>
                      <a:pt x="316" y="1503"/>
                    </a:cubicBezTo>
                    <a:cubicBezTo>
                      <a:pt x="416" y="1503"/>
                      <a:pt x="518" y="1476"/>
                      <a:pt x="611" y="1445"/>
                    </a:cubicBezTo>
                    <a:cubicBezTo>
                      <a:pt x="770" y="1388"/>
                      <a:pt x="910" y="1299"/>
                      <a:pt x="1037" y="1191"/>
                    </a:cubicBezTo>
                    <a:cubicBezTo>
                      <a:pt x="1482" y="1045"/>
                      <a:pt x="1901" y="842"/>
                      <a:pt x="2282" y="581"/>
                    </a:cubicBezTo>
                    <a:cubicBezTo>
                      <a:pt x="2390" y="511"/>
                      <a:pt x="2486" y="429"/>
                      <a:pt x="2581" y="346"/>
                    </a:cubicBezTo>
                    <a:cubicBezTo>
                      <a:pt x="2632" y="302"/>
                      <a:pt x="2676" y="257"/>
                      <a:pt x="2721" y="206"/>
                    </a:cubicBezTo>
                    <a:cubicBezTo>
                      <a:pt x="2746" y="181"/>
                      <a:pt x="2765" y="155"/>
                      <a:pt x="2791" y="136"/>
                    </a:cubicBezTo>
                    <a:cubicBezTo>
                      <a:pt x="2810" y="111"/>
                      <a:pt x="2822" y="86"/>
                      <a:pt x="2822" y="54"/>
                    </a:cubicBezTo>
                    <a:cubicBezTo>
                      <a:pt x="2828" y="27"/>
                      <a:pt x="2801" y="0"/>
                      <a:pt x="2774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38"/>
              <p:cNvSpPr/>
              <p:nvPr/>
            </p:nvSpPr>
            <p:spPr>
              <a:xfrm flipH="1">
                <a:off x="7848123" y="1257536"/>
                <a:ext cx="613477" cy="369698"/>
              </a:xfrm>
              <a:custGeom>
                <a:rect b="b" l="l" r="r" t="t"/>
                <a:pathLst>
                  <a:path extrusionOk="0" h="2164" w="3591">
                    <a:moveTo>
                      <a:pt x="3524" y="1"/>
                    </a:moveTo>
                    <a:cubicBezTo>
                      <a:pt x="3500" y="1"/>
                      <a:pt x="3474" y="14"/>
                      <a:pt x="3463" y="44"/>
                    </a:cubicBezTo>
                    <a:cubicBezTo>
                      <a:pt x="3406" y="254"/>
                      <a:pt x="3311" y="458"/>
                      <a:pt x="3196" y="648"/>
                    </a:cubicBezTo>
                    <a:cubicBezTo>
                      <a:pt x="3165" y="686"/>
                      <a:pt x="3133" y="731"/>
                      <a:pt x="3095" y="769"/>
                    </a:cubicBezTo>
                    <a:cubicBezTo>
                      <a:pt x="2993" y="890"/>
                      <a:pt x="2866" y="991"/>
                      <a:pt x="2733" y="1080"/>
                    </a:cubicBezTo>
                    <a:cubicBezTo>
                      <a:pt x="2555" y="1150"/>
                      <a:pt x="2370" y="1182"/>
                      <a:pt x="2180" y="1182"/>
                    </a:cubicBezTo>
                    <a:cubicBezTo>
                      <a:pt x="2199" y="1157"/>
                      <a:pt x="2211" y="1131"/>
                      <a:pt x="2224" y="1106"/>
                    </a:cubicBezTo>
                    <a:cubicBezTo>
                      <a:pt x="2250" y="1065"/>
                      <a:pt x="2218" y="1004"/>
                      <a:pt x="2175" y="1004"/>
                    </a:cubicBezTo>
                    <a:cubicBezTo>
                      <a:pt x="2164" y="1004"/>
                      <a:pt x="2153" y="1008"/>
                      <a:pt x="2142" y="1017"/>
                    </a:cubicBezTo>
                    <a:cubicBezTo>
                      <a:pt x="2065" y="1068"/>
                      <a:pt x="1989" y="1112"/>
                      <a:pt x="1913" y="1157"/>
                    </a:cubicBezTo>
                    <a:cubicBezTo>
                      <a:pt x="1849" y="1182"/>
                      <a:pt x="1786" y="1214"/>
                      <a:pt x="1722" y="1239"/>
                    </a:cubicBezTo>
                    <a:lnTo>
                      <a:pt x="1487" y="1341"/>
                    </a:lnTo>
                    <a:lnTo>
                      <a:pt x="1036" y="1544"/>
                    </a:lnTo>
                    <a:cubicBezTo>
                      <a:pt x="1036" y="1538"/>
                      <a:pt x="1036" y="1531"/>
                      <a:pt x="1036" y="1525"/>
                    </a:cubicBezTo>
                    <a:cubicBezTo>
                      <a:pt x="1025" y="1497"/>
                      <a:pt x="998" y="1480"/>
                      <a:pt x="971" y="1480"/>
                    </a:cubicBezTo>
                    <a:cubicBezTo>
                      <a:pt x="950" y="1480"/>
                      <a:pt x="929" y="1490"/>
                      <a:pt x="915" y="1512"/>
                    </a:cubicBezTo>
                    <a:cubicBezTo>
                      <a:pt x="737" y="1843"/>
                      <a:pt x="400" y="2027"/>
                      <a:pt x="38" y="2091"/>
                    </a:cubicBezTo>
                    <a:cubicBezTo>
                      <a:pt x="0" y="2097"/>
                      <a:pt x="6" y="2161"/>
                      <a:pt x="45" y="2161"/>
                    </a:cubicBezTo>
                    <a:cubicBezTo>
                      <a:pt x="68" y="2163"/>
                      <a:pt x="92" y="2164"/>
                      <a:pt x="116" y="2164"/>
                    </a:cubicBezTo>
                    <a:cubicBezTo>
                      <a:pt x="452" y="2164"/>
                      <a:pt x="770" y="1957"/>
                      <a:pt x="966" y="1684"/>
                    </a:cubicBezTo>
                    <a:cubicBezTo>
                      <a:pt x="1019" y="1726"/>
                      <a:pt x="1089" y="1751"/>
                      <a:pt x="1158" y="1751"/>
                    </a:cubicBezTo>
                    <a:cubicBezTo>
                      <a:pt x="1173" y="1751"/>
                      <a:pt x="1187" y="1750"/>
                      <a:pt x="1201" y="1748"/>
                    </a:cubicBezTo>
                    <a:cubicBezTo>
                      <a:pt x="1277" y="1728"/>
                      <a:pt x="1347" y="1709"/>
                      <a:pt x="1417" y="1678"/>
                    </a:cubicBezTo>
                    <a:cubicBezTo>
                      <a:pt x="1481" y="1652"/>
                      <a:pt x="1544" y="1627"/>
                      <a:pt x="1608" y="1601"/>
                    </a:cubicBezTo>
                    <a:cubicBezTo>
                      <a:pt x="1748" y="1538"/>
                      <a:pt x="1881" y="1462"/>
                      <a:pt x="2002" y="1373"/>
                    </a:cubicBezTo>
                    <a:cubicBezTo>
                      <a:pt x="2021" y="1385"/>
                      <a:pt x="2034" y="1398"/>
                      <a:pt x="2053" y="1404"/>
                    </a:cubicBezTo>
                    <a:cubicBezTo>
                      <a:pt x="2097" y="1420"/>
                      <a:pt x="2142" y="1428"/>
                      <a:pt x="2186" y="1428"/>
                    </a:cubicBezTo>
                    <a:cubicBezTo>
                      <a:pt x="2231" y="1428"/>
                      <a:pt x="2275" y="1420"/>
                      <a:pt x="2320" y="1404"/>
                    </a:cubicBezTo>
                    <a:cubicBezTo>
                      <a:pt x="2459" y="1366"/>
                      <a:pt x="2593" y="1315"/>
                      <a:pt x="2714" y="1246"/>
                    </a:cubicBezTo>
                    <a:cubicBezTo>
                      <a:pt x="2745" y="1233"/>
                      <a:pt x="2771" y="1220"/>
                      <a:pt x="2796" y="1207"/>
                    </a:cubicBezTo>
                    <a:cubicBezTo>
                      <a:pt x="2841" y="1182"/>
                      <a:pt x="2872" y="1157"/>
                      <a:pt x="2911" y="1131"/>
                    </a:cubicBezTo>
                    <a:cubicBezTo>
                      <a:pt x="3279" y="928"/>
                      <a:pt x="3527" y="566"/>
                      <a:pt x="3578" y="146"/>
                    </a:cubicBezTo>
                    <a:cubicBezTo>
                      <a:pt x="3578" y="140"/>
                      <a:pt x="3584" y="127"/>
                      <a:pt x="3584" y="121"/>
                    </a:cubicBezTo>
                    <a:cubicBezTo>
                      <a:pt x="3590" y="108"/>
                      <a:pt x="3590" y="95"/>
                      <a:pt x="3584" y="89"/>
                    </a:cubicBezTo>
                    <a:cubicBezTo>
                      <a:pt x="3590" y="76"/>
                      <a:pt x="3590" y="70"/>
                      <a:pt x="3584" y="64"/>
                    </a:cubicBezTo>
                    <a:cubicBezTo>
                      <a:pt x="3588" y="24"/>
                      <a:pt x="3557" y="1"/>
                      <a:pt x="352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38"/>
              <p:cNvSpPr/>
              <p:nvPr/>
            </p:nvSpPr>
            <p:spPr>
              <a:xfrm flipH="1">
                <a:off x="7633551" y="1300075"/>
                <a:ext cx="168104" cy="178699"/>
              </a:xfrm>
              <a:custGeom>
                <a:rect b="b" l="l" r="r" t="t"/>
                <a:pathLst>
                  <a:path extrusionOk="0" h="1046" w="984">
                    <a:moveTo>
                      <a:pt x="920" y="1"/>
                    </a:moveTo>
                    <a:cubicBezTo>
                      <a:pt x="901" y="1"/>
                      <a:pt x="883" y="10"/>
                      <a:pt x="871" y="31"/>
                    </a:cubicBezTo>
                    <a:cubicBezTo>
                      <a:pt x="801" y="215"/>
                      <a:pt x="712" y="386"/>
                      <a:pt x="598" y="545"/>
                    </a:cubicBezTo>
                    <a:cubicBezTo>
                      <a:pt x="579" y="577"/>
                      <a:pt x="554" y="609"/>
                      <a:pt x="528" y="634"/>
                    </a:cubicBezTo>
                    <a:cubicBezTo>
                      <a:pt x="524" y="633"/>
                      <a:pt x="520" y="633"/>
                      <a:pt x="516" y="633"/>
                    </a:cubicBezTo>
                    <a:cubicBezTo>
                      <a:pt x="489" y="633"/>
                      <a:pt x="464" y="651"/>
                      <a:pt x="458" y="679"/>
                    </a:cubicBezTo>
                    <a:lnTo>
                      <a:pt x="452" y="698"/>
                    </a:lnTo>
                    <a:cubicBezTo>
                      <a:pt x="439" y="685"/>
                      <a:pt x="427" y="672"/>
                      <a:pt x="414" y="666"/>
                    </a:cubicBezTo>
                    <a:cubicBezTo>
                      <a:pt x="392" y="650"/>
                      <a:pt x="366" y="642"/>
                      <a:pt x="341" y="642"/>
                    </a:cubicBezTo>
                    <a:cubicBezTo>
                      <a:pt x="315" y="642"/>
                      <a:pt x="290" y="650"/>
                      <a:pt x="268" y="666"/>
                    </a:cubicBezTo>
                    <a:cubicBezTo>
                      <a:pt x="268" y="628"/>
                      <a:pt x="240" y="600"/>
                      <a:pt x="209" y="600"/>
                    </a:cubicBezTo>
                    <a:cubicBezTo>
                      <a:pt x="203" y="600"/>
                      <a:pt x="197" y="601"/>
                      <a:pt x="191" y="603"/>
                    </a:cubicBezTo>
                    <a:cubicBezTo>
                      <a:pt x="191" y="583"/>
                      <a:pt x="198" y="564"/>
                      <a:pt x="204" y="552"/>
                    </a:cubicBezTo>
                    <a:cubicBezTo>
                      <a:pt x="208" y="530"/>
                      <a:pt x="189" y="512"/>
                      <a:pt x="169" y="512"/>
                    </a:cubicBezTo>
                    <a:cubicBezTo>
                      <a:pt x="159" y="512"/>
                      <a:pt x="149" y="516"/>
                      <a:pt x="141" y="526"/>
                    </a:cubicBezTo>
                    <a:cubicBezTo>
                      <a:pt x="64" y="666"/>
                      <a:pt x="1" y="850"/>
                      <a:pt x="128" y="977"/>
                    </a:cubicBezTo>
                    <a:cubicBezTo>
                      <a:pt x="175" y="1026"/>
                      <a:pt x="224" y="1045"/>
                      <a:pt x="273" y="1045"/>
                    </a:cubicBezTo>
                    <a:cubicBezTo>
                      <a:pt x="357" y="1045"/>
                      <a:pt x="441" y="989"/>
                      <a:pt x="509" y="933"/>
                    </a:cubicBezTo>
                    <a:cubicBezTo>
                      <a:pt x="751" y="698"/>
                      <a:pt x="916" y="393"/>
                      <a:pt x="979" y="69"/>
                    </a:cubicBezTo>
                    <a:cubicBezTo>
                      <a:pt x="983" y="28"/>
                      <a:pt x="951" y="1"/>
                      <a:pt x="92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38"/>
              <p:cNvSpPr/>
              <p:nvPr/>
            </p:nvSpPr>
            <p:spPr>
              <a:xfrm flipH="1">
                <a:off x="8559319" y="1744259"/>
                <a:ext cx="352096" cy="194928"/>
              </a:xfrm>
              <a:custGeom>
                <a:rect b="b" l="l" r="r" t="t"/>
                <a:pathLst>
                  <a:path extrusionOk="0" h="1141" w="2061">
                    <a:moveTo>
                      <a:pt x="962" y="506"/>
                    </a:moveTo>
                    <a:cubicBezTo>
                      <a:pt x="968" y="513"/>
                      <a:pt x="974" y="513"/>
                      <a:pt x="974" y="513"/>
                    </a:cubicBezTo>
                    <a:lnTo>
                      <a:pt x="981" y="513"/>
                    </a:lnTo>
                    <a:cubicBezTo>
                      <a:pt x="962" y="513"/>
                      <a:pt x="943" y="525"/>
                      <a:pt x="924" y="532"/>
                    </a:cubicBezTo>
                    <a:lnTo>
                      <a:pt x="949" y="506"/>
                    </a:lnTo>
                    <a:close/>
                    <a:moveTo>
                      <a:pt x="1980" y="1"/>
                    </a:moveTo>
                    <a:cubicBezTo>
                      <a:pt x="1973" y="1"/>
                      <a:pt x="1967" y="2"/>
                      <a:pt x="1959" y="4"/>
                    </a:cubicBezTo>
                    <a:lnTo>
                      <a:pt x="1839" y="49"/>
                    </a:lnTo>
                    <a:cubicBezTo>
                      <a:pt x="1832" y="46"/>
                      <a:pt x="1828" y="44"/>
                      <a:pt x="1823" y="44"/>
                    </a:cubicBezTo>
                    <a:cubicBezTo>
                      <a:pt x="1818" y="44"/>
                      <a:pt x="1813" y="46"/>
                      <a:pt x="1807" y="49"/>
                    </a:cubicBezTo>
                    <a:cubicBezTo>
                      <a:pt x="1731" y="61"/>
                      <a:pt x="1654" y="93"/>
                      <a:pt x="1584" y="138"/>
                    </a:cubicBezTo>
                    <a:lnTo>
                      <a:pt x="1184" y="265"/>
                    </a:lnTo>
                    <a:cubicBezTo>
                      <a:pt x="1165" y="265"/>
                      <a:pt x="1140" y="258"/>
                      <a:pt x="1121" y="246"/>
                    </a:cubicBezTo>
                    <a:cubicBezTo>
                      <a:pt x="1112" y="240"/>
                      <a:pt x="1101" y="237"/>
                      <a:pt x="1089" y="237"/>
                    </a:cubicBezTo>
                    <a:cubicBezTo>
                      <a:pt x="1076" y="237"/>
                      <a:pt x="1061" y="242"/>
                      <a:pt x="1051" y="252"/>
                    </a:cubicBezTo>
                    <a:lnTo>
                      <a:pt x="955" y="341"/>
                    </a:lnTo>
                    <a:cubicBezTo>
                      <a:pt x="947" y="312"/>
                      <a:pt x="919" y="294"/>
                      <a:pt x="892" y="294"/>
                    </a:cubicBezTo>
                    <a:cubicBezTo>
                      <a:pt x="878" y="294"/>
                      <a:pt x="865" y="298"/>
                      <a:pt x="854" y="309"/>
                    </a:cubicBezTo>
                    <a:lnTo>
                      <a:pt x="434" y="710"/>
                    </a:lnTo>
                    <a:cubicBezTo>
                      <a:pt x="415" y="729"/>
                      <a:pt x="415" y="767"/>
                      <a:pt x="434" y="786"/>
                    </a:cubicBezTo>
                    <a:cubicBezTo>
                      <a:pt x="294" y="894"/>
                      <a:pt x="155" y="996"/>
                      <a:pt x="21" y="1097"/>
                    </a:cubicBezTo>
                    <a:cubicBezTo>
                      <a:pt x="1" y="1113"/>
                      <a:pt x="18" y="1141"/>
                      <a:pt x="38" y="1141"/>
                    </a:cubicBezTo>
                    <a:cubicBezTo>
                      <a:pt x="43" y="1141"/>
                      <a:pt x="48" y="1139"/>
                      <a:pt x="53" y="1135"/>
                    </a:cubicBezTo>
                    <a:cubicBezTo>
                      <a:pt x="244" y="1034"/>
                      <a:pt x="434" y="907"/>
                      <a:pt x="612" y="773"/>
                    </a:cubicBezTo>
                    <a:lnTo>
                      <a:pt x="676" y="722"/>
                    </a:lnTo>
                    <a:lnTo>
                      <a:pt x="695" y="722"/>
                    </a:lnTo>
                    <a:cubicBezTo>
                      <a:pt x="847" y="678"/>
                      <a:pt x="1000" y="640"/>
                      <a:pt x="1159" y="614"/>
                    </a:cubicBezTo>
                    <a:cubicBezTo>
                      <a:pt x="1241" y="595"/>
                      <a:pt x="1318" y="583"/>
                      <a:pt x="1400" y="576"/>
                    </a:cubicBezTo>
                    <a:cubicBezTo>
                      <a:pt x="1413" y="574"/>
                      <a:pt x="1428" y="572"/>
                      <a:pt x="1442" y="572"/>
                    </a:cubicBezTo>
                    <a:cubicBezTo>
                      <a:pt x="1464" y="572"/>
                      <a:pt x="1486" y="575"/>
                      <a:pt x="1508" y="583"/>
                    </a:cubicBezTo>
                    <a:cubicBezTo>
                      <a:pt x="1515" y="583"/>
                      <a:pt x="1521" y="589"/>
                      <a:pt x="1527" y="595"/>
                    </a:cubicBezTo>
                    <a:lnTo>
                      <a:pt x="1527" y="608"/>
                    </a:lnTo>
                    <a:cubicBezTo>
                      <a:pt x="1527" y="614"/>
                      <a:pt x="1527" y="621"/>
                      <a:pt x="1534" y="627"/>
                    </a:cubicBezTo>
                    <a:lnTo>
                      <a:pt x="1534" y="659"/>
                    </a:lnTo>
                    <a:cubicBezTo>
                      <a:pt x="1534" y="699"/>
                      <a:pt x="1564" y="724"/>
                      <a:pt x="1595" y="724"/>
                    </a:cubicBezTo>
                    <a:cubicBezTo>
                      <a:pt x="1612" y="724"/>
                      <a:pt x="1630" y="716"/>
                      <a:pt x="1642" y="697"/>
                    </a:cubicBezTo>
                    <a:cubicBezTo>
                      <a:pt x="1667" y="665"/>
                      <a:pt x="1673" y="621"/>
                      <a:pt x="1661" y="583"/>
                    </a:cubicBezTo>
                    <a:cubicBezTo>
                      <a:pt x="1680" y="494"/>
                      <a:pt x="1718" y="411"/>
                      <a:pt x="1769" y="335"/>
                    </a:cubicBezTo>
                    <a:cubicBezTo>
                      <a:pt x="1820" y="297"/>
                      <a:pt x="1858" y="252"/>
                      <a:pt x="1896" y="201"/>
                    </a:cubicBezTo>
                    <a:lnTo>
                      <a:pt x="1902" y="195"/>
                    </a:lnTo>
                    <a:cubicBezTo>
                      <a:pt x="1915" y="182"/>
                      <a:pt x="1921" y="169"/>
                      <a:pt x="1921" y="157"/>
                    </a:cubicBezTo>
                    <a:lnTo>
                      <a:pt x="1928" y="150"/>
                    </a:lnTo>
                    <a:lnTo>
                      <a:pt x="1991" y="131"/>
                    </a:lnTo>
                    <a:cubicBezTo>
                      <a:pt x="2060" y="103"/>
                      <a:pt x="2041" y="1"/>
                      <a:pt x="198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38"/>
              <p:cNvSpPr/>
              <p:nvPr/>
            </p:nvSpPr>
            <p:spPr>
              <a:xfrm flipH="1">
                <a:off x="6898266" y="446730"/>
                <a:ext cx="11959" cy="21355"/>
              </a:xfrm>
              <a:custGeom>
                <a:rect b="b" l="l" r="r" t="t"/>
                <a:pathLst>
                  <a:path extrusionOk="0" h="125" w="70">
                    <a:moveTo>
                      <a:pt x="28" y="0"/>
                    </a:moveTo>
                    <a:cubicBezTo>
                      <a:pt x="25" y="0"/>
                      <a:pt x="22" y="2"/>
                      <a:pt x="19" y="5"/>
                    </a:cubicBezTo>
                    <a:cubicBezTo>
                      <a:pt x="6" y="5"/>
                      <a:pt x="0" y="12"/>
                      <a:pt x="0" y="24"/>
                    </a:cubicBezTo>
                    <a:cubicBezTo>
                      <a:pt x="0" y="31"/>
                      <a:pt x="0" y="43"/>
                      <a:pt x="0" y="50"/>
                    </a:cubicBezTo>
                    <a:cubicBezTo>
                      <a:pt x="0" y="56"/>
                      <a:pt x="6" y="62"/>
                      <a:pt x="6" y="69"/>
                    </a:cubicBezTo>
                    <a:cubicBezTo>
                      <a:pt x="6" y="82"/>
                      <a:pt x="13" y="94"/>
                      <a:pt x="19" y="107"/>
                    </a:cubicBezTo>
                    <a:cubicBezTo>
                      <a:pt x="19" y="113"/>
                      <a:pt x="25" y="120"/>
                      <a:pt x="32" y="120"/>
                    </a:cubicBezTo>
                    <a:cubicBezTo>
                      <a:pt x="35" y="123"/>
                      <a:pt x="38" y="124"/>
                      <a:pt x="41" y="124"/>
                    </a:cubicBezTo>
                    <a:cubicBezTo>
                      <a:pt x="45" y="124"/>
                      <a:pt x="48" y="123"/>
                      <a:pt x="51" y="120"/>
                    </a:cubicBezTo>
                    <a:cubicBezTo>
                      <a:pt x="57" y="120"/>
                      <a:pt x="64" y="113"/>
                      <a:pt x="70" y="107"/>
                    </a:cubicBezTo>
                    <a:cubicBezTo>
                      <a:pt x="70" y="101"/>
                      <a:pt x="70" y="94"/>
                      <a:pt x="70" y="88"/>
                    </a:cubicBezTo>
                    <a:cubicBezTo>
                      <a:pt x="70" y="75"/>
                      <a:pt x="70" y="62"/>
                      <a:pt x="64" y="50"/>
                    </a:cubicBezTo>
                    <a:lnTo>
                      <a:pt x="57" y="37"/>
                    </a:lnTo>
                    <a:cubicBezTo>
                      <a:pt x="57" y="31"/>
                      <a:pt x="51" y="24"/>
                      <a:pt x="51" y="24"/>
                    </a:cubicBezTo>
                    <a:lnTo>
                      <a:pt x="45" y="12"/>
                    </a:lnTo>
                    <a:cubicBezTo>
                      <a:pt x="45" y="12"/>
                      <a:pt x="38" y="5"/>
                      <a:pt x="32" y="5"/>
                    </a:cubicBezTo>
                    <a:cubicBezTo>
                      <a:pt x="32" y="2"/>
                      <a:pt x="30" y="0"/>
                      <a:pt x="2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38"/>
              <p:cNvSpPr/>
              <p:nvPr/>
            </p:nvSpPr>
            <p:spPr>
              <a:xfrm flipH="1">
                <a:off x="6855899" y="361822"/>
                <a:ext cx="109849" cy="228071"/>
              </a:xfrm>
              <a:custGeom>
                <a:rect b="b" l="l" r="r" t="t"/>
                <a:pathLst>
                  <a:path extrusionOk="0" h="1335" w="643">
                    <a:moveTo>
                      <a:pt x="39" y="0"/>
                    </a:moveTo>
                    <a:cubicBezTo>
                      <a:pt x="20" y="0"/>
                      <a:pt x="1" y="19"/>
                      <a:pt x="20" y="32"/>
                    </a:cubicBezTo>
                    <a:cubicBezTo>
                      <a:pt x="33" y="45"/>
                      <a:pt x="52" y="70"/>
                      <a:pt x="71" y="83"/>
                    </a:cubicBezTo>
                    <a:lnTo>
                      <a:pt x="128" y="134"/>
                    </a:lnTo>
                    <a:cubicBezTo>
                      <a:pt x="166" y="165"/>
                      <a:pt x="204" y="204"/>
                      <a:pt x="236" y="242"/>
                    </a:cubicBezTo>
                    <a:cubicBezTo>
                      <a:pt x="306" y="318"/>
                      <a:pt x="363" y="407"/>
                      <a:pt x="401" y="502"/>
                    </a:cubicBezTo>
                    <a:cubicBezTo>
                      <a:pt x="433" y="572"/>
                      <a:pt x="458" y="642"/>
                      <a:pt x="471" y="718"/>
                    </a:cubicBezTo>
                    <a:cubicBezTo>
                      <a:pt x="462" y="709"/>
                      <a:pt x="451" y="705"/>
                      <a:pt x="440" y="705"/>
                    </a:cubicBezTo>
                    <a:cubicBezTo>
                      <a:pt x="421" y="705"/>
                      <a:pt x="403" y="717"/>
                      <a:pt x="395" y="737"/>
                    </a:cubicBezTo>
                    <a:cubicBezTo>
                      <a:pt x="389" y="782"/>
                      <a:pt x="389" y="833"/>
                      <a:pt x="395" y="884"/>
                    </a:cubicBezTo>
                    <a:cubicBezTo>
                      <a:pt x="395" y="928"/>
                      <a:pt x="395" y="973"/>
                      <a:pt x="389" y="1017"/>
                    </a:cubicBezTo>
                    <a:cubicBezTo>
                      <a:pt x="382" y="1112"/>
                      <a:pt x="363" y="1201"/>
                      <a:pt x="338" y="1290"/>
                    </a:cubicBezTo>
                    <a:cubicBezTo>
                      <a:pt x="333" y="1308"/>
                      <a:pt x="348" y="1323"/>
                      <a:pt x="364" y="1323"/>
                    </a:cubicBezTo>
                    <a:cubicBezTo>
                      <a:pt x="370" y="1323"/>
                      <a:pt x="377" y="1321"/>
                      <a:pt x="382" y="1316"/>
                    </a:cubicBezTo>
                    <a:cubicBezTo>
                      <a:pt x="395" y="1328"/>
                      <a:pt x="414" y="1335"/>
                      <a:pt x="427" y="1335"/>
                    </a:cubicBezTo>
                    <a:cubicBezTo>
                      <a:pt x="484" y="1335"/>
                      <a:pt x="528" y="1278"/>
                      <a:pt x="554" y="1233"/>
                    </a:cubicBezTo>
                    <a:cubicBezTo>
                      <a:pt x="579" y="1182"/>
                      <a:pt x="598" y="1131"/>
                      <a:pt x="605" y="1074"/>
                    </a:cubicBezTo>
                    <a:cubicBezTo>
                      <a:pt x="643" y="864"/>
                      <a:pt x="617" y="648"/>
                      <a:pt x="522" y="458"/>
                    </a:cubicBezTo>
                    <a:cubicBezTo>
                      <a:pt x="471" y="356"/>
                      <a:pt x="408" y="261"/>
                      <a:pt x="331" y="178"/>
                    </a:cubicBezTo>
                    <a:cubicBezTo>
                      <a:pt x="287" y="134"/>
                      <a:pt x="249" y="102"/>
                      <a:pt x="198" y="70"/>
                    </a:cubicBezTo>
                    <a:cubicBezTo>
                      <a:pt x="179" y="51"/>
                      <a:pt x="153" y="38"/>
                      <a:pt x="128" y="26"/>
                    </a:cubicBezTo>
                    <a:cubicBezTo>
                      <a:pt x="96" y="13"/>
                      <a:pt x="64" y="7"/>
                      <a:pt x="3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38"/>
              <p:cNvSpPr/>
              <p:nvPr/>
            </p:nvSpPr>
            <p:spPr>
              <a:xfrm flipH="1">
                <a:off x="6871103" y="861187"/>
                <a:ext cx="17425" cy="59281"/>
              </a:xfrm>
              <a:custGeom>
                <a:rect b="b" l="l" r="r" t="t"/>
                <a:pathLst>
                  <a:path extrusionOk="0" h="347" w="102">
                    <a:moveTo>
                      <a:pt x="23" y="0"/>
                    </a:moveTo>
                    <a:cubicBezTo>
                      <a:pt x="11" y="0"/>
                      <a:pt x="0" y="7"/>
                      <a:pt x="0" y="20"/>
                    </a:cubicBezTo>
                    <a:cubicBezTo>
                      <a:pt x="6" y="77"/>
                      <a:pt x="13" y="128"/>
                      <a:pt x="19" y="178"/>
                    </a:cubicBezTo>
                    <a:lnTo>
                      <a:pt x="26" y="261"/>
                    </a:lnTo>
                    <a:cubicBezTo>
                      <a:pt x="26" y="274"/>
                      <a:pt x="32" y="286"/>
                      <a:pt x="32" y="299"/>
                    </a:cubicBezTo>
                    <a:cubicBezTo>
                      <a:pt x="38" y="312"/>
                      <a:pt x="45" y="325"/>
                      <a:pt x="51" y="337"/>
                    </a:cubicBezTo>
                    <a:cubicBezTo>
                      <a:pt x="56" y="344"/>
                      <a:pt x="62" y="347"/>
                      <a:pt x="69" y="347"/>
                    </a:cubicBezTo>
                    <a:cubicBezTo>
                      <a:pt x="80" y="347"/>
                      <a:pt x="91" y="339"/>
                      <a:pt x="95" y="331"/>
                    </a:cubicBezTo>
                    <a:cubicBezTo>
                      <a:pt x="102" y="299"/>
                      <a:pt x="102" y="274"/>
                      <a:pt x="95" y="242"/>
                    </a:cubicBezTo>
                    <a:cubicBezTo>
                      <a:pt x="89" y="223"/>
                      <a:pt x="89" y="197"/>
                      <a:pt x="83" y="172"/>
                    </a:cubicBezTo>
                    <a:cubicBezTo>
                      <a:pt x="70" y="121"/>
                      <a:pt x="57" y="70"/>
                      <a:pt x="51" y="20"/>
                    </a:cubicBezTo>
                    <a:cubicBezTo>
                      <a:pt x="48" y="7"/>
                      <a:pt x="35" y="0"/>
                      <a:pt x="2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38"/>
              <p:cNvSpPr/>
              <p:nvPr/>
            </p:nvSpPr>
            <p:spPr>
              <a:xfrm flipH="1">
                <a:off x="6864611" y="951220"/>
                <a:ext cx="11959" cy="43052"/>
              </a:xfrm>
              <a:custGeom>
                <a:rect b="b" l="l" r="r" t="t"/>
                <a:pathLst>
                  <a:path extrusionOk="0" h="252" w="70">
                    <a:moveTo>
                      <a:pt x="25" y="1"/>
                    </a:moveTo>
                    <a:cubicBezTo>
                      <a:pt x="13" y="1"/>
                      <a:pt x="0" y="14"/>
                      <a:pt x="0" y="33"/>
                    </a:cubicBezTo>
                    <a:lnTo>
                      <a:pt x="6" y="141"/>
                    </a:lnTo>
                    <a:cubicBezTo>
                      <a:pt x="6" y="172"/>
                      <a:pt x="19" y="211"/>
                      <a:pt x="32" y="242"/>
                    </a:cubicBezTo>
                    <a:cubicBezTo>
                      <a:pt x="35" y="249"/>
                      <a:pt x="40" y="252"/>
                      <a:pt x="45" y="252"/>
                    </a:cubicBezTo>
                    <a:cubicBezTo>
                      <a:pt x="49" y="252"/>
                      <a:pt x="54" y="249"/>
                      <a:pt x="57" y="242"/>
                    </a:cubicBezTo>
                    <a:cubicBezTo>
                      <a:pt x="64" y="211"/>
                      <a:pt x="70" y="179"/>
                      <a:pt x="64" y="141"/>
                    </a:cubicBezTo>
                    <a:lnTo>
                      <a:pt x="57" y="33"/>
                    </a:lnTo>
                    <a:cubicBezTo>
                      <a:pt x="57" y="14"/>
                      <a:pt x="45" y="1"/>
                      <a:pt x="25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38"/>
              <p:cNvSpPr/>
              <p:nvPr/>
            </p:nvSpPr>
            <p:spPr>
              <a:xfrm flipH="1">
                <a:off x="6814556" y="735278"/>
                <a:ext cx="104040" cy="519354"/>
              </a:xfrm>
              <a:custGeom>
                <a:rect b="b" l="l" r="r" t="t"/>
                <a:pathLst>
                  <a:path extrusionOk="0" h="3040" w="609">
                    <a:moveTo>
                      <a:pt x="132" y="0"/>
                    </a:moveTo>
                    <a:cubicBezTo>
                      <a:pt x="100" y="0"/>
                      <a:pt x="81" y="26"/>
                      <a:pt x="74" y="51"/>
                    </a:cubicBezTo>
                    <a:cubicBezTo>
                      <a:pt x="74" y="115"/>
                      <a:pt x="62" y="172"/>
                      <a:pt x="49" y="223"/>
                    </a:cubicBezTo>
                    <a:cubicBezTo>
                      <a:pt x="43" y="254"/>
                      <a:pt x="36" y="280"/>
                      <a:pt x="30" y="312"/>
                    </a:cubicBezTo>
                    <a:cubicBezTo>
                      <a:pt x="24" y="343"/>
                      <a:pt x="17" y="369"/>
                      <a:pt x="5" y="401"/>
                    </a:cubicBezTo>
                    <a:cubicBezTo>
                      <a:pt x="0" y="418"/>
                      <a:pt x="16" y="429"/>
                      <a:pt x="30" y="429"/>
                    </a:cubicBezTo>
                    <a:cubicBezTo>
                      <a:pt x="38" y="429"/>
                      <a:pt x="45" y="426"/>
                      <a:pt x="49" y="420"/>
                    </a:cubicBezTo>
                    <a:cubicBezTo>
                      <a:pt x="62" y="394"/>
                      <a:pt x="87" y="369"/>
                      <a:pt x="106" y="337"/>
                    </a:cubicBezTo>
                    <a:cubicBezTo>
                      <a:pt x="119" y="312"/>
                      <a:pt x="132" y="280"/>
                      <a:pt x="144" y="248"/>
                    </a:cubicBezTo>
                    <a:cubicBezTo>
                      <a:pt x="157" y="216"/>
                      <a:pt x="163" y="185"/>
                      <a:pt x="170" y="153"/>
                    </a:cubicBezTo>
                    <a:lnTo>
                      <a:pt x="170" y="153"/>
                    </a:lnTo>
                    <a:cubicBezTo>
                      <a:pt x="157" y="229"/>
                      <a:pt x="151" y="299"/>
                      <a:pt x="151" y="369"/>
                    </a:cubicBezTo>
                    <a:lnTo>
                      <a:pt x="151" y="375"/>
                    </a:lnTo>
                    <a:lnTo>
                      <a:pt x="144" y="483"/>
                    </a:lnTo>
                    <a:cubicBezTo>
                      <a:pt x="144" y="509"/>
                      <a:pt x="170" y="534"/>
                      <a:pt x="195" y="534"/>
                    </a:cubicBezTo>
                    <a:cubicBezTo>
                      <a:pt x="379" y="1138"/>
                      <a:pt x="475" y="1767"/>
                      <a:pt x="481" y="2402"/>
                    </a:cubicBezTo>
                    <a:cubicBezTo>
                      <a:pt x="481" y="2593"/>
                      <a:pt x="468" y="2790"/>
                      <a:pt x="456" y="2987"/>
                    </a:cubicBezTo>
                    <a:cubicBezTo>
                      <a:pt x="456" y="3022"/>
                      <a:pt x="483" y="3039"/>
                      <a:pt x="511" y="3039"/>
                    </a:cubicBezTo>
                    <a:cubicBezTo>
                      <a:pt x="538" y="3039"/>
                      <a:pt x="567" y="3022"/>
                      <a:pt x="570" y="2987"/>
                    </a:cubicBezTo>
                    <a:cubicBezTo>
                      <a:pt x="608" y="2644"/>
                      <a:pt x="608" y="2294"/>
                      <a:pt x="576" y="1951"/>
                    </a:cubicBezTo>
                    <a:cubicBezTo>
                      <a:pt x="551" y="1608"/>
                      <a:pt x="500" y="1265"/>
                      <a:pt x="418" y="928"/>
                    </a:cubicBezTo>
                    <a:cubicBezTo>
                      <a:pt x="373" y="737"/>
                      <a:pt x="316" y="547"/>
                      <a:pt x="252" y="363"/>
                    </a:cubicBezTo>
                    <a:cubicBezTo>
                      <a:pt x="252" y="356"/>
                      <a:pt x="246" y="350"/>
                      <a:pt x="240" y="343"/>
                    </a:cubicBezTo>
                    <a:cubicBezTo>
                      <a:pt x="240" y="267"/>
                      <a:pt x="233" y="197"/>
                      <a:pt x="227" y="127"/>
                    </a:cubicBezTo>
                    <a:cubicBezTo>
                      <a:pt x="224" y="112"/>
                      <a:pt x="214" y="106"/>
                      <a:pt x="203" y="106"/>
                    </a:cubicBezTo>
                    <a:cubicBezTo>
                      <a:pt x="192" y="106"/>
                      <a:pt x="179" y="114"/>
                      <a:pt x="176" y="127"/>
                    </a:cubicBezTo>
                    <a:cubicBezTo>
                      <a:pt x="176" y="102"/>
                      <a:pt x="182" y="83"/>
                      <a:pt x="182" y="57"/>
                    </a:cubicBezTo>
                    <a:cubicBezTo>
                      <a:pt x="182" y="26"/>
                      <a:pt x="157" y="0"/>
                      <a:pt x="132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38"/>
              <p:cNvSpPr/>
              <p:nvPr/>
            </p:nvSpPr>
            <p:spPr>
              <a:xfrm flipH="1">
                <a:off x="7211924" y="606294"/>
                <a:ext cx="15375" cy="19476"/>
              </a:xfrm>
              <a:custGeom>
                <a:rect b="b" l="l" r="r" t="t"/>
                <a:pathLst>
                  <a:path extrusionOk="0" h="114" w="90">
                    <a:moveTo>
                      <a:pt x="67" y="1"/>
                    </a:moveTo>
                    <a:cubicBezTo>
                      <a:pt x="64" y="1"/>
                      <a:pt x="61" y="2"/>
                      <a:pt x="58" y="5"/>
                    </a:cubicBezTo>
                    <a:cubicBezTo>
                      <a:pt x="51" y="5"/>
                      <a:pt x="45" y="18"/>
                      <a:pt x="39" y="24"/>
                    </a:cubicBezTo>
                    <a:cubicBezTo>
                      <a:pt x="32" y="31"/>
                      <a:pt x="32" y="37"/>
                      <a:pt x="26" y="44"/>
                    </a:cubicBezTo>
                    <a:lnTo>
                      <a:pt x="7" y="82"/>
                    </a:lnTo>
                    <a:cubicBezTo>
                      <a:pt x="0" y="88"/>
                      <a:pt x="0" y="101"/>
                      <a:pt x="13" y="113"/>
                    </a:cubicBezTo>
                    <a:cubicBezTo>
                      <a:pt x="26" y="113"/>
                      <a:pt x="39" y="113"/>
                      <a:pt x="45" y="107"/>
                    </a:cubicBezTo>
                    <a:lnTo>
                      <a:pt x="64" y="69"/>
                    </a:lnTo>
                    <a:cubicBezTo>
                      <a:pt x="70" y="63"/>
                      <a:pt x="70" y="56"/>
                      <a:pt x="77" y="50"/>
                    </a:cubicBezTo>
                    <a:cubicBezTo>
                      <a:pt x="77" y="37"/>
                      <a:pt x="89" y="31"/>
                      <a:pt x="83" y="18"/>
                    </a:cubicBezTo>
                    <a:cubicBezTo>
                      <a:pt x="83" y="12"/>
                      <a:pt x="77" y="5"/>
                      <a:pt x="77" y="5"/>
                    </a:cubicBezTo>
                    <a:cubicBezTo>
                      <a:pt x="74" y="2"/>
                      <a:pt x="70" y="1"/>
                      <a:pt x="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8"/>
              <p:cNvSpPr/>
              <p:nvPr/>
            </p:nvSpPr>
            <p:spPr>
              <a:xfrm flipH="1">
                <a:off x="7090288" y="552992"/>
                <a:ext cx="12813" cy="56719"/>
              </a:xfrm>
              <a:custGeom>
                <a:rect b="b" l="l" r="r" t="t"/>
                <a:pathLst>
                  <a:path extrusionOk="0" h="332" w="75">
                    <a:moveTo>
                      <a:pt x="28" y="0"/>
                    </a:moveTo>
                    <a:cubicBezTo>
                      <a:pt x="15" y="0"/>
                      <a:pt x="0" y="13"/>
                      <a:pt x="4" y="31"/>
                    </a:cubicBezTo>
                    <a:cubicBezTo>
                      <a:pt x="11" y="82"/>
                      <a:pt x="17" y="127"/>
                      <a:pt x="17" y="171"/>
                    </a:cubicBezTo>
                    <a:lnTo>
                      <a:pt x="17" y="241"/>
                    </a:lnTo>
                    <a:cubicBezTo>
                      <a:pt x="17" y="267"/>
                      <a:pt x="17" y="292"/>
                      <a:pt x="23" y="317"/>
                    </a:cubicBezTo>
                    <a:cubicBezTo>
                      <a:pt x="26" y="327"/>
                      <a:pt x="36" y="332"/>
                      <a:pt x="46" y="332"/>
                    </a:cubicBezTo>
                    <a:cubicBezTo>
                      <a:pt x="55" y="332"/>
                      <a:pt x="65" y="327"/>
                      <a:pt x="68" y="317"/>
                    </a:cubicBezTo>
                    <a:cubicBezTo>
                      <a:pt x="74" y="292"/>
                      <a:pt x="74" y="267"/>
                      <a:pt x="74" y="241"/>
                    </a:cubicBezTo>
                    <a:lnTo>
                      <a:pt x="74" y="165"/>
                    </a:lnTo>
                    <a:cubicBezTo>
                      <a:pt x="68" y="120"/>
                      <a:pt x="61" y="70"/>
                      <a:pt x="49" y="19"/>
                    </a:cubicBezTo>
                    <a:cubicBezTo>
                      <a:pt x="46" y="6"/>
                      <a:pt x="37" y="0"/>
                      <a:pt x="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8"/>
              <p:cNvSpPr/>
              <p:nvPr/>
            </p:nvSpPr>
            <p:spPr>
              <a:xfrm flipH="1">
                <a:off x="7107713" y="487389"/>
                <a:ext cx="38951" cy="126763"/>
              </a:xfrm>
              <a:custGeom>
                <a:rect b="b" l="l" r="r" t="t"/>
                <a:pathLst>
                  <a:path extrusionOk="0" h="742" w="228">
                    <a:moveTo>
                      <a:pt x="26" y="1"/>
                    </a:moveTo>
                    <a:cubicBezTo>
                      <a:pt x="12" y="1"/>
                      <a:pt x="1" y="14"/>
                      <a:pt x="5" y="28"/>
                    </a:cubicBezTo>
                    <a:cubicBezTo>
                      <a:pt x="56" y="142"/>
                      <a:pt x="94" y="257"/>
                      <a:pt x="119" y="377"/>
                    </a:cubicBezTo>
                    <a:cubicBezTo>
                      <a:pt x="132" y="435"/>
                      <a:pt x="138" y="498"/>
                      <a:pt x="145" y="555"/>
                    </a:cubicBezTo>
                    <a:cubicBezTo>
                      <a:pt x="145" y="587"/>
                      <a:pt x="145" y="612"/>
                      <a:pt x="145" y="644"/>
                    </a:cubicBezTo>
                    <a:cubicBezTo>
                      <a:pt x="138" y="676"/>
                      <a:pt x="145" y="701"/>
                      <a:pt x="158" y="727"/>
                    </a:cubicBezTo>
                    <a:cubicBezTo>
                      <a:pt x="161" y="736"/>
                      <a:pt x="169" y="741"/>
                      <a:pt x="177" y="741"/>
                    </a:cubicBezTo>
                    <a:cubicBezTo>
                      <a:pt x="186" y="741"/>
                      <a:pt x="196" y="736"/>
                      <a:pt x="202" y="727"/>
                    </a:cubicBezTo>
                    <a:cubicBezTo>
                      <a:pt x="221" y="676"/>
                      <a:pt x="227" y="612"/>
                      <a:pt x="215" y="549"/>
                    </a:cubicBezTo>
                    <a:cubicBezTo>
                      <a:pt x="215" y="485"/>
                      <a:pt x="202" y="422"/>
                      <a:pt x="189" y="358"/>
                    </a:cubicBezTo>
                    <a:cubicBezTo>
                      <a:pt x="158" y="238"/>
                      <a:pt x="107" y="117"/>
                      <a:pt x="43" y="9"/>
                    </a:cubicBezTo>
                    <a:cubicBezTo>
                      <a:pt x="38" y="3"/>
                      <a:pt x="31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38"/>
              <p:cNvSpPr/>
              <p:nvPr/>
            </p:nvSpPr>
            <p:spPr>
              <a:xfrm flipH="1">
                <a:off x="7138122" y="512845"/>
                <a:ext cx="19988" cy="44248"/>
              </a:xfrm>
              <a:custGeom>
                <a:rect b="b" l="l" r="r" t="t"/>
                <a:pathLst>
                  <a:path extrusionOk="0" h="259" w="117">
                    <a:moveTo>
                      <a:pt x="31" y="0"/>
                    </a:moveTo>
                    <a:cubicBezTo>
                      <a:pt x="16" y="0"/>
                      <a:pt x="1" y="12"/>
                      <a:pt x="8" y="31"/>
                    </a:cubicBezTo>
                    <a:cubicBezTo>
                      <a:pt x="15" y="69"/>
                      <a:pt x="28" y="101"/>
                      <a:pt x="40" y="139"/>
                    </a:cubicBezTo>
                    <a:lnTo>
                      <a:pt x="53" y="197"/>
                    </a:lnTo>
                    <a:cubicBezTo>
                      <a:pt x="59" y="216"/>
                      <a:pt x="66" y="235"/>
                      <a:pt x="78" y="247"/>
                    </a:cubicBezTo>
                    <a:cubicBezTo>
                      <a:pt x="81" y="255"/>
                      <a:pt x="87" y="259"/>
                      <a:pt x="94" y="259"/>
                    </a:cubicBezTo>
                    <a:cubicBezTo>
                      <a:pt x="103" y="259"/>
                      <a:pt x="113" y="252"/>
                      <a:pt x="117" y="241"/>
                    </a:cubicBezTo>
                    <a:cubicBezTo>
                      <a:pt x="117" y="222"/>
                      <a:pt x="110" y="203"/>
                      <a:pt x="104" y="184"/>
                    </a:cubicBezTo>
                    <a:lnTo>
                      <a:pt x="85" y="127"/>
                    </a:lnTo>
                    <a:cubicBezTo>
                      <a:pt x="78" y="95"/>
                      <a:pt x="66" y="57"/>
                      <a:pt x="53" y="19"/>
                    </a:cubicBezTo>
                    <a:cubicBezTo>
                      <a:pt x="50" y="6"/>
                      <a:pt x="41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8"/>
              <p:cNvSpPr/>
              <p:nvPr/>
            </p:nvSpPr>
            <p:spPr>
              <a:xfrm flipH="1">
                <a:off x="7155548" y="480214"/>
                <a:ext cx="51593" cy="82345"/>
              </a:xfrm>
              <a:custGeom>
                <a:rect b="b" l="l" r="r" t="t"/>
                <a:pathLst>
                  <a:path extrusionOk="0" h="482" w="302">
                    <a:moveTo>
                      <a:pt x="29" y="0"/>
                    </a:moveTo>
                    <a:cubicBezTo>
                      <a:pt x="13" y="0"/>
                      <a:pt x="1" y="23"/>
                      <a:pt x="16" y="38"/>
                    </a:cubicBezTo>
                    <a:cubicBezTo>
                      <a:pt x="73" y="95"/>
                      <a:pt x="124" y="165"/>
                      <a:pt x="162" y="241"/>
                    </a:cubicBezTo>
                    <a:cubicBezTo>
                      <a:pt x="181" y="280"/>
                      <a:pt x="194" y="318"/>
                      <a:pt x="200" y="356"/>
                    </a:cubicBezTo>
                    <a:cubicBezTo>
                      <a:pt x="207" y="375"/>
                      <a:pt x="213" y="394"/>
                      <a:pt x="213" y="419"/>
                    </a:cubicBezTo>
                    <a:cubicBezTo>
                      <a:pt x="213" y="438"/>
                      <a:pt x="226" y="464"/>
                      <a:pt x="245" y="477"/>
                    </a:cubicBezTo>
                    <a:cubicBezTo>
                      <a:pt x="248" y="480"/>
                      <a:pt x="253" y="481"/>
                      <a:pt x="257" y="481"/>
                    </a:cubicBezTo>
                    <a:cubicBezTo>
                      <a:pt x="262" y="481"/>
                      <a:pt x="267" y="480"/>
                      <a:pt x="270" y="477"/>
                    </a:cubicBezTo>
                    <a:cubicBezTo>
                      <a:pt x="302" y="445"/>
                      <a:pt x="283" y="381"/>
                      <a:pt x="270" y="343"/>
                    </a:cubicBezTo>
                    <a:cubicBezTo>
                      <a:pt x="257" y="292"/>
                      <a:pt x="238" y="254"/>
                      <a:pt x="219" y="210"/>
                    </a:cubicBezTo>
                    <a:cubicBezTo>
                      <a:pt x="181" y="127"/>
                      <a:pt x="118" y="57"/>
                      <a:pt x="41" y="6"/>
                    </a:cubicBezTo>
                    <a:cubicBezTo>
                      <a:pt x="37" y="2"/>
                      <a:pt x="33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8"/>
              <p:cNvSpPr/>
              <p:nvPr/>
            </p:nvSpPr>
            <p:spPr>
              <a:xfrm flipH="1">
                <a:off x="7193474" y="484314"/>
                <a:ext cx="52276" cy="106946"/>
              </a:xfrm>
              <a:custGeom>
                <a:rect b="b" l="l" r="r" t="t"/>
                <a:pathLst>
                  <a:path extrusionOk="0" h="626" w="306">
                    <a:moveTo>
                      <a:pt x="55" y="1"/>
                    </a:moveTo>
                    <a:cubicBezTo>
                      <a:pt x="40" y="1"/>
                      <a:pt x="26" y="5"/>
                      <a:pt x="13" y="14"/>
                    </a:cubicBezTo>
                    <a:cubicBezTo>
                      <a:pt x="0" y="27"/>
                      <a:pt x="0" y="39"/>
                      <a:pt x="7" y="52"/>
                    </a:cubicBezTo>
                    <a:cubicBezTo>
                      <a:pt x="13" y="71"/>
                      <a:pt x="39" y="84"/>
                      <a:pt x="58" y="97"/>
                    </a:cubicBezTo>
                    <a:cubicBezTo>
                      <a:pt x="77" y="109"/>
                      <a:pt x="96" y="122"/>
                      <a:pt x="108" y="141"/>
                    </a:cubicBezTo>
                    <a:cubicBezTo>
                      <a:pt x="147" y="173"/>
                      <a:pt x="172" y="211"/>
                      <a:pt x="185" y="256"/>
                    </a:cubicBezTo>
                    <a:cubicBezTo>
                      <a:pt x="216" y="370"/>
                      <a:pt x="216" y="484"/>
                      <a:pt x="185" y="599"/>
                    </a:cubicBezTo>
                    <a:cubicBezTo>
                      <a:pt x="181" y="614"/>
                      <a:pt x="196" y="625"/>
                      <a:pt x="210" y="625"/>
                    </a:cubicBezTo>
                    <a:cubicBezTo>
                      <a:pt x="219" y="625"/>
                      <a:pt x="227" y="621"/>
                      <a:pt x="229" y="611"/>
                    </a:cubicBezTo>
                    <a:cubicBezTo>
                      <a:pt x="248" y="580"/>
                      <a:pt x="261" y="548"/>
                      <a:pt x="274" y="516"/>
                    </a:cubicBezTo>
                    <a:cubicBezTo>
                      <a:pt x="280" y="484"/>
                      <a:pt x="286" y="453"/>
                      <a:pt x="293" y="414"/>
                    </a:cubicBezTo>
                    <a:cubicBezTo>
                      <a:pt x="305" y="351"/>
                      <a:pt x="299" y="281"/>
                      <a:pt x="274" y="217"/>
                    </a:cubicBezTo>
                    <a:cubicBezTo>
                      <a:pt x="255" y="160"/>
                      <a:pt x="223" y="103"/>
                      <a:pt x="178" y="65"/>
                    </a:cubicBezTo>
                    <a:cubicBezTo>
                      <a:pt x="150" y="36"/>
                      <a:pt x="100" y="1"/>
                      <a:pt x="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8"/>
              <p:cNvSpPr/>
              <p:nvPr/>
            </p:nvSpPr>
            <p:spPr>
              <a:xfrm flipH="1">
                <a:off x="7199186" y="489698"/>
                <a:ext cx="135816" cy="121467"/>
              </a:xfrm>
              <a:custGeom>
                <a:rect b="b" l="l" r="r" t="t"/>
                <a:pathLst>
                  <a:path extrusionOk="0" h="711" w="795">
                    <a:moveTo>
                      <a:pt x="388" y="123"/>
                    </a:moveTo>
                    <a:cubicBezTo>
                      <a:pt x="457" y="123"/>
                      <a:pt x="519" y="154"/>
                      <a:pt x="566" y="206"/>
                    </a:cubicBezTo>
                    <a:cubicBezTo>
                      <a:pt x="610" y="264"/>
                      <a:pt x="623" y="340"/>
                      <a:pt x="610" y="416"/>
                    </a:cubicBezTo>
                    <a:cubicBezTo>
                      <a:pt x="591" y="473"/>
                      <a:pt x="553" y="524"/>
                      <a:pt x="502" y="556"/>
                    </a:cubicBezTo>
                    <a:cubicBezTo>
                      <a:pt x="534" y="524"/>
                      <a:pt x="553" y="492"/>
                      <a:pt x="566" y="454"/>
                    </a:cubicBezTo>
                    <a:cubicBezTo>
                      <a:pt x="591" y="384"/>
                      <a:pt x="585" y="308"/>
                      <a:pt x="547" y="251"/>
                    </a:cubicBezTo>
                    <a:cubicBezTo>
                      <a:pt x="502" y="181"/>
                      <a:pt x="426" y="136"/>
                      <a:pt x="350" y="130"/>
                    </a:cubicBezTo>
                    <a:lnTo>
                      <a:pt x="324" y="130"/>
                    </a:lnTo>
                    <a:cubicBezTo>
                      <a:pt x="337" y="124"/>
                      <a:pt x="350" y="124"/>
                      <a:pt x="369" y="124"/>
                    </a:cubicBezTo>
                    <a:cubicBezTo>
                      <a:pt x="375" y="123"/>
                      <a:pt x="382" y="123"/>
                      <a:pt x="388" y="123"/>
                    </a:cubicBezTo>
                    <a:close/>
                    <a:moveTo>
                      <a:pt x="384" y="0"/>
                    </a:moveTo>
                    <a:cubicBezTo>
                      <a:pt x="285" y="0"/>
                      <a:pt x="185" y="42"/>
                      <a:pt x="115" y="130"/>
                    </a:cubicBezTo>
                    <a:cubicBezTo>
                      <a:pt x="64" y="175"/>
                      <a:pt x="32" y="232"/>
                      <a:pt x="26" y="295"/>
                    </a:cubicBezTo>
                    <a:cubicBezTo>
                      <a:pt x="0" y="441"/>
                      <a:pt x="70" y="594"/>
                      <a:pt x="204" y="664"/>
                    </a:cubicBezTo>
                    <a:cubicBezTo>
                      <a:pt x="260" y="696"/>
                      <a:pt x="319" y="711"/>
                      <a:pt x="376" y="711"/>
                    </a:cubicBezTo>
                    <a:cubicBezTo>
                      <a:pt x="600" y="711"/>
                      <a:pt x="794" y="488"/>
                      <a:pt x="718" y="244"/>
                    </a:cubicBezTo>
                    <a:cubicBezTo>
                      <a:pt x="670" y="87"/>
                      <a:pt x="528" y="0"/>
                      <a:pt x="3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8"/>
              <p:cNvSpPr/>
              <p:nvPr/>
            </p:nvSpPr>
            <p:spPr>
              <a:xfrm flipH="1">
                <a:off x="7196720" y="476285"/>
                <a:ext cx="29042" cy="37585"/>
              </a:xfrm>
              <a:custGeom>
                <a:rect b="b" l="l" r="r" t="t"/>
                <a:pathLst>
                  <a:path extrusionOk="0" h="220" w="170">
                    <a:moveTo>
                      <a:pt x="27" y="1"/>
                    </a:moveTo>
                    <a:cubicBezTo>
                      <a:pt x="12" y="1"/>
                      <a:pt x="1" y="25"/>
                      <a:pt x="17" y="36"/>
                    </a:cubicBezTo>
                    <a:lnTo>
                      <a:pt x="23" y="48"/>
                    </a:lnTo>
                    <a:cubicBezTo>
                      <a:pt x="36" y="55"/>
                      <a:pt x="49" y="67"/>
                      <a:pt x="61" y="80"/>
                    </a:cubicBezTo>
                    <a:lnTo>
                      <a:pt x="80" y="99"/>
                    </a:lnTo>
                    <a:lnTo>
                      <a:pt x="93" y="112"/>
                    </a:lnTo>
                    <a:cubicBezTo>
                      <a:pt x="106" y="131"/>
                      <a:pt x="112" y="144"/>
                      <a:pt x="125" y="163"/>
                    </a:cubicBezTo>
                    <a:cubicBezTo>
                      <a:pt x="125" y="163"/>
                      <a:pt x="125" y="169"/>
                      <a:pt x="125" y="175"/>
                    </a:cubicBezTo>
                    <a:lnTo>
                      <a:pt x="125" y="182"/>
                    </a:lnTo>
                    <a:cubicBezTo>
                      <a:pt x="131" y="188"/>
                      <a:pt x="131" y="194"/>
                      <a:pt x="131" y="201"/>
                    </a:cubicBezTo>
                    <a:lnTo>
                      <a:pt x="144" y="207"/>
                    </a:lnTo>
                    <a:cubicBezTo>
                      <a:pt x="144" y="214"/>
                      <a:pt x="150" y="220"/>
                      <a:pt x="157" y="220"/>
                    </a:cubicBezTo>
                    <a:cubicBezTo>
                      <a:pt x="163" y="214"/>
                      <a:pt x="169" y="214"/>
                      <a:pt x="169" y="207"/>
                    </a:cubicBezTo>
                    <a:cubicBezTo>
                      <a:pt x="169" y="201"/>
                      <a:pt x="169" y="194"/>
                      <a:pt x="169" y="188"/>
                    </a:cubicBezTo>
                    <a:cubicBezTo>
                      <a:pt x="169" y="182"/>
                      <a:pt x="169" y="175"/>
                      <a:pt x="169" y="169"/>
                    </a:cubicBezTo>
                    <a:cubicBezTo>
                      <a:pt x="169" y="163"/>
                      <a:pt x="163" y="150"/>
                      <a:pt x="163" y="144"/>
                    </a:cubicBezTo>
                    <a:cubicBezTo>
                      <a:pt x="157" y="125"/>
                      <a:pt x="144" y="106"/>
                      <a:pt x="131" y="86"/>
                    </a:cubicBezTo>
                    <a:cubicBezTo>
                      <a:pt x="106" y="48"/>
                      <a:pt x="74" y="23"/>
                      <a:pt x="36" y="4"/>
                    </a:cubicBezTo>
                    <a:cubicBezTo>
                      <a:pt x="33" y="2"/>
                      <a:pt x="30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38"/>
              <p:cNvSpPr/>
              <p:nvPr/>
            </p:nvSpPr>
            <p:spPr>
              <a:xfrm flipH="1">
                <a:off x="7238575" y="626112"/>
                <a:ext cx="83881" cy="29214"/>
              </a:xfrm>
              <a:custGeom>
                <a:rect b="b" l="l" r="r" t="t"/>
                <a:pathLst>
                  <a:path extrusionOk="0" h="171" w="491">
                    <a:moveTo>
                      <a:pt x="26" y="0"/>
                    </a:moveTo>
                    <a:cubicBezTo>
                      <a:pt x="11" y="0"/>
                      <a:pt x="1" y="19"/>
                      <a:pt x="11" y="29"/>
                    </a:cubicBezTo>
                    <a:cubicBezTo>
                      <a:pt x="36" y="61"/>
                      <a:pt x="68" y="86"/>
                      <a:pt x="100" y="105"/>
                    </a:cubicBezTo>
                    <a:cubicBezTo>
                      <a:pt x="132" y="125"/>
                      <a:pt x="163" y="144"/>
                      <a:pt x="202" y="156"/>
                    </a:cubicBezTo>
                    <a:cubicBezTo>
                      <a:pt x="233" y="166"/>
                      <a:pt x="265" y="171"/>
                      <a:pt x="297" y="171"/>
                    </a:cubicBezTo>
                    <a:cubicBezTo>
                      <a:pt x="329" y="171"/>
                      <a:pt x="360" y="166"/>
                      <a:pt x="392" y="156"/>
                    </a:cubicBezTo>
                    <a:cubicBezTo>
                      <a:pt x="424" y="144"/>
                      <a:pt x="456" y="125"/>
                      <a:pt x="475" y="99"/>
                    </a:cubicBezTo>
                    <a:cubicBezTo>
                      <a:pt x="491" y="67"/>
                      <a:pt x="475" y="39"/>
                      <a:pt x="447" y="39"/>
                    </a:cubicBezTo>
                    <a:cubicBezTo>
                      <a:pt x="442" y="39"/>
                      <a:pt x="436" y="40"/>
                      <a:pt x="430" y="42"/>
                    </a:cubicBezTo>
                    <a:cubicBezTo>
                      <a:pt x="418" y="48"/>
                      <a:pt x="405" y="55"/>
                      <a:pt x="392" y="67"/>
                    </a:cubicBezTo>
                    <a:cubicBezTo>
                      <a:pt x="379" y="74"/>
                      <a:pt x="367" y="80"/>
                      <a:pt x="348" y="86"/>
                    </a:cubicBezTo>
                    <a:cubicBezTo>
                      <a:pt x="330" y="91"/>
                      <a:pt x="309" y="95"/>
                      <a:pt x="289" y="95"/>
                    </a:cubicBezTo>
                    <a:cubicBezTo>
                      <a:pt x="281" y="95"/>
                      <a:pt x="273" y="95"/>
                      <a:pt x="265" y="93"/>
                    </a:cubicBezTo>
                    <a:cubicBezTo>
                      <a:pt x="227" y="93"/>
                      <a:pt x="189" y="80"/>
                      <a:pt x="151" y="61"/>
                    </a:cubicBezTo>
                    <a:cubicBezTo>
                      <a:pt x="113" y="48"/>
                      <a:pt x="74" y="23"/>
                      <a:pt x="36" y="4"/>
                    </a:cubicBezTo>
                    <a:cubicBezTo>
                      <a:pt x="33" y="1"/>
                      <a:pt x="29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38"/>
              <p:cNvSpPr/>
              <p:nvPr/>
            </p:nvSpPr>
            <p:spPr>
              <a:xfrm flipH="1">
                <a:off x="7200307" y="613811"/>
                <a:ext cx="10763" cy="11959"/>
              </a:xfrm>
              <a:custGeom>
                <a:rect b="b" l="l" r="r" t="t"/>
                <a:pathLst>
                  <a:path extrusionOk="0" h="70" w="63">
                    <a:moveTo>
                      <a:pt x="50" y="1"/>
                    </a:moveTo>
                    <a:cubicBezTo>
                      <a:pt x="46" y="1"/>
                      <a:pt x="43" y="2"/>
                      <a:pt x="39" y="6"/>
                    </a:cubicBezTo>
                    <a:lnTo>
                      <a:pt x="39" y="12"/>
                    </a:lnTo>
                    <a:lnTo>
                      <a:pt x="7" y="44"/>
                    </a:lnTo>
                    <a:cubicBezTo>
                      <a:pt x="1" y="50"/>
                      <a:pt x="1" y="63"/>
                      <a:pt x="7" y="69"/>
                    </a:cubicBezTo>
                    <a:lnTo>
                      <a:pt x="26" y="69"/>
                    </a:lnTo>
                    <a:cubicBezTo>
                      <a:pt x="26" y="69"/>
                      <a:pt x="33" y="63"/>
                      <a:pt x="39" y="63"/>
                    </a:cubicBezTo>
                    <a:lnTo>
                      <a:pt x="58" y="19"/>
                    </a:lnTo>
                    <a:cubicBezTo>
                      <a:pt x="62" y="10"/>
                      <a:pt x="57" y="1"/>
                      <a:pt x="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38"/>
              <p:cNvSpPr/>
              <p:nvPr/>
            </p:nvSpPr>
            <p:spPr>
              <a:xfrm flipH="1">
                <a:off x="7076279" y="568880"/>
                <a:ext cx="8884" cy="51081"/>
              </a:xfrm>
              <a:custGeom>
                <a:rect b="b" l="l" r="r" t="t"/>
                <a:pathLst>
                  <a:path extrusionOk="0" h="299" w="52">
                    <a:moveTo>
                      <a:pt x="24" y="0"/>
                    </a:moveTo>
                    <a:cubicBezTo>
                      <a:pt x="15" y="0"/>
                      <a:pt x="7" y="5"/>
                      <a:pt x="7" y="15"/>
                    </a:cubicBezTo>
                    <a:cubicBezTo>
                      <a:pt x="7" y="59"/>
                      <a:pt x="7" y="110"/>
                      <a:pt x="7" y="155"/>
                    </a:cubicBezTo>
                    <a:lnTo>
                      <a:pt x="7" y="218"/>
                    </a:lnTo>
                    <a:cubicBezTo>
                      <a:pt x="1" y="243"/>
                      <a:pt x="1" y="263"/>
                      <a:pt x="7" y="288"/>
                    </a:cubicBezTo>
                    <a:cubicBezTo>
                      <a:pt x="11" y="295"/>
                      <a:pt x="17" y="298"/>
                      <a:pt x="22" y="298"/>
                    </a:cubicBezTo>
                    <a:cubicBezTo>
                      <a:pt x="26" y="298"/>
                      <a:pt x="30" y="297"/>
                      <a:pt x="33" y="294"/>
                    </a:cubicBezTo>
                    <a:cubicBezTo>
                      <a:pt x="45" y="269"/>
                      <a:pt x="52" y="250"/>
                      <a:pt x="52" y="224"/>
                    </a:cubicBezTo>
                    <a:lnTo>
                      <a:pt x="52" y="155"/>
                    </a:lnTo>
                    <a:cubicBezTo>
                      <a:pt x="52" y="110"/>
                      <a:pt x="52" y="59"/>
                      <a:pt x="45" y="15"/>
                    </a:cubicBezTo>
                    <a:cubicBezTo>
                      <a:pt x="42" y="5"/>
                      <a:pt x="33" y="0"/>
                      <a:pt x="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38"/>
              <p:cNvSpPr/>
              <p:nvPr/>
            </p:nvSpPr>
            <p:spPr>
              <a:xfrm flipH="1">
                <a:off x="7055608" y="595190"/>
                <a:ext cx="11104" cy="44077"/>
              </a:xfrm>
              <a:custGeom>
                <a:rect b="b" l="l" r="r" t="t"/>
                <a:pathLst>
                  <a:path extrusionOk="0" h="258" w="65">
                    <a:moveTo>
                      <a:pt x="45" y="1"/>
                    </a:moveTo>
                    <a:cubicBezTo>
                      <a:pt x="33" y="1"/>
                      <a:pt x="26" y="7"/>
                      <a:pt x="26" y="13"/>
                    </a:cubicBezTo>
                    <a:cubicBezTo>
                      <a:pt x="26" y="51"/>
                      <a:pt x="26" y="89"/>
                      <a:pt x="26" y="128"/>
                    </a:cubicBezTo>
                    <a:cubicBezTo>
                      <a:pt x="14" y="147"/>
                      <a:pt x="14" y="166"/>
                      <a:pt x="7" y="178"/>
                    </a:cubicBezTo>
                    <a:cubicBezTo>
                      <a:pt x="7" y="198"/>
                      <a:pt x="1" y="217"/>
                      <a:pt x="1" y="236"/>
                    </a:cubicBezTo>
                    <a:cubicBezTo>
                      <a:pt x="1" y="248"/>
                      <a:pt x="12" y="258"/>
                      <a:pt x="23" y="258"/>
                    </a:cubicBezTo>
                    <a:cubicBezTo>
                      <a:pt x="29" y="258"/>
                      <a:pt x="35" y="255"/>
                      <a:pt x="39" y="248"/>
                    </a:cubicBezTo>
                    <a:cubicBezTo>
                      <a:pt x="52" y="210"/>
                      <a:pt x="58" y="172"/>
                      <a:pt x="58" y="134"/>
                    </a:cubicBezTo>
                    <a:cubicBezTo>
                      <a:pt x="64" y="96"/>
                      <a:pt x="64" y="58"/>
                      <a:pt x="58" y="20"/>
                    </a:cubicBezTo>
                    <a:cubicBezTo>
                      <a:pt x="58" y="7"/>
                      <a:pt x="52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38"/>
              <p:cNvSpPr/>
              <p:nvPr/>
            </p:nvSpPr>
            <p:spPr>
              <a:xfrm flipH="1">
                <a:off x="7038182" y="592456"/>
                <a:ext cx="19817" cy="58256"/>
              </a:xfrm>
              <a:custGeom>
                <a:rect b="b" l="l" r="r" t="t"/>
                <a:pathLst>
                  <a:path extrusionOk="0" h="341" w="116">
                    <a:moveTo>
                      <a:pt x="87" y="1"/>
                    </a:moveTo>
                    <a:cubicBezTo>
                      <a:pt x="80" y="1"/>
                      <a:pt x="74" y="4"/>
                      <a:pt x="71" y="10"/>
                    </a:cubicBezTo>
                    <a:cubicBezTo>
                      <a:pt x="64" y="23"/>
                      <a:pt x="58" y="36"/>
                      <a:pt x="58" y="48"/>
                    </a:cubicBezTo>
                    <a:cubicBezTo>
                      <a:pt x="58" y="61"/>
                      <a:pt x="52" y="74"/>
                      <a:pt x="52" y="86"/>
                    </a:cubicBezTo>
                    <a:cubicBezTo>
                      <a:pt x="45" y="112"/>
                      <a:pt x="39" y="137"/>
                      <a:pt x="33" y="163"/>
                    </a:cubicBezTo>
                    <a:cubicBezTo>
                      <a:pt x="26" y="214"/>
                      <a:pt x="13" y="264"/>
                      <a:pt x="1" y="315"/>
                    </a:cubicBezTo>
                    <a:cubicBezTo>
                      <a:pt x="1" y="328"/>
                      <a:pt x="14" y="340"/>
                      <a:pt x="27" y="340"/>
                    </a:cubicBezTo>
                    <a:cubicBezTo>
                      <a:pt x="34" y="340"/>
                      <a:pt x="41" y="337"/>
                      <a:pt x="45" y="328"/>
                    </a:cubicBezTo>
                    <a:cubicBezTo>
                      <a:pt x="71" y="283"/>
                      <a:pt x="90" y="233"/>
                      <a:pt x="102" y="175"/>
                    </a:cubicBezTo>
                    <a:cubicBezTo>
                      <a:pt x="109" y="150"/>
                      <a:pt x="115" y="118"/>
                      <a:pt x="115" y="93"/>
                    </a:cubicBezTo>
                    <a:cubicBezTo>
                      <a:pt x="115" y="80"/>
                      <a:pt x="115" y="67"/>
                      <a:pt x="115" y="55"/>
                    </a:cubicBezTo>
                    <a:cubicBezTo>
                      <a:pt x="115" y="36"/>
                      <a:pt x="109" y="23"/>
                      <a:pt x="109" y="10"/>
                    </a:cubicBezTo>
                    <a:cubicBezTo>
                      <a:pt x="102" y="4"/>
                      <a:pt x="95" y="1"/>
                      <a:pt x="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38"/>
              <p:cNvSpPr/>
              <p:nvPr/>
            </p:nvSpPr>
            <p:spPr>
              <a:xfrm flipH="1">
                <a:off x="7446484" y="488756"/>
                <a:ext cx="76194" cy="37756"/>
              </a:xfrm>
              <a:custGeom>
                <a:rect b="b" l="l" r="r" t="t"/>
                <a:pathLst>
                  <a:path extrusionOk="0" h="221" w="446">
                    <a:moveTo>
                      <a:pt x="408" y="1"/>
                    </a:moveTo>
                    <a:cubicBezTo>
                      <a:pt x="389" y="7"/>
                      <a:pt x="370" y="13"/>
                      <a:pt x="350" y="20"/>
                    </a:cubicBezTo>
                    <a:cubicBezTo>
                      <a:pt x="331" y="33"/>
                      <a:pt x="319" y="39"/>
                      <a:pt x="300" y="45"/>
                    </a:cubicBezTo>
                    <a:cubicBezTo>
                      <a:pt x="268" y="64"/>
                      <a:pt x="230" y="83"/>
                      <a:pt x="198" y="102"/>
                    </a:cubicBezTo>
                    <a:cubicBezTo>
                      <a:pt x="160" y="115"/>
                      <a:pt x="128" y="134"/>
                      <a:pt x="90" y="147"/>
                    </a:cubicBezTo>
                    <a:cubicBezTo>
                      <a:pt x="71" y="153"/>
                      <a:pt x="1" y="179"/>
                      <a:pt x="26" y="210"/>
                    </a:cubicBezTo>
                    <a:cubicBezTo>
                      <a:pt x="30" y="218"/>
                      <a:pt x="40" y="221"/>
                      <a:pt x="51" y="221"/>
                    </a:cubicBezTo>
                    <a:cubicBezTo>
                      <a:pt x="58" y="221"/>
                      <a:pt x="66" y="219"/>
                      <a:pt x="71" y="217"/>
                    </a:cubicBezTo>
                    <a:cubicBezTo>
                      <a:pt x="90" y="210"/>
                      <a:pt x="109" y="204"/>
                      <a:pt x="128" y="198"/>
                    </a:cubicBezTo>
                    <a:cubicBezTo>
                      <a:pt x="166" y="185"/>
                      <a:pt x="204" y="172"/>
                      <a:pt x="236" y="153"/>
                    </a:cubicBezTo>
                    <a:cubicBezTo>
                      <a:pt x="274" y="141"/>
                      <a:pt x="306" y="128"/>
                      <a:pt x="338" y="109"/>
                    </a:cubicBezTo>
                    <a:cubicBezTo>
                      <a:pt x="376" y="90"/>
                      <a:pt x="408" y="71"/>
                      <a:pt x="433" y="39"/>
                    </a:cubicBezTo>
                    <a:cubicBezTo>
                      <a:pt x="446" y="20"/>
                      <a:pt x="427" y="1"/>
                      <a:pt x="4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38"/>
              <p:cNvSpPr/>
              <p:nvPr/>
            </p:nvSpPr>
            <p:spPr>
              <a:xfrm flipH="1">
                <a:off x="7389937" y="500202"/>
                <a:ext cx="53472" cy="31093"/>
              </a:xfrm>
              <a:custGeom>
                <a:rect b="b" l="l" r="r" t="t"/>
                <a:pathLst>
                  <a:path extrusionOk="0" h="182" w="313">
                    <a:moveTo>
                      <a:pt x="283" y="0"/>
                    </a:moveTo>
                    <a:cubicBezTo>
                      <a:pt x="276" y="0"/>
                      <a:pt x="268" y="4"/>
                      <a:pt x="261" y="10"/>
                    </a:cubicBezTo>
                    <a:cubicBezTo>
                      <a:pt x="230" y="35"/>
                      <a:pt x="185" y="54"/>
                      <a:pt x="147" y="80"/>
                    </a:cubicBezTo>
                    <a:cubicBezTo>
                      <a:pt x="109" y="99"/>
                      <a:pt x="64" y="118"/>
                      <a:pt x="26" y="137"/>
                    </a:cubicBezTo>
                    <a:cubicBezTo>
                      <a:pt x="14" y="143"/>
                      <a:pt x="1" y="156"/>
                      <a:pt x="7" y="169"/>
                    </a:cubicBezTo>
                    <a:cubicBezTo>
                      <a:pt x="14" y="175"/>
                      <a:pt x="26" y="182"/>
                      <a:pt x="39" y="182"/>
                    </a:cubicBezTo>
                    <a:cubicBezTo>
                      <a:pt x="83" y="163"/>
                      <a:pt x="134" y="150"/>
                      <a:pt x="179" y="124"/>
                    </a:cubicBezTo>
                    <a:cubicBezTo>
                      <a:pt x="223" y="105"/>
                      <a:pt x="261" y="74"/>
                      <a:pt x="300" y="48"/>
                    </a:cubicBezTo>
                    <a:cubicBezTo>
                      <a:pt x="312" y="35"/>
                      <a:pt x="312" y="16"/>
                      <a:pt x="300" y="10"/>
                    </a:cubicBezTo>
                    <a:cubicBezTo>
                      <a:pt x="296" y="4"/>
                      <a:pt x="290" y="0"/>
                      <a:pt x="2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8"/>
              <p:cNvSpPr/>
              <p:nvPr/>
            </p:nvSpPr>
            <p:spPr>
              <a:xfrm flipH="1">
                <a:off x="7318697" y="490806"/>
                <a:ext cx="43734" cy="30068"/>
              </a:xfrm>
              <a:custGeom>
                <a:rect b="b" l="l" r="r" t="t"/>
                <a:pathLst>
                  <a:path extrusionOk="0" h="176" w="256">
                    <a:moveTo>
                      <a:pt x="236" y="0"/>
                    </a:moveTo>
                    <a:cubicBezTo>
                      <a:pt x="235" y="0"/>
                      <a:pt x="234" y="1"/>
                      <a:pt x="232" y="1"/>
                    </a:cubicBezTo>
                    <a:cubicBezTo>
                      <a:pt x="207" y="8"/>
                      <a:pt x="188" y="14"/>
                      <a:pt x="169" y="21"/>
                    </a:cubicBezTo>
                    <a:cubicBezTo>
                      <a:pt x="150" y="33"/>
                      <a:pt x="131" y="46"/>
                      <a:pt x="118" y="59"/>
                    </a:cubicBezTo>
                    <a:cubicBezTo>
                      <a:pt x="80" y="84"/>
                      <a:pt x="48" y="109"/>
                      <a:pt x="16" y="141"/>
                    </a:cubicBezTo>
                    <a:cubicBezTo>
                      <a:pt x="0" y="152"/>
                      <a:pt x="15" y="176"/>
                      <a:pt x="36" y="176"/>
                    </a:cubicBezTo>
                    <a:cubicBezTo>
                      <a:pt x="40" y="176"/>
                      <a:pt x="44" y="175"/>
                      <a:pt x="48" y="173"/>
                    </a:cubicBezTo>
                    <a:cubicBezTo>
                      <a:pt x="73" y="141"/>
                      <a:pt x="105" y="122"/>
                      <a:pt x="143" y="97"/>
                    </a:cubicBezTo>
                    <a:cubicBezTo>
                      <a:pt x="156" y="84"/>
                      <a:pt x="175" y="78"/>
                      <a:pt x="188" y="65"/>
                    </a:cubicBezTo>
                    <a:cubicBezTo>
                      <a:pt x="207" y="52"/>
                      <a:pt x="226" y="40"/>
                      <a:pt x="239" y="27"/>
                    </a:cubicBezTo>
                    <a:cubicBezTo>
                      <a:pt x="256" y="21"/>
                      <a:pt x="247" y="0"/>
                      <a:pt x="2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38"/>
              <p:cNvSpPr/>
              <p:nvPr/>
            </p:nvSpPr>
            <p:spPr>
              <a:xfrm flipH="1">
                <a:off x="7851369" y="1241136"/>
                <a:ext cx="624240" cy="369356"/>
              </a:xfrm>
              <a:custGeom>
                <a:rect b="b" l="l" r="r" t="t"/>
                <a:pathLst>
                  <a:path extrusionOk="0" h="2162" w="3654">
                    <a:moveTo>
                      <a:pt x="3629" y="1"/>
                    </a:moveTo>
                    <a:cubicBezTo>
                      <a:pt x="3622" y="1"/>
                      <a:pt x="3615" y="3"/>
                      <a:pt x="3609" y="7"/>
                    </a:cubicBezTo>
                    <a:cubicBezTo>
                      <a:pt x="3558" y="77"/>
                      <a:pt x="3520" y="153"/>
                      <a:pt x="3482" y="229"/>
                    </a:cubicBezTo>
                    <a:cubicBezTo>
                      <a:pt x="3437" y="312"/>
                      <a:pt x="3399" y="382"/>
                      <a:pt x="3355" y="458"/>
                    </a:cubicBezTo>
                    <a:cubicBezTo>
                      <a:pt x="3272" y="611"/>
                      <a:pt x="3170" y="751"/>
                      <a:pt x="3056" y="884"/>
                    </a:cubicBezTo>
                    <a:cubicBezTo>
                      <a:pt x="2942" y="1017"/>
                      <a:pt x="2802" y="1119"/>
                      <a:pt x="2643" y="1183"/>
                    </a:cubicBezTo>
                    <a:cubicBezTo>
                      <a:pt x="2595" y="1202"/>
                      <a:pt x="2543" y="1212"/>
                      <a:pt x="2491" y="1212"/>
                    </a:cubicBezTo>
                    <a:cubicBezTo>
                      <a:pt x="2461" y="1212"/>
                      <a:pt x="2430" y="1209"/>
                      <a:pt x="2402" y="1202"/>
                    </a:cubicBezTo>
                    <a:cubicBezTo>
                      <a:pt x="2332" y="1183"/>
                      <a:pt x="2268" y="1151"/>
                      <a:pt x="2217" y="1106"/>
                    </a:cubicBezTo>
                    <a:cubicBezTo>
                      <a:pt x="2332" y="1005"/>
                      <a:pt x="2440" y="897"/>
                      <a:pt x="2535" y="776"/>
                    </a:cubicBezTo>
                    <a:cubicBezTo>
                      <a:pt x="2630" y="655"/>
                      <a:pt x="2751" y="515"/>
                      <a:pt x="2783" y="369"/>
                    </a:cubicBezTo>
                    <a:cubicBezTo>
                      <a:pt x="2787" y="347"/>
                      <a:pt x="2769" y="327"/>
                      <a:pt x="2752" y="327"/>
                    </a:cubicBezTo>
                    <a:cubicBezTo>
                      <a:pt x="2744" y="327"/>
                      <a:pt x="2737" y="330"/>
                      <a:pt x="2732" y="337"/>
                    </a:cubicBezTo>
                    <a:cubicBezTo>
                      <a:pt x="2643" y="439"/>
                      <a:pt x="2567" y="547"/>
                      <a:pt x="2490" y="662"/>
                    </a:cubicBezTo>
                    <a:cubicBezTo>
                      <a:pt x="2408" y="770"/>
                      <a:pt x="2313" y="865"/>
                      <a:pt x="2217" y="960"/>
                    </a:cubicBezTo>
                    <a:cubicBezTo>
                      <a:pt x="2014" y="1145"/>
                      <a:pt x="1785" y="1297"/>
                      <a:pt x="1537" y="1411"/>
                    </a:cubicBezTo>
                    <a:cubicBezTo>
                      <a:pt x="1467" y="1443"/>
                      <a:pt x="1397" y="1475"/>
                      <a:pt x="1328" y="1500"/>
                    </a:cubicBezTo>
                    <a:cubicBezTo>
                      <a:pt x="1283" y="1513"/>
                      <a:pt x="1232" y="1532"/>
                      <a:pt x="1181" y="1551"/>
                    </a:cubicBezTo>
                    <a:cubicBezTo>
                      <a:pt x="1220" y="1513"/>
                      <a:pt x="1264" y="1469"/>
                      <a:pt x="1296" y="1430"/>
                    </a:cubicBezTo>
                    <a:cubicBezTo>
                      <a:pt x="1404" y="1310"/>
                      <a:pt x="1499" y="1183"/>
                      <a:pt x="1582" y="1049"/>
                    </a:cubicBezTo>
                    <a:cubicBezTo>
                      <a:pt x="1626" y="979"/>
                      <a:pt x="1671" y="909"/>
                      <a:pt x="1702" y="833"/>
                    </a:cubicBezTo>
                    <a:cubicBezTo>
                      <a:pt x="1747" y="763"/>
                      <a:pt x="1772" y="687"/>
                      <a:pt x="1785" y="611"/>
                    </a:cubicBezTo>
                    <a:cubicBezTo>
                      <a:pt x="1785" y="589"/>
                      <a:pt x="1768" y="576"/>
                      <a:pt x="1750" y="576"/>
                    </a:cubicBezTo>
                    <a:cubicBezTo>
                      <a:pt x="1742" y="576"/>
                      <a:pt x="1734" y="579"/>
                      <a:pt x="1728" y="585"/>
                    </a:cubicBezTo>
                    <a:cubicBezTo>
                      <a:pt x="1690" y="630"/>
                      <a:pt x="1658" y="681"/>
                      <a:pt x="1633" y="738"/>
                    </a:cubicBezTo>
                    <a:cubicBezTo>
                      <a:pt x="1601" y="795"/>
                      <a:pt x="1563" y="852"/>
                      <a:pt x="1531" y="909"/>
                    </a:cubicBezTo>
                    <a:cubicBezTo>
                      <a:pt x="1461" y="1024"/>
                      <a:pt x="1385" y="1125"/>
                      <a:pt x="1302" y="1227"/>
                    </a:cubicBezTo>
                    <a:cubicBezTo>
                      <a:pt x="1137" y="1437"/>
                      <a:pt x="946" y="1615"/>
                      <a:pt x="737" y="1774"/>
                    </a:cubicBezTo>
                    <a:cubicBezTo>
                      <a:pt x="629" y="1850"/>
                      <a:pt x="521" y="1920"/>
                      <a:pt x="406" y="1983"/>
                    </a:cubicBezTo>
                    <a:cubicBezTo>
                      <a:pt x="349" y="2021"/>
                      <a:pt x="285" y="2041"/>
                      <a:pt x="222" y="2047"/>
                    </a:cubicBezTo>
                    <a:cubicBezTo>
                      <a:pt x="158" y="2047"/>
                      <a:pt x="114" y="1977"/>
                      <a:pt x="139" y="1920"/>
                    </a:cubicBezTo>
                    <a:cubicBezTo>
                      <a:pt x="158" y="1856"/>
                      <a:pt x="190" y="1793"/>
                      <a:pt x="228" y="1736"/>
                    </a:cubicBezTo>
                    <a:cubicBezTo>
                      <a:pt x="260" y="1666"/>
                      <a:pt x="298" y="1602"/>
                      <a:pt x="343" y="1532"/>
                    </a:cubicBezTo>
                    <a:cubicBezTo>
                      <a:pt x="419" y="1399"/>
                      <a:pt x="495" y="1272"/>
                      <a:pt x="578" y="1138"/>
                    </a:cubicBezTo>
                    <a:cubicBezTo>
                      <a:pt x="667" y="998"/>
                      <a:pt x="762" y="859"/>
                      <a:pt x="864" y="719"/>
                    </a:cubicBezTo>
                    <a:cubicBezTo>
                      <a:pt x="959" y="579"/>
                      <a:pt x="1067" y="445"/>
                      <a:pt x="1156" y="299"/>
                    </a:cubicBezTo>
                    <a:cubicBezTo>
                      <a:pt x="1170" y="285"/>
                      <a:pt x="1157" y="264"/>
                      <a:pt x="1141" y="264"/>
                    </a:cubicBezTo>
                    <a:cubicBezTo>
                      <a:pt x="1135" y="264"/>
                      <a:pt x="1129" y="267"/>
                      <a:pt x="1124" y="274"/>
                    </a:cubicBezTo>
                    <a:cubicBezTo>
                      <a:pt x="895" y="515"/>
                      <a:pt x="692" y="776"/>
                      <a:pt x="514" y="1062"/>
                    </a:cubicBezTo>
                    <a:cubicBezTo>
                      <a:pt x="425" y="1202"/>
                      <a:pt x="336" y="1342"/>
                      <a:pt x="254" y="1488"/>
                    </a:cubicBezTo>
                    <a:cubicBezTo>
                      <a:pt x="209" y="1558"/>
                      <a:pt x="171" y="1627"/>
                      <a:pt x="133" y="1697"/>
                    </a:cubicBezTo>
                    <a:cubicBezTo>
                      <a:pt x="88" y="1761"/>
                      <a:pt x="57" y="1831"/>
                      <a:pt x="38" y="1907"/>
                    </a:cubicBezTo>
                    <a:cubicBezTo>
                      <a:pt x="0" y="2037"/>
                      <a:pt x="96" y="2162"/>
                      <a:pt x="231" y="2162"/>
                    </a:cubicBezTo>
                    <a:cubicBezTo>
                      <a:pt x="234" y="2162"/>
                      <a:pt x="238" y="2161"/>
                      <a:pt x="241" y="2161"/>
                    </a:cubicBezTo>
                    <a:cubicBezTo>
                      <a:pt x="387" y="2161"/>
                      <a:pt x="521" y="2060"/>
                      <a:pt x="641" y="1983"/>
                    </a:cubicBezTo>
                    <a:cubicBezTo>
                      <a:pt x="806" y="1875"/>
                      <a:pt x="965" y="1755"/>
                      <a:pt x="1112" y="1621"/>
                    </a:cubicBezTo>
                    <a:cubicBezTo>
                      <a:pt x="1112" y="1621"/>
                      <a:pt x="1118" y="1627"/>
                      <a:pt x="1124" y="1627"/>
                    </a:cubicBezTo>
                    <a:cubicBezTo>
                      <a:pt x="1194" y="1627"/>
                      <a:pt x="1264" y="1615"/>
                      <a:pt x="1328" y="1589"/>
                    </a:cubicBezTo>
                    <a:cubicBezTo>
                      <a:pt x="1397" y="1570"/>
                      <a:pt x="1461" y="1551"/>
                      <a:pt x="1525" y="1526"/>
                    </a:cubicBezTo>
                    <a:cubicBezTo>
                      <a:pt x="1658" y="1475"/>
                      <a:pt x="1785" y="1411"/>
                      <a:pt x="1899" y="1335"/>
                    </a:cubicBezTo>
                    <a:cubicBezTo>
                      <a:pt x="1995" y="1278"/>
                      <a:pt x="2084" y="1214"/>
                      <a:pt x="2166" y="1145"/>
                    </a:cubicBezTo>
                    <a:cubicBezTo>
                      <a:pt x="2224" y="1253"/>
                      <a:pt x="2376" y="1297"/>
                      <a:pt x="2484" y="1303"/>
                    </a:cubicBezTo>
                    <a:cubicBezTo>
                      <a:pt x="2624" y="1303"/>
                      <a:pt x="2764" y="1253"/>
                      <a:pt x="2878" y="1170"/>
                    </a:cubicBezTo>
                    <a:cubicBezTo>
                      <a:pt x="3113" y="986"/>
                      <a:pt x="3310" y="757"/>
                      <a:pt x="3444" y="490"/>
                    </a:cubicBezTo>
                    <a:cubicBezTo>
                      <a:pt x="3488" y="414"/>
                      <a:pt x="3526" y="337"/>
                      <a:pt x="3558" y="261"/>
                    </a:cubicBezTo>
                    <a:cubicBezTo>
                      <a:pt x="3596" y="185"/>
                      <a:pt x="3628" y="109"/>
                      <a:pt x="3653" y="26"/>
                    </a:cubicBezTo>
                    <a:cubicBezTo>
                      <a:pt x="3653" y="9"/>
                      <a:pt x="3642" y="1"/>
                      <a:pt x="36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38"/>
              <p:cNvSpPr/>
              <p:nvPr/>
            </p:nvSpPr>
            <p:spPr>
              <a:xfrm flipH="1">
                <a:off x="7702569" y="631066"/>
                <a:ext cx="46297" cy="43393"/>
              </a:xfrm>
              <a:custGeom>
                <a:rect b="b" l="l" r="r" t="t"/>
                <a:pathLst>
                  <a:path extrusionOk="0" h="254" w="271">
                    <a:moveTo>
                      <a:pt x="245" y="0"/>
                    </a:moveTo>
                    <a:cubicBezTo>
                      <a:pt x="232" y="0"/>
                      <a:pt x="219" y="7"/>
                      <a:pt x="206" y="19"/>
                    </a:cubicBezTo>
                    <a:cubicBezTo>
                      <a:pt x="200" y="26"/>
                      <a:pt x="187" y="32"/>
                      <a:pt x="181" y="45"/>
                    </a:cubicBezTo>
                    <a:cubicBezTo>
                      <a:pt x="168" y="51"/>
                      <a:pt x="143" y="83"/>
                      <a:pt x="124" y="102"/>
                    </a:cubicBezTo>
                    <a:lnTo>
                      <a:pt x="16" y="216"/>
                    </a:lnTo>
                    <a:cubicBezTo>
                      <a:pt x="1" y="231"/>
                      <a:pt x="17" y="254"/>
                      <a:pt x="34" y="254"/>
                    </a:cubicBezTo>
                    <a:cubicBezTo>
                      <a:pt x="39" y="254"/>
                      <a:pt x="43" y="252"/>
                      <a:pt x="48" y="248"/>
                    </a:cubicBezTo>
                    <a:lnTo>
                      <a:pt x="162" y="146"/>
                    </a:lnTo>
                    <a:lnTo>
                      <a:pt x="219" y="96"/>
                    </a:lnTo>
                    <a:lnTo>
                      <a:pt x="245" y="64"/>
                    </a:lnTo>
                    <a:cubicBezTo>
                      <a:pt x="257" y="51"/>
                      <a:pt x="270" y="38"/>
                      <a:pt x="264" y="26"/>
                    </a:cubicBezTo>
                    <a:cubicBezTo>
                      <a:pt x="270" y="13"/>
                      <a:pt x="257" y="0"/>
                      <a:pt x="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38"/>
              <p:cNvSpPr/>
              <p:nvPr/>
            </p:nvSpPr>
            <p:spPr>
              <a:xfrm flipH="1">
                <a:off x="7705986" y="574005"/>
                <a:ext cx="35876" cy="29555"/>
              </a:xfrm>
              <a:custGeom>
                <a:rect b="b" l="l" r="r" t="t"/>
                <a:pathLst>
                  <a:path extrusionOk="0" h="173" w="210">
                    <a:moveTo>
                      <a:pt x="178" y="1"/>
                    </a:moveTo>
                    <a:cubicBezTo>
                      <a:pt x="172" y="1"/>
                      <a:pt x="165" y="4"/>
                      <a:pt x="159" y="10"/>
                    </a:cubicBezTo>
                    <a:lnTo>
                      <a:pt x="89" y="61"/>
                    </a:lnTo>
                    <a:cubicBezTo>
                      <a:pt x="64" y="80"/>
                      <a:pt x="38" y="99"/>
                      <a:pt x="13" y="118"/>
                    </a:cubicBezTo>
                    <a:cubicBezTo>
                      <a:pt x="0" y="131"/>
                      <a:pt x="0" y="150"/>
                      <a:pt x="13" y="163"/>
                    </a:cubicBezTo>
                    <a:cubicBezTo>
                      <a:pt x="19" y="169"/>
                      <a:pt x="27" y="172"/>
                      <a:pt x="35" y="172"/>
                    </a:cubicBezTo>
                    <a:cubicBezTo>
                      <a:pt x="43" y="172"/>
                      <a:pt x="51" y="169"/>
                      <a:pt x="57" y="163"/>
                    </a:cubicBezTo>
                    <a:cubicBezTo>
                      <a:pt x="83" y="144"/>
                      <a:pt x="108" y="125"/>
                      <a:pt x="127" y="105"/>
                    </a:cubicBezTo>
                    <a:lnTo>
                      <a:pt x="197" y="48"/>
                    </a:lnTo>
                    <a:cubicBezTo>
                      <a:pt x="210" y="36"/>
                      <a:pt x="210" y="16"/>
                      <a:pt x="197" y="10"/>
                    </a:cubicBezTo>
                    <a:cubicBezTo>
                      <a:pt x="191" y="4"/>
                      <a:pt x="185" y="1"/>
                      <a:pt x="1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38"/>
              <p:cNvSpPr/>
              <p:nvPr/>
            </p:nvSpPr>
            <p:spPr>
              <a:xfrm flipH="1">
                <a:off x="6914496" y="817282"/>
                <a:ext cx="39293" cy="87470"/>
              </a:xfrm>
              <a:custGeom>
                <a:rect b="b" l="l" r="r" t="t"/>
                <a:pathLst>
                  <a:path extrusionOk="0" h="512" w="230">
                    <a:moveTo>
                      <a:pt x="184" y="0"/>
                    </a:moveTo>
                    <a:cubicBezTo>
                      <a:pt x="172" y="0"/>
                      <a:pt x="157" y="10"/>
                      <a:pt x="153" y="22"/>
                    </a:cubicBezTo>
                    <a:cubicBezTo>
                      <a:pt x="153" y="67"/>
                      <a:pt x="153" y="105"/>
                      <a:pt x="147" y="149"/>
                    </a:cubicBezTo>
                    <a:cubicBezTo>
                      <a:pt x="141" y="188"/>
                      <a:pt x="128" y="232"/>
                      <a:pt x="115" y="270"/>
                    </a:cubicBezTo>
                    <a:cubicBezTo>
                      <a:pt x="103" y="308"/>
                      <a:pt x="83" y="346"/>
                      <a:pt x="64" y="378"/>
                    </a:cubicBezTo>
                    <a:cubicBezTo>
                      <a:pt x="52" y="397"/>
                      <a:pt x="39" y="410"/>
                      <a:pt x="26" y="429"/>
                    </a:cubicBezTo>
                    <a:cubicBezTo>
                      <a:pt x="14" y="448"/>
                      <a:pt x="7" y="467"/>
                      <a:pt x="1" y="486"/>
                    </a:cubicBezTo>
                    <a:cubicBezTo>
                      <a:pt x="1" y="499"/>
                      <a:pt x="14" y="512"/>
                      <a:pt x="26" y="512"/>
                    </a:cubicBezTo>
                    <a:cubicBezTo>
                      <a:pt x="52" y="512"/>
                      <a:pt x="71" y="499"/>
                      <a:pt x="83" y="486"/>
                    </a:cubicBezTo>
                    <a:cubicBezTo>
                      <a:pt x="103" y="467"/>
                      <a:pt x="122" y="448"/>
                      <a:pt x="134" y="423"/>
                    </a:cubicBezTo>
                    <a:cubicBezTo>
                      <a:pt x="160" y="385"/>
                      <a:pt x="179" y="340"/>
                      <a:pt x="191" y="296"/>
                    </a:cubicBezTo>
                    <a:cubicBezTo>
                      <a:pt x="230" y="207"/>
                      <a:pt x="230" y="105"/>
                      <a:pt x="198" y="10"/>
                    </a:cubicBezTo>
                    <a:cubicBezTo>
                      <a:pt x="196" y="3"/>
                      <a:pt x="190" y="0"/>
                      <a:pt x="1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38"/>
              <p:cNvSpPr/>
              <p:nvPr/>
            </p:nvSpPr>
            <p:spPr>
              <a:xfrm flipH="1">
                <a:off x="6948151" y="835561"/>
                <a:ext cx="21867" cy="67653"/>
              </a:xfrm>
              <a:custGeom>
                <a:rect b="b" l="l" r="r" t="t"/>
                <a:pathLst>
                  <a:path extrusionOk="0" h="396" w="128">
                    <a:moveTo>
                      <a:pt x="104" y="1"/>
                    </a:moveTo>
                    <a:cubicBezTo>
                      <a:pt x="95" y="1"/>
                      <a:pt x="86" y="6"/>
                      <a:pt x="83" y="17"/>
                    </a:cubicBezTo>
                    <a:cubicBezTo>
                      <a:pt x="58" y="74"/>
                      <a:pt x="45" y="131"/>
                      <a:pt x="32" y="195"/>
                    </a:cubicBezTo>
                    <a:cubicBezTo>
                      <a:pt x="13" y="252"/>
                      <a:pt x="1" y="316"/>
                      <a:pt x="1" y="379"/>
                    </a:cubicBezTo>
                    <a:cubicBezTo>
                      <a:pt x="1" y="387"/>
                      <a:pt x="11" y="395"/>
                      <a:pt x="21" y="395"/>
                    </a:cubicBezTo>
                    <a:cubicBezTo>
                      <a:pt x="28" y="395"/>
                      <a:pt x="34" y="393"/>
                      <a:pt x="39" y="386"/>
                    </a:cubicBezTo>
                    <a:cubicBezTo>
                      <a:pt x="64" y="328"/>
                      <a:pt x="83" y="271"/>
                      <a:pt x="89" y="208"/>
                    </a:cubicBezTo>
                    <a:cubicBezTo>
                      <a:pt x="109" y="150"/>
                      <a:pt x="115" y="87"/>
                      <a:pt x="128" y="23"/>
                    </a:cubicBezTo>
                    <a:cubicBezTo>
                      <a:pt x="128" y="9"/>
                      <a:pt x="116" y="1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38"/>
              <p:cNvSpPr/>
              <p:nvPr/>
            </p:nvSpPr>
            <p:spPr>
              <a:xfrm flipH="1">
                <a:off x="6985052" y="841712"/>
                <a:ext cx="12129" cy="51252"/>
              </a:xfrm>
              <a:custGeom>
                <a:rect b="b" l="l" r="r" t="t"/>
                <a:pathLst>
                  <a:path extrusionOk="0" h="300" w="71">
                    <a:moveTo>
                      <a:pt x="51" y="0"/>
                    </a:moveTo>
                    <a:cubicBezTo>
                      <a:pt x="39" y="0"/>
                      <a:pt x="26" y="6"/>
                      <a:pt x="26" y="19"/>
                    </a:cubicBezTo>
                    <a:lnTo>
                      <a:pt x="7" y="153"/>
                    </a:lnTo>
                    <a:cubicBezTo>
                      <a:pt x="7" y="178"/>
                      <a:pt x="1" y="197"/>
                      <a:pt x="1" y="222"/>
                    </a:cubicBezTo>
                    <a:lnTo>
                      <a:pt x="1" y="254"/>
                    </a:lnTo>
                    <a:cubicBezTo>
                      <a:pt x="1" y="267"/>
                      <a:pt x="1" y="280"/>
                      <a:pt x="1" y="286"/>
                    </a:cubicBezTo>
                    <a:cubicBezTo>
                      <a:pt x="5" y="294"/>
                      <a:pt x="11" y="299"/>
                      <a:pt x="18" y="299"/>
                    </a:cubicBezTo>
                    <a:cubicBezTo>
                      <a:pt x="23" y="299"/>
                      <a:pt x="28" y="297"/>
                      <a:pt x="32" y="292"/>
                    </a:cubicBezTo>
                    <a:cubicBezTo>
                      <a:pt x="32" y="280"/>
                      <a:pt x="39" y="273"/>
                      <a:pt x="39" y="261"/>
                    </a:cubicBezTo>
                    <a:lnTo>
                      <a:pt x="45" y="229"/>
                    </a:lnTo>
                    <a:cubicBezTo>
                      <a:pt x="51" y="203"/>
                      <a:pt x="51" y="184"/>
                      <a:pt x="51" y="159"/>
                    </a:cubicBezTo>
                    <a:cubicBezTo>
                      <a:pt x="58" y="114"/>
                      <a:pt x="64" y="64"/>
                      <a:pt x="71" y="19"/>
                    </a:cubicBezTo>
                    <a:cubicBezTo>
                      <a:pt x="71" y="6"/>
                      <a:pt x="58" y="0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38"/>
              <p:cNvSpPr/>
              <p:nvPr/>
            </p:nvSpPr>
            <p:spPr>
              <a:xfrm flipH="1">
                <a:off x="7032374" y="813011"/>
                <a:ext cx="26651" cy="73461"/>
              </a:xfrm>
              <a:custGeom>
                <a:rect b="b" l="l" r="r" t="t"/>
                <a:pathLst>
                  <a:path extrusionOk="0" h="430" w="156">
                    <a:moveTo>
                      <a:pt x="120" y="1"/>
                    </a:moveTo>
                    <a:cubicBezTo>
                      <a:pt x="111" y="1"/>
                      <a:pt x="102" y="5"/>
                      <a:pt x="96" y="16"/>
                    </a:cubicBezTo>
                    <a:cubicBezTo>
                      <a:pt x="64" y="79"/>
                      <a:pt x="39" y="143"/>
                      <a:pt x="26" y="219"/>
                    </a:cubicBezTo>
                    <a:cubicBezTo>
                      <a:pt x="0" y="282"/>
                      <a:pt x="7" y="359"/>
                      <a:pt x="45" y="422"/>
                    </a:cubicBezTo>
                    <a:cubicBezTo>
                      <a:pt x="47" y="427"/>
                      <a:pt x="52" y="429"/>
                      <a:pt x="56" y="429"/>
                    </a:cubicBezTo>
                    <a:cubicBezTo>
                      <a:pt x="63" y="429"/>
                      <a:pt x="70" y="424"/>
                      <a:pt x="70" y="416"/>
                    </a:cubicBezTo>
                    <a:cubicBezTo>
                      <a:pt x="83" y="384"/>
                      <a:pt x="89" y="352"/>
                      <a:pt x="83" y="321"/>
                    </a:cubicBezTo>
                    <a:cubicBezTo>
                      <a:pt x="83" y="289"/>
                      <a:pt x="89" y="257"/>
                      <a:pt x="89" y="225"/>
                    </a:cubicBezTo>
                    <a:cubicBezTo>
                      <a:pt x="102" y="162"/>
                      <a:pt x="121" y="105"/>
                      <a:pt x="147" y="41"/>
                    </a:cubicBezTo>
                    <a:cubicBezTo>
                      <a:pt x="155" y="20"/>
                      <a:pt x="138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38"/>
              <p:cNvSpPr/>
              <p:nvPr/>
            </p:nvSpPr>
            <p:spPr>
              <a:xfrm flipH="1">
                <a:off x="7005723" y="829753"/>
                <a:ext cx="17425" cy="63382"/>
              </a:xfrm>
              <a:custGeom>
                <a:rect b="b" l="l" r="r" t="t"/>
                <a:pathLst>
                  <a:path extrusionOk="0" h="371" w="102">
                    <a:moveTo>
                      <a:pt x="70" y="0"/>
                    </a:moveTo>
                    <a:cubicBezTo>
                      <a:pt x="60" y="0"/>
                      <a:pt x="51" y="6"/>
                      <a:pt x="51" y="19"/>
                    </a:cubicBezTo>
                    <a:cubicBezTo>
                      <a:pt x="19" y="127"/>
                      <a:pt x="6" y="242"/>
                      <a:pt x="0" y="356"/>
                    </a:cubicBezTo>
                    <a:cubicBezTo>
                      <a:pt x="3" y="366"/>
                      <a:pt x="10" y="370"/>
                      <a:pt x="16" y="370"/>
                    </a:cubicBezTo>
                    <a:cubicBezTo>
                      <a:pt x="22" y="370"/>
                      <a:pt x="29" y="366"/>
                      <a:pt x="32" y="356"/>
                    </a:cubicBezTo>
                    <a:cubicBezTo>
                      <a:pt x="64" y="248"/>
                      <a:pt x="89" y="134"/>
                      <a:pt x="102" y="26"/>
                    </a:cubicBezTo>
                    <a:cubicBezTo>
                      <a:pt x="102" y="11"/>
                      <a:pt x="85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38"/>
              <p:cNvSpPr/>
              <p:nvPr/>
            </p:nvSpPr>
            <p:spPr>
              <a:xfrm flipH="1">
                <a:off x="7149056" y="1474161"/>
                <a:ext cx="36388" cy="50398"/>
              </a:xfrm>
              <a:custGeom>
                <a:rect b="b" l="l" r="r" t="t"/>
                <a:pathLst>
                  <a:path extrusionOk="0" h="295" w="213">
                    <a:moveTo>
                      <a:pt x="194" y="0"/>
                    </a:moveTo>
                    <a:cubicBezTo>
                      <a:pt x="192" y="0"/>
                      <a:pt x="189" y="1"/>
                      <a:pt x="188" y="3"/>
                    </a:cubicBezTo>
                    <a:cubicBezTo>
                      <a:pt x="181" y="16"/>
                      <a:pt x="175" y="22"/>
                      <a:pt x="168" y="35"/>
                    </a:cubicBezTo>
                    <a:cubicBezTo>
                      <a:pt x="162" y="41"/>
                      <a:pt x="156" y="47"/>
                      <a:pt x="156" y="54"/>
                    </a:cubicBezTo>
                    <a:lnTo>
                      <a:pt x="149" y="66"/>
                    </a:lnTo>
                    <a:cubicBezTo>
                      <a:pt x="137" y="92"/>
                      <a:pt x="124" y="117"/>
                      <a:pt x="111" y="136"/>
                    </a:cubicBezTo>
                    <a:cubicBezTo>
                      <a:pt x="86" y="181"/>
                      <a:pt x="54" y="219"/>
                      <a:pt x="16" y="257"/>
                    </a:cubicBezTo>
                    <a:cubicBezTo>
                      <a:pt x="1" y="267"/>
                      <a:pt x="14" y="294"/>
                      <a:pt x="30" y="294"/>
                    </a:cubicBezTo>
                    <a:cubicBezTo>
                      <a:pt x="34" y="294"/>
                      <a:pt x="38" y="293"/>
                      <a:pt x="41" y="289"/>
                    </a:cubicBezTo>
                    <a:cubicBezTo>
                      <a:pt x="86" y="257"/>
                      <a:pt x="130" y="219"/>
                      <a:pt x="162" y="168"/>
                    </a:cubicBezTo>
                    <a:cubicBezTo>
                      <a:pt x="175" y="143"/>
                      <a:pt x="188" y="117"/>
                      <a:pt x="200" y="92"/>
                    </a:cubicBezTo>
                    <a:cubicBezTo>
                      <a:pt x="207" y="79"/>
                      <a:pt x="207" y="66"/>
                      <a:pt x="213" y="54"/>
                    </a:cubicBezTo>
                    <a:cubicBezTo>
                      <a:pt x="213" y="35"/>
                      <a:pt x="213" y="22"/>
                      <a:pt x="207" y="9"/>
                    </a:cubicBezTo>
                    <a:cubicBezTo>
                      <a:pt x="207" y="5"/>
                      <a:pt x="200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38"/>
              <p:cNvSpPr/>
              <p:nvPr/>
            </p:nvSpPr>
            <p:spPr>
              <a:xfrm flipH="1">
                <a:off x="7116426" y="1481678"/>
                <a:ext cx="32801" cy="42197"/>
              </a:xfrm>
              <a:custGeom>
                <a:rect b="b" l="l" r="r" t="t"/>
                <a:pathLst>
                  <a:path extrusionOk="0" h="247" w="192">
                    <a:moveTo>
                      <a:pt x="170" y="0"/>
                    </a:moveTo>
                    <a:cubicBezTo>
                      <a:pt x="164" y="0"/>
                      <a:pt x="158" y="3"/>
                      <a:pt x="153" y="10"/>
                    </a:cubicBezTo>
                    <a:cubicBezTo>
                      <a:pt x="134" y="48"/>
                      <a:pt x="115" y="80"/>
                      <a:pt x="96" y="118"/>
                    </a:cubicBezTo>
                    <a:cubicBezTo>
                      <a:pt x="77" y="150"/>
                      <a:pt x="45" y="181"/>
                      <a:pt x="20" y="207"/>
                    </a:cubicBezTo>
                    <a:cubicBezTo>
                      <a:pt x="1" y="221"/>
                      <a:pt x="15" y="247"/>
                      <a:pt x="31" y="247"/>
                    </a:cubicBezTo>
                    <a:cubicBezTo>
                      <a:pt x="36" y="247"/>
                      <a:pt x="41" y="245"/>
                      <a:pt x="45" y="239"/>
                    </a:cubicBezTo>
                    <a:cubicBezTo>
                      <a:pt x="84" y="213"/>
                      <a:pt x="115" y="181"/>
                      <a:pt x="141" y="143"/>
                    </a:cubicBezTo>
                    <a:cubicBezTo>
                      <a:pt x="166" y="111"/>
                      <a:pt x="185" y="67"/>
                      <a:pt x="192" y="22"/>
                    </a:cubicBezTo>
                    <a:cubicBezTo>
                      <a:pt x="192" y="10"/>
                      <a:pt x="181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38"/>
              <p:cNvSpPr/>
              <p:nvPr/>
            </p:nvSpPr>
            <p:spPr>
              <a:xfrm flipH="1">
                <a:off x="6976339" y="1431451"/>
                <a:ext cx="46297" cy="100454"/>
              </a:xfrm>
              <a:custGeom>
                <a:rect b="b" l="l" r="r" t="t"/>
                <a:pathLst>
                  <a:path extrusionOk="0" h="588" w="271">
                    <a:moveTo>
                      <a:pt x="210" y="0"/>
                    </a:moveTo>
                    <a:cubicBezTo>
                      <a:pt x="202" y="0"/>
                      <a:pt x="194" y="2"/>
                      <a:pt x="188" y="5"/>
                    </a:cubicBezTo>
                    <a:cubicBezTo>
                      <a:pt x="150" y="37"/>
                      <a:pt x="156" y="100"/>
                      <a:pt x="150" y="139"/>
                    </a:cubicBezTo>
                    <a:cubicBezTo>
                      <a:pt x="143" y="177"/>
                      <a:pt x="131" y="234"/>
                      <a:pt x="118" y="285"/>
                    </a:cubicBezTo>
                    <a:cubicBezTo>
                      <a:pt x="86" y="374"/>
                      <a:pt x="54" y="463"/>
                      <a:pt x="10" y="552"/>
                    </a:cubicBezTo>
                    <a:cubicBezTo>
                      <a:pt x="1" y="570"/>
                      <a:pt x="17" y="588"/>
                      <a:pt x="34" y="588"/>
                    </a:cubicBezTo>
                    <a:cubicBezTo>
                      <a:pt x="42" y="588"/>
                      <a:pt x="49" y="584"/>
                      <a:pt x="54" y="577"/>
                    </a:cubicBezTo>
                    <a:cubicBezTo>
                      <a:pt x="112" y="494"/>
                      <a:pt x="162" y="405"/>
                      <a:pt x="194" y="304"/>
                    </a:cubicBezTo>
                    <a:cubicBezTo>
                      <a:pt x="213" y="259"/>
                      <a:pt x="226" y="208"/>
                      <a:pt x="239" y="158"/>
                    </a:cubicBezTo>
                    <a:cubicBezTo>
                      <a:pt x="251" y="113"/>
                      <a:pt x="270" y="50"/>
                      <a:pt x="232" y="5"/>
                    </a:cubicBezTo>
                    <a:cubicBezTo>
                      <a:pt x="226" y="2"/>
                      <a:pt x="218" y="0"/>
                      <a:pt x="2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38"/>
              <p:cNvSpPr/>
              <p:nvPr/>
            </p:nvSpPr>
            <p:spPr>
              <a:xfrm flipH="1">
                <a:off x="6958914" y="1440164"/>
                <a:ext cx="19305" cy="49031"/>
              </a:xfrm>
              <a:custGeom>
                <a:rect b="b" l="l" r="r" t="t"/>
                <a:pathLst>
                  <a:path extrusionOk="0" h="287" w="113">
                    <a:moveTo>
                      <a:pt x="87" y="0"/>
                    </a:moveTo>
                    <a:cubicBezTo>
                      <a:pt x="82" y="0"/>
                      <a:pt x="77" y="2"/>
                      <a:pt x="74" y="5"/>
                    </a:cubicBezTo>
                    <a:cubicBezTo>
                      <a:pt x="49" y="18"/>
                      <a:pt x="49" y="49"/>
                      <a:pt x="42" y="68"/>
                    </a:cubicBezTo>
                    <a:cubicBezTo>
                      <a:pt x="36" y="88"/>
                      <a:pt x="29" y="113"/>
                      <a:pt x="23" y="132"/>
                    </a:cubicBezTo>
                    <a:cubicBezTo>
                      <a:pt x="17" y="177"/>
                      <a:pt x="10" y="221"/>
                      <a:pt x="4" y="265"/>
                    </a:cubicBezTo>
                    <a:cubicBezTo>
                      <a:pt x="0" y="277"/>
                      <a:pt x="10" y="286"/>
                      <a:pt x="20" y="286"/>
                    </a:cubicBezTo>
                    <a:cubicBezTo>
                      <a:pt x="27" y="286"/>
                      <a:pt x="33" y="282"/>
                      <a:pt x="36" y="272"/>
                    </a:cubicBezTo>
                    <a:cubicBezTo>
                      <a:pt x="49" y="227"/>
                      <a:pt x="68" y="183"/>
                      <a:pt x="80" y="145"/>
                    </a:cubicBezTo>
                    <a:cubicBezTo>
                      <a:pt x="87" y="119"/>
                      <a:pt x="93" y="100"/>
                      <a:pt x="99" y="75"/>
                    </a:cubicBezTo>
                    <a:cubicBezTo>
                      <a:pt x="99" y="56"/>
                      <a:pt x="112" y="30"/>
                      <a:pt x="99" y="5"/>
                    </a:cubicBezTo>
                    <a:cubicBezTo>
                      <a:pt x="96" y="2"/>
                      <a:pt x="91" y="0"/>
                      <a:pt x="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38"/>
              <p:cNvSpPr/>
              <p:nvPr/>
            </p:nvSpPr>
            <p:spPr>
              <a:xfrm flipH="1">
                <a:off x="6929701" y="1406850"/>
                <a:ext cx="15888" cy="59794"/>
              </a:xfrm>
              <a:custGeom>
                <a:rect b="b" l="l" r="r" t="t"/>
                <a:pathLst>
                  <a:path extrusionOk="0" h="350" w="93">
                    <a:moveTo>
                      <a:pt x="77" y="0"/>
                    </a:moveTo>
                    <a:cubicBezTo>
                      <a:pt x="70" y="0"/>
                      <a:pt x="64" y="4"/>
                      <a:pt x="61" y="9"/>
                    </a:cubicBezTo>
                    <a:cubicBezTo>
                      <a:pt x="55" y="22"/>
                      <a:pt x="48" y="41"/>
                      <a:pt x="48" y="54"/>
                    </a:cubicBezTo>
                    <a:lnTo>
                      <a:pt x="42" y="92"/>
                    </a:lnTo>
                    <a:cubicBezTo>
                      <a:pt x="35" y="117"/>
                      <a:pt x="29" y="143"/>
                      <a:pt x="29" y="168"/>
                    </a:cubicBezTo>
                    <a:lnTo>
                      <a:pt x="4" y="327"/>
                    </a:lnTo>
                    <a:cubicBezTo>
                      <a:pt x="0" y="341"/>
                      <a:pt x="13" y="350"/>
                      <a:pt x="24" y="350"/>
                    </a:cubicBezTo>
                    <a:cubicBezTo>
                      <a:pt x="33" y="350"/>
                      <a:pt x="42" y="345"/>
                      <a:pt x="42" y="333"/>
                    </a:cubicBezTo>
                    <a:lnTo>
                      <a:pt x="74" y="175"/>
                    </a:lnTo>
                    <a:cubicBezTo>
                      <a:pt x="80" y="149"/>
                      <a:pt x="86" y="124"/>
                      <a:pt x="86" y="98"/>
                    </a:cubicBezTo>
                    <a:lnTo>
                      <a:pt x="93" y="60"/>
                    </a:lnTo>
                    <a:cubicBezTo>
                      <a:pt x="93" y="47"/>
                      <a:pt x="93" y="28"/>
                      <a:pt x="93" y="16"/>
                    </a:cubicBezTo>
                    <a:cubicBezTo>
                      <a:pt x="93" y="5"/>
                      <a:pt x="85" y="0"/>
                      <a:pt x="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38"/>
              <p:cNvSpPr/>
              <p:nvPr/>
            </p:nvSpPr>
            <p:spPr>
              <a:xfrm flipH="1">
                <a:off x="7403091" y="1254974"/>
                <a:ext cx="31605" cy="35022"/>
              </a:xfrm>
              <a:custGeom>
                <a:rect b="b" l="l" r="r" t="t"/>
                <a:pathLst>
                  <a:path extrusionOk="0" h="205" w="185">
                    <a:moveTo>
                      <a:pt x="155" y="1"/>
                    </a:moveTo>
                    <a:cubicBezTo>
                      <a:pt x="152" y="1"/>
                      <a:pt x="149" y="1"/>
                      <a:pt x="147" y="2"/>
                    </a:cubicBezTo>
                    <a:cubicBezTo>
                      <a:pt x="121" y="21"/>
                      <a:pt x="96" y="47"/>
                      <a:pt x="77" y="79"/>
                    </a:cubicBezTo>
                    <a:lnTo>
                      <a:pt x="13" y="155"/>
                    </a:lnTo>
                    <a:cubicBezTo>
                      <a:pt x="1" y="167"/>
                      <a:pt x="1" y="187"/>
                      <a:pt x="13" y="199"/>
                    </a:cubicBezTo>
                    <a:cubicBezTo>
                      <a:pt x="17" y="202"/>
                      <a:pt x="23" y="204"/>
                      <a:pt x="30" y="204"/>
                    </a:cubicBezTo>
                    <a:cubicBezTo>
                      <a:pt x="37" y="204"/>
                      <a:pt x="45" y="202"/>
                      <a:pt x="52" y="199"/>
                    </a:cubicBezTo>
                    <a:lnTo>
                      <a:pt x="115" y="117"/>
                    </a:lnTo>
                    <a:cubicBezTo>
                      <a:pt x="128" y="104"/>
                      <a:pt x="140" y="91"/>
                      <a:pt x="153" y="79"/>
                    </a:cubicBezTo>
                    <a:lnTo>
                      <a:pt x="166" y="53"/>
                    </a:lnTo>
                    <a:cubicBezTo>
                      <a:pt x="172" y="47"/>
                      <a:pt x="179" y="40"/>
                      <a:pt x="179" y="28"/>
                    </a:cubicBezTo>
                    <a:cubicBezTo>
                      <a:pt x="184" y="17"/>
                      <a:pt x="171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38"/>
              <p:cNvSpPr/>
              <p:nvPr/>
            </p:nvSpPr>
            <p:spPr>
              <a:xfrm flipH="1">
                <a:off x="7352352" y="1283675"/>
                <a:ext cx="28701" cy="39635"/>
              </a:xfrm>
              <a:custGeom>
                <a:rect b="b" l="l" r="r" t="t"/>
                <a:pathLst>
                  <a:path extrusionOk="0" h="232" w="168">
                    <a:moveTo>
                      <a:pt x="150" y="1"/>
                    </a:moveTo>
                    <a:cubicBezTo>
                      <a:pt x="146" y="1"/>
                      <a:pt x="142" y="2"/>
                      <a:pt x="138" y="6"/>
                    </a:cubicBezTo>
                    <a:cubicBezTo>
                      <a:pt x="132" y="12"/>
                      <a:pt x="125" y="19"/>
                      <a:pt x="125" y="31"/>
                    </a:cubicBezTo>
                    <a:cubicBezTo>
                      <a:pt x="119" y="38"/>
                      <a:pt x="112" y="44"/>
                      <a:pt x="106" y="57"/>
                    </a:cubicBezTo>
                    <a:cubicBezTo>
                      <a:pt x="106" y="63"/>
                      <a:pt x="93" y="88"/>
                      <a:pt x="81" y="108"/>
                    </a:cubicBezTo>
                    <a:cubicBezTo>
                      <a:pt x="62" y="139"/>
                      <a:pt x="36" y="171"/>
                      <a:pt x="11" y="196"/>
                    </a:cubicBezTo>
                    <a:cubicBezTo>
                      <a:pt x="0" y="212"/>
                      <a:pt x="15" y="232"/>
                      <a:pt x="31" y="232"/>
                    </a:cubicBezTo>
                    <a:cubicBezTo>
                      <a:pt x="35" y="232"/>
                      <a:pt x="39" y="231"/>
                      <a:pt x="43" y="228"/>
                    </a:cubicBezTo>
                    <a:cubicBezTo>
                      <a:pt x="74" y="203"/>
                      <a:pt x="100" y="171"/>
                      <a:pt x="119" y="133"/>
                    </a:cubicBezTo>
                    <a:cubicBezTo>
                      <a:pt x="132" y="120"/>
                      <a:pt x="144" y="101"/>
                      <a:pt x="151" y="82"/>
                    </a:cubicBezTo>
                    <a:lnTo>
                      <a:pt x="163" y="50"/>
                    </a:lnTo>
                    <a:cubicBezTo>
                      <a:pt x="163" y="44"/>
                      <a:pt x="163" y="31"/>
                      <a:pt x="163" y="19"/>
                    </a:cubicBezTo>
                    <a:cubicBezTo>
                      <a:pt x="168" y="10"/>
                      <a:pt x="16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38"/>
              <p:cNvSpPr/>
              <p:nvPr/>
            </p:nvSpPr>
            <p:spPr>
              <a:xfrm flipH="1">
                <a:off x="7353378" y="1232081"/>
                <a:ext cx="95840" cy="93279"/>
              </a:xfrm>
              <a:custGeom>
                <a:rect b="b" l="l" r="r" t="t"/>
                <a:pathLst>
                  <a:path extrusionOk="0" h="546" w="561">
                    <a:moveTo>
                      <a:pt x="514" y="0"/>
                    </a:moveTo>
                    <a:cubicBezTo>
                      <a:pt x="504" y="0"/>
                      <a:pt x="494" y="3"/>
                      <a:pt x="486" y="9"/>
                    </a:cubicBezTo>
                    <a:cubicBezTo>
                      <a:pt x="467" y="28"/>
                      <a:pt x="454" y="54"/>
                      <a:pt x="442" y="79"/>
                    </a:cubicBezTo>
                    <a:cubicBezTo>
                      <a:pt x="429" y="104"/>
                      <a:pt x="410" y="130"/>
                      <a:pt x="397" y="155"/>
                    </a:cubicBezTo>
                    <a:cubicBezTo>
                      <a:pt x="359" y="200"/>
                      <a:pt x="327" y="244"/>
                      <a:pt x="283" y="282"/>
                    </a:cubicBezTo>
                    <a:cubicBezTo>
                      <a:pt x="206" y="365"/>
                      <a:pt x="117" y="441"/>
                      <a:pt x="22" y="505"/>
                    </a:cubicBezTo>
                    <a:cubicBezTo>
                      <a:pt x="0" y="516"/>
                      <a:pt x="11" y="546"/>
                      <a:pt x="31" y="546"/>
                    </a:cubicBezTo>
                    <a:cubicBezTo>
                      <a:pt x="34" y="546"/>
                      <a:pt x="38" y="545"/>
                      <a:pt x="41" y="543"/>
                    </a:cubicBezTo>
                    <a:cubicBezTo>
                      <a:pt x="156" y="498"/>
                      <a:pt x="257" y="429"/>
                      <a:pt x="346" y="340"/>
                    </a:cubicBezTo>
                    <a:cubicBezTo>
                      <a:pt x="384" y="301"/>
                      <a:pt x="429" y="251"/>
                      <a:pt x="461" y="206"/>
                    </a:cubicBezTo>
                    <a:cubicBezTo>
                      <a:pt x="480" y="181"/>
                      <a:pt x="499" y="155"/>
                      <a:pt x="518" y="130"/>
                    </a:cubicBezTo>
                    <a:cubicBezTo>
                      <a:pt x="537" y="104"/>
                      <a:pt x="550" y="73"/>
                      <a:pt x="556" y="41"/>
                    </a:cubicBezTo>
                    <a:cubicBezTo>
                      <a:pt x="560" y="15"/>
                      <a:pt x="537" y="0"/>
                      <a:pt x="5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38"/>
              <p:cNvSpPr/>
              <p:nvPr/>
            </p:nvSpPr>
            <p:spPr>
              <a:xfrm flipH="1">
                <a:off x="7280259" y="1022460"/>
                <a:ext cx="24771" cy="54840"/>
              </a:xfrm>
              <a:custGeom>
                <a:rect b="b" l="l" r="r" t="t"/>
                <a:pathLst>
                  <a:path extrusionOk="0" h="321" w="145">
                    <a:moveTo>
                      <a:pt x="116" y="1"/>
                    </a:moveTo>
                    <a:cubicBezTo>
                      <a:pt x="113" y="1"/>
                      <a:pt x="109" y="2"/>
                      <a:pt x="106" y="3"/>
                    </a:cubicBezTo>
                    <a:cubicBezTo>
                      <a:pt x="93" y="10"/>
                      <a:pt x="93" y="22"/>
                      <a:pt x="87" y="35"/>
                    </a:cubicBezTo>
                    <a:cubicBezTo>
                      <a:pt x="80" y="48"/>
                      <a:pt x="74" y="61"/>
                      <a:pt x="68" y="73"/>
                    </a:cubicBezTo>
                    <a:cubicBezTo>
                      <a:pt x="61" y="86"/>
                      <a:pt x="55" y="124"/>
                      <a:pt x="49" y="143"/>
                    </a:cubicBezTo>
                    <a:cubicBezTo>
                      <a:pt x="30" y="194"/>
                      <a:pt x="23" y="245"/>
                      <a:pt x="4" y="289"/>
                    </a:cubicBezTo>
                    <a:cubicBezTo>
                      <a:pt x="0" y="308"/>
                      <a:pt x="15" y="320"/>
                      <a:pt x="28" y="320"/>
                    </a:cubicBezTo>
                    <a:cubicBezTo>
                      <a:pt x="37" y="320"/>
                      <a:pt x="46" y="315"/>
                      <a:pt x="49" y="302"/>
                    </a:cubicBezTo>
                    <a:cubicBezTo>
                      <a:pt x="68" y="258"/>
                      <a:pt x="87" y="207"/>
                      <a:pt x="106" y="162"/>
                    </a:cubicBezTo>
                    <a:cubicBezTo>
                      <a:pt x="112" y="137"/>
                      <a:pt x="125" y="118"/>
                      <a:pt x="131" y="92"/>
                    </a:cubicBezTo>
                    <a:cubicBezTo>
                      <a:pt x="131" y="80"/>
                      <a:pt x="138" y="67"/>
                      <a:pt x="138" y="54"/>
                    </a:cubicBezTo>
                    <a:cubicBezTo>
                      <a:pt x="144" y="41"/>
                      <a:pt x="144" y="29"/>
                      <a:pt x="138" y="16"/>
                    </a:cubicBezTo>
                    <a:cubicBezTo>
                      <a:pt x="133" y="7"/>
                      <a:pt x="125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38"/>
              <p:cNvSpPr/>
              <p:nvPr/>
            </p:nvSpPr>
            <p:spPr>
              <a:xfrm flipH="1">
                <a:off x="7256513" y="1040228"/>
                <a:ext cx="19646" cy="38610"/>
              </a:xfrm>
              <a:custGeom>
                <a:rect b="b" l="l" r="r" t="t"/>
                <a:pathLst>
                  <a:path extrusionOk="0" h="226" w="115">
                    <a:moveTo>
                      <a:pt x="95" y="1"/>
                    </a:moveTo>
                    <a:cubicBezTo>
                      <a:pt x="90" y="1"/>
                      <a:pt x="85" y="3"/>
                      <a:pt x="83" y="7"/>
                    </a:cubicBezTo>
                    <a:cubicBezTo>
                      <a:pt x="70" y="20"/>
                      <a:pt x="64" y="39"/>
                      <a:pt x="58" y="58"/>
                    </a:cubicBezTo>
                    <a:cubicBezTo>
                      <a:pt x="51" y="71"/>
                      <a:pt x="45" y="90"/>
                      <a:pt x="39" y="103"/>
                    </a:cubicBezTo>
                    <a:lnTo>
                      <a:pt x="7" y="204"/>
                    </a:lnTo>
                    <a:cubicBezTo>
                      <a:pt x="0" y="211"/>
                      <a:pt x="7" y="223"/>
                      <a:pt x="20" y="223"/>
                    </a:cubicBezTo>
                    <a:cubicBezTo>
                      <a:pt x="21" y="225"/>
                      <a:pt x="23" y="226"/>
                      <a:pt x="26" y="226"/>
                    </a:cubicBezTo>
                    <a:cubicBezTo>
                      <a:pt x="32" y="226"/>
                      <a:pt x="39" y="220"/>
                      <a:pt x="39" y="211"/>
                    </a:cubicBezTo>
                    <a:lnTo>
                      <a:pt x="77" y="115"/>
                    </a:lnTo>
                    <a:cubicBezTo>
                      <a:pt x="83" y="103"/>
                      <a:pt x="96" y="84"/>
                      <a:pt x="102" y="71"/>
                    </a:cubicBezTo>
                    <a:lnTo>
                      <a:pt x="108" y="45"/>
                    </a:lnTo>
                    <a:cubicBezTo>
                      <a:pt x="108" y="39"/>
                      <a:pt x="115" y="26"/>
                      <a:pt x="115" y="20"/>
                    </a:cubicBezTo>
                    <a:cubicBezTo>
                      <a:pt x="115" y="8"/>
                      <a:pt x="104" y="1"/>
                      <a:pt x="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38"/>
              <p:cNvSpPr/>
              <p:nvPr/>
            </p:nvSpPr>
            <p:spPr>
              <a:xfrm flipH="1">
                <a:off x="7569487" y="761246"/>
                <a:ext cx="62697" cy="24088"/>
              </a:xfrm>
              <a:custGeom>
                <a:rect b="b" l="l" r="r" t="t"/>
                <a:pathLst>
                  <a:path extrusionOk="0" h="141" w="367">
                    <a:moveTo>
                      <a:pt x="342" y="0"/>
                    </a:moveTo>
                    <a:cubicBezTo>
                      <a:pt x="341" y="0"/>
                      <a:pt x="339" y="0"/>
                      <a:pt x="337" y="1"/>
                    </a:cubicBezTo>
                    <a:cubicBezTo>
                      <a:pt x="280" y="20"/>
                      <a:pt x="229" y="39"/>
                      <a:pt x="172" y="58"/>
                    </a:cubicBezTo>
                    <a:cubicBezTo>
                      <a:pt x="114" y="71"/>
                      <a:pt x="64" y="96"/>
                      <a:pt x="13" y="122"/>
                    </a:cubicBezTo>
                    <a:cubicBezTo>
                      <a:pt x="0" y="128"/>
                      <a:pt x="6" y="141"/>
                      <a:pt x="19" y="141"/>
                    </a:cubicBezTo>
                    <a:cubicBezTo>
                      <a:pt x="76" y="128"/>
                      <a:pt x="134" y="115"/>
                      <a:pt x="184" y="96"/>
                    </a:cubicBezTo>
                    <a:cubicBezTo>
                      <a:pt x="242" y="77"/>
                      <a:pt x="292" y="58"/>
                      <a:pt x="343" y="39"/>
                    </a:cubicBezTo>
                    <a:cubicBezTo>
                      <a:pt x="367" y="33"/>
                      <a:pt x="363" y="0"/>
                      <a:pt x="3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38"/>
              <p:cNvSpPr/>
              <p:nvPr/>
            </p:nvSpPr>
            <p:spPr>
              <a:xfrm flipH="1">
                <a:off x="7088238" y="1790557"/>
                <a:ext cx="171" cy="171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682E1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38"/>
              <p:cNvSpPr/>
              <p:nvPr/>
            </p:nvSpPr>
            <p:spPr>
              <a:xfrm flipH="1">
                <a:off x="6652773" y="173556"/>
                <a:ext cx="2648152" cy="2154805"/>
              </a:xfrm>
              <a:custGeom>
                <a:rect b="b" l="l" r="r" t="t"/>
                <a:pathLst>
                  <a:path extrusionOk="0" h="12613" w="15501">
                    <a:moveTo>
                      <a:pt x="14166" y="2462"/>
                    </a:moveTo>
                    <a:cubicBezTo>
                      <a:pt x="14388" y="2538"/>
                      <a:pt x="14604" y="2634"/>
                      <a:pt x="14807" y="2742"/>
                    </a:cubicBezTo>
                    <a:cubicBezTo>
                      <a:pt x="14909" y="2793"/>
                      <a:pt x="15011" y="2856"/>
                      <a:pt x="15106" y="2913"/>
                    </a:cubicBezTo>
                    <a:cubicBezTo>
                      <a:pt x="15151" y="2945"/>
                      <a:pt x="15195" y="2977"/>
                      <a:pt x="15240" y="3002"/>
                    </a:cubicBezTo>
                    <a:cubicBezTo>
                      <a:pt x="15265" y="3021"/>
                      <a:pt x="15284" y="3034"/>
                      <a:pt x="15309" y="3053"/>
                    </a:cubicBezTo>
                    <a:cubicBezTo>
                      <a:pt x="15316" y="3060"/>
                      <a:pt x="15329" y="3072"/>
                      <a:pt x="15335" y="3079"/>
                    </a:cubicBezTo>
                    <a:cubicBezTo>
                      <a:pt x="15340" y="3083"/>
                      <a:pt x="15341" y="3088"/>
                      <a:pt x="15341" y="3093"/>
                    </a:cubicBezTo>
                    <a:lnTo>
                      <a:pt x="15341" y="3093"/>
                    </a:lnTo>
                    <a:cubicBezTo>
                      <a:pt x="15341" y="3093"/>
                      <a:pt x="15341" y="3093"/>
                      <a:pt x="15340" y="3093"/>
                    </a:cubicBezTo>
                    <a:cubicBezTo>
                      <a:pt x="15323" y="3093"/>
                      <a:pt x="15289" y="3079"/>
                      <a:pt x="15278" y="3079"/>
                    </a:cubicBezTo>
                    <a:cubicBezTo>
                      <a:pt x="15252" y="3066"/>
                      <a:pt x="15221" y="3060"/>
                      <a:pt x="15189" y="3053"/>
                    </a:cubicBezTo>
                    <a:cubicBezTo>
                      <a:pt x="15132" y="3040"/>
                      <a:pt x="15068" y="3028"/>
                      <a:pt x="15011" y="3021"/>
                    </a:cubicBezTo>
                    <a:cubicBezTo>
                      <a:pt x="14890" y="2996"/>
                      <a:pt x="14769" y="2977"/>
                      <a:pt x="14649" y="2958"/>
                    </a:cubicBezTo>
                    <a:cubicBezTo>
                      <a:pt x="14413" y="2926"/>
                      <a:pt x="14172" y="2907"/>
                      <a:pt x="13930" y="2901"/>
                    </a:cubicBezTo>
                    <a:cubicBezTo>
                      <a:pt x="13864" y="2897"/>
                      <a:pt x="13797" y="2896"/>
                      <a:pt x="13731" y="2896"/>
                    </a:cubicBezTo>
                    <a:cubicBezTo>
                      <a:pt x="13665" y="2896"/>
                      <a:pt x="13600" y="2897"/>
                      <a:pt x="13536" y="2901"/>
                    </a:cubicBezTo>
                    <a:cubicBezTo>
                      <a:pt x="13422" y="2901"/>
                      <a:pt x="13308" y="2901"/>
                      <a:pt x="13193" y="2913"/>
                    </a:cubicBezTo>
                    <a:cubicBezTo>
                      <a:pt x="13219" y="2863"/>
                      <a:pt x="13263" y="2818"/>
                      <a:pt x="13308" y="2786"/>
                    </a:cubicBezTo>
                    <a:lnTo>
                      <a:pt x="13320" y="2786"/>
                    </a:lnTo>
                    <a:lnTo>
                      <a:pt x="13327" y="2780"/>
                    </a:lnTo>
                    <a:cubicBezTo>
                      <a:pt x="13352" y="2780"/>
                      <a:pt x="13378" y="2774"/>
                      <a:pt x="13403" y="2767"/>
                    </a:cubicBezTo>
                    <a:cubicBezTo>
                      <a:pt x="13427" y="2753"/>
                      <a:pt x="13451" y="2746"/>
                      <a:pt x="13477" y="2746"/>
                    </a:cubicBezTo>
                    <a:cubicBezTo>
                      <a:pt x="13486" y="2746"/>
                      <a:pt x="13495" y="2747"/>
                      <a:pt x="13505" y="2748"/>
                    </a:cubicBezTo>
                    <a:cubicBezTo>
                      <a:pt x="13536" y="2742"/>
                      <a:pt x="13568" y="2735"/>
                      <a:pt x="13600" y="2729"/>
                    </a:cubicBezTo>
                    <a:cubicBezTo>
                      <a:pt x="13664" y="2716"/>
                      <a:pt x="13727" y="2691"/>
                      <a:pt x="13784" y="2666"/>
                    </a:cubicBezTo>
                    <a:cubicBezTo>
                      <a:pt x="13803" y="2653"/>
                      <a:pt x="13822" y="2640"/>
                      <a:pt x="13842" y="2634"/>
                    </a:cubicBezTo>
                    <a:cubicBezTo>
                      <a:pt x="13969" y="2621"/>
                      <a:pt x="14083" y="2557"/>
                      <a:pt x="14166" y="2462"/>
                    </a:cubicBezTo>
                    <a:close/>
                    <a:moveTo>
                      <a:pt x="13530" y="2977"/>
                    </a:moveTo>
                    <a:cubicBezTo>
                      <a:pt x="13664" y="2977"/>
                      <a:pt x="13797" y="2977"/>
                      <a:pt x="13930" y="2983"/>
                    </a:cubicBezTo>
                    <a:cubicBezTo>
                      <a:pt x="14197" y="2996"/>
                      <a:pt x="14464" y="3021"/>
                      <a:pt x="14731" y="3066"/>
                    </a:cubicBezTo>
                    <a:cubicBezTo>
                      <a:pt x="14858" y="3085"/>
                      <a:pt x="14992" y="3110"/>
                      <a:pt x="15125" y="3142"/>
                    </a:cubicBezTo>
                    <a:lnTo>
                      <a:pt x="15138" y="3142"/>
                    </a:lnTo>
                    <a:cubicBezTo>
                      <a:pt x="15024" y="3161"/>
                      <a:pt x="14903" y="3187"/>
                      <a:pt x="14788" y="3199"/>
                    </a:cubicBezTo>
                    <a:cubicBezTo>
                      <a:pt x="14598" y="3225"/>
                      <a:pt x="14413" y="3237"/>
                      <a:pt x="14223" y="3237"/>
                    </a:cubicBezTo>
                    <a:cubicBezTo>
                      <a:pt x="14026" y="3237"/>
                      <a:pt x="13835" y="3218"/>
                      <a:pt x="13645" y="3174"/>
                    </a:cubicBezTo>
                    <a:cubicBezTo>
                      <a:pt x="13562" y="3155"/>
                      <a:pt x="13479" y="3123"/>
                      <a:pt x="13403" y="3079"/>
                    </a:cubicBezTo>
                    <a:cubicBezTo>
                      <a:pt x="13359" y="3053"/>
                      <a:pt x="13308" y="3021"/>
                      <a:pt x="13263" y="2990"/>
                    </a:cubicBezTo>
                    <a:cubicBezTo>
                      <a:pt x="13352" y="2990"/>
                      <a:pt x="13441" y="2977"/>
                      <a:pt x="13530" y="2977"/>
                    </a:cubicBezTo>
                    <a:close/>
                    <a:moveTo>
                      <a:pt x="13142" y="9306"/>
                    </a:moveTo>
                    <a:cubicBezTo>
                      <a:pt x="13149" y="9313"/>
                      <a:pt x="13155" y="9313"/>
                      <a:pt x="13168" y="9319"/>
                    </a:cubicBezTo>
                    <a:lnTo>
                      <a:pt x="13200" y="9332"/>
                    </a:lnTo>
                    <a:cubicBezTo>
                      <a:pt x="13219" y="9338"/>
                      <a:pt x="13244" y="9351"/>
                      <a:pt x="13263" y="9363"/>
                    </a:cubicBezTo>
                    <a:cubicBezTo>
                      <a:pt x="13301" y="9389"/>
                      <a:pt x="13339" y="9427"/>
                      <a:pt x="13359" y="9472"/>
                    </a:cubicBezTo>
                    <a:cubicBezTo>
                      <a:pt x="13397" y="9529"/>
                      <a:pt x="13403" y="9605"/>
                      <a:pt x="13390" y="9675"/>
                    </a:cubicBezTo>
                    <a:cubicBezTo>
                      <a:pt x="13359" y="9592"/>
                      <a:pt x="13308" y="9522"/>
                      <a:pt x="13238" y="9472"/>
                    </a:cubicBezTo>
                    <a:cubicBezTo>
                      <a:pt x="13193" y="9433"/>
                      <a:pt x="13142" y="9408"/>
                      <a:pt x="13079" y="9402"/>
                    </a:cubicBezTo>
                    <a:cubicBezTo>
                      <a:pt x="13073" y="9395"/>
                      <a:pt x="13060" y="9389"/>
                      <a:pt x="13047" y="9383"/>
                    </a:cubicBezTo>
                    <a:lnTo>
                      <a:pt x="13098" y="9344"/>
                    </a:lnTo>
                    <a:lnTo>
                      <a:pt x="13142" y="9306"/>
                    </a:lnTo>
                    <a:close/>
                    <a:moveTo>
                      <a:pt x="12977" y="9459"/>
                    </a:moveTo>
                    <a:cubicBezTo>
                      <a:pt x="13054" y="9491"/>
                      <a:pt x="13123" y="9548"/>
                      <a:pt x="13174" y="9624"/>
                    </a:cubicBezTo>
                    <a:cubicBezTo>
                      <a:pt x="13231" y="9707"/>
                      <a:pt x="13251" y="9815"/>
                      <a:pt x="13225" y="9910"/>
                    </a:cubicBezTo>
                    <a:cubicBezTo>
                      <a:pt x="13212" y="9961"/>
                      <a:pt x="13193" y="10012"/>
                      <a:pt x="13162" y="10056"/>
                    </a:cubicBezTo>
                    <a:cubicBezTo>
                      <a:pt x="13162" y="10037"/>
                      <a:pt x="13162" y="10018"/>
                      <a:pt x="13155" y="9993"/>
                    </a:cubicBezTo>
                    <a:cubicBezTo>
                      <a:pt x="13142" y="9897"/>
                      <a:pt x="13111" y="9808"/>
                      <a:pt x="13060" y="9726"/>
                    </a:cubicBezTo>
                    <a:cubicBezTo>
                      <a:pt x="13015" y="9643"/>
                      <a:pt x="12945" y="9573"/>
                      <a:pt x="12863" y="9522"/>
                    </a:cubicBezTo>
                    <a:lnTo>
                      <a:pt x="12907" y="9491"/>
                    </a:lnTo>
                    <a:cubicBezTo>
                      <a:pt x="12926" y="9478"/>
                      <a:pt x="12939" y="9465"/>
                      <a:pt x="12952" y="9459"/>
                    </a:cubicBezTo>
                    <a:close/>
                    <a:moveTo>
                      <a:pt x="10226" y="10812"/>
                    </a:moveTo>
                    <a:cubicBezTo>
                      <a:pt x="10257" y="10825"/>
                      <a:pt x="10283" y="10838"/>
                      <a:pt x="10315" y="10844"/>
                    </a:cubicBezTo>
                    <a:lnTo>
                      <a:pt x="10289" y="10851"/>
                    </a:lnTo>
                    <a:cubicBezTo>
                      <a:pt x="10257" y="10863"/>
                      <a:pt x="10232" y="10870"/>
                      <a:pt x="10207" y="10882"/>
                    </a:cubicBezTo>
                    <a:cubicBezTo>
                      <a:pt x="10156" y="10895"/>
                      <a:pt x="10099" y="10914"/>
                      <a:pt x="10048" y="10927"/>
                    </a:cubicBezTo>
                    <a:cubicBezTo>
                      <a:pt x="9940" y="10959"/>
                      <a:pt x="9825" y="10978"/>
                      <a:pt x="9711" y="11003"/>
                    </a:cubicBezTo>
                    <a:cubicBezTo>
                      <a:pt x="9703" y="11003"/>
                      <a:pt x="9664" y="11013"/>
                      <a:pt x="9635" y="11013"/>
                    </a:cubicBezTo>
                    <a:cubicBezTo>
                      <a:pt x="9617" y="11013"/>
                      <a:pt x="9603" y="11009"/>
                      <a:pt x="9603" y="10997"/>
                    </a:cubicBezTo>
                    <a:cubicBezTo>
                      <a:pt x="9603" y="10965"/>
                      <a:pt x="9705" y="10927"/>
                      <a:pt x="9724" y="10920"/>
                    </a:cubicBezTo>
                    <a:cubicBezTo>
                      <a:pt x="9774" y="10895"/>
                      <a:pt x="9825" y="10876"/>
                      <a:pt x="9876" y="10863"/>
                    </a:cubicBezTo>
                    <a:cubicBezTo>
                      <a:pt x="9921" y="10857"/>
                      <a:pt x="9971" y="10844"/>
                      <a:pt x="10022" y="10831"/>
                    </a:cubicBezTo>
                    <a:cubicBezTo>
                      <a:pt x="10022" y="10831"/>
                      <a:pt x="10022" y="10831"/>
                      <a:pt x="10029" y="10825"/>
                    </a:cubicBezTo>
                    <a:cubicBezTo>
                      <a:pt x="10092" y="10825"/>
                      <a:pt x="10162" y="10819"/>
                      <a:pt x="10226" y="10812"/>
                    </a:cubicBezTo>
                    <a:close/>
                    <a:moveTo>
                      <a:pt x="11064" y="10730"/>
                    </a:moveTo>
                    <a:cubicBezTo>
                      <a:pt x="11064" y="10736"/>
                      <a:pt x="11071" y="10742"/>
                      <a:pt x="11077" y="10749"/>
                    </a:cubicBezTo>
                    <a:cubicBezTo>
                      <a:pt x="11115" y="10774"/>
                      <a:pt x="11153" y="10812"/>
                      <a:pt x="11185" y="10851"/>
                    </a:cubicBezTo>
                    <a:cubicBezTo>
                      <a:pt x="11261" y="10965"/>
                      <a:pt x="11255" y="11124"/>
                      <a:pt x="11166" y="11238"/>
                    </a:cubicBezTo>
                    <a:cubicBezTo>
                      <a:pt x="11147" y="11175"/>
                      <a:pt x="11122" y="11117"/>
                      <a:pt x="11096" y="11054"/>
                    </a:cubicBezTo>
                    <a:cubicBezTo>
                      <a:pt x="11058" y="10978"/>
                      <a:pt x="11014" y="10908"/>
                      <a:pt x="10963" y="10844"/>
                    </a:cubicBezTo>
                    <a:lnTo>
                      <a:pt x="10956" y="10838"/>
                    </a:lnTo>
                    <a:cubicBezTo>
                      <a:pt x="10950" y="10825"/>
                      <a:pt x="10950" y="10819"/>
                      <a:pt x="10944" y="10806"/>
                    </a:cubicBezTo>
                    <a:cubicBezTo>
                      <a:pt x="10925" y="10781"/>
                      <a:pt x="10906" y="10762"/>
                      <a:pt x="10887" y="10736"/>
                    </a:cubicBezTo>
                    <a:cubicBezTo>
                      <a:pt x="10944" y="10736"/>
                      <a:pt x="11007" y="10736"/>
                      <a:pt x="11064" y="10730"/>
                    </a:cubicBezTo>
                    <a:close/>
                    <a:moveTo>
                      <a:pt x="10658" y="10723"/>
                    </a:moveTo>
                    <a:lnTo>
                      <a:pt x="10753" y="10730"/>
                    </a:lnTo>
                    <a:cubicBezTo>
                      <a:pt x="10759" y="10736"/>
                      <a:pt x="10772" y="10742"/>
                      <a:pt x="10779" y="10749"/>
                    </a:cubicBezTo>
                    <a:cubicBezTo>
                      <a:pt x="10810" y="10774"/>
                      <a:pt x="10842" y="10806"/>
                      <a:pt x="10867" y="10844"/>
                    </a:cubicBezTo>
                    <a:cubicBezTo>
                      <a:pt x="10918" y="10908"/>
                      <a:pt x="10950" y="10990"/>
                      <a:pt x="10963" y="11079"/>
                    </a:cubicBezTo>
                    <a:cubicBezTo>
                      <a:pt x="10969" y="11232"/>
                      <a:pt x="10912" y="11384"/>
                      <a:pt x="10791" y="11486"/>
                    </a:cubicBezTo>
                    <a:cubicBezTo>
                      <a:pt x="10829" y="11232"/>
                      <a:pt x="10709" y="10978"/>
                      <a:pt x="10486" y="10844"/>
                    </a:cubicBezTo>
                    <a:cubicBezTo>
                      <a:pt x="10448" y="10819"/>
                      <a:pt x="10410" y="10800"/>
                      <a:pt x="10372" y="10787"/>
                    </a:cubicBezTo>
                    <a:lnTo>
                      <a:pt x="10410" y="10781"/>
                    </a:lnTo>
                    <a:cubicBezTo>
                      <a:pt x="10493" y="10768"/>
                      <a:pt x="10575" y="10742"/>
                      <a:pt x="10658" y="10723"/>
                    </a:cubicBezTo>
                    <a:close/>
                    <a:moveTo>
                      <a:pt x="11592" y="73"/>
                    </a:moveTo>
                    <a:cubicBezTo>
                      <a:pt x="11522" y="85"/>
                      <a:pt x="11465" y="111"/>
                      <a:pt x="11401" y="136"/>
                    </a:cubicBezTo>
                    <a:cubicBezTo>
                      <a:pt x="11382" y="149"/>
                      <a:pt x="11395" y="174"/>
                      <a:pt x="11420" y="174"/>
                    </a:cubicBezTo>
                    <a:cubicBezTo>
                      <a:pt x="11497" y="155"/>
                      <a:pt x="11579" y="136"/>
                      <a:pt x="11655" y="124"/>
                    </a:cubicBezTo>
                    <a:cubicBezTo>
                      <a:pt x="11655" y="130"/>
                      <a:pt x="11662" y="136"/>
                      <a:pt x="11668" y="136"/>
                    </a:cubicBezTo>
                    <a:cubicBezTo>
                      <a:pt x="11697" y="139"/>
                      <a:pt x="11725" y="141"/>
                      <a:pt x="11754" y="141"/>
                    </a:cubicBezTo>
                    <a:cubicBezTo>
                      <a:pt x="11783" y="141"/>
                      <a:pt x="11811" y="139"/>
                      <a:pt x="11840" y="136"/>
                    </a:cubicBezTo>
                    <a:cubicBezTo>
                      <a:pt x="11903" y="130"/>
                      <a:pt x="11967" y="130"/>
                      <a:pt x="12030" y="130"/>
                    </a:cubicBezTo>
                    <a:cubicBezTo>
                      <a:pt x="12054" y="129"/>
                      <a:pt x="12077" y="128"/>
                      <a:pt x="12101" y="128"/>
                    </a:cubicBezTo>
                    <a:cubicBezTo>
                      <a:pt x="12209" y="128"/>
                      <a:pt x="12313" y="140"/>
                      <a:pt x="12418" y="155"/>
                    </a:cubicBezTo>
                    <a:lnTo>
                      <a:pt x="12488" y="168"/>
                    </a:lnTo>
                    <a:cubicBezTo>
                      <a:pt x="12475" y="181"/>
                      <a:pt x="12482" y="200"/>
                      <a:pt x="12501" y="213"/>
                    </a:cubicBezTo>
                    <a:cubicBezTo>
                      <a:pt x="12558" y="225"/>
                      <a:pt x="12615" y="244"/>
                      <a:pt x="12679" y="251"/>
                    </a:cubicBezTo>
                    <a:cubicBezTo>
                      <a:pt x="12742" y="263"/>
                      <a:pt x="12799" y="276"/>
                      <a:pt x="12863" y="295"/>
                    </a:cubicBezTo>
                    <a:cubicBezTo>
                      <a:pt x="12984" y="340"/>
                      <a:pt x="13104" y="390"/>
                      <a:pt x="13219" y="454"/>
                    </a:cubicBezTo>
                    <a:cubicBezTo>
                      <a:pt x="13320" y="518"/>
                      <a:pt x="13416" y="581"/>
                      <a:pt x="13505" y="664"/>
                    </a:cubicBezTo>
                    <a:cubicBezTo>
                      <a:pt x="13486" y="657"/>
                      <a:pt x="13473" y="645"/>
                      <a:pt x="13460" y="638"/>
                    </a:cubicBezTo>
                    <a:cubicBezTo>
                      <a:pt x="13352" y="575"/>
                      <a:pt x="13231" y="543"/>
                      <a:pt x="13111" y="530"/>
                    </a:cubicBezTo>
                    <a:cubicBezTo>
                      <a:pt x="13098" y="530"/>
                      <a:pt x="13085" y="556"/>
                      <a:pt x="13104" y="562"/>
                    </a:cubicBezTo>
                    <a:cubicBezTo>
                      <a:pt x="13206" y="613"/>
                      <a:pt x="13314" y="651"/>
                      <a:pt x="13422" y="708"/>
                    </a:cubicBezTo>
                    <a:cubicBezTo>
                      <a:pt x="13524" y="759"/>
                      <a:pt x="13619" y="829"/>
                      <a:pt x="13702" y="912"/>
                    </a:cubicBezTo>
                    <a:cubicBezTo>
                      <a:pt x="13803" y="1001"/>
                      <a:pt x="13892" y="1102"/>
                      <a:pt x="13962" y="1217"/>
                    </a:cubicBezTo>
                    <a:cubicBezTo>
                      <a:pt x="13918" y="1159"/>
                      <a:pt x="13867" y="1115"/>
                      <a:pt x="13810" y="1077"/>
                    </a:cubicBezTo>
                    <a:cubicBezTo>
                      <a:pt x="13805" y="1074"/>
                      <a:pt x="13801" y="1073"/>
                      <a:pt x="13797" y="1073"/>
                    </a:cubicBezTo>
                    <a:cubicBezTo>
                      <a:pt x="13783" y="1073"/>
                      <a:pt x="13773" y="1087"/>
                      <a:pt x="13778" y="1102"/>
                    </a:cubicBezTo>
                    <a:cubicBezTo>
                      <a:pt x="13861" y="1242"/>
                      <a:pt x="13981" y="1356"/>
                      <a:pt x="14070" y="1496"/>
                    </a:cubicBezTo>
                    <a:cubicBezTo>
                      <a:pt x="14159" y="1623"/>
                      <a:pt x="14216" y="1776"/>
                      <a:pt x="14248" y="1935"/>
                    </a:cubicBezTo>
                    <a:cubicBezTo>
                      <a:pt x="14267" y="2081"/>
                      <a:pt x="14242" y="2233"/>
                      <a:pt x="14159" y="2367"/>
                    </a:cubicBezTo>
                    <a:cubicBezTo>
                      <a:pt x="14153" y="2367"/>
                      <a:pt x="14147" y="2380"/>
                      <a:pt x="14147" y="2386"/>
                    </a:cubicBezTo>
                    <a:cubicBezTo>
                      <a:pt x="14096" y="2443"/>
                      <a:pt x="14039" y="2494"/>
                      <a:pt x="13975" y="2532"/>
                    </a:cubicBezTo>
                    <a:cubicBezTo>
                      <a:pt x="13994" y="2519"/>
                      <a:pt x="14007" y="2500"/>
                      <a:pt x="14026" y="2488"/>
                    </a:cubicBezTo>
                    <a:cubicBezTo>
                      <a:pt x="14051" y="2462"/>
                      <a:pt x="14070" y="2437"/>
                      <a:pt x="14077" y="2405"/>
                    </a:cubicBezTo>
                    <a:cubicBezTo>
                      <a:pt x="14077" y="2389"/>
                      <a:pt x="14064" y="2378"/>
                      <a:pt x="14052" y="2378"/>
                    </a:cubicBezTo>
                    <a:cubicBezTo>
                      <a:pt x="14050" y="2378"/>
                      <a:pt x="14047" y="2378"/>
                      <a:pt x="14045" y="2380"/>
                    </a:cubicBezTo>
                    <a:cubicBezTo>
                      <a:pt x="14019" y="2386"/>
                      <a:pt x="13994" y="2405"/>
                      <a:pt x="13975" y="2430"/>
                    </a:cubicBezTo>
                    <a:cubicBezTo>
                      <a:pt x="13950" y="2449"/>
                      <a:pt x="13930" y="2469"/>
                      <a:pt x="13911" y="2488"/>
                    </a:cubicBezTo>
                    <a:cubicBezTo>
                      <a:pt x="13816" y="2564"/>
                      <a:pt x="13708" y="2621"/>
                      <a:pt x="13594" y="2653"/>
                    </a:cubicBezTo>
                    <a:lnTo>
                      <a:pt x="13556" y="2659"/>
                    </a:lnTo>
                    <a:cubicBezTo>
                      <a:pt x="13562" y="2653"/>
                      <a:pt x="13568" y="2646"/>
                      <a:pt x="13575" y="2640"/>
                    </a:cubicBezTo>
                    <a:cubicBezTo>
                      <a:pt x="13587" y="2627"/>
                      <a:pt x="13600" y="2615"/>
                      <a:pt x="13606" y="2596"/>
                    </a:cubicBezTo>
                    <a:cubicBezTo>
                      <a:pt x="13619" y="2583"/>
                      <a:pt x="13625" y="2564"/>
                      <a:pt x="13632" y="2551"/>
                    </a:cubicBezTo>
                    <a:cubicBezTo>
                      <a:pt x="13636" y="2530"/>
                      <a:pt x="13620" y="2517"/>
                      <a:pt x="13605" y="2517"/>
                    </a:cubicBezTo>
                    <a:cubicBezTo>
                      <a:pt x="13598" y="2517"/>
                      <a:pt x="13591" y="2520"/>
                      <a:pt x="13587" y="2526"/>
                    </a:cubicBezTo>
                    <a:lnTo>
                      <a:pt x="13575" y="2538"/>
                    </a:lnTo>
                    <a:cubicBezTo>
                      <a:pt x="13568" y="2545"/>
                      <a:pt x="13562" y="2551"/>
                      <a:pt x="13556" y="2564"/>
                    </a:cubicBezTo>
                    <a:cubicBezTo>
                      <a:pt x="13549" y="2570"/>
                      <a:pt x="13543" y="2583"/>
                      <a:pt x="13530" y="2596"/>
                    </a:cubicBezTo>
                    <a:cubicBezTo>
                      <a:pt x="13511" y="2615"/>
                      <a:pt x="13492" y="2640"/>
                      <a:pt x="13467" y="2653"/>
                    </a:cubicBezTo>
                    <a:cubicBezTo>
                      <a:pt x="13416" y="2691"/>
                      <a:pt x="13365" y="2716"/>
                      <a:pt x="13308" y="2729"/>
                    </a:cubicBezTo>
                    <a:lnTo>
                      <a:pt x="13327" y="2691"/>
                    </a:lnTo>
                    <a:cubicBezTo>
                      <a:pt x="13333" y="2672"/>
                      <a:pt x="13339" y="2659"/>
                      <a:pt x="13346" y="2646"/>
                    </a:cubicBezTo>
                    <a:cubicBezTo>
                      <a:pt x="13352" y="2634"/>
                      <a:pt x="13352" y="2634"/>
                      <a:pt x="13352" y="2621"/>
                    </a:cubicBezTo>
                    <a:cubicBezTo>
                      <a:pt x="13352" y="2615"/>
                      <a:pt x="13352" y="2608"/>
                      <a:pt x="13352" y="2602"/>
                    </a:cubicBezTo>
                    <a:cubicBezTo>
                      <a:pt x="13352" y="2590"/>
                      <a:pt x="13347" y="2583"/>
                      <a:pt x="13340" y="2583"/>
                    </a:cubicBezTo>
                    <a:cubicBezTo>
                      <a:pt x="13336" y="2583"/>
                      <a:pt x="13331" y="2585"/>
                      <a:pt x="13327" y="2589"/>
                    </a:cubicBezTo>
                    <a:cubicBezTo>
                      <a:pt x="13320" y="2589"/>
                      <a:pt x="13314" y="2596"/>
                      <a:pt x="13308" y="2602"/>
                    </a:cubicBezTo>
                    <a:cubicBezTo>
                      <a:pt x="13308" y="2608"/>
                      <a:pt x="13301" y="2621"/>
                      <a:pt x="13301" y="2627"/>
                    </a:cubicBezTo>
                    <a:cubicBezTo>
                      <a:pt x="13295" y="2634"/>
                      <a:pt x="13289" y="2653"/>
                      <a:pt x="13282" y="2666"/>
                    </a:cubicBezTo>
                    <a:cubicBezTo>
                      <a:pt x="13270" y="2697"/>
                      <a:pt x="13263" y="2723"/>
                      <a:pt x="13251" y="2754"/>
                    </a:cubicBezTo>
                    <a:cubicBezTo>
                      <a:pt x="13181" y="2799"/>
                      <a:pt x="13123" y="2863"/>
                      <a:pt x="13092" y="2939"/>
                    </a:cubicBezTo>
                    <a:cubicBezTo>
                      <a:pt x="13085" y="2964"/>
                      <a:pt x="13104" y="2983"/>
                      <a:pt x="13130" y="2990"/>
                    </a:cubicBezTo>
                    <a:lnTo>
                      <a:pt x="13142" y="2990"/>
                    </a:lnTo>
                    <a:cubicBezTo>
                      <a:pt x="13123" y="2996"/>
                      <a:pt x="13111" y="3009"/>
                      <a:pt x="13092" y="3028"/>
                    </a:cubicBezTo>
                    <a:cubicBezTo>
                      <a:pt x="13066" y="3047"/>
                      <a:pt x="13041" y="3066"/>
                      <a:pt x="13015" y="3085"/>
                    </a:cubicBezTo>
                    <a:cubicBezTo>
                      <a:pt x="12965" y="3117"/>
                      <a:pt x="12907" y="3148"/>
                      <a:pt x="12850" y="3168"/>
                    </a:cubicBezTo>
                    <a:cubicBezTo>
                      <a:pt x="12793" y="3193"/>
                      <a:pt x="12736" y="3206"/>
                      <a:pt x="12672" y="3212"/>
                    </a:cubicBezTo>
                    <a:lnTo>
                      <a:pt x="12571" y="3212"/>
                    </a:lnTo>
                    <a:cubicBezTo>
                      <a:pt x="12558" y="3206"/>
                      <a:pt x="12551" y="3206"/>
                      <a:pt x="12539" y="3199"/>
                    </a:cubicBezTo>
                    <a:lnTo>
                      <a:pt x="12545" y="3199"/>
                    </a:lnTo>
                    <a:cubicBezTo>
                      <a:pt x="12564" y="3193"/>
                      <a:pt x="12590" y="3180"/>
                      <a:pt x="12590" y="3155"/>
                    </a:cubicBezTo>
                    <a:cubicBezTo>
                      <a:pt x="12596" y="3142"/>
                      <a:pt x="12590" y="3129"/>
                      <a:pt x="12577" y="3129"/>
                    </a:cubicBezTo>
                    <a:cubicBezTo>
                      <a:pt x="12569" y="3127"/>
                      <a:pt x="12561" y="3125"/>
                      <a:pt x="12553" y="3125"/>
                    </a:cubicBezTo>
                    <a:cubicBezTo>
                      <a:pt x="12542" y="3125"/>
                      <a:pt x="12531" y="3128"/>
                      <a:pt x="12520" y="3136"/>
                    </a:cubicBezTo>
                    <a:lnTo>
                      <a:pt x="12463" y="3148"/>
                    </a:lnTo>
                    <a:cubicBezTo>
                      <a:pt x="12424" y="3161"/>
                      <a:pt x="12386" y="3168"/>
                      <a:pt x="12348" y="3174"/>
                    </a:cubicBezTo>
                    <a:lnTo>
                      <a:pt x="12227" y="3174"/>
                    </a:lnTo>
                    <a:cubicBezTo>
                      <a:pt x="12189" y="3168"/>
                      <a:pt x="12151" y="3161"/>
                      <a:pt x="12113" y="3161"/>
                    </a:cubicBezTo>
                    <a:cubicBezTo>
                      <a:pt x="12094" y="3168"/>
                      <a:pt x="12088" y="3187"/>
                      <a:pt x="12100" y="3199"/>
                    </a:cubicBezTo>
                    <a:cubicBezTo>
                      <a:pt x="12132" y="3225"/>
                      <a:pt x="12177" y="3244"/>
                      <a:pt x="12221" y="3250"/>
                    </a:cubicBezTo>
                    <a:cubicBezTo>
                      <a:pt x="12259" y="3257"/>
                      <a:pt x="12310" y="3257"/>
                      <a:pt x="12354" y="3257"/>
                    </a:cubicBezTo>
                    <a:cubicBezTo>
                      <a:pt x="12393" y="3257"/>
                      <a:pt x="12431" y="3250"/>
                      <a:pt x="12469" y="3237"/>
                    </a:cubicBezTo>
                    <a:cubicBezTo>
                      <a:pt x="12513" y="3276"/>
                      <a:pt x="12568" y="3296"/>
                      <a:pt x="12627" y="3296"/>
                    </a:cubicBezTo>
                    <a:cubicBezTo>
                      <a:pt x="12636" y="3296"/>
                      <a:pt x="12644" y="3295"/>
                      <a:pt x="12653" y="3295"/>
                    </a:cubicBezTo>
                    <a:cubicBezTo>
                      <a:pt x="12723" y="3295"/>
                      <a:pt x="12793" y="3282"/>
                      <a:pt x="12863" y="3257"/>
                    </a:cubicBezTo>
                    <a:cubicBezTo>
                      <a:pt x="12926" y="3237"/>
                      <a:pt x="12990" y="3206"/>
                      <a:pt x="13047" y="3168"/>
                    </a:cubicBezTo>
                    <a:cubicBezTo>
                      <a:pt x="13079" y="3148"/>
                      <a:pt x="13104" y="3129"/>
                      <a:pt x="13136" y="3104"/>
                    </a:cubicBezTo>
                    <a:cubicBezTo>
                      <a:pt x="13155" y="3085"/>
                      <a:pt x="13174" y="3066"/>
                      <a:pt x="13193" y="3040"/>
                    </a:cubicBezTo>
                    <a:cubicBezTo>
                      <a:pt x="13219" y="3066"/>
                      <a:pt x="13251" y="3098"/>
                      <a:pt x="13282" y="3117"/>
                    </a:cubicBezTo>
                    <a:cubicBezTo>
                      <a:pt x="13339" y="3161"/>
                      <a:pt x="13397" y="3193"/>
                      <a:pt x="13460" y="3218"/>
                    </a:cubicBezTo>
                    <a:cubicBezTo>
                      <a:pt x="13600" y="3276"/>
                      <a:pt x="13753" y="3314"/>
                      <a:pt x="13905" y="3326"/>
                    </a:cubicBezTo>
                    <a:cubicBezTo>
                      <a:pt x="13975" y="3333"/>
                      <a:pt x="14039" y="3339"/>
                      <a:pt x="14102" y="3339"/>
                    </a:cubicBezTo>
                    <a:cubicBezTo>
                      <a:pt x="14102" y="3358"/>
                      <a:pt x="14102" y="3371"/>
                      <a:pt x="14102" y="3390"/>
                    </a:cubicBezTo>
                    <a:lnTo>
                      <a:pt x="14102" y="3447"/>
                    </a:lnTo>
                    <a:cubicBezTo>
                      <a:pt x="14102" y="3485"/>
                      <a:pt x="14102" y="3523"/>
                      <a:pt x="14089" y="3562"/>
                    </a:cubicBezTo>
                    <a:cubicBezTo>
                      <a:pt x="14083" y="3593"/>
                      <a:pt x="14070" y="3631"/>
                      <a:pt x="14058" y="3670"/>
                    </a:cubicBezTo>
                    <a:cubicBezTo>
                      <a:pt x="14051" y="3682"/>
                      <a:pt x="14045" y="3701"/>
                      <a:pt x="14032" y="3720"/>
                    </a:cubicBezTo>
                    <a:cubicBezTo>
                      <a:pt x="14026" y="3739"/>
                      <a:pt x="14019" y="3759"/>
                      <a:pt x="14032" y="3778"/>
                    </a:cubicBezTo>
                    <a:cubicBezTo>
                      <a:pt x="14032" y="3784"/>
                      <a:pt x="14039" y="3790"/>
                      <a:pt x="14051" y="3790"/>
                    </a:cubicBezTo>
                    <a:cubicBezTo>
                      <a:pt x="14096" y="3778"/>
                      <a:pt x="14121" y="3720"/>
                      <a:pt x="14140" y="3689"/>
                    </a:cubicBezTo>
                    <a:cubicBezTo>
                      <a:pt x="14153" y="3651"/>
                      <a:pt x="14166" y="3612"/>
                      <a:pt x="14178" y="3568"/>
                    </a:cubicBezTo>
                    <a:lnTo>
                      <a:pt x="14178" y="3555"/>
                    </a:lnTo>
                    <a:cubicBezTo>
                      <a:pt x="14178" y="3587"/>
                      <a:pt x="14185" y="3625"/>
                      <a:pt x="14191" y="3657"/>
                    </a:cubicBezTo>
                    <a:cubicBezTo>
                      <a:pt x="14185" y="3670"/>
                      <a:pt x="14185" y="3676"/>
                      <a:pt x="14191" y="3689"/>
                    </a:cubicBezTo>
                    <a:lnTo>
                      <a:pt x="14197" y="3695"/>
                    </a:lnTo>
                    <a:cubicBezTo>
                      <a:pt x="14197" y="3739"/>
                      <a:pt x="14204" y="3778"/>
                      <a:pt x="14204" y="3822"/>
                    </a:cubicBezTo>
                    <a:cubicBezTo>
                      <a:pt x="14204" y="3854"/>
                      <a:pt x="14204" y="3905"/>
                      <a:pt x="14236" y="3905"/>
                    </a:cubicBezTo>
                    <a:cubicBezTo>
                      <a:pt x="14255" y="3905"/>
                      <a:pt x="14267" y="3892"/>
                      <a:pt x="14274" y="3879"/>
                    </a:cubicBezTo>
                    <a:cubicBezTo>
                      <a:pt x="14318" y="4019"/>
                      <a:pt x="14356" y="4153"/>
                      <a:pt x="14394" y="4299"/>
                    </a:cubicBezTo>
                    <a:cubicBezTo>
                      <a:pt x="14433" y="4464"/>
                      <a:pt x="14464" y="4636"/>
                      <a:pt x="14483" y="4807"/>
                    </a:cubicBezTo>
                    <a:cubicBezTo>
                      <a:pt x="14534" y="5157"/>
                      <a:pt x="14547" y="5506"/>
                      <a:pt x="14521" y="5856"/>
                    </a:cubicBezTo>
                    <a:cubicBezTo>
                      <a:pt x="14509" y="6034"/>
                      <a:pt x="14490" y="6205"/>
                      <a:pt x="14458" y="6377"/>
                    </a:cubicBezTo>
                    <a:lnTo>
                      <a:pt x="14458" y="6358"/>
                    </a:lnTo>
                    <a:cubicBezTo>
                      <a:pt x="14455" y="6339"/>
                      <a:pt x="14439" y="6329"/>
                      <a:pt x="14423" y="6329"/>
                    </a:cubicBezTo>
                    <a:cubicBezTo>
                      <a:pt x="14407" y="6329"/>
                      <a:pt x="14391" y="6339"/>
                      <a:pt x="14388" y="6358"/>
                    </a:cubicBezTo>
                    <a:cubicBezTo>
                      <a:pt x="14375" y="6478"/>
                      <a:pt x="14356" y="6593"/>
                      <a:pt x="14324" y="6707"/>
                    </a:cubicBezTo>
                    <a:cubicBezTo>
                      <a:pt x="14312" y="6790"/>
                      <a:pt x="14299" y="6860"/>
                      <a:pt x="14286" y="6936"/>
                    </a:cubicBezTo>
                    <a:cubicBezTo>
                      <a:pt x="14299" y="6815"/>
                      <a:pt x="14286" y="6688"/>
                      <a:pt x="14255" y="6574"/>
                    </a:cubicBezTo>
                    <a:cubicBezTo>
                      <a:pt x="14255" y="6561"/>
                      <a:pt x="14245" y="6555"/>
                      <a:pt x="14236" y="6555"/>
                    </a:cubicBezTo>
                    <a:cubicBezTo>
                      <a:pt x="14226" y="6555"/>
                      <a:pt x="14216" y="6561"/>
                      <a:pt x="14216" y="6574"/>
                    </a:cubicBezTo>
                    <a:cubicBezTo>
                      <a:pt x="14204" y="6714"/>
                      <a:pt x="14216" y="6860"/>
                      <a:pt x="14210" y="7006"/>
                    </a:cubicBezTo>
                    <a:cubicBezTo>
                      <a:pt x="14204" y="7146"/>
                      <a:pt x="14178" y="7292"/>
                      <a:pt x="14147" y="7432"/>
                    </a:cubicBezTo>
                    <a:cubicBezTo>
                      <a:pt x="14096" y="7641"/>
                      <a:pt x="14013" y="7845"/>
                      <a:pt x="13911" y="8042"/>
                    </a:cubicBezTo>
                    <a:cubicBezTo>
                      <a:pt x="13956" y="7896"/>
                      <a:pt x="13975" y="7743"/>
                      <a:pt x="13969" y="7597"/>
                    </a:cubicBezTo>
                    <a:cubicBezTo>
                      <a:pt x="13969" y="7583"/>
                      <a:pt x="13959" y="7574"/>
                      <a:pt x="13949" y="7574"/>
                    </a:cubicBezTo>
                    <a:cubicBezTo>
                      <a:pt x="13941" y="7574"/>
                      <a:pt x="13933" y="7579"/>
                      <a:pt x="13930" y="7591"/>
                    </a:cubicBezTo>
                    <a:cubicBezTo>
                      <a:pt x="13899" y="7743"/>
                      <a:pt x="13873" y="7896"/>
                      <a:pt x="13835" y="8048"/>
                    </a:cubicBezTo>
                    <a:cubicBezTo>
                      <a:pt x="13791" y="8201"/>
                      <a:pt x="13733" y="8347"/>
                      <a:pt x="13664" y="8487"/>
                    </a:cubicBezTo>
                    <a:cubicBezTo>
                      <a:pt x="13524" y="8772"/>
                      <a:pt x="13333" y="9027"/>
                      <a:pt x="13104" y="9243"/>
                    </a:cubicBezTo>
                    <a:cubicBezTo>
                      <a:pt x="13041" y="9300"/>
                      <a:pt x="12977" y="9357"/>
                      <a:pt x="12907" y="9408"/>
                    </a:cubicBezTo>
                    <a:cubicBezTo>
                      <a:pt x="12958" y="9344"/>
                      <a:pt x="13003" y="9275"/>
                      <a:pt x="13041" y="9205"/>
                    </a:cubicBezTo>
                    <a:cubicBezTo>
                      <a:pt x="13117" y="9097"/>
                      <a:pt x="13162" y="8976"/>
                      <a:pt x="13187" y="8849"/>
                    </a:cubicBezTo>
                    <a:cubicBezTo>
                      <a:pt x="13187" y="8833"/>
                      <a:pt x="13175" y="8825"/>
                      <a:pt x="13163" y="8825"/>
                    </a:cubicBezTo>
                    <a:cubicBezTo>
                      <a:pt x="13155" y="8825"/>
                      <a:pt x="13148" y="8829"/>
                      <a:pt x="13142" y="8836"/>
                    </a:cubicBezTo>
                    <a:cubicBezTo>
                      <a:pt x="13079" y="8938"/>
                      <a:pt x="13015" y="9039"/>
                      <a:pt x="12965" y="9154"/>
                    </a:cubicBezTo>
                    <a:cubicBezTo>
                      <a:pt x="12901" y="9262"/>
                      <a:pt x="12825" y="9363"/>
                      <a:pt x="12748" y="9465"/>
                    </a:cubicBezTo>
                    <a:cubicBezTo>
                      <a:pt x="12672" y="9560"/>
                      <a:pt x="12583" y="9656"/>
                      <a:pt x="12494" y="9738"/>
                    </a:cubicBezTo>
                    <a:cubicBezTo>
                      <a:pt x="12450" y="9783"/>
                      <a:pt x="12399" y="9815"/>
                      <a:pt x="12354" y="9859"/>
                    </a:cubicBezTo>
                    <a:cubicBezTo>
                      <a:pt x="12304" y="9891"/>
                      <a:pt x="12259" y="9929"/>
                      <a:pt x="12221" y="9980"/>
                    </a:cubicBezTo>
                    <a:cubicBezTo>
                      <a:pt x="12215" y="9993"/>
                      <a:pt x="12227" y="10012"/>
                      <a:pt x="12240" y="10012"/>
                    </a:cubicBezTo>
                    <a:cubicBezTo>
                      <a:pt x="12297" y="9993"/>
                      <a:pt x="12354" y="9961"/>
                      <a:pt x="12399" y="9923"/>
                    </a:cubicBezTo>
                    <a:cubicBezTo>
                      <a:pt x="12443" y="9885"/>
                      <a:pt x="12494" y="9846"/>
                      <a:pt x="12539" y="9808"/>
                    </a:cubicBezTo>
                    <a:lnTo>
                      <a:pt x="12539" y="9808"/>
                    </a:lnTo>
                    <a:cubicBezTo>
                      <a:pt x="12507" y="9846"/>
                      <a:pt x="12482" y="9891"/>
                      <a:pt x="12450" y="9923"/>
                    </a:cubicBezTo>
                    <a:cubicBezTo>
                      <a:pt x="12354" y="10043"/>
                      <a:pt x="12240" y="10151"/>
                      <a:pt x="12113" y="10247"/>
                    </a:cubicBezTo>
                    <a:cubicBezTo>
                      <a:pt x="11852" y="10450"/>
                      <a:pt x="11541" y="10584"/>
                      <a:pt x="11217" y="10647"/>
                    </a:cubicBezTo>
                    <a:cubicBezTo>
                      <a:pt x="11090" y="10666"/>
                      <a:pt x="10963" y="10679"/>
                      <a:pt x="10836" y="10679"/>
                    </a:cubicBezTo>
                    <a:lnTo>
                      <a:pt x="10817" y="10666"/>
                    </a:lnTo>
                    <a:cubicBezTo>
                      <a:pt x="10956" y="10628"/>
                      <a:pt x="11084" y="10565"/>
                      <a:pt x="11192" y="10476"/>
                    </a:cubicBezTo>
                    <a:cubicBezTo>
                      <a:pt x="11203" y="10464"/>
                      <a:pt x="11194" y="10437"/>
                      <a:pt x="11177" y="10437"/>
                    </a:cubicBezTo>
                    <a:cubicBezTo>
                      <a:pt x="11176" y="10437"/>
                      <a:pt x="11174" y="10437"/>
                      <a:pt x="11173" y="10437"/>
                    </a:cubicBezTo>
                    <a:cubicBezTo>
                      <a:pt x="11039" y="10476"/>
                      <a:pt x="10906" y="10526"/>
                      <a:pt x="10779" y="10584"/>
                    </a:cubicBezTo>
                    <a:cubicBezTo>
                      <a:pt x="10651" y="10628"/>
                      <a:pt x="10518" y="10666"/>
                      <a:pt x="10385" y="10692"/>
                    </a:cubicBezTo>
                    <a:cubicBezTo>
                      <a:pt x="10162" y="10737"/>
                      <a:pt x="9944" y="10763"/>
                      <a:pt x="9722" y="10763"/>
                    </a:cubicBezTo>
                    <a:cubicBezTo>
                      <a:pt x="9697" y="10763"/>
                      <a:pt x="9672" y="10762"/>
                      <a:pt x="9647" y="10762"/>
                    </a:cubicBezTo>
                    <a:cubicBezTo>
                      <a:pt x="9724" y="10736"/>
                      <a:pt x="9800" y="10711"/>
                      <a:pt x="9870" y="10679"/>
                    </a:cubicBezTo>
                    <a:cubicBezTo>
                      <a:pt x="9965" y="10647"/>
                      <a:pt x="10060" y="10603"/>
                      <a:pt x="10149" y="10552"/>
                    </a:cubicBezTo>
                    <a:cubicBezTo>
                      <a:pt x="10238" y="10514"/>
                      <a:pt x="10321" y="10457"/>
                      <a:pt x="10397" y="10380"/>
                    </a:cubicBezTo>
                    <a:cubicBezTo>
                      <a:pt x="10414" y="10363"/>
                      <a:pt x="10401" y="10321"/>
                      <a:pt x="10375" y="10321"/>
                    </a:cubicBezTo>
                    <a:cubicBezTo>
                      <a:pt x="10372" y="10321"/>
                      <a:pt x="10369" y="10322"/>
                      <a:pt x="10365" y="10323"/>
                    </a:cubicBezTo>
                    <a:cubicBezTo>
                      <a:pt x="10283" y="10355"/>
                      <a:pt x="10213" y="10393"/>
                      <a:pt x="10137" y="10437"/>
                    </a:cubicBezTo>
                    <a:cubicBezTo>
                      <a:pt x="10060" y="10482"/>
                      <a:pt x="9984" y="10520"/>
                      <a:pt x="9908" y="10552"/>
                    </a:cubicBezTo>
                    <a:cubicBezTo>
                      <a:pt x="9749" y="10622"/>
                      <a:pt x="9584" y="10673"/>
                      <a:pt x="9419" y="10711"/>
                    </a:cubicBezTo>
                    <a:cubicBezTo>
                      <a:pt x="9216" y="10756"/>
                      <a:pt x="9012" y="10779"/>
                      <a:pt x="8807" y="10779"/>
                    </a:cubicBezTo>
                    <a:cubicBezTo>
                      <a:pt x="8670" y="10779"/>
                      <a:pt x="8533" y="10769"/>
                      <a:pt x="8395" y="10749"/>
                    </a:cubicBezTo>
                    <a:cubicBezTo>
                      <a:pt x="8243" y="10730"/>
                      <a:pt x="8097" y="10692"/>
                      <a:pt x="7951" y="10647"/>
                    </a:cubicBezTo>
                    <a:cubicBezTo>
                      <a:pt x="8135" y="10596"/>
                      <a:pt x="8313" y="10533"/>
                      <a:pt x="8484" y="10457"/>
                    </a:cubicBezTo>
                    <a:cubicBezTo>
                      <a:pt x="8631" y="10399"/>
                      <a:pt x="8770" y="10317"/>
                      <a:pt x="8891" y="10221"/>
                    </a:cubicBezTo>
                    <a:cubicBezTo>
                      <a:pt x="8908" y="10210"/>
                      <a:pt x="8895" y="10189"/>
                      <a:pt x="8878" y="10189"/>
                    </a:cubicBezTo>
                    <a:cubicBezTo>
                      <a:pt x="8876" y="10189"/>
                      <a:pt x="8874" y="10189"/>
                      <a:pt x="8872" y="10190"/>
                    </a:cubicBezTo>
                    <a:cubicBezTo>
                      <a:pt x="8713" y="10253"/>
                      <a:pt x="8561" y="10336"/>
                      <a:pt x="8402" y="10406"/>
                    </a:cubicBezTo>
                    <a:cubicBezTo>
                      <a:pt x="8237" y="10476"/>
                      <a:pt x="8071" y="10526"/>
                      <a:pt x="7900" y="10571"/>
                    </a:cubicBezTo>
                    <a:cubicBezTo>
                      <a:pt x="7639" y="10634"/>
                      <a:pt x="7372" y="10679"/>
                      <a:pt x="7105" y="10692"/>
                    </a:cubicBezTo>
                    <a:cubicBezTo>
                      <a:pt x="7169" y="10673"/>
                      <a:pt x="7233" y="10660"/>
                      <a:pt x="7296" y="10634"/>
                    </a:cubicBezTo>
                    <a:cubicBezTo>
                      <a:pt x="7455" y="10590"/>
                      <a:pt x="7601" y="10520"/>
                      <a:pt x="7735" y="10431"/>
                    </a:cubicBezTo>
                    <a:cubicBezTo>
                      <a:pt x="7746" y="10414"/>
                      <a:pt x="7737" y="10392"/>
                      <a:pt x="7721" y="10392"/>
                    </a:cubicBezTo>
                    <a:cubicBezTo>
                      <a:pt x="7719" y="10392"/>
                      <a:pt x="7718" y="10392"/>
                      <a:pt x="7715" y="10393"/>
                    </a:cubicBezTo>
                    <a:cubicBezTo>
                      <a:pt x="7582" y="10437"/>
                      <a:pt x="7455" y="10501"/>
                      <a:pt x="7321" y="10545"/>
                    </a:cubicBezTo>
                    <a:cubicBezTo>
                      <a:pt x="7188" y="10584"/>
                      <a:pt x="7055" y="10622"/>
                      <a:pt x="6915" y="10647"/>
                    </a:cubicBezTo>
                    <a:cubicBezTo>
                      <a:pt x="6765" y="10674"/>
                      <a:pt x="6613" y="10687"/>
                      <a:pt x="6461" y="10687"/>
                    </a:cubicBezTo>
                    <a:cubicBezTo>
                      <a:pt x="6329" y="10687"/>
                      <a:pt x="6196" y="10678"/>
                      <a:pt x="6063" y="10660"/>
                    </a:cubicBezTo>
                    <a:cubicBezTo>
                      <a:pt x="5987" y="10654"/>
                      <a:pt x="5904" y="10634"/>
                      <a:pt x="5828" y="10622"/>
                    </a:cubicBezTo>
                    <a:cubicBezTo>
                      <a:pt x="5771" y="10609"/>
                      <a:pt x="5720" y="10590"/>
                      <a:pt x="5669" y="10577"/>
                    </a:cubicBezTo>
                    <a:cubicBezTo>
                      <a:pt x="5841" y="10457"/>
                      <a:pt x="6006" y="10329"/>
                      <a:pt x="6171" y="10196"/>
                    </a:cubicBezTo>
                    <a:lnTo>
                      <a:pt x="6171" y="10196"/>
                    </a:lnTo>
                    <a:lnTo>
                      <a:pt x="6165" y="10234"/>
                    </a:lnTo>
                    <a:cubicBezTo>
                      <a:pt x="6159" y="10260"/>
                      <a:pt x="6184" y="10279"/>
                      <a:pt x="6209" y="10279"/>
                    </a:cubicBezTo>
                    <a:cubicBezTo>
                      <a:pt x="6737" y="10126"/>
                      <a:pt x="7252" y="9916"/>
                      <a:pt x="7735" y="9649"/>
                    </a:cubicBezTo>
                    <a:cubicBezTo>
                      <a:pt x="8224" y="9383"/>
                      <a:pt x="8675" y="9065"/>
                      <a:pt x="9088" y="8696"/>
                    </a:cubicBezTo>
                    <a:cubicBezTo>
                      <a:pt x="9330" y="8493"/>
                      <a:pt x="9546" y="8270"/>
                      <a:pt x="9736" y="8023"/>
                    </a:cubicBezTo>
                    <a:cubicBezTo>
                      <a:pt x="9760" y="7994"/>
                      <a:pt x="9730" y="7961"/>
                      <a:pt x="9699" y="7961"/>
                    </a:cubicBezTo>
                    <a:cubicBezTo>
                      <a:pt x="9690" y="7961"/>
                      <a:pt x="9680" y="7964"/>
                      <a:pt x="9673" y="7972"/>
                    </a:cubicBezTo>
                    <a:cubicBezTo>
                      <a:pt x="9476" y="8156"/>
                      <a:pt x="9291" y="8359"/>
                      <a:pt x="9088" y="8544"/>
                    </a:cubicBezTo>
                    <a:cubicBezTo>
                      <a:pt x="8885" y="8728"/>
                      <a:pt x="8681" y="8900"/>
                      <a:pt x="8465" y="9058"/>
                    </a:cubicBezTo>
                    <a:cubicBezTo>
                      <a:pt x="8027" y="9383"/>
                      <a:pt x="7557" y="9656"/>
                      <a:pt x="7055" y="9878"/>
                    </a:cubicBezTo>
                    <a:cubicBezTo>
                      <a:pt x="6788" y="9999"/>
                      <a:pt x="6514" y="10107"/>
                      <a:pt x="6235" y="10196"/>
                    </a:cubicBezTo>
                    <a:lnTo>
                      <a:pt x="6241" y="10145"/>
                    </a:lnTo>
                    <a:lnTo>
                      <a:pt x="6470" y="9967"/>
                    </a:lnTo>
                    <a:cubicBezTo>
                      <a:pt x="6565" y="9904"/>
                      <a:pt x="6648" y="9827"/>
                      <a:pt x="6718" y="9738"/>
                    </a:cubicBezTo>
                    <a:cubicBezTo>
                      <a:pt x="6739" y="9712"/>
                      <a:pt x="6711" y="9685"/>
                      <a:pt x="6686" y="9685"/>
                    </a:cubicBezTo>
                    <a:cubicBezTo>
                      <a:pt x="6682" y="9685"/>
                      <a:pt x="6677" y="9686"/>
                      <a:pt x="6673" y="9688"/>
                    </a:cubicBezTo>
                    <a:cubicBezTo>
                      <a:pt x="6591" y="9732"/>
                      <a:pt x="6514" y="9789"/>
                      <a:pt x="6451" y="9846"/>
                    </a:cubicBezTo>
                    <a:cubicBezTo>
                      <a:pt x="6375" y="9910"/>
                      <a:pt x="6305" y="9967"/>
                      <a:pt x="6228" y="10024"/>
                    </a:cubicBezTo>
                    <a:cubicBezTo>
                      <a:pt x="6082" y="10139"/>
                      <a:pt x="5936" y="10253"/>
                      <a:pt x="5784" y="10368"/>
                    </a:cubicBezTo>
                    <a:cubicBezTo>
                      <a:pt x="5485" y="10590"/>
                      <a:pt x="5180" y="10806"/>
                      <a:pt x="4869" y="11022"/>
                    </a:cubicBezTo>
                    <a:cubicBezTo>
                      <a:pt x="4557" y="11232"/>
                      <a:pt x="4252" y="11429"/>
                      <a:pt x="3934" y="11619"/>
                    </a:cubicBezTo>
                    <a:cubicBezTo>
                      <a:pt x="3776" y="11715"/>
                      <a:pt x="3610" y="11810"/>
                      <a:pt x="3445" y="11905"/>
                    </a:cubicBezTo>
                    <a:cubicBezTo>
                      <a:pt x="3411" y="11925"/>
                      <a:pt x="3327" y="11984"/>
                      <a:pt x="3265" y="11984"/>
                    </a:cubicBezTo>
                    <a:cubicBezTo>
                      <a:pt x="3246" y="11984"/>
                      <a:pt x="3229" y="11978"/>
                      <a:pt x="3216" y="11963"/>
                    </a:cubicBezTo>
                    <a:cubicBezTo>
                      <a:pt x="3159" y="11905"/>
                      <a:pt x="3235" y="11791"/>
                      <a:pt x="3261" y="11740"/>
                    </a:cubicBezTo>
                    <a:cubicBezTo>
                      <a:pt x="3401" y="11384"/>
                      <a:pt x="3604" y="11060"/>
                      <a:pt x="3858" y="10781"/>
                    </a:cubicBezTo>
                    <a:cubicBezTo>
                      <a:pt x="4061" y="10685"/>
                      <a:pt x="4271" y="10584"/>
                      <a:pt x="4475" y="10488"/>
                    </a:cubicBezTo>
                    <a:cubicBezTo>
                      <a:pt x="4900" y="10279"/>
                      <a:pt x="5320" y="10050"/>
                      <a:pt x="5688" y="9751"/>
                    </a:cubicBezTo>
                    <a:cubicBezTo>
                      <a:pt x="5726" y="9719"/>
                      <a:pt x="5765" y="9688"/>
                      <a:pt x="5796" y="9649"/>
                    </a:cubicBezTo>
                    <a:cubicBezTo>
                      <a:pt x="5803" y="9675"/>
                      <a:pt x="5809" y="9700"/>
                      <a:pt x="5828" y="9726"/>
                    </a:cubicBezTo>
                    <a:cubicBezTo>
                      <a:pt x="5869" y="9782"/>
                      <a:pt x="5926" y="9801"/>
                      <a:pt x="5987" y="9801"/>
                    </a:cubicBezTo>
                    <a:cubicBezTo>
                      <a:pt x="6051" y="9801"/>
                      <a:pt x="6119" y="9780"/>
                      <a:pt x="6178" y="9757"/>
                    </a:cubicBezTo>
                    <a:cubicBezTo>
                      <a:pt x="6476" y="9637"/>
                      <a:pt x="6775" y="9510"/>
                      <a:pt x="7067" y="9370"/>
                    </a:cubicBezTo>
                    <a:cubicBezTo>
                      <a:pt x="7499" y="9160"/>
                      <a:pt x="7906" y="8900"/>
                      <a:pt x="8262" y="8582"/>
                    </a:cubicBezTo>
                    <a:lnTo>
                      <a:pt x="8262" y="8633"/>
                    </a:lnTo>
                    <a:cubicBezTo>
                      <a:pt x="8262" y="8648"/>
                      <a:pt x="8279" y="8660"/>
                      <a:pt x="8296" y="8660"/>
                    </a:cubicBezTo>
                    <a:cubicBezTo>
                      <a:pt x="8300" y="8660"/>
                      <a:pt x="8303" y="8659"/>
                      <a:pt x="8306" y="8658"/>
                    </a:cubicBezTo>
                    <a:cubicBezTo>
                      <a:pt x="8408" y="8607"/>
                      <a:pt x="8510" y="8556"/>
                      <a:pt x="8599" y="8493"/>
                    </a:cubicBezTo>
                    <a:cubicBezTo>
                      <a:pt x="8694" y="8436"/>
                      <a:pt x="8783" y="8379"/>
                      <a:pt x="8872" y="8315"/>
                    </a:cubicBezTo>
                    <a:cubicBezTo>
                      <a:pt x="9050" y="8188"/>
                      <a:pt x="9222" y="8054"/>
                      <a:pt x="9387" y="7915"/>
                    </a:cubicBezTo>
                    <a:cubicBezTo>
                      <a:pt x="9717" y="7622"/>
                      <a:pt x="10016" y="7298"/>
                      <a:pt x="10276" y="6949"/>
                    </a:cubicBezTo>
                    <a:cubicBezTo>
                      <a:pt x="10435" y="6758"/>
                      <a:pt x="10562" y="6548"/>
                      <a:pt x="10664" y="6326"/>
                    </a:cubicBezTo>
                    <a:cubicBezTo>
                      <a:pt x="10672" y="6306"/>
                      <a:pt x="10657" y="6293"/>
                      <a:pt x="10640" y="6293"/>
                    </a:cubicBezTo>
                    <a:cubicBezTo>
                      <a:pt x="10631" y="6293"/>
                      <a:pt x="10620" y="6297"/>
                      <a:pt x="10613" y="6307"/>
                    </a:cubicBezTo>
                    <a:cubicBezTo>
                      <a:pt x="10480" y="6472"/>
                      <a:pt x="10372" y="6663"/>
                      <a:pt x="10245" y="6834"/>
                    </a:cubicBezTo>
                    <a:cubicBezTo>
                      <a:pt x="10118" y="7006"/>
                      <a:pt x="9984" y="7177"/>
                      <a:pt x="9838" y="7336"/>
                    </a:cubicBezTo>
                    <a:cubicBezTo>
                      <a:pt x="9552" y="7654"/>
                      <a:pt x="9228" y="7946"/>
                      <a:pt x="8885" y="8201"/>
                    </a:cubicBezTo>
                    <a:cubicBezTo>
                      <a:pt x="8789" y="8277"/>
                      <a:pt x="8694" y="8340"/>
                      <a:pt x="8592" y="8410"/>
                    </a:cubicBezTo>
                    <a:cubicBezTo>
                      <a:pt x="8497" y="8467"/>
                      <a:pt x="8402" y="8525"/>
                      <a:pt x="8313" y="8588"/>
                    </a:cubicBezTo>
                    <a:cubicBezTo>
                      <a:pt x="8313" y="8575"/>
                      <a:pt x="8306" y="8556"/>
                      <a:pt x="8306" y="8544"/>
                    </a:cubicBezTo>
                    <a:cubicBezTo>
                      <a:pt x="8402" y="8461"/>
                      <a:pt x="8491" y="8366"/>
                      <a:pt x="8573" y="8270"/>
                    </a:cubicBezTo>
                    <a:cubicBezTo>
                      <a:pt x="8809" y="8029"/>
                      <a:pt x="8999" y="7749"/>
                      <a:pt x="9139" y="7444"/>
                    </a:cubicBezTo>
                    <a:cubicBezTo>
                      <a:pt x="9148" y="7423"/>
                      <a:pt x="9130" y="7410"/>
                      <a:pt x="9112" y="7410"/>
                    </a:cubicBezTo>
                    <a:cubicBezTo>
                      <a:pt x="9103" y="7410"/>
                      <a:pt x="9094" y="7413"/>
                      <a:pt x="9088" y="7419"/>
                    </a:cubicBezTo>
                    <a:cubicBezTo>
                      <a:pt x="8929" y="7641"/>
                      <a:pt x="8789" y="7876"/>
                      <a:pt x="8612" y="8086"/>
                    </a:cubicBezTo>
                    <a:cubicBezTo>
                      <a:pt x="8446" y="8290"/>
                      <a:pt x="8256" y="8480"/>
                      <a:pt x="8052" y="8652"/>
                    </a:cubicBezTo>
                    <a:cubicBezTo>
                      <a:pt x="7607" y="9014"/>
                      <a:pt x="7099" y="9268"/>
                      <a:pt x="6578" y="9503"/>
                    </a:cubicBezTo>
                    <a:cubicBezTo>
                      <a:pt x="6425" y="9567"/>
                      <a:pt x="6279" y="9630"/>
                      <a:pt x="6133" y="9694"/>
                    </a:cubicBezTo>
                    <a:cubicBezTo>
                      <a:pt x="6090" y="9709"/>
                      <a:pt x="6041" y="9727"/>
                      <a:pt x="5994" y="9727"/>
                    </a:cubicBezTo>
                    <a:cubicBezTo>
                      <a:pt x="5964" y="9727"/>
                      <a:pt x="5935" y="9720"/>
                      <a:pt x="5911" y="9700"/>
                    </a:cubicBezTo>
                    <a:cubicBezTo>
                      <a:pt x="5866" y="9675"/>
                      <a:pt x="5860" y="9618"/>
                      <a:pt x="5892" y="9573"/>
                    </a:cubicBezTo>
                    <a:lnTo>
                      <a:pt x="5911" y="9554"/>
                    </a:lnTo>
                    <a:lnTo>
                      <a:pt x="5917" y="9548"/>
                    </a:lnTo>
                    <a:cubicBezTo>
                      <a:pt x="5923" y="9548"/>
                      <a:pt x="5923" y="9541"/>
                      <a:pt x="5923" y="9541"/>
                    </a:cubicBezTo>
                    <a:cubicBezTo>
                      <a:pt x="5943" y="9522"/>
                      <a:pt x="5962" y="9503"/>
                      <a:pt x="5981" y="9484"/>
                    </a:cubicBezTo>
                    <a:cubicBezTo>
                      <a:pt x="6070" y="9389"/>
                      <a:pt x="6152" y="9275"/>
                      <a:pt x="6209" y="9160"/>
                    </a:cubicBezTo>
                    <a:cubicBezTo>
                      <a:pt x="6219" y="9136"/>
                      <a:pt x="6197" y="9113"/>
                      <a:pt x="6174" y="9113"/>
                    </a:cubicBezTo>
                    <a:cubicBezTo>
                      <a:pt x="6166" y="9113"/>
                      <a:pt x="6159" y="9116"/>
                      <a:pt x="6152" y="9122"/>
                    </a:cubicBezTo>
                    <a:cubicBezTo>
                      <a:pt x="6076" y="9205"/>
                      <a:pt x="6006" y="9300"/>
                      <a:pt x="5930" y="9383"/>
                    </a:cubicBezTo>
                    <a:cubicBezTo>
                      <a:pt x="5854" y="9465"/>
                      <a:pt x="5777" y="9548"/>
                      <a:pt x="5695" y="9618"/>
                    </a:cubicBezTo>
                    <a:cubicBezTo>
                      <a:pt x="5523" y="9770"/>
                      <a:pt x="5332" y="9904"/>
                      <a:pt x="5142" y="10024"/>
                    </a:cubicBezTo>
                    <a:cubicBezTo>
                      <a:pt x="4710" y="10272"/>
                      <a:pt x="4265" y="10501"/>
                      <a:pt x="3814" y="10704"/>
                    </a:cubicBezTo>
                    <a:cubicBezTo>
                      <a:pt x="3674" y="10768"/>
                      <a:pt x="3540" y="10831"/>
                      <a:pt x="3401" y="10895"/>
                    </a:cubicBezTo>
                    <a:cubicBezTo>
                      <a:pt x="3286" y="10959"/>
                      <a:pt x="3159" y="10984"/>
                      <a:pt x="3032" y="10984"/>
                    </a:cubicBezTo>
                    <a:cubicBezTo>
                      <a:pt x="3038" y="10965"/>
                      <a:pt x="3051" y="10939"/>
                      <a:pt x="3057" y="10920"/>
                    </a:cubicBezTo>
                    <a:cubicBezTo>
                      <a:pt x="3382" y="10634"/>
                      <a:pt x="3687" y="10323"/>
                      <a:pt x="3960" y="9986"/>
                    </a:cubicBezTo>
                    <a:cubicBezTo>
                      <a:pt x="3979" y="9961"/>
                      <a:pt x="4004" y="9935"/>
                      <a:pt x="4023" y="9904"/>
                    </a:cubicBezTo>
                    <a:cubicBezTo>
                      <a:pt x="4055" y="9917"/>
                      <a:pt x="4091" y="9928"/>
                      <a:pt x="4125" y="9928"/>
                    </a:cubicBezTo>
                    <a:cubicBezTo>
                      <a:pt x="4138" y="9928"/>
                      <a:pt x="4151" y="9926"/>
                      <a:pt x="4163" y="9923"/>
                    </a:cubicBezTo>
                    <a:cubicBezTo>
                      <a:pt x="4284" y="9904"/>
                      <a:pt x="4405" y="9866"/>
                      <a:pt x="4513" y="9815"/>
                    </a:cubicBezTo>
                    <a:cubicBezTo>
                      <a:pt x="4894" y="9649"/>
                      <a:pt x="5224" y="9389"/>
                      <a:pt x="5479" y="9065"/>
                    </a:cubicBezTo>
                    <a:cubicBezTo>
                      <a:pt x="5485" y="9103"/>
                      <a:pt x="5504" y="9135"/>
                      <a:pt x="5529" y="9160"/>
                    </a:cubicBezTo>
                    <a:cubicBezTo>
                      <a:pt x="5562" y="9190"/>
                      <a:pt x="5599" y="9201"/>
                      <a:pt x="5639" y="9201"/>
                    </a:cubicBezTo>
                    <a:cubicBezTo>
                      <a:pt x="5718" y="9201"/>
                      <a:pt x="5805" y="9158"/>
                      <a:pt x="5873" y="9128"/>
                    </a:cubicBezTo>
                    <a:cubicBezTo>
                      <a:pt x="6241" y="8963"/>
                      <a:pt x="6578" y="8741"/>
                      <a:pt x="6877" y="8461"/>
                    </a:cubicBezTo>
                    <a:lnTo>
                      <a:pt x="6877" y="8461"/>
                    </a:lnTo>
                    <a:cubicBezTo>
                      <a:pt x="6839" y="8531"/>
                      <a:pt x="6813" y="8607"/>
                      <a:pt x="6794" y="8684"/>
                    </a:cubicBezTo>
                    <a:cubicBezTo>
                      <a:pt x="6788" y="8709"/>
                      <a:pt x="6807" y="8741"/>
                      <a:pt x="6839" y="8741"/>
                    </a:cubicBezTo>
                    <a:cubicBezTo>
                      <a:pt x="7639" y="8677"/>
                      <a:pt x="8357" y="8232"/>
                      <a:pt x="8770" y="7546"/>
                    </a:cubicBezTo>
                    <a:cubicBezTo>
                      <a:pt x="8853" y="7413"/>
                      <a:pt x="8917" y="7266"/>
                      <a:pt x="8967" y="7114"/>
                    </a:cubicBezTo>
                    <a:cubicBezTo>
                      <a:pt x="8974" y="7171"/>
                      <a:pt x="8993" y="7222"/>
                      <a:pt x="9031" y="7260"/>
                    </a:cubicBezTo>
                    <a:cubicBezTo>
                      <a:pt x="9071" y="7304"/>
                      <a:pt x="9117" y="7322"/>
                      <a:pt x="9164" y="7322"/>
                    </a:cubicBezTo>
                    <a:cubicBezTo>
                      <a:pt x="9274" y="7322"/>
                      <a:pt x="9390" y="7228"/>
                      <a:pt x="9457" y="7152"/>
                    </a:cubicBezTo>
                    <a:cubicBezTo>
                      <a:pt x="9584" y="7012"/>
                      <a:pt x="9679" y="6841"/>
                      <a:pt x="9736" y="6663"/>
                    </a:cubicBezTo>
                    <a:cubicBezTo>
                      <a:pt x="9736" y="6656"/>
                      <a:pt x="9736" y="6650"/>
                      <a:pt x="9736" y="6644"/>
                    </a:cubicBezTo>
                    <a:cubicBezTo>
                      <a:pt x="9743" y="6739"/>
                      <a:pt x="9806" y="6815"/>
                      <a:pt x="9895" y="6841"/>
                    </a:cubicBezTo>
                    <a:cubicBezTo>
                      <a:pt x="9910" y="6844"/>
                      <a:pt x="9926" y="6846"/>
                      <a:pt x="9940" y="6846"/>
                    </a:cubicBezTo>
                    <a:cubicBezTo>
                      <a:pt x="10073" y="6846"/>
                      <a:pt x="10183" y="6703"/>
                      <a:pt x="10257" y="6612"/>
                    </a:cubicBezTo>
                    <a:cubicBezTo>
                      <a:pt x="10340" y="6497"/>
                      <a:pt x="10410" y="6377"/>
                      <a:pt x="10448" y="6243"/>
                    </a:cubicBezTo>
                    <a:lnTo>
                      <a:pt x="10473" y="6243"/>
                    </a:lnTo>
                    <a:cubicBezTo>
                      <a:pt x="10702" y="6103"/>
                      <a:pt x="10880" y="5894"/>
                      <a:pt x="10982" y="5652"/>
                    </a:cubicBezTo>
                    <a:cubicBezTo>
                      <a:pt x="11014" y="5582"/>
                      <a:pt x="11071" y="5474"/>
                      <a:pt x="11045" y="5392"/>
                    </a:cubicBezTo>
                    <a:cubicBezTo>
                      <a:pt x="11041" y="5384"/>
                      <a:pt x="11033" y="5378"/>
                      <a:pt x="11024" y="5378"/>
                    </a:cubicBezTo>
                    <a:cubicBezTo>
                      <a:pt x="11018" y="5378"/>
                      <a:pt x="11012" y="5381"/>
                      <a:pt x="11007" y="5385"/>
                    </a:cubicBezTo>
                    <a:cubicBezTo>
                      <a:pt x="10982" y="5411"/>
                      <a:pt x="10969" y="5443"/>
                      <a:pt x="10963" y="5481"/>
                    </a:cubicBezTo>
                    <a:cubicBezTo>
                      <a:pt x="10950" y="5519"/>
                      <a:pt x="10937" y="5557"/>
                      <a:pt x="10918" y="5601"/>
                    </a:cubicBezTo>
                    <a:cubicBezTo>
                      <a:pt x="10887" y="5684"/>
                      <a:pt x="10848" y="5754"/>
                      <a:pt x="10804" y="5830"/>
                    </a:cubicBezTo>
                    <a:cubicBezTo>
                      <a:pt x="10715" y="5964"/>
                      <a:pt x="10601" y="6084"/>
                      <a:pt x="10467" y="6180"/>
                    </a:cubicBezTo>
                    <a:lnTo>
                      <a:pt x="10467" y="6173"/>
                    </a:lnTo>
                    <a:cubicBezTo>
                      <a:pt x="10518" y="6021"/>
                      <a:pt x="10518" y="5862"/>
                      <a:pt x="10473" y="5709"/>
                    </a:cubicBezTo>
                    <a:cubicBezTo>
                      <a:pt x="10467" y="5700"/>
                      <a:pt x="10458" y="5695"/>
                      <a:pt x="10449" y="5695"/>
                    </a:cubicBezTo>
                    <a:cubicBezTo>
                      <a:pt x="10440" y="5695"/>
                      <a:pt x="10432" y="5700"/>
                      <a:pt x="10429" y="5709"/>
                    </a:cubicBezTo>
                    <a:cubicBezTo>
                      <a:pt x="10410" y="5843"/>
                      <a:pt x="10410" y="5970"/>
                      <a:pt x="10385" y="6097"/>
                    </a:cubicBezTo>
                    <a:cubicBezTo>
                      <a:pt x="10353" y="6231"/>
                      <a:pt x="10308" y="6351"/>
                      <a:pt x="10238" y="6466"/>
                    </a:cubicBezTo>
                    <a:cubicBezTo>
                      <a:pt x="10207" y="6523"/>
                      <a:pt x="10168" y="6580"/>
                      <a:pt x="10124" y="6631"/>
                    </a:cubicBezTo>
                    <a:cubicBezTo>
                      <a:pt x="10086" y="6682"/>
                      <a:pt x="10035" y="6720"/>
                      <a:pt x="9984" y="6752"/>
                    </a:cubicBezTo>
                    <a:cubicBezTo>
                      <a:pt x="9965" y="6761"/>
                      <a:pt x="9946" y="6766"/>
                      <a:pt x="9927" y="6766"/>
                    </a:cubicBezTo>
                    <a:cubicBezTo>
                      <a:pt x="9882" y="6766"/>
                      <a:pt x="9841" y="6741"/>
                      <a:pt x="9819" y="6701"/>
                    </a:cubicBezTo>
                    <a:cubicBezTo>
                      <a:pt x="9787" y="6637"/>
                      <a:pt x="9768" y="6567"/>
                      <a:pt x="9774" y="6491"/>
                    </a:cubicBezTo>
                    <a:cubicBezTo>
                      <a:pt x="9794" y="6434"/>
                      <a:pt x="9800" y="6370"/>
                      <a:pt x="9813" y="6313"/>
                    </a:cubicBezTo>
                    <a:cubicBezTo>
                      <a:pt x="9832" y="6192"/>
                      <a:pt x="9844" y="6072"/>
                      <a:pt x="9832" y="5945"/>
                    </a:cubicBezTo>
                    <a:cubicBezTo>
                      <a:pt x="9832" y="5930"/>
                      <a:pt x="9820" y="5923"/>
                      <a:pt x="9807" y="5923"/>
                    </a:cubicBezTo>
                    <a:cubicBezTo>
                      <a:pt x="9792" y="5923"/>
                      <a:pt x="9775" y="5931"/>
                      <a:pt x="9768" y="5945"/>
                    </a:cubicBezTo>
                    <a:cubicBezTo>
                      <a:pt x="9743" y="6034"/>
                      <a:pt x="9730" y="6123"/>
                      <a:pt x="9717" y="6218"/>
                    </a:cubicBezTo>
                    <a:cubicBezTo>
                      <a:pt x="9705" y="6313"/>
                      <a:pt x="9685" y="6402"/>
                      <a:pt x="9666" y="6497"/>
                    </a:cubicBezTo>
                    <a:cubicBezTo>
                      <a:pt x="9628" y="6663"/>
                      <a:pt x="9565" y="6815"/>
                      <a:pt x="9476" y="6955"/>
                    </a:cubicBezTo>
                    <a:cubicBezTo>
                      <a:pt x="9431" y="7025"/>
                      <a:pt x="9374" y="7082"/>
                      <a:pt x="9317" y="7139"/>
                    </a:cubicBezTo>
                    <a:cubicBezTo>
                      <a:pt x="9277" y="7174"/>
                      <a:pt x="9217" y="7221"/>
                      <a:pt x="9163" y="7221"/>
                    </a:cubicBezTo>
                    <a:cubicBezTo>
                      <a:pt x="9148" y="7221"/>
                      <a:pt x="9134" y="7217"/>
                      <a:pt x="9120" y="7209"/>
                    </a:cubicBezTo>
                    <a:cubicBezTo>
                      <a:pt x="9069" y="7171"/>
                      <a:pt x="9044" y="7114"/>
                      <a:pt x="9044" y="7050"/>
                    </a:cubicBezTo>
                    <a:cubicBezTo>
                      <a:pt x="9037" y="6968"/>
                      <a:pt x="9037" y="6885"/>
                      <a:pt x="9044" y="6803"/>
                    </a:cubicBezTo>
                    <a:cubicBezTo>
                      <a:pt x="9044" y="6701"/>
                      <a:pt x="9050" y="6599"/>
                      <a:pt x="9056" y="6504"/>
                    </a:cubicBezTo>
                    <a:cubicBezTo>
                      <a:pt x="9063" y="6447"/>
                      <a:pt x="9075" y="6389"/>
                      <a:pt x="9088" y="6339"/>
                    </a:cubicBezTo>
                    <a:cubicBezTo>
                      <a:pt x="9101" y="6288"/>
                      <a:pt x="9114" y="6243"/>
                      <a:pt x="9120" y="6192"/>
                    </a:cubicBezTo>
                    <a:cubicBezTo>
                      <a:pt x="9120" y="6180"/>
                      <a:pt x="9109" y="6173"/>
                      <a:pt x="9098" y="6173"/>
                    </a:cubicBezTo>
                    <a:cubicBezTo>
                      <a:pt x="9092" y="6173"/>
                      <a:pt x="9086" y="6175"/>
                      <a:pt x="9082" y="6180"/>
                    </a:cubicBezTo>
                    <a:cubicBezTo>
                      <a:pt x="9031" y="6269"/>
                      <a:pt x="8993" y="6370"/>
                      <a:pt x="8986" y="6472"/>
                    </a:cubicBezTo>
                    <a:cubicBezTo>
                      <a:pt x="8967" y="6574"/>
                      <a:pt x="8955" y="6675"/>
                      <a:pt x="8955" y="6783"/>
                    </a:cubicBezTo>
                    <a:cubicBezTo>
                      <a:pt x="8955" y="6828"/>
                      <a:pt x="8948" y="6879"/>
                      <a:pt x="8948" y="6930"/>
                    </a:cubicBezTo>
                    <a:cubicBezTo>
                      <a:pt x="8910" y="7012"/>
                      <a:pt x="8885" y="7101"/>
                      <a:pt x="8840" y="7184"/>
                    </a:cubicBezTo>
                    <a:cubicBezTo>
                      <a:pt x="8802" y="7273"/>
                      <a:pt x="8764" y="7362"/>
                      <a:pt x="8713" y="7444"/>
                    </a:cubicBezTo>
                    <a:cubicBezTo>
                      <a:pt x="8434" y="7940"/>
                      <a:pt x="7982" y="8321"/>
                      <a:pt x="7449" y="8518"/>
                    </a:cubicBezTo>
                    <a:cubicBezTo>
                      <a:pt x="7264" y="8582"/>
                      <a:pt x="7080" y="8626"/>
                      <a:pt x="6896" y="8645"/>
                    </a:cubicBezTo>
                    <a:cubicBezTo>
                      <a:pt x="6934" y="8493"/>
                      <a:pt x="7004" y="8353"/>
                      <a:pt x="7093" y="8232"/>
                    </a:cubicBezTo>
                    <a:cubicBezTo>
                      <a:pt x="7271" y="8048"/>
                      <a:pt x="7410" y="7838"/>
                      <a:pt x="7512" y="7610"/>
                    </a:cubicBezTo>
                    <a:cubicBezTo>
                      <a:pt x="7521" y="7588"/>
                      <a:pt x="7503" y="7572"/>
                      <a:pt x="7485" y="7572"/>
                    </a:cubicBezTo>
                    <a:cubicBezTo>
                      <a:pt x="7476" y="7572"/>
                      <a:pt x="7467" y="7576"/>
                      <a:pt x="7461" y="7584"/>
                    </a:cubicBezTo>
                    <a:cubicBezTo>
                      <a:pt x="7328" y="7756"/>
                      <a:pt x="7207" y="7946"/>
                      <a:pt x="7061" y="8112"/>
                    </a:cubicBezTo>
                    <a:cubicBezTo>
                      <a:pt x="6915" y="8283"/>
                      <a:pt x="6750" y="8436"/>
                      <a:pt x="6578" y="8575"/>
                    </a:cubicBezTo>
                    <a:cubicBezTo>
                      <a:pt x="6406" y="8709"/>
                      <a:pt x="6216" y="8830"/>
                      <a:pt x="6019" y="8938"/>
                    </a:cubicBezTo>
                    <a:cubicBezTo>
                      <a:pt x="5923" y="8989"/>
                      <a:pt x="5815" y="9039"/>
                      <a:pt x="5714" y="9078"/>
                    </a:cubicBezTo>
                    <a:cubicBezTo>
                      <a:pt x="5692" y="9088"/>
                      <a:pt x="5661" y="9101"/>
                      <a:pt x="5633" y="9101"/>
                    </a:cubicBezTo>
                    <a:cubicBezTo>
                      <a:pt x="5611" y="9101"/>
                      <a:pt x="5591" y="9093"/>
                      <a:pt x="5580" y="9071"/>
                    </a:cubicBezTo>
                    <a:cubicBezTo>
                      <a:pt x="5568" y="9027"/>
                      <a:pt x="5574" y="8982"/>
                      <a:pt x="5593" y="8944"/>
                    </a:cubicBezTo>
                    <a:cubicBezTo>
                      <a:pt x="5606" y="8912"/>
                      <a:pt x="5618" y="8881"/>
                      <a:pt x="5631" y="8849"/>
                    </a:cubicBezTo>
                    <a:cubicBezTo>
                      <a:pt x="5758" y="8652"/>
                      <a:pt x="5854" y="8429"/>
                      <a:pt x="5904" y="8201"/>
                    </a:cubicBezTo>
                    <a:cubicBezTo>
                      <a:pt x="5917" y="8156"/>
                      <a:pt x="5930" y="8118"/>
                      <a:pt x="5949" y="8073"/>
                    </a:cubicBezTo>
                    <a:cubicBezTo>
                      <a:pt x="5953" y="8057"/>
                      <a:pt x="5940" y="8045"/>
                      <a:pt x="5928" y="8045"/>
                    </a:cubicBezTo>
                    <a:cubicBezTo>
                      <a:pt x="5921" y="8045"/>
                      <a:pt x="5915" y="8048"/>
                      <a:pt x="5911" y="8054"/>
                    </a:cubicBezTo>
                    <a:lnTo>
                      <a:pt x="5904" y="8067"/>
                    </a:lnTo>
                    <a:cubicBezTo>
                      <a:pt x="5899" y="8063"/>
                      <a:pt x="5893" y="8062"/>
                      <a:pt x="5888" y="8062"/>
                    </a:cubicBezTo>
                    <a:cubicBezTo>
                      <a:pt x="5875" y="8062"/>
                      <a:pt x="5864" y="8071"/>
                      <a:pt x="5860" y="8080"/>
                    </a:cubicBezTo>
                    <a:cubicBezTo>
                      <a:pt x="5834" y="8150"/>
                      <a:pt x="5815" y="8220"/>
                      <a:pt x="5790" y="8290"/>
                    </a:cubicBezTo>
                    <a:cubicBezTo>
                      <a:pt x="5765" y="8353"/>
                      <a:pt x="5726" y="8410"/>
                      <a:pt x="5701" y="8474"/>
                    </a:cubicBezTo>
                    <a:cubicBezTo>
                      <a:pt x="5657" y="8569"/>
                      <a:pt x="5606" y="8664"/>
                      <a:pt x="5568" y="8760"/>
                    </a:cubicBezTo>
                    <a:cubicBezTo>
                      <a:pt x="5460" y="8931"/>
                      <a:pt x="5339" y="9084"/>
                      <a:pt x="5199" y="9224"/>
                    </a:cubicBezTo>
                    <a:cubicBezTo>
                      <a:pt x="5040" y="9383"/>
                      <a:pt x="4862" y="9516"/>
                      <a:pt x="4672" y="9624"/>
                    </a:cubicBezTo>
                    <a:cubicBezTo>
                      <a:pt x="4570" y="9675"/>
                      <a:pt x="4468" y="9726"/>
                      <a:pt x="4367" y="9764"/>
                    </a:cubicBezTo>
                    <a:cubicBezTo>
                      <a:pt x="4316" y="9783"/>
                      <a:pt x="4265" y="9796"/>
                      <a:pt x="4214" y="9815"/>
                    </a:cubicBezTo>
                    <a:cubicBezTo>
                      <a:pt x="4186" y="9819"/>
                      <a:pt x="4144" y="9834"/>
                      <a:pt x="4106" y="9834"/>
                    </a:cubicBezTo>
                    <a:cubicBezTo>
                      <a:pt x="4093" y="9834"/>
                      <a:pt x="4080" y="9832"/>
                      <a:pt x="4068" y="9827"/>
                    </a:cubicBezTo>
                    <a:lnTo>
                      <a:pt x="4074" y="9815"/>
                    </a:lnTo>
                    <a:cubicBezTo>
                      <a:pt x="4093" y="9789"/>
                      <a:pt x="4068" y="9764"/>
                      <a:pt x="4042" y="9764"/>
                    </a:cubicBezTo>
                    <a:cubicBezTo>
                      <a:pt x="4049" y="9726"/>
                      <a:pt x="4061" y="9688"/>
                      <a:pt x="4081" y="9656"/>
                    </a:cubicBezTo>
                    <a:cubicBezTo>
                      <a:pt x="4119" y="9586"/>
                      <a:pt x="4157" y="9516"/>
                      <a:pt x="4195" y="9452"/>
                    </a:cubicBezTo>
                    <a:cubicBezTo>
                      <a:pt x="4252" y="9344"/>
                      <a:pt x="4322" y="9236"/>
                      <a:pt x="4392" y="9135"/>
                    </a:cubicBezTo>
                    <a:cubicBezTo>
                      <a:pt x="4436" y="9109"/>
                      <a:pt x="4481" y="9078"/>
                      <a:pt x="4519" y="9052"/>
                    </a:cubicBezTo>
                    <a:cubicBezTo>
                      <a:pt x="4703" y="8938"/>
                      <a:pt x="4869" y="8804"/>
                      <a:pt x="5008" y="8645"/>
                    </a:cubicBezTo>
                    <a:cubicBezTo>
                      <a:pt x="5034" y="8620"/>
                      <a:pt x="5011" y="8587"/>
                      <a:pt x="4984" y="8587"/>
                    </a:cubicBezTo>
                    <a:cubicBezTo>
                      <a:pt x="4978" y="8587"/>
                      <a:pt x="4970" y="8589"/>
                      <a:pt x="4964" y="8595"/>
                    </a:cubicBezTo>
                    <a:cubicBezTo>
                      <a:pt x="4824" y="8703"/>
                      <a:pt x="4691" y="8817"/>
                      <a:pt x="4544" y="8912"/>
                    </a:cubicBezTo>
                    <a:cubicBezTo>
                      <a:pt x="4398" y="9020"/>
                      <a:pt x="4239" y="9109"/>
                      <a:pt x="4081" y="9192"/>
                    </a:cubicBezTo>
                    <a:cubicBezTo>
                      <a:pt x="3928" y="9275"/>
                      <a:pt x="3763" y="9344"/>
                      <a:pt x="3598" y="9402"/>
                    </a:cubicBezTo>
                    <a:cubicBezTo>
                      <a:pt x="3561" y="9411"/>
                      <a:pt x="3466" y="9457"/>
                      <a:pt x="3403" y="9457"/>
                    </a:cubicBezTo>
                    <a:cubicBezTo>
                      <a:pt x="3379" y="9457"/>
                      <a:pt x="3360" y="9451"/>
                      <a:pt x="3350" y="9433"/>
                    </a:cubicBezTo>
                    <a:cubicBezTo>
                      <a:pt x="3312" y="9370"/>
                      <a:pt x="3407" y="9287"/>
                      <a:pt x="3439" y="9249"/>
                    </a:cubicBezTo>
                    <a:cubicBezTo>
                      <a:pt x="3953" y="8658"/>
                      <a:pt x="4424" y="8035"/>
                      <a:pt x="4849" y="7381"/>
                    </a:cubicBezTo>
                    <a:cubicBezTo>
                      <a:pt x="4970" y="7197"/>
                      <a:pt x="5085" y="7012"/>
                      <a:pt x="5199" y="6822"/>
                    </a:cubicBezTo>
                    <a:cubicBezTo>
                      <a:pt x="5250" y="6726"/>
                      <a:pt x="5307" y="6631"/>
                      <a:pt x="5358" y="6536"/>
                    </a:cubicBezTo>
                    <a:cubicBezTo>
                      <a:pt x="5383" y="6504"/>
                      <a:pt x="5402" y="6466"/>
                      <a:pt x="5421" y="6428"/>
                    </a:cubicBezTo>
                    <a:cubicBezTo>
                      <a:pt x="5447" y="6463"/>
                      <a:pt x="5484" y="6482"/>
                      <a:pt x="5524" y="6482"/>
                    </a:cubicBezTo>
                    <a:cubicBezTo>
                      <a:pt x="5534" y="6482"/>
                      <a:pt x="5544" y="6481"/>
                      <a:pt x="5555" y="6478"/>
                    </a:cubicBezTo>
                    <a:cubicBezTo>
                      <a:pt x="5587" y="6466"/>
                      <a:pt x="5587" y="6421"/>
                      <a:pt x="5555" y="6409"/>
                    </a:cubicBezTo>
                    <a:cubicBezTo>
                      <a:pt x="5510" y="6402"/>
                      <a:pt x="5479" y="6364"/>
                      <a:pt x="5472" y="6313"/>
                    </a:cubicBezTo>
                    <a:cubicBezTo>
                      <a:pt x="5485" y="6294"/>
                      <a:pt x="5491" y="6269"/>
                      <a:pt x="5504" y="6250"/>
                    </a:cubicBezTo>
                    <a:cubicBezTo>
                      <a:pt x="5509" y="6230"/>
                      <a:pt x="5499" y="6222"/>
                      <a:pt x="5488" y="6222"/>
                    </a:cubicBezTo>
                    <a:cubicBezTo>
                      <a:pt x="5485" y="6222"/>
                      <a:pt x="5482" y="6223"/>
                      <a:pt x="5479" y="6224"/>
                    </a:cubicBezTo>
                    <a:cubicBezTo>
                      <a:pt x="5491" y="6167"/>
                      <a:pt x="5504" y="6110"/>
                      <a:pt x="5529" y="6059"/>
                    </a:cubicBezTo>
                    <a:cubicBezTo>
                      <a:pt x="5568" y="5932"/>
                      <a:pt x="5631" y="5805"/>
                      <a:pt x="5707" y="5690"/>
                    </a:cubicBezTo>
                    <a:cubicBezTo>
                      <a:pt x="5860" y="5468"/>
                      <a:pt x="6044" y="5258"/>
                      <a:pt x="6241" y="5074"/>
                    </a:cubicBezTo>
                    <a:cubicBezTo>
                      <a:pt x="6629" y="4699"/>
                      <a:pt x="7055" y="4369"/>
                      <a:pt x="7512" y="4089"/>
                    </a:cubicBezTo>
                    <a:cubicBezTo>
                      <a:pt x="7652" y="4006"/>
                      <a:pt x="7792" y="3930"/>
                      <a:pt x="7932" y="3848"/>
                    </a:cubicBezTo>
                    <a:cubicBezTo>
                      <a:pt x="7935" y="3855"/>
                      <a:pt x="7941" y="3858"/>
                      <a:pt x="7948" y="3858"/>
                    </a:cubicBezTo>
                    <a:cubicBezTo>
                      <a:pt x="7953" y="3858"/>
                      <a:pt x="7958" y="3857"/>
                      <a:pt x="7963" y="3854"/>
                    </a:cubicBezTo>
                    <a:cubicBezTo>
                      <a:pt x="7989" y="3841"/>
                      <a:pt x="8021" y="3816"/>
                      <a:pt x="8040" y="3790"/>
                    </a:cubicBezTo>
                    <a:cubicBezTo>
                      <a:pt x="8129" y="3746"/>
                      <a:pt x="8218" y="3695"/>
                      <a:pt x="8306" y="3651"/>
                    </a:cubicBezTo>
                    <a:cubicBezTo>
                      <a:pt x="8324" y="3645"/>
                      <a:pt x="8315" y="3612"/>
                      <a:pt x="8293" y="3612"/>
                    </a:cubicBezTo>
                    <a:cubicBezTo>
                      <a:pt x="8291" y="3612"/>
                      <a:pt x="8289" y="3612"/>
                      <a:pt x="8287" y="3612"/>
                    </a:cubicBezTo>
                    <a:cubicBezTo>
                      <a:pt x="8243" y="3631"/>
                      <a:pt x="8198" y="3651"/>
                      <a:pt x="8154" y="3670"/>
                    </a:cubicBezTo>
                    <a:cubicBezTo>
                      <a:pt x="8211" y="3606"/>
                      <a:pt x="8268" y="3549"/>
                      <a:pt x="8332" y="3485"/>
                    </a:cubicBezTo>
                    <a:cubicBezTo>
                      <a:pt x="8453" y="3365"/>
                      <a:pt x="8586" y="3250"/>
                      <a:pt x="8726" y="3136"/>
                    </a:cubicBezTo>
                    <a:cubicBezTo>
                      <a:pt x="8742" y="3120"/>
                      <a:pt x="8727" y="3095"/>
                      <a:pt x="8710" y="3095"/>
                    </a:cubicBezTo>
                    <a:cubicBezTo>
                      <a:pt x="8707" y="3095"/>
                      <a:pt x="8704" y="3096"/>
                      <a:pt x="8700" y="3098"/>
                    </a:cubicBezTo>
                    <a:cubicBezTo>
                      <a:pt x="8643" y="3136"/>
                      <a:pt x="8586" y="3180"/>
                      <a:pt x="8535" y="3218"/>
                    </a:cubicBezTo>
                    <a:lnTo>
                      <a:pt x="8573" y="3155"/>
                    </a:lnTo>
                    <a:cubicBezTo>
                      <a:pt x="8624" y="3091"/>
                      <a:pt x="8669" y="3021"/>
                      <a:pt x="8720" y="2964"/>
                    </a:cubicBezTo>
                    <a:cubicBezTo>
                      <a:pt x="8783" y="2888"/>
                      <a:pt x="8847" y="2818"/>
                      <a:pt x="8917" y="2754"/>
                    </a:cubicBezTo>
                    <a:cubicBezTo>
                      <a:pt x="8929" y="2754"/>
                      <a:pt x="8942" y="2754"/>
                      <a:pt x="8948" y="2742"/>
                    </a:cubicBezTo>
                    <a:cubicBezTo>
                      <a:pt x="8961" y="2729"/>
                      <a:pt x="8974" y="2710"/>
                      <a:pt x="8980" y="2691"/>
                    </a:cubicBezTo>
                    <a:lnTo>
                      <a:pt x="9056" y="2621"/>
                    </a:lnTo>
                    <a:cubicBezTo>
                      <a:pt x="9072" y="2605"/>
                      <a:pt x="9061" y="2580"/>
                      <a:pt x="9042" y="2580"/>
                    </a:cubicBezTo>
                    <a:cubicBezTo>
                      <a:pt x="9039" y="2580"/>
                      <a:pt x="9035" y="2581"/>
                      <a:pt x="9031" y="2583"/>
                    </a:cubicBezTo>
                    <a:cubicBezTo>
                      <a:pt x="9050" y="2538"/>
                      <a:pt x="9063" y="2500"/>
                      <a:pt x="9082" y="2456"/>
                    </a:cubicBezTo>
                    <a:cubicBezTo>
                      <a:pt x="9133" y="2354"/>
                      <a:pt x="9183" y="2259"/>
                      <a:pt x="9241" y="2163"/>
                    </a:cubicBezTo>
                    <a:cubicBezTo>
                      <a:pt x="9298" y="2068"/>
                      <a:pt x="9361" y="1973"/>
                      <a:pt x="9425" y="1884"/>
                    </a:cubicBezTo>
                    <a:lnTo>
                      <a:pt x="9450" y="1852"/>
                    </a:lnTo>
                    <a:cubicBezTo>
                      <a:pt x="9456" y="1888"/>
                      <a:pt x="9478" y="1929"/>
                      <a:pt x="9513" y="1929"/>
                    </a:cubicBezTo>
                    <a:cubicBezTo>
                      <a:pt x="9521" y="1929"/>
                      <a:pt x="9530" y="1927"/>
                      <a:pt x="9539" y="1922"/>
                    </a:cubicBezTo>
                    <a:cubicBezTo>
                      <a:pt x="9546" y="1916"/>
                      <a:pt x="9552" y="1903"/>
                      <a:pt x="9546" y="1890"/>
                    </a:cubicBezTo>
                    <a:cubicBezTo>
                      <a:pt x="9539" y="1878"/>
                      <a:pt x="9527" y="1865"/>
                      <a:pt x="9520" y="1846"/>
                    </a:cubicBezTo>
                    <a:cubicBezTo>
                      <a:pt x="9527" y="1820"/>
                      <a:pt x="9533" y="1795"/>
                      <a:pt x="9546" y="1776"/>
                    </a:cubicBezTo>
                    <a:cubicBezTo>
                      <a:pt x="9571" y="1731"/>
                      <a:pt x="9597" y="1693"/>
                      <a:pt x="9628" y="1649"/>
                    </a:cubicBezTo>
                    <a:cubicBezTo>
                      <a:pt x="9685" y="1566"/>
                      <a:pt x="9749" y="1490"/>
                      <a:pt x="9825" y="1426"/>
                    </a:cubicBezTo>
                    <a:cubicBezTo>
                      <a:pt x="9841" y="1410"/>
                      <a:pt x="9821" y="1385"/>
                      <a:pt x="9803" y="1385"/>
                    </a:cubicBezTo>
                    <a:cubicBezTo>
                      <a:pt x="9800" y="1385"/>
                      <a:pt x="9797" y="1386"/>
                      <a:pt x="9794" y="1388"/>
                    </a:cubicBezTo>
                    <a:cubicBezTo>
                      <a:pt x="9768" y="1407"/>
                      <a:pt x="9736" y="1433"/>
                      <a:pt x="9711" y="1458"/>
                    </a:cubicBezTo>
                    <a:cubicBezTo>
                      <a:pt x="9749" y="1407"/>
                      <a:pt x="9787" y="1356"/>
                      <a:pt x="9832" y="1312"/>
                    </a:cubicBezTo>
                    <a:cubicBezTo>
                      <a:pt x="9857" y="1274"/>
                      <a:pt x="9889" y="1242"/>
                      <a:pt x="9921" y="1217"/>
                    </a:cubicBezTo>
                    <a:cubicBezTo>
                      <a:pt x="9924" y="1218"/>
                      <a:pt x="9928" y="1219"/>
                      <a:pt x="9932" y="1219"/>
                    </a:cubicBezTo>
                    <a:cubicBezTo>
                      <a:pt x="9941" y="1219"/>
                      <a:pt x="9950" y="1215"/>
                      <a:pt x="9959" y="1210"/>
                    </a:cubicBezTo>
                    <a:cubicBezTo>
                      <a:pt x="9971" y="1185"/>
                      <a:pt x="9991" y="1159"/>
                      <a:pt x="10003" y="1140"/>
                    </a:cubicBezTo>
                    <a:cubicBezTo>
                      <a:pt x="10073" y="1077"/>
                      <a:pt x="10149" y="1026"/>
                      <a:pt x="10232" y="975"/>
                    </a:cubicBezTo>
                    <a:cubicBezTo>
                      <a:pt x="10249" y="958"/>
                      <a:pt x="10235" y="930"/>
                      <a:pt x="10213" y="930"/>
                    </a:cubicBezTo>
                    <a:cubicBezTo>
                      <a:pt x="10211" y="930"/>
                      <a:pt x="10209" y="930"/>
                      <a:pt x="10207" y="931"/>
                    </a:cubicBezTo>
                    <a:cubicBezTo>
                      <a:pt x="10175" y="950"/>
                      <a:pt x="10137" y="975"/>
                      <a:pt x="10099" y="994"/>
                    </a:cubicBezTo>
                    <a:cubicBezTo>
                      <a:pt x="10143" y="937"/>
                      <a:pt x="10194" y="880"/>
                      <a:pt x="10251" y="835"/>
                    </a:cubicBezTo>
                    <a:cubicBezTo>
                      <a:pt x="10372" y="727"/>
                      <a:pt x="10512" y="645"/>
                      <a:pt x="10658" y="587"/>
                    </a:cubicBezTo>
                    <a:cubicBezTo>
                      <a:pt x="10681" y="576"/>
                      <a:pt x="10667" y="549"/>
                      <a:pt x="10650" y="549"/>
                    </a:cubicBezTo>
                    <a:cubicBezTo>
                      <a:pt x="10648" y="549"/>
                      <a:pt x="10647" y="549"/>
                      <a:pt x="10645" y="549"/>
                    </a:cubicBezTo>
                    <a:cubicBezTo>
                      <a:pt x="10588" y="562"/>
                      <a:pt x="10524" y="587"/>
                      <a:pt x="10473" y="613"/>
                    </a:cubicBezTo>
                    <a:lnTo>
                      <a:pt x="10486" y="600"/>
                    </a:lnTo>
                    <a:cubicBezTo>
                      <a:pt x="10556" y="556"/>
                      <a:pt x="10626" y="511"/>
                      <a:pt x="10696" y="473"/>
                    </a:cubicBezTo>
                    <a:cubicBezTo>
                      <a:pt x="10772" y="435"/>
                      <a:pt x="10848" y="403"/>
                      <a:pt x="10931" y="371"/>
                    </a:cubicBezTo>
                    <a:cubicBezTo>
                      <a:pt x="10969" y="359"/>
                      <a:pt x="11007" y="346"/>
                      <a:pt x="11052" y="333"/>
                    </a:cubicBezTo>
                    <a:cubicBezTo>
                      <a:pt x="11084" y="327"/>
                      <a:pt x="11122" y="314"/>
                      <a:pt x="11153" y="295"/>
                    </a:cubicBezTo>
                    <a:cubicBezTo>
                      <a:pt x="11160" y="282"/>
                      <a:pt x="11160" y="270"/>
                      <a:pt x="11147" y="263"/>
                    </a:cubicBezTo>
                    <a:cubicBezTo>
                      <a:pt x="11137" y="262"/>
                      <a:pt x="11127" y="261"/>
                      <a:pt x="11116" y="261"/>
                    </a:cubicBezTo>
                    <a:cubicBezTo>
                      <a:pt x="11089" y="261"/>
                      <a:pt x="11061" y="267"/>
                      <a:pt x="11033" y="276"/>
                    </a:cubicBezTo>
                    <a:lnTo>
                      <a:pt x="11007" y="282"/>
                    </a:lnTo>
                    <a:lnTo>
                      <a:pt x="11007" y="282"/>
                    </a:lnTo>
                    <a:lnTo>
                      <a:pt x="11045" y="263"/>
                    </a:lnTo>
                    <a:cubicBezTo>
                      <a:pt x="11122" y="219"/>
                      <a:pt x="11198" y="181"/>
                      <a:pt x="11281" y="149"/>
                    </a:cubicBezTo>
                    <a:cubicBezTo>
                      <a:pt x="11382" y="117"/>
                      <a:pt x="11484" y="92"/>
                      <a:pt x="11592" y="73"/>
                    </a:cubicBezTo>
                    <a:close/>
                    <a:moveTo>
                      <a:pt x="4252" y="9211"/>
                    </a:moveTo>
                    <a:lnTo>
                      <a:pt x="4252" y="9211"/>
                    </a:lnTo>
                    <a:cubicBezTo>
                      <a:pt x="4214" y="9262"/>
                      <a:pt x="4176" y="9319"/>
                      <a:pt x="4138" y="9376"/>
                    </a:cubicBezTo>
                    <a:cubicBezTo>
                      <a:pt x="4100" y="9433"/>
                      <a:pt x="4055" y="9503"/>
                      <a:pt x="4023" y="9573"/>
                    </a:cubicBezTo>
                    <a:cubicBezTo>
                      <a:pt x="3985" y="9624"/>
                      <a:pt x="3966" y="9681"/>
                      <a:pt x="3953" y="9745"/>
                    </a:cubicBezTo>
                    <a:cubicBezTo>
                      <a:pt x="3947" y="9777"/>
                      <a:pt x="3947" y="9808"/>
                      <a:pt x="3966" y="9834"/>
                    </a:cubicBezTo>
                    <a:cubicBezTo>
                      <a:pt x="3795" y="10012"/>
                      <a:pt x="3642" y="10202"/>
                      <a:pt x="3470" y="10380"/>
                    </a:cubicBezTo>
                    <a:cubicBezTo>
                      <a:pt x="3280" y="10584"/>
                      <a:pt x="3076" y="10774"/>
                      <a:pt x="2867" y="10952"/>
                    </a:cubicBezTo>
                    <a:cubicBezTo>
                      <a:pt x="2441" y="11314"/>
                      <a:pt x="1983" y="11639"/>
                      <a:pt x="1500" y="11918"/>
                    </a:cubicBezTo>
                    <a:cubicBezTo>
                      <a:pt x="1259" y="12058"/>
                      <a:pt x="1011" y="12185"/>
                      <a:pt x="757" y="12299"/>
                    </a:cubicBezTo>
                    <a:cubicBezTo>
                      <a:pt x="630" y="12357"/>
                      <a:pt x="503" y="12414"/>
                      <a:pt x="376" y="12458"/>
                    </a:cubicBezTo>
                    <a:cubicBezTo>
                      <a:pt x="325" y="12490"/>
                      <a:pt x="261" y="12503"/>
                      <a:pt x="204" y="12503"/>
                    </a:cubicBezTo>
                    <a:cubicBezTo>
                      <a:pt x="172" y="12496"/>
                      <a:pt x="179" y="12477"/>
                      <a:pt x="198" y="12452"/>
                    </a:cubicBezTo>
                    <a:cubicBezTo>
                      <a:pt x="217" y="12420"/>
                      <a:pt x="242" y="12388"/>
                      <a:pt x="268" y="12357"/>
                    </a:cubicBezTo>
                    <a:cubicBezTo>
                      <a:pt x="369" y="12230"/>
                      <a:pt x="490" y="12115"/>
                      <a:pt x="604" y="12007"/>
                    </a:cubicBezTo>
                    <a:lnTo>
                      <a:pt x="960" y="11658"/>
                    </a:lnTo>
                    <a:cubicBezTo>
                      <a:pt x="1195" y="11416"/>
                      <a:pt x="1443" y="11181"/>
                      <a:pt x="1685" y="10946"/>
                    </a:cubicBezTo>
                    <a:cubicBezTo>
                      <a:pt x="2161" y="10482"/>
                      <a:pt x="2651" y="10031"/>
                      <a:pt x="3140" y="9573"/>
                    </a:cubicBezTo>
                    <a:cubicBezTo>
                      <a:pt x="3185" y="9535"/>
                      <a:pt x="3223" y="9497"/>
                      <a:pt x="3267" y="9459"/>
                    </a:cubicBezTo>
                    <a:cubicBezTo>
                      <a:pt x="3298" y="9515"/>
                      <a:pt x="3358" y="9547"/>
                      <a:pt x="3420" y="9547"/>
                    </a:cubicBezTo>
                    <a:cubicBezTo>
                      <a:pt x="3435" y="9547"/>
                      <a:pt x="3449" y="9545"/>
                      <a:pt x="3464" y="9541"/>
                    </a:cubicBezTo>
                    <a:cubicBezTo>
                      <a:pt x="3553" y="9516"/>
                      <a:pt x="3642" y="9491"/>
                      <a:pt x="3725" y="9452"/>
                    </a:cubicBezTo>
                    <a:cubicBezTo>
                      <a:pt x="3814" y="9421"/>
                      <a:pt x="3896" y="9383"/>
                      <a:pt x="3979" y="9344"/>
                    </a:cubicBezTo>
                    <a:cubicBezTo>
                      <a:pt x="4068" y="9306"/>
                      <a:pt x="4163" y="9255"/>
                      <a:pt x="4252" y="9211"/>
                    </a:cubicBezTo>
                    <a:close/>
                    <a:moveTo>
                      <a:pt x="11994" y="0"/>
                    </a:moveTo>
                    <a:cubicBezTo>
                      <a:pt x="11875" y="0"/>
                      <a:pt x="11756" y="8"/>
                      <a:pt x="11636" y="22"/>
                    </a:cubicBezTo>
                    <a:cubicBezTo>
                      <a:pt x="11509" y="35"/>
                      <a:pt x="11382" y="60"/>
                      <a:pt x="11261" y="105"/>
                    </a:cubicBezTo>
                    <a:cubicBezTo>
                      <a:pt x="11179" y="136"/>
                      <a:pt x="11103" y="174"/>
                      <a:pt x="11026" y="213"/>
                    </a:cubicBezTo>
                    <a:cubicBezTo>
                      <a:pt x="10956" y="251"/>
                      <a:pt x="10887" y="295"/>
                      <a:pt x="10829" y="352"/>
                    </a:cubicBezTo>
                    <a:cubicBezTo>
                      <a:pt x="10779" y="371"/>
                      <a:pt x="10734" y="390"/>
                      <a:pt x="10683" y="416"/>
                    </a:cubicBezTo>
                    <a:cubicBezTo>
                      <a:pt x="10607" y="454"/>
                      <a:pt x="10537" y="499"/>
                      <a:pt x="10467" y="543"/>
                    </a:cubicBezTo>
                    <a:cubicBezTo>
                      <a:pt x="10429" y="568"/>
                      <a:pt x="10397" y="594"/>
                      <a:pt x="10359" y="626"/>
                    </a:cubicBezTo>
                    <a:cubicBezTo>
                      <a:pt x="10327" y="645"/>
                      <a:pt x="10296" y="676"/>
                      <a:pt x="10270" y="715"/>
                    </a:cubicBezTo>
                    <a:cubicBezTo>
                      <a:pt x="10264" y="721"/>
                      <a:pt x="10270" y="734"/>
                      <a:pt x="10276" y="740"/>
                    </a:cubicBezTo>
                    <a:cubicBezTo>
                      <a:pt x="10257" y="759"/>
                      <a:pt x="10238" y="772"/>
                      <a:pt x="10213" y="791"/>
                    </a:cubicBezTo>
                    <a:cubicBezTo>
                      <a:pt x="10149" y="842"/>
                      <a:pt x="10092" y="905"/>
                      <a:pt x="10041" y="969"/>
                    </a:cubicBezTo>
                    <a:cubicBezTo>
                      <a:pt x="10010" y="1013"/>
                      <a:pt x="9978" y="1064"/>
                      <a:pt x="9946" y="1115"/>
                    </a:cubicBezTo>
                    <a:cubicBezTo>
                      <a:pt x="9889" y="1159"/>
                      <a:pt x="9838" y="1210"/>
                      <a:pt x="9787" y="1267"/>
                    </a:cubicBezTo>
                    <a:cubicBezTo>
                      <a:pt x="9724" y="1331"/>
                      <a:pt x="9666" y="1401"/>
                      <a:pt x="9616" y="1477"/>
                    </a:cubicBezTo>
                    <a:cubicBezTo>
                      <a:pt x="9590" y="1515"/>
                      <a:pt x="9571" y="1553"/>
                      <a:pt x="9546" y="1592"/>
                    </a:cubicBezTo>
                    <a:cubicBezTo>
                      <a:pt x="9527" y="1623"/>
                      <a:pt x="9514" y="1655"/>
                      <a:pt x="9508" y="1687"/>
                    </a:cubicBezTo>
                    <a:cubicBezTo>
                      <a:pt x="9380" y="1820"/>
                      <a:pt x="9266" y="1960"/>
                      <a:pt x="9177" y="2113"/>
                    </a:cubicBezTo>
                    <a:cubicBezTo>
                      <a:pt x="9114" y="2214"/>
                      <a:pt x="9063" y="2310"/>
                      <a:pt x="9018" y="2411"/>
                    </a:cubicBezTo>
                    <a:cubicBezTo>
                      <a:pt x="8993" y="2462"/>
                      <a:pt x="8967" y="2513"/>
                      <a:pt x="8948" y="2564"/>
                    </a:cubicBezTo>
                    <a:cubicBezTo>
                      <a:pt x="8929" y="2602"/>
                      <a:pt x="8917" y="2646"/>
                      <a:pt x="8910" y="2685"/>
                    </a:cubicBezTo>
                    <a:cubicBezTo>
                      <a:pt x="8821" y="2754"/>
                      <a:pt x="8745" y="2831"/>
                      <a:pt x="8669" y="2920"/>
                    </a:cubicBezTo>
                    <a:cubicBezTo>
                      <a:pt x="8618" y="2983"/>
                      <a:pt x="8567" y="3047"/>
                      <a:pt x="8523" y="3110"/>
                    </a:cubicBezTo>
                    <a:cubicBezTo>
                      <a:pt x="8497" y="3148"/>
                      <a:pt x="8478" y="3180"/>
                      <a:pt x="8459" y="3218"/>
                    </a:cubicBezTo>
                    <a:cubicBezTo>
                      <a:pt x="8440" y="3250"/>
                      <a:pt x="8421" y="3288"/>
                      <a:pt x="8415" y="3326"/>
                    </a:cubicBezTo>
                    <a:cubicBezTo>
                      <a:pt x="8370" y="3365"/>
                      <a:pt x="8332" y="3396"/>
                      <a:pt x="8287" y="3434"/>
                    </a:cubicBezTo>
                    <a:cubicBezTo>
                      <a:pt x="8224" y="3498"/>
                      <a:pt x="8160" y="3562"/>
                      <a:pt x="8097" y="3625"/>
                    </a:cubicBezTo>
                    <a:cubicBezTo>
                      <a:pt x="8065" y="3657"/>
                      <a:pt x="8033" y="3689"/>
                      <a:pt x="8008" y="3727"/>
                    </a:cubicBezTo>
                    <a:lnTo>
                      <a:pt x="7982" y="3759"/>
                    </a:lnTo>
                    <a:cubicBezTo>
                      <a:pt x="7563" y="3956"/>
                      <a:pt x="7175" y="4197"/>
                      <a:pt x="6807" y="4477"/>
                    </a:cubicBezTo>
                    <a:cubicBezTo>
                      <a:pt x="6578" y="4655"/>
                      <a:pt x="6356" y="4839"/>
                      <a:pt x="6146" y="5042"/>
                    </a:cubicBezTo>
                    <a:cubicBezTo>
                      <a:pt x="5930" y="5246"/>
                      <a:pt x="5739" y="5468"/>
                      <a:pt x="5587" y="5716"/>
                    </a:cubicBezTo>
                    <a:cubicBezTo>
                      <a:pt x="5498" y="5862"/>
                      <a:pt x="5434" y="6015"/>
                      <a:pt x="5402" y="6173"/>
                    </a:cubicBezTo>
                    <a:cubicBezTo>
                      <a:pt x="5383" y="6237"/>
                      <a:pt x="5377" y="6300"/>
                      <a:pt x="5390" y="6364"/>
                    </a:cubicBezTo>
                    <a:cubicBezTo>
                      <a:pt x="5364" y="6409"/>
                      <a:pt x="5332" y="6453"/>
                      <a:pt x="5307" y="6497"/>
                    </a:cubicBezTo>
                    <a:cubicBezTo>
                      <a:pt x="5256" y="6586"/>
                      <a:pt x="5199" y="6682"/>
                      <a:pt x="5142" y="6771"/>
                    </a:cubicBezTo>
                    <a:cubicBezTo>
                      <a:pt x="5040" y="6949"/>
                      <a:pt x="4926" y="7120"/>
                      <a:pt x="4811" y="7292"/>
                    </a:cubicBezTo>
                    <a:cubicBezTo>
                      <a:pt x="4583" y="7641"/>
                      <a:pt x="4341" y="7978"/>
                      <a:pt x="4093" y="8309"/>
                    </a:cubicBezTo>
                    <a:cubicBezTo>
                      <a:pt x="3966" y="8474"/>
                      <a:pt x="3839" y="8639"/>
                      <a:pt x="3706" y="8798"/>
                    </a:cubicBezTo>
                    <a:cubicBezTo>
                      <a:pt x="3636" y="8874"/>
                      <a:pt x="3572" y="8963"/>
                      <a:pt x="3496" y="9046"/>
                    </a:cubicBezTo>
                    <a:cubicBezTo>
                      <a:pt x="3426" y="9128"/>
                      <a:pt x="3369" y="9186"/>
                      <a:pt x="3312" y="9262"/>
                    </a:cubicBezTo>
                    <a:cubicBezTo>
                      <a:pt x="3280" y="9300"/>
                      <a:pt x="3261" y="9351"/>
                      <a:pt x="3261" y="9402"/>
                    </a:cubicBezTo>
                    <a:cubicBezTo>
                      <a:pt x="3000" y="9618"/>
                      <a:pt x="2759" y="9846"/>
                      <a:pt x="2511" y="10075"/>
                    </a:cubicBezTo>
                    <a:cubicBezTo>
                      <a:pt x="2263" y="10304"/>
                      <a:pt x="1996" y="10552"/>
                      <a:pt x="1742" y="10787"/>
                    </a:cubicBezTo>
                    <a:cubicBezTo>
                      <a:pt x="1488" y="11028"/>
                      <a:pt x="1234" y="11264"/>
                      <a:pt x="979" y="11511"/>
                    </a:cubicBezTo>
                    <a:cubicBezTo>
                      <a:pt x="852" y="11639"/>
                      <a:pt x="725" y="11759"/>
                      <a:pt x="604" y="11886"/>
                    </a:cubicBezTo>
                    <a:cubicBezTo>
                      <a:pt x="477" y="12007"/>
                      <a:pt x="363" y="12115"/>
                      <a:pt x="249" y="12242"/>
                    </a:cubicBezTo>
                    <a:cubicBezTo>
                      <a:pt x="185" y="12318"/>
                      <a:pt x="1" y="12490"/>
                      <a:pt x="134" y="12585"/>
                    </a:cubicBezTo>
                    <a:cubicBezTo>
                      <a:pt x="163" y="12605"/>
                      <a:pt x="195" y="12613"/>
                      <a:pt x="228" y="12613"/>
                    </a:cubicBezTo>
                    <a:cubicBezTo>
                      <a:pt x="314" y="12613"/>
                      <a:pt x="409" y="12562"/>
                      <a:pt x="477" y="12535"/>
                    </a:cubicBezTo>
                    <a:cubicBezTo>
                      <a:pt x="744" y="12427"/>
                      <a:pt x="1005" y="12306"/>
                      <a:pt x="1265" y="12172"/>
                    </a:cubicBezTo>
                    <a:cubicBezTo>
                      <a:pt x="1780" y="11899"/>
                      <a:pt x="2269" y="11581"/>
                      <a:pt x="2727" y="11213"/>
                    </a:cubicBezTo>
                    <a:cubicBezTo>
                      <a:pt x="2797" y="11156"/>
                      <a:pt x="2867" y="11092"/>
                      <a:pt x="2943" y="11028"/>
                    </a:cubicBezTo>
                    <a:cubicBezTo>
                      <a:pt x="2943" y="11041"/>
                      <a:pt x="2956" y="11054"/>
                      <a:pt x="2968" y="11054"/>
                    </a:cubicBezTo>
                    <a:cubicBezTo>
                      <a:pt x="3011" y="11066"/>
                      <a:pt x="3054" y="11071"/>
                      <a:pt x="3097" y="11071"/>
                    </a:cubicBezTo>
                    <a:cubicBezTo>
                      <a:pt x="3304" y="11071"/>
                      <a:pt x="3515" y="10948"/>
                      <a:pt x="3699" y="10863"/>
                    </a:cubicBezTo>
                    <a:lnTo>
                      <a:pt x="3737" y="10844"/>
                    </a:lnTo>
                    <a:lnTo>
                      <a:pt x="3737" y="10844"/>
                    </a:lnTo>
                    <a:cubicBezTo>
                      <a:pt x="3534" y="11073"/>
                      <a:pt x="3362" y="11327"/>
                      <a:pt x="3235" y="11607"/>
                    </a:cubicBezTo>
                    <a:cubicBezTo>
                      <a:pt x="3197" y="11689"/>
                      <a:pt x="3165" y="11772"/>
                      <a:pt x="3140" y="11855"/>
                    </a:cubicBezTo>
                    <a:cubicBezTo>
                      <a:pt x="3108" y="11924"/>
                      <a:pt x="3134" y="12007"/>
                      <a:pt x="3191" y="12052"/>
                    </a:cubicBezTo>
                    <a:cubicBezTo>
                      <a:pt x="3220" y="12065"/>
                      <a:pt x="3251" y="12071"/>
                      <a:pt x="3283" y="12071"/>
                    </a:cubicBezTo>
                    <a:cubicBezTo>
                      <a:pt x="3326" y="12071"/>
                      <a:pt x="3370" y="12058"/>
                      <a:pt x="3407" y="12033"/>
                    </a:cubicBezTo>
                    <a:cubicBezTo>
                      <a:pt x="3496" y="11988"/>
                      <a:pt x="3579" y="11937"/>
                      <a:pt x="3661" y="11886"/>
                    </a:cubicBezTo>
                    <a:cubicBezTo>
                      <a:pt x="4335" y="11499"/>
                      <a:pt x="4989" y="11079"/>
                      <a:pt x="5625" y="10628"/>
                    </a:cubicBezTo>
                    <a:cubicBezTo>
                      <a:pt x="5676" y="10654"/>
                      <a:pt x="5733" y="10673"/>
                      <a:pt x="5796" y="10685"/>
                    </a:cubicBezTo>
                    <a:cubicBezTo>
                      <a:pt x="5866" y="10704"/>
                      <a:pt x="5943" y="10723"/>
                      <a:pt x="6012" y="10736"/>
                    </a:cubicBezTo>
                    <a:cubicBezTo>
                      <a:pt x="6159" y="10762"/>
                      <a:pt x="6298" y="10774"/>
                      <a:pt x="6445" y="10774"/>
                    </a:cubicBezTo>
                    <a:cubicBezTo>
                      <a:pt x="6584" y="10774"/>
                      <a:pt x="6724" y="10768"/>
                      <a:pt x="6864" y="10749"/>
                    </a:cubicBezTo>
                    <a:cubicBezTo>
                      <a:pt x="6864" y="10749"/>
                      <a:pt x="6870" y="10755"/>
                      <a:pt x="6877" y="10755"/>
                    </a:cubicBezTo>
                    <a:cubicBezTo>
                      <a:pt x="6963" y="10763"/>
                      <a:pt x="7049" y="10767"/>
                      <a:pt x="7136" y="10767"/>
                    </a:cubicBezTo>
                    <a:cubicBezTo>
                      <a:pt x="7386" y="10767"/>
                      <a:pt x="7635" y="10734"/>
                      <a:pt x="7881" y="10673"/>
                    </a:cubicBezTo>
                    <a:cubicBezTo>
                      <a:pt x="8203" y="10809"/>
                      <a:pt x="8547" y="10878"/>
                      <a:pt x="8892" y="10878"/>
                    </a:cubicBezTo>
                    <a:cubicBezTo>
                      <a:pt x="9111" y="10878"/>
                      <a:pt x="9331" y="10850"/>
                      <a:pt x="9546" y="10793"/>
                    </a:cubicBezTo>
                    <a:cubicBezTo>
                      <a:pt x="9552" y="10800"/>
                      <a:pt x="9558" y="10806"/>
                      <a:pt x="9565" y="10806"/>
                    </a:cubicBezTo>
                    <a:cubicBezTo>
                      <a:pt x="9635" y="10812"/>
                      <a:pt x="9711" y="10819"/>
                      <a:pt x="9781" y="10825"/>
                    </a:cubicBezTo>
                    <a:cubicBezTo>
                      <a:pt x="9743" y="10838"/>
                      <a:pt x="9698" y="10857"/>
                      <a:pt x="9660" y="10876"/>
                    </a:cubicBezTo>
                    <a:cubicBezTo>
                      <a:pt x="9609" y="10895"/>
                      <a:pt x="9546" y="10927"/>
                      <a:pt x="9533" y="10984"/>
                    </a:cubicBezTo>
                    <a:cubicBezTo>
                      <a:pt x="9527" y="11035"/>
                      <a:pt x="9558" y="11079"/>
                      <a:pt x="9609" y="11086"/>
                    </a:cubicBezTo>
                    <a:cubicBezTo>
                      <a:pt x="9629" y="11090"/>
                      <a:pt x="9651" y="11092"/>
                      <a:pt x="9672" y="11092"/>
                    </a:cubicBezTo>
                    <a:cubicBezTo>
                      <a:pt x="9711" y="11092"/>
                      <a:pt x="9750" y="11085"/>
                      <a:pt x="9787" y="11073"/>
                    </a:cubicBezTo>
                    <a:cubicBezTo>
                      <a:pt x="9857" y="11060"/>
                      <a:pt x="9921" y="11048"/>
                      <a:pt x="9991" y="11028"/>
                    </a:cubicBezTo>
                    <a:cubicBezTo>
                      <a:pt x="10060" y="11016"/>
                      <a:pt x="10124" y="10997"/>
                      <a:pt x="10194" y="10978"/>
                    </a:cubicBezTo>
                    <a:lnTo>
                      <a:pt x="10302" y="10946"/>
                    </a:lnTo>
                    <a:cubicBezTo>
                      <a:pt x="10334" y="10939"/>
                      <a:pt x="10365" y="10927"/>
                      <a:pt x="10391" y="10901"/>
                    </a:cubicBezTo>
                    <a:cubicBezTo>
                      <a:pt x="10397" y="10895"/>
                      <a:pt x="10397" y="10882"/>
                      <a:pt x="10397" y="10876"/>
                    </a:cubicBezTo>
                    <a:cubicBezTo>
                      <a:pt x="10416" y="10882"/>
                      <a:pt x="10429" y="10889"/>
                      <a:pt x="10448" y="10901"/>
                    </a:cubicBezTo>
                    <a:cubicBezTo>
                      <a:pt x="10518" y="10939"/>
                      <a:pt x="10588" y="11003"/>
                      <a:pt x="10632" y="11073"/>
                    </a:cubicBezTo>
                    <a:cubicBezTo>
                      <a:pt x="10728" y="11219"/>
                      <a:pt x="10759" y="11391"/>
                      <a:pt x="10715" y="11556"/>
                    </a:cubicBezTo>
                    <a:cubicBezTo>
                      <a:pt x="10705" y="11582"/>
                      <a:pt x="10724" y="11604"/>
                      <a:pt x="10749" y="11604"/>
                    </a:cubicBezTo>
                    <a:cubicBezTo>
                      <a:pt x="10754" y="11604"/>
                      <a:pt x="10760" y="11603"/>
                      <a:pt x="10766" y="11600"/>
                    </a:cubicBezTo>
                    <a:cubicBezTo>
                      <a:pt x="10944" y="11492"/>
                      <a:pt x="11052" y="11295"/>
                      <a:pt x="11039" y="11079"/>
                    </a:cubicBezTo>
                    <a:cubicBezTo>
                      <a:pt x="11039" y="11079"/>
                      <a:pt x="11039" y="11073"/>
                      <a:pt x="11039" y="11067"/>
                    </a:cubicBezTo>
                    <a:cubicBezTo>
                      <a:pt x="11077" y="11149"/>
                      <a:pt x="11103" y="11232"/>
                      <a:pt x="11128" y="11314"/>
                    </a:cubicBezTo>
                    <a:cubicBezTo>
                      <a:pt x="11132" y="11331"/>
                      <a:pt x="11148" y="11340"/>
                      <a:pt x="11165" y="11340"/>
                    </a:cubicBezTo>
                    <a:cubicBezTo>
                      <a:pt x="11174" y="11340"/>
                      <a:pt x="11183" y="11338"/>
                      <a:pt x="11192" y="11333"/>
                    </a:cubicBezTo>
                    <a:cubicBezTo>
                      <a:pt x="11287" y="11245"/>
                      <a:pt x="11338" y="11111"/>
                      <a:pt x="11319" y="10978"/>
                    </a:cubicBezTo>
                    <a:cubicBezTo>
                      <a:pt x="11306" y="10882"/>
                      <a:pt x="11261" y="10787"/>
                      <a:pt x="11185" y="10723"/>
                    </a:cubicBezTo>
                    <a:cubicBezTo>
                      <a:pt x="11694" y="10654"/>
                      <a:pt x="12151" y="10406"/>
                      <a:pt x="12488" y="10024"/>
                    </a:cubicBezTo>
                    <a:cubicBezTo>
                      <a:pt x="12545" y="9954"/>
                      <a:pt x="12602" y="9885"/>
                      <a:pt x="12653" y="9808"/>
                    </a:cubicBezTo>
                    <a:cubicBezTo>
                      <a:pt x="12704" y="9745"/>
                      <a:pt x="12742" y="9669"/>
                      <a:pt x="12774" y="9592"/>
                    </a:cubicBezTo>
                    <a:lnTo>
                      <a:pt x="12787" y="9580"/>
                    </a:lnTo>
                    <a:lnTo>
                      <a:pt x="12825" y="9554"/>
                    </a:lnTo>
                    <a:cubicBezTo>
                      <a:pt x="12907" y="9624"/>
                      <a:pt x="12977" y="9713"/>
                      <a:pt x="13028" y="9815"/>
                    </a:cubicBezTo>
                    <a:cubicBezTo>
                      <a:pt x="13054" y="9866"/>
                      <a:pt x="13066" y="9916"/>
                      <a:pt x="13079" y="9974"/>
                    </a:cubicBezTo>
                    <a:cubicBezTo>
                      <a:pt x="13085" y="9999"/>
                      <a:pt x="13085" y="10024"/>
                      <a:pt x="13092" y="10050"/>
                    </a:cubicBezTo>
                    <a:cubicBezTo>
                      <a:pt x="13085" y="10082"/>
                      <a:pt x="13092" y="10107"/>
                      <a:pt x="13104" y="10132"/>
                    </a:cubicBezTo>
                    <a:cubicBezTo>
                      <a:pt x="13111" y="10158"/>
                      <a:pt x="13136" y="10171"/>
                      <a:pt x="13162" y="10171"/>
                    </a:cubicBezTo>
                    <a:cubicBezTo>
                      <a:pt x="13193" y="10164"/>
                      <a:pt x="13219" y="10145"/>
                      <a:pt x="13231" y="10120"/>
                    </a:cubicBezTo>
                    <a:cubicBezTo>
                      <a:pt x="13270" y="10075"/>
                      <a:pt x="13295" y="10018"/>
                      <a:pt x="13314" y="9961"/>
                    </a:cubicBezTo>
                    <a:cubicBezTo>
                      <a:pt x="13339" y="9866"/>
                      <a:pt x="13339" y="9764"/>
                      <a:pt x="13308" y="9675"/>
                    </a:cubicBezTo>
                    <a:lnTo>
                      <a:pt x="13308" y="9675"/>
                    </a:lnTo>
                    <a:cubicBezTo>
                      <a:pt x="13327" y="9713"/>
                      <a:pt x="13339" y="9751"/>
                      <a:pt x="13346" y="9796"/>
                    </a:cubicBezTo>
                    <a:cubicBezTo>
                      <a:pt x="13349" y="9816"/>
                      <a:pt x="13366" y="9828"/>
                      <a:pt x="13383" y="9828"/>
                    </a:cubicBezTo>
                    <a:cubicBezTo>
                      <a:pt x="13398" y="9828"/>
                      <a:pt x="13413" y="9819"/>
                      <a:pt x="13422" y="9802"/>
                    </a:cubicBezTo>
                    <a:cubicBezTo>
                      <a:pt x="13428" y="9802"/>
                      <a:pt x="13435" y="9802"/>
                      <a:pt x="13441" y="9796"/>
                    </a:cubicBezTo>
                    <a:cubicBezTo>
                      <a:pt x="13467" y="9770"/>
                      <a:pt x="13479" y="9738"/>
                      <a:pt x="13486" y="9707"/>
                    </a:cubicBezTo>
                    <a:cubicBezTo>
                      <a:pt x="13492" y="9675"/>
                      <a:pt x="13498" y="9643"/>
                      <a:pt x="13498" y="9611"/>
                    </a:cubicBezTo>
                    <a:cubicBezTo>
                      <a:pt x="13498" y="9548"/>
                      <a:pt x="13479" y="9484"/>
                      <a:pt x="13448" y="9433"/>
                    </a:cubicBezTo>
                    <a:cubicBezTo>
                      <a:pt x="13416" y="9376"/>
                      <a:pt x="13371" y="9332"/>
                      <a:pt x="13314" y="9300"/>
                    </a:cubicBezTo>
                    <a:cubicBezTo>
                      <a:pt x="13289" y="9287"/>
                      <a:pt x="13263" y="9275"/>
                      <a:pt x="13238" y="9268"/>
                    </a:cubicBezTo>
                    <a:cubicBezTo>
                      <a:pt x="13225" y="9262"/>
                      <a:pt x="13219" y="9262"/>
                      <a:pt x="13212" y="9262"/>
                    </a:cubicBezTo>
                    <a:cubicBezTo>
                      <a:pt x="13295" y="9179"/>
                      <a:pt x="13371" y="9090"/>
                      <a:pt x="13448" y="8995"/>
                    </a:cubicBezTo>
                    <a:cubicBezTo>
                      <a:pt x="13625" y="8772"/>
                      <a:pt x="13772" y="8512"/>
                      <a:pt x="13867" y="8239"/>
                    </a:cubicBezTo>
                    <a:cubicBezTo>
                      <a:pt x="14032" y="8004"/>
                      <a:pt x="14159" y="7730"/>
                      <a:pt x="14223" y="7444"/>
                    </a:cubicBezTo>
                    <a:cubicBezTo>
                      <a:pt x="14255" y="7324"/>
                      <a:pt x="14280" y="7197"/>
                      <a:pt x="14293" y="7063"/>
                    </a:cubicBezTo>
                    <a:cubicBezTo>
                      <a:pt x="14295" y="7065"/>
                      <a:pt x="14296" y="7066"/>
                      <a:pt x="14298" y="7066"/>
                    </a:cubicBezTo>
                    <a:cubicBezTo>
                      <a:pt x="14303" y="7066"/>
                      <a:pt x="14307" y="7061"/>
                      <a:pt x="14312" y="7057"/>
                    </a:cubicBezTo>
                    <a:cubicBezTo>
                      <a:pt x="14337" y="6942"/>
                      <a:pt x="14369" y="6828"/>
                      <a:pt x="14388" y="6714"/>
                    </a:cubicBezTo>
                    <a:cubicBezTo>
                      <a:pt x="14407" y="6637"/>
                      <a:pt x="14420" y="6555"/>
                      <a:pt x="14439" y="6478"/>
                    </a:cubicBezTo>
                    <a:cubicBezTo>
                      <a:pt x="14452" y="6491"/>
                      <a:pt x="14464" y="6497"/>
                      <a:pt x="14477" y="6504"/>
                    </a:cubicBezTo>
                    <a:cubicBezTo>
                      <a:pt x="14483" y="6510"/>
                      <a:pt x="14491" y="6513"/>
                      <a:pt x="14499" y="6513"/>
                    </a:cubicBezTo>
                    <a:cubicBezTo>
                      <a:pt x="14514" y="6513"/>
                      <a:pt x="14530" y="6502"/>
                      <a:pt x="14534" y="6485"/>
                    </a:cubicBezTo>
                    <a:cubicBezTo>
                      <a:pt x="14680" y="5786"/>
                      <a:pt x="14674" y="5061"/>
                      <a:pt x="14528" y="4362"/>
                    </a:cubicBezTo>
                    <a:cubicBezTo>
                      <a:pt x="14509" y="4267"/>
                      <a:pt x="14483" y="4165"/>
                      <a:pt x="14458" y="4070"/>
                    </a:cubicBezTo>
                    <a:lnTo>
                      <a:pt x="14458" y="4070"/>
                    </a:lnTo>
                    <a:cubicBezTo>
                      <a:pt x="14471" y="4089"/>
                      <a:pt x="14483" y="4108"/>
                      <a:pt x="14490" y="4127"/>
                    </a:cubicBezTo>
                    <a:cubicBezTo>
                      <a:pt x="14502" y="4153"/>
                      <a:pt x="14515" y="4178"/>
                      <a:pt x="14534" y="4210"/>
                    </a:cubicBezTo>
                    <a:cubicBezTo>
                      <a:pt x="14547" y="4235"/>
                      <a:pt x="14560" y="4267"/>
                      <a:pt x="14591" y="4273"/>
                    </a:cubicBezTo>
                    <a:cubicBezTo>
                      <a:pt x="14595" y="4275"/>
                      <a:pt x="14598" y="4276"/>
                      <a:pt x="14601" y="4276"/>
                    </a:cubicBezTo>
                    <a:cubicBezTo>
                      <a:pt x="14610" y="4276"/>
                      <a:pt x="14619" y="4270"/>
                      <a:pt x="14623" y="4261"/>
                    </a:cubicBezTo>
                    <a:cubicBezTo>
                      <a:pt x="14630" y="4235"/>
                      <a:pt x="14630" y="4203"/>
                      <a:pt x="14617" y="4178"/>
                    </a:cubicBezTo>
                    <a:cubicBezTo>
                      <a:pt x="14610" y="4146"/>
                      <a:pt x="14598" y="4114"/>
                      <a:pt x="14579" y="4089"/>
                    </a:cubicBezTo>
                    <a:cubicBezTo>
                      <a:pt x="14553" y="4032"/>
                      <a:pt x="14521" y="3981"/>
                      <a:pt x="14483" y="3930"/>
                    </a:cubicBezTo>
                    <a:cubicBezTo>
                      <a:pt x="14452" y="3879"/>
                      <a:pt x="14413" y="3828"/>
                      <a:pt x="14369" y="3784"/>
                    </a:cubicBezTo>
                    <a:lnTo>
                      <a:pt x="14363" y="3778"/>
                    </a:lnTo>
                    <a:lnTo>
                      <a:pt x="14363" y="3771"/>
                    </a:lnTo>
                    <a:cubicBezTo>
                      <a:pt x="14356" y="3752"/>
                      <a:pt x="14344" y="3739"/>
                      <a:pt x="14324" y="3733"/>
                    </a:cubicBezTo>
                    <a:lnTo>
                      <a:pt x="14280" y="3701"/>
                    </a:lnTo>
                    <a:cubicBezTo>
                      <a:pt x="14280" y="3676"/>
                      <a:pt x="14274" y="3651"/>
                      <a:pt x="14267" y="3625"/>
                    </a:cubicBezTo>
                    <a:cubicBezTo>
                      <a:pt x="14255" y="3542"/>
                      <a:pt x="14229" y="3466"/>
                      <a:pt x="14197" y="3396"/>
                    </a:cubicBezTo>
                    <a:cubicBezTo>
                      <a:pt x="14197" y="3396"/>
                      <a:pt x="14197" y="3390"/>
                      <a:pt x="14197" y="3390"/>
                    </a:cubicBezTo>
                    <a:cubicBezTo>
                      <a:pt x="14197" y="3371"/>
                      <a:pt x="14191" y="3358"/>
                      <a:pt x="14185" y="3339"/>
                    </a:cubicBezTo>
                    <a:lnTo>
                      <a:pt x="14185" y="3339"/>
                    </a:lnTo>
                    <a:cubicBezTo>
                      <a:pt x="14224" y="3340"/>
                      <a:pt x="14263" y="3341"/>
                      <a:pt x="14302" y="3341"/>
                    </a:cubicBezTo>
                    <a:cubicBezTo>
                      <a:pt x="14490" y="3341"/>
                      <a:pt x="14674" y="3328"/>
                      <a:pt x="14858" y="3307"/>
                    </a:cubicBezTo>
                    <a:cubicBezTo>
                      <a:pt x="15036" y="3288"/>
                      <a:pt x="15214" y="3257"/>
                      <a:pt x="15386" y="3212"/>
                    </a:cubicBezTo>
                    <a:cubicBezTo>
                      <a:pt x="15405" y="3206"/>
                      <a:pt x="15418" y="3187"/>
                      <a:pt x="15424" y="3168"/>
                    </a:cubicBezTo>
                    <a:cubicBezTo>
                      <a:pt x="15430" y="3168"/>
                      <a:pt x="15437" y="3161"/>
                      <a:pt x="15437" y="3155"/>
                    </a:cubicBezTo>
                    <a:cubicBezTo>
                      <a:pt x="15500" y="3053"/>
                      <a:pt x="15360" y="2958"/>
                      <a:pt x="15297" y="2913"/>
                    </a:cubicBezTo>
                    <a:cubicBezTo>
                      <a:pt x="15195" y="2843"/>
                      <a:pt x="15087" y="2774"/>
                      <a:pt x="14979" y="2710"/>
                    </a:cubicBezTo>
                    <a:cubicBezTo>
                      <a:pt x="14744" y="2570"/>
                      <a:pt x="14496" y="2456"/>
                      <a:pt x="14236" y="2367"/>
                    </a:cubicBezTo>
                    <a:cubicBezTo>
                      <a:pt x="14267" y="2316"/>
                      <a:pt x="14293" y="2265"/>
                      <a:pt x="14305" y="2208"/>
                    </a:cubicBezTo>
                    <a:cubicBezTo>
                      <a:pt x="14382" y="1947"/>
                      <a:pt x="14293" y="1681"/>
                      <a:pt x="14147" y="1458"/>
                    </a:cubicBezTo>
                    <a:cubicBezTo>
                      <a:pt x="14083" y="1236"/>
                      <a:pt x="13962" y="1032"/>
                      <a:pt x="13791" y="873"/>
                    </a:cubicBezTo>
                    <a:cubicBezTo>
                      <a:pt x="13657" y="670"/>
                      <a:pt x="13473" y="499"/>
                      <a:pt x="13257" y="378"/>
                    </a:cubicBezTo>
                    <a:cubicBezTo>
                      <a:pt x="13168" y="327"/>
                      <a:pt x="13073" y="282"/>
                      <a:pt x="12977" y="244"/>
                    </a:cubicBezTo>
                    <a:cubicBezTo>
                      <a:pt x="12876" y="200"/>
                      <a:pt x="12774" y="155"/>
                      <a:pt x="12666" y="130"/>
                    </a:cubicBezTo>
                    <a:cubicBezTo>
                      <a:pt x="12666" y="117"/>
                      <a:pt x="12660" y="105"/>
                      <a:pt x="12653" y="105"/>
                    </a:cubicBezTo>
                    <a:lnTo>
                      <a:pt x="12602" y="92"/>
                    </a:lnTo>
                    <a:cubicBezTo>
                      <a:pt x="12596" y="85"/>
                      <a:pt x="12596" y="79"/>
                      <a:pt x="12590" y="79"/>
                    </a:cubicBezTo>
                    <a:cubicBezTo>
                      <a:pt x="12513" y="54"/>
                      <a:pt x="12431" y="35"/>
                      <a:pt x="12348" y="28"/>
                    </a:cubicBezTo>
                    <a:cubicBezTo>
                      <a:pt x="12272" y="16"/>
                      <a:pt x="12189" y="9"/>
                      <a:pt x="12113" y="3"/>
                    </a:cubicBezTo>
                    <a:cubicBezTo>
                      <a:pt x="12073" y="1"/>
                      <a:pt x="12034" y="0"/>
                      <a:pt x="119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38"/>
              <p:cNvSpPr/>
              <p:nvPr/>
            </p:nvSpPr>
            <p:spPr>
              <a:xfrm flipH="1">
                <a:off x="7287947" y="1007256"/>
                <a:ext cx="63552" cy="92766"/>
              </a:xfrm>
              <a:custGeom>
                <a:rect b="b" l="l" r="r" t="t"/>
                <a:pathLst>
                  <a:path extrusionOk="0" h="543" w="372">
                    <a:moveTo>
                      <a:pt x="319" y="1"/>
                    </a:moveTo>
                    <a:cubicBezTo>
                      <a:pt x="315" y="1"/>
                      <a:pt x="311" y="2"/>
                      <a:pt x="308" y="3"/>
                    </a:cubicBezTo>
                    <a:cubicBezTo>
                      <a:pt x="264" y="22"/>
                      <a:pt x="257" y="92"/>
                      <a:pt x="238" y="130"/>
                    </a:cubicBezTo>
                    <a:cubicBezTo>
                      <a:pt x="219" y="175"/>
                      <a:pt x="200" y="219"/>
                      <a:pt x="175" y="258"/>
                    </a:cubicBezTo>
                    <a:cubicBezTo>
                      <a:pt x="130" y="347"/>
                      <a:pt x="79" y="423"/>
                      <a:pt x="16" y="499"/>
                    </a:cubicBezTo>
                    <a:cubicBezTo>
                      <a:pt x="1" y="519"/>
                      <a:pt x="21" y="543"/>
                      <a:pt x="43" y="543"/>
                    </a:cubicBezTo>
                    <a:cubicBezTo>
                      <a:pt x="49" y="543"/>
                      <a:pt x="55" y="541"/>
                      <a:pt x="60" y="537"/>
                    </a:cubicBezTo>
                    <a:cubicBezTo>
                      <a:pt x="130" y="467"/>
                      <a:pt x="194" y="385"/>
                      <a:pt x="251" y="296"/>
                    </a:cubicBezTo>
                    <a:cubicBezTo>
                      <a:pt x="276" y="251"/>
                      <a:pt x="295" y="207"/>
                      <a:pt x="314" y="162"/>
                    </a:cubicBezTo>
                    <a:cubicBezTo>
                      <a:pt x="333" y="124"/>
                      <a:pt x="372" y="61"/>
                      <a:pt x="352" y="16"/>
                    </a:cubicBezTo>
                    <a:cubicBezTo>
                      <a:pt x="343" y="7"/>
                      <a:pt x="330" y="1"/>
                      <a:pt x="3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38"/>
              <p:cNvSpPr/>
              <p:nvPr/>
            </p:nvSpPr>
            <p:spPr>
              <a:xfrm flipH="1">
                <a:off x="7165285" y="1463228"/>
                <a:ext cx="88835" cy="89862"/>
              </a:xfrm>
              <a:custGeom>
                <a:rect b="b" l="l" r="r" t="t"/>
                <a:pathLst>
                  <a:path extrusionOk="0" h="526" w="520">
                    <a:moveTo>
                      <a:pt x="498" y="1"/>
                    </a:moveTo>
                    <a:cubicBezTo>
                      <a:pt x="495" y="1"/>
                      <a:pt x="491" y="2"/>
                      <a:pt x="488" y="3"/>
                    </a:cubicBezTo>
                    <a:cubicBezTo>
                      <a:pt x="443" y="35"/>
                      <a:pt x="412" y="80"/>
                      <a:pt x="386" y="130"/>
                    </a:cubicBezTo>
                    <a:cubicBezTo>
                      <a:pt x="354" y="175"/>
                      <a:pt x="316" y="226"/>
                      <a:pt x="278" y="264"/>
                    </a:cubicBezTo>
                    <a:cubicBezTo>
                      <a:pt x="196" y="347"/>
                      <a:pt x="113" y="423"/>
                      <a:pt x="18" y="486"/>
                    </a:cubicBezTo>
                    <a:cubicBezTo>
                      <a:pt x="0" y="498"/>
                      <a:pt x="15" y="525"/>
                      <a:pt x="32" y="525"/>
                    </a:cubicBezTo>
                    <a:cubicBezTo>
                      <a:pt x="33" y="525"/>
                      <a:pt x="35" y="525"/>
                      <a:pt x="37" y="524"/>
                    </a:cubicBezTo>
                    <a:cubicBezTo>
                      <a:pt x="145" y="474"/>
                      <a:pt x="246" y="404"/>
                      <a:pt x="329" y="315"/>
                    </a:cubicBezTo>
                    <a:cubicBezTo>
                      <a:pt x="373" y="270"/>
                      <a:pt x="412" y="226"/>
                      <a:pt x="450" y="181"/>
                    </a:cubicBezTo>
                    <a:cubicBezTo>
                      <a:pt x="488" y="137"/>
                      <a:pt x="513" y="73"/>
                      <a:pt x="520" y="16"/>
                    </a:cubicBezTo>
                    <a:cubicBezTo>
                      <a:pt x="515" y="7"/>
                      <a:pt x="507" y="1"/>
                      <a:pt x="4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38"/>
              <p:cNvSpPr/>
              <p:nvPr/>
            </p:nvSpPr>
            <p:spPr>
              <a:xfrm flipH="1">
                <a:off x="7722216" y="623207"/>
                <a:ext cx="66968" cy="57915"/>
              </a:xfrm>
              <a:custGeom>
                <a:rect b="b" l="l" r="r" t="t"/>
                <a:pathLst>
                  <a:path extrusionOk="0" h="339" w="392">
                    <a:moveTo>
                      <a:pt x="362" y="0"/>
                    </a:moveTo>
                    <a:cubicBezTo>
                      <a:pt x="346" y="0"/>
                      <a:pt x="331" y="9"/>
                      <a:pt x="315" y="14"/>
                    </a:cubicBezTo>
                    <a:cubicBezTo>
                      <a:pt x="296" y="27"/>
                      <a:pt x="277" y="40"/>
                      <a:pt x="265" y="53"/>
                    </a:cubicBezTo>
                    <a:cubicBezTo>
                      <a:pt x="233" y="72"/>
                      <a:pt x="201" y="97"/>
                      <a:pt x="169" y="122"/>
                    </a:cubicBezTo>
                    <a:cubicBezTo>
                      <a:pt x="137" y="148"/>
                      <a:pt x="112" y="180"/>
                      <a:pt x="87" y="205"/>
                    </a:cubicBezTo>
                    <a:cubicBezTo>
                      <a:pt x="55" y="237"/>
                      <a:pt x="29" y="269"/>
                      <a:pt x="10" y="300"/>
                    </a:cubicBezTo>
                    <a:cubicBezTo>
                      <a:pt x="1" y="320"/>
                      <a:pt x="13" y="339"/>
                      <a:pt x="30" y="339"/>
                    </a:cubicBezTo>
                    <a:cubicBezTo>
                      <a:pt x="36" y="339"/>
                      <a:pt x="42" y="337"/>
                      <a:pt x="48" y="332"/>
                    </a:cubicBezTo>
                    <a:cubicBezTo>
                      <a:pt x="80" y="307"/>
                      <a:pt x="106" y="288"/>
                      <a:pt x="137" y="256"/>
                    </a:cubicBezTo>
                    <a:cubicBezTo>
                      <a:pt x="163" y="224"/>
                      <a:pt x="195" y="205"/>
                      <a:pt x="226" y="173"/>
                    </a:cubicBezTo>
                    <a:cubicBezTo>
                      <a:pt x="252" y="148"/>
                      <a:pt x="284" y="129"/>
                      <a:pt x="315" y="103"/>
                    </a:cubicBezTo>
                    <a:cubicBezTo>
                      <a:pt x="328" y="97"/>
                      <a:pt x="341" y="84"/>
                      <a:pt x="354" y="72"/>
                    </a:cubicBezTo>
                    <a:cubicBezTo>
                      <a:pt x="373" y="59"/>
                      <a:pt x="392" y="46"/>
                      <a:pt x="392" y="27"/>
                    </a:cubicBezTo>
                    <a:cubicBezTo>
                      <a:pt x="392" y="14"/>
                      <a:pt x="385" y="8"/>
                      <a:pt x="373" y="2"/>
                    </a:cubicBezTo>
                    <a:cubicBezTo>
                      <a:pt x="369" y="1"/>
                      <a:pt x="365" y="0"/>
                      <a:pt x="3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38"/>
              <p:cNvSpPr/>
              <p:nvPr/>
            </p:nvSpPr>
            <p:spPr>
              <a:xfrm flipH="1">
                <a:off x="7227129" y="694618"/>
                <a:ext cx="395318" cy="68678"/>
              </a:xfrm>
              <a:custGeom>
                <a:rect b="b" l="l" r="r" t="t"/>
                <a:pathLst>
                  <a:path extrusionOk="0" h="402" w="2314">
                    <a:moveTo>
                      <a:pt x="2025" y="1"/>
                    </a:moveTo>
                    <a:cubicBezTo>
                      <a:pt x="2022" y="1"/>
                      <a:pt x="2018" y="2"/>
                      <a:pt x="2015" y="3"/>
                    </a:cubicBezTo>
                    <a:cubicBezTo>
                      <a:pt x="1958" y="29"/>
                      <a:pt x="1919" y="86"/>
                      <a:pt x="1869" y="124"/>
                    </a:cubicBezTo>
                    <a:cubicBezTo>
                      <a:pt x="1818" y="168"/>
                      <a:pt x="1761" y="207"/>
                      <a:pt x="1697" y="226"/>
                    </a:cubicBezTo>
                    <a:cubicBezTo>
                      <a:pt x="1621" y="254"/>
                      <a:pt x="1537" y="268"/>
                      <a:pt x="1452" y="268"/>
                    </a:cubicBezTo>
                    <a:cubicBezTo>
                      <a:pt x="1424" y="268"/>
                      <a:pt x="1395" y="267"/>
                      <a:pt x="1367" y="264"/>
                    </a:cubicBezTo>
                    <a:cubicBezTo>
                      <a:pt x="1456" y="245"/>
                      <a:pt x="1538" y="207"/>
                      <a:pt x="1608" y="156"/>
                    </a:cubicBezTo>
                    <a:cubicBezTo>
                      <a:pt x="1621" y="143"/>
                      <a:pt x="1614" y="111"/>
                      <a:pt x="1589" y="111"/>
                    </a:cubicBezTo>
                    <a:cubicBezTo>
                      <a:pt x="1506" y="130"/>
                      <a:pt x="1424" y="156"/>
                      <a:pt x="1341" y="194"/>
                    </a:cubicBezTo>
                    <a:cubicBezTo>
                      <a:pt x="1252" y="219"/>
                      <a:pt x="1163" y="238"/>
                      <a:pt x="1068" y="251"/>
                    </a:cubicBezTo>
                    <a:cubicBezTo>
                      <a:pt x="985" y="261"/>
                      <a:pt x="899" y="265"/>
                      <a:pt x="813" y="265"/>
                    </a:cubicBezTo>
                    <a:cubicBezTo>
                      <a:pt x="726" y="265"/>
                      <a:pt x="639" y="261"/>
                      <a:pt x="553" y="251"/>
                    </a:cubicBezTo>
                    <a:cubicBezTo>
                      <a:pt x="585" y="238"/>
                      <a:pt x="610" y="226"/>
                      <a:pt x="636" y="207"/>
                    </a:cubicBezTo>
                    <a:cubicBezTo>
                      <a:pt x="658" y="196"/>
                      <a:pt x="647" y="166"/>
                      <a:pt x="627" y="166"/>
                    </a:cubicBezTo>
                    <a:cubicBezTo>
                      <a:pt x="624" y="166"/>
                      <a:pt x="620" y="167"/>
                      <a:pt x="617" y="168"/>
                    </a:cubicBezTo>
                    <a:cubicBezTo>
                      <a:pt x="521" y="213"/>
                      <a:pt x="426" y="245"/>
                      <a:pt x="324" y="270"/>
                    </a:cubicBezTo>
                    <a:cubicBezTo>
                      <a:pt x="274" y="283"/>
                      <a:pt x="223" y="295"/>
                      <a:pt x="172" y="308"/>
                    </a:cubicBezTo>
                    <a:cubicBezTo>
                      <a:pt x="121" y="308"/>
                      <a:pt x="70" y="321"/>
                      <a:pt x="26" y="340"/>
                    </a:cubicBezTo>
                    <a:cubicBezTo>
                      <a:pt x="0" y="353"/>
                      <a:pt x="7" y="391"/>
                      <a:pt x="32" y="397"/>
                    </a:cubicBezTo>
                    <a:cubicBezTo>
                      <a:pt x="53" y="400"/>
                      <a:pt x="75" y="401"/>
                      <a:pt x="98" y="401"/>
                    </a:cubicBezTo>
                    <a:cubicBezTo>
                      <a:pt x="129" y="401"/>
                      <a:pt x="161" y="398"/>
                      <a:pt x="191" y="391"/>
                    </a:cubicBezTo>
                    <a:cubicBezTo>
                      <a:pt x="242" y="378"/>
                      <a:pt x="299" y="365"/>
                      <a:pt x="350" y="346"/>
                    </a:cubicBezTo>
                    <a:cubicBezTo>
                      <a:pt x="401" y="327"/>
                      <a:pt x="451" y="308"/>
                      <a:pt x="496" y="283"/>
                    </a:cubicBezTo>
                    <a:cubicBezTo>
                      <a:pt x="502" y="289"/>
                      <a:pt x="509" y="289"/>
                      <a:pt x="509" y="289"/>
                    </a:cubicBezTo>
                    <a:cubicBezTo>
                      <a:pt x="624" y="321"/>
                      <a:pt x="743" y="335"/>
                      <a:pt x="862" y="335"/>
                    </a:cubicBezTo>
                    <a:cubicBezTo>
                      <a:pt x="932" y="335"/>
                      <a:pt x="1003" y="330"/>
                      <a:pt x="1074" y="321"/>
                    </a:cubicBezTo>
                    <a:cubicBezTo>
                      <a:pt x="1138" y="315"/>
                      <a:pt x="1201" y="302"/>
                      <a:pt x="1265" y="289"/>
                    </a:cubicBezTo>
                    <a:cubicBezTo>
                      <a:pt x="1344" y="327"/>
                      <a:pt x="1428" y="344"/>
                      <a:pt x="1513" y="344"/>
                    </a:cubicBezTo>
                    <a:cubicBezTo>
                      <a:pt x="1586" y="344"/>
                      <a:pt x="1659" y="332"/>
                      <a:pt x="1729" y="308"/>
                    </a:cubicBezTo>
                    <a:cubicBezTo>
                      <a:pt x="1786" y="283"/>
                      <a:pt x="1843" y="251"/>
                      <a:pt x="1894" y="213"/>
                    </a:cubicBezTo>
                    <a:cubicBezTo>
                      <a:pt x="1907" y="219"/>
                      <a:pt x="1926" y="226"/>
                      <a:pt x="1945" y="226"/>
                    </a:cubicBezTo>
                    <a:lnTo>
                      <a:pt x="2002" y="226"/>
                    </a:lnTo>
                    <a:cubicBezTo>
                      <a:pt x="2040" y="219"/>
                      <a:pt x="2078" y="213"/>
                      <a:pt x="2116" y="200"/>
                    </a:cubicBezTo>
                    <a:cubicBezTo>
                      <a:pt x="2148" y="187"/>
                      <a:pt x="2186" y="168"/>
                      <a:pt x="2218" y="149"/>
                    </a:cubicBezTo>
                    <a:cubicBezTo>
                      <a:pt x="2237" y="143"/>
                      <a:pt x="2250" y="130"/>
                      <a:pt x="2269" y="118"/>
                    </a:cubicBezTo>
                    <a:cubicBezTo>
                      <a:pt x="2282" y="105"/>
                      <a:pt x="2294" y="92"/>
                      <a:pt x="2307" y="73"/>
                    </a:cubicBezTo>
                    <a:cubicBezTo>
                      <a:pt x="2313" y="60"/>
                      <a:pt x="2313" y="48"/>
                      <a:pt x="2307" y="41"/>
                    </a:cubicBezTo>
                    <a:cubicBezTo>
                      <a:pt x="2307" y="35"/>
                      <a:pt x="2301" y="29"/>
                      <a:pt x="2301" y="29"/>
                    </a:cubicBezTo>
                    <a:cubicBezTo>
                      <a:pt x="2294" y="25"/>
                      <a:pt x="2288" y="24"/>
                      <a:pt x="2282" y="24"/>
                    </a:cubicBezTo>
                    <a:cubicBezTo>
                      <a:pt x="2275" y="24"/>
                      <a:pt x="2269" y="25"/>
                      <a:pt x="2263" y="29"/>
                    </a:cubicBezTo>
                    <a:cubicBezTo>
                      <a:pt x="2212" y="67"/>
                      <a:pt x="2148" y="98"/>
                      <a:pt x="2091" y="130"/>
                    </a:cubicBezTo>
                    <a:cubicBezTo>
                      <a:pt x="2059" y="143"/>
                      <a:pt x="2027" y="149"/>
                      <a:pt x="1996" y="156"/>
                    </a:cubicBezTo>
                    <a:lnTo>
                      <a:pt x="1964" y="162"/>
                    </a:lnTo>
                    <a:cubicBezTo>
                      <a:pt x="2008" y="130"/>
                      <a:pt x="2040" y="79"/>
                      <a:pt x="2047" y="22"/>
                    </a:cubicBezTo>
                    <a:cubicBezTo>
                      <a:pt x="2047" y="8"/>
                      <a:pt x="2036" y="1"/>
                      <a:pt x="20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8"/>
              <p:cNvSpPr/>
              <p:nvPr/>
            </p:nvSpPr>
            <p:spPr>
              <a:xfrm flipH="1">
                <a:off x="7500127" y="489269"/>
                <a:ext cx="44418" cy="37585"/>
              </a:xfrm>
              <a:custGeom>
                <a:rect b="b" l="l" r="r" t="t"/>
                <a:pathLst>
                  <a:path extrusionOk="0" h="220" w="260">
                    <a:moveTo>
                      <a:pt x="229" y="1"/>
                    </a:moveTo>
                    <a:cubicBezTo>
                      <a:pt x="225" y="1"/>
                      <a:pt x="221" y="2"/>
                      <a:pt x="218" y="4"/>
                    </a:cubicBezTo>
                    <a:cubicBezTo>
                      <a:pt x="180" y="30"/>
                      <a:pt x="148" y="55"/>
                      <a:pt x="116" y="87"/>
                    </a:cubicBezTo>
                    <a:lnTo>
                      <a:pt x="21" y="176"/>
                    </a:lnTo>
                    <a:cubicBezTo>
                      <a:pt x="1" y="196"/>
                      <a:pt x="20" y="220"/>
                      <a:pt x="39" y="220"/>
                    </a:cubicBezTo>
                    <a:cubicBezTo>
                      <a:pt x="44" y="220"/>
                      <a:pt x="49" y="218"/>
                      <a:pt x="53" y="214"/>
                    </a:cubicBezTo>
                    <a:lnTo>
                      <a:pt x="154" y="131"/>
                    </a:lnTo>
                    <a:cubicBezTo>
                      <a:pt x="192" y="99"/>
                      <a:pt x="224" y="74"/>
                      <a:pt x="250" y="36"/>
                    </a:cubicBezTo>
                    <a:cubicBezTo>
                      <a:pt x="260" y="20"/>
                      <a:pt x="245" y="1"/>
                      <a:pt x="2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38"/>
              <p:cNvSpPr/>
              <p:nvPr/>
            </p:nvSpPr>
            <p:spPr>
              <a:xfrm flipH="1">
                <a:off x="7517382" y="482777"/>
                <a:ext cx="68164" cy="31093"/>
              </a:xfrm>
              <a:custGeom>
                <a:rect b="b" l="l" r="r" t="t"/>
                <a:pathLst>
                  <a:path extrusionOk="0" h="182" w="399">
                    <a:moveTo>
                      <a:pt x="364" y="1"/>
                    </a:moveTo>
                    <a:cubicBezTo>
                      <a:pt x="359" y="1"/>
                      <a:pt x="355" y="2"/>
                      <a:pt x="350" y="4"/>
                    </a:cubicBezTo>
                    <a:cubicBezTo>
                      <a:pt x="331" y="10"/>
                      <a:pt x="305" y="36"/>
                      <a:pt x="280" y="48"/>
                    </a:cubicBezTo>
                    <a:cubicBezTo>
                      <a:pt x="255" y="61"/>
                      <a:pt x="223" y="74"/>
                      <a:pt x="197" y="87"/>
                    </a:cubicBezTo>
                    <a:cubicBezTo>
                      <a:pt x="147" y="112"/>
                      <a:pt x="89" y="125"/>
                      <a:pt x="32" y="131"/>
                    </a:cubicBezTo>
                    <a:cubicBezTo>
                      <a:pt x="0" y="137"/>
                      <a:pt x="7" y="182"/>
                      <a:pt x="32" y="182"/>
                    </a:cubicBezTo>
                    <a:cubicBezTo>
                      <a:pt x="96" y="182"/>
                      <a:pt x="159" y="169"/>
                      <a:pt x="223" y="144"/>
                    </a:cubicBezTo>
                    <a:cubicBezTo>
                      <a:pt x="248" y="131"/>
                      <a:pt x="280" y="118"/>
                      <a:pt x="305" y="99"/>
                    </a:cubicBezTo>
                    <a:cubicBezTo>
                      <a:pt x="337" y="87"/>
                      <a:pt x="363" y="61"/>
                      <a:pt x="388" y="36"/>
                    </a:cubicBezTo>
                    <a:cubicBezTo>
                      <a:pt x="398" y="20"/>
                      <a:pt x="383" y="1"/>
                      <a:pt x="3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38"/>
              <p:cNvSpPr/>
              <p:nvPr/>
            </p:nvSpPr>
            <p:spPr>
              <a:xfrm flipH="1">
                <a:off x="7560433" y="475260"/>
                <a:ext cx="102502" cy="31947"/>
              </a:xfrm>
              <a:custGeom>
                <a:rect b="b" l="l" r="r" t="t"/>
                <a:pathLst>
                  <a:path extrusionOk="0" h="187" w="600">
                    <a:moveTo>
                      <a:pt x="46" y="1"/>
                    </a:moveTo>
                    <a:cubicBezTo>
                      <a:pt x="20" y="1"/>
                      <a:pt x="0" y="32"/>
                      <a:pt x="28" y="54"/>
                    </a:cubicBezTo>
                    <a:cubicBezTo>
                      <a:pt x="72" y="86"/>
                      <a:pt x="117" y="112"/>
                      <a:pt x="167" y="124"/>
                    </a:cubicBezTo>
                    <a:cubicBezTo>
                      <a:pt x="186" y="124"/>
                      <a:pt x="206" y="131"/>
                      <a:pt x="225" y="131"/>
                    </a:cubicBezTo>
                    <a:cubicBezTo>
                      <a:pt x="218" y="137"/>
                      <a:pt x="218" y="150"/>
                      <a:pt x="231" y="156"/>
                    </a:cubicBezTo>
                    <a:lnTo>
                      <a:pt x="263" y="175"/>
                    </a:lnTo>
                    <a:cubicBezTo>
                      <a:pt x="276" y="180"/>
                      <a:pt x="290" y="184"/>
                      <a:pt x="303" y="184"/>
                    </a:cubicBezTo>
                    <a:cubicBezTo>
                      <a:pt x="309" y="184"/>
                      <a:pt x="314" y="183"/>
                      <a:pt x="320" y="181"/>
                    </a:cubicBezTo>
                    <a:cubicBezTo>
                      <a:pt x="336" y="185"/>
                      <a:pt x="350" y="186"/>
                      <a:pt x="364" y="186"/>
                    </a:cubicBezTo>
                    <a:cubicBezTo>
                      <a:pt x="379" y="186"/>
                      <a:pt x="393" y="185"/>
                      <a:pt x="409" y="181"/>
                    </a:cubicBezTo>
                    <a:cubicBezTo>
                      <a:pt x="441" y="181"/>
                      <a:pt x="472" y="175"/>
                      <a:pt x="504" y="169"/>
                    </a:cubicBezTo>
                    <a:cubicBezTo>
                      <a:pt x="536" y="162"/>
                      <a:pt x="561" y="143"/>
                      <a:pt x="587" y="124"/>
                    </a:cubicBezTo>
                    <a:cubicBezTo>
                      <a:pt x="600" y="112"/>
                      <a:pt x="593" y="92"/>
                      <a:pt x="574" y="92"/>
                    </a:cubicBezTo>
                    <a:cubicBezTo>
                      <a:pt x="549" y="92"/>
                      <a:pt x="517" y="92"/>
                      <a:pt x="485" y="105"/>
                    </a:cubicBezTo>
                    <a:cubicBezTo>
                      <a:pt x="460" y="112"/>
                      <a:pt x="434" y="112"/>
                      <a:pt x="403" y="118"/>
                    </a:cubicBezTo>
                    <a:lnTo>
                      <a:pt x="345" y="118"/>
                    </a:lnTo>
                    <a:cubicBezTo>
                      <a:pt x="345" y="112"/>
                      <a:pt x="345" y="105"/>
                      <a:pt x="345" y="105"/>
                    </a:cubicBezTo>
                    <a:cubicBezTo>
                      <a:pt x="345" y="92"/>
                      <a:pt x="339" y="86"/>
                      <a:pt x="333" y="80"/>
                    </a:cubicBezTo>
                    <a:cubicBezTo>
                      <a:pt x="307" y="80"/>
                      <a:pt x="288" y="73"/>
                      <a:pt x="263" y="73"/>
                    </a:cubicBezTo>
                    <a:cubicBezTo>
                      <a:pt x="237" y="73"/>
                      <a:pt x="212" y="61"/>
                      <a:pt x="193" y="61"/>
                    </a:cubicBezTo>
                    <a:cubicBezTo>
                      <a:pt x="142" y="48"/>
                      <a:pt x="97" y="29"/>
                      <a:pt x="59" y="3"/>
                    </a:cubicBezTo>
                    <a:cubicBezTo>
                      <a:pt x="55" y="2"/>
                      <a:pt x="51" y="1"/>
                      <a:pt x="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42" name="Google Shape;642;p38"/>
          <p:cNvGrpSpPr/>
          <p:nvPr/>
        </p:nvGrpSpPr>
        <p:grpSpPr>
          <a:xfrm>
            <a:off x="-113594" y="3320125"/>
            <a:ext cx="1845033" cy="1868062"/>
            <a:chOff x="-113594" y="3320125"/>
            <a:chExt cx="1845033" cy="1868062"/>
          </a:xfrm>
        </p:grpSpPr>
        <p:sp>
          <p:nvSpPr>
            <p:cNvPr id="643" name="Google Shape;643;p38"/>
            <p:cNvSpPr/>
            <p:nvPr/>
          </p:nvSpPr>
          <p:spPr>
            <a:xfrm flipH="1">
              <a:off x="-113594" y="3320125"/>
              <a:ext cx="1845033" cy="1868062"/>
            </a:xfrm>
            <a:custGeom>
              <a:rect b="b" l="l" r="r" t="t"/>
              <a:pathLst>
                <a:path extrusionOk="0" h="12168" w="12018">
                  <a:moveTo>
                    <a:pt x="3730" y="229"/>
                  </a:moveTo>
                  <a:lnTo>
                    <a:pt x="3730" y="229"/>
                  </a:lnTo>
                  <a:cubicBezTo>
                    <a:pt x="3800" y="235"/>
                    <a:pt x="3870" y="248"/>
                    <a:pt x="3940" y="261"/>
                  </a:cubicBezTo>
                  <a:cubicBezTo>
                    <a:pt x="3923" y="262"/>
                    <a:pt x="3906" y="263"/>
                    <a:pt x="3888" y="263"/>
                  </a:cubicBezTo>
                  <a:cubicBezTo>
                    <a:pt x="3839" y="263"/>
                    <a:pt x="3788" y="257"/>
                    <a:pt x="3737" y="248"/>
                  </a:cubicBezTo>
                  <a:lnTo>
                    <a:pt x="3730" y="229"/>
                  </a:lnTo>
                  <a:close/>
                  <a:moveTo>
                    <a:pt x="3178" y="254"/>
                  </a:moveTo>
                  <a:lnTo>
                    <a:pt x="3178" y="254"/>
                  </a:lnTo>
                  <a:cubicBezTo>
                    <a:pt x="3095" y="267"/>
                    <a:pt x="3012" y="280"/>
                    <a:pt x="2923" y="299"/>
                  </a:cubicBezTo>
                  <a:cubicBezTo>
                    <a:pt x="3012" y="280"/>
                    <a:pt x="3095" y="261"/>
                    <a:pt x="3178" y="254"/>
                  </a:cubicBezTo>
                  <a:close/>
                  <a:moveTo>
                    <a:pt x="4414" y="459"/>
                  </a:moveTo>
                  <a:lnTo>
                    <a:pt x="4414" y="459"/>
                  </a:lnTo>
                  <a:cubicBezTo>
                    <a:pt x="4533" y="490"/>
                    <a:pt x="4647" y="528"/>
                    <a:pt x="4760" y="578"/>
                  </a:cubicBezTo>
                  <a:lnTo>
                    <a:pt x="4760" y="585"/>
                  </a:lnTo>
                  <a:cubicBezTo>
                    <a:pt x="4647" y="528"/>
                    <a:pt x="4533" y="490"/>
                    <a:pt x="4414" y="459"/>
                  </a:cubicBezTo>
                  <a:close/>
                  <a:moveTo>
                    <a:pt x="4894" y="667"/>
                  </a:moveTo>
                  <a:lnTo>
                    <a:pt x="4894" y="667"/>
                  </a:lnTo>
                  <a:cubicBezTo>
                    <a:pt x="4951" y="706"/>
                    <a:pt x="5014" y="744"/>
                    <a:pt x="5078" y="782"/>
                  </a:cubicBezTo>
                  <a:lnTo>
                    <a:pt x="5078" y="788"/>
                  </a:lnTo>
                  <a:cubicBezTo>
                    <a:pt x="5014" y="750"/>
                    <a:pt x="4951" y="706"/>
                    <a:pt x="4894" y="667"/>
                  </a:cubicBezTo>
                  <a:close/>
                  <a:moveTo>
                    <a:pt x="4696" y="928"/>
                  </a:moveTo>
                  <a:lnTo>
                    <a:pt x="4696" y="934"/>
                  </a:lnTo>
                  <a:cubicBezTo>
                    <a:pt x="4696" y="928"/>
                    <a:pt x="4690" y="928"/>
                    <a:pt x="4690" y="928"/>
                  </a:cubicBezTo>
                  <a:close/>
                  <a:moveTo>
                    <a:pt x="5101" y="959"/>
                  </a:moveTo>
                  <a:cubicBezTo>
                    <a:pt x="5100" y="961"/>
                    <a:pt x="5098" y="963"/>
                    <a:pt x="5097" y="966"/>
                  </a:cubicBezTo>
                  <a:cubicBezTo>
                    <a:pt x="5097" y="964"/>
                    <a:pt x="5098" y="961"/>
                    <a:pt x="5101" y="959"/>
                  </a:cubicBezTo>
                  <a:close/>
                  <a:moveTo>
                    <a:pt x="5192" y="1099"/>
                  </a:moveTo>
                  <a:lnTo>
                    <a:pt x="5198" y="1106"/>
                  </a:lnTo>
                  <a:lnTo>
                    <a:pt x="5186" y="1099"/>
                  </a:lnTo>
                  <a:close/>
                  <a:moveTo>
                    <a:pt x="5370" y="1271"/>
                  </a:moveTo>
                  <a:lnTo>
                    <a:pt x="5370" y="1277"/>
                  </a:lnTo>
                  <a:lnTo>
                    <a:pt x="5364" y="1271"/>
                  </a:lnTo>
                  <a:close/>
                  <a:moveTo>
                    <a:pt x="5218" y="1271"/>
                  </a:moveTo>
                  <a:cubicBezTo>
                    <a:pt x="5237" y="1284"/>
                    <a:pt x="5249" y="1296"/>
                    <a:pt x="5268" y="1315"/>
                  </a:cubicBezTo>
                  <a:lnTo>
                    <a:pt x="5268" y="1322"/>
                  </a:lnTo>
                  <a:cubicBezTo>
                    <a:pt x="5249" y="1303"/>
                    <a:pt x="5237" y="1284"/>
                    <a:pt x="5218" y="1271"/>
                  </a:cubicBezTo>
                  <a:close/>
                  <a:moveTo>
                    <a:pt x="5294" y="1341"/>
                  </a:moveTo>
                  <a:lnTo>
                    <a:pt x="5294" y="1341"/>
                  </a:lnTo>
                  <a:cubicBezTo>
                    <a:pt x="5307" y="1360"/>
                    <a:pt x="5326" y="1373"/>
                    <a:pt x="5338" y="1392"/>
                  </a:cubicBezTo>
                  <a:cubicBezTo>
                    <a:pt x="5326" y="1379"/>
                    <a:pt x="5307" y="1360"/>
                    <a:pt x="5294" y="1341"/>
                  </a:cubicBezTo>
                  <a:close/>
                  <a:moveTo>
                    <a:pt x="5319" y="1487"/>
                  </a:moveTo>
                  <a:cubicBezTo>
                    <a:pt x="5326" y="1487"/>
                    <a:pt x="5326" y="1493"/>
                    <a:pt x="5332" y="1500"/>
                  </a:cubicBezTo>
                  <a:cubicBezTo>
                    <a:pt x="5326" y="1493"/>
                    <a:pt x="5326" y="1493"/>
                    <a:pt x="5319" y="1487"/>
                  </a:cubicBezTo>
                  <a:close/>
                  <a:moveTo>
                    <a:pt x="4512" y="1900"/>
                  </a:moveTo>
                  <a:cubicBezTo>
                    <a:pt x="4468" y="1906"/>
                    <a:pt x="4417" y="1906"/>
                    <a:pt x="4366" y="1913"/>
                  </a:cubicBezTo>
                  <a:lnTo>
                    <a:pt x="4366" y="1900"/>
                  </a:lnTo>
                  <a:close/>
                  <a:moveTo>
                    <a:pt x="4258" y="1919"/>
                  </a:moveTo>
                  <a:lnTo>
                    <a:pt x="4233" y="1926"/>
                  </a:lnTo>
                  <a:lnTo>
                    <a:pt x="4245" y="1919"/>
                  </a:lnTo>
                  <a:close/>
                  <a:moveTo>
                    <a:pt x="5364" y="1627"/>
                  </a:moveTo>
                  <a:cubicBezTo>
                    <a:pt x="5421" y="1722"/>
                    <a:pt x="5472" y="1818"/>
                    <a:pt x="5516" y="1926"/>
                  </a:cubicBezTo>
                  <a:cubicBezTo>
                    <a:pt x="5472" y="1824"/>
                    <a:pt x="5421" y="1729"/>
                    <a:pt x="5364" y="1633"/>
                  </a:cubicBezTo>
                  <a:lnTo>
                    <a:pt x="5364" y="1627"/>
                  </a:lnTo>
                  <a:close/>
                  <a:moveTo>
                    <a:pt x="4773" y="1900"/>
                  </a:moveTo>
                  <a:cubicBezTo>
                    <a:pt x="4811" y="1919"/>
                    <a:pt x="4849" y="1938"/>
                    <a:pt x="4881" y="1964"/>
                  </a:cubicBezTo>
                  <a:cubicBezTo>
                    <a:pt x="4849" y="1951"/>
                    <a:pt x="4811" y="1932"/>
                    <a:pt x="4773" y="1913"/>
                  </a:cubicBezTo>
                  <a:lnTo>
                    <a:pt x="4773" y="1900"/>
                  </a:lnTo>
                  <a:close/>
                  <a:moveTo>
                    <a:pt x="5186" y="1951"/>
                  </a:moveTo>
                  <a:cubicBezTo>
                    <a:pt x="5179" y="1951"/>
                    <a:pt x="5167" y="1957"/>
                    <a:pt x="5167" y="1970"/>
                  </a:cubicBezTo>
                  <a:lnTo>
                    <a:pt x="5167" y="1957"/>
                  </a:lnTo>
                  <a:cubicBezTo>
                    <a:pt x="5167" y="1951"/>
                    <a:pt x="5179" y="1951"/>
                    <a:pt x="5186" y="1951"/>
                  </a:cubicBezTo>
                  <a:close/>
                  <a:moveTo>
                    <a:pt x="5592" y="2205"/>
                  </a:moveTo>
                  <a:lnTo>
                    <a:pt x="5592" y="2212"/>
                  </a:lnTo>
                  <a:cubicBezTo>
                    <a:pt x="5589" y="2208"/>
                    <a:pt x="5584" y="2207"/>
                    <a:pt x="5580" y="2207"/>
                  </a:cubicBezTo>
                  <a:cubicBezTo>
                    <a:pt x="5575" y="2207"/>
                    <a:pt x="5570" y="2208"/>
                    <a:pt x="5567" y="2212"/>
                  </a:cubicBezTo>
                  <a:cubicBezTo>
                    <a:pt x="5561" y="2218"/>
                    <a:pt x="5554" y="2224"/>
                    <a:pt x="5554" y="2237"/>
                  </a:cubicBezTo>
                  <a:cubicBezTo>
                    <a:pt x="5548" y="2224"/>
                    <a:pt x="5554" y="2212"/>
                    <a:pt x="5561" y="2205"/>
                  </a:cubicBezTo>
                  <a:lnTo>
                    <a:pt x="5567" y="2212"/>
                  </a:lnTo>
                  <a:cubicBezTo>
                    <a:pt x="5573" y="2205"/>
                    <a:pt x="5580" y="2205"/>
                    <a:pt x="5592" y="2205"/>
                  </a:cubicBezTo>
                  <a:close/>
                  <a:moveTo>
                    <a:pt x="5402" y="2364"/>
                  </a:moveTo>
                  <a:lnTo>
                    <a:pt x="5440" y="2421"/>
                  </a:lnTo>
                  <a:cubicBezTo>
                    <a:pt x="5427" y="2409"/>
                    <a:pt x="5414" y="2389"/>
                    <a:pt x="5402" y="2377"/>
                  </a:cubicBezTo>
                  <a:lnTo>
                    <a:pt x="5402" y="2364"/>
                  </a:lnTo>
                  <a:close/>
                  <a:moveTo>
                    <a:pt x="5351" y="2447"/>
                  </a:moveTo>
                  <a:lnTo>
                    <a:pt x="5357" y="2453"/>
                  </a:lnTo>
                  <a:cubicBezTo>
                    <a:pt x="5365" y="2461"/>
                    <a:pt x="5371" y="2469"/>
                    <a:pt x="5377" y="2476"/>
                  </a:cubicBezTo>
                  <a:lnTo>
                    <a:pt x="5377" y="2476"/>
                  </a:lnTo>
                  <a:cubicBezTo>
                    <a:pt x="5369" y="2467"/>
                    <a:pt x="5360" y="2455"/>
                    <a:pt x="5351" y="2447"/>
                  </a:cubicBezTo>
                  <a:close/>
                  <a:moveTo>
                    <a:pt x="2174" y="2485"/>
                  </a:moveTo>
                  <a:cubicBezTo>
                    <a:pt x="2180" y="2491"/>
                    <a:pt x="2186" y="2491"/>
                    <a:pt x="2186" y="2497"/>
                  </a:cubicBezTo>
                  <a:cubicBezTo>
                    <a:pt x="2182" y="2493"/>
                    <a:pt x="2178" y="2489"/>
                    <a:pt x="2174" y="2485"/>
                  </a:cubicBezTo>
                  <a:close/>
                  <a:moveTo>
                    <a:pt x="2193" y="2504"/>
                  </a:moveTo>
                  <a:lnTo>
                    <a:pt x="2193" y="2504"/>
                  </a:lnTo>
                  <a:cubicBezTo>
                    <a:pt x="2197" y="2508"/>
                    <a:pt x="2201" y="2515"/>
                    <a:pt x="2203" y="2522"/>
                  </a:cubicBezTo>
                  <a:lnTo>
                    <a:pt x="2203" y="2522"/>
                  </a:lnTo>
                  <a:cubicBezTo>
                    <a:pt x="2200" y="2516"/>
                    <a:pt x="2196" y="2511"/>
                    <a:pt x="2193" y="2504"/>
                  </a:cubicBezTo>
                  <a:close/>
                  <a:moveTo>
                    <a:pt x="2256" y="2567"/>
                  </a:moveTo>
                  <a:cubicBezTo>
                    <a:pt x="2267" y="2567"/>
                    <a:pt x="2278" y="2572"/>
                    <a:pt x="2289" y="2581"/>
                  </a:cubicBezTo>
                  <a:lnTo>
                    <a:pt x="2289" y="2581"/>
                  </a:lnTo>
                  <a:lnTo>
                    <a:pt x="2256" y="2567"/>
                  </a:lnTo>
                  <a:close/>
                  <a:moveTo>
                    <a:pt x="5592" y="2529"/>
                  </a:moveTo>
                  <a:cubicBezTo>
                    <a:pt x="5605" y="2548"/>
                    <a:pt x="5618" y="2574"/>
                    <a:pt x="5631" y="2599"/>
                  </a:cubicBezTo>
                  <a:cubicBezTo>
                    <a:pt x="5618" y="2593"/>
                    <a:pt x="5605" y="2574"/>
                    <a:pt x="5592" y="2548"/>
                  </a:cubicBezTo>
                  <a:lnTo>
                    <a:pt x="5592" y="2529"/>
                  </a:lnTo>
                  <a:close/>
                  <a:moveTo>
                    <a:pt x="1360" y="2974"/>
                  </a:moveTo>
                  <a:cubicBezTo>
                    <a:pt x="1341" y="2987"/>
                    <a:pt x="1309" y="3000"/>
                    <a:pt x="1284" y="3006"/>
                  </a:cubicBezTo>
                  <a:lnTo>
                    <a:pt x="1284" y="3000"/>
                  </a:lnTo>
                  <a:cubicBezTo>
                    <a:pt x="1309" y="2993"/>
                    <a:pt x="1335" y="2987"/>
                    <a:pt x="1360" y="2974"/>
                  </a:cubicBezTo>
                  <a:close/>
                  <a:moveTo>
                    <a:pt x="1182" y="3025"/>
                  </a:moveTo>
                  <a:cubicBezTo>
                    <a:pt x="1157" y="3031"/>
                    <a:pt x="1125" y="3031"/>
                    <a:pt x="1100" y="3031"/>
                  </a:cubicBezTo>
                  <a:cubicBezTo>
                    <a:pt x="1125" y="3031"/>
                    <a:pt x="1157" y="3025"/>
                    <a:pt x="1182" y="3025"/>
                  </a:cubicBezTo>
                  <a:close/>
                  <a:moveTo>
                    <a:pt x="1153" y="3181"/>
                  </a:moveTo>
                  <a:cubicBezTo>
                    <a:pt x="1153" y="3201"/>
                    <a:pt x="1155" y="3221"/>
                    <a:pt x="1157" y="3241"/>
                  </a:cubicBezTo>
                  <a:cubicBezTo>
                    <a:pt x="1154" y="3222"/>
                    <a:pt x="1153" y="3202"/>
                    <a:pt x="1153" y="3181"/>
                  </a:cubicBezTo>
                  <a:close/>
                  <a:moveTo>
                    <a:pt x="1233" y="3165"/>
                  </a:moveTo>
                  <a:cubicBezTo>
                    <a:pt x="1233" y="3177"/>
                    <a:pt x="1233" y="3190"/>
                    <a:pt x="1239" y="3203"/>
                  </a:cubicBezTo>
                  <a:cubicBezTo>
                    <a:pt x="1246" y="3241"/>
                    <a:pt x="1252" y="3285"/>
                    <a:pt x="1265" y="3324"/>
                  </a:cubicBezTo>
                  <a:cubicBezTo>
                    <a:pt x="1265" y="3349"/>
                    <a:pt x="1271" y="3368"/>
                    <a:pt x="1278" y="3387"/>
                  </a:cubicBezTo>
                  <a:cubicBezTo>
                    <a:pt x="1265" y="3362"/>
                    <a:pt x="1258" y="3343"/>
                    <a:pt x="1252" y="3324"/>
                  </a:cubicBezTo>
                  <a:lnTo>
                    <a:pt x="1258" y="3324"/>
                  </a:lnTo>
                  <a:cubicBezTo>
                    <a:pt x="1246" y="3285"/>
                    <a:pt x="1239" y="3247"/>
                    <a:pt x="1233" y="3203"/>
                  </a:cubicBezTo>
                  <a:lnTo>
                    <a:pt x="1233" y="3165"/>
                  </a:lnTo>
                  <a:close/>
                  <a:moveTo>
                    <a:pt x="6291" y="3336"/>
                  </a:moveTo>
                  <a:cubicBezTo>
                    <a:pt x="6304" y="3355"/>
                    <a:pt x="6311" y="3381"/>
                    <a:pt x="6323" y="3400"/>
                  </a:cubicBezTo>
                  <a:cubicBezTo>
                    <a:pt x="6311" y="3381"/>
                    <a:pt x="6304" y="3362"/>
                    <a:pt x="6291" y="3336"/>
                  </a:cubicBezTo>
                  <a:close/>
                  <a:moveTo>
                    <a:pt x="1462" y="3408"/>
                  </a:moveTo>
                  <a:cubicBezTo>
                    <a:pt x="1467" y="3408"/>
                    <a:pt x="1471" y="3409"/>
                    <a:pt x="1475" y="3413"/>
                  </a:cubicBezTo>
                  <a:cubicBezTo>
                    <a:pt x="1468" y="3413"/>
                    <a:pt x="1462" y="3413"/>
                    <a:pt x="1455" y="3419"/>
                  </a:cubicBezTo>
                  <a:lnTo>
                    <a:pt x="1449" y="3413"/>
                  </a:lnTo>
                  <a:cubicBezTo>
                    <a:pt x="1452" y="3409"/>
                    <a:pt x="1457" y="3408"/>
                    <a:pt x="1462" y="3408"/>
                  </a:cubicBezTo>
                  <a:close/>
                  <a:moveTo>
                    <a:pt x="1303" y="3432"/>
                  </a:moveTo>
                  <a:cubicBezTo>
                    <a:pt x="1303" y="3438"/>
                    <a:pt x="1303" y="3451"/>
                    <a:pt x="1297" y="3457"/>
                  </a:cubicBezTo>
                  <a:cubicBezTo>
                    <a:pt x="1303" y="3444"/>
                    <a:pt x="1303" y="3438"/>
                    <a:pt x="1297" y="3432"/>
                  </a:cubicBezTo>
                  <a:close/>
                  <a:moveTo>
                    <a:pt x="6399" y="3565"/>
                  </a:moveTo>
                  <a:lnTo>
                    <a:pt x="6399" y="3565"/>
                  </a:lnTo>
                  <a:cubicBezTo>
                    <a:pt x="6425" y="3622"/>
                    <a:pt x="6444" y="3673"/>
                    <a:pt x="6463" y="3724"/>
                  </a:cubicBezTo>
                  <a:cubicBezTo>
                    <a:pt x="6444" y="3699"/>
                    <a:pt x="6425" y="3641"/>
                    <a:pt x="6406" y="3591"/>
                  </a:cubicBezTo>
                  <a:lnTo>
                    <a:pt x="6399" y="3565"/>
                  </a:lnTo>
                  <a:close/>
                  <a:moveTo>
                    <a:pt x="1468" y="3578"/>
                  </a:moveTo>
                  <a:cubicBezTo>
                    <a:pt x="1481" y="3629"/>
                    <a:pt x="1494" y="3679"/>
                    <a:pt x="1506" y="3730"/>
                  </a:cubicBezTo>
                  <a:cubicBezTo>
                    <a:pt x="1494" y="3679"/>
                    <a:pt x="1475" y="3629"/>
                    <a:pt x="1468" y="3578"/>
                  </a:cubicBezTo>
                  <a:close/>
                  <a:moveTo>
                    <a:pt x="1347" y="3559"/>
                  </a:moveTo>
                  <a:cubicBezTo>
                    <a:pt x="1379" y="3622"/>
                    <a:pt x="1417" y="3679"/>
                    <a:pt x="1468" y="3737"/>
                  </a:cubicBezTo>
                  <a:cubicBezTo>
                    <a:pt x="1417" y="3679"/>
                    <a:pt x="1373" y="3622"/>
                    <a:pt x="1341" y="3559"/>
                  </a:cubicBezTo>
                  <a:close/>
                  <a:moveTo>
                    <a:pt x="1513" y="3514"/>
                  </a:moveTo>
                  <a:lnTo>
                    <a:pt x="1519" y="3521"/>
                  </a:lnTo>
                  <a:cubicBezTo>
                    <a:pt x="1551" y="3616"/>
                    <a:pt x="1583" y="3705"/>
                    <a:pt x="1627" y="3794"/>
                  </a:cubicBezTo>
                  <a:cubicBezTo>
                    <a:pt x="1583" y="3705"/>
                    <a:pt x="1544" y="3610"/>
                    <a:pt x="1513" y="3514"/>
                  </a:cubicBezTo>
                  <a:close/>
                  <a:moveTo>
                    <a:pt x="6495" y="3838"/>
                  </a:moveTo>
                  <a:cubicBezTo>
                    <a:pt x="6501" y="3857"/>
                    <a:pt x="6508" y="3877"/>
                    <a:pt x="6508" y="3896"/>
                  </a:cubicBezTo>
                  <a:cubicBezTo>
                    <a:pt x="6501" y="3870"/>
                    <a:pt x="6501" y="3857"/>
                    <a:pt x="6495" y="3838"/>
                  </a:cubicBezTo>
                  <a:close/>
                  <a:moveTo>
                    <a:pt x="1786" y="3902"/>
                  </a:moveTo>
                  <a:lnTo>
                    <a:pt x="1786" y="3915"/>
                  </a:lnTo>
                  <a:cubicBezTo>
                    <a:pt x="1786" y="3915"/>
                    <a:pt x="1780" y="3908"/>
                    <a:pt x="1780" y="3902"/>
                  </a:cubicBezTo>
                  <a:close/>
                  <a:moveTo>
                    <a:pt x="6521" y="3935"/>
                  </a:moveTo>
                  <a:cubicBezTo>
                    <a:pt x="6527" y="3950"/>
                    <a:pt x="6533" y="3965"/>
                    <a:pt x="6539" y="3978"/>
                  </a:cubicBezTo>
                  <a:lnTo>
                    <a:pt x="6533" y="3985"/>
                  </a:lnTo>
                  <a:cubicBezTo>
                    <a:pt x="6529" y="3967"/>
                    <a:pt x="6526" y="3951"/>
                    <a:pt x="6521" y="3935"/>
                  </a:cubicBezTo>
                  <a:close/>
                  <a:moveTo>
                    <a:pt x="6692" y="4223"/>
                  </a:moveTo>
                  <a:lnTo>
                    <a:pt x="6717" y="4251"/>
                  </a:lnTo>
                  <a:cubicBezTo>
                    <a:pt x="6708" y="4242"/>
                    <a:pt x="6700" y="4232"/>
                    <a:pt x="6692" y="4223"/>
                  </a:cubicBezTo>
                  <a:close/>
                  <a:moveTo>
                    <a:pt x="6774" y="4315"/>
                  </a:moveTo>
                  <a:cubicBezTo>
                    <a:pt x="6793" y="4328"/>
                    <a:pt x="6806" y="4340"/>
                    <a:pt x="6825" y="4359"/>
                  </a:cubicBezTo>
                  <a:cubicBezTo>
                    <a:pt x="6806" y="4347"/>
                    <a:pt x="6787" y="4328"/>
                    <a:pt x="6774" y="4315"/>
                  </a:cubicBezTo>
                  <a:close/>
                  <a:moveTo>
                    <a:pt x="2027" y="4467"/>
                  </a:moveTo>
                  <a:cubicBezTo>
                    <a:pt x="2059" y="4518"/>
                    <a:pt x="2091" y="4563"/>
                    <a:pt x="2142" y="4595"/>
                  </a:cubicBezTo>
                  <a:cubicBezTo>
                    <a:pt x="2097" y="4569"/>
                    <a:pt x="2059" y="4525"/>
                    <a:pt x="2034" y="4480"/>
                  </a:cubicBezTo>
                  <a:lnTo>
                    <a:pt x="2027" y="4467"/>
                  </a:lnTo>
                  <a:close/>
                  <a:moveTo>
                    <a:pt x="1926" y="4493"/>
                  </a:moveTo>
                  <a:cubicBezTo>
                    <a:pt x="1907" y="4556"/>
                    <a:pt x="1894" y="4620"/>
                    <a:pt x="1875" y="4684"/>
                  </a:cubicBezTo>
                  <a:cubicBezTo>
                    <a:pt x="1888" y="4614"/>
                    <a:pt x="1900" y="4550"/>
                    <a:pt x="1919" y="4493"/>
                  </a:cubicBezTo>
                  <a:close/>
                  <a:moveTo>
                    <a:pt x="2078" y="4645"/>
                  </a:moveTo>
                  <a:cubicBezTo>
                    <a:pt x="2097" y="4664"/>
                    <a:pt x="2123" y="4684"/>
                    <a:pt x="2142" y="4696"/>
                  </a:cubicBezTo>
                  <a:cubicBezTo>
                    <a:pt x="2123" y="4690"/>
                    <a:pt x="2104" y="4677"/>
                    <a:pt x="2091" y="4664"/>
                  </a:cubicBezTo>
                  <a:lnTo>
                    <a:pt x="2078" y="4645"/>
                  </a:lnTo>
                  <a:close/>
                  <a:moveTo>
                    <a:pt x="2421" y="4703"/>
                  </a:moveTo>
                  <a:cubicBezTo>
                    <a:pt x="2430" y="4707"/>
                    <a:pt x="2438" y="4711"/>
                    <a:pt x="2445" y="4717"/>
                  </a:cubicBezTo>
                  <a:lnTo>
                    <a:pt x="2445" y="4717"/>
                  </a:lnTo>
                  <a:cubicBezTo>
                    <a:pt x="2437" y="4712"/>
                    <a:pt x="2431" y="4707"/>
                    <a:pt x="2421" y="4703"/>
                  </a:cubicBezTo>
                  <a:close/>
                  <a:moveTo>
                    <a:pt x="2364" y="5637"/>
                  </a:moveTo>
                  <a:lnTo>
                    <a:pt x="2364" y="5637"/>
                  </a:lnTo>
                  <a:cubicBezTo>
                    <a:pt x="2379" y="5672"/>
                    <a:pt x="2392" y="5704"/>
                    <a:pt x="2406" y="5733"/>
                  </a:cubicBezTo>
                  <a:lnTo>
                    <a:pt x="2406" y="5733"/>
                  </a:lnTo>
                  <a:cubicBezTo>
                    <a:pt x="2391" y="5703"/>
                    <a:pt x="2378" y="5671"/>
                    <a:pt x="2364" y="5637"/>
                  </a:cubicBezTo>
                  <a:close/>
                  <a:moveTo>
                    <a:pt x="2968" y="5916"/>
                  </a:moveTo>
                  <a:cubicBezTo>
                    <a:pt x="2974" y="5916"/>
                    <a:pt x="2981" y="5923"/>
                    <a:pt x="2981" y="5929"/>
                  </a:cubicBezTo>
                  <a:cubicBezTo>
                    <a:pt x="2974" y="5923"/>
                    <a:pt x="2974" y="5923"/>
                    <a:pt x="2968" y="5923"/>
                  </a:cubicBezTo>
                  <a:lnTo>
                    <a:pt x="2968" y="5916"/>
                  </a:lnTo>
                  <a:close/>
                  <a:moveTo>
                    <a:pt x="7467" y="5834"/>
                  </a:moveTo>
                  <a:cubicBezTo>
                    <a:pt x="7518" y="5878"/>
                    <a:pt x="7562" y="5923"/>
                    <a:pt x="7601" y="5967"/>
                  </a:cubicBezTo>
                  <a:cubicBezTo>
                    <a:pt x="7562" y="5942"/>
                    <a:pt x="7518" y="5897"/>
                    <a:pt x="7467" y="5853"/>
                  </a:cubicBezTo>
                  <a:lnTo>
                    <a:pt x="7467" y="5834"/>
                  </a:lnTo>
                  <a:close/>
                  <a:moveTo>
                    <a:pt x="2709" y="6027"/>
                  </a:moveTo>
                  <a:cubicBezTo>
                    <a:pt x="2714" y="6034"/>
                    <a:pt x="2720" y="6039"/>
                    <a:pt x="2726" y="6043"/>
                  </a:cubicBezTo>
                  <a:lnTo>
                    <a:pt x="2720" y="6043"/>
                  </a:lnTo>
                  <a:cubicBezTo>
                    <a:pt x="2716" y="6038"/>
                    <a:pt x="2713" y="6033"/>
                    <a:pt x="2709" y="6027"/>
                  </a:cubicBezTo>
                  <a:close/>
                  <a:moveTo>
                    <a:pt x="1754" y="5491"/>
                  </a:moveTo>
                  <a:lnTo>
                    <a:pt x="1760" y="5497"/>
                  </a:lnTo>
                  <a:cubicBezTo>
                    <a:pt x="1748" y="5745"/>
                    <a:pt x="1760" y="5993"/>
                    <a:pt x="1805" y="6240"/>
                  </a:cubicBezTo>
                  <a:cubicBezTo>
                    <a:pt x="1760" y="5993"/>
                    <a:pt x="1741" y="5745"/>
                    <a:pt x="1754" y="5491"/>
                  </a:cubicBezTo>
                  <a:close/>
                  <a:moveTo>
                    <a:pt x="2873" y="6399"/>
                  </a:moveTo>
                  <a:lnTo>
                    <a:pt x="2873" y="6399"/>
                  </a:lnTo>
                  <a:cubicBezTo>
                    <a:pt x="2885" y="6412"/>
                    <a:pt x="2898" y="6425"/>
                    <a:pt x="2911" y="6437"/>
                  </a:cubicBezTo>
                  <a:lnTo>
                    <a:pt x="2904" y="6437"/>
                  </a:lnTo>
                  <a:cubicBezTo>
                    <a:pt x="2892" y="6425"/>
                    <a:pt x="2885" y="6412"/>
                    <a:pt x="2873" y="6399"/>
                  </a:cubicBezTo>
                  <a:close/>
                  <a:moveTo>
                    <a:pt x="8153" y="6507"/>
                  </a:moveTo>
                  <a:cubicBezTo>
                    <a:pt x="8178" y="6522"/>
                    <a:pt x="8207" y="6545"/>
                    <a:pt x="8234" y="6545"/>
                  </a:cubicBezTo>
                  <a:cubicBezTo>
                    <a:pt x="8241" y="6545"/>
                    <a:pt x="8248" y="6543"/>
                    <a:pt x="8255" y="6539"/>
                  </a:cubicBezTo>
                  <a:lnTo>
                    <a:pt x="8255" y="6539"/>
                  </a:lnTo>
                  <a:cubicBezTo>
                    <a:pt x="8243" y="6553"/>
                    <a:pt x="8231" y="6559"/>
                    <a:pt x="8218" y="6559"/>
                  </a:cubicBezTo>
                  <a:cubicBezTo>
                    <a:pt x="8196" y="6559"/>
                    <a:pt x="8174" y="6543"/>
                    <a:pt x="8153" y="6526"/>
                  </a:cubicBezTo>
                  <a:lnTo>
                    <a:pt x="8153" y="6507"/>
                  </a:lnTo>
                  <a:close/>
                  <a:moveTo>
                    <a:pt x="8331" y="6615"/>
                  </a:moveTo>
                  <a:cubicBezTo>
                    <a:pt x="8302" y="6649"/>
                    <a:pt x="8261" y="6666"/>
                    <a:pt x="8218" y="6666"/>
                  </a:cubicBezTo>
                  <a:cubicBezTo>
                    <a:pt x="8196" y="6666"/>
                    <a:pt x="8175" y="6662"/>
                    <a:pt x="8153" y="6654"/>
                  </a:cubicBezTo>
                  <a:lnTo>
                    <a:pt x="8153" y="6628"/>
                  </a:lnTo>
                  <a:cubicBezTo>
                    <a:pt x="8179" y="6645"/>
                    <a:pt x="8208" y="6653"/>
                    <a:pt x="8236" y="6653"/>
                  </a:cubicBezTo>
                  <a:cubicBezTo>
                    <a:pt x="8272" y="6653"/>
                    <a:pt x="8307" y="6640"/>
                    <a:pt x="8331" y="6615"/>
                  </a:cubicBezTo>
                  <a:close/>
                  <a:moveTo>
                    <a:pt x="8744" y="6813"/>
                  </a:moveTo>
                  <a:lnTo>
                    <a:pt x="8744" y="6813"/>
                  </a:lnTo>
                  <a:cubicBezTo>
                    <a:pt x="8757" y="6838"/>
                    <a:pt x="8770" y="6863"/>
                    <a:pt x="8783" y="6895"/>
                  </a:cubicBezTo>
                  <a:cubicBezTo>
                    <a:pt x="8770" y="6870"/>
                    <a:pt x="8757" y="6838"/>
                    <a:pt x="8744" y="6813"/>
                  </a:cubicBezTo>
                  <a:close/>
                  <a:moveTo>
                    <a:pt x="4023" y="7003"/>
                  </a:moveTo>
                  <a:cubicBezTo>
                    <a:pt x="4055" y="7016"/>
                    <a:pt x="4080" y="7022"/>
                    <a:pt x="4105" y="7028"/>
                  </a:cubicBezTo>
                  <a:cubicBezTo>
                    <a:pt x="4080" y="7022"/>
                    <a:pt x="4048" y="7016"/>
                    <a:pt x="4023" y="7003"/>
                  </a:cubicBezTo>
                  <a:close/>
                  <a:moveTo>
                    <a:pt x="4285" y="7099"/>
                  </a:moveTo>
                  <a:cubicBezTo>
                    <a:pt x="4290" y="7106"/>
                    <a:pt x="4294" y="7116"/>
                    <a:pt x="4290" y="7124"/>
                  </a:cubicBezTo>
                  <a:lnTo>
                    <a:pt x="4290" y="7117"/>
                  </a:lnTo>
                  <a:cubicBezTo>
                    <a:pt x="4290" y="7111"/>
                    <a:pt x="4288" y="7104"/>
                    <a:pt x="4285" y="7099"/>
                  </a:cubicBezTo>
                  <a:close/>
                  <a:moveTo>
                    <a:pt x="4283" y="7130"/>
                  </a:moveTo>
                  <a:cubicBezTo>
                    <a:pt x="4283" y="7137"/>
                    <a:pt x="4277" y="7149"/>
                    <a:pt x="4264" y="7149"/>
                  </a:cubicBezTo>
                  <a:cubicBezTo>
                    <a:pt x="4252" y="7152"/>
                    <a:pt x="4239" y="7154"/>
                    <a:pt x="4225" y="7154"/>
                  </a:cubicBezTo>
                  <a:cubicBezTo>
                    <a:pt x="4212" y="7154"/>
                    <a:pt x="4198" y="7152"/>
                    <a:pt x="4182" y="7149"/>
                  </a:cubicBezTo>
                  <a:lnTo>
                    <a:pt x="4264" y="7149"/>
                  </a:lnTo>
                  <a:cubicBezTo>
                    <a:pt x="4271" y="7149"/>
                    <a:pt x="4283" y="7137"/>
                    <a:pt x="4283" y="7130"/>
                  </a:cubicBezTo>
                  <a:close/>
                  <a:moveTo>
                    <a:pt x="2046" y="7086"/>
                  </a:moveTo>
                  <a:lnTo>
                    <a:pt x="2046" y="7086"/>
                  </a:lnTo>
                  <a:cubicBezTo>
                    <a:pt x="2059" y="7105"/>
                    <a:pt x="2072" y="7130"/>
                    <a:pt x="2078" y="7162"/>
                  </a:cubicBezTo>
                  <a:lnTo>
                    <a:pt x="2046" y="7086"/>
                  </a:lnTo>
                  <a:close/>
                  <a:moveTo>
                    <a:pt x="7989" y="6718"/>
                  </a:moveTo>
                  <a:cubicBezTo>
                    <a:pt x="8047" y="6879"/>
                    <a:pt x="8117" y="7033"/>
                    <a:pt x="8195" y="7185"/>
                  </a:cubicBezTo>
                  <a:lnTo>
                    <a:pt x="8195" y="7185"/>
                  </a:lnTo>
                  <a:cubicBezTo>
                    <a:pt x="8115" y="7033"/>
                    <a:pt x="8047" y="6877"/>
                    <a:pt x="7989" y="6718"/>
                  </a:cubicBezTo>
                  <a:close/>
                  <a:moveTo>
                    <a:pt x="8757" y="7239"/>
                  </a:moveTo>
                  <a:cubicBezTo>
                    <a:pt x="8776" y="7296"/>
                    <a:pt x="8789" y="7346"/>
                    <a:pt x="8795" y="7403"/>
                  </a:cubicBezTo>
                  <a:lnTo>
                    <a:pt x="8795" y="7410"/>
                  </a:lnTo>
                  <a:cubicBezTo>
                    <a:pt x="8789" y="7353"/>
                    <a:pt x="8776" y="7296"/>
                    <a:pt x="8757" y="7239"/>
                  </a:cubicBezTo>
                  <a:close/>
                  <a:moveTo>
                    <a:pt x="3190" y="7251"/>
                  </a:moveTo>
                  <a:cubicBezTo>
                    <a:pt x="3286" y="7334"/>
                    <a:pt x="3387" y="7410"/>
                    <a:pt x="3502" y="7473"/>
                  </a:cubicBezTo>
                  <a:cubicBezTo>
                    <a:pt x="3394" y="7416"/>
                    <a:pt x="3292" y="7346"/>
                    <a:pt x="3197" y="7270"/>
                  </a:cubicBezTo>
                  <a:lnTo>
                    <a:pt x="3190" y="7251"/>
                  </a:lnTo>
                  <a:close/>
                  <a:moveTo>
                    <a:pt x="2180" y="7238"/>
                  </a:moveTo>
                  <a:cubicBezTo>
                    <a:pt x="2218" y="7340"/>
                    <a:pt x="2256" y="7435"/>
                    <a:pt x="2307" y="7531"/>
                  </a:cubicBezTo>
                  <a:cubicBezTo>
                    <a:pt x="2256" y="7435"/>
                    <a:pt x="2212" y="7334"/>
                    <a:pt x="2174" y="7238"/>
                  </a:cubicBezTo>
                  <a:close/>
                  <a:moveTo>
                    <a:pt x="8901" y="7510"/>
                  </a:moveTo>
                  <a:cubicBezTo>
                    <a:pt x="8901" y="7549"/>
                    <a:pt x="8898" y="7587"/>
                    <a:pt x="8891" y="7626"/>
                  </a:cubicBezTo>
                  <a:lnTo>
                    <a:pt x="8891" y="7607"/>
                  </a:lnTo>
                  <a:cubicBezTo>
                    <a:pt x="8898" y="7575"/>
                    <a:pt x="8901" y="7542"/>
                    <a:pt x="8901" y="7510"/>
                  </a:cubicBezTo>
                  <a:close/>
                  <a:moveTo>
                    <a:pt x="4093" y="7677"/>
                  </a:moveTo>
                  <a:cubicBezTo>
                    <a:pt x="4093" y="7689"/>
                    <a:pt x="4086" y="7696"/>
                    <a:pt x="4080" y="7702"/>
                  </a:cubicBezTo>
                  <a:cubicBezTo>
                    <a:pt x="4086" y="7689"/>
                    <a:pt x="4086" y="7683"/>
                    <a:pt x="4093" y="7677"/>
                  </a:cubicBezTo>
                  <a:close/>
                  <a:moveTo>
                    <a:pt x="8475" y="7786"/>
                  </a:moveTo>
                  <a:cubicBezTo>
                    <a:pt x="8478" y="7786"/>
                    <a:pt x="8481" y="7788"/>
                    <a:pt x="8484" y="7791"/>
                  </a:cubicBezTo>
                  <a:cubicBezTo>
                    <a:pt x="8478" y="7791"/>
                    <a:pt x="8471" y="7791"/>
                    <a:pt x="8471" y="7797"/>
                  </a:cubicBezTo>
                  <a:lnTo>
                    <a:pt x="8471" y="7791"/>
                  </a:lnTo>
                  <a:cubicBezTo>
                    <a:pt x="8471" y="7788"/>
                    <a:pt x="8473" y="7786"/>
                    <a:pt x="8475" y="7786"/>
                  </a:cubicBezTo>
                  <a:close/>
                  <a:moveTo>
                    <a:pt x="8859" y="7721"/>
                  </a:moveTo>
                  <a:cubicBezTo>
                    <a:pt x="8846" y="7772"/>
                    <a:pt x="8808" y="7816"/>
                    <a:pt x="8763" y="7842"/>
                  </a:cubicBezTo>
                  <a:lnTo>
                    <a:pt x="8757" y="7829"/>
                  </a:lnTo>
                  <a:cubicBezTo>
                    <a:pt x="8802" y="7810"/>
                    <a:pt x="8840" y="7772"/>
                    <a:pt x="8859" y="7721"/>
                  </a:cubicBezTo>
                  <a:close/>
                  <a:moveTo>
                    <a:pt x="8783" y="6897"/>
                  </a:moveTo>
                  <a:cubicBezTo>
                    <a:pt x="8942" y="7214"/>
                    <a:pt x="9056" y="7556"/>
                    <a:pt x="9119" y="7912"/>
                  </a:cubicBezTo>
                  <a:lnTo>
                    <a:pt x="9113" y="7899"/>
                  </a:lnTo>
                  <a:lnTo>
                    <a:pt x="9113" y="7899"/>
                  </a:lnTo>
                  <a:cubicBezTo>
                    <a:pt x="9113" y="7899"/>
                    <a:pt x="9113" y="7899"/>
                    <a:pt x="9113" y="7899"/>
                  </a:cubicBezTo>
                  <a:cubicBezTo>
                    <a:pt x="9050" y="7550"/>
                    <a:pt x="8942" y="7214"/>
                    <a:pt x="8783" y="6897"/>
                  </a:cubicBezTo>
                  <a:close/>
                  <a:moveTo>
                    <a:pt x="6749" y="7950"/>
                  </a:moveTo>
                  <a:lnTo>
                    <a:pt x="6749" y="7956"/>
                  </a:lnTo>
                  <a:cubicBezTo>
                    <a:pt x="6736" y="7982"/>
                    <a:pt x="6717" y="8001"/>
                    <a:pt x="6692" y="8020"/>
                  </a:cubicBezTo>
                  <a:cubicBezTo>
                    <a:pt x="6711" y="8001"/>
                    <a:pt x="6730" y="7975"/>
                    <a:pt x="6749" y="7950"/>
                  </a:cubicBezTo>
                  <a:close/>
                  <a:moveTo>
                    <a:pt x="9113" y="8217"/>
                  </a:moveTo>
                  <a:cubicBezTo>
                    <a:pt x="9100" y="8249"/>
                    <a:pt x="9081" y="8268"/>
                    <a:pt x="9049" y="8287"/>
                  </a:cubicBezTo>
                  <a:cubicBezTo>
                    <a:pt x="9081" y="8268"/>
                    <a:pt x="9100" y="8242"/>
                    <a:pt x="9113" y="8217"/>
                  </a:cubicBezTo>
                  <a:close/>
                  <a:moveTo>
                    <a:pt x="8471" y="8319"/>
                  </a:moveTo>
                  <a:cubicBezTo>
                    <a:pt x="8478" y="8319"/>
                    <a:pt x="8478" y="8319"/>
                    <a:pt x="8471" y="8325"/>
                  </a:cubicBezTo>
                  <a:lnTo>
                    <a:pt x="8471" y="8319"/>
                  </a:lnTo>
                  <a:close/>
                  <a:moveTo>
                    <a:pt x="5446" y="8405"/>
                  </a:moveTo>
                  <a:cubicBezTo>
                    <a:pt x="5454" y="8411"/>
                    <a:pt x="5463" y="8416"/>
                    <a:pt x="5471" y="8421"/>
                  </a:cubicBezTo>
                  <a:lnTo>
                    <a:pt x="5471" y="8421"/>
                  </a:lnTo>
                  <a:cubicBezTo>
                    <a:pt x="5463" y="8417"/>
                    <a:pt x="5454" y="8412"/>
                    <a:pt x="5446" y="8407"/>
                  </a:cubicBezTo>
                  <a:lnTo>
                    <a:pt x="5446" y="8405"/>
                  </a:lnTo>
                  <a:close/>
                  <a:moveTo>
                    <a:pt x="8579" y="8554"/>
                  </a:moveTo>
                  <a:lnTo>
                    <a:pt x="8583" y="8561"/>
                  </a:lnTo>
                  <a:lnTo>
                    <a:pt x="8583" y="8561"/>
                  </a:lnTo>
                  <a:cubicBezTo>
                    <a:pt x="8582" y="8560"/>
                    <a:pt x="8581" y="8560"/>
                    <a:pt x="8579" y="8560"/>
                  </a:cubicBezTo>
                  <a:lnTo>
                    <a:pt x="8579" y="8554"/>
                  </a:lnTo>
                  <a:close/>
                  <a:moveTo>
                    <a:pt x="2847" y="8376"/>
                  </a:moveTo>
                  <a:cubicBezTo>
                    <a:pt x="2907" y="8452"/>
                    <a:pt x="2971" y="8519"/>
                    <a:pt x="3040" y="8584"/>
                  </a:cubicBezTo>
                  <a:lnTo>
                    <a:pt x="3040" y="8584"/>
                  </a:lnTo>
                  <a:cubicBezTo>
                    <a:pt x="2970" y="8517"/>
                    <a:pt x="2901" y="8446"/>
                    <a:pt x="2841" y="8376"/>
                  </a:cubicBezTo>
                  <a:close/>
                  <a:moveTo>
                    <a:pt x="8967" y="8446"/>
                  </a:moveTo>
                  <a:cubicBezTo>
                    <a:pt x="9011" y="8496"/>
                    <a:pt x="9056" y="8547"/>
                    <a:pt x="9100" y="8604"/>
                  </a:cubicBezTo>
                  <a:lnTo>
                    <a:pt x="9100" y="8611"/>
                  </a:lnTo>
                  <a:lnTo>
                    <a:pt x="8999" y="8490"/>
                  </a:lnTo>
                  <a:lnTo>
                    <a:pt x="8967" y="8446"/>
                  </a:lnTo>
                  <a:close/>
                  <a:moveTo>
                    <a:pt x="6724" y="8516"/>
                  </a:moveTo>
                  <a:lnTo>
                    <a:pt x="6724" y="8528"/>
                  </a:lnTo>
                  <a:cubicBezTo>
                    <a:pt x="6711" y="8573"/>
                    <a:pt x="6692" y="8611"/>
                    <a:pt x="6666" y="8649"/>
                  </a:cubicBezTo>
                  <a:cubicBezTo>
                    <a:pt x="6692" y="8611"/>
                    <a:pt x="6711" y="8566"/>
                    <a:pt x="6724" y="8516"/>
                  </a:cubicBezTo>
                  <a:close/>
                  <a:moveTo>
                    <a:pt x="3146" y="8687"/>
                  </a:moveTo>
                  <a:cubicBezTo>
                    <a:pt x="3190" y="8732"/>
                    <a:pt x="3235" y="8770"/>
                    <a:pt x="3286" y="8808"/>
                  </a:cubicBezTo>
                  <a:cubicBezTo>
                    <a:pt x="3228" y="8770"/>
                    <a:pt x="3184" y="8725"/>
                    <a:pt x="3139" y="8687"/>
                  </a:cubicBezTo>
                  <a:close/>
                  <a:moveTo>
                    <a:pt x="3359" y="8836"/>
                  </a:moveTo>
                  <a:cubicBezTo>
                    <a:pt x="3471" y="8944"/>
                    <a:pt x="3598" y="9045"/>
                    <a:pt x="3730" y="9126"/>
                  </a:cubicBezTo>
                  <a:cubicBezTo>
                    <a:pt x="3594" y="9046"/>
                    <a:pt x="3474" y="8947"/>
                    <a:pt x="3359" y="8836"/>
                  </a:cubicBezTo>
                  <a:close/>
                  <a:moveTo>
                    <a:pt x="7878" y="9208"/>
                  </a:moveTo>
                  <a:lnTo>
                    <a:pt x="7878" y="9208"/>
                  </a:lnTo>
                  <a:cubicBezTo>
                    <a:pt x="7878" y="9211"/>
                    <a:pt x="7878" y="9213"/>
                    <a:pt x="7880" y="9215"/>
                  </a:cubicBezTo>
                  <a:cubicBezTo>
                    <a:pt x="7880" y="9217"/>
                    <a:pt x="7880" y="9219"/>
                    <a:pt x="7880" y="9221"/>
                  </a:cubicBezTo>
                  <a:lnTo>
                    <a:pt x="7880" y="9221"/>
                  </a:lnTo>
                  <a:cubicBezTo>
                    <a:pt x="7880" y="9221"/>
                    <a:pt x="7880" y="9221"/>
                    <a:pt x="7880" y="9221"/>
                  </a:cubicBezTo>
                  <a:lnTo>
                    <a:pt x="7880" y="9215"/>
                  </a:lnTo>
                  <a:cubicBezTo>
                    <a:pt x="7878" y="9213"/>
                    <a:pt x="7877" y="9210"/>
                    <a:pt x="7878" y="9208"/>
                  </a:cubicBezTo>
                  <a:close/>
                  <a:moveTo>
                    <a:pt x="6177" y="8960"/>
                  </a:moveTo>
                  <a:cubicBezTo>
                    <a:pt x="6330" y="9081"/>
                    <a:pt x="6501" y="9176"/>
                    <a:pt x="6685" y="9240"/>
                  </a:cubicBezTo>
                  <a:lnTo>
                    <a:pt x="6692" y="9253"/>
                  </a:lnTo>
                  <a:cubicBezTo>
                    <a:pt x="6508" y="9183"/>
                    <a:pt x="6336" y="9087"/>
                    <a:pt x="6177" y="8960"/>
                  </a:cubicBezTo>
                  <a:close/>
                  <a:moveTo>
                    <a:pt x="4130" y="9337"/>
                  </a:moveTo>
                  <a:lnTo>
                    <a:pt x="4137" y="9342"/>
                  </a:lnTo>
                  <a:lnTo>
                    <a:pt x="4131" y="9342"/>
                  </a:lnTo>
                  <a:cubicBezTo>
                    <a:pt x="4131" y="9340"/>
                    <a:pt x="4130" y="9338"/>
                    <a:pt x="4130" y="9337"/>
                  </a:cubicBezTo>
                  <a:close/>
                  <a:moveTo>
                    <a:pt x="4029" y="9386"/>
                  </a:moveTo>
                  <a:cubicBezTo>
                    <a:pt x="4032" y="9387"/>
                    <a:pt x="4034" y="9388"/>
                    <a:pt x="4037" y="9389"/>
                  </a:cubicBezTo>
                  <a:lnTo>
                    <a:pt x="4037" y="9389"/>
                  </a:lnTo>
                  <a:cubicBezTo>
                    <a:pt x="4034" y="9388"/>
                    <a:pt x="4031" y="9387"/>
                    <a:pt x="4029" y="9386"/>
                  </a:cubicBezTo>
                  <a:close/>
                  <a:moveTo>
                    <a:pt x="7975" y="9405"/>
                  </a:moveTo>
                  <a:lnTo>
                    <a:pt x="7975" y="9405"/>
                  </a:lnTo>
                  <a:cubicBezTo>
                    <a:pt x="7984" y="9422"/>
                    <a:pt x="7989" y="9436"/>
                    <a:pt x="7996" y="9449"/>
                  </a:cubicBezTo>
                  <a:lnTo>
                    <a:pt x="7996" y="9449"/>
                  </a:lnTo>
                  <a:lnTo>
                    <a:pt x="7982" y="9424"/>
                  </a:lnTo>
                  <a:cubicBezTo>
                    <a:pt x="7982" y="9418"/>
                    <a:pt x="7975" y="9412"/>
                    <a:pt x="7975" y="9405"/>
                  </a:cubicBezTo>
                  <a:close/>
                  <a:moveTo>
                    <a:pt x="7975" y="9329"/>
                  </a:moveTo>
                  <a:lnTo>
                    <a:pt x="8052" y="9456"/>
                  </a:lnTo>
                  <a:cubicBezTo>
                    <a:pt x="8026" y="9415"/>
                    <a:pt x="8001" y="9372"/>
                    <a:pt x="7975" y="9329"/>
                  </a:cubicBezTo>
                  <a:close/>
                  <a:moveTo>
                    <a:pt x="7219" y="9462"/>
                  </a:moveTo>
                  <a:lnTo>
                    <a:pt x="7219" y="9475"/>
                  </a:lnTo>
                  <a:cubicBezTo>
                    <a:pt x="7207" y="9481"/>
                    <a:pt x="7194" y="9488"/>
                    <a:pt x="7181" y="9488"/>
                  </a:cubicBezTo>
                  <a:cubicBezTo>
                    <a:pt x="7194" y="9481"/>
                    <a:pt x="7207" y="9475"/>
                    <a:pt x="7219" y="9462"/>
                  </a:cubicBezTo>
                  <a:close/>
                  <a:moveTo>
                    <a:pt x="4245" y="9500"/>
                  </a:moveTo>
                  <a:cubicBezTo>
                    <a:pt x="4250" y="9503"/>
                    <a:pt x="4255" y="9507"/>
                    <a:pt x="4258" y="9512"/>
                  </a:cubicBezTo>
                  <a:lnTo>
                    <a:pt x="4258" y="9512"/>
                  </a:lnTo>
                  <a:cubicBezTo>
                    <a:pt x="4254" y="9507"/>
                    <a:pt x="4249" y="9504"/>
                    <a:pt x="4245" y="9500"/>
                  </a:cubicBezTo>
                  <a:close/>
                  <a:moveTo>
                    <a:pt x="4264" y="9523"/>
                  </a:moveTo>
                  <a:cubicBezTo>
                    <a:pt x="4266" y="9530"/>
                    <a:pt x="4267" y="9537"/>
                    <a:pt x="4264" y="9545"/>
                  </a:cubicBezTo>
                  <a:lnTo>
                    <a:pt x="4264" y="9526"/>
                  </a:lnTo>
                  <a:cubicBezTo>
                    <a:pt x="4264" y="9525"/>
                    <a:pt x="4264" y="9524"/>
                    <a:pt x="4264" y="9523"/>
                  </a:cubicBezTo>
                  <a:close/>
                  <a:moveTo>
                    <a:pt x="8090" y="9500"/>
                  </a:moveTo>
                  <a:cubicBezTo>
                    <a:pt x="8115" y="9545"/>
                    <a:pt x="8141" y="9589"/>
                    <a:pt x="8172" y="9634"/>
                  </a:cubicBezTo>
                  <a:cubicBezTo>
                    <a:pt x="8147" y="9609"/>
                    <a:pt x="8115" y="9564"/>
                    <a:pt x="8090" y="9520"/>
                  </a:cubicBezTo>
                  <a:lnTo>
                    <a:pt x="8090" y="9500"/>
                  </a:lnTo>
                  <a:close/>
                  <a:moveTo>
                    <a:pt x="7308" y="9399"/>
                  </a:moveTo>
                  <a:cubicBezTo>
                    <a:pt x="7365" y="9494"/>
                    <a:pt x="7423" y="9589"/>
                    <a:pt x="7486" y="9678"/>
                  </a:cubicBezTo>
                  <a:cubicBezTo>
                    <a:pt x="7423" y="9589"/>
                    <a:pt x="7365" y="9494"/>
                    <a:pt x="7308" y="9405"/>
                  </a:cubicBezTo>
                  <a:lnTo>
                    <a:pt x="7308" y="9399"/>
                  </a:lnTo>
                  <a:close/>
                  <a:moveTo>
                    <a:pt x="8147" y="9723"/>
                  </a:moveTo>
                  <a:cubicBezTo>
                    <a:pt x="8166" y="9761"/>
                    <a:pt x="8192" y="9799"/>
                    <a:pt x="8211" y="9837"/>
                  </a:cubicBezTo>
                  <a:cubicBezTo>
                    <a:pt x="8192" y="9812"/>
                    <a:pt x="8172" y="9780"/>
                    <a:pt x="8147" y="9742"/>
                  </a:cubicBezTo>
                  <a:lnTo>
                    <a:pt x="8147" y="9723"/>
                  </a:lnTo>
                  <a:close/>
                  <a:moveTo>
                    <a:pt x="5109" y="9812"/>
                  </a:moveTo>
                  <a:lnTo>
                    <a:pt x="5109" y="9812"/>
                  </a:lnTo>
                  <a:cubicBezTo>
                    <a:pt x="5281" y="9840"/>
                    <a:pt x="5457" y="9858"/>
                    <a:pt x="5634" y="9858"/>
                  </a:cubicBezTo>
                  <a:cubicBezTo>
                    <a:pt x="5661" y="9858"/>
                    <a:pt x="5687" y="9857"/>
                    <a:pt x="5713" y="9856"/>
                  </a:cubicBezTo>
                  <a:lnTo>
                    <a:pt x="5713" y="9856"/>
                  </a:lnTo>
                  <a:cubicBezTo>
                    <a:pt x="5680" y="9857"/>
                    <a:pt x="5647" y="9858"/>
                    <a:pt x="5614" y="9858"/>
                  </a:cubicBezTo>
                  <a:cubicBezTo>
                    <a:pt x="5444" y="9858"/>
                    <a:pt x="5274" y="9844"/>
                    <a:pt x="5109" y="9812"/>
                  </a:cubicBezTo>
                  <a:close/>
                  <a:moveTo>
                    <a:pt x="8204" y="9685"/>
                  </a:moveTo>
                  <a:cubicBezTo>
                    <a:pt x="8242" y="9748"/>
                    <a:pt x="8281" y="9806"/>
                    <a:pt x="8325" y="9869"/>
                  </a:cubicBezTo>
                  <a:cubicBezTo>
                    <a:pt x="8287" y="9825"/>
                    <a:pt x="8242" y="9761"/>
                    <a:pt x="8204" y="9704"/>
                  </a:cubicBezTo>
                  <a:lnTo>
                    <a:pt x="8204" y="9685"/>
                  </a:lnTo>
                  <a:close/>
                  <a:moveTo>
                    <a:pt x="8338" y="10034"/>
                  </a:moveTo>
                  <a:lnTo>
                    <a:pt x="8338" y="10034"/>
                  </a:lnTo>
                  <a:cubicBezTo>
                    <a:pt x="8363" y="10066"/>
                    <a:pt x="8382" y="10098"/>
                    <a:pt x="8401" y="10123"/>
                  </a:cubicBezTo>
                  <a:cubicBezTo>
                    <a:pt x="8382" y="10111"/>
                    <a:pt x="8363" y="10085"/>
                    <a:pt x="8344" y="10053"/>
                  </a:cubicBezTo>
                  <a:lnTo>
                    <a:pt x="8338" y="10034"/>
                  </a:lnTo>
                  <a:close/>
                  <a:moveTo>
                    <a:pt x="7798" y="10136"/>
                  </a:moveTo>
                  <a:lnTo>
                    <a:pt x="7861" y="10225"/>
                  </a:lnTo>
                  <a:cubicBezTo>
                    <a:pt x="7836" y="10200"/>
                    <a:pt x="7817" y="10174"/>
                    <a:pt x="7798" y="10142"/>
                  </a:cubicBezTo>
                  <a:lnTo>
                    <a:pt x="7798" y="10136"/>
                  </a:lnTo>
                  <a:close/>
                  <a:moveTo>
                    <a:pt x="8439" y="10174"/>
                  </a:moveTo>
                  <a:lnTo>
                    <a:pt x="8439" y="10174"/>
                  </a:lnTo>
                  <a:cubicBezTo>
                    <a:pt x="8465" y="10206"/>
                    <a:pt x="8490" y="10238"/>
                    <a:pt x="8509" y="10269"/>
                  </a:cubicBezTo>
                  <a:cubicBezTo>
                    <a:pt x="8490" y="10257"/>
                    <a:pt x="8465" y="10225"/>
                    <a:pt x="8446" y="10193"/>
                  </a:cubicBezTo>
                  <a:lnTo>
                    <a:pt x="8439" y="10174"/>
                  </a:lnTo>
                  <a:close/>
                  <a:moveTo>
                    <a:pt x="10098" y="10072"/>
                  </a:moveTo>
                  <a:cubicBezTo>
                    <a:pt x="10193" y="10149"/>
                    <a:pt x="10295" y="10238"/>
                    <a:pt x="10397" y="10320"/>
                  </a:cubicBezTo>
                  <a:cubicBezTo>
                    <a:pt x="10295" y="10238"/>
                    <a:pt x="10193" y="10155"/>
                    <a:pt x="10098" y="10072"/>
                  </a:cubicBezTo>
                  <a:close/>
                  <a:moveTo>
                    <a:pt x="10397" y="10320"/>
                  </a:moveTo>
                  <a:cubicBezTo>
                    <a:pt x="10428" y="10339"/>
                    <a:pt x="10454" y="10365"/>
                    <a:pt x="10486" y="10384"/>
                  </a:cubicBezTo>
                  <a:cubicBezTo>
                    <a:pt x="10460" y="10377"/>
                    <a:pt x="10428" y="10358"/>
                    <a:pt x="10403" y="10333"/>
                  </a:cubicBezTo>
                  <a:lnTo>
                    <a:pt x="10397" y="10320"/>
                  </a:lnTo>
                  <a:close/>
                  <a:moveTo>
                    <a:pt x="8547" y="10314"/>
                  </a:moveTo>
                  <a:lnTo>
                    <a:pt x="8547" y="10314"/>
                  </a:lnTo>
                  <a:cubicBezTo>
                    <a:pt x="8586" y="10358"/>
                    <a:pt x="8624" y="10403"/>
                    <a:pt x="8662" y="10441"/>
                  </a:cubicBezTo>
                  <a:cubicBezTo>
                    <a:pt x="8624" y="10403"/>
                    <a:pt x="8579" y="10358"/>
                    <a:pt x="8547" y="10314"/>
                  </a:cubicBezTo>
                  <a:close/>
                  <a:moveTo>
                    <a:pt x="10600" y="10632"/>
                  </a:moveTo>
                  <a:cubicBezTo>
                    <a:pt x="10619" y="10644"/>
                    <a:pt x="10632" y="10657"/>
                    <a:pt x="10644" y="10676"/>
                  </a:cubicBezTo>
                  <a:cubicBezTo>
                    <a:pt x="10632" y="10657"/>
                    <a:pt x="10613" y="10644"/>
                    <a:pt x="10600" y="10632"/>
                  </a:cubicBezTo>
                  <a:close/>
                  <a:moveTo>
                    <a:pt x="2580" y="10797"/>
                  </a:moveTo>
                  <a:lnTo>
                    <a:pt x="2587" y="10803"/>
                  </a:lnTo>
                  <a:cubicBezTo>
                    <a:pt x="2377" y="10810"/>
                    <a:pt x="2174" y="10822"/>
                    <a:pt x="1964" y="10835"/>
                  </a:cubicBezTo>
                  <a:cubicBezTo>
                    <a:pt x="2167" y="10816"/>
                    <a:pt x="2371" y="10803"/>
                    <a:pt x="2580" y="10797"/>
                  </a:cubicBezTo>
                  <a:close/>
                  <a:moveTo>
                    <a:pt x="8720" y="10366"/>
                  </a:moveTo>
                  <a:cubicBezTo>
                    <a:pt x="8750" y="10397"/>
                    <a:pt x="8782" y="10426"/>
                    <a:pt x="8814" y="10454"/>
                  </a:cubicBezTo>
                  <a:cubicBezTo>
                    <a:pt x="9119" y="10733"/>
                    <a:pt x="9501" y="10943"/>
                    <a:pt x="9926" y="10949"/>
                  </a:cubicBezTo>
                  <a:cubicBezTo>
                    <a:pt x="10015" y="10949"/>
                    <a:pt x="10104" y="10937"/>
                    <a:pt x="10193" y="10924"/>
                  </a:cubicBezTo>
                  <a:lnTo>
                    <a:pt x="10193" y="10924"/>
                  </a:lnTo>
                  <a:cubicBezTo>
                    <a:pt x="10104" y="10943"/>
                    <a:pt x="10015" y="10956"/>
                    <a:pt x="9926" y="10962"/>
                  </a:cubicBezTo>
                  <a:lnTo>
                    <a:pt x="9926" y="10949"/>
                  </a:lnTo>
                  <a:cubicBezTo>
                    <a:pt x="9501" y="10943"/>
                    <a:pt x="9119" y="10740"/>
                    <a:pt x="8814" y="10460"/>
                  </a:cubicBezTo>
                  <a:cubicBezTo>
                    <a:pt x="8782" y="10430"/>
                    <a:pt x="8751" y="10398"/>
                    <a:pt x="8720" y="10366"/>
                  </a:cubicBezTo>
                  <a:close/>
                  <a:moveTo>
                    <a:pt x="4398" y="9717"/>
                  </a:moveTo>
                  <a:lnTo>
                    <a:pt x="4404" y="9723"/>
                  </a:lnTo>
                  <a:lnTo>
                    <a:pt x="4417" y="9736"/>
                  </a:lnTo>
                  <a:cubicBezTo>
                    <a:pt x="4804" y="9901"/>
                    <a:pt x="5224" y="9983"/>
                    <a:pt x="5643" y="9983"/>
                  </a:cubicBezTo>
                  <a:cubicBezTo>
                    <a:pt x="5796" y="9977"/>
                    <a:pt x="5942" y="9964"/>
                    <a:pt x="6088" y="9939"/>
                  </a:cubicBezTo>
                  <a:cubicBezTo>
                    <a:pt x="6190" y="9956"/>
                    <a:pt x="6293" y="9965"/>
                    <a:pt x="6398" y="9965"/>
                  </a:cubicBezTo>
                  <a:cubicBezTo>
                    <a:pt x="6520" y="9965"/>
                    <a:pt x="6644" y="9953"/>
                    <a:pt x="6768" y="9933"/>
                  </a:cubicBezTo>
                  <a:cubicBezTo>
                    <a:pt x="6882" y="9920"/>
                    <a:pt x="6990" y="9882"/>
                    <a:pt x="7099" y="9831"/>
                  </a:cubicBezTo>
                  <a:lnTo>
                    <a:pt x="7143" y="9831"/>
                  </a:lnTo>
                  <a:cubicBezTo>
                    <a:pt x="7181" y="9831"/>
                    <a:pt x="7219" y="9818"/>
                    <a:pt x="7257" y="9812"/>
                  </a:cubicBezTo>
                  <a:cubicBezTo>
                    <a:pt x="7289" y="9799"/>
                    <a:pt x="7327" y="9786"/>
                    <a:pt x="7359" y="9774"/>
                  </a:cubicBezTo>
                  <a:cubicBezTo>
                    <a:pt x="7378" y="9767"/>
                    <a:pt x="7384" y="9755"/>
                    <a:pt x="7391" y="9742"/>
                  </a:cubicBezTo>
                  <a:cubicBezTo>
                    <a:pt x="7467" y="9869"/>
                    <a:pt x="7556" y="9996"/>
                    <a:pt x="7639" y="10123"/>
                  </a:cubicBezTo>
                  <a:cubicBezTo>
                    <a:pt x="7632" y="10231"/>
                    <a:pt x="7639" y="10339"/>
                    <a:pt x="7632" y="10454"/>
                  </a:cubicBezTo>
                  <a:cubicBezTo>
                    <a:pt x="7632" y="10562"/>
                    <a:pt x="7632" y="10689"/>
                    <a:pt x="7632" y="10816"/>
                  </a:cubicBezTo>
                  <a:cubicBezTo>
                    <a:pt x="7550" y="10860"/>
                    <a:pt x="7467" y="10924"/>
                    <a:pt x="7410" y="11000"/>
                  </a:cubicBezTo>
                  <a:cubicBezTo>
                    <a:pt x="7372" y="10994"/>
                    <a:pt x="7334" y="10994"/>
                    <a:pt x="7289" y="10994"/>
                  </a:cubicBezTo>
                  <a:lnTo>
                    <a:pt x="7118" y="10994"/>
                  </a:lnTo>
                  <a:cubicBezTo>
                    <a:pt x="7010" y="10994"/>
                    <a:pt x="6895" y="10988"/>
                    <a:pt x="6787" y="10981"/>
                  </a:cubicBezTo>
                  <a:cubicBezTo>
                    <a:pt x="6558" y="10968"/>
                    <a:pt x="6330" y="10956"/>
                    <a:pt x="6107" y="10943"/>
                  </a:cubicBezTo>
                  <a:cubicBezTo>
                    <a:pt x="5650" y="10918"/>
                    <a:pt x="5198" y="10879"/>
                    <a:pt x="4747" y="10835"/>
                  </a:cubicBezTo>
                  <a:cubicBezTo>
                    <a:pt x="4499" y="10803"/>
                    <a:pt x="4245" y="10778"/>
                    <a:pt x="3997" y="10752"/>
                  </a:cubicBezTo>
                  <a:cubicBezTo>
                    <a:pt x="3978" y="10657"/>
                    <a:pt x="3959" y="10555"/>
                    <a:pt x="3921" y="10466"/>
                  </a:cubicBezTo>
                  <a:cubicBezTo>
                    <a:pt x="3997" y="10346"/>
                    <a:pt x="4067" y="10225"/>
                    <a:pt x="4144" y="10111"/>
                  </a:cubicBezTo>
                  <a:cubicBezTo>
                    <a:pt x="4188" y="10047"/>
                    <a:pt x="4233" y="9977"/>
                    <a:pt x="4283" y="9914"/>
                  </a:cubicBezTo>
                  <a:lnTo>
                    <a:pt x="4347" y="9818"/>
                  </a:lnTo>
                  <a:cubicBezTo>
                    <a:pt x="4372" y="9786"/>
                    <a:pt x="4391" y="9755"/>
                    <a:pt x="4398" y="9717"/>
                  </a:cubicBezTo>
                  <a:close/>
                  <a:moveTo>
                    <a:pt x="5338" y="10962"/>
                  </a:moveTo>
                  <a:cubicBezTo>
                    <a:pt x="5561" y="10981"/>
                    <a:pt x="5783" y="11000"/>
                    <a:pt x="6005" y="11019"/>
                  </a:cubicBezTo>
                  <a:cubicBezTo>
                    <a:pt x="5783" y="11007"/>
                    <a:pt x="5561" y="10988"/>
                    <a:pt x="5338" y="10968"/>
                  </a:cubicBezTo>
                  <a:lnTo>
                    <a:pt x="5338" y="10962"/>
                  </a:lnTo>
                  <a:close/>
                  <a:moveTo>
                    <a:pt x="3991" y="11000"/>
                  </a:moveTo>
                  <a:lnTo>
                    <a:pt x="3991" y="11000"/>
                  </a:lnTo>
                  <a:cubicBezTo>
                    <a:pt x="3978" y="11032"/>
                    <a:pt x="3972" y="11064"/>
                    <a:pt x="3959" y="11096"/>
                  </a:cubicBezTo>
                  <a:lnTo>
                    <a:pt x="3959" y="11089"/>
                  </a:lnTo>
                  <a:cubicBezTo>
                    <a:pt x="3972" y="11057"/>
                    <a:pt x="3978" y="11032"/>
                    <a:pt x="3991" y="11000"/>
                  </a:cubicBezTo>
                  <a:close/>
                  <a:moveTo>
                    <a:pt x="2332" y="11121"/>
                  </a:moveTo>
                  <a:cubicBezTo>
                    <a:pt x="2338" y="11124"/>
                    <a:pt x="2344" y="11130"/>
                    <a:pt x="2346" y="11138"/>
                  </a:cubicBezTo>
                  <a:lnTo>
                    <a:pt x="2346" y="11138"/>
                  </a:lnTo>
                  <a:cubicBezTo>
                    <a:pt x="2344" y="11136"/>
                    <a:pt x="2342" y="11135"/>
                    <a:pt x="2339" y="11134"/>
                  </a:cubicBezTo>
                  <a:lnTo>
                    <a:pt x="2332" y="11121"/>
                  </a:lnTo>
                  <a:close/>
                  <a:moveTo>
                    <a:pt x="1665" y="11178"/>
                  </a:moveTo>
                  <a:cubicBezTo>
                    <a:pt x="1741" y="11178"/>
                    <a:pt x="1824" y="11185"/>
                    <a:pt x="1900" y="11185"/>
                  </a:cubicBezTo>
                  <a:cubicBezTo>
                    <a:pt x="1824" y="11185"/>
                    <a:pt x="1741" y="11185"/>
                    <a:pt x="1665" y="11178"/>
                  </a:cubicBezTo>
                  <a:close/>
                  <a:moveTo>
                    <a:pt x="3908" y="11166"/>
                  </a:moveTo>
                  <a:lnTo>
                    <a:pt x="3908" y="11166"/>
                  </a:lnTo>
                  <a:cubicBezTo>
                    <a:pt x="3902" y="11172"/>
                    <a:pt x="3896" y="11178"/>
                    <a:pt x="3889" y="11185"/>
                  </a:cubicBezTo>
                  <a:lnTo>
                    <a:pt x="3886" y="11187"/>
                  </a:lnTo>
                  <a:lnTo>
                    <a:pt x="3886" y="11187"/>
                  </a:lnTo>
                  <a:cubicBezTo>
                    <a:pt x="3894" y="11180"/>
                    <a:pt x="3902" y="11172"/>
                    <a:pt x="3908" y="11166"/>
                  </a:cubicBezTo>
                  <a:close/>
                  <a:moveTo>
                    <a:pt x="11757" y="11229"/>
                  </a:moveTo>
                  <a:cubicBezTo>
                    <a:pt x="11710" y="11229"/>
                    <a:pt x="11661" y="11232"/>
                    <a:pt x="11612" y="11232"/>
                  </a:cubicBezTo>
                  <a:cubicBezTo>
                    <a:pt x="11588" y="11232"/>
                    <a:pt x="11564" y="11231"/>
                    <a:pt x="11541" y="11229"/>
                  </a:cubicBezTo>
                  <a:close/>
                  <a:moveTo>
                    <a:pt x="10930" y="11216"/>
                  </a:moveTo>
                  <a:cubicBezTo>
                    <a:pt x="10930" y="11223"/>
                    <a:pt x="10930" y="11229"/>
                    <a:pt x="10930" y="11235"/>
                  </a:cubicBezTo>
                  <a:cubicBezTo>
                    <a:pt x="10924" y="11229"/>
                    <a:pt x="10924" y="11223"/>
                    <a:pt x="10930" y="11216"/>
                  </a:cubicBezTo>
                  <a:close/>
                  <a:moveTo>
                    <a:pt x="3826" y="11235"/>
                  </a:moveTo>
                  <a:cubicBezTo>
                    <a:pt x="3819" y="11242"/>
                    <a:pt x="3813" y="11242"/>
                    <a:pt x="3807" y="11248"/>
                  </a:cubicBezTo>
                  <a:cubicBezTo>
                    <a:pt x="3813" y="11242"/>
                    <a:pt x="3819" y="11235"/>
                    <a:pt x="3826" y="11235"/>
                  </a:cubicBezTo>
                  <a:close/>
                  <a:moveTo>
                    <a:pt x="3730" y="11267"/>
                  </a:moveTo>
                  <a:cubicBezTo>
                    <a:pt x="3718" y="11267"/>
                    <a:pt x="3711" y="11267"/>
                    <a:pt x="3705" y="11273"/>
                  </a:cubicBezTo>
                  <a:lnTo>
                    <a:pt x="3699" y="11267"/>
                  </a:lnTo>
                  <a:close/>
                  <a:moveTo>
                    <a:pt x="11693" y="11261"/>
                  </a:moveTo>
                  <a:cubicBezTo>
                    <a:pt x="11699" y="11261"/>
                    <a:pt x="11699" y="11267"/>
                    <a:pt x="11706" y="11267"/>
                  </a:cubicBezTo>
                  <a:cubicBezTo>
                    <a:pt x="11706" y="11273"/>
                    <a:pt x="11699" y="11273"/>
                    <a:pt x="11699" y="11280"/>
                  </a:cubicBezTo>
                  <a:lnTo>
                    <a:pt x="11693" y="11261"/>
                  </a:lnTo>
                  <a:close/>
                  <a:moveTo>
                    <a:pt x="2923" y="11293"/>
                  </a:moveTo>
                  <a:cubicBezTo>
                    <a:pt x="2932" y="11293"/>
                    <a:pt x="2935" y="11299"/>
                    <a:pt x="2936" y="11305"/>
                  </a:cubicBezTo>
                  <a:lnTo>
                    <a:pt x="2936" y="11305"/>
                  </a:lnTo>
                  <a:lnTo>
                    <a:pt x="2923" y="11293"/>
                  </a:lnTo>
                  <a:close/>
                  <a:moveTo>
                    <a:pt x="2923" y="11318"/>
                  </a:moveTo>
                  <a:cubicBezTo>
                    <a:pt x="2924" y="11319"/>
                    <a:pt x="2926" y="11320"/>
                    <a:pt x="2927" y="11321"/>
                  </a:cubicBezTo>
                  <a:lnTo>
                    <a:pt x="2927" y="11321"/>
                  </a:lnTo>
                  <a:cubicBezTo>
                    <a:pt x="2926" y="11322"/>
                    <a:pt x="2925" y="11323"/>
                    <a:pt x="2923" y="11324"/>
                  </a:cubicBezTo>
                  <a:cubicBezTo>
                    <a:pt x="2898" y="11331"/>
                    <a:pt x="2866" y="11337"/>
                    <a:pt x="2841" y="11343"/>
                  </a:cubicBezTo>
                  <a:lnTo>
                    <a:pt x="2841" y="11343"/>
                  </a:lnTo>
                  <a:cubicBezTo>
                    <a:pt x="2866" y="11337"/>
                    <a:pt x="2898" y="11331"/>
                    <a:pt x="2923" y="11318"/>
                  </a:cubicBezTo>
                  <a:close/>
                  <a:moveTo>
                    <a:pt x="788" y="11273"/>
                  </a:moveTo>
                  <a:lnTo>
                    <a:pt x="788" y="11273"/>
                  </a:lnTo>
                  <a:cubicBezTo>
                    <a:pt x="972" y="11305"/>
                    <a:pt x="1163" y="11337"/>
                    <a:pt x="1347" y="11356"/>
                  </a:cubicBezTo>
                  <a:cubicBezTo>
                    <a:pt x="1169" y="11343"/>
                    <a:pt x="979" y="11324"/>
                    <a:pt x="795" y="11286"/>
                  </a:cubicBezTo>
                  <a:lnTo>
                    <a:pt x="788" y="11273"/>
                  </a:lnTo>
                  <a:close/>
                  <a:moveTo>
                    <a:pt x="7264" y="11324"/>
                  </a:moveTo>
                  <a:cubicBezTo>
                    <a:pt x="7264" y="11343"/>
                    <a:pt x="7257" y="11356"/>
                    <a:pt x="7257" y="11375"/>
                  </a:cubicBezTo>
                  <a:cubicBezTo>
                    <a:pt x="7257" y="11362"/>
                    <a:pt x="7257" y="11343"/>
                    <a:pt x="7264" y="11324"/>
                  </a:cubicBezTo>
                  <a:close/>
                  <a:moveTo>
                    <a:pt x="10549" y="11388"/>
                  </a:moveTo>
                  <a:lnTo>
                    <a:pt x="10549" y="11394"/>
                  </a:lnTo>
                  <a:cubicBezTo>
                    <a:pt x="10193" y="11413"/>
                    <a:pt x="9831" y="11445"/>
                    <a:pt x="9482" y="11490"/>
                  </a:cubicBezTo>
                  <a:cubicBezTo>
                    <a:pt x="9837" y="11439"/>
                    <a:pt x="10193" y="11407"/>
                    <a:pt x="10549" y="11388"/>
                  </a:cubicBezTo>
                  <a:close/>
                  <a:moveTo>
                    <a:pt x="11376" y="11545"/>
                  </a:moveTo>
                  <a:cubicBezTo>
                    <a:pt x="11402" y="11545"/>
                    <a:pt x="11447" y="11557"/>
                    <a:pt x="11458" y="11579"/>
                  </a:cubicBezTo>
                  <a:lnTo>
                    <a:pt x="11458" y="11585"/>
                  </a:lnTo>
                  <a:cubicBezTo>
                    <a:pt x="11445" y="11559"/>
                    <a:pt x="11375" y="11547"/>
                    <a:pt x="11363" y="11547"/>
                  </a:cubicBezTo>
                  <a:cubicBezTo>
                    <a:pt x="11366" y="11546"/>
                    <a:pt x="11370" y="11545"/>
                    <a:pt x="11376" y="11545"/>
                  </a:cubicBezTo>
                  <a:close/>
                  <a:moveTo>
                    <a:pt x="9558" y="11706"/>
                  </a:moveTo>
                  <a:lnTo>
                    <a:pt x="9551" y="11712"/>
                  </a:lnTo>
                  <a:cubicBezTo>
                    <a:pt x="9469" y="11725"/>
                    <a:pt x="9386" y="11744"/>
                    <a:pt x="9297" y="11756"/>
                  </a:cubicBezTo>
                  <a:cubicBezTo>
                    <a:pt x="9386" y="11737"/>
                    <a:pt x="9469" y="11718"/>
                    <a:pt x="9558" y="11706"/>
                  </a:cubicBezTo>
                  <a:close/>
                  <a:moveTo>
                    <a:pt x="2790" y="11826"/>
                  </a:moveTo>
                  <a:cubicBezTo>
                    <a:pt x="3089" y="11852"/>
                    <a:pt x="3394" y="11871"/>
                    <a:pt x="3692" y="11884"/>
                  </a:cubicBezTo>
                  <a:cubicBezTo>
                    <a:pt x="3400" y="11877"/>
                    <a:pt x="3095" y="11864"/>
                    <a:pt x="2796" y="11839"/>
                  </a:cubicBezTo>
                  <a:lnTo>
                    <a:pt x="2790" y="11826"/>
                  </a:lnTo>
                  <a:close/>
                  <a:moveTo>
                    <a:pt x="5262" y="11877"/>
                  </a:moveTo>
                  <a:cubicBezTo>
                    <a:pt x="5179" y="11896"/>
                    <a:pt x="5090" y="11903"/>
                    <a:pt x="5001" y="11903"/>
                  </a:cubicBezTo>
                  <a:lnTo>
                    <a:pt x="4995" y="11884"/>
                  </a:lnTo>
                  <a:cubicBezTo>
                    <a:pt x="5084" y="11884"/>
                    <a:pt x="5173" y="11877"/>
                    <a:pt x="5262" y="11877"/>
                  </a:cubicBezTo>
                  <a:close/>
                  <a:moveTo>
                    <a:pt x="5440" y="11903"/>
                  </a:moveTo>
                  <a:cubicBezTo>
                    <a:pt x="5442" y="11905"/>
                    <a:pt x="5443" y="11907"/>
                    <a:pt x="5444" y="11909"/>
                  </a:cubicBezTo>
                  <a:lnTo>
                    <a:pt x="5444" y="11909"/>
                  </a:lnTo>
                  <a:lnTo>
                    <a:pt x="5440" y="11903"/>
                  </a:lnTo>
                  <a:close/>
                  <a:moveTo>
                    <a:pt x="10403" y="11750"/>
                  </a:moveTo>
                  <a:lnTo>
                    <a:pt x="10403" y="11750"/>
                  </a:lnTo>
                  <a:cubicBezTo>
                    <a:pt x="10003" y="11826"/>
                    <a:pt x="9590" y="11871"/>
                    <a:pt x="9183" y="11915"/>
                  </a:cubicBezTo>
                  <a:lnTo>
                    <a:pt x="9177" y="11896"/>
                  </a:lnTo>
                  <a:cubicBezTo>
                    <a:pt x="9583" y="11858"/>
                    <a:pt x="9996" y="11807"/>
                    <a:pt x="10403" y="11750"/>
                  </a:cubicBezTo>
                  <a:close/>
                  <a:moveTo>
                    <a:pt x="5573" y="11934"/>
                  </a:moveTo>
                  <a:cubicBezTo>
                    <a:pt x="5656" y="11947"/>
                    <a:pt x="5726" y="11960"/>
                    <a:pt x="5802" y="11966"/>
                  </a:cubicBezTo>
                  <a:cubicBezTo>
                    <a:pt x="5720" y="11960"/>
                    <a:pt x="5650" y="11947"/>
                    <a:pt x="5573" y="11934"/>
                  </a:cubicBezTo>
                  <a:close/>
                  <a:moveTo>
                    <a:pt x="8757" y="11845"/>
                  </a:moveTo>
                  <a:lnTo>
                    <a:pt x="8535" y="11896"/>
                  </a:lnTo>
                  <a:cubicBezTo>
                    <a:pt x="8395" y="11941"/>
                    <a:pt x="8242" y="11966"/>
                    <a:pt x="8090" y="11992"/>
                  </a:cubicBezTo>
                  <a:lnTo>
                    <a:pt x="8084" y="11979"/>
                  </a:lnTo>
                  <a:cubicBezTo>
                    <a:pt x="8236" y="11953"/>
                    <a:pt x="8389" y="11922"/>
                    <a:pt x="8535" y="11890"/>
                  </a:cubicBezTo>
                  <a:lnTo>
                    <a:pt x="8757" y="11845"/>
                  </a:lnTo>
                  <a:close/>
                  <a:moveTo>
                    <a:pt x="5802" y="11966"/>
                  </a:moveTo>
                  <a:lnTo>
                    <a:pt x="5802" y="11966"/>
                  </a:lnTo>
                  <a:cubicBezTo>
                    <a:pt x="5961" y="11985"/>
                    <a:pt x="6120" y="12004"/>
                    <a:pt x="6272" y="12023"/>
                  </a:cubicBezTo>
                  <a:cubicBezTo>
                    <a:pt x="6126" y="12023"/>
                    <a:pt x="5967" y="12004"/>
                    <a:pt x="5808" y="11985"/>
                  </a:cubicBezTo>
                  <a:lnTo>
                    <a:pt x="5802" y="11966"/>
                  </a:lnTo>
                  <a:close/>
                  <a:moveTo>
                    <a:pt x="3319" y="0"/>
                  </a:moveTo>
                  <a:cubicBezTo>
                    <a:pt x="3245" y="0"/>
                    <a:pt x="3173" y="9"/>
                    <a:pt x="3101" y="25"/>
                  </a:cubicBezTo>
                  <a:cubicBezTo>
                    <a:pt x="2993" y="45"/>
                    <a:pt x="2892" y="70"/>
                    <a:pt x="2790" y="108"/>
                  </a:cubicBezTo>
                  <a:cubicBezTo>
                    <a:pt x="2161" y="299"/>
                    <a:pt x="1640" y="737"/>
                    <a:pt x="1335" y="1315"/>
                  </a:cubicBezTo>
                  <a:cubicBezTo>
                    <a:pt x="1278" y="1417"/>
                    <a:pt x="1233" y="1532"/>
                    <a:pt x="1195" y="1640"/>
                  </a:cubicBezTo>
                  <a:cubicBezTo>
                    <a:pt x="1157" y="1748"/>
                    <a:pt x="1131" y="1856"/>
                    <a:pt x="1112" y="1970"/>
                  </a:cubicBezTo>
                  <a:cubicBezTo>
                    <a:pt x="820" y="1970"/>
                    <a:pt x="528" y="2072"/>
                    <a:pt x="293" y="2250"/>
                  </a:cubicBezTo>
                  <a:cubicBezTo>
                    <a:pt x="223" y="2307"/>
                    <a:pt x="140" y="2389"/>
                    <a:pt x="159" y="2485"/>
                  </a:cubicBezTo>
                  <a:cubicBezTo>
                    <a:pt x="170" y="2550"/>
                    <a:pt x="228" y="2611"/>
                    <a:pt x="292" y="2611"/>
                  </a:cubicBezTo>
                  <a:cubicBezTo>
                    <a:pt x="303" y="2611"/>
                    <a:pt x="313" y="2609"/>
                    <a:pt x="324" y="2606"/>
                  </a:cubicBezTo>
                  <a:cubicBezTo>
                    <a:pt x="407" y="2669"/>
                    <a:pt x="490" y="2726"/>
                    <a:pt x="578" y="2783"/>
                  </a:cubicBezTo>
                  <a:cubicBezTo>
                    <a:pt x="674" y="2860"/>
                    <a:pt x="782" y="2930"/>
                    <a:pt x="896" y="2974"/>
                  </a:cubicBezTo>
                  <a:cubicBezTo>
                    <a:pt x="941" y="2993"/>
                    <a:pt x="985" y="3006"/>
                    <a:pt x="1036" y="3012"/>
                  </a:cubicBezTo>
                  <a:cubicBezTo>
                    <a:pt x="1030" y="3044"/>
                    <a:pt x="1030" y="3076"/>
                    <a:pt x="1030" y="3108"/>
                  </a:cubicBezTo>
                  <a:cubicBezTo>
                    <a:pt x="1036" y="3152"/>
                    <a:pt x="1042" y="3197"/>
                    <a:pt x="1061" y="3241"/>
                  </a:cubicBezTo>
                  <a:cubicBezTo>
                    <a:pt x="1081" y="3285"/>
                    <a:pt x="1100" y="3330"/>
                    <a:pt x="1131" y="3368"/>
                  </a:cubicBezTo>
                  <a:cubicBezTo>
                    <a:pt x="1150" y="3400"/>
                    <a:pt x="1176" y="3425"/>
                    <a:pt x="1208" y="3444"/>
                  </a:cubicBezTo>
                  <a:cubicBezTo>
                    <a:pt x="1227" y="3495"/>
                    <a:pt x="1246" y="3540"/>
                    <a:pt x="1265" y="3584"/>
                  </a:cubicBezTo>
                  <a:cubicBezTo>
                    <a:pt x="1309" y="3667"/>
                    <a:pt x="1360" y="3743"/>
                    <a:pt x="1417" y="3813"/>
                  </a:cubicBezTo>
                  <a:cubicBezTo>
                    <a:pt x="1449" y="3845"/>
                    <a:pt x="1481" y="3876"/>
                    <a:pt x="1513" y="3902"/>
                  </a:cubicBezTo>
                  <a:cubicBezTo>
                    <a:pt x="1544" y="3934"/>
                    <a:pt x="1576" y="3953"/>
                    <a:pt x="1608" y="3965"/>
                  </a:cubicBezTo>
                  <a:cubicBezTo>
                    <a:pt x="1640" y="4029"/>
                    <a:pt x="1672" y="4093"/>
                    <a:pt x="1710" y="4150"/>
                  </a:cubicBezTo>
                  <a:cubicBezTo>
                    <a:pt x="1748" y="4226"/>
                    <a:pt x="1805" y="4290"/>
                    <a:pt x="1869" y="4334"/>
                  </a:cubicBezTo>
                  <a:cubicBezTo>
                    <a:pt x="1881" y="4359"/>
                    <a:pt x="1888" y="4385"/>
                    <a:pt x="1900" y="4417"/>
                  </a:cubicBezTo>
                  <a:cubicBezTo>
                    <a:pt x="1563" y="5205"/>
                    <a:pt x="1583" y="6120"/>
                    <a:pt x="1869" y="6914"/>
                  </a:cubicBezTo>
                  <a:cubicBezTo>
                    <a:pt x="1907" y="7028"/>
                    <a:pt x="1957" y="7143"/>
                    <a:pt x="2015" y="7251"/>
                  </a:cubicBezTo>
                  <a:cubicBezTo>
                    <a:pt x="2059" y="7359"/>
                    <a:pt x="2123" y="7454"/>
                    <a:pt x="2205" y="7537"/>
                  </a:cubicBezTo>
                  <a:cubicBezTo>
                    <a:pt x="2383" y="7982"/>
                    <a:pt x="2657" y="8382"/>
                    <a:pt x="3006" y="8712"/>
                  </a:cubicBezTo>
                  <a:cubicBezTo>
                    <a:pt x="3127" y="8840"/>
                    <a:pt x="3273" y="8948"/>
                    <a:pt x="3438" y="9030"/>
                  </a:cubicBezTo>
                  <a:cubicBezTo>
                    <a:pt x="3489" y="9100"/>
                    <a:pt x="3553" y="9164"/>
                    <a:pt x="3629" y="9221"/>
                  </a:cubicBezTo>
                  <a:cubicBezTo>
                    <a:pt x="3705" y="9291"/>
                    <a:pt x="3781" y="9354"/>
                    <a:pt x="3870" y="9412"/>
                  </a:cubicBezTo>
                  <a:cubicBezTo>
                    <a:pt x="3959" y="9475"/>
                    <a:pt x="4055" y="9532"/>
                    <a:pt x="4150" y="9583"/>
                  </a:cubicBezTo>
                  <a:cubicBezTo>
                    <a:pt x="4112" y="9640"/>
                    <a:pt x="4080" y="9697"/>
                    <a:pt x="4042" y="9748"/>
                  </a:cubicBezTo>
                  <a:cubicBezTo>
                    <a:pt x="3985" y="9831"/>
                    <a:pt x="3934" y="9907"/>
                    <a:pt x="3877" y="9983"/>
                  </a:cubicBezTo>
                  <a:cubicBezTo>
                    <a:pt x="3819" y="10060"/>
                    <a:pt x="3743" y="10149"/>
                    <a:pt x="3680" y="10231"/>
                  </a:cubicBezTo>
                  <a:lnTo>
                    <a:pt x="3667" y="10225"/>
                  </a:lnTo>
                  <a:cubicBezTo>
                    <a:pt x="3648" y="10212"/>
                    <a:pt x="3622" y="10206"/>
                    <a:pt x="3597" y="10200"/>
                  </a:cubicBezTo>
                  <a:cubicBezTo>
                    <a:pt x="3566" y="10195"/>
                    <a:pt x="3531" y="10191"/>
                    <a:pt x="3498" y="10191"/>
                  </a:cubicBezTo>
                  <a:cubicBezTo>
                    <a:pt x="3484" y="10191"/>
                    <a:pt x="3470" y="10191"/>
                    <a:pt x="3457" y="10193"/>
                  </a:cubicBezTo>
                  <a:cubicBezTo>
                    <a:pt x="3406" y="10200"/>
                    <a:pt x="3362" y="10212"/>
                    <a:pt x="3317" y="10238"/>
                  </a:cubicBezTo>
                  <a:cubicBezTo>
                    <a:pt x="3279" y="10257"/>
                    <a:pt x="3241" y="10288"/>
                    <a:pt x="3216" y="10333"/>
                  </a:cubicBezTo>
                  <a:cubicBezTo>
                    <a:pt x="3152" y="10339"/>
                    <a:pt x="3089" y="10365"/>
                    <a:pt x="3044" y="10409"/>
                  </a:cubicBezTo>
                  <a:cubicBezTo>
                    <a:pt x="2974" y="10473"/>
                    <a:pt x="2968" y="10574"/>
                    <a:pt x="3025" y="10651"/>
                  </a:cubicBezTo>
                  <a:cubicBezTo>
                    <a:pt x="3038" y="10657"/>
                    <a:pt x="3051" y="10663"/>
                    <a:pt x="3057" y="10676"/>
                  </a:cubicBezTo>
                  <a:lnTo>
                    <a:pt x="3019" y="10676"/>
                  </a:lnTo>
                  <a:cubicBezTo>
                    <a:pt x="2790" y="10676"/>
                    <a:pt x="2561" y="10682"/>
                    <a:pt x="2332" y="10695"/>
                  </a:cubicBezTo>
                  <a:cubicBezTo>
                    <a:pt x="1869" y="10708"/>
                    <a:pt x="1411" y="10740"/>
                    <a:pt x="947" y="10771"/>
                  </a:cubicBezTo>
                  <a:lnTo>
                    <a:pt x="566" y="10803"/>
                  </a:lnTo>
                  <a:cubicBezTo>
                    <a:pt x="432" y="10803"/>
                    <a:pt x="299" y="10822"/>
                    <a:pt x="165" y="10854"/>
                  </a:cubicBezTo>
                  <a:cubicBezTo>
                    <a:pt x="146" y="10860"/>
                    <a:pt x="134" y="10886"/>
                    <a:pt x="146" y="10905"/>
                  </a:cubicBezTo>
                  <a:lnTo>
                    <a:pt x="38" y="10962"/>
                  </a:lnTo>
                  <a:cubicBezTo>
                    <a:pt x="7" y="10988"/>
                    <a:pt x="0" y="11032"/>
                    <a:pt x="32" y="11038"/>
                  </a:cubicBezTo>
                  <a:cubicBezTo>
                    <a:pt x="210" y="11089"/>
                    <a:pt x="394" y="11121"/>
                    <a:pt x="585" y="11140"/>
                  </a:cubicBezTo>
                  <a:lnTo>
                    <a:pt x="617" y="11140"/>
                  </a:lnTo>
                  <a:cubicBezTo>
                    <a:pt x="559" y="11165"/>
                    <a:pt x="515" y="11204"/>
                    <a:pt x="477" y="11248"/>
                  </a:cubicBezTo>
                  <a:cubicBezTo>
                    <a:pt x="458" y="11280"/>
                    <a:pt x="470" y="11318"/>
                    <a:pt x="502" y="11324"/>
                  </a:cubicBezTo>
                  <a:cubicBezTo>
                    <a:pt x="744" y="11375"/>
                    <a:pt x="985" y="11420"/>
                    <a:pt x="1227" y="11445"/>
                  </a:cubicBezTo>
                  <a:lnTo>
                    <a:pt x="992" y="11610"/>
                  </a:lnTo>
                  <a:cubicBezTo>
                    <a:pt x="960" y="11636"/>
                    <a:pt x="972" y="11687"/>
                    <a:pt x="1011" y="11693"/>
                  </a:cubicBezTo>
                  <a:cubicBezTo>
                    <a:pt x="1583" y="11795"/>
                    <a:pt x="2154" y="11884"/>
                    <a:pt x="2739" y="11928"/>
                  </a:cubicBezTo>
                  <a:cubicBezTo>
                    <a:pt x="3268" y="11975"/>
                    <a:pt x="3787" y="12005"/>
                    <a:pt x="4309" y="12005"/>
                  </a:cubicBezTo>
                  <a:cubicBezTo>
                    <a:pt x="4358" y="12005"/>
                    <a:pt x="4406" y="12005"/>
                    <a:pt x="4455" y="12004"/>
                  </a:cubicBezTo>
                  <a:cubicBezTo>
                    <a:pt x="4620" y="12004"/>
                    <a:pt x="4785" y="11998"/>
                    <a:pt x="4944" y="11998"/>
                  </a:cubicBezTo>
                  <a:cubicBezTo>
                    <a:pt x="5059" y="11998"/>
                    <a:pt x="5186" y="11998"/>
                    <a:pt x="5300" y="11979"/>
                  </a:cubicBezTo>
                  <a:cubicBezTo>
                    <a:pt x="5440" y="12011"/>
                    <a:pt x="5580" y="12030"/>
                    <a:pt x="5713" y="12049"/>
                  </a:cubicBezTo>
                  <a:cubicBezTo>
                    <a:pt x="5897" y="12074"/>
                    <a:pt x="6082" y="12100"/>
                    <a:pt x="6266" y="12119"/>
                  </a:cubicBezTo>
                  <a:cubicBezTo>
                    <a:pt x="6536" y="12152"/>
                    <a:pt x="6809" y="12168"/>
                    <a:pt x="7083" y="12168"/>
                  </a:cubicBezTo>
                  <a:cubicBezTo>
                    <a:pt x="7171" y="12168"/>
                    <a:pt x="7258" y="12166"/>
                    <a:pt x="7346" y="12163"/>
                  </a:cubicBezTo>
                  <a:cubicBezTo>
                    <a:pt x="7728" y="12144"/>
                    <a:pt x="8103" y="12087"/>
                    <a:pt x="8471" y="12004"/>
                  </a:cubicBezTo>
                  <a:cubicBezTo>
                    <a:pt x="8471" y="12017"/>
                    <a:pt x="8478" y="12023"/>
                    <a:pt x="8490" y="12023"/>
                  </a:cubicBezTo>
                  <a:cubicBezTo>
                    <a:pt x="8960" y="12017"/>
                    <a:pt x="9431" y="11979"/>
                    <a:pt x="9895" y="11922"/>
                  </a:cubicBezTo>
                  <a:cubicBezTo>
                    <a:pt x="10352" y="11864"/>
                    <a:pt x="10816" y="11801"/>
                    <a:pt x="11274" y="11725"/>
                  </a:cubicBezTo>
                  <a:cubicBezTo>
                    <a:pt x="11337" y="11718"/>
                    <a:pt x="11401" y="11712"/>
                    <a:pt x="11458" y="11693"/>
                  </a:cubicBezTo>
                  <a:cubicBezTo>
                    <a:pt x="11502" y="11687"/>
                    <a:pt x="11541" y="11655"/>
                    <a:pt x="11553" y="11610"/>
                  </a:cubicBezTo>
                  <a:cubicBezTo>
                    <a:pt x="11566" y="11559"/>
                    <a:pt x="11553" y="11509"/>
                    <a:pt x="11509" y="11483"/>
                  </a:cubicBezTo>
                  <a:cubicBezTo>
                    <a:pt x="11680" y="11413"/>
                    <a:pt x="11839" y="11331"/>
                    <a:pt x="11985" y="11229"/>
                  </a:cubicBezTo>
                  <a:cubicBezTo>
                    <a:pt x="12017" y="11204"/>
                    <a:pt x="12011" y="11153"/>
                    <a:pt x="11973" y="11140"/>
                  </a:cubicBezTo>
                  <a:cubicBezTo>
                    <a:pt x="11865" y="11089"/>
                    <a:pt x="11750" y="11051"/>
                    <a:pt x="11636" y="11026"/>
                  </a:cubicBezTo>
                  <a:cubicBezTo>
                    <a:pt x="11566" y="11004"/>
                    <a:pt x="11497" y="10994"/>
                    <a:pt x="11425" y="10994"/>
                  </a:cubicBezTo>
                  <a:cubicBezTo>
                    <a:pt x="11392" y="10994"/>
                    <a:pt x="11359" y="10996"/>
                    <a:pt x="11324" y="11000"/>
                  </a:cubicBezTo>
                  <a:lnTo>
                    <a:pt x="11166" y="11007"/>
                  </a:lnTo>
                  <a:lnTo>
                    <a:pt x="10867" y="11026"/>
                  </a:lnTo>
                  <a:lnTo>
                    <a:pt x="10270" y="11057"/>
                  </a:lnTo>
                  <a:lnTo>
                    <a:pt x="10104" y="11064"/>
                  </a:lnTo>
                  <a:cubicBezTo>
                    <a:pt x="10219" y="11051"/>
                    <a:pt x="10327" y="11026"/>
                    <a:pt x="10435" y="10988"/>
                  </a:cubicBezTo>
                  <a:cubicBezTo>
                    <a:pt x="10543" y="10949"/>
                    <a:pt x="10638" y="10892"/>
                    <a:pt x="10727" y="10822"/>
                  </a:cubicBezTo>
                  <a:cubicBezTo>
                    <a:pt x="10822" y="10740"/>
                    <a:pt x="10784" y="10638"/>
                    <a:pt x="10702" y="10562"/>
                  </a:cubicBezTo>
                  <a:cubicBezTo>
                    <a:pt x="10664" y="10530"/>
                    <a:pt x="10619" y="10498"/>
                    <a:pt x="10581" y="10466"/>
                  </a:cubicBezTo>
                  <a:cubicBezTo>
                    <a:pt x="10606" y="10397"/>
                    <a:pt x="10606" y="10327"/>
                    <a:pt x="10581" y="10257"/>
                  </a:cubicBezTo>
                  <a:cubicBezTo>
                    <a:pt x="10556" y="10180"/>
                    <a:pt x="10511" y="10111"/>
                    <a:pt x="10454" y="10047"/>
                  </a:cubicBezTo>
                  <a:cubicBezTo>
                    <a:pt x="10467" y="10022"/>
                    <a:pt x="10473" y="9990"/>
                    <a:pt x="10479" y="9952"/>
                  </a:cubicBezTo>
                  <a:cubicBezTo>
                    <a:pt x="10492" y="9914"/>
                    <a:pt x="10505" y="9869"/>
                    <a:pt x="10505" y="9825"/>
                  </a:cubicBezTo>
                  <a:cubicBezTo>
                    <a:pt x="10517" y="9748"/>
                    <a:pt x="10511" y="9666"/>
                    <a:pt x="10486" y="9589"/>
                  </a:cubicBezTo>
                  <a:cubicBezTo>
                    <a:pt x="10428" y="9431"/>
                    <a:pt x="10270" y="9342"/>
                    <a:pt x="10142" y="9246"/>
                  </a:cubicBezTo>
                  <a:lnTo>
                    <a:pt x="9672" y="8909"/>
                  </a:lnTo>
                  <a:cubicBezTo>
                    <a:pt x="9590" y="8852"/>
                    <a:pt x="9513" y="8801"/>
                    <a:pt x="9431" y="8744"/>
                  </a:cubicBezTo>
                  <a:lnTo>
                    <a:pt x="9386" y="8712"/>
                  </a:lnTo>
                  <a:lnTo>
                    <a:pt x="9399" y="8706"/>
                  </a:lnTo>
                  <a:cubicBezTo>
                    <a:pt x="9494" y="8668"/>
                    <a:pt x="9558" y="8585"/>
                    <a:pt x="9571" y="8490"/>
                  </a:cubicBezTo>
                  <a:cubicBezTo>
                    <a:pt x="9590" y="8376"/>
                    <a:pt x="9583" y="8255"/>
                    <a:pt x="9551" y="8147"/>
                  </a:cubicBezTo>
                  <a:cubicBezTo>
                    <a:pt x="9513" y="8020"/>
                    <a:pt x="9475" y="7905"/>
                    <a:pt x="9418" y="7791"/>
                  </a:cubicBezTo>
                  <a:cubicBezTo>
                    <a:pt x="9196" y="7308"/>
                    <a:pt x="8935" y="6844"/>
                    <a:pt x="8636" y="6406"/>
                  </a:cubicBezTo>
                  <a:cubicBezTo>
                    <a:pt x="8554" y="6279"/>
                    <a:pt x="8471" y="6152"/>
                    <a:pt x="8382" y="6031"/>
                  </a:cubicBezTo>
                  <a:cubicBezTo>
                    <a:pt x="8344" y="5974"/>
                    <a:pt x="8300" y="5916"/>
                    <a:pt x="8255" y="5859"/>
                  </a:cubicBezTo>
                  <a:cubicBezTo>
                    <a:pt x="8217" y="5796"/>
                    <a:pt x="8172" y="5738"/>
                    <a:pt x="8109" y="5700"/>
                  </a:cubicBezTo>
                  <a:cubicBezTo>
                    <a:pt x="8106" y="5697"/>
                    <a:pt x="8101" y="5696"/>
                    <a:pt x="8096" y="5696"/>
                  </a:cubicBezTo>
                  <a:cubicBezTo>
                    <a:pt x="8091" y="5696"/>
                    <a:pt x="8087" y="5697"/>
                    <a:pt x="8084" y="5700"/>
                  </a:cubicBezTo>
                  <a:lnTo>
                    <a:pt x="8077" y="5688"/>
                  </a:lnTo>
                  <a:cubicBezTo>
                    <a:pt x="8071" y="5688"/>
                    <a:pt x="8064" y="5681"/>
                    <a:pt x="8058" y="5681"/>
                  </a:cubicBezTo>
                  <a:cubicBezTo>
                    <a:pt x="8026" y="5630"/>
                    <a:pt x="7988" y="5573"/>
                    <a:pt x="7956" y="5516"/>
                  </a:cubicBezTo>
                  <a:cubicBezTo>
                    <a:pt x="7798" y="5281"/>
                    <a:pt x="7626" y="5058"/>
                    <a:pt x="7435" y="4842"/>
                  </a:cubicBezTo>
                  <a:cubicBezTo>
                    <a:pt x="7251" y="4633"/>
                    <a:pt x="7048" y="4436"/>
                    <a:pt x="6832" y="4258"/>
                  </a:cubicBezTo>
                  <a:cubicBezTo>
                    <a:pt x="6806" y="4232"/>
                    <a:pt x="6787" y="4213"/>
                    <a:pt x="6768" y="4194"/>
                  </a:cubicBezTo>
                  <a:lnTo>
                    <a:pt x="6705" y="4131"/>
                  </a:lnTo>
                  <a:cubicBezTo>
                    <a:pt x="6692" y="4118"/>
                    <a:pt x="6679" y="4105"/>
                    <a:pt x="6666" y="4093"/>
                  </a:cubicBezTo>
                  <a:cubicBezTo>
                    <a:pt x="6654" y="4010"/>
                    <a:pt x="6635" y="3934"/>
                    <a:pt x="6603" y="3851"/>
                  </a:cubicBezTo>
                  <a:cubicBezTo>
                    <a:pt x="6571" y="3737"/>
                    <a:pt x="6527" y="3622"/>
                    <a:pt x="6482" y="3508"/>
                  </a:cubicBezTo>
                  <a:cubicBezTo>
                    <a:pt x="6387" y="3292"/>
                    <a:pt x="6260" y="3082"/>
                    <a:pt x="6107" y="2891"/>
                  </a:cubicBezTo>
                  <a:cubicBezTo>
                    <a:pt x="6104" y="2885"/>
                    <a:pt x="6098" y="2882"/>
                    <a:pt x="6091" y="2882"/>
                  </a:cubicBezTo>
                  <a:cubicBezTo>
                    <a:pt x="6085" y="2882"/>
                    <a:pt x="6079" y="2885"/>
                    <a:pt x="6075" y="2891"/>
                  </a:cubicBezTo>
                  <a:lnTo>
                    <a:pt x="6044" y="2853"/>
                  </a:lnTo>
                  <a:cubicBezTo>
                    <a:pt x="5999" y="2790"/>
                    <a:pt x="5948" y="2720"/>
                    <a:pt x="5891" y="2656"/>
                  </a:cubicBezTo>
                  <a:cubicBezTo>
                    <a:pt x="5866" y="2625"/>
                    <a:pt x="5840" y="2599"/>
                    <a:pt x="5808" y="2567"/>
                  </a:cubicBezTo>
                  <a:lnTo>
                    <a:pt x="5789" y="2542"/>
                  </a:lnTo>
                  <a:cubicBezTo>
                    <a:pt x="5789" y="2529"/>
                    <a:pt x="5789" y="2517"/>
                    <a:pt x="5789" y="2504"/>
                  </a:cubicBezTo>
                  <a:cubicBezTo>
                    <a:pt x="5789" y="2459"/>
                    <a:pt x="5789" y="2421"/>
                    <a:pt x="5789" y="2383"/>
                  </a:cubicBezTo>
                  <a:cubicBezTo>
                    <a:pt x="5783" y="2307"/>
                    <a:pt x="5777" y="2231"/>
                    <a:pt x="5764" y="2154"/>
                  </a:cubicBezTo>
                  <a:lnTo>
                    <a:pt x="5764" y="2142"/>
                  </a:lnTo>
                  <a:lnTo>
                    <a:pt x="5777" y="2167"/>
                  </a:lnTo>
                  <a:cubicBezTo>
                    <a:pt x="5782" y="2178"/>
                    <a:pt x="5792" y="2183"/>
                    <a:pt x="5801" y="2183"/>
                  </a:cubicBezTo>
                  <a:cubicBezTo>
                    <a:pt x="5812" y="2183"/>
                    <a:pt x="5824" y="2175"/>
                    <a:pt x="5828" y="2161"/>
                  </a:cubicBezTo>
                  <a:cubicBezTo>
                    <a:pt x="5834" y="2053"/>
                    <a:pt x="5808" y="1945"/>
                    <a:pt x="5764" y="1843"/>
                  </a:cubicBezTo>
                  <a:cubicBezTo>
                    <a:pt x="5758" y="1779"/>
                    <a:pt x="5739" y="1722"/>
                    <a:pt x="5713" y="1665"/>
                  </a:cubicBezTo>
                  <a:cubicBezTo>
                    <a:pt x="5688" y="1608"/>
                    <a:pt x="5662" y="1551"/>
                    <a:pt x="5637" y="1493"/>
                  </a:cubicBezTo>
                  <a:cubicBezTo>
                    <a:pt x="5650" y="1493"/>
                    <a:pt x="5669" y="1481"/>
                    <a:pt x="5662" y="1462"/>
                  </a:cubicBezTo>
                  <a:cubicBezTo>
                    <a:pt x="5580" y="1169"/>
                    <a:pt x="5408" y="909"/>
                    <a:pt x="5173" y="718"/>
                  </a:cubicBezTo>
                  <a:cubicBezTo>
                    <a:pt x="5097" y="655"/>
                    <a:pt x="5014" y="597"/>
                    <a:pt x="4932" y="547"/>
                  </a:cubicBezTo>
                  <a:cubicBezTo>
                    <a:pt x="4849" y="489"/>
                    <a:pt x="4754" y="439"/>
                    <a:pt x="4665" y="388"/>
                  </a:cubicBezTo>
                  <a:cubicBezTo>
                    <a:pt x="4296" y="210"/>
                    <a:pt x="3889" y="121"/>
                    <a:pt x="3476" y="121"/>
                  </a:cubicBezTo>
                  <a:cubicBezTo>
                    <a:pt x="3495" y="121"/>
                    <a:pt x="3508" y="114"/>
                    <a:pt x="3521" y="108"/>
                  </a:cubicBezTo>
                  <a:cubicBezTo>
                    <a:pt x="3540" y="102"/>
                    <a:pt x="3540" y="70"/>
                    <a:pt x="3521" y="70"/>
                  </a:cubicBezTo>
                  <a:cubicBezTo>
                    <a:pt x="3495" y="64"/>
                    <a:pt x="3470" y="57"/>
                    <a:pt x="3445" y="57"/>
                  </a:cubicBezTo>
                  <a:cubicBezTo>
                    <a:pt x="3464" y="45"/>
                    <a:pt x="3457" y="6"/>
                    <a:pt x="3432" y="6"/>
                  </a:cubicBezTo>
                  <a:cubicBezTo>
                    <a:pt x="3394" y="2"/>
                    <a:pt x="3356" y="0"/>
                    <a:pt x="331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8"/>
            <p:cNvSpPr/>
            <p:nvPr/>
          </p:nvSpPr>
          <p:spPr>
            <a:xfrm flipH="1">
              <a:off x="1330362" y="4015121"/>
              <a:ext cx="56189" cy="23335"/>
            </a:xfrm>
            <a:custGeom>
              <a:rect b="b" l="l" r="r" t="t"/>
              <a:pathLst>
                <a:path extrusionOk="0" h="152" w="366">
                  <a:moveTo>
                    <a:pt x="31" y="1"/>
                  </a:moveTo>
                  <a:cubicBezTo>
                    <a:pt x="15" y="1"/>
                    <a:pt x="1" y="20"/>
                    <a:pt x="16" y="36"/>
                  </a:cubicBezTo>
                  <a:cubicBezTo>
                    <a:pt x="67" y="68"/>
                    <a:pt x="118" y="99"/>
                    <a:pt x="175" y="125"/>
                  </a:cubicBezTo>
                  <a:cubicBezTo>
                    <a:pt x="222" y="140"/>
                    <a:pt x="269" y="152"/>
                    <a:pt x="320" y="152"/>
                  </a:cubicBezTo>
                  <a:cubicBezTo>
                    <a:pt x="331" y="152"/>
                    <a:pt x="342" y="151"/>
                    <a:pt x="353" y="150"/>
                  </a:cubicBezTo>
                  <a:cubicBezTo>
                    <a:pt x="366" y="144"/>
                    <a:pt x="366" y="125"/>
                    <a:pt x="353" y="118"/>
                  </a:cubicBezTo>
                  <a:cubicBezTo>
                    <a:pt x="296" y="99"/>
                    <a:pt x="245" y="93"/>
                    <a:pt x="194" y="74"/>
                  </a:cubicBezTo>
                  <a:cubicBezTo>
                    <a:pt x="137" y="55"/>
                    <a:pt x="86" y="36"/>
                    <a:pt x="42" y="4"/>
                  </a:cubicBezTo>
                  <a:cubicBezTo>
                    <a:pt x="38" y="2"/>
                    <a:pt x="34" y="1"/>
                    <a:pt x="3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8"/>
            <p:cNvSpPr/>
            <p:nvPr/>
          </p:nvSpPr>
          <p:spPr>
            <a:xfrm flipH="1">
              <a:off x="1259281" y="3602146"/>
              <a:ext cx="19497" cy="46057"/>
            </a:xfrm>
            <a:custGeom>
              <a:rect b="b" l="l" r="r" t="t"/>
              <a:pathLst>
                <a:path extrusionOk="0" h="300" w="127">
                  <a:moveTo>
                    <a:pt x="39" y="0"/>
                  </a:moveTo>
                  <a:cubicBezTo>
                    <a:pt x="33" y="0"/>
                    <a:pt x="28" y="4"/>
                    <a:pt x="26" y="12"/>
                  </a:cubicBezTo>
                  <a:cubicBezTo>
                    <a:pt x="7" y="63"/>
                    <a:pt x="1" y="114"/>
                    <a:pt x="13" y="171"/>
                  </a:cubicBezTo>
                  <a:cubicBezTo>
                    <a:pt x="20" y="197"/>
                    <a:pt x="32" y="222"/>
                    <a:pt x="45" y="241"/>
                  </a:cubicBezTo>
                  <a:cubicBezTo>
                    <a:pt x="51" y="254"/>
                    <a:pt x="64" y="266"/>
                    <a:pt x="71" y="273"/>
                  </a:cubicBezTo>
                  <a:cubicBezTo>
                    <a:pt x="77" y="286"/>
                    <a:pt x="90" y="292"/>
                    <a:pt x="102" y="298"/>
                  </a:cubicBezTo>
                  <a:cubicBezTo>
                    <a:pt x="105" y="299"/>
                    <a:pt x="107" y="300"/>
                    <a:pt x="109" y="300"/>
                  </a:cubicBezTo>
                  <a:cubicBezTo>
                    <a:pt x="119" y="300"/>
                    <a:pt x="127" y="290"/>
                    <a:pt x="121" y="279"/>
                  </a:cubicBezTo>
                  <a:cubicBezTo>
                    <a:pt x="115" y="266"/>
                    <a:pt x="109" y="260"/>
                    <a:pt x="109" y="247"/>
                  </a:cubicBezTo>
                  <a:cubicBezTo>
                    <a:pt x="102" y="241"/>
                    <a:pt x="96" y="235"/>
                    <a:pt x="90" y="222"/>
                  </a:cubicBezTo>
                  <a:cubicBezTo>
                    <a:pt x="77" y="203"/>
                    <a:pt x="71" y="184"/>
                    <a:pt x="64" y="158"/>
                  </a:cubicBezTo>
                  <a:cubicBezTo>
                    <a:pt x="51" y="114"/>
                    <a:pt x="51" y="69"/>
                    <a:pt x="64" y="31"/>
                  </a:cubicBezTo>
                  <a:cubicBezTo>
                    <a:pt x="64" y="14"/>
                    <a:pt x="50" y="0"/>
                    <a:pt x="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8"/>
            <p:cNvSpPr/>
            <p:nvPr/>
          </p:nvSpPr>
          <p:spPr>
            <a:xfrm flipH="1">
              <a:off x="1240552" y="3593548"/>
              <a:ext cx="25485" cy="62330"/>
            </a:xfrm>
            <a:custGeom>
              <a:rect b="b" l="l" r="r" t="t"/>
              <a:pathLst>
                <a:path extrusionOk="0" h="406" w="166">
                  <a:moveTo>
                    <a:pt x="61" y="0"/>
                  </a:moveTo>
                  <a:cubicBezTo>
                    <a:pt x="52" y="0"/>
                    <a:pt x="43" y="4"/>
                    <a:pt x="38" y="11"/>
                  </a:cubicBezTo>
                  <a:cubicBezTo>
                    <a:pt x="7" y="81"/>
                    <a:pt x="0" y="157"/>
                    <a:pt x="19" y="227"/>
                  </a:cubicBezTo>
                  <a:cubicBezTo>
                    <a:pt x="26" y="265"/>
                    <a:pt x="38" y="297"/>
                    <a:pt x="57" y="335"/>
                  </a:cubicBezTo>
                  <a:cubicBezTo>
                    <a:pt x="70" y="348"/>
                    <a:pt x="76" y="367"/>
                    <a:pt x="96" y="380"/>
                  </a:cubicBezTo>
                  <a:cubicBezTo>
                    <a:pt x="108" y="392"/>
                    <a:pt x="121" y="405"/>
                    <a:pt x="146" y="405"/>
                  </a:cubicBezTo>
                  <a:cubicBezTo>
                    <a:pt x="153" y="405"/>
                    <a:pt x="165" y="399"/>
                    <a:pt x="159" y="386"/>
                  </a:cubicBezTo>
                  <a:cubicBezTo>
                    <a:pt x="159" y="373"/>
                    <a:pt x="153" y="354"/>
                    <a:pt x="146" y="342"/>
                  </a:cubicBezTo>
                  <a:cubicBezTo>
                    <a:pt x="140" y="329"/>
                    <a:pt x="127" y="316"/>
                    <a:pt x="121" y="297"/>
                  </a:cubicBezTo>
                  <a:cubicBezTo>
                    <a:pt x="102" y="272"/>
                    <a:pt x="89" y="246"/>
                    <a:pt x="83" y="214"/>
                  </a:cubicBezTo>
                  <a:cubicBezTo>
                    <a:pt x="70" y="151"/>
                    <a:pt x="70" y="87"/>
                    <a:pt x="83" y="24"/>
                  </a:cubicBezTo>
                  <a:cubicBezTo>
                    <a:pt x="87" y="8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8"/>
            <p:cNvSpPr/>
            <p:nvPr/>
          </p:nvSpPr>
          <p:spPr>
            <a:xfrm flipH="1">
              <a:off x="1113742" y="3575893"/>
              <a:ext cx="17195" cy="36078"/>
            </a:xfrm>
            <a:custGeom>
              <a:rect b="b" l="l" r="r" t="t"/>
              <a:pathLst>
                <a:path extrusionOk="0" h="235" w="112">
                  <a:moveTo>
                    <a:pt x="25" y="0"/>
                  </a:moveTo>
                  <a:cubicBezTo>
                    <a:pt x="11" y="0"/>
                    <a:pt x="1" y="11"/>
                    <a:pt x="10" y="24"/>
                  </a:cubicBezTo>
                  <a:cubicBezTo>
                    <a:pt x="16" y="43"/>
                    <a:pt x="23" y="56"/>
                    <a:pt x="29" y="69"/>
                  </a:cubicBezTo>
                  <a:cubicBezTo>
                    <a:pt x="35" y="88"/>
                    <a:pt x="42" y="101"/>
                    <a:pt x="48" y="120"/>
                  </a:cubicBezTo>
                  <a:cubicBezTo>
                    <a:pt x="61" y="152"/>
                    <a:pt x="61" y="183"/>
                    <a:pt x="61" y="215"/>
                  </a:cubicBezTo>
                  <a:cubicBezTo>
                    <a:pt x="61" y="228"/>
                    <a:pt x="69" y="234"/>
                    <a:pt x="78" y="234"/>
                  </a:cubicBezTo>
                  <a:cubicBezTo>
                    <a:pt x="88" y="234"/>
                    <a:pt x="99" y="228"/>
                    <a:pt x="105" y="215"/>
                  </a:cubicBezTo>
                  <a:cubicBezTo>
                    <a:pt x="112" y="183"/>
                    <a:pt x="112" y="145"/>
                    <a:pt x="105" y="107"/>
                  </a:cubicBezTo>
                  <a:cubicBezTo>
                    <a:pt x="99" y="88"/>
                    <a:pt x="93" y="69"/>
                    <a:pt x="80" y="50"/>
                  </a:cubicBezTo>
                  <a:cubicBezTo>
                    <a:pt x="73" y="31"/>
                    <a:pt x="54" y="18"/>
                    <a:pt x="42" y="5"/>
                  </a:cubicBezTo>
                  <a:cubicBezTo>
                    <a:pt x="36" y="2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8"/>
            <p:cNvSpPr/>
            <p:nvPr/>
          </p:nvSpPr>
          <p:spPr>
            <a:xfrm flipH="1">
              <a:off x="1125410" y="3570060"/>
              <a:ext cx="26559" cy="69853"/>
            </a:xfrm>
            <a:custGeom>
              <a:rect b="b" l="l" r="r" t="t"/>
              <a:pathLst>
                <a:path extrusionOk="0" h="455" w="173">
                  <a:moveTo>
                    <a:pt x="40" y="0"/>
                  </a:moveTo>
                  <a:cubicBezTo>
                    <a:pt x="34" y="0"/>
                    <a:pt x="29" y="2"/>
                    <a:pt x="26" y="5"/>
                  </a:cubicBezTo>
                  <a:cubicBezTo>
                    <a:pt x="20" y="12"/>
                    <a:pt x="13" y="12"/>
                    <a:pt x="13" y="18"/>
                  </a:cubicBezTo>
                  <a:cubicBezTo>
                    <a:pt x="1" y="31"/>
                    <a:pt x="1" y="43"/>
                    <a:pt x="13" y="56"/>
                  </a:cubicBezTo>
                  <a:cubicBezTo>
                    <a:pt x="96" y="158"/>
                    <a:pt x="115" y="298"/>
                    <a:pt x="77" y="418"/>
                  </a:cubicBezTo>
                  <a:cubicBezTo>
                    <a:pt x="68" y="436"/>
                    <a:pt x="84" y="454"/>
                    <a:pt x="99" y="454"/>
                  </a:cubicBezTo>
                  <a:cubicBezTo>
                    <a:pt x="105" y="454"/>
                    <a:pt x="111" y="451"/>
                    <a:pt x="115" y="444"/>
                  </a:cubicBezTo>
                  <a:cubicBezTo>
                    <a:pt x="160" y="374"/>
                    <a:pt x="172" y="298"/>
                    <a:pt x="160" y="221"/>
                  </a:cubicBezTo>
                  <a:cubicBezTo>
                    <a:pt x="153" y="177"/>
                    <a:pt x="147" y="139"/>
                    <a:pt x="128" y="107"/>
                  </a:cubicBezTo>
                  <a:cubicBezTo>
                    <a:pt x="121" y="88"/>
                    <a:pt x="109" y="69"/>
                    <a:pt x="102" y="50"/>
                  </a:cubicBezTo>
                  <a:cubicBezTo>
                    <a:pt x="90" y="37"/>
                    <a:pt x="77" y="18"/>
                    <a:pt x="58" y="5"/>
                  </a:cubicBezTo>
                  <a:cubicBezTo>
                    <a:pt x="52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8"/>
            <p:cNvSpPr/>
            <p:nvPr/>
          </p:nvSpPr>
          <p:spPr>
            <a:xfrm flipH="1">
              <a:off x="1118962" y="3501589"/>
              <a:ext cx="142162" cy="64479"/>
            </a:xfrm>
            <a:custGeom>
              <a:rect b="b" l="l" r="r" t="t"/>
              <a:pathLst>
                <a:path extrusionOk="0" h="420" w="926">
                  <a:moveTo>
                    <a:pt x="407" y="0"/>
                  </a:moveTo>
                  <a:cubicBezTo>
                    <a:pt x="356" y="0"/>
                    <a:pt x="311" y="13"/>
                    <a:pt x="267" y="32"/>
                  </a:cubicBezTo>
                  <a:cubicBezTo>
                    <a:pt x="233" y="43"/>
                    <a:pt x="244" y="79"/>
                    <a:pt x="269" y="79"/>
                  </a:cubicBezTo>
                  <a:cubicBezTo>
                    <a:pt x="272" y="79"/>
                    <a:pt x="276" y="78"/>
                    <a:pt x="280" y="76"/>
                  </a:cubicBezTo>
                  <a:cubicBezTo>
                    <a:pt x="318" y="64"/>
                    <a:pt x="362" y="57"/>
                    <a:pt x="400" y="57"/>
                  </a:cubicBezTo>
                  <a:lnTo>
                    <a:pt x="407" y="57"/>
                  </a:lnTo>
                  <a:cubicBezTo>
                    <a:pt x="305" y="64"/>
                    <a:pt x="216" y="102"/>
                    <a:pt x="140" y="159"/>
                  </a:cubicBezTo>
                  <a:cubicBezTo>
                    <a:pt x="83" y="210"/>
                    <a:pt x="0" y="318"/>
                    <a:pt x="38" y="400"/>
                  </a:cubicBezTo>
                  <a:cubicBezTo>
                    <a:pt x="42" y="413"/>
                    <a:pt x="54" y="420"/>
                    <a:pt x="67" y="420"/>
                  </a:cubicBezTo>
                  <a:cubicBezTo>
                    <a:pt x="75" y="420"/>
                    <a:pt x="82" y="418"/>
                    <a:pt x="89" y="413"/>
                  </a:cubicBezTo>
                  <a:cubicBezTo>
                    <a:pt x="114" y="388"/>
                    <a:pt x="133" y="362"/>
                    <a:pt x="153" y="330"/>
                  </a:cubicBezTo>
                  <a:cubicBezTo>
                    <a:pt x="172" y="299"/>
                    <a:pt x="203" y="273"/>
                    <a:pt x="229" y="254"/>
                  </a:cubicBezTo>
                  <a:cubicBezTo>
                    <a:pt x="292" y="210"/>
                    <a:pt x="362" y="184"/>
                    <a:pt x="438" y="178"/>
                  </a:cubicBezTo>
                  <a:cubicBezTo>
                    <a:pt x="515" y="178"/>
                    <a:pt x="597" y="197"/>
                    <a:pt x="667" y="235"/>
                  </a:cubicBezTo>
                  <a:cubicBezTo>
                    <a:pt x="744" y="273"/>
                    <a:pt x="820" y="324"/>
                    <a:pt x="890" y="381"/>
                  </a:cubicBezTo>
                  <a:cubicBezTo>
                    <a:pt x="892" y="384"/>
                    <a:pt x="895" y="385"/>
                    <a:pt x="898" y="385"/>
                  </a:cubicBezTo>
                  <a:cubicBezTo>
                    <a:pt x="911" y="385"/>
                    <a:pt x="925" y="366"/>
                    <a:pt x="915" y="356"/>
                  </a:cubicBezTo>
                  <a:cubicBezTo>
                    <a:pt x="864" y="267"/>
                    <a:pt x="788" y="191"/>
                    <a:pt x="705" y="133"/>
                  </a:cubicBezTo>
                  <a:cubicBezTo>
                    <a:pt x="655" y="108"/>
                    <a:pt x="597" y="83"/>
                    <a:pt x="547" y="70"/>
                  </a:cubicBezTo>
                  <a:cubicBezTo>
                    <a:pt x="559" y="70"/>
                    <a:pt x="559" y="45"/>
                    <a:pt x="547" y="38"/>
                  </a:cubicBezTo>
                  <a:cubicBezTo>
                    <a:pt x="527" y="25"/>
                    <a:pt x="502" y="13"/>
                    <a:pt x="477" y="6"/>
                  </a:cubicBezTo>
                  <a:cubicBezTo>
                    <a:pt x="458" y="6"/>
                    <a:pt x="432" y="0"/>
                    <a:pt x="4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8"/>
            <p:cNvSpPr/>
            <p:nvPr/>
          </p:nvSpPr>
          <p:spPr>
            <a:xfrm flipH="1">
              <a:off x="1118808" y="3661405"/>
              <a:ext cx="31165" cy="11975"/>
            </a:xfrm>
            <a:custGeom>
              <a:rect b="b" l="l" r="r" t="t"/>
              <a:pathLst>
                <a:path extrusionOk="0" h="78" w="203">
                  <a:moveTo>
                    <a:pt x="182" y="1"/>
                  </a:moveTo>
                  <a:cubicBezTo>
                    <a:pt x="181" y="1"/>
                    <a:pt x="180" y="1"/>
                    <a:pt x="178" y="1"/>
                  </a:cubicBezTo>
                  <a:lnTo>
                    <a:pt x="20" y="39"/>
                  </a:lnTo>
                  <a:cubicBezTo>
                    <a:pt x="7" y="39"/>
                    <a:pt x="0" y="52"/>
                    <a:pt x="0" y="58"/>
                  </a:cubicBezTo>
                  <a:cubicBezTo>
                    <a:pt x="7" y="71"/>
                    <a:pt x="13" y="77"/>
                    <a:pt x="26" y="77"/>
                  </a:cubicBezTo>
                  <a:lnTo>
                    <a:pt x="185" y="39"/>
                  </a:lnTo>
                  <a:cubicBezTo>
                    <a:pt x="203" y="39"/>
                    <a:pt x="198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8"/>
            <p:cNvSpPr/>
            <p:nvPr/>
          </p:nvSpPr>
          <p:spPr>
            <a:xfrm flipH="1">
              <a:off x="1137077" y="3558852"/>
              <a:ext cx="113453" cy="106238"/>
            </a:xfrm>
            <a:custGeom>
              <a:rect b="b" l="l" r="r" t="t"/>
              <a:pathLst>
                <a:path extrusionOk="0" h="692" w="739">
                  <a:moveTo>
                    <a:pt x="376" y="161"/>
                  </a:moveTo>
                  <a:cubicBezTo>
                    <a:pt x="414" y="180"/>
                    <a:pt x="433" y="224"/>
                    <a:pt x="433" y="269"/>
                  </a:cubicBezTo>
                  <a:cubicBezTo>
                    <a:pt x="421" y="321"/>
                    <a:pt x="373" y="353"/>
                    <a:pt x="325" y="353"/>
                  </a:cubicBezTo>
                  <a:cubicBezTo>
                    <a:pt x="297" y="353"/>
                    <a:pt x="270" y="343"/>
                    <a:pt x="249" y="320"/>
                  </a:cubicBezTo>
                  <a:cubicBezTo>
                    <a:pt x="230" y="301"/>
                    <a:pt x="217" y="282"/>
                    <a:pt x="217" y="256"/>
                  </a:cubicBezTo>
                  <a:cubicBezTo>
                    <a:pt x="236" y="224"/>
                    <a:pt x="261" y="205"/>
                    <a:pt x="293" y="186"/>
                  </a:cubicBezTo>
                  <a:cubicBezTo>
                    <a:pt x="319" y="174"/>
                    <a:pt x="344" y="161"/>
                    <a:pt x="376" y="161"/>
                  </a:cubicBezTo>
                  <a:close/>
                  <a:moveTo>
                    <a:pt x="349" y="1"/>
                  </a:moveTo>
                  <a:cubicBezTo>
                    <a:pt x="309" y="1"/>
                    <a:pt x="268" y="9"/>
                    <a:pt x="230" y="27"/>
                  </a:cubicBezTo>
                  <a:cubicBezTo>
                    <a:pt x="192" y="46"/>
                    <a:pt x="153" y="85"/>
                    <a:pt x="134" y="123"/>
                  </a:cubicBezTo>
                  <a:cubicBezTo>
                    <a:pt x="96" y="154"/>
                    <a:pt x="71" y="199"/>
                    <a:pt x="52" y="237"/>
                  </a:cubicBezTo>
                  <a:cubicBezTo>
                    <a:pt x="1" y="390"/>
                    <a:pt x="52" y="555"/>
                    <a:pt x="192" y="637"/>
                  </a:cubicBezTo>
                  <a:cubicBezTo>
                    <a:pt x="242" y="673"/>
                    <a:pt x="305" y="691"/>
                    <a:pt x="370" y="691"/>
                  </a:cubicBezTo>
                  <a:cubicBezTo>
                    <a:pt x="410" y="691"/>
                    <a:pt x="451" y="684"/>
                    <a:pt x="490" y="669"/>
                  </a:cubicBezTo>
                  <a:cubicBezTo>
                    <a:pt x="541" y="650"/>
                    <a:pt x="592" y="618"/>
                    <a:pt x="636" y="574"/>
                  </a:cubicBezTo>
                  <a:cubicBezTo>
                    <a:pt x="713" y="491"/>
                    <a:pt x="738" y="364"/>
                    <a:pt x="700" y="256"/>
                  </a:cubicBezTo>
                  <a:cubicBezTo>
                    <a:pt x="687" y="218"/>
                    <a:pt x="668" y="180"/>
                    <a:pt x="636" y="154"/>
                  </a:cubicBezTo>
                  <a:cubicBezTo>
                    <a:pt x="576" y="66"/>
                    <a:pt x="463" y="1"/>
                    <a:pt x="3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8"/>
            <p:cNvSpPr/>
            <p:nvPr/>
          </p:nvSpPr>
          <p:spPr>
            <a:xfrm flipH="1">
              <a:off x="1159645" y="3678600"/>
              <a:ext cx="80753" cy="23950"/>
            </a:xfrm>
            <a:custGeom>
              <a:rect b="b" l="l" r="r" t="t"/>
              <a:pathLst>
                <a:path extrusionOk="0" h="156" w="526">
                  <a:moveTo>
                    <a:pt x="23" y="0"/>
                  </a:moveTo>
                  <a:cubicBezTo>
                    <a:pt x="11" y="0"/>
                    <a:pt x="1" y="19"/>
                    <a:pt x="11" y="29"/>
                  </a:cubicBezTo>
                  <a:cubicBezTo>
                    <a:pt x="81" y="99"/>
                    <a:pt x="164" y="143"/>
                    <a:pt x="259" y="150"/>
                  </a:cubicBezTo>
                  <a:cubicBezTo>
                    <a:pt x="279" y="153"/>
                    <a:pt x="301" y="155"/>
                    <a:pt x="325" y="155"/>
                  </a:cubicBezTo>
                  <a:cubicBezTo>
                    <a:pt x="393" y="155"/>
                    <a:pt x="471" y="138"/>
                    <a:pt x="513" y="86"/>
                  </a:cubicBezTo>
                  <a:cubicBezTo>
                    <a:pt x="526" y="74"/>
                    <a:pt x="513" y="61"/>
                    <a:pt x="500" y="61"/>
                  </a:cubicBezTo>
                  <a:cubicBezTo>
                    <a:pt x="462" y="61"/>
                    <a:pt x="424" y="74"/>
                    <a:pt x="386" y="80"/>
                  </a:cubicBezTo>
                  <a:cubicBezTo>
                    <a:pt x="342" y="86"/>
                    <a:pt x="303" y="86"/>
                    <a:pt x="265" y="86"/>
                  </a:cubicBezTo>
                  <a:cubicBezTo>
                    <a:pt x="183" y="80"/>
                    <a:pt x="100" y="48"/>
                    <a:pt x="30" y="4"/>
                  </a:cubicBezTo>
                  <a:cubicBezTo>
                    <a:pt x="28" y="1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8"/>
            <p:cNvSpPr/>
            <p:nvPr/>
          </p:nvSpPr>
          <p:spPr>
            <a:xfrm flipH="1">
              <a:off x="1411422" y="3585258"/>
              <a:ext cx="88736" cy="37459"/>
            </a:xfrm>
            <a:custGeom>
              <a:rect b="b" l="l" r="r" t="t"/>
              <a:pathLst>
                <a:path extrusionOk="0" h="244" w="578">
                  <a:moveTo>
                    <a:pt x="554" y="0"/>
                  </a:moveTo>
                  <a:cubicBezTo>
                    <a:pt x="552" y="0"/>
                    <a:pt x="549" y="1"/>
                    <a:pt x="547" y="2"/>
                  </a:cubicBezTo>
                  <a:cubicBezTo>
                    <a:pt x="508" y="21"/>
                    <a:pt x="470" y="46"/>
                    <a:pt x="432" y="71"/>
                  </a:cubicBezTo>
                  <a:cubicBezTo>
                    <a:pt x="394" y="97"/>
                    <a:pt x="350" y="116"/>
                    <a:pt x="305" y="135"/>
                  </a:cubicBezTo>
                  <a:cubicBezTo>
                    <a:pt x="216" y="167"/>
                    <a:pt x="127" y="192"/>
                    <a:pt x="32" y="199"/>
                  </a:cubicBezTo>
                  <a:cubicBezTo>
                    <a:pt x="0" y="199"/>
                    <a:pt x="0" y="243"/>
                    <a:pt x="32" y="243"/>
                  </a:cubicBezTo>
                  <a:cubicBezTo>
                    <a:pt x="134" y="243"/>
                    <a:pt x="229" y="230"/>
                    <a:pt x="324" y="192"/>
                  </a:cubicBezTo>
                  <a:cubicBezTo>
                    <a:pt x="369" y="173"/>
                    <a:pt x="413" y="154"/>
                    <a:pt x="458" y="129"/>
                  </a:cubicBezTo>
                  <a:cubicBezTo>
                    <a:pt x="502" y="103"/>
                    <a:pt x="540" y="71"/>
                    <a:pt x="572" y="27"/>
                  </a:cubicBezTo>
                  <a:cubicBezTo>
                    <a:pt x="577" y="16"/>
                    <a:pt x="569" y="0"/>
                    <a:pt x="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8"/>
            <p:cNvSpPr/>
            <p:nvPr/>
          </p:nvSpPr>
          <p:spPr>
            <a:xfrm flipH="1">
              <a:off x="1263426" y="3500821"/>
              <a:ext cx="49588" cy="40991"/>
            </a:xfrm>
            <a:custGeom>
              <a:rect b="b" l="l" r="r" t="t"/>
              <a:pathLst>
                <a:path extrusionOk="0" h="267" w="323">
                  <a:moveTo>
                    <a:pt x="306" y="1"/>
                  </a:moveTo>
                  <a:cubicBezTo>
                    <a:pt x="302" y="1"/>
                    <a:pt x="298" y="2"/>
                    <a:pt x="294" y="5"/>
                  </a:cubicBezTo>
                  <a:cubicBezTo>
                    <a:pt x="243" y="30"/>
                    <a:pt x="198" y="69"/>
                    <a:pt x="154" y="107"/>
                  </a:cubicBezTo>
                  <a:lnTo>
                    <a:pt x="20" y="221"/>
                  </a:lnTo>
                  <a:cubicBezTo>
                    <a:pt x="0" y="236"/>
                    <a:pt x="16" y="267"/>
                    <a:pt x="36" y="267"/>
                  </a:cubicBezTo>
                  <a:cubicBezTo>
                    <a:pt x="41" y="267"/>
                    <a:pt x="47" y="265"/>
                    <a:pt x="52" y="259"/>
                  </a:cubicBezTo>
                  <a:lnTo>
                    <a:pt x="192" y="151"/>
                  </a:lnTo>
                  <a:cubicBezTo>
                    <a:pt x="211" y="132"/>
                    <a:pt x="230" y="113"/>
                    <a:pt x="255" y="94"/>
                  </a:cubicBezTo>
                  <a:lnTo>
                    <a:pt x="287" y="62"/>
                  </a:lnTo>
                  <a:cubicBezTo>
                    <a:pt x="294" y="50"/>
                    <a:pt x="306" y="37"/>
                    <a:pt x="313" y="24"/>
                  </a:cubicBezTo>
                  <a:cubicBezTo>
                    <a:pt x="322" y="14"/>
                    <a:pt x="317" y="1"/>
                    <a:pt x="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8"/>
            <p:cNvSpPr/>
            <p:nvPr/>
          </p:nvSpPr>
          <p:spPr>
            <a:xfrm flipH="1">
              <a:off x="1210308" y="3483012"/>
              <a:ext cx="33314" cy="17041"/>
            </a:xfrm>
            <a:custGeom>
              <a:rect b="b" l="l" r="r" t="t"/>
              <a:pathLst>
                <a:path extrusionOk="0" h="111" w="217">
                  <a:moveTo>
                    <a:pt x="191" y="0"/>
                  </a:moveTo>
                  <a:cubicBezTo>
                    <a:pt x="178" y="0"/>
                    <a:pt x="159" y="7"/>
                    <a:pt x="147" y="7"/>
                  </a:cubicBezTo>
                  <a:lnTo>
                    <a:pt x="127" y="7"/>
                  </a:lnTo>
                  <a:cubicBezTo>
                    <a:pt x="121" y="7"/>
                    <a:pt x="115" y="13"/>
                    <a:pt x="102" y="13"/>
                  </a:cubicBezTo>
                  <a:lnTo>
                    <a:pt x="26" y="51"/>
                  </a:lnTo>
                  <a:cubicBezTo>
                    <a:pt x="13" y="57"/>
                    <a:pt x="0" y="77"/>
                    <a:pt x="7" y="89"/>
                  </a:cubicBezTo>
                  <a:cubicBezTo>
                    <a:pt x="12" y="104"/>
                    <a:pt x="23" y="111"/>
                    <a:pt x="37" y="111"/>
                  </a:cubicBezTo>
                  <a:cubicBezTo>
                    <a:pt x="42" y="111"/>
                    <a:pt x="46" y="110"/>
                    <a:pt x="51" y="108"/>
                  </a:cubicBezTo>
                  <a:lnTo>
                    <a:pt x="127" y="77"/>
                  </a:lnTo>
                  <a:cubicBezTo>
                    <a:pt x="140" y="70"/>
                    <a:pt x="153" y="64"/>
                    <a:pt x="166" y="57"/>
                  </a:cubicBezTo>
                  <a:cubicBezTo>
                    <a:pt x="178" y="51"/>
                    <a:pt x="191" y="38"/>
                    <a:pt x="204" y="32"/>
                  </a:cubicBezTo>
                  <a:cubicBezTo>
                    <a:pt x="216" y="19"/>
                    <a:pt x="210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8"/>
            <p:cNvSpPr/>
            <p:nvPr/>
          </p:nvSpPr>
          <p:spPr>
            <a:xfrm flipH="1">
              <a:off x="1536236" y="3646821"/>
              <a:ext cx="14738" cy="6141"/>
            </a:xfrm>
            <a:custGeom>
              <a:rect b="b" l="l" r="r" t="t"/>
              <a:pathLst>
                <a:path extrusionOk="0" h="40" w="96">
                  <a:moveTo>
                    <a:pt x="45" y="1"/>
                  </a:moveTo>
                  <a:lnTo>
                    <a:pt x="13" y="7"/>
                  </a:lnTo>
                  <a:cubicBezTo>
                    <a:pt x="13" y="7"/>
                    <a:pt x="7" y="14"/>
                    <a:pt x="1" y="14"/>
                  </a:cubicBezTo>
                  <a:cubicBezTo>
                    <a:pt x="1" y="20"/>
                    <a:pt x="1" y="26"/>
                    <a:pt x="1" y="33"/>
                  </a:cubicBezTo>
                  <a:cubicBezTo>
                    <a:pt x="7" y="39"/>
                    <a:pt x="13" y="39"/>
                    <a:pt x="20" y="39"/>
                  </a:cubicBezTo>
                  <a:lnTo>
                    <a:pt x="71" y="39"/>
                  </a:lnTo>
                  <a:cubicBezTo>
                    <a:pt x="77" y="39"/>
                    <a:pt x="83" y="39"/>
                    <a:pt x="83" y="33"/>
                  </a:cubicBezTo>
                  <a:lnTo>
                    <a:pt x="90" y="33"/>
                  </a:lnTo>
                  <a:cubicBezTo>
                    <a:pt x="96" y="33"/>
                    <a:pt x="96" y="20"/>
                    <a:pt x="96" y="14"/>
                  </a:cubicBezTo>
                  <a:cubicBezTo>
                    <a:pt x="96" y="7"/>
                    <a:pt x="90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8"/>
            <p:cNvSpPr/>
            <p:nvPr/>
          </p:nvSpPr>
          <p:spPr>
            <a:xfrm flipH="1">
              <a:off x="1023931" y="3760581"/>
              <a:ext cx="37306" cy="15199"/>
            </a:xfrm>
            <a:custGeom>
              <a:rect b="b" l="l" r="r" t="t"/>
              <a:pathLst>
                <a:path extrusionOk="0" h="99" w="243">
                  <a:moveTo>
                    <a:pt x="19" y="1"/>
                  </a:moveTo>
                  <a:cubicBezTo>
                    <a:pt x="13" y="1"/>
                    <a:pt x="7" y="5"/>
                    <a:pt x="7" y="10"/>
                  </a:cubicBezTo>
                  <a:cubicBezTo>
                    <a:pt x="1" y="22"/>
                    <a:pt x="7" y="35"/>
                    <a:pt x="13" y="35"/>
                  </a:cubicBezTo>
                  <a:lnTo>
                    <a:pt x="121" y="73"/>
                  </a:lnTo>
                  <a:cubicBezTo>
                    <a:pt x="153" y="86"/>
                    <a:pt x="191" y="92"/>
                    <a:pt x="230" y="99"/>
                  </a:cubicBezTo>
                  <a:cubicBezTo>
                    <a:pt x="236" y="99"/>
                    <a:pt x="242" y="86"/>
                    <a:pt x="236" y="80"/>
                  </a:cubicBezTo>
                  <a:cubicBezTo>
                    <a:pt x="204" y="61"/>
                    <a:pt x="172" y="48"/>
                    <a:pt x="134" y="35"/>
                  </a:cubicBezTo>
                  <a:lnTo>
                    <a:pt x="26" y="3"/>
                  </a:ln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8"/>
            <p:cNvSpPr/>
            <p:nvPr/>
          </p:nvSpPr>
          <p:spPr>
            <a:xfrm flipH="1">
              <a:off x="928440" y="3744461"/>
              <a:ext cx="36231" cy="9672"/>
            </a:xfrm>
            <a:custGeom>
              <a:rect b="b" l="l" r="r" t="t"/>
              <a:pathLst>
                <a:path extrusionOk="0" h="63" w="236">
                  <a:moveTo>
                    <a:pt x="14" y="0"/>
                  </a:moveTo>
                  <a:cubicBezTo>
                    <a:pt x="1" y="7"/>
                    <a:pt x="1" y="26"/>
                    <a:pt x="14" y="32"/>
                  </a:cubicBezTo>
                  <a:lnTo>
                    <a:pt x="122" y="51"/>
                  </a:lnTo>
                  <a:lnTo>
                    <a:pt x="172" y="58"/>
                  </a:lnTo>
                  <a:cubicBezTo>
                    <a:pt x="182" y="61"/>
                    <a:pt x="192" y="62"/>
                    <a:pt x="200" y="62"/>
                  </a:cubicBezTo>
                  <a:cubicBezTo>
                    <a:pt x="209" y="62"/>
                    <a:pt x="217" y="61"/>
                    <a:pt x="223" y="58"/>
                  </a:cubicBezTo>
                  <a:cubicBezTo>
                    <a:pt x="236" y="58"/>
                    <a:pt x="236" y="39"/>
                    <a:pt x="223" y="32"/>
                  </a:cubicBezTo>
                  <a:cubicBezTo>
                    <a:pt x="211" y="26"/>
                    <a:pt x="192" y="19"/>
                    <a:pt x="172" y="19"/>
                  </a:cubicBezTo>
                  <a:lnTo>
                    <a:pt x="122" y="1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8"/>
            <p:cNvSpPr/>
            <p:nvPr/>
          </p:nvSpPr>
          <p:spPr>
            <a:xfrm flipH="1">
              <a:off x="946863" y="3778543"/>
              <a:ext cx="41144" cy="7983"/>
            </a:xfrm>
            <a:custGeom>
              <a:rect b="b" l="l" r="r" t="t"/>
              <a:pathLst>
                <a:path extrusionOk="0" h="52" w="268">
                  <a:moveTo>
                    <a:pt x="32" y="1"/>
                  </a:moveTo>
                  <a:cubicBezTo>
                    <a:pt x="7" y="1"/>
                    <a:pt x="0" y="39"/>
                    <a:pt x="26" y="39"/>
                  </a:cubicBezTo>
                  <a:lnTo>
                    <a:pt x="140" y="52"/>
                  </a:lnTo>
                  <a:lnTo>
                    <a:pt x="248" y="52"/>
                  </a:lnTo>
                  <a:cubicBezTo>
                    <a:pt x="261" y="52"/>
                    <a:pt x="267" y="33"/>
                    <a:pt x="248" y="33"/>
                  </a:cubicBezTo>
                  <a:cubicBezTo>
                    <a:pt x="235" y="26"/>
                    <a:pt x="216" y="20"/>
                    <a:pt x="197" y="20"/>
                  </a:cubicBezTo>
                  <a:lnTo>
                    <a:pt x="172" y="14"/>
                  </a:lnTo>
                  <a:lnTo>
                    <a:pt x="147" y="1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8"/>
            <p:cNvSpPr/>
            <p:nvPr/>
          </p:nvSpPr>
          <p:spPr>
            <a:xfrm flipH="1">
              <a:off x="891288" y="3730184"/>
              <a:ext cx="22568" cy="18269"/>
            </a:xfrm>
            <a:custGeom>
              <a:rect b="b" l="l" r="r" t="t"/>
              <a:pathLst>
                <a:path extrusionOk="0" h="119" w="147">
                  <a:moveTo>
                    <a:pt x="23" y="0"/>
                  </a:moveTo>
                  <a:cubicBezTo>
                    <a:pt x="16" y="0"/>
                    <a:pt x="10" y="3"/>
                    <a:pt x="7" y="11"/>
                  </a:cubicBezTo>
                  <a:cubicBezTo>
                    <a:pt x="0" y="17"/>
                    <a:pt x="0" y="30"/>
                    <a:pt x="13" y="36"/>
                  </a:cubicBezTo>
                  <a:lnTo>
                    <a:pt x="38" y="55"/>
                  </a:lnTo>
                  <a:cubicBezTo>
                    <a:pt x="45" y="62"/>
                    <a:pt x="51" y="74"/>
                    <a:pt x="64" y="81"/>
                  </a:cubicBezTo>
                  <a:lnTo>
                    <a:pt x="121" y="119"/>
                  </a:lnTo>
                  <a:lnTo>
                    <a:pt x="140" y="119"/>
                  </a:lnTo>
                  <a:cubicBezTo>
                    <a:pt x="146" y="112"/>
                    <a:pt x="146" y="106"/>
                    <a:pt x="140" y="100"/>
                  </a:cubicBezTo>
                  <a:lnTo>
                    <a:pt x="89" y="49"/>
                  </a:lnTo>
                  <a:cubicBezTo>
                    <a:pt x="83" y="43"/>
                    <a:pt x="70" y="36"/>
                    <a:pt x="64" y="30"/>
                  </a:cubicBezTo>
                  <a:lnTo>
                    <a:pt x="38" y="4"/>
                  </a:lnTo>
                  <a:cubicBezTo>
                    <a:pt x="33" y="2"/>
                    <a:pt x="28" y="0"/>
                    <a:pt x="23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8"/>
            <p:cNvSpPr/>
            <p:nvPr/>
          </p:nvSpPr>
          <p:spPr>
            <a:xfrm flipH="1">
              <a:off x="1361527" y="3700400"/>
              <a:ext cx="33161" cy="13971"/>
            </a:xfrm>
            <a:custGeom>
              <a:rect b="b" l="l" r="r" t="t"/>
              <a:pathLst>
                <a:path extrusionOk="0" h="91" w="216">
                  <a:moveTo>
                    <a:pt x="15" y="0"/>
                  </a:moveTo>
                  <a:cubicBezTo>
                    <a:pt x="5" y="0"/>
                    <a:pt x="1" y="21"/>
                    <a:pt x="12" y="27"/>
                  </a:cubicBezTo>
                  <a:cubicBezTo>
                    <a:pt x="44" y="40"/>
                    <a:pt x="69" y="52"/>
                    <a:pt x="101" y="65"/>
                  </a:cubicBezTo>
                  <a:cubicBezTo>
                    <a:pt x="120" y="71"/>
                    <a:pt x="133" y="78"/>
                    <a:pt x="152" y="84"/>
                  </a:cubicBezTo>
                  <a:lnTo>
                    <a:pt x="177" y="90"/>
                  </a:lnTo>
                  <a:lnTo>
                    <a:pt x="203" y="90"/>
                  </a:lnTo>
                  <a:cubicBezTo>
                    <a:pt x="209" y="84"/>
                    <a:pt x="215" y="71"/>
                    <a:pt x="209" y="65"/>
                  </a:cubicBezTo>
                  <a:cubicBezTo>
                    <a:pt x="203" y="59"/>
                    <a:pt x="196" y="52"/>
                    <a:pt x="190" y="46"/>
                  </a:cubicBezTo>
                  <a:lnTo>
                    <a:pt x="165" y="40"/>
                  </a:lnTo>
                  <a:cubicBezTo>
                    <a:pt x="152" y="33"/>
                    <a:pt x="133" y="27"/>
                    <a:pt x="120" y="20"/>
                  </a:cubicBezTo>
                  <a:cubicBezTo>
                    <a:pt x="88" y="14"/>
                    <a:pt x="57" y="8"/>
                    <a:pt x="18" y="1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8"/>
            <p:cNvSpPr/>
            <p:nvPr/>
          </p:nvSpPr>
          <p:spPr>
            <a:xfrm flipH="1">
              <a:off x="1371353" y="3688886"/>
              <a:ext cx="22568" cy="8904"/>
            </a:xfrm>
            <a:custGeom>
              <a:rect b="b" l="l" r="r" t="t"/>
              <a:pathLst>
                <a:path extrusionOk="0" h="58" w="147">
                  <a:moveTo>
                    <a:pt x="20" y="0"/>
                  </a:moveTo>
                  <a:cubicBezTo>
                    <a:pt x="13" y="0"/>
                    <a:pt x="7" y="7"/>
                    <a:pt x="1" y="13"/>
                  </a:cubicBezTo>
                  <a:cubicBezTo>
                    <a:pt x="1" y="26"/>
                    <a:pt x="7" y="38"/>
                    <a:pt x="20" y="38"/>
                  </a:cubicBezTo>
                  <a:lnTo>
                    <a:pt x="83" y="51"/>
                  </a:lnTo>
                  <a:lnTo>
                    <a:pt x="109" y="57"/>
                  </a:lnTo>
                  <a:lnTo>
                    <a:pt x="141" y="57"/>
                  </a:lnTo>
                  <a:cubicBezTo>
                    <a:pt x="147" y="51"/>
                    <a:pt x="147" y="45"/>
                    <a:pt x="141" y="38"/>
                  </a:cubicBezTo>
                  <a:cubicBezTo>
                    <a:pt x="102" y="19"/>
                    <a:pt x="64" y="7"/>
                    <a:pt x="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8"/>
            <p:cNvSpPr/>
            <p:nvPr/>
          </p:nvSpPr>
          <p:spPr>
            <a:xfrm flipH="1">
              <a:off x="766474" y="3882171"/>
              <a:ext cx="31319" cy="52965"/>
            </a:xfrm>
            <a:custGeom>
              <a:rect b="b" l="l" r="r" t="t"/>
              <a:pathLst>
                <a:path extrusionOk="0" h="345" w="204">
                  <a:moveTo>
                    <a:pt x="37" y="0"/>
                  </a:moveTo>
                  <a:cubicBezTo>
                    <a:pt x="19" y="0"/>
                    <a:pt x="0" y="16"/>
                    <a:pt x="13" y="38"/>
                  </a:cubicBezTo>
                  <a:cubicBezTo>
                    <a:pt x="39" y="88"/>
                    <a:pt x="58" y="139"/>
                    <a:pt x="83" y="196"/>
                  </a:cubicBezTo>
                  <a:cubicBezTo>
                    <a:pt x="96" y="215"/>
                    <a:pt x="109" y="241"/>
                    <a:pt x="121" y="266"/>
                  </a:cubicBezTo>
                  <a:cubicBezTo>
                    <a:pt x="134" y="292"/>
                    <a:pt x="153" y="317"/>
                    <a:pt x="172" y="343"/>
                  </a:cubicBezTo>
                  <a:cubicBezTo>
                    <a:pt x="174" y="344"/>
                    <a:pt x="177" y="344"/>
                    <a:pt x="180" y="344"/>
                  </a:cubicBezTo>
                  <a:cubicBezTo>
                    <a:pt x="191" y="344"/>
                    <a:pt x="204" y="334"/>
                    <a:pt x="204" y="324"/>
                  </a:cubicBezTo>
                  <a:cubicBezTo>
                    <a:pt x="198" y="292"/>
                    <a:pt x="191" y="266"/>
                    <a:pt x="178" y="241"/>
                  </a:cubicBezTo>
                  <a:cubicBezTo>
                    <a:pt x="166" y="215"/>
                    <a:pt x="153" y="190"/>
                    <a:pt x="140" y="165"/>
                  </a:cubicBezTo>
                  <a:cubicBezTo>
                    <a:pt x="115" y="114"/>
                    <a:pt x="89" y="63"/>
                    <a:pt x="58" y="12"/>
                  </a:cubicBezTo>
                  <a:cubicBezTo>
                    <a:pt x="54" y="4"/>
                    <a:pt x="46" y="0"/>
                    <a:pt x="37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8"/>
            <p:cNvSpPr/>
            <p:nvPr/>
          </p:nvSpPr>
          <p:spPr>
            <a:xfrm flipH="1">
              <a:off x="832028" y="3865283"/>
              <a:ext cx="35003" cy="34696"/>
            </a:xfrm>
            <a:custGeom>
              <a:rect b="b" l="l" r="r" t="t"/>
              <a:pathLst>
                <a:path extrusionOk="0" h="226" w="228">
                  <a:moveTo>
                    <a:pt x="30" y="1"/>
                  </a:moveTo>
                  <a:cubicBezTo>
                    <a:pt x="24" y="1"/>
                    <a:pt x="18" y="3"/>
                    <a:pt x="13" y="8"/>
                  </a:cubicBezTo>
                  <a:cubicBezTo>
                    <a:pt x="0" y="14"/>
                    <a:pt x="0" y="33"/>
                    <a:pt x="13" y="46"/>
                  </a:cubicBezTo>
                  <a:lnTo>
                    <a:pt x="96" y="141"/>
                  </a:lnTo>
                  <a:cubicBezTo>
                    <a:pt x="108" y="154"/>
                    <a:pt x="127" y="173"/>
                    <a:pt x="140" y="186"/>
                  </a:cubicBezTo>
                  <a:cubicBezTo>
                    <a:pt x="153" y="205"/>
                    <a:pt x="172" y="217"/>
                    <a:pt x="191" y="224"/>
                  </a:cubicBezTo>
                  <a:cubicBezTo>
                    <a:pt x="194" y="225"/>
                    <a:pt x="198" y="225"/>
                    <a:pt x="201" y="225"/>
                  </a:cubicBezTo>
                  <a:cubicBezTo>
                    <a:pt x="216" y="225"/>
                    <a:pt x="228" y="214"/>
                    <a:pt x="223" y="198"/>
                  </a:cubicBezTo>
                  <a:cubicBezTo>
                    <a:pt x="210" y="179"/>
                    <a:pt x="197" y="160"/>
                    <a:pt x="185" y="148"/>
                  </a:cubicBezTo>
                  <a:cubicBezTo>
                    <a:pt x="172" y="128"/>
                    <a:pt x="153" y="116"/>
                    <a:pt x="140" y="103"/>
                  </a:cubicBezTo>
                  <a:lnTo>
                    <a:pt x="58" y="14"/>
                  </a:lnTo>
                  <a:cubicBezTo>
                    <a:pt x="50" y="6"/>
                    <a:pt x="39" y="1"/>
                    <a:pt x="30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8"/>
            <p:cNvSpPr/>
            <p:nvPr/>
          </p:nvSpPr>
          <p:spPr>
            <a:xfrm flipH="1">
              <a:off x="837709" y="3862673"/>
              <a:ext cx="77222" cy="62637"/>
            </a:xfrm>
            <a:custGeom>
              <a:rect b="b" l="l" r="r" t="t"/>
              <a:pathLst>
                <a:path extrusionOk="0" h="408" w="503">
                  <a:moveTo>
                    <a:pt x="41" y="1"/>
                  </a:moveTo>
                  <a:cubicBezTo>
                    <a:pt x="17" y="1"/>
                    <a:pt x="1" y="30"/>
                    <a:pt x="26" y="50"/>
                  </a:cubicBezTo>
                  <a:cubicBezTo>
                    <a:pt x="103" y="107"/>
                    <a:pt x="173" y="171"/>
                    <a:pt x="249" y="228"/>
                  </a:cubicBezTo>
                  <a:cubicBezTo>
                    <a:pt x="287" y="260"/>
                    <a:pt x="319" y="292"/>
                    <a:pt x="357" y="330"/>
                  </a:cubicBezTo>
                  <a:cubicBezTo>
                    <a:pt x="370" y="342"/>
                    <a:pt x="389" y="355"/>
                    <a:pt x="401" y="374"/>
                  </a:cubicBezTo>
                  <a:cubicBezTo>
                    <a:pt x="413" y="386"/>
                    <a:pt x="439" y="407"/>
                    <a:pt x="463" y="407"/>
                  </a:cubicBezTo>
                  <a:cubicBezTo>
                    <a:pt x="466" y="407"/>
                    <a:pt x="468" y="407"/>
                    <a:pt x="471" y="406"/>
                  </a:cubicBezTo>
                  <a:cubicBezTo>
                    <a:pt x="484" y="406"/>
                    <a:pt x="497" y="393"/>
                    <a:pt x="497" y="381"/>
                  </a:cubicBezTo>
                  <a:cubicBezTo>
                    <a:pt x="503" y="355"/>
                    <a:pt x="484" y="336"/>
                    <a:pt x="465" y="317"/>
                  </a:cubicBezTo>
                  <a:cubicBezTo>
                    <a:pt x="446" y="298"/>
                    <a:pt x="427" y="285"/>
                    <a:pt x="408" y="266"/>
                  </a:cubicBezTo>
                  <a:cubicBezTo>
                    <a:pt x="376" y="234"/>
                    <a:pt x="338" y="203"/>
                    <a:pt x="300" y="171"/>
                  </a:cubicBezTo>
                  <a:cubicBezTo>
                    <a:pt x="223" y="107"/>
                    <a:pt x="141" y="57"/>
                    <a:pt x="58" y="6"/>
                  </a:cubicBezTo>
                  <a:cubicBezTo>
                    <a:pt x="52" y="2"/>
                    <a:pt x="46" y="1"/>
                    <a:pt x="4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8"/>
            <p:cNvSpPr/>
            <p:nvPr/>
          </p:nvSpPr>
          <p:spPr>
            <a:xfrm flipH="1">
              <a:off x="710745" y="3849624"/>
              <a:ext cx="80446" cy="149684"/>
            </a:xfrm>
            <a:custGeom>
              <a:rect b="b" l="l" r="r" t="t"/>
              <a:pathLst>
                <a:path extrusionOk="0" h="975" w="524">
                  <a:moveTo>
                    <a:pt x="34" y="0"/>
                  </a:moveTo>
                  <a:cubicBezTo>
                    <a:pt x="17" y="0"/>
                    <a:pt x="1" y="17"/>
                    <a:pt x="15" y="40"/>
                  </a:cubicBezTo>
                  <a:cubicBezTo>
                    <a:pt x="110" y="186"/>
                    <a:pt x="193" y="339"/>
                    <a:pt x="269" y="497"/>
                  </a:cubicBezTo>
                  <a:cubicBezTo>
                    <a:pt x="307" y="580"/>
                    <a:pt x="339" y="656"/>
                    <a:pt x="371" y="739"/>
                  </a:cubicBezTo>
                  <a:lnTo>
                    <a:pt x="409" y="860"/>
                  </a:lnTo>
                  <a:cubicBezTo>
                    <a:pt x="421" y="898"/>
                    <a:pt x="428" y="942"/>
                    <a:pt x="466" y="968"/>
                  </a:cubicBezTo>
                  <a:cubicBezTo>
                    <a:pt x="470" y="972"/>
                    <a:pt x="477" y="974"/>
                    <a:pt x="483" y="974"/>
                  </a:cubicBezTo>
                  <a:cubicBezTo>
                    <a:pt x="494" y="974"/>
                    <a:pt x="506" y="967"/>
                    <a:pt x="510" y="955"/>
                  </a:cubicBezTo>
                  <a:cubicBezTo>
                    <a:pt x="523" y="917"/>
                    <a:pt x="517" y="872"/>
                    <a:pt x="498" y="841"/>
                  </a:cubicBezTo>
                  <a:cubicBezTo>
                    <a:pt x="485" y="796"/>
                    <a:pt x="472" y="752"/>
                    <a:pt x="453" y="707"/>
                  </a:cubicBezTo>
                  <a:cubicBezTo>
                    <a:pt x="421" y="624"/>
                    <a:pt x="383" y="542"/>
                    <a:pt x="345" y="459"/>
                  </a:cubicBezTo>
                  <a:cubicBezTo>
                    <a:pt x="263" y="300"/>
                    <a:pt x="161" y="148"/>
                    <a:pt x="53" y="8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8"/>
            <p:cNvSpPr/>
            <p:nvPr/>
          </p:nvSpPr>
          <p:spPr>
            <a:xfrm flipH="1">
              <a:off x="955614" y="3751216"/>
              <a:ext cx="51584" cy="13817"/>
            </a:xfrm>
            <a:custGeom>
              <a:rect b="b" l="l" r="r" t="t"/>
              <a:pathLst>
                <a:path extrusionOk="0" h="90" w="336">
                  <a:moveTo>
                    <a:pt x="25" y="0"/>
                  </a:moveTo>
                  <a:cubicBezTo>
                    <a:pt x="4" y="0"/>
                    <a:pt x="0" y="33"/>
                    <a:pt x="24" y="39"/>
                  </a:cubicBezTo>
                  <a:cubicBezTo>
                    <a:pt x="119" y="64"/>
                    <a:pt x="221" y="83"/>
                    <a:pt x="322" y="90"/>
                  </a:cubicBezTo>
                  <a:cubicBezTo>
                    <a:pt x="335" y="90"/>
                    <a:pt x="335" y="77"/>
                    <a:pt x="329" y="71"/>
                  </a:cubicBezTo>
                  <a:cubicBezTo>
                    <a:pt x="227" y="39"/>
                    <a:pt x="132" y="14"/>
                    <a:pt x="30" y="1"/>
                  </a:cubicBezTo>
                  <a:cubicBezTo>
                    <a:pt x="28" y="0"/>
                    <a:pt x="26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8"/>
            <p:cNvSpPr/>
            <p:nvPr/>
          </p:nvSpPr>
          <p:spPr>
            <a:xfrm flipH="1">
              <a:off x="1027923" y="3762577"/>
              <a:ext cx="64940" cy="27020"/>
            </a:xfrm>
            <a:custGeom>
              <a:rect b="b" l="l" r="r" t="t"/>
              <a:pathLst>
                <a:path extrusionOk="0" h="176" w="423">
                  <a:moveTo>
                    <a:pt x="36" y="0"/>
                  </a:moveTo>
                  <a:cubicBezTo>
                    <a:pt x="15" y="0"/>
                    <a:pt x="0" y="25"/>
                    <a:pt x="16" y="41"/>
                  </a:cubicBezTo>
                  <a:cubicBezTo>
                    <a:pt x="105" y="105"/>
                    <a:pt x="213" y="149"/>
                    <a:pt x="321" y="168"/>
                  </a:cubicBezTo>
                  <a:cubicBezTo>
                    <a:pt x="331" y="173"/>
                    <a:pt x="341" y="175"/>
                    <a:pt x="352" y="175"/>
                  </a:cubicBezTo>
                  <a:cubicBezTo>
                    <a:pt x="370" y="175"/>
                    <a:pt x="388" y="170"/>
                    <a:pt x="404" y="162"/>
                  </a:cubicBezTo>
                  <a:cubicBezTo>
                    <a:pt x="423" y="143"/>
                    <a:pt x="397" y="124"/>
                    <a:pt x="378" y="118"/>
                  </a:cubicBezTo>
                  <a:cubicBezTo>
                    <a:pt x="353" y="111"/>
                    <a:pt x="327" y="105"/>
                    <a:pt x="302" y="105"/>
                  </a:cubicBezTo>
                  <a:cubicBezTo>
                    <a:pt x="270" y="98"/>
                    <a:pt x="245" y="92"/>
                    <a:pt x="219" y="86"/>
                  </a:cubicBezTo>
                  <a:cubicBezTo>
                    <a:pt x="156" y="67"/>
                    <a:pt x="99" y="41"/>
                    <a:pt x="48" y="3"/>
                  </a:cubicBezTo>
                  <a:cubicBezTo>
                    <a:pt x="44" y="1"/>
                    <a:pt x="40" y="0"/>
                    <a:pt x="36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8"/>
            <p:cNvSpPr/>
            <p:nvPr/>
          </p:nvSpPr>
          <p:spPr>
            <a:xfrm flipH="1">
              <a:off x="1237942" y="3507115"/>
              <a:ext cx="85666" cy="72002"/>
            </a:xfrm>
            <a:custGeom>
              <a:rect b="b" l="l" r="r" t="t"/>
              <a:pathLst>
                <a:path extrusionOk="0" h="469" w="558">
                  <a:moveTo>
                    <a:pt x="535" y="1"/>
                  </a:moveTo>
                  <a:cubicBezTo>
                    <a:pt x="533" y="1"/>
                    <a:pt x="530" y="1"/>
                    <a:pt x="528" y="2"/>
                  </a:cubicBezTo>
                  <a:cubicBezTo>
                    <a:pt x="483" y="9"/>
                    <a:pt x="445" y="34"/>
                    <a:pt x="413" y="59"/>
                  </a:cubicBezTo>
                  <a:cubicBezTo>
                    <a:pt x="382" y="91"/>
                    <a:pt x="343" y="117"/>
                    <a:pt x="312" y="148"/>
                  </a:cubicBezTo>
                  <a:cubicBezTo>
                    <a:pt x="299" y="167"/>
                    <a:pt x="280" y="186"/>
                    <a:pt x="261" y="212"/>
                  </a:cubicBezTo>
                  <a:cubicBezTo>
                    <a:pt x="257" y="201"/>
                    <a:pt x="250" y="197"/>
                    <a:pt x="243" y="197"/>
                  </a:cubicBezTo>
                  <a:cubicBezTo>
                    <a:pt x="237" y="197"/>
                    <a:pt x="232" y="200"/>
                    <a:pt x="229" y="206"/>
                  </a:cubicBezTo>
                  <a:cubicBezTo>
                    <a:pt x="210" y="225"/>
                    <a:pt x="197" y="244"/>
                    <a:pt x="178" y="263"/>
                  </a:cubicBezTo>
                  <a:cubicBezTo>
                    <a:pt x="166" y="282"/>
                    <a:pt x="146" y="307"/>
                    <a:pt x="134" y="326"/>
                  </a:cubicBezTo>
                  <a:cubicBezTo>
                    <a:pt x="102" y="358"/>
                    <a:pt x="64" y="390"/>
                    <a:pt x="19" y="415"/>
                  </a:cubicBezTo>
                  <a:cubicBezTo>
                    <a:pt x="7" y="422"/>
                    <a:pt x="0" y="434"/>
                    <a:pt x="7" y="453"/>
                  </a:cubicBezTo>
                  <a:cubicBezTo>
                    <a:pt x="11" y="463"/>
                    <a:pt x="19" y="469"/>
                    <a:pt x="28" y="469"/>
                  </a:cubicBezTo>
                  <a:cubicBezTo>
                    <a:pt x="32" y="469"/>
                    <a:pt x="35" y="468"/>
                    <a:pt x="38" y="466"/>
                  </a:cubicBezTo>
                  <a:cubicBezTo>
                    <a:pt x="83" y="441"/>
                    <a:pt x="121" y="415"/>
                    <a:pt x="153" y="383"/>
                  </a:cubicBezTo>
                  <a:cubicBezTo>
                    <a:pt x="153" y="390"/>
                    <a:pt x="159" y="390"/>
                    <a:pt x="159" y="396"/>
                  </a:cubicBezTo>
                  <a:cubicBezTo>
                    <a:pt x="164" y="399"/>
                    <a:pt x="171" y="400"/>
                    <a:pt x="177" y="400"/>
                  </a:cubicBezTo>
                  <a:cubicBezTo>
                    <a:pt x="185" y="400"/>
                    <a:pt x="194" y="397"/>
                    <a:pt x="197" y="390"/>
                  </a:cubicBezTo>
                  <a:cubicBezTo>
                    <a:pt x="242" y="320"/>
                    <a:pt x="299" y="256"/>
                    <a:pt x="356" y="193"/>
                  </a:cubicBezTo>
                  <a:cubicBezTo>
                    <a:pt x="388" y="167"/>
                    <a:pt x="420" y="142"/>
                    <a:pt x="451" y="117"/>
                  </a:cubicBezTo>
                  <a:lnTo>
                    <a:pt x="502" y="78"/>
                  </a:lnTo>
                  <a:cubicBezTo>
                    <a:pt x="515" y="66"/>
                    <a:pt x="534" y="47"/>
                    <a:pt x="547" y="34"/>
                  </a:cubicBezTo>
                  <a:cubicBezTo>
                    <a:pt x="558" y="17"/>
                    <a:pt x="550" y="1"/>
                    <a:pt x="5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8"/>
            <p:cNvSpPr/>
            <p:nvPr/>
          </p:nvSpPr>
          <p:spPr>
            <a:xfrm flipH="1">
              <a:off x="1309790" y="3543500"/>
              <a:ext cx="46671" cy="47285"/>
            </a:xfrm>
            <a:custGeom>
              <a:rect b="b" l="l" r="r" t="t"/>
              <a:pathLst>
                <a:path extrusionOk="0" h="308" w="304">
                  <a:moveTo>
                    <a:pt x="283" y="0"/>
                  </a:moveTo>
                  <a:cubicBezTo>
                    <a:pt x="278" y="0"/>
                    <a:pt x="274" y="2"/>
                    <a:pt x="271" y="7"/>
                  </a:cubicBezTo>
                  <a:cubicBezTo>
                    <a:pt x="259" y="13"/>
                    <a:pt x="246" y="26"/>
                    <a:pt x="240" y="38"/>
                  </a:cubicBezTo>
                  <a:cubicBezTo>
                    <a:pt x="233" y="51"/>
                    <a:pt x="221" y="64"/>
                    <a:pt x="214" y="70"/>
                  </a:cubicBezTo>
                  <a:lnTo>
                    <a:pt x="157" y="146"/>
                  </a:lnTo>
                  <a:cubicBezTo>
                    <a:pt x="113" y="185"/>
                    <a:pt x="68" y="229"/>
                    <a:pt x="17" y="261"/>
                  </a:cubicBezTo>
                  <a:cubicBezTo>
                    <a:pt x="1" y="277"/>
                    <a:pt x="13" y="308"/>
                    <a:pt x="33" y="308"/>
                  </a:cubicBezTo>
                  <a:cubicBezTo>
                    <a:pt x="36" y="308"/>
                    <a:pt x="39" y="307"/>
                    <a:pt x="43" y="305"/>
                  </a:cubicBezTo>
                  <a:cubicBezTo>
                    <a:pt x="100" y="274"/>
                    <a:pt x="151" y="235"/>
                    <a:pt x="195" y="185"/>
                  </a:cubicBezTo>
                  <a:cubicBezTo>
                    <a:pt x="221" y="166"/>
                    <a:pt x="240" y="134"/>
                    <a:pt x="259" y="108"/>
                  </a:cubicBezTo>
                  <a:cubicBezTo>
                    <a:pt x="265" y="96"/>
                    <a:pt x="278" y="77"/>
                    <a:pt x="284" y="64"/>
                  </a:cubicBezTo>
                  <a:cubicBezTo>
                    <a:pt x="291" y="51"/>
                    <a:pt x="297" y="32"/>
                    <a:pt x="303" y="19"/>
                  </a:cubicBezTo>
                  <a:cubicBezTo>
                    <a:pt x="303" y="7"/>
                    <a:pt x="293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8"/>
            <p:cNvSpPr/>
            <p:nvPr/>
          </p:nvSpPr>
          <p:spPr>
            <a:xfrm flipH="1">
              <a:off x="1345868" y="3553326"/>
              <a:ext cx="63558" cy="50816"/>
            </a:xfrm>
            <a:custGeom>
              <a:rect b="b" l="l" r="r" t="t"/>
              <a:pathLst>
                <a:path extrusionOk="0" h="331" w="414">
                  <a:moveTo>
                    <a:pt x="387" y="1"/>
                  </a:moveTo>
                  <a:cubicBezTo>
                    <a:pt x="383" y="1"/>
                    <a:pt x="379" y="2"/>
                    <a:pt x="375" y="6"/>
                  </a:cubicBezTo>
                  <a:cubicBezTo>
                    <a:pt x="318" y="57"/>
                    <a:pt x="280" y="127"/>
                    <a:pt x="216" y="178"/>
                  </a:cubicBezTo>
                  <a:cubicBezTo>
                    <a:pt x="191" y="197"/>
                    <a:pt x="159" y="222"/>
                    <a:pt x="121" y="241"/>
                  </a:cubicBezTo>
                  <a:cubicBezTo>
                    <a:pt x="108" y="248"/>
                    <a:pt x="89" y="260"/>
                    <a:pt x="70" y="267"/>
                  </a:cubicBezTo>
                  <a:cubicBezTo>
                    <a:pt x="51" y="273"/>
                    <a:pt x="32" y="279"/>
                    <a:pt x="13" y="292"/>
                  </a:cubicBezTo>
                  <a:cubicBezTo>
                    <a:pt x="0" y="305"/>
                    <a:pt x="6" y="324"/>
                    <a:pt x="25" y="330"/>
                  </a:cubicBezTo>
                  <a:cubicBezTo>
                    <a:pt x="70" y="330"/>
                    <a:pt x="114" y="324"/>
                    <a:pt x="153" y="305"/>
                  </a:cubicBezTo>
                  <a:cubicBezTo>
                    <a:pt x="197" y="286"/>
                    <a:pt x="235" y="267"/>
                    <a:pt x="267" y="235"/>
                  </a:cubicBezTo>
                  <a:cubicBezTo>
                    <a:pt x="343" y="190"/>
                    <a:pt x="394" y="108"/>
                    <a:pt x="413" y="19"/>
                  </a:cubicBezTo>
                  <a:cubicBezTo>
                    <a:pt x="409" y="10"/>
                    <a:pt x="398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8"/>
            <p:cNvSpPr/>
            <p:nvPr/>
          </p:nvSpPr>
          <p:spPr>
            <a:xfrm flipH="1">
              <a:off x="1305952" y="4001458"/>
              <a:ext cx="37767" cy="29937"/>
            </a:xfrm>
            <a:custGeom>
              <a:rect b="b" l="l" r="r" t="t"/>
              <a:pathLst>
                <a:path extrusionOk="0" h="195" w="246">
                  <a:moveTo>
                    <a:pt x="25" y="1"/>
                  </a:moveTo>
                  <a:cubicBezTo>
                    <a:pt x="11" y="1"/>
                    <a:pt x="0" y="20"/>
                    <a:pt x="11" y="36"/>
                  </a:cubicBezTo>
                  <a:lnTo>
                    <a:pt x="112" y="112"/>
                  </a:lnTo>
                  <a:lnTo>
                    <a:pt x="157" y="150"/>
                  </a:lnTo>
                  <a:lnTo>
                    <a:pt x="182" y="176"/>
                  </a:lnTo>
                  <a:cubicBezTo>
                    <a:pt x="195" y="182"/>
                    <a:pt x="201" y="188"/>
                    <a:pt x="214" y="195"/>
                  </a:cubicBezTo>
                  <a:cubicBezTo>
                    <a:pt x="233" y="195"/>
                    <a:pt x="246" y="176"/>
                    <a:pt x="233" y="163"/>
                  </a:cubicBezTo>
                  <a:cubicBezTo>
                    <a:pt x="220" y="150"/>
                    <a:pt x="208" y="138"/>
                    <a:pt x="188" y="125"/>
                  </a:cubicBezTo>
                  <a:lnTo>
                    <a:pt x="138" y="87"/>
                  </a:lnTo>
                  <a:lnTo>
                    <a:pt x="36" y="4"/>
                  </a:lnTo>
                  <a:cubicBezTo>
                    <a:pt x="32" y="2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8"/>
            <p:cNvSpPr/>
            <p:nvPr/>
          </p:nvSpPr>
          <p:spPr>
            <a:xfrm flipH="1">
              <a:off x="609421" y="4169104"/>
              <a:ext cx="584000" cy="347421"/>
            </a:xfrm>
            <a:custGeom>
              <a:rect b="b" l="l" r="r" t="t"/>
              <a:pathLst>
                <a:path extrusionOk="0" h="2263" w="3804">
                  <a:moveTo>
                    <a:pt x="1294" y="1"/>
                  </a:moveTo>
                  <a:cubicBezTo>
                    <a:pt x="1237" y="1"/>
                    <a:pt x="1179" y="4"/>
                    <a:pt x="1122" y="11"/>
                  </a:cubicBezTo>
                  <a:cubicBezTo>
                    <a:pt x="1084" y="18"/>
                    <a:pt x="1084" y="75"/>
                    <a:pt x="1122" y="81"/>
                  </a:cubicBezTo>
                  <a:cubicBezTo>
                    <a:pt x="1243" y="100"/>
                    <a:pt x="1370" y="107"/>
                    <a:pt x="1491" y="126"/>
                  </a:cubicBezTo>
                  <a:cubicBezTo>
                    <a:pt x="1605" y="145"/>
                    <a:pt x="1726" y="170"/>
                    <a:pt x="1840" y="202"/>
                  </a:cubicBezTo>
                  <a:cubicBezTo>
                    <a:pt x="2076" y="266"/>
                    <a:pt x="2298" y="355"/>
                    <a:pt x="2514" y="469"/>
                  </a:cubicBezTo>
                  <a:cubicBezTo>
                    <a:pt x="2616" y="526"/>
                    <a:pt x="2717" y="590"/>
                    <a:pt x="2813" y="660"/>
                  </a:cubicBezTo>
                  <a:cubicBezTo>
                    <a:pt x="2863" y="691"/>
                    <a:pt x="2908" y="730"/>
                    <a:pt x="2952" y="768"/>
                  </a:cubicBezTo>
                  <a:cubicBezTo>
                    <a:pt x="3003" y="806"/>
                    <a:pt x="3067" y="844"/>
                    <a:pt x="3086" y="907"/>
                  </a:cubicBezTo>
                  <a:cubicBezTo>
                    <a:pt x="3103" y="967"/>
                    <a:pt x="3029" y="980"/>
                    <a:pt x="2950" y="980"/>
                  </a:cubicBezTo>
                  <a:cubicBezTo>
                    <a:pt x="2885" y="980"/>
                    <a:pt x="2817" y="971"/>
                    <a:pt x="2794" y="971"/>
                  </a:cubicBezTo>
                  <a:cubicBezTo>
                    <a:pt x="2666" y="958"/>
                    <a:pt x="2533" y="939"/>
                    <a:pt x="2406" y="914"/>
                  </a:cubicBezTo>
                  <a:cubicBezTo>
                    <a:pt x="2107" y="857"/>
                    <a:pt x="1815" y="761"/>
                    <a:pt x="1535" y="647"/>
                  </a:cubicBezTo>
                  <a:cubicBezTo>
                    <a:pt x="1534" y="646"/>
                    <a:pt x="1532" y="646"/>
                    <a:pt x="1530" y="646"/>
                  </a:cubicBezTo>
                  <a:cubicBezTo>
                    <a:pt x="1521" y="646"/>
                    <a:pt x="1518" y="661"/>
                    <a:pt x="1529" y="666"/>
                  </a:cubicBezTo>
                  <a:cubicBezTo>
                    <a:pt x="1783" y="799"/>
                    <a:pt x="2063" y="901"/>
                    <a:pt x="2349" y="965"/>
                  </a:cubicBezTo>
                  <a:cubicBezTo>
                    <a:pt x="2489" y="996"/>
                    <a:pt x="2635" y="1022"/>
                    <a:pt x="2781" y="1035"/>
                  </a:cubicBezTo>
                  <a:cubicBezTo>
                    <a:pt x="2844" y="1047"/>
                    <a:pt x="2908" y="1054"/>
                    <a:pt x="2972" y="1054"/>
                  </a:cubicBezTo>
                  <a:cubicBezTo>
                    <a:pt x="3041" y="1136"/>
                    <a:pt x="3111" y="1206"/>
                    <a:pt x="3194" y="1270"/>
                  </a:cubicBezTo>
                  <a:cubicBezTo>
                    <a:pt x="3283" y="1346"/>
                    <a:pt x="3366" y="1416"/>
                    <a:pt x="3448" y="1486"/>
                  </a:cubicBezTo>
                  <a:cubicBezTo>
                    <a:pt x="3499" y="1524"/>
                    <a:pt x="3588" y="1626"/>
                    <a:pt x="3480" y="1645"/>
                  </a:cubicBezTo>
                  <a:cubicBezTo>
                    <a:pt x="3456" y="1646"/>
                    <a:pt x="3432" y="1647"/>
                    <a:pt x="3408" y="1647"/>
                  </a:cubicBezTo>
                  <a:cubicBezTo>
                    <a:pt x="3343" y="1647"/>
                    <a:pt x="3278" y="1641"/>
                    <a:pt x="3213" y="1632"/>
                  </a:cubicBezTo>
                  <a:cubicBezTo>
                    <a:pt x="2838" y="1587"/>
                    <a:pt x="2469" y="1479"/>
                    <a:pt x="2126" y="1321"/>
                  </a:cubicBezTo>
                  <a:cubicBezTo>
                    <a:pt x="1929" y="1232"/>
                    <a:pt x="1739" y="1124"/>
                    <a:pt x="1561" y="996"/>
                  </a:cubicBezTo>
                  <a:cubicBezTo>
                    <a:pt x="1558" y="996"/>
                    <a:pt x="1556" y="995"/>
                    <a:pt x="1553" y="995"/>
                  </a:cubicBezTo>
                  <a:cubicBezTo>
                    <a:pt x="1539" y="995"/>
                    <a:pt x="1531" y="1011"/>
                    <a:pt x="1542" y="1022"/>
                  </a:cubicBezTo>
                  <a:cubicBezTo>
                    <a:pt x="2044" y="1429"/>
                    <a:pt x="2654" y="1676"/>
                    <a:pt x="3302" y="1746"/>
                  </a:cubicBezTo>
                  <a:cubicBezTo>
                    <a:pt x="3353" y="1753"/>
                    <a:pt x="3404" y="1759"/>
                    <a:pt x="3461" y="1759"/>
                  </a:cubicBezTo>
                  <a:cubicBezTo>
                    <a:pt x="3486" y="1823"/>
                    <a:pt x="3575" y="1861"/>
                    <a:pt x="3620" y="1918"/>
                  </a:cubicBezTo>
                  <a:cubicBezTo>
                    <a:pt x="3651" y="1956"/>
                    <a:pt x="3651" y="1988"/>
                    <a:pt x="3613" y="2020"/>
                  </a:cubicBezTo>
                  <a:cubicBezTo>
                    <a:pt x="3569" y="2045"/>
                    <a:pt x="3518" y="2070"/>
                    <a:pt x="3474" y="2089"/>
                  </a:cubicBezTo>
                  <a:cubicBezTo>
                    <a:pt x="3331" y="2141"/>
                    <a:pt x="3182" y="2167"/>
                    <a:pt x="3034" y="2167"/>
                  </a:cubicBezTo>
                  <a:cubicBezTo>
                    <a:pt x="3017" y="2167"/>
                    <a:pt x="3001" y="2166"/>
                    <a:pt x="2984" y="2166"/>
                  </a:cubicBezTo>
                  <a:cubicBezTo>
                    <a:pt x="2883" y="2147"/>
                    <a:pt x="2781" y="2140"/>
                    <a:pt x="2673" y="2134"/>
                  </a:cubicBezTo>
                  <a:cubicBezTo>
                    <a:pt x="2571" y="2121"/>
                    <a:pt x="2457" y="2102"/>
                    <a:pt x="2349" y="2083"/>
                  </a:cubicBezTo>
                  <a:cubicBezTo>
                    <a:pt x="2126" y="2045"/>
                    <a:pt x="1917" y="1988"/>
                    <a:pt x="1713" y="1912"/>
                  </a:cubicBezTo>
                  <a:cubicBezTo>
                    <a:pt x="1294" y="1759"/>
                    <a:pt x="906" y="1537"/>
                    <a:pt x="569" y="1257"/>
                  </a:cubicBezTo>
                  <a:cubicBezTo>
                    <a:pt x="379" y="1098"/>
                    <a:pt x="207" y="927"/>
                    <a:pt x="48" y="736"/>
                  </a:cubicBezTo>
                  <a:cubicBezTo>
                    <a:pt x="44" y="731"/>
                    <a:pt x="38" y="729"/>
                    <a:pt x="33" y="729"/>
                  </a:cubicBezTo>
                  <a:cubicBezTo>
                    <a:pt x="16" y="729"/>
                    <a:pt x="1" y="747"/>
                    <a:pt x="10" y="761"/>
                  </a:cubicBezTo>
                  <a:cubicBezTo>
                    <a:pt x="74" y="857"/>
                    <a:pt x="144" y="952"/>
                    <a:pt x="220" y="1041"/>
                  </a:cubicBezTo>
                  <a:cubicBezTo>
                    <a:pt x="296" y="1117"/>
                    <a:pt x="372" y="1200"/>
                    <a:pt x="455" y="1276"/>
                  </a:cubicBezTo>
                  <a:cubicBezTo>
                    <a:pt x="620" y="1429"/>
                    <a:pt x="798" y="1568"/>
                    <a:pt x="989" y="1689"/>
                  </a:cubicBezTo>
                  <a:cubicBezTo>
                    <a:pt x="1376" y="1931"/>
                    <a:pt x="1802" y="2102"/>
                    <a:pt x="2253" y="2191"/>
                  </a:cubicBezTo>
                  <a:cubicBezTo>
                    <a:pt x="2374" y="2217"/>
                    <a:pt x="2501" y="2236"/>
                    <a:pt x="2622" y="2248"/>
                  </a:cubicBezTo>
                  <a:cubicBezTo>
                    <a:pt x="2682" y="2258"/>
                    <a:pt x="2743" y="2263"/>
                    <a:pt x="2803" y="2263"/>
                  </a:cubicBezTo>
                  <a:cubicBezTo>
                    <a:pt x="2863" y="2263"/>
                    <a:pt x="2924" y="2258"/>
                    <a:pt x="2984" y="2248"/>
                  </a:cubicBezTo>
                  <a:cubicBezTo>
                    <a:pt x="3040" y="2257"/>
                    <a:pt x="3096" y="2261"/>
                    <a:pt x="3151" y="2261"/>
                  </a:cubicBezTo>
                  <a:cubicBezTo>
                    <a:pt x="3297" y="2261"/>
                    <a:pt x="3441" y="2230"/>
                    <a:pt x="3575" y="2166"/>
                  </a:cubicBezTo>
                  <a:cubicBezTo>
                    <a:pt x="3683" y="2115"/>
                    <a:pt x="3804" y="2045"/>
                    <a:pt x="3753" y="1912"/>
                  </a:cubicBezTo>
                  <a:cubicBezTo>
                    <a:pt x="3734" y="1854"/>
                    <a:pt x="3696" y="1810"/>
                    <a:pt x="3651" y="1784"/>
                  </a:cubicBezTo>
                  <a:cubicBezTo>
                    <a:pt x="3626" y="1765"/>
                    <a:pt x="3601" y="1753"/>
                    <a:pt x="3575" y="1734"/>
                  </a:cubicBezTo>
                  <a:lnTo>
                    <a:pt x="3569" y="1727"/>
                  </a:lnTo>
                  <a:cubicBezTo>
                    <a:pt x="3645" y="1683"/>
                    <a:pt x="3671" y="1581"/>
                    <a:pt x="3613" y="1505"/>
                  </a:cubicBezTo>
                  <a:cubicBezTo>
                    <a:pt x="3582" y="1454"/>
                    <a:pt x="3543" y="1416"/>
                    <a:pt x="3499" y="1378"/>
                  </a:cubicBezTo>
                  <a:cubicBezTo>
                    <a:pt x="3448" y="1333"/>
                    <a:pt x="3391" y="1289"/>
                    <a:pt x="3340" y="1244"/>
                  </a:cubicBezTo>
                  <a:cubicBezTo>
                    <a:pt x="3257" y="1174"/>
                    <a:pt x="3181" y="1104"/>
                    <a:pt x="3099" y="1041"/>
                  </a:cubicBezTo>
                  <a:cubicBezTo>
                    <a:pt x="3111" y="1041"/>
                    <a:pt x="3124" y="1028"/>
                    <a:pt x="3137" y="1022"/>
                  </a:cubicBezTo>
                  <a:cubicBezTo>
                    <a:pt x="3245" y="933"/>
                    <a:pt x="3143" y="793"/>
                    <a:pt x="3067" y="730"/>
                  </a:cubicBezTo>
                  <a:cubicBezTo>
                    <a:pt x="2965" y="641"/>
                    <a:pt x="2851" y="558"/>
                    <a:pt x="2736" y="482"/>
                  </a:cubicBezTo>
                  <a:cubicBezTo>
                    <a:pt x="2514" y="336"/>
                    <a:pt x="2272" y="215"/>
                    <a:pt x="2012" y="139"/>
                  </a:cubicBezTo>
                  <a:cubicBezTo>
                    <a:pt x="1872" y="88"/>
                    <a:pt x="1726" y="56"/>
                    <a:pt x="1580" y="31"/>
                  </a:cubicBezTo>
                  <a:cubicBezTo>
                    <a:pt x="1485" y="11"/>
                    <a:pt x="1389" y="1"/>
                    <a:pt x="1294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 flipH="1">
              <a:off x="646420" y="4802692"/>
              <a:ext cx="56189" cy="13049"/>
            </a:xfrm>
            <a:custGeom>
              <a:rect b="b" l="l" r="r" t="t"/>
              <a:pathLst>
                <a:path extrusionOk="0" h="85" w="366">
                  <a:moveTo>
                    <a:pt x="32" y="0"/>
                  </a:moveTo>
                  <a:cubicBezTo>
                    <a:pt x="12" y="0"/>
                    <a:pt x="1" y="36"/>
                    <a:pt x="29" y="47"/>
                  </a:cubicBezTo>
                  <a:cubicBezTo>
                    <a:pt x="80" y="66"/>
                    <a:pt x="137" y="79"/>
                    <a:pt x="188" y="85"/>
                  </a:cubicBezTo>
                  <a:lnTo>
                    <a:pt x="270" y="85"/>
                  </a:lnTo>
                  <a:cubicBezTo>
                    <a:pt x="296" y="85"/>
                    <a:pt x="321" y="79"/>
                    <a:pt x="346" y="66"/>
                  </a:cubicBezTo>
                  <a:cubicBezTo>
                    <a:pt x="366" y="60"/>
                    <a:pt x="359" y="34"/>
                    <a:pt x="340" y="28"/>
                  </a:cubicBezTo>
                  <a:lnTo>
                    <a:pt x="194" y="28"/>
                  </a:lnTo>
                  <a:cubicBezTo>
                    <a:pt x="143" y="28"/>
                    <a:pt x="92" y="15"/>
                    <a:pt x="41" y="2"/>
                  </a:cubicBezTo>
                  <a:cubicBezTo>
                    <a:pt x="38" y="1"/>
                    <a:pt x="35" y="0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 flipH="1">
              <a:off x="663921" y="4705973"/>
              <a:ext cx="40223" cy="19037"/>
            </a:xfrm>
            <a:custGeom>
              <a:rect b="b" l="l" r="r" t="t"/>
              <a:pathLst>
                <a:path extrusionOk="0" h="124" w="262">
                  <a:moveTo>
                    <a:pt x="28" y="1"/>
                  </a:moveTo>
                  <a:cubicBezTo>
                    <a:pt x="17" y="1"/>
                    <a:pt x="7" y="7"/>
                    <a:pt x="7" y="16"/>
                  </a:cubicBezTo>
                  <a:cubicBezTo>
                    <a:pt x="1" y="29"/>
                    <a:pt x="7" y="41"/>
                    <a:pt x="20" y="48"/>
                  </a:cubicBezTo>
                  <a:lnTo>
                    <a:pt x="121" y="92"/>
                  </a:lnTo>
                  <a:cubicBezTo>
                    <a:pt x="140" y="99"/>
                    <a:pt x="159" y="105"/>
                    <a:pt x="179" y="111"/>
                  </a:cubicBezTo>
                  <a:cubicBezTo>
                    <a:pt x="198" y="118"/>
                    <a:pt x="217" y="118"/>
                    <a:pt x="236" y="124"/>
                  </a:cubicBezTo>
                  <a:cubicBezTo>
                    <a:pt x="255" y="124"/>
                    <a:pt x="261" y="99"/>
                    <a:pt x="248" y="86"/>
                  </a:cubicBezTo>
                  <a:cubicBezTo>
                    <a:pt x="229" y="73"/>
                    <a:pt x="217" y="67"/>
                    <a:pt x="198" y="60"/>
                  </a:cubicBezTo>
                  <a:lnTo>
                    <a:pt x="172" y="48"/>
                  </a:lnTo>
                  <a:lnTo>
                    <a:pt x="147" y="35"/>
                  </a:lnTo>
                  <a:lnTo>
                    <a:pt x="39" y="3"/>
                  </a:lnTo>
                  <a:cubicBezTo>
                    <a:pt x="35" y="2"/>
                    <a:pt x="31" y="1"/>
                    <a:pt x="28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8"/>
            <p:cNvSpPr/>
            <p:nvPr/>
          </p:nvSpPr>
          <p:spPr>
            <a:xfrm flipH="1">
              <a:off x="737305" y="4739133"/>
              <a:ext cx="53272" cy="31933"/>
            </a:xfrm>
            <a:custGeom>
              <a:rect b="b" l="l" r="r" t="t"/>
              <a:pathLst>
                <a:path extrusionOk="0" h="208" w="347">
                  <a:moveTo>
                    <a:pt x="32" y="1"/>
                  </a:moveTo>
                  <a:cubicBezTo>
                    <a:pt x="12" y="1"/>
                    <a:pt x="1" y="30"/>
                    <a:pt x="17" y="41"/>
                  </a:cubicBezTo>
                  <a:cubicBezTo>
                    <a:pt x="68" y="73"/>
                    <a:pt x="112" y="105"/>
                    <a:pt x="157" y="137"/>
                  </a:cubicBezTo>
                  <a:lnTo>
                    <a:pt x="227" y="175"/>
                  </a:lnTo>
                  <a:cubicBezTo>
                    <a:pt x="252" y="194"/>
                    <a:pt x="278" y="207"/>
                    <a:pt x="309" y="207"/>
                  </a:cubicBezTo>
                  <a:cubicBezTo>
                    <a:pt x="312" y="207"/>
                    <a:pt x="315" y="208"/>
                    <a:pt x="317" y="208"/>
                  </a:cubicBezTo>
                  <a:cubicBezTo>
                    <a:pt x="337" y="208"/>
                    <a:pt x="346" y="186"/>
                    <a:pt x="335" y="169"/>
                  </a:cubicBezTo>
                  <a:cubicBezTo>
                    <a:pt x="316" y="143"/>
                    <a:pt x="290" y="124"/>
                    <a:pt x="265" y="111"/>
                  </a:cubicBezTo>
                  <a:lnTo>
                    <a:pt x="195" y="73"/>
                  </a:lnTo>
                  <a:lnTo>
                    <a:pt x="42" y="3"/>
                  </a:lnTo>
                  <a:cubicBezTo>
                    <a:pt x="39" y="2"/>
                    <a:pt x="36" y="1"/>
                    <a:pt x="32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8"/>
            <p:cNvSpPr/>
            <p:nvPr/>
          </p:nvSpPr>
          <p:spPr>
            <a:xfrm flipH="1">
              <a:off x="936116" y="4769838"/>
              <a:ext cx="136789" cy="45443"/>
            </a:xfrm>
            <a:custGeom>
              <a:rect b="b" l="l" r="r" t="t"/>
              <a:pathLst>
                <a:path extrusionOk="0" h="296" w="891">
                  <a:moveTo>
                    <a:pt x="32" y="0"/>
                  </a:moveTo>
                  <a:cubicBezTo>
                    <a:pt x="13" y="0"/>
                    <a:pt x="0" y="26"/>
                    <a:pt x="13" y="38"/>
                  </a:cubicBezTo>
                  <a:cubicBezTo>
                    <a:pt x="64" y="96"/>
                    <a:pt x="121" y="140"/>
                    <a:pt x="197" y="159"/>
                  </a:cubicBezTo>
                  <a:cubicBezTo>
                    <a:pt x="267" y="197"/>
                    <a:pt x="344" y="223"/>
                    <a:pt x="420" y="242"/>
                  </a:cubicBezTo>
                  <a:cubicBezTo>
                    <a:pt x="496" y="261"/>
                    <a:pt x="572" y="274"/>
                    <a:pt x="649" y="286"/>
                  </a:cubicBezTo>
                  <a:cubicBezTo>
                    <a:pt x="680" y="289"/>
                    <a:pt x="723" y="296"/>
                    <a:pt x="765" y="296"/>
                  </a:cubicBezTo>
                  <a:cubicBezTo>
                    <a:pt x="806" y="296"/>
                    <a:pt x="846" y="289"/>
                    <a:pt x="871" y="267"/>
                  </a:cubicBezTo>
                  <a:cubicBezTo>
                    <a:pt x="890" y="248"/>
                    <a:pt x="890" y="223"/>
                    <a:pt x="871" y="210"/>
                  </a:cubicBezTo>
                  <a:cubicBezTo>
                    <a:pt x="820" y="172"/>
                    <a:pt x="731" y="178"/>
                    <a:pt x="668" y="172"/>
                  </a:cubicBezTo>
                  <a:cubicBezTo>
                    <a:pt x="591" y="166"/>
                    <a:pt x="522" y="153"/>
                    <a:pt x="445" y="140"/>
                  </a:cubicBezTo>
                  <a:cubicBezTo>
                    <a:pt x="375" y="121"/>
                    <a:pt x="306" y="102"/>
                    <a:pt x="236" y="77"/>
                  </a:cubicBezTo>
                  <a:cubicBezTo>
                    <a:pt x="204" y="64"/>
                    <a:pt x="172" y="45"/>
                    <a:pt x="134" y="32"/>
                  </a:cubicBezTo>
                  <a:cubicBezTo>
                    <a:pt x="102" y="19"/>
                    <a:pt x="70" y="7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8"/>
            <p:cNvSpPr/>
            <p:nvPr/>
          </p:nvSpPr>
          <p:spPr>
            <a:xfrm flipH="1">
              <a:off x="1045424" y="4748191"/>
              <a:ext cx="36078" cy="13971"/>
            </a:xfrm>
            <a:custGeom>
              <a:rect b="b" l="l" r="r" t="t"/>
              <a:pathLst>
                <a:path extrusionOk="0" h="91" w="235">
                  <a:moveTo>
                    <a:pt x="33" y="1"/>
                  </a:moveTo>
                  <a:cubicBezTo>
                    <a:pt x="10" y="1"/>
                    <a:pt x="1" y="40"/>
                    <a:pt x="25" y="46"/>
                  </a:cubicBezTo>
                  <a:lnTo>
                    <a:pt x="120" y="71"/>
                  </a:lnTo>
                  <a:lnTo>
                    <a:pt x="165" y="84"/>
                  </a:lnTo>
                  <a:cubicBezTo>
                    <a:pt x="171" y="84"/>
                    <a:pt x="184" y="90"/>
                    <a:pt x="190" y="90"/>
                  </a:cubicBezTo>
                  <a:lnTo>
                    <a:pt x="215" y="90"/>
                  </a:lnTo>
                  <a:cubicBezTo>
                    <a:pt x="228" y="84"/>
                    <a:pt x="234" y="71"/>
                    <a:pt x="222" y="59"/>
                  </a:cubicBezTo>
                  <a:cubicBezTo>
                    <a:pt x="215" y="52"/>
                    <a:pt x="209" y="52"/>
                    <a:pt x="203" y="46"/>
                  </a:cubicBezTo>
                  <a:cubicBezTo>
                    <a:pt x="196" y="46"/>
                    <a:pt x="184" y="40"/>
                    <a:pt x="177" y="40"/>
                  </a:cubicBezTo>
                  <a:lnTo>
                    <a:pt x="133" y="27"/>
                  </a:lnTo>
                  <a:lnTo>
                    <a:pt x="37" y="1"/>
                  </a:lnTo>
                  <a:cubicBezTo>
                    <a:pt x="36" y="1"/>
                    <a:pt x="34" y="1"/>
                    <a:pt x="33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8"/>
            <p:cNvSpPr/>
            <p:nvPr/>
          </p:nvSpPr>
          <p:spPr>
            <a:xfrm flipH="1">
              <a:off x="1199101" y="4584997"/>
              <a:ext cx="32086" cy="32393"/>
            </a:xfrm>
            <a:custGeom>
              <a:rect b="b" l="l" r="r" t="t"/>
              <a:pathLst>
                <a:path extrusionOk="0" h="211" w="209">
                  <a:moveTo>
                    <a:pt x="35" y="0"/>
                  </a:moveTo>
                  <a:cubicBezTo>
                    <a:pt x="18" y="0"/>
                    <a:pt x="1" y="23"/>
                    <a:pt x="15" y="41"/>
                  </a:cubicBezTo>
                  <a:lnTo>
                    <a:pt x="91" y="130"/>
                  </a:lnTo>
                  <a:cubicBezTo>
                    <a:pt x="116" y="156"/>
                    <a:pt x="148" y="181"/>
                    <a:pt x="180" y="207"/>
                  </a:cubicBezTo>
                  <a:cubicBezTo>
                    <a:pt x="183" y="210"/>
                    <a:pt x="186" y="211"/>
                    <a:pt x="189" y="211"/>
                  </a:cubicBezTo>
                  <a:cubicBezTo>
                    <a:pt x="200" y="211"/>
                    <a:pt x="209" y="197"/>
                    <a:pt x="199" y="188"/>
                  </a:cubicBezTo>
                  <a:cubicBezTo>
                    <a:pt x="180" y="156"/>
                    <a:pt x="155" y="124"/>
                    <a:pt x="129" y="99"/>
                  </a:cubicBezTo>
                  <a:lnTo>
                    <a:pt x="53" y="10"/>
                  </a:lnTo>
                  <a:cubicBezTo>
                    <a:pt x="48" y="3"/>
                    <a:pt x="42" y="0"/>
                    <a:pt x="3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8"/>
            <p:cNvSpPr/>
            <p:nvPr/>
          </p:nvSpPr>
          <p:spPr>
            <a:xfrm flipH="1">
              <a:off x="1207391" y="4536177"/>
              <a:ext cx="99329" cy="103014"/>
            </a:xfrm>
            <a:custGeom>
              <a:rect b="b" l="l" r="r" t="t"/>
              <a:pathLst>
                <a:path extrusionOk="0" h="671" w="647">
                  <a:moveTo>
                    <a:pt x="23" y="1"/>
                  </a:moveTo>
                  <a:cubicBezTo>
                    <a:pt x="10" y="1"/>
                    <a:pt x="0" y="12"/>
                    <a:pt x="5" y="29"/>
                  </a:cubicBezTo>
                  <a:cubicBezTo>
                    <a:pt x="75" y="162"/>
                    <a:pt x="157" y="283"/>
                    <a:pt x="259" y="398"/>
                  </a:cubicBezTo>
                  <a:cubicBezTo>
                    <a:pt x="303" y="455"/>
                    <a:pt x="361" y="506"/>
                    <a:pt x="418" y="556"/>
                  </a:cubicBezTo>
                  <a:cubicBezTo>
                    <a:pt x="443" y="582"/>
                    <a:pt x="475" y="607"/>
                    <a:pt x="500" y="626"/>
                  </a:cubicBezTo>
                  <a:cubicBezTo>
                    <a:pt x="532" y="658"/>
                    <a:pt x="570" y="671"/>
                    <a:pt x="608" y="671"/>
                  </a:cubicBezTo>
                  <a:cubicBezTo>
                    <a:pt x="634" y="671"/>
                    <a:pt x="647" y="645"/>
                    <a:pt x="640" y="620"/>
                  </a:cubicBezTo>
                  <a:cubicBezTo>
                    <a:pt x="627" y="582"/>
                    <a:pt x="589" y="556"/>
                    <a:pt x="564" y="544"/>
                  </a:cubicBezTo>
                  <a:cubicBezTo>
                    <a:pt x="532" y="518"/>
                    <a:pt x="507" y="499"/>
                    <a:pt x="481" y="480"/>
                  </a:cubicBezTo>
                  <a:cubicBezTo>
                    <a:pt x="424" y="436"/>
                    <a:pt x="373" y="385"/>
                    <a:pt x="322" y="334"/>
                  </a:cubicBezTo>
                  <a:cubicBezTo>
                    <a:pt x="214" y="232"/>
                    <a:pt x="125" y="124"/>
                    <a:pt x="43" y="10"/>
                  </a:cubicBezTo>
                  <a:cubicBezTo>
                    <a:pt x="36" y="4"/>
                    <a:pt x="29" y="1"/>
                    <a:pt x="23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8"/>
            <p:cNvSpPr/>
            <p:nvPr/>
          </p:nvSpPr>
          <p:spPr>
            <a:xfrm flipH="1">
              <a:off x="1118655" y="4656999"/>
              <a:ext cx="62330" cy="40837"/>
            </a:xfrm>
            <a:custGeom>
              <a:rect b="b" l="l" r="r" t="t"/>
              <a:pathLst>
                <a:path extrusionOk="0" h="266" w="406">
                  <a:moveTo>
                    <a:pt x="25" y="0"/>
                  </a:moveTo>
                  <a:cubicBezTo>
                    <a:pt x="11" y="0"/>
                    <a:pt x="0" y="16"/>
                    <a:pt x="5" y="36"/>
                  </a:cubicBezTo>
                  <a:cubicBezTo>
                    <a:pt x="44" y="100"/>
                    <a:pt x="101" y="151"/>
                    <a:pt x="164" y="189"/>
                  </a:cubicBezTo>
                  <a:cubicBezTo>
                    <a:pt x="196" y="208"/>
                    <a:pt x="234" y="227"/>
                    <a:pt x="266" y="240"/>
                  </a:cubicBezTo>
                  <a:cubicBezTo>
                    <a:pt x="285" y="246"/>
                    <a:pt x="298" y="259"/>
                    <a:pt x="317" y="265"/>
                  </a:cubicBezTo>
                  <a:lnTo>
                    <a:pt x="349" y="265"/>
                  </a:lnTo>
                  <a:cubicBezTo>
                    <a:pt x="361" y="265"/>
                    <a:pt x="374" y="259"/>
                    <a:pt x="380" y="252"/>
                  </a:cubicBezTo>
                  <a:cubicBezTo>
                    <a:pt x="399" y="246"/>
                    <a:pt x="406" y="227"/>
                    <a:pt x="399" y="214"/>
                  </a:cubicBezTo>
                  <a:cubicBezTo>
                    <a:pt x="393" y="208"/>
                    <a:pt x="387" y="201"/>
                    <a:pt x="380" y="195"/>
                  </a:cubicBezTo>
                  <a:lnTo>
                    <a:pt x="374" y="189"/>
                  </a:lnTo>
                  <a:cubicBezTo>
                    <a:pt x="374" y="189"/>
                    <a:pt x="368" y="182"/>
                    <a:pt x="361" y="176"/>
                  </a:cubicBezTo>
                  <a:cubicBezTo>
                    <a:pt x="342" y="163"/>
                    <a:pt x="323" y="157"/>
                    <a:pt x="304" y="151"/>
                  </a:cubicBezTo>
                  <a:cubicBezTo>
                    <a:pt x="272" y="138"/>
                    <a:pt x="247" y="119"/>
                    <a:pt x="215" y="100"/>
                  </a:cubicBezTo>
                  <a:cubicBezTo>
                    <a:pt x="202" y="100"/>
                    <a:pt x="190" y="87"/>
                    <a:pt x="177" y="81"/>
                  </a:cubicBezTo>
                  <a:cubicBezTo>
                    <a:pt x="164" y="74"/>
                    <a:pt x="152" y="62"/>
                    <a:pt x="133" y="55"/>
                  </a:cubicBezTo>
                  <a:cubicBezTo>
                    <a:pt x="107" y="30"/>
                    <a:pt x="75" y="17"/>
                    <a:pt x="37" y="4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8"/>
            <p:cNvSpPr/>
            <p:nvPr/>
          </p:nvSpPr>
          <p:spPr>
            <a:xfrm flipH="1">
              <a:off x="909864" y="4148379"/>
              <a:ext cx="62484" cy="18730"/>
            </a:xfrm>
            <a:custGeom>
              <a:rect b="b" l="l" r="r" t="t"/>
              <a:pathLst>
                <a:path extrusionOk="0" h="122" w="407">
                  <a:moveTo>
                    <a:pt x="25" y="0"/>
                  </a:moveTo>
                  <a:cubicBezTo>
                    <a:pt x="0" y="0"/>
                    <a:pt x="0" y="51"/>
                    <a:pt x="25" y="51"/>
                  </a:cubicBezTo>
                  <a:cubicBezTo>
                    <a:pt x="83" y="51"/>
                    <a:pt x="146" y="57"/>
                    <a:pt x="203" y="77"/>
                  </a:cubicBezTo>
                  <a:cubicBezTo>
                    <a:pt x="261" y="96"/>
                    <a:pt x="318" y="108"/>
                    <a:pt x="381" y="121"/>
                  </a:cubicBezTo>
                  <a:cubicBezTo>
                    <a:pt x="394" y="121"/>
                    <a:pt x="407" y="108"/>
                    <a:pt x="394" y="96"/>
                  </a:cubicBezTo>
                  <a:cubicBezTo>
                    <a:pt x="343" y="51"/>
                    <a:pt x="286" y="26"/>
                    <a:pt x="216" y="19"/>
                  </a:cubicBezTo>
                  <a:cubicBezTo>
                    <a:pt x="153" y="7"/>
                    <a:pt x="89" y="0"/>
                    <a:pt x="25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8"/>
            <p:cNvSpPr/>
            <p:nvPr/>
          </p:nvSpPr>
          <p:spPr>
            <a:xfrm flipH="1">
              <a:off x="1180064" y="3987027"/>
              <a:ext cx="152755" cy="31319"/>
            </a:xfrm>
            <a:custGeom>
              <a:rect b="b" l="l" r="r" t="t"/>
              <a:pathLst>
                <a:path extrusionOk="0" h="204" w="995">
                  <a:moveTo>
                    <a:pt x="31" y="0"/>
                  </a:moveTo>
                  <a:cubicBezTo>
                    <a:pt x="11" y="0"/>
                    <a:pt x="0" y="30"/>
                    <a:pt x="22" y="41"/>
                  </a:cubicBezTo>
                  <a:cubicBezTo>
                    <a:pt x="162" y="143"/>
                    <a:pt x="321" y="193"/>
                    <a:pt x="492" y="200"/>
                  </a:cubicBezTo>
                  <a:cubicBezTo>
                    <a:pt x="523" y="202"/>
                    <a:pt x="553" y="204"/>
                    <a:pt x="583" y="204"/>
                  </a:cubicBezTo>
                  <a:cubicBezTo>
                    <a:pt x="636" y="204"/>
                    <a:pt x="688" y="199"/>
                    <a:pt x="740" y="187"/>
                  </a:cubicBezTo>
                  <a:cubicBezTo>
                    <a:pt x="823" y="181"/>
                    <a:pt x="905" y="149"/>
                    <a:pt x="975" y="98"/>
                  </a:cubicBezTo>
                  <a:cubicBezTo>
                    <a:pt x="994" y="79"/>
                    <a:pt x="975" y="54"/>
                    <a:pt x="956" y="54"/>
                  </a:cubicBezTo>
                  <a:cubicBezTo>
                    <a:pt x="880" y="66"/>
                    <a:pt x="810" y="92"/>
                    <a:pt x="734" y="104"/>
                  </a:cubicBezTo>
                  <a:cubicBezTo>
                    <a:pt x="658" y="117"/>
                    <a:pt x="575" y="117"/>
                    <a:pt x="499" y="117"/>
                  </a:cubicBezTo>
                  <a:cubicBezTo>
                    <a:pt x="340" y="104"/>
                    <a:pt x="187" y="66"/>
                    <a:pt x="41" y="3"/>
                  </a:cubicBezTo>
                  <a:cubicBezTo>
                    <a:pt x="38" y="1"/>
                    <a:pt x="34" y="0"/>
                    <a:pt x="31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8"/>
            <p:cNvSpPr/>
            <p:nvPr/>
          </p:nvSpPr>
          <p:spPr>
            <a:xfrm flipH="1">
              <a:off x="888371" y="3888312"/>
              <a:ext cx="57417" cy="47438"/>
            </a:xfrm>
            <a:custGeom>
              <a:rect b="b" l="l" r="r" t="t"/>
              <a:pathLst>
                <a:path extrusionOk="0" h="309" w="374">
                  <a:moveTo>
                    <a:pt x="26" y="0"/>
                  </a:moveTo>
                  <a:cubicBezTo>
                    <a:pt x="12" y="0"/>
                    <a:pt x="1" y="20"/>
                    <a:pt x="11" y="36"/>
                  </a:cubicBezTo>
                  <a:cubicBezTo>
                    <a:pt x="30" y="61"/>
                    <a:pt x="56" y="87"/>
                    <a:pt x="81" y="112"/>
                  </a:cubicBezTo>
                  <a:lnTo>
                    <a:pt x="164" y="182"/>
                  </a:lnTo>
                  <a:cubicBezTo>
                    <a:pt x="189" y="207"/>
                    <a:pt x="215" y="226"/>
                    <a:pt x="240" y="252"/>
                  </a:cubicBezTo>
                  <a:cubicBezTo>
                    <a:pt x="253" y="264"/>
                    <a:pt x="266" y="271"/>
                    <a:pt x="278" y="284"/>
                  </a:cubicBezTo>
                  <a:cubicBezTo>
                    <a:pt x="297" y="296"/>
                    <a:pt x="316" y="303"/>
                    <a:pt x="335" y="309"/>
                  </a:cubicBezTo>
                  <a:cubicBezTo>
                    <a:pt x="361" y="309"/>
                    <a:pt x="374" y="284"/>
                    <a:pt x="367" y="264"/>
                  </a:cubicBezTo>
                  <a:cubicBezTo>
                    <a:pt x="361" y="245"/>
                    <a:pt x="348" y="233"/>
                    <a:pt x="335" y="220"/>
                  </a:cubicBezTo>
                  <a:cubicBezTo>
                    <a:pt x="323" y="207"/>
                    <a:pt x="310" y="195"/>
                    <a:pt x="297" y="188"/>
                  </a:cubicBezTo>
                  <a:lnTo>
                    <a:pt x="208" y="118"/>
                  </a:lnTo>
                  <a:lnTo>
                    <a:pt x="132" y="55"/>
                  </a:lnTo>
                  <a:cubicBezTo>
                    <a:pt x="100" y="36"/>
                    <a:pt x="69" y="17"/>
                    <a:pt x="37" y="4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8"/>
            <p:cNvSpPr/>
            <p:nvPr/>
          </p:nvSpPr>
          <p:spPr>
            <a:xfrm flipH="1">
              <a:off x="936116" y="3893531"/>
              <a:ext cx="28862" cy="26713"/>
            </a:xfrm>
            <a:custGeom>
              <a:rect b="b" l="l" r="r" t="t"/>
              <a:pathLst>
                <a:path extrusionOk="0" h="174" w="188">
                  <a:moveTo>
                    <a:pt x="27" y="0"/>
                  </a:moveTo>
                  <a:cubicBezTo>
                    <a:pt x="14" y="0"/>
                    <a:pt x="0" y="15"/>
                    <a:pt x="9" y="33"/>
                  </a:cubicBezTo>
                  <a:cubicBezTo>
                    <a:pt x="28" y="65"/>
                    <a:pt x="54" y="91"/>
                    <a:pt x="79" y="116"/>
                  </a:cubicBezTo>
                  <a:cubicBezTo>
                    <a:pt x="85" y="129"/>
                    <a:pt x="98" y="141"/>
                    <a:pt x="117" y="148"/>
                  </a:cubicBezTo>
                  <a:lnTo>
                    <a:pt x="143" y="167"/>
                  </a:lnTo>
                  <a:cubicBezTo>
                    <a:pt x="143" y="167"/>
                    <a:pt x="149" y="173"/>
                    <a:pt x="155" y="173"/>
                  </a:cubicBezTo>
                  <a:lnTo>
                    <a:pt x="168" y="173"/>
                  </a:lnTo>
                  <a:cubicBezTo>
                    <a:pt x="181" y="167"/>
                    <a:pt x="187" y="161"/>
                    <a:pt x="181" y="148"/>
                  </a:cubicBezTo>
                  <a:lnTo>
                    <a:pt x="181" y="141"/>
                  </a:lnTo>
                  <a:cubicBezTo>
                    <a:pt x="174" y="135"/>
                    <a:pt x="168" y="129"/>
                    <a:pt x="168" y="122"/>
                  </a:cubicBezTo>
                  <a:lnTo>
                    <a:pt x="149" y="110"/>
                  </a:lnTo>
                  <a:cubicBezTo>
                    <a:pt x="136" y="97"/>
                    <a:pt x="124" y="84"/>
                    <a:pt x="111" y="78"/>
                  </a:cubicBezTo>
                  <a:lnTo>
                    <a:pt x="92" y="59"/>
                  </a:lnTo>
                  <a:lnTo>
                    <a:pt x="79" y="46"/>
                  </a:lnTo>
                  <a:cubicBezTo>
                    <a:pt x="66" y="33"/>
                    <a:pt x="54" y="21"/>
                    <a:pt x="41" y="8"/>
                  </a:cubicBezTo>
                  <a:cubicBezTo>
                    <a:pt x="37" y="3"/>
                    <a:pt x="32" y="0"/>
                    <a:pt x="27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8"/>
            <p:cNvSpPr/>
            <p:nvPr/>
          </p:nvSpPr>
          <p:spPr>
            <a:xfrm flipH="1">
              <a:off x="953772" y="3890461"/>
              <a:ext cx="53272" cy="42065"/>
            </a:xfrm>
            <a:custGeom>
              <a:rect b="b" l="l" r="r" t="t"/>
              <a:pathLst>
                <a:path extrusionOk="0" h="274" w="347">
                  <a:moveTo>
                    <a:pt x="34" y="0"/>
                  </a:moveTo>
                  <a:cubicBezTo>
                    <a:pt x="17" y="0"/>
                    <a:pt x="1" y="30"/>
                    <a:pt x="23" y="41"/>
                  </a:cubicBezTo>
                  <a:cubicBezTo>
                    <a:pt x="48" y="60"/>
                    <a:pt x="67" y="73"/>
                    <a:pt x="93" y="92"/>
                  </a:cubicBezTo>
                  <a:cubicBezTo>
                    <a:pt x="112" y="111"/>
                    <a:pt x="137" y="130"/>
                    <a:pt x="162" y="149"/>
                  </a:cubicBezTo>
                  <a:cubicBezTo>
                    <a:pt x="182" y="161"/>
                    <a:pt x="201" y="181"/>
                    <a:pt x="226" y="200"/>
                  </a:cubicBezTo>
                  <a:cubicBezTo>
                    <a:pt x="232" y="212"/>
                    <a:pt x="245" y="225"/>
                    <a:pt x="251" y="231"/>
                  </a:cubicBezTo>
                  <a:cubicBezTo>
                    <a:pt x="264" y="250"/>
                    <a:pt x="277" y="263"/>
                    <a:pt x="296" y="270"/>
                  </a:cubicBezTo>
                  <a:cubicBezTo>
                    <a:pt x="301" y="272"/>
                    <a:pt x="307" y="273"/>
                    <a:pt x="312" y="273"/>
                  </a:cubicBezTo>
                  <a:cubicBezTo>
                    <a:pt x="331" y="273"/>
                    <a:pt x="347" y="256"/>
                    <a:pt x="347" y="231"/>
                  </a:cubicBezTo>
                  <a:cubicBezTo>
                    <a:pt x="328" y="200"/>
                    <a:pt x="309" y="168"/>
                    <a:pt x="277" y="149"/>
                  </a:cubicBezTo>
                  <a:cubicBezTo>
                    <a:pt x="258" y="123"/>
                    <a:pt x="232" y="104"/>
                    <a:pt x="213" y="85"/>
                  </a:cubicBezTo>
                  <a:cubicBezTo>
                    <a:pt x="188" y="66"/>
                    <a:pt x="162" y="53"/>
                    <a:pt x="137" y="41"/>
                  </a:cubicBezTo>
                  <a:cubicBezTo>
                    <a:pt x="105" y="22"/>
                    <a:pt x="74" y="9"/>
                    <a:pt x="42" y="3"/>
                  </a:cubicBezTo>
                  <a:cubicBezTo>
                    <a:pt x="39" y="1"/>
                    <a:pt x="36" y="0"/>
                    <a:pt x="34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8"/>
            <p:cNvSpPr/>
            <p:nvPr/>
          </p:nvSpPr>
          <p:spPr>
            <a:xfrm flipH="1">
              <a:off x="986932" y="3889386"/>
              <a:ext cx="42986" cy="26866"/>
            </a:xfrm>
            <a:custGeom>
              <a:rect b="b" l="l" r="r" t="t"/>
              <a:pathLst>
                <a:path extrusionOk="0" h="175" w="280">
                  <a:moveTo>
                    <a:pt x="25" y="1"/>
                  </a:moveTo>
                  <a:cubicBezTo>
                    <a:pt x="19" y="1"/>
                    <a:pt x="11" y="5"/>
                    <a:pt x="6" y="10"/>
                  </a:cubicBezTo>
                  <a:cubicBezTo>
                    <a:pt x="0" y="22"/>
                    <a:pt x="6" y="35"/>
                    <a:pt x="19" y="41"/>
                  </a:cubicBezTo>
                  <a:cubicBezTo>
                    <a:pt x="64" y="54"/>
                    <a:pt x="102" y="73"/>
                    <a:pt x="140" y="99"/>
                  </a:cubicBezTo>
                  <a:cubicBezTo>
                    <a:pt x="159" y="111"/>
                    <a:pt x="178" y="124"/>
                    <a:pt x="197" y="137"/>
                  </a:cubicBezTo>
                  <a:cubicBezTo>
                    <a:pt x="216" y="149"/>
                    <a:pt x="216" y="149"/>
                    <a:pt x="229" y="156"/>
                  </a:cubicBezTo>
                  <a:cubicBezTo>
                    <a:pt x="235" y="168"/>
                    <a:pt x="248" y="168"/>
                    <a:pt x="261" y="175"/>
                  </a:cubicBezTo>
                  <a:cubicBezTo>
                    <a:pt x="273" y="175"/>
                    <a:pt x="280" y="168"/>
                    <a:pt x="280" y="156"/>
                  </a:cubicBezTo>
                  <a:cubicBezTo>
                    <a:pt x="273" y="143"/>
                    <a:pt x="267" y="130"/>
                    <a:pt x="261" y="124"/>
                  </a:cubicBezTo>
                  <a:cubicBezTo>
                    <a:pt x="254" y="118"/>
                    <a:pt x="242" y="105"/>
                    <a:pt x="235" y="99"/>
                  </a:cubicBezTo>
                  <a:cubicBezTo>
                    <a:pt x="210" y="80"/>
                    <a:pt x="191" y="67"/>
                    <a:pt x="172" y="54"/>
                  </a:cubicBezTo>
                  <a:cubicBezTo>
                    <a:pt x="127" y="35"/>
                    <a:pt x="83" y="16"/>
                    <a:pt x="32" y="3"/>
                  </a:cubicBezTo>
                  <a:cubicBezTo>
                    <a:pt x="30" y="1"/>
                    <a:pt x="28" y="1"/>
                    <a:pt x="25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8"/>
            <p:cNvSpPr/>
            <p:nvPr/>
          </p:nvSpPr>
          <p:spPr>
            <a:xfrm flipH="1">
              <a:off x="1004280" y="3897370"/>
              <a:ext cx="85205" cy="36845"/>
            </a:xfrm>
            <a:custGeom>
              <a:rect b="b" l="l" r="r" t="t"/>
              <a:pathLst>
                <a:path extrusionOk="0" h="240" w="555">
                  <a:moveTo>
                    <a:pt x="141" y="0"/>
                  </a:moveTo>
                  <a:cubicBezTo>
                    <a:pt x="103" y="0"/>
                    <a:pt x="62" y="11"/>
                    <a:pt x="26" y="21"/>
                  </a:cubicBezTo>
                  <a:cubicBezTo>
                    <a:pt x="0" y="28"/>
                    <a:pt x="13" y="72"/>
                    <a:pt x="45" y="72"/>
                  </a:cubicBezTo>
                  <a:cubicBezTo>
                    <a:pt x="62" y="71"/>
                    <a:pt x="80" y="70"/>
                    <a:pt x="97" y="70"/>
                  </a:cubicBezTo>
                  <a:cubicBezTo>
                    <a:pt x="158" y="70"/>
                    <a:pt x="221" y="79"/>
                    <a:pt x="280" y="104"/>
                  </a:cubicBezTo>
                  <a:cubicBezTo>
                    <a:pt x="318" y="116"/>
                    <a:pt x="350" y="136"/>
                    <a:pt x="382" y="155"/>
                  </a:cubicBezTo>
                  <a:cubicBezTo>
                    <a:pt x="420" y="180"/>
                    <a:pt x="445" y="212"/>
                    <a:pt x="483" y="231"/>
                  </a:cubicBezTo>
                  <a:cubicBezTo>
                    <a:pt x="493" y="237"/>
                    <a:pt x="502" y="240"/>
                    <a:pt x="511" y="240"/>
                  </a:cubicBezTo>
                  <a:cubicBezTo>
                    <a:pt x="537" y="240"/>
                    <a:pt x="555" y="215"/>
                    <a:pt x="541" y="186"/>
                  </a:cubicBezTo>
                  <a:cubicBezTo>
                    <a:pt x="515" y="142"/>
                    <a:pt x="477" y="104"/>
                    <a:pt x="433" y="78"/>
                  </a:cubicBezTo>
                  <a:cubicBezTo>
                    <a:pt x="356" y="28"/>
                    <a:pt x="261" y="2"/>
                    <a:pt x="166" y="2"/>
                  </a:cubicBezTo>
                  <a:cubicBezTo>
                    <a:pt x="158" y="1"/>
                    <a:pt x="149" y="0"/>
                    <a:pt x="141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8"/>
            <p:cNvSpPr/>
            <p:nvPr/>
          </p:nvSpPr>
          <p:spPr>
            <a:xfrm flipH="1">
              <a:off x="863040" y="3917327"/>
              <a:ext cx="22568" cy="18423"/>
            </a:xfrm>
            <a:custGeom>
              <a:rect b="b" l="l" r="r" t="t"/>
              <a:pathLst>
                <a:path extrusionOk="0" h="120" w="147">
                  <a:moveTo>
                    <a:pt x="14" y="1"/>
                  </a:moveTo>
                  <a:cubicBezTo>
                    <a:pt x="10" y="1"/>
                    <a:pt x="7" y="2"/>
                    <a:pt x="7" y="6"/>
                  </a:cubicBezTo>
                  <a:cubicBezTo>
                    <a:pt x="1" y="12"/>
                    <a:pt x="1" y="18"/>
                    <a:pt x="7" y="25"/>
                  </a:cubicBezTo>
                  <a:lnTo>
                    <a:pt x="64" y="75"/>
                  </a:lnTo>
                  <a:lnTo>
                    <a:pt x="128" y="120"/>
                  </a:lnTo>
                  <a:cubicBezTo>
                    <a:pt x="134" y="120"/>
                    <a:pt x="147" y="114"/>
                    <a:pt x="140" y="107"/>
                  </a:cubicBezTo>
                  <a:cubicBezTo>
                    <a:pt x="121" y="88"/>
                    <a:pt x="102" y="69"/>
                    <a:pt x="83" y="50"/>
                  </a:cubicBezTo>
                  <a:cubicBezTo>
                    <a:pt x="64" y="37"/>
                    <a:pt x="45" y="18"/>
                    <a:pt x="26" y="6"/>
                  </a:cubicBezTo>
                  <a:cubicBezTo>
                    <a:pt x="23" y="2"/>
                    <a:pt x="18" y="1"/>
                    <a:pt x="14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8"/>
            <p:cNvSpPr/>
            <p:nvPr/>
          </p:nvSpPr>
          <p:spPr>
            <a:xfrm flipH="1">
              <a:off x="739301" y="3925157"/>
              <a:ext cx="82135" cy="74305"/>
            </a:xfrm>
            <a:custGeom>
              <a:rect b="b" l="l" r="r" t="t"/>
              <a:pathLst>
                <a:path extrusionOk="0" h="484" w="535">
                  <a:moveTo>
                    <a:pt x="32" y="0"/>
                  </a:moveTo>
                  <a:cubicBezTo>
                    <a:pt x="13" y="0"/>
                    <a:pt x="1" y="28"/>
                    <a:pt x="21" y="44"/>
                  </a:cubicBezTo>
                  <a:cubicBezTo>
                    <a:pt x="104" y="107"/>
                    <a:pt x="186" y="177"/>
                    <a:pt x="263" y="247"/>
                  </a:cubicBezTo>
                  <a:cubicBezTo>
                    <a:pt x="301" y="285"/>
                    <a:pt x="339" y="323"/>
                    <a:pt x="371" y="361"/>
                  </a:cubicBezTo>
                  <a:cubicBezTo>
                    <a:pt x="390" y="380"/>
                    <a:pt x="409" y="406"/>
                    <a:pt x="428" y="425"/>
                  </a:cubicBezTo>
                  <a:cubicBezTo>
                    <a:pt x="440" y="444"/>
                    <a:pt x="460" y="469"/>
                    <a:pt x="485" y="482"/>
                  </a:cubicBezTo>
                  <a:cubicBezTo>
                    <a:pt x="488" y="483"/>
                    <a:pt x="492" y="483"/>
                    <a:pt x="495" y="483"/>
                  </a:cubicBezTo>
                  <a:cubicBezTo>
                    <a:pt x="517" y="483"/>
                    <a:pt x="535" y="466"/>
                    <a:pt x="529" y="444"/>
                  </a:cubicBezTo>
                  <a:cubicBezTo>
                    <a:pt x="523" y="418"/>
                    <a:pt x="510" y="393"/>
                    <a:pt x="485" y="374"/>
                  </a:cubicBezTo>
                  <a:cubicBezTo>
                    <a:pt x="466" y="355"/>
                    <a:pt x="453" y="336"/>
                    <a:pt x="434" y="317"/>
                  </a:cubicBezTo>
                  <a:cubicBezTo>
                    <a:pt x="396" y="272"/>
                    <a:pt x="352" y="234"/>
                    <a:pt x="313" y="196"/>
                  </a:cubicBezTo>
                  <a:cubicBezTo>
                    <a:pt x="231" y="126"/>
                    <a:pt x="142" y="63"/>
                    <a:pt x="46" y="5"/>
                  </a:cubicBezTo>
                  <a:cubicBezTo>
                    <a:pt x="42" y="2"/>
                    <a:pt x="37" y="0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8"/>
            <p:cNvSpPr/>
            <p:nvPr/>
          </p:nvSpPr>
          <p:spPr>
            <a:xfrm flipH="1">
              <a:off x="1290600" y="5046946"/>
              <a:ext cx="43754" cy="7369"/>
            </a:xfrm>
            <a:custGeom>
              <a:rect b="b" l="l" r="r" t="t"/>
              <a:pathLst>
                <a:path extrusionOk="0" h="48" w="285">
                  <a:moveTo>
                    <a:pt x="32" y="0"/>
                  </a:moveTo>
                  <a:cubicBezTo>
                    <a:pt x="7" y="0"/>
                    <a:pt x="0" y="38"/>
                    <a:pt x="26" y="45"/>
                  </a:cubicBezTo>
                  <a:cubicBezTo>
                    <a:pt x="48" y="46"/>
                    <a:pt x="70" y="47"/>
                    <a:pt x="91" y="47"/>
                  </a:cubicBezTo>
                  <a:cubicBezTo>
                    <a:pt x="150" y="47"/>
                    <a:pt x="207" y="41"/>
                    <a:pt x="267" y="32"/>
                  </a:cubicBezTo>
                  <a:cubicBezTo>
                    <a:pt x="269" y="33"/>
                    <a:pt x="270" y="33"/>
                    <a:pt x="271" y="33"/>
                  </a:cubicBezTo>
                  <a:cubicBezTo>
                    <a:pt x="281" y="33"/>
                    <a:pt x="284" y="13"/>
                    <a:pt x="267" y="13"/>
                  </a:cubicBezTo>
                  <a:cubicBezTo>
                    <a:pt x="191" y="0"/>
                    <a:pt x="108" y="0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8"/>
            <p:cNvSpPr/>
            <p:nvPr/>
          </p:nvSpPr>
          <p:spPr>
            <a:xfrm flipH="1">
              <a:off x="891288" y="5065369"/>
              <a:ext cx="48974" cy="10900"/>
            </a:xfrm>
            <a:custGeom>
              <a:rect b="b" l="l" r="r" t="t"/>
              <a:pathLst>
                <a:path extrusionOk="0" h="71" w="319">
                  <a:moveTo>
                    <a:pt x="33" y="1"/>
                  </a:moveTo>
                  <a:cubicBezTo>
                    <a:pt x="1" y="1"/>
                    <a:pt x="1" y="45"/>
                    <a:pt x="33" y="52"/>
                  </a:cubicBezTo>
                  <a:lnTo>
                    <a:pt x="166" y="71"/>
                  </a:lnTo>
                  <a:lnTo>
                    <a:pt x="293" y="71"/>
                  </a:lnTo>
                  <a:cubicBezTo>
                    <a:pt x="318" y="71"/>
                    <a:pt x="312" y="52"/>
                    <a:pt x="293" y="45"/>
                  </a:cubicBezTo>
                  <a:cubicBezTo>
                    <a:pt x="280" y="39"/>
                    <a:pt x="255" y="33"/>
                    <a:pt x="230" y="33"/>
                  </a:cubicBezTo>
                  <a:cubicBezTo>
                    <a:pt x="210" y="26"/>
                    <a:pt x="191" y="20"/>
                    <a:pt x="166" y="2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8"/>
            <p:cNvSpPr/>
            <p:nvPr/>
          </p:nvSpPr>
          <p:spPr>
            <a:xfrm flipH="1">
              <a:off x="648415" y="5130769"/>
              <a:ext cx="28402" cy="7062"/>
            </a:xfrm>
            <a:custGeom>
              <a:rect b="b" l="l" r="r" t="t"/>
              <a:pathLst>
                <a:path extrusionOk="0" h="46" w="185">
                  <a:moveTo>
                    <a:pt x="20" y="1"/>
                  </a:moveTo>
                  <a:cubicBezTo>
                    <a:pt x="13" y="1"/>
                    <a:pt x="1" y="7"/>
                    <a:pt x="1" y="20"/>
                  </a:cubicBezTo>
                  <a:cubicBezTo>
                    <a:pt x="1" y="32"/>
                    <a:pt x="7" y="45"/>
                    <a:pt x="20" y="45"/>
                  </a:cubicBezTo>
                  <a:lnTo>
                    <a:pt x="172" y="45"/>
                  </a:lnTo>
                  <a:cubicBezTo>
                    <a:pt x="178" y="45"/>
                    <a:pt x="185" y="39"/>
                    <a:pt x="185" y="32"/>
                  </a:cubicBezTo>
                  <a:cubicBezTo>
                    <a:pt x="185" y="26"/>
                    <a:pt x="178" y="20"/>
                    <a:pt x="172" y="20"/>
                  </a:cubicBezTo>
                  <a:cubicBezTo>
                    <a:pt x="147" y="13"/>
                    <a:pt x="121" y="13"/>
                    <a:pt x="96" y="7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8"/>
            <p:cNvSpPr/>
            <p:nvPr/>
          </p:nvSpPr>
          <p:spPr>
            <a:xfrm flipH="1">
              <a:off x="1417102" y="5012710"/>
              <a:ext cx="59720" cy="8904"/>
            </a:xfrm>
            <a:custGeom>
              <a:rect b="b" l="l" r="r" t="t"/>
              <a:pathLst>
                <a:path extrusionOk="0" h="58" w="389">
                  <a:moveTo>
                    <a:pt x="32" y="1"/>
                  </a:moveTo>
                  <a:cubicBezTo>
                    <a:pt x="7" y="1"/>
                    <a:pt x="1" y="39"/>
                    <a:pt x="26" y="39"/>
                  </a:cubicBezTo>
                  <a:cubicBezTo>
                    <a:pt x="140" y="51"/>
                    <a:pt x="255" y="58"/>
                    <a:pt x="369" y="58"/>
                  </a:cubicBezTo>
                  <a:cubicBezTo>
                    <a:pt x="388" y="58"/>
                    <a:pt x="388" y="26"/>
                    <a:pt x="369" y="20"/>
                  </a:cubicBezTo>
                  <a:cubicBezTo>
                    <a:pt x="255" y="7"/>
                    <a:pt x="147" y="1"/>
                    <a:pt x="32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8"/>
            <p:cNvSpPr/>
            <p:nvPr/>
          </p:nvSpPr>
          <p:spPr>
            <a:xfrm flipH="1">
              <a:off x="629839" y="5022536"/>
              <a:ext cx="373827" cy="35157"/>
            </a:xfrm>
            <a:custGeom>
              <a:rect b="b" l="l" r="r" t="t"/>
              <a:pathLst>
                <a:path extrusionOk="0" h="229" w="2435">
                  <a:moveTo>
                    <a:pt x="32" y="0"/>
                  </a:moveTo>
                  <a:cubicBezTo>
                    <a:pt x="7" y="0"/>
                    <a:pt x="1" y="38"/>
                    <a:pt x="32" y="45"/>
                  </a:cubicBezTo>
                  <a:cubicBezTo>
                    <a:pt x="426" y="70"/>
                    <a:pt x="827" y="108"/>
                    <a:pt x="1221" y="140"/>
                  </a:cubicBezTo>
                  <a:lnTo>
                    <a:pt x="1818" y="191"/>
                  </a:lnTo>
                  <a:cubicBezTo>
                    <a:pt x="2009" y="216"/>
                    <a:pt x="2206" y="229"/>
                    <a:pt x="2403" y="229"/>
                  </a:cubicBezTo>
                  <a:cubicBezTo>
                    <a:pt x="2435" y="229"/>
                    <a:pt x="2428" y="184"/>
                    <a:pt x="2396" y="172"/>
                  </a:cubicBezTo>
                  <a:cubicBezTo>
                    <a:pt x="2206" y="134"/>
                    <a:pt x="2002" y="108"/>
                    <a:pt x="1805" y="102"/>
                  </a:cubicBezTo>
                  <a:cubicBezTo>
                    <a:pt x="1608" y="83"/>
                    <a:pt x="1418" y="64"/>
                    <a:pt x="1221" y="51"/>
                  </a:cubicBezTo>
                  <a:cubicBezTo>
                    <a:pt x="827" y="19"/>
                    <a:pt x="426" y="7"/>
                    <a:pt x="32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8"/>
            <p:cNvSpPr/>
            <p:nvPr/>
          </p:nvSpPr>
          <p:spPr>
            <a:xfrm flipH="1">
              <a:off x="706907" y="5086094"/>
              <a:ext cx="65554" cy="16580"/>
            </a:xfrm>
            <a:custGeom>
              <a:rect b="b" l="l" r="r" t="t"/>
              <a:pathLst>
                <a:path extrusionOk="0" h="108" w="427">
                  <a:moveTo>
                    <a:pt x="121" y="1"/>
                  </a:moveTo>
                  <a:cubicBezTo>
                    <a:pt x="90" y="1"/>
                    <a:pt x="58" y="2"/>
                    <a:pt x="26" y="6"/>
                  </a:cubicBezTo>
                  <a:cubicBezTo>
                    <a:pt x="1" y="6"/>
                    <a:pt x="1" y="50"/>
                    <a:pt x="26" y="50"/>
                  </a:cubicBezTo>
                  <a:cubicBezTo>
                    <a:pt x="90" y="50"/>
                    <a:pt x="153" y="56"/>
                    <a:pt x="210" y="69"/>
                  </a:cubicBezTo>
                  <a:cubicBezTo>
                    <a:pt x="274" y="76"/>
                    <a:pt x="331" y="95"/>
                    <a:pt x="395" y="107"/>
                  </a:cubicBezTo>
                  <a:cubicBezTo>
                    <a:pt x="420" y="107"/>
                    <a:pt x="427" y="69"/>
                    <a:pt x="407" y="63"/>
                  </a:cubicBezTo>
                  <a:cubicBezTo>
                    <a:pt x="344" y="31"/>
                    <a:pt x="287" y="12"/>
                    <a:pt x="217" y="6"/>
                  </a:cubicBezTo>
                  <a:cubicBezTo>
                    <a:pt x="185" y="2"/>
                    <a:pt x="153" y="1"/>
                    <a:pt x="12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8"/>
            <p:cNvSpPr/>
            <p:nvPr/>
          </p:nvSpPr>
          <p:spPr>
            <a:xfrm flipH="1">
              <a:off x="289326" y="5099451"/>
              <a:ext cx="189140" cy="26713"/>
            </a:xfrm>
            <a:custGeom>
              <a:rect b="b" l="l" r="r" t="t"/>
              <a:pathLst>
                <a:path extrusionOk="0" h="174" w="1232">
                  <a:moveTo>
                    <a:pt x="1028" y="1"/>
                  </a:moveTo>
                  <a:cubicBezTo>
                    <a:pt x="994" y="1"/>
                    <a:pt x="960" y="3"/>
                    <a:pt x="926" y="8"/>
                  </a:cubicBezTo>
                  <a:cubicBezTo>
                    <a:pt x="825" y="8"/>
                    <a:pt x="723" y="20"/>
                    <a:pt x="621" y="27"/>
                  </a:cubicBezTo>
                  <a:cubicBezTo>
                    <a:pt x="418" y="52"/>
                    <a:pt x="221" y="84"/>
                    <a:pt x="24" y="135"/>
                  </a:cubicBezTo>
                  <a:cubicBezTo>
                    <a:pt x="0" y="141"/>
                    <a:pt x="4" y="174"/>
                    <a:pt x="25" y="174"/>
                  </a:cubicBezTo>
                  <a:cubicBezTo>
                    <a:pt x="27" y="174"/>
                    <a:pt x="28" y="173"/>
                    <a:pt x="30" y="173"/>
                  </a:cubicBezTo>
                  <a:cubicBezTo>
                    <a:pt x="221" y="135"/>
                    <a:pt x="418" y="103"/>
                    <a:pt x="615" y="84"/>
                  </a:cubicBezTo>
                  <a:cubicBezTo>
                    <a:pt x="717" y="71"/>
                    <a:pt x="818" y="65"/>
                    <a:pt x="914" y="65"/>
                  </a:cubicBezTo>
                  <a:cubicBezTo>
                    <a:pt x="1015" y="65"/>
                    <a:pt x="1111" y="58"/>
                    <a:pt x="1212" y="46"/>
                  </a:cubicBezTo>
                  <a:cubicBezTo>
                    <a:pt x="1231" y="46"/>
                    <a:pt x="1231" y="20"/>
                    <a:pt x="1212" y="20"/>
                  </a:cubicBezTo>
                  <a:cubicBezTo>
                    <a:pt x="1151" y="8"/>
                    <a:pt x="1089" y="1"/>
                    <a:pt x="1028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8"/>
            <p:cNvSpPr/>
            <p:nvPr/>
          </p:nvSpPr>
          <p:spPr>
            <a:xfrm flipH="1">
              <a:off x="133194" y="4672198"/>
              <a:ext cx="160277" cy="177779"/>
            </a:xfrm>
            <a:custGeom>
              <a:rect b="b" l="l" r="r" t="t"/>
              <a:pathLst>
                <a:path extrusionOk="0" h="1158" w="1044">
                  <a:moveTo>
                    <a:pt x="1" y="1"/>
                  </a:moveTo>
                  <a:cubicBezTo>
                    <a:pt x="192" y="223"/>
                    <a:pt x="389" y="439"/>
                    <a:pt x="579" y="662"/>
                  </a:cubicBezTo>
                  <a:lnTo>
                    <a:pt x="999" y="1157"/>
                  </a:lnTo>
                  <a:cubicBezTo>
                    <a:pt x="999" y="1151"/>
                    <a:pt x="1005" y="1145"/>
                    <a:pt x="1005" y="1138"/>
                  </a:cubicBezTo>
                  <a:cubicBezTo>
                    <a:pt x="1011" y="1100"/>
                    <a:pt x="1018" y="1062"/>
                    <a:pt x="1024" y="1030"/>
                  </a:cubicBezTo>
                  <a:cubicBezTo>
                    <a:pt x="1043" y="954"/>
                    <a:pt x="1037" y="878"/>
                    <a:pt x="1005" y="808"/>
                  </a:cubicBezTo>
                  <a:cubicBezTo>
                    <a:pt x="967" y="738"/>
                    <a:pt x="916" y="681"/>
                    <a:pt x="853" y="643"/>
                  </a:cubicBezTo>
                  <a:cubicBezTo>
                    <a:pt x="789" y="585"/>
                    <a:pt x="713" y="535"/>
                    <a:pt x="649" y="484"/>
                  </a:cubicBezTo>
                  <a:lnTo>
                    <a:pt x="217" y="166"/>
                  </a:lnTo>
                  <a:cubicBezTo>
                    <a:pt x="141" y="109"/>
                    <a:pt x="71" y="52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8"/>
            <p:cNvSpPr/>
            <p:nvPr/>
          </p:nvSpPr>
          <p:spPr>
            <a:xfrm flipH="1">
              <a:off x="269829" y="4433163"/>
              <a:ext cx="80139" cy="215853"/>
            </a:xfrm>
            <a:custGeom>
              <a:rect b="b" l="l" r="r" t="t"/>
              <a:pathLst>
                <a:path extrusionOk="0" h="1406" w="522">
                  <a:moveTo>
                    <a:pt x="26" y="1"/>
                  </a:moveTo>
                  <a:lnTo>
                    <a:pt x="26" y="1"/>
                  </a:lnTo>
                  <a:cubicBezTo>
                    <a:pt x="70" y="134"/>
                    <a:pt x="108" y="261"/>
                    <a:pt x="134" y="401"/>
                  </a:cubicBezTo>
                  <a:cubicBezTo>
                    <a:pt x="159" y="497"/>
                    <a:pt x="172" y="598"/>
                    <a:pt x="191" y="700"/>
                  </a:cubicBezTo>
                  <a:cubicBezTo>
                    <a:pt x="216" y="802"/>
                    <a:pt x="210" y="903"/>
                    <a:pt x="172" y="1005"/>
                  </a:cubicBezTo>
                  <a:cubicBezTo>
                    <a:pt x="147" y="1075"/>
                    <a:pt x="77" y="1126"/>
                    <a:pt x="0" y="1132"/>
                  </a:cubicBezTo>
                  <a:lnTo>
                    <a:pt x="19" y="1157"/>
                  </a:lnTo>
                  <a:lnTo>
                    <a:pt x="210" y="1374"/>
                  </a:lnTo>
                  <a:lnTo>
                    <a:pt x="267" y="1405"/>
                  </a:lnTo>
                  <a:cubicBezTo>
                    <a:pt x="337" y="1405"/>
                    <a:pt x="407" y="1374"/>
                    <a:pt x="452" y="1310"/>
                  </a:cubicBezTo>
                  <a:cubicBezTo>
                    <a:pt x="521" y="1208"/>
                    <a:pt x="502" y="1081"/>
                    <a:pt x="477" y="967"/>
                  </a:cubicBezTo>
                  <a:cubicBezTo>
                    <a:pt x="420" y="738"/>
                    <a:pt x="324" y="516"/>
                    <a:pt x="204" y="312"/>
                  </a:cubicBezTo>
                  <a:cubicBezTo>
                    <a:pt x="147" y="211"/>
                    <a:pt x="89" y="103"/>
                    <a:pt x="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8"/>
            <p:cNvSpPr/>
            <p:nvPr/>
          </p:nvSpPr>
          <p:spPr>
            <a:xfrm flipH="1">
              <a:off x="1429845" y="3634232"/>
              <a:ext cx="265440" cy="73230"/>
            </a:xfrm>
            <a:custGeom>
              <a:rect b="b" l="l" r="r" t="t"/>
              <a:pathLst>
                <a:path extrusionOk="0" h="477" w="1729">
                  <a:moveTo>
                    <a:pt x="38" y="477"/>
                  </a:moveTo>
                  <a:cubicBezTo>
                    <a:pt x="19" y="471"/>
                    <a:pt x="6" y="451"/>
                    <a:pt x="6" y="432"/>
                  </a:cubicBezTo>
                  <a:cubicBezTo>
                    <a:pt x="0" y="401"/>
                    <a:pt x="32" y="363"/>
                    <a:pt x="51" y="337"/>
                  </a:cubicBezTo>
                  <a:cubicBezTo>
                    <a:pt x="108" y="286"/>
                    <a:pt x="172" y="242"/>
                    <a:pt x="235" y="204"/>
                  </a:cubicBezTo>
                  <a:cubicBezTo>
                    <a:pt x="369" y="127"/>
                    <a:pt x="515" y="77"/>
                    <a:pt x="661" y="51"/>
                  </a:cubicBezTo>
                  <a:cubicBezTo>
                    <a:pt x="960" y="0"/>
                    <a:pt x="1265" y="51"/>
                    <a:pt x="1519" y="210"/>
                  </a:cubicBezTo>
                  <a:cubicBezTo>
                    <a:pt x="1589" y="248"/>
                    <a:pt x="1659" y="299"/>
                    <a:pt x="1722" y="356"/>
                  </a:cubicBezTo>
                  <a:lnTo>
                    <a:pt x="1729" y="363"/>
                  </a:lnTo>
                  <a:cubicBezTo>
                    <a:pt x="1449" y="274"/>
                    <a:pt x="1150" y="229"/>
                    <a:pt x="858" y="229"/>
                  </a:cubicBezTo>
                  <a:cubicBezTo>
                    <a:pt x="680" y="229"/>
                    <a:pt x="502" y="248"/>
                    <a:pt x="331" y="280"/>
                  </a:cubicBezTo>
                  <a:cubicBezTo>
                    <a:pt x="223" y="299"/>
                    <a:pt x="57" y="337"/>
                    <a:pt x="38" y="47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8"/>
            <p:cNvSpPr/>
            <p:nvPr/>
          </p:nvSpPr>
          <p:spPr>
            <a:xfrm flipH="1">
              <a:off x="1406356" y="3684894"/>
              <a:ext cx="267590" cy="94877"/>
            </a:xfrm>
            <a:custGeom>
              <a:rect b="b" l="l" r="r" t="t"/>
              <a:pathLst>
                <a:path extrusionOk="0" h="618" w="1743">
                  <a:moveTo>
                    <a:pt x="535" y="528"/>
                  </a:moveTo>
                  <a:cubicBezTo>
                    <a:pt x="338" y="452"/>
                    <a:pt x="185" y="299"/>
                    <a:pt x="1" y="210"/>
                  </a:cubicBezTo>
                  <a:cubicBezTo>
                    <a:pt x="7" y="198"/>
                    <a:pt x="7" y="191"/>
                    <a:pt x="7" y="179"/>
                  </a:cubicBezTo>
                  <a:cubicBezTo>
                    <a:pt x="7" y="83"/>
                    <a:pt x="192" y="71"/>
                    <a:pt x="268" y="58"/>
                  </a:cubicBezTo>
                  <a:cubicBezTo>
                    <a:pt x="395" y="33"/>
                    <a:pt x="535" y="20"/>
                    <a:pt x="668" y="13"/>
                  </a:cubicBezTo>
                  <a:cubicBezTo>
                    <a:pt x="935" y="1"/>
                    <a:pt x="1202" y="33"/>
                    <a:pt x="1456" y="90"/>
                  </a:cubicBezTo>
                  <a:cubicBezTo>
                    <a:pt x="1526" y="109"/>
                    <a:pt x="1590" y="128"/>
                    <a:pt x="1653" y="147"/>
                  </a:cubicBezTo>
                  <a:cubicBezTo>
                    <a:pt x="1679" y="153"/>
                    <a:pt x="1704" y="160"/>
                    <a:pt x="1723" y="172"/>
                  </a:cubicBezTo>
                  <a:cubicBezTo>
                    <a:pt x="1729" y="179"/>
                    <a:pt x="1736" y="179"/>
                    <a:pt x="1742" y="185"/>
                  </a:cubicBezTo>
                  <a:lnTo>
                    <a:pt x="1729" y="198"/>
                  </a:lnTo>
                  <a:cubicBezTo>
                    <a:pt x="1710" y="210"/>
                    <a:pt x="1691" y="217"/>
                    <a:pt x="1666" y="223"/>
                  </a:cubicBezTo>
                  <a:lnTo>
                    <a:pt x="1278" y="382"/>
                  </a:lnTo>
                  <a:cubicBezTo>
                    <a:pt x="1043" y="477"/>
                    <a:pt x="789" y="617"/>
                    <a:pt x="535" y="5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8"/>
            <p:cNvSpPr/>
            <p:nvPr/>
          </p:nvSpPr>
          <p:spPr>
            <a:xfrm flipH="1">
              <a:off x="94199" y="3346377"/>
              <a:ext cx="1469364" cy="1656815"/>
            </a:xfrm>
            <a:custGeom>
              <a:rect b="b" l="l" r="r" t="t"/>
              <a:pathLst>
                <a:path extrusionOk="0" h="10792" w="9571">
                  <a:moveTo>
                    <a:pt x="1894" y="1"/>
                  </a:moveTo>
                  <a:cubicBezTo>
                    <a:pt x="1883" y="3"/>
                    <a:pt x="1873" y="7"/>
                    <a:pt x="1862" y="10"/>
                  </a:cubicBezTo>
                  <a:lnTo>
                    <a:pt x="1862" y="10"/>
                  </a:lnTo>
                  <a:cubicBezTo>
                    <a:pt x="1877" y="7"/>
                    <a:pt x="1892" y="4"/>
                    <a:pt x="1906" y="1"/>
                  </a:cubicBezTo>
                  <a:close/>
                  <a:moveTo>
                    <a:pt x="57" y="3074"/>
                  </a:moveTo>
                  <a:lnTo>
                    <a:pt x="57" y="3074"/>
                  </a:lnTo>
                  <a:cubicBezTo>
                    <a:pt x="57" y="3075"/>
                    <a:pt x="57" y="3075"/>
                    <a:pt x="57" y="3076"/>
                  </a:cubicBezTo>
                  <a:cubicBezTo>
                    <a:pt x="57" y="3076"/>
                    <a:pt x="57" y="3075"/>
                    <a:pt x="57" y="3074"/>
                  </a:cubicBezTo>
                  <a:close/>
                  <a:moveTo>
                    <a:pt x="1862" y="10"/>
                  </a:moveTo>
                  <a:cubicBezTo>
                    <a:pt x="1783" y="28"/>
                    <a:pt x="1708" y="50"/>
                    <a:pt x="1633" y="77"/>
                  </a:cubicBezTo>
                  <a:cubicBezTo>
                    <a:pt x="1049" y="293"/>
                    <a:pt x="566" y="725"/>
                    <a:pt x="286" y="1284"/>
                  </a:cubicBezTo>
                  <a:cubicBezTo>
                    <a:pt x="241" y="1373"/>
                    <a:pt x="203" y="1462"/>
                    <a:pt x="165" y="1551"/>
                  </a:cubicBezTo>
                  <a:cubicBezTo>
                    <a:pt x="133" y="1640"/>
                    <a:pt x="108" y="1729"/>
                    <a:pt x="76" y="1818"/>
                  </a:cubicBezTo>
                  <a:lnTo>
                    <a:pt x="89" y="1818"/>
                  </a:lnTo>
                  <a:cubicBezTo>
                    <a:pt x="102" y="1805"/>
                    <a:pt x="108" y="1786"/>
                    <a:pt x="121" y="1774"/>
                  </a:cubicBezTo>
                  <a:lnTo>
                    <a:pt x="153" y="1729"/>
                  </a:lnTo>
                  <a:cubicBezTo>
                    <a:pt x="178" y="1697"/>
                    <a:pt x="210" y="1672"/>
                    <a:pt x="241" y="1653"/>
                  </a:cubicBezTo>
                  <a:cubicBezTo>
                    <a:pt x="245" y="1649"/>
                    <a:pt x="249" y="1648"/>
                    <a:pt x="252" y="1648"/>
                  </a:cubicBezTo>
                  <a:cubicBezTo>
                    <a:pt x="261" y="1648"/>
                    <a:pt x="267" y="1657"/>
                    <a:pt x="267" y="1666"/>
                  </a:cubicBezTo>
                  <a:cubicBezTo>
                    <a:pt x="248" y="1704"/>
                    <a:pt x="229" y="1742"/>
                    <a:pt x="203" y="1767"/>
                  </a:cubicBezTo>
                  <a:cubicBezTo>
                    <a:pt x="191" y="1786"/>
                    <a:pt x="178" y="1799"/>
                    <a:pt x="165" y="1818"/>
                  </a:cubicBezTo>
                  <a:lnTo>
                    <a:pt x="159" y="1824"/>
                  </a:lnTo>
                  <a:cubicBezTo>
                    <a:pt x="184" y="1824"/>
                    <a:pt x="203" y="1831"/>
                    <a:pt x="229" y="1831"/>
                  </a:cubicBezTo>
                  <a:cubicBezTo>
                    <a:pt x="400" y="1863"/>
                    <a:pt x="559" y="1926"/>
                    <a:pt x="705" y="2021"/>
                  </a:cubicBezTo>
                  <a:cubicBezTo>
                    <a:pt x="826" y="2091"/>
                    <a:pt x="928" y="2180"/>
                    <a:pt x="1010" y="2282"/>
                  </a:cubicBezTo>
                  <a:cubicBezTo>
                    <a:pt x="1042" y="2295"/>
                    <a:pt x="1074" y="2307"/>
                    <a:pt x="1093" y="2333"/>
                  </a:cubicBezTo>
                  <a:cubicBezTo>
                    <a:pt x="1106" y="2346"/>
                    <a:pt x="1112" y="2358"/>
                    <a:pt x="1112" y="2377"/>
                  </a:cubicBezTo>
                  <a:lnTo>
                    <a:pt x="1131" y="2384"/>
                  </a:lnTo>
                  <a:cubicBezTo>
                    <a:pt x="1150" y="2390"/>
                    <a:pt x="1176" y="2403"/>
                    <a:pt x="1201" y="2415"/>
                  </a:cubicBezTo>
                  <a:cubicBezTo>
                    <a:pt x="1246" y="2435"/>
                    <a:pt x="1284" y="2447"/>
                    <a:pt x="1335" y="2466"/>
                  </a:cubicBezTo>
                  <a:cubicBezTo>
                    <a:pt x="1354" y="2466"/>
                    <a:pt x="1366" y="2479"/>
                    <a:pt x="1373" y="2498"/>
                  </a:cubicBezTo>
                  <a:cubicBezTo>
                    <a:pt x="1379" y="2517"/>
                    <a:pt x="1373" y="2536"/>
                    <a:pt x="1360" y="2543"/>
                  </a:cubicBezTo>
                  <a:cubicBezTo>
                    <a:pt x="1351" y="2552"/>
                    <a:pt x="1340" y="2555"/>
                    <a:pt x="1329" y="2555"/>
                  </a:cubicBezTo>
                  <a:cubicBezTo>
                    <a:pt x="1309" y="2555"/>
                    <a:pt x="1287" y="2544"/>
                    <a:pt x="1271" y="2536"/>
                  </a:cubicBezTo>
                  <a:cubicBezTo>
                    <a:pt x="1226" y="2523"/>
                    <a:pt x="1182" y="2498"/>
                    <a:pt x="1138" y="2473"/>
                  </a:cubicBezTo>
                  <a:cubicBezTo>
                    <a:pt x="1125" y="2466"/>
                    <a:pt x="1112" y="2454"/>
                    <a:pt x="1099" y="2447"/>
                  </a:cubicBezTo>
                  <a:cubicBezTo>
                    <a:pt x="1093" y="2454"/>
                    <a:pt x="1080" y="2466"/>
                    <a:pt x="1074" y="2473"/>
                  </a:cubicBezTo>
                  <a:cubicBezTo>
                    <a:pt x="1010" y="2511"/>
                    <a:pt x="941" y="2543"/>
                    <a:pt x="871" y="2568"/>
                  </a:cubicBezTo>
                  <a:lnTo>
                    <a:pt x="839" y="2581"/>
                  </a:lnTo>
                  <a:lnTo>
                    <a:pt x="635" y="2663"/>
                  </a:lnTo>
                  <a:cubicBezTo>
                    <a:pt x="489" y="2733"/>
                    <a:pt x="337" y="2790"/>
                    <a:pt x="184" y="2841"/>
                  </a:cubicBezTo>
                  <a:cubicBezTo>
                    <a:pt x="127" y="2854"/>
                    <a:pt x="64" y="2860"/>
                    <a:pt x="0" y="2860"/>
                  </a:cubicBezTo>
                  <a:cubicBezTo>
                    <a:pt x="6" y="2886"/>
                    <a:pt x="6" y="2911"/>
                    <a:pt x="13" y="2943"/>
                  </a:cubicBezTo>
                  <a:cubicBezTo>
                    <a:pt x="19" y="2981"/>
                    <a:pt x="32" y="3019"/>
                    <a:pt x="44" y="3051"/>
                  </a:cubicBezTo>
                  <a:cubicBezTo>
                    <a:pt x="50" y="3056"/>
                    <a:pt x="56" y="3067"/>
                    <a:pt x="57" y="3074"/>
                  </a:cubicBezTo>
                  <a:lnTo>
                    <a:pt x="57" y="3074"/>
                  </a:lnTo>
                  <a:cubicBezTo>
                    <a:pt x="51" y="3017"/>
                    <a:pt x="57" y="2961"/>
                    <a:pt x="70" y="2911"/>
                  </a:cubicBezTo>
                  <a:cubicBezTo>
                    <a:pt x="73" y="2902"/>
                    <a:pt x="81" y="2897"/>
                    <a:pt x="89" y="2897"/>
                  </a:cubicBezTo>
                  <a:cubicBezTo>
                    <a:pt x="97" y="2897"/>
                    <a:pt x="105" y="2902"/>
                    <a:pt x="108" y="2911"/>
                  </a:cubicBezTo>
                  <a:cubicBezTo>
                    <a:pt x="121" y="2949"/>
                    <a:pt x="127" y="2994"/>
                    <a:pt x="133" y="3032"/>
                  </a:cubicBezTo>
                  <a:cubicBezTo>
                    <a:pt x="140" y="3076"/>
                    <a:pt x="146" y="3121"/>
                    <a:pt x="159" y="3159"/>
                  </a:cubicBezTo>
                  <a:cubicBezTo>
                    <a:pt x="159" y="3178"/>
                    <a:pt x="165" y="3197"/>
                    <a:pt x="172" y="3223"/>
                  </a:cubicBezTo>
                  <a:cubicBezTo>
                    <a:pt x="178" y="3229"/>
                    <a:pt x="184" y="3235"/>
                    <a:pt x="191" y="3242"/>
                  </a:cubicBezTo>
                  <a:cubicBezTo>
                    <a:pt x="203" y="3254"/>
                    <a:pt x="203" y="3273"/>
                    <a:pt x="197" y="3286"/>
                  </a:cubicBezTo>
                  <a:cubicBezTo>
                    <a:pt x="210" y="3324"/>
                    <a:pt x="229" y="3362"/>
                    <a:pt x="248" y="3394"/>
                  </a:cubicBezTo>
                  <a:cubicBezTo>
                    <a:pt x="286" y="3470"/>
                    <a:pt x="337" y="3540"/>
                    <a:pt x="394" y="3604"/>
                  </a:cubicBezTo>
                  <a:cubicBezTo>
                    <a:pt x="407" y="3623"/>
                    <a:pt x="426" y="3636"/>
                    <a:pt x="438" y="3655"/>
                  </a:cubicBezTo>
                  <a:cubicBezTo>
                    <a:pt x="394" y="3534"/>
                    <a:pt x="362" y="3407"/>
                    <a:pt x="343" y="3280"/>
                  </a:cubicBezTo>
                  <a:cubicBezTo>
                    <a:pt x="340" y="3259"/>
                    <a:pt x="354" y="3249"/>
                    <a:pt x="368" y="3249"/>
                  </a:cubicBezTo>
                  <a:cubicBezTo>
                    <a:pt x="379" y="3249"/>
                    <a:pt x="391" y="3256"/>
                    <a:pt x="394" y="3267"/>
                  </a:cubicBezTo>
                  <a:cubicBezTo>
                    <a:pt x="438" y="3432"/>
                    <a:pt x="496" y="3591"/>
                    <a:pt x="578" y="3737"/>
                  </a:cubicBezTo>
                  <a:cubicBezTo>
                    <a:pt x="610" y="3814"/>
                    <a:pt x="655" y="3883"/>
                    <a:pt x="699" y="3960"/>
                  </a:cubicBezTo>
                  <a:lnTo>
                    <a:pt x="718" y="3979"/>
                  </a:lnTo>
                  <a:cubicBezTo>
                    <a:pt x="699" y="3896"/>
                    <a:pt x="686" y="3820"/>
                    <a:pt x="680" y="3737"/>
                  </a:cubicBezTo>
                  <a:cubicBezTo>
                    <a:pt x="680" y="3720"/>
                    <a:pt x="693" y="3710"/>
                    <a:pt x="707" y="3710"/>
                  </a:cubicBezTo>
                  <a:cubicBezTo>
                    <a:pt x="717" y="3710"/>
                    <a:pt x="728" y="3717"/>
                    <a:pt x="731" y="3731"/>
                  </a:cubicBezTo>
                  <a:cubicBezTo>
                    <a:pt x="756" y="3864"/>
                    <a:pt x="794" y="3998"/>
                    <a:pt x="845" y="4131"/>
                  </a:cubicBezTo>
                  <a:cubicBezTo>
                    <a:pt x="864" y="4188"/>
                    <a:pt x="890" y="4246"/>
                    <a:pt x="915" y="4303"/>
                  </a:cubicBezTo>
                  <a:cubicBezTo>
                    <a:pt x="917" y="4301"/>
                    <a:pt x="919" y="4300"/>
                    <a:pt x="921" y="4300"/>
                  </a:cubicBezTo>
                  <a:cubicBezTo>
                    <a:pt x="927" y="4300"/>
                    <a:pt x="934" y="4306"/>
                    <a:pt x="934" y="4316"/>
                  </a:cubicBezTo>
                  <a:cubicBezTo>
                    <a:pt x="972" y="4385"/>
                    <a:pt x="1029" y="4443"/>
                    <a:pt x="1099" y="4481"/>
                  </a:cubicBezTo>
                  <a:cubicBezTo>
                    <a:pt x="1131" y="4500"/>
                    <a:pt x="1163" y="4513"/>
                    <a:pt x="1201" y="4525"/>
                  </a:cubicBezTo>
                  <a:cubicBezTo>
                    <a:pt x="1233" y="4532"/>
                    <a:pt x="1271" y="4532"/>
                    <a:pt x="1309" y="4538"/>
                  </a:cubicBezTo>
                  <a:cubicBezTo>
                    <a:pt x="1328" y="4538"/>
                    <a:pt x="1341" y="4551"/>
                    <a:pt x="1354" y="4563"/>
                  </a:cubicBezTo>
                  <a:cubicBezTo>
                    <a:pt x="1366" y="4582"/>
                    <a:pt x="1347" y="4602"/>
                    <a:pt x="1335" y="4608"/>
                  </a:cubicBezTo>
                  <a:cubicBezTo>
                    <a:pt x="1315" y="4614"/>
                    <a:pt x="1295" y="4617"/>
                    <a:pt x="1274" y="4617"/>
                  </a:cubicBezTo>
                  <a:cubicBezTo>
                    <a:pt x="1253" y="4617"/>
                    <a:pt x="1233" y="4614"/>
                    <a:pt x="1214" y="4608"/>
                  </a:cubicBezTo>
                  <a:cubicBezTo>
                    <a:pt x="1176" y="4602"/>
                    <a:pt x="1144" y="4589"/>
                    <a:pt x="1112" y="4576"/>
                  </a:cubicBezTo>
                  <a:lnTo>
                    <a:pt x="1112" y="4576"/>
                  </a:lnTo>
                  <a:cubicBezTo>
                    <a:pt x="1131" y="4722"/>
                    <a:pt x="1163" y="4875"/>
                    <a:pt x="1207" y="5021"/>
                  </a:cubicBezTo>
                  <a:cubicBezTo>
                    <a:pt x="1296" y="5326"/>
                    <a:pt x="1436" y="5612"/>
                    <a:pt x="1620" y="5872"/>
                  </a:cubicBezTo>
                  <a:cubicBezTo>
                    <a:pt x="1716" y="6000"/>
                    <a:pt x="1824" y="6120"/>
                    <a:pt x="1938" y="6228"/>
                  </a:cubicBezTo>
                  <a:cubicBezTo>
                    <a:pt x="1989" y="6279"/>
                    <a:pt x="2040" y="6317"/>
                    <a:pt x="2091" y="6362"/>
                  </a:cubicBezTo>
                  <a:cubicBezTo>
                    <a:pt x="1964" y="6184"/>
                    <a:pt x="1875" y="5987"/>
                    <a:pt x="1837" y="5771"/>
                  </a:cubicBezTo>
                  <a:cubicBezTo>
                    <a:pt x="1837" y="5755"/>
                    <a:pt x="1851" y="5744"/>
                    <a:pt x="1865" y="5744"/>
                  </a:cubicBezTo>
                  <a:cubicBezTo>
                    <a:pt x="1874" y="5744"/>
                    <a:pt x="1883" y="5748"/>
                    <a:pt x="1887" y="5758"/>
                  </a:cubicBezTo>
                  <a:cubicBezTo>
                    <a:pt x="1926" y="5885"/>
                    <a:pt x="1983" y="6006"/>
                    <a:pt x="2053" y="6120"/>
                  </a:cubicBezTo>
                  <a:cubicBezTo>
                    <a:pt x="2173" y="6324"/>
                    <a:pt x="2339" y="6502"/>
                    <a:pt x="2536" y="6635"/>
                  </a:cubicBezTo>
                  <a:cubicBezTo>
                    <a:pt x="2631" y="6699"/>
                    <a:pt x="2739" y="6756"/>
                    <a:pt x="2847" y="6800"/>
                  </a:cubicBezTo>
                  <a:cubicBezTo>
                    <a:pt x="2898" y="6819"/>
                    <a:pt x="2955" y="6845"/>
                    <a:pt x="3012" y="6857"/>
                  </a:cubicBezTo>
                  <a:cubicBezTo>
                    <a:pt x="3069" y="6877"/>
                    <a:pt x="3120" y="6896"/>
                    <a:pt x="3177" y="6915"/>
                  </a:cubicBezTo>
                  <a:cubicBezTo>
                    <a:pt x="3203" y="6927"/>
                    <a:pt x="3196" y="6972"/>
                    <a:pt x="3171" y="6972"/>
                  </a:cubicBezTo>
                  <a:cubicBezTo>
                    <a:pt x="3146" y="6976"/>
                    <a:pt x="3121" y="6978"/>
                    <a:pt x="3095" y="6978"/>
                  </a:cubicBezTo>
                  <a:cubicBezTo>
                    <a:pt x="3048" y="6978"/>
                    <a:pt x="3000" y="6971"/>
                    <a:pt x="2955" y="6959"/>
                  </a:cubicBezTo>
                  <a:cubicBezTo>
                    <a:pt x="2885" y="6940"/>
                    <a:pt x="2822" y="6921"/>
                    <a:pt x="2758" y="6896"/>
                  </a:cubicBezTo>
                  <a:cubicBezTo>
                    <a:pt x="2586" y="6819"/>
                    <a:pt x="2428" y="6718"/>
                    <a:pt x="2288" y="6584"/>
                  </a:cubicBezTo>
                  <a:cubicBezTo>
                    <a:pt x="2284" y="6592"/>
                    <a:pt x="2278" y="6595"/>
                    <a:pt x="2271" y="6595"/>
                  </a:cubicBezTo>
                  <a:cubicBezTo>
                    <a:pt x="2266" y="6595"/>
                    <a:pt x="2261" y="6593"/>
                    <a:pt x="2256" y="6591"/>
                  </a:cubicBezTo>
                  <a:cubicBezTo>
                    <a:pt x="2084" y="6533"/>
                    <a:pt x="1938" y="6394"/>
                    <a:pt x="1811" y="6266"/>
                  </a:cubicBezTo>
                  <a:cubicBezTo>
                    <a:pt x="1665" y="6114"/>
                    <a:pt x="1538" y="5955"/>
                    <a:pt x="1430" y="5777"/>
                  </a:cubicBezTo>
                  <a:lnTo>
                    <a:pt x="1430" y="5777"/>
                  </a:lnTo>
                  <a:cubicBezTo>
                    <a:pt x="1462" y="5898"/>
                    <a:pt x="1500" y="6025"/>
                    <a:pt x="1544" y="6146"/>
                  </a:cubicBezTo>
                  <a:cubicBezTo>
                    <a:pt x="1671" y="6470"/>
                    <a:pt x="1875" y="6749"/>
                    <a:pt x="2135" y="6978"/>
                  </a:cubicBezTo>
                  <a:cubicBezTo>
                    <a:pt x="2256" y="7086"/>
                    <a:pt x="2389" y="7175"/>
                    <a:pt x="2536" y="7258"/>
                  </a:cubicBezTo>
                  <a:cubicBezTo>
                    <a:pt x="2605" y="7296"/>
                    <a:pt x="2682" y="7334"/>
                    <a:pt x="2758" y="7366"/>
                  </a:cubicBezTo>
                  <a:cubicBezTo>
                    <a:pt x="2802" y="7379"/>
                    <a:pt x="2853" y="7398"/>
                    <a:pt x="2898" y="7417"/>
                  </a:cubicBezTo>
                  <a:cubicBezTo>
                    <a:pt x="2796" y="7334"/>
                    <a:pt x="2701" y="7239"/>
                    <a:pt x="2612" y="7137"/>
                  </a:cubicBezTo>
                  <a:cubicBezTo>
                    <a:pt x="2598" y="7123"/>
                    <a:pt x="2608" y="7105"/>
                    <a:pt x="2623" y="7105"/>
                  </a:cubicBezTo>
                  <a:cubicBezTo>
                    <a:pt x="2627" y="7105"/>
                    <a:pt x="2632" y="7107"/>
                    <a:pt x="2637" y="7112"/>
                  </a:cubicBezTo>
                  <a:cubicBezTo>
                    <a:pt x="2815" y="7251"/>
                    <a:pt x="3006" y="7372"/>
                    <a:pt x="3203" y="7480"/>
                  </a:cubicBezTo>
                  <a:cubicBezTo>
                    <a:pt x="3552" y="7665"/>
                    <a:pt x="3934" y="7785"/>
                    <a:pt x="4328" y="7836"/>
                  </a:cubicBezTo>
                  <a:cubicBezTo>
                    <a:pt x="4478" y="7856"/>
                    <a:pt x="4629" y="7864"/>
                    <a:pt x="4782" y="7864"/>
                  </a:cubicBezTo>
                  <a:cubicBezTo>
                    <a:pt x="4829" y="7864"/>
                    <a:pt x="4877" y="7863"/>
                    <a:pt x="4925" y="7862"/>
                  </a:cubicBezTo>
                  <a:cubicBezTo>
                    <a:pt x="5109" y="7849"/>
                    <a:pt x="5287" y="7811"/>
                    <a:pt x="5471" y="7792"/>
                  </a:cubicBezTo>
                  <a:lnTo>
                    <a:pt x="5497" y="7792"/>
                  </a:lnTo>
                  <a:lnTo>
                    <a:pt x="5510" y="7785"/>
                  </a:lnTo>
                  <a:lnTo>
                    <a:pt x="5541" y="7760"/>
                  </a:lnTo>
                  <a:lnTo>
                    <a:pt x="5554" y="7747"/>
                  </a:lnTo>
                  <a:lnTo>
                    <a:pt x="5560" y="7741"/>
                  </a:lnTo>
                  <a:cubicBezTo>
                    <a:pt x="5567" y="7734"/>
                    <a:pt x="5573" y="7722"/>
                    <a:pt x="5586" y="7709"/>
                  </a:cubicBezTo>
                  <a:lnTo>
                    <a:pt x="5586" y="7703"/>
                  </a:lnTo>
                  <a:cubicBezTo>
                    <a:pt x="5592" y="7703"/>
                    <a:pt x="5592" y="7696"/>
                    <a:pt x="5592" y="7690"/>
                  </a:cubicBezTo>
                  <a:cubicBezTo>
                    <a:pt x="5599" y="7671"/>
                    <a:pt x="5611" y="7658"/>
                    <a:pt x="5630" y="7645"/>
                  </a:cubicBezTo>
                  <a:cubicBezTo>
                    <a:pt x="5635" y="7644"/>
                    <a:pt x="5640" y="7643"/>
                    <a:pt x="5644" y="7643"/>
                  </a:cubicBezTo>
                  <a:cubicBezTo>
                    <a:pt x="5658" y="7643"/>
                    <a:pt x="5670" y="7650"/>
                    <a:pt x="5675" y="7665"/>
                  </a:cubicBezTo>
                  <a:cubicBezTo>
                    <a:pt x="5688" y="7684"/>
                    <a:pt x="5681" y="7709"/>
                    <a:pt x="5675" y="7722"/>
                  </a:cubicBezTo>
                  <a:cubicBezTo>
                    <a:pt x="5662" y="7741"/>
                    <a:pt x="5656" y="7754"/>
                    <a:pt x="5649" y="7766"/>
                  </a:cubicBezTo>
                  <a:cubicBezTo>
                    <a:pt x="5630" y="7792"/>
                    <a:pt x="5611" y="7811"/>
                    <a:pt x="5586" y="7830"/>
                  </a:cubicBezTo>
                  <a:cubicBezTo>
                    <a:pt x="5573" y="7836"/>
                    <a:pt x="5560" y="7849"/>
                    <a:pt x="5548" y="7855"/>
                  </a:cubicBezTo>
                  <a:cubicBezTo>
                    <a:pt x="5541" y="7862"/>
                    <a:pt x="5535" y="7862"/>
                    <a:pt x="5535" y="7868"/>
                  </a:cubicBezTo>
                  <a:lnTo>
                    <a:pt x="5516" y="7874"/>
                  </a:lnTo>
                  <a:cubicBezTo>
                    <a:pt x="5541" y="7919"/>
                    <a:pt x="5560" y="7970"/>
                    <a:pt x="5580" y="8014"/>
                  </a:cubicBezTo>
                  <a:cubicBezTo>
                    <a:pt x="5605" y="8084"/>
                    <a:pt x="5637" y="8154"/>
                    <a:pt x="5668" y="8224"/>
                  </a:cubicBezTo>
                  <a:cubicBezTo>
                    <a:pt x="5732" y="8357"/>
                    <a:pt x="5796" y="8491"/>
                    <a:pt x="5859" y="8618"/>
                  </a:cubicBezTo>
                  <a:cubicBezTo>
                    <a:pt x="5961" y="8815"/>
                    <a:pt x="6069" y="8993"/>
                    <a:pt x="6177" y="9177"/>
                  </a:cubicBezTo>
                  <a:cubicBezTo>
                    <a:pt x="6342" y="9444"/>
                    <a:pt x="6520" y="9711"/>
                    <a:pt x="6698" y="9971"/>
                  </a:cubicBezTo>
                  <a:cubicBezTo>
                    <a:pt x="6844" y="10175"/>
                    <a:pt x="6990" y="10359"/>
                    <a:pt x="7238" y="10442"/>
                  </a:cubicBezTo>
                  <a:cubicBezTo>
                    <a:pt x="7353" y="10473"/>
                    <a:pt x="7473" y="10486"/>
                    <a:pt x="7588" y="10486"/>
                  </a:cubicBezTo>
                  <a:lnTo>
                    <a:pt x="7785" y="10486"/>
                  </a:lnTo>
                  <a:cubicBezTo>
                    <a:pt x="7708" y="10423"/>
                    <a:pt x="7638" y="10359"/>
                    <a:pt x="7569" y="10289"/>
                  </a:cubicBezTo>
                  <a:cubicBezTo>
                    <a:pt x="7289" y="9978"/>
                    <a:pt x="7060" y="9635"/>
                    <a:pt x="6889" y="9260"/>
                  </a:cubicBezTo>
                  <a:cubicBezTo>
                    <a:pt x="6850" y="9190"/>
                    <a:pt x="6819" y="9120"/>
                    <a:pt x="6781" y="9050"/>
                  </a:cubicBezTo>
                  <a:cubicBezTo>
                    <a:pt x="6776" y="9041"/>
                    <a:pt x="6784" y="9032"/>
                    <a:pt x="6794" y="9032"/>
                  </a:cubicBezTo>
                  <a:cubicBezTo>
                    <a:pt x="6798" y="9032"/>
                    <a:pt x="6802" y="9033"/>
                    <a:pt x="6806" y="9037"/>
                  </a:cubicBezTo>
                  <a:cubicBezTo>
                    <a:pt x="6863" y="9132"/>
                    <a:pt x="6920" y="9234"/>
                    <a:pt x="6984" y="9329"/>
                  </a:cubicBezTo>
                  <a:cubicBezTo>
                    <a:pt x="7060" y="9457"/>
                    <a:pt x="7143" y="9590"/>
                    <a:pt x="7232" y="9717"/>
                  </a:cubicBezTo>
                  <a:cubicBezTo>
                    <a:pt x="7372" y="9927"/>
                    <a:pt x="7537" y="10124"/>
                    <a:pt x="7721" y="10302"/>
                  </a:cubicBezTo>
                  <a:cubicBezTo>
                    <a:pt x="8020" y="10581"/>
                    <a:pt x="8407" y="10785"/>
                    <a:pt x="8833" y="10791"/>
                  </a:cubicBezTo>
                  <a:cubicBezTo>
                    <a:pt x="8845" y="10791"/>
                    <a:pt x="8856" y="10792"/>
                    <a:pt x="8867" y="10792"/>
                  </a:cubicBezTo>
                  <a:cubicBezTo>
                    <a:pt x="9059" y="10792"/>
                    <a:pt x="9250" y="10741"/>
                    <a:pt x="9424" y="10651"/>
                  </a:cubicBezTo>
                  <a:cubicBezTo>
                    <a:pt x="9469" y="10626"/>
                    <a:pt x="9513" y="10600"/>
                    <a:pt x="9558" y="10562"/>
                  </a:cubicBezTo>
                  <a:cubicBezTo>
                    <a:pt x="9570" y="10543"/>
                    <a:pt x="9570" y="10537"/>
                    <a:pt x="9564" y="10505"/>
                  </a:cubicBezTo>
                  <a:cubicBezTo>
                    <a:pt x="9545" y="10492"/>
                    <a:pt x="9526" y="10473"/>
                    <a:pt x="9507" y="10461"/>
                  </a:cubicBezTo>
                  <a:cubicBezTo>
                    <a:pt x="9411" y="10384"/>
                    <a:pt x="9316" y="10308"/>
                    <a:pt x="9214" y="10226"/>
                  </a:cubicBezTo>
                  <a:cubicBezTo>
                    <a:pt x="8840" y="9933"/>
                    <a:pt x="8484" y="9609"/>
                    <a:pt x="8147" y="9266"/>
                  </a:cubicBezTo>
                  <a:cubicBezTo>
                    <a:pt x="7994" y="9101"/>
                    <a:pt x="7848" y="8929"/>
                    <a:pt x="7715" y="8738"/>
                  </a:cubicBezTo>
                  <a:cubicBezTo>
                    <a:pt x="7632" y="8630"/>
                    <a:pt x="7562" y="8516"/>
                    <a:pt x="7499" y="8395"/>
                  </a:cubicBezTo>
                  <a:cubicBezTo>
                    <a:pt x="7454" y="8319"/>
                    <a:pt x="7416" y="8236"/>
                    <a:pt x="7391" y="8148"/>
                  </a:cubicBezTo>
                  <a:cubicBezTo>
                    <a:pt x="7382" y="8130"/>
                    <a:pt x="7398" y="8109"/>
                    <a:pt x="7417" y="8109"/>
                  </a:cubicBezTo>
                  <a:cubicBezTo>
                    <a:pt x="7425" y="8109"/>
                    <a:pt x="7434" y="8113"/>
                    <a:pt x="7441" y="8122"/>
                  </a:cubicBezTo>
                  <a:cubicBezTo>
                    <a:pt x="7556" y="8287"/>
                    <a:pt x="7658" y="8465"/>
                    <a:pt x="7778" y="8637"/>
                  </a:cubicBezTo>
                  <a:cubicBezTo>
                    <a:pt x="7816" y="8688"/>
                    <a:pt x="7848" y="8738"/>
                    <a:pt x="7893" y="8783"/>
                  </a:cubicBezTo>
                  <a:cubicBezTo>
                    <a:pt x="8058" y="8999"/>
                    <a:pt x="8242" y="9202"/>
                    <a:pt x="8433" y="9393"/>
                  </a:cubicBezTo>
                  <a:cubicBezTo>
                    <a:pt x="8617" y="9571"/>
                    <a:pt x="8814" y="9743"/>
                    <a:pt x="9011" y="9908"/>
                  </a:cubicBezTo>
                  <a:cubicBezTo>
                    <a:pt x="9113" y="9990"/>
                    <a:pt x="9214" y="10073"/>
                    <a:pt x="9316" y="10156"/>
                  </a:cubicBezTo>
                  <a:cubicBezTo>
                    <a:pt x="9342" y="10175"/>
                    <a:pt x="9367" y="10200"/>
                    <a:pt x="9399" y="10219"/>
                  </a:cubicBezTo>
                  <a:cubicBezTo>
                    <a:pt x="9399" y="10143"/>
                    <a:pt x="9373" y="10067"/>
                    <a:pt x="9323" y="10003"/>
                  </a:cubicBezTo>
                  <a:cubicBezTo>
                    <a:pt x="9253" y="9908"/>
                    <a:pt x="9164" y="9812"/>
                    <a:pt x="9087" y="9717"/>
                  </a:cubicBezTo>
                  <a:cubicBezTo>
                    <a:pt x="8693" y="9247"/>
                    <a:pt x="8299" y="8783"/>
                    <a:pt x="7912" y="8306"/>
                  </a:cubicBezTo>
                  <a:cubicBezTo>
                    <a:pt x="7727" y="8084"/>
                    <a:pt x="7550" y="7862"/>
                    <a:pt x="7372" y="7639"/>
                  </a:cubicBezTo>
                  <a:cubicBezTo>
                    <a:pt x="7362" y="7625"/>
                    <a:pt x="7370" y="7615"/>
                    <a:pt x="7379" y="7615"/>
                  </a:cubicBezTo>
                  <a:cubicBezTo>
                    <a:pt x="7383" y="7615"/>
                    <a:pt x="7387" y="7617"/>
                    <a:pt x="7391" y="7620"/>
                  </a:cubicBezTo>
                  <a:cubicBezTo>
                    <a:pt x="7524" y="7766"/>
                    <a:pt x="7658" y="7912"/>
                    <a:pt x="7791" y="8059"/>
                  </a:cubicBezTo>
                  <a:cubicBezTo>
                    <a:pt x="7791" y="8065"/>
                    <a:pt x="7797" y="8065"/>
                    <a:pt x="7797" y="8071"/>
                  </a:cubicBezTo>
                  <a:lnTo>
                    <a:pt x="7855" y="8141"/>
                  </a:lnTo>
                  <a:cubicBezTo>
                    <a:pt x="7874" y="8148"/>
                    <a:pt x="7899" y="8148"/>
                    <a:pt x="7918" y="8148"/>
                  </a:cubicBezTo>
                  <a:cubicBezTo>
                    <a:pt x="7969" y="8135"/>
                    <a:pt x="8007" y="8103"/>
                    <a:pt x="8026" y="8059"/>
                  </a:cubicBezTo>
                  <a:cubicBezTo>
                    <a:pt x="8077" y="7957"/>
                    <a:pt x="8045" y="7836"/>
                    <a:pt x="8026" y="7734"/>
                  </a:cubicBezTo>
                  <a:cubicBezTo>
                    <a:pt x="7963" y="7385"/>
                    <a:pt x="7855" y="7048"/>
                    <a:pt x="7702" y="6730"/>
                  </a:cubicBezTo>
                  <a:cubicBezTo>
                    <a:pt x="7664" y="6648"/>
                    <a:pt x="7619" y="6578"/>
                    <a:pt x="7581" y="6502"/>
                  </a:cubicBezTo>
                  <a:lnTo>
                    <a:pt x="7581" y="6502"/>
                  </a:lnTo>
                  <a:cubicBezTo>
                    <a:pt x="7658" y="6680"/>
                    <a:pt x="7727" y="6864"/>
                    <a:pt x="7772" y="7048"/>
                  </a:cubicBezTo>
                  <a:cubicBezTo>
                    <a:pt x="7810" y="7182"/>
                    <a:pt x="7823" y="7321"/>
                    <a:pt x="7804" y="7455"/>
                  </a:cubicBezTo>
                  <a:cubicBezTo>
                    <a:pt x="7785" y="7544"/>
                    <a:pt x="7740" y="7645"/>
                    <a:pt x="7645" y="7671"/>
                  </a:cubicBezTo>
                  <a:cubicBezTo>
                    <a:pt x="7634" y="7673"/>
                    <a:pt x="7623" y="7674"/>
                    <a:pt x="7613" y="7674"/>
                  </a:cubicBezTo>
                  <a:cubicBezTo>
                    <a:pt x="7510" y="7674"/>
                    <a:pt x="7443" y="7568"/>
                    <a:pt x="7391" y="7493"/>
                  </a:cubicBezTo>
                  <a:cubicBezTo>
                    <a:pt x="7321" y="7379"/>
                    <a:pt x="7244" y="7258"/>
                    <a:pt x="7181" y="7143"/>
                  </a:cubicBezTo>
                  <a:cubicBezTo>
                    <a:pt x="7041" y="6902"/>
                    <a:pt x="6933" y="6648"/>
                    <a:pt x="6838" y="6387"/>
                  </a:cubicBezTo>
                  <a:cubicBezTo>
                    <a:pt x="6834" y="6370"/>
                    <a:pt x="6846" y="6359"/>
                    <a:pt x="6857" y="6359"/>
                  </a:cubicBezTo>
                  <a:cubicBezTo>
                    <a:pt x="6862" y="6359"/>
                    <a:pt x="6867" y="6362"/>
                    <a:pt x="6870" y="6368"/>
                  </a:cubicBezTo>
                  <a:cubicBezTo>
                    <a:pt x="6990" y="6622"/>
                    <a:pt x="7117" y="6870"/>
                    <a:pt x="7257" y="7105"/>
                  </a:cubicBezTo>
                  <a:cubicBezTo>
                    <a:pt x="7321" y="7213"/>
                    <a:pt x="7391" y="7321"/>
                    <a:pt x="7461" y="7423"/>
                  </a:cubicBezTo>
                  <a:cubicBezTo>
                    <a:pt x="7494" y="7471"/>
                    <a:pt x="7550" y="7574"/>
                    <a:pt x="7611" y="7574"/>
                  </a:cubicBezTo>
                  <a:cubicBezTo>
                    <a:pt x="7630" y="7574"/>
                    <a:pt x="7650" y="7564"/>
                    <a:pt x="7670" y="7537"/>
                  </a:cubicBezTo>
                  <a:cubicBezTo>
                    <a:pt x="7727" y="7448"/>
                    <a:pt x="7715" y="7321"/>
                    <a:pt x="7702" y="7226"/>
                  </a:cubicBezTo>
                  <a:cubicBezTo>
                    <a:pt x="7683" y="7099"/>
                    <a:pt x="7651" y="6978"/>
                    <a:pt x="7607" y="6857"/>
                  </a:cubicBezTo>
                  <a:cubicBezTo>
                    <a:pt x="7524" y="6629"/>
                    <a:pt x="7422" y="6406"/>
                    <a:pt x="7308" y="6190"/>
                  </a:cubicBezTo>
                  <a:lnTo>
                    <a:pt x="7283" y="6146"/>
                  </a:lnTo>
                  <a:lnTo>
                    <a:pt x="7283" y="6146"/>
                  </a:lnTo>
                  <a:cubicBezTo>
                    <a:pt x="7308" y="6241"/>
                    <a:pt x="7327" y="6368"/>
                    <a:pt x="7257" y="6444"/>
                  </a:cubicBezTo>
                  <a:cubicBezTo>
                    <a:pt x="7224" y="6481"/>
                    <a:pt x="7188" y="6496"/>
                    <a:pt x="7151" y="6496"/>
                  </a:cubicBezTo>
                  <a:cubicBezTo>
                    <a:pt x="7069" y="6496"/>
                    <a:pt x="6984" y="6423"/>
                    <a:pt x="6927" y="6375"/>
                  </a:cubicBezTo>
                  <a:cubicBezTo>
                    <a:pt x="6812" y="6273"/>
                    <a:pt x="6704" y="6171"/>
                    <a:pt x="6603" y="6069"/>
                  </a:cubicBezTo>
                  <a:cubicBezTo>
                    <a:pt x="6495" y="5961"/>
                    <a:pt x="6399" y="5847"/>
                    <a:pt x="6323" y="5714"/>
                  </a:cubicBezTo>
                  <a:cubicBezTo>
                    <a:pt x="6308" y="5694"/>
                    <a:pt x="6331" y="5667"/>
                    <a:pt x="6357" y="5667"/>
                  </a:cubicBezTo>
                  <a:cubicBezTo>
                    <a:pt x="6365" y="5667"/>
                    <a:pt x="6373" y="5670"/>
                    <a:pt x="6380" y="5675"/>
                  </a:cubicBezTo>
                  <a:cubicBezTo>
                    <a:pt x="6495" y="5777"/>
                    <a:pt x="6590" y="5898"/>
                    <a:pt x="6698" y="6012"/>
                  </a:cubicBezTo>
                  <a:cubicBezTo>
                    <a:pt x="6806" y="6120"/>
                    <a:pt x="6920" y="6228"/>
                    <a:pt x="7041" y="6324"/>
                  </a:cubicBezTo>
                  <a:cubicBezTo>
                    <a:pt x="7065" y="6343"/>
                    <a:pt x="7110" y="6386"/>
                    <a:pt x="7147" y="6386"/>
                  </a:cubicBezTo>
                  <a:cubicBezTo>
                    <a:pt x="7159" y="6386"/>
                    <a:pt x="7171" y="6381"/>
                    <a:pt x="7181" y="6368"/>
                  </a:cubicBezTo>
                  <a:cubicBezTo>
                    <a:pt x="7200" y="6330"/>
                    <a:pt x="7206" y="6286"/>
                    <a:pt x="7194" y="6247"/>
                  </a:cubicBezTo>
                  <a:cubicBezTo>
                    <a:pt x="7175" y="6114"/>
                    <a:pt x="7124" y="5993"/>
                    <a:pt x="7060" y="5872"/>
                  </a:cubicBezTo>
                  <a:cubicBezTo>
                    <a:pt x="6933" y="5644"/>
                    <a:pt x="6800" y="5421"/>
                    <a:pt x="6647" y="5205"/>
                  </a:cubicBezTo>
                  <a:cubicBezTo>
                    <a:pt x="6495" y="5002"/>
                    <a:pt x="6336" y="4805"/>
                    <a:pt x="6171" y="4614"/>
                  </a:cubicBezTo>
                  <a:cubicBezTo>
                    <a:pt x="6037" y="4468"/>
                    <a:pt x="5904" y="4328"/>
                    <a:pt x="5764" y="4195"/>
                  </a:cubicBezTo>
                  <a:lnTo>
                    <a:pt x="5751" y="4195"/>
                  </a:lnTo>
                  <a:cubicBezTo>
                    <a:pt x="5726" y="4176"/>
                    <a:pt x="5707" y="4157"/>
                    <a:pt x="5681" y="4138"/>
                  </a:cubicBezTo>
                  <a:lnTo>
                    <a:pt x="5624" y="4074"/>
                  </a:lnTo>
                  <a:lnTo>
                    <a:pt x="5573" y="4017"/>
                  </a:lnTo>
                  <a:cubicBezTo>
                    <a:pt x="5573" y="4023"/>
                    <a:pt x="5573" y="4030"/>
                    <a:pt x="5573" y="4030"/>
                  </a:cubicBezTo>
                  <a:cubicBezTo>
                    <a:pt x="5569" y="4045"/>
                    <a:pt x="5558" y="4056"/>
                    <a:pt x="5547" y="4056"/>
                  </a:cubicBezTo>
                  <a:cubicBezTo>
                    <a:pt x="5540" y="4056"/>
                    <a:pt x="5534" y="4052"/>
                    <a:pt x="5529" y="4042"/>
                  </a:cubicBezTo>
                  <a:cubicBezTo>
                    <a:pt x="5478" y="3941"/>
                    <a:pt x="5440" y="3833"/>
                    <a:pt x="5421" y="3718"/>
                  </a:cubicBezTo>
                  <a:cubicBezTo>
                    <a:pt x="5408" y="3667"/>
                    <a:pt x="5389" y="3623"/>
                    <a:pt x="5376" y="3578"/>
                  </a:cubicBezTo>
                  <a:cubicBezTo>
                    <a:pt x="5351" y="3515"/>
                    <a:pt x="5325" y="3451"/>
                    <a:pt x="5306" y="3388"/>
                  </a:cubicBezTo>
                  <a:cubicBezTo>
                    <a:pt x="5274" y="3311"/>
                    <a:pt x="5236" y="3242"/>
                    <a:pt x="5198" y="3159"/>
                  </a:cubicBezTo>
                  <a:cubicBezTo>
                    <a:pt x="5192" y="3165"/>
                    <a:pt x="5184" y="3169"/>
                    <a:pt x="5176" y="3169"/>
                  </a:cubicBezTo>
                  <a:cubicBezTo>
                    <a:pt x="5168" y="3169"/>
                    <a:pt x="5160" y="3165"/>
                    <a:pt x="5154" y="3159"/>
                  </a:cubicBezTo>
                  <a:cubicBezTo>
                    <a:pt x="5103" y="3095"/>
                    <a:pt x="5058" y="3026"/>
                    <a:pt x="5020" y="2949"/>
                  </a:cubicBezTo>
                  <a:cubicBezTo>
                    <a:pt x="4976" y="2886"/>
                    <a:pt x="4938" y="2816"/>
                    <a:pt x="4887" y="2752"/>
                  </a:cubicBezTo>
                  <a:cubicBezTo>
                    <a:pt x="4836" y="2682"/>
                    <a:pt x="4785" y="2619"/>
                    <a:pt x="4734" y="2555"/>
                  </a:cubicBezTo>
                  <a:lnTo>
                    <a:pt x="4677" y="2485"/>
                  </a:lnTo>
                  <a:cubicBezTo>
                    <a:pt x="4671" y="2492"/>
                    <a:pt x="4664" y="2492"/>
                    <a:pt x="4658" y="2498"/>
                  </a:cubicBezTo>
                  <a:lnTo>
                    <a:pt x="4658" y="2504"/>
                  </a:lnTo>
                  <a:cubicBezTo>
                    <a:pt x="4666" y="2539"/>
                    <a:pt x="4639" y="2559"/>
                    <a:pt x="4614" y="2559"/>
                  </a:cubicBezTo>
                  <a:cubicBezTo>
                    <a:pt x="4597" y="2559"/>
                    <a:pt x="4581" y="2550"/>
                    <a:pt x="4575" y="2530"/>
                  </a:cubicBezTo>
                  <a:cubicBezTo>
                    <a:pt x="4550" y="2479"/>
                    <a:pt x="4525" y="2428"/>
                    <a:pt x="4499" y="2377"/>
                  </a:cubicBezTo>
                  <a:cubicBezTo>
                    <a:pt x="4499" y="2384"/>
                    <a:pt x="4499" y="2390"/>
                    <a:pt x="4499" y="2396"/>
                  </a:cubicBezTo>
                  <a:cubicBezTo>
                    <a:pt x="4495" y="2406"/>
                    <a:pt x="4490" y="2412"/>
                    <a:pt x="4483" y="2412"/>
                  </a:cubicBezTo>
                  <a:cubicBezTo>
                    <a:pt x="4480" y="2412"/>
                    <a:pt x="4477" y="2411"/>
                    <a:pt x="4474" y="2409"/>
                  </a:cubicBezTo>
                  <a:cubicBezTo>
                    <a:pt x="4442" y="2409"/>
                    <a:pt x="4429" y="2377"/>
                    <a:pt x="4410" y="2346"/>
                  </a:cubicBezTo>
                  <a:cubicBezTo>
                    <a:pt x="4391" y="2314"/>
                    <a:pt x="4366" y="2276"/>
                    <a:pt x="4353" y="2257"/>
                  </a:cubicBezTo>
                  <a:cubicBezTo>
                    <a:pt x="4340" y="2238"/>
                    <a:pt x="4321" y="2218"/>
                    <a:pt x="4309" y="2206"/>
                  </a:cubicBezTo>
                  <a:lnTo>
                    <a:pt x="4309" y="2206"/>
                  </a:lnTo>
                  <a:cubicBezTo>
                    <a:pt x="4321" y="2231"/>
                    <a:pt x="4334" y="2263"/>
                    <a:pt x="4334" y="2295"/>
                  </a:cubicBezTo>
                  <a:cubicBezTo>
                    <a:pt x="4330" y="2307"/>
                    <a:pt x="4320" y="2314"/>
                    <a:pt x="4311" y="2314"/>
                  </a:cubicBezTo>
                  <a:cubicBezTo>
                    <a:pt x="4306" y="2314"/>
                    <a:pt x="4300" y="2312"/>
                    <a:pt x="4296" y="2307"/>
                  </a:cubicBezTo>
                  <a:cubicBezTo>
                    <a:pt x="4239" y="2257"/>
                    <a:pt x="4194" y="2193"/>
                    <a:pt x="4156" y="2129"/>
                  </a:cubicBezTo>
                  <a:cubicBezTo>
                    <a:pt x="4131" y="2091"/>
                    <a:pt x="4099" y="2053"/>
                    <a:pt x="4067" y="2021"/>
                  </a:cubicBezTo>
                  <a:cubicBezTo>
                    <a:pt x="3997" y="1990"/>
                    <a:pt x="3927" y="1945"/>
                    <a:pt x="3851" y="1920"/>
                  </a:cubicBezTo>
                  <a:cubicBezTo>
                    <a:pt x="3762" y="1882"/>
                    <a:pt x="3667" y="1856"/>
                    <a:pt x="3565" y="1837"/>
                  </a:cubicBezTo>
                  <a:cubicBezTo>
                    <a:pt x="3508" y="1831"/>
                    <a:pt x="3451" y="1824"/>
                    <a:pt x="3393" y="1824"/>
                  </a:cubicBezTo>
                  <a:cubicBezTo>
                    <a:pt x="3375" y="1824"/>
                    <a:pt x="3357" y="1823"/>
                    <a:pt x="3339" y="1823"/>
                  </a:cubicBezTo>
                  <a:cubicBezTo>
                    <a:pt x="3216" y="1823"/>
                    <a:pt x="3090" y="1841"/>
                    <a:pt x="2974" y="1869"/>
                  </a:cubicBezTo>
                  <a:cubicBezTo>
                    <a:pt x="2972" y="1869"/>
                    <a:pt x="2970" y="1870"/>
                    <a:pt x="2968" y="1870"/>
                  </a:cubicBezTo>
                  <a:cubicBezTo>
                    <a:pt x="2942" y="1870"/>
                    <a:pt x="2938" y="1830"/>
                    <a:pt x="2961" y="1824"/>
                  </a:cubicBezTo>
                  <a:cubicBezTo>
                    <a:pt x="3025" y="1799"/>
                    <a:pt x="3088" y="1774"/>
                    <a:pt x="3152" y="1761"/>
                  </a:cubicBezTo>
                  <a:cubicBezTo>
                    <a:pt x="3196" y="1748"/>
                    <a:pt x="3235" y="1748"/>
                    <a:pt x="3273" y="1742"/>
                  </a:cubicBezTo>
                  <a:cubicBezTo>
                    <a:pt x="3312" y="1740"/>
                    <a:pt x="3351" y="1738"/>
                    <a:pt x="3389" y="1738"/>
                  </a:cubicBezTo>
                  <a:cubicBezTo>
                    <a:pt x="3455" y="1738"/>
                    <a:pt x="3520" y="1742"/>
                    <a:pt x="3584" y="1755"/>
                  </a:cubicBezTo>
                  <a:cubicBezTo>
                    <a:pt x="3654" y="1761"/>
                    <a:pt x="3724" y="1780"/>
                    <a:pt x="3794" y="1799"/>
                  </a:cubicBezTo>
                  <a:cubicBezTo>
                    <a:pt x="3737" y="1767"/>
                    <a:pt x="3673" y="1735"/>
                    <a:pt x="3610" y="1710"/>
                  </a:cubicBezTo>
                  <a:cubicBezTo>
                    <a:pt x="3586" y="1698"/>
                    <a:pt x="3595" y="1659"/>
                    <a:pt x="3617" y="1659"/>
                  </a:cubicBezTo>
                  <a:cubicBezTo>
                    <a:pt x="3619" y="1659"/>
                    <a:pt x="3621" y="1659"/>
                    <a:pt x="3622" y="1659"/>
                  </a:cubicBezTo>
                  <a:cubicBezTo>
                    <a:pt x="3737" y="1691"/>
                    <a:pt x="3845" y="1742"/>
                    <a:pt x="3946" y="1805"/>
                  </a:cubicBezTo>
                  <a:lnTo>
                    <a:pt x="3921" y="1780"/>
                  </a:lnTo>
                  <a:cubicBezTo>
                    <a:pt x="3904" y="1763"/>
                    <a:pt x="3917" y="1741"/>
                    <a:pt x="3938" y="1741"/>
                  </a:cubicBezTo>
                  <a:cubicBezTo>
                    <a:pt x="3941" y="1741"/>
                    <a:pt x="3944" y="1741"/>
                    <a:pt x="3946" y="1742"/>
                  </a:cubicBezTo>
                  <a:cubicBezTo>
                    <a:pt x="4010" y="1786"/>
                    <a:pt x="4073" y="1837"/>
                    <a:pt x="4131" y="1888"/>
                  </a:cubicBezTo>
                  <a:lnTo>
                    <a:pt x="4080" y="1831"/>
                  </a:lnTo>
                  <a:cubicBezTo>
                    <a:pt x="4059" y="1815"/>
                    <a:pt x="4072" y="1787"/>
                    <a:pt x="4091" y="1787"/>
                  </a:cubicBezTo>
                  <a:cubicBezTo>
                    <a:pt x="4096" y="1787"/>
                    <a:pt x="4100" y="1789"/>
                    <a:pt x="4105" y="1793"/>
                  </a:cubicBezTo>
                  <a:cubicBezTo>
                    <a:pt x="4220" y="1894"/>
                    <a:pt x="4321" y="2002"/>
                    <a:pt x="4417" y="2117"/>
                  </a:cubicBezTo>
                  <a:cubicBezTo>
                    <a:pt x="4455" y="2174"/>
                    <a:pt x="4499" y="2231"/>
                    <a:pt x="4531" y="2295"/>
                  </a:cubicBezTo>
                  <a:lnTo>
                    <a:pt x="4531" y="2282"/>
                  </a:lnTo>
                  <a:cubicBezTo>
                    <a:pt x="4525" y="2244"/>
                    <a:pt x="4512" y="2206"/>
                    <a:pt x="4499" y="2168"/>
                  </a:cubicBezTo>
                  <a:cubicBezTo>
                    <a:pt x="4480" y="2136"/>
                    <a:pt x="4467" y="2098"/>
                    <a:pt x="4461" y="2060"/>
                  </a:cubicBezTo>
                  <a:cubicBezTo>
                    <a:pt x="4461" y="2045"/>
                    <a:pt x="4473" y="2030"/>
                    <a:pt x="4487" y="2030"/>
                  </a:cubicBezTo>
                  <a:cubicBezTo>
                    <a:pt x="4491" y="2030"/>
                    <a:pt x="4495" y="2031"/>
                    <a:pt x="4499" y="2034"/>
                  </a:cubicBezTo>
                  <a:cubicBezTo>
                    <a:pt x="4512" y="2047"/>
                    <a:pt x="4518" y="2053"/>
                    <a:pt x="4525" y="2066"/>
                  </a:cubicBezTo>
                  <a:cubicBezTo>
                    <a:pt x="4512" y="2015"/>
                    <a:pt x="4499" y="1958"/>
                    <a:pt x="4480" y="1907"/>
                  </a:cubicBezTo>
                  <a:cubicBezTo>
                    <a:pt x="4417" y="1710"/>
                    <a:pt x="4321" y="1526"/>
                    <a:pt x="4207" y="1354"/>
                  </a:cubicBezTo>
                  <a:cubicBezTo>
                    <a:pt x="4193" y="1340"/>
                    <a:pt x="4207" y="1322"/>
                    <a:pt x="4223" y="1322"/>
                  </a:cubicBezTo>
                  <a:cubicBezTo>
                    <a:pt x="4228" y="1322"/>
                    <a:pt x="4234" y="1324"/>
                    <a:pt x="4239" y="1329"/>
                  </a:cubicBezTo>
                  <a:cubicBezTo>
                    <a:pt x="4366" y="1494"/>
                    <a:pt x="4474" y="1672"/>
                    <a:pt x="4556" y="1863"/>
                  </a:cubicBezTo>
                  <a:cubicBezTo>
                    <a:pt x="4537" y="1774"/>
                    <a:pt x="4512" y="1685"/>
                    <a:pt x="4474" y="1602"/>
                  </a:cubicBezTo>
                  <a:cubicBezTo>
                    <a:pt x="4467" y="1589"/>
                    <a:pt x="4480" y="1577"/>
                    <a:pt x="4493" y="1570"/>
                  </a:cubicBezTo>
                  <a:cubicBezTo>
                    <a:pt x="4436" y="1462"/>
                    <a:pt x="4366" y="1361"/>
                    <a:pt x="4290" y="1265"/>
                  </a:cubicBezTo>
                  <a:lnTo>
                    <a:pt x="4264" y="1233"/>
                  </a:lnTo>
                  <a:cubicBezTo>
                    <a:pt x="4086" y="1030"/>
                    <a:pt x="3857" y="865"/>
                    <a:pt x="3610" y="757"/>
                  </a:cubicBezTo>
                  <a:cubicBezTo>
                    <a:pt x="3580" y="745"/>
                    <a:pt x="3594" y="712"/>
                    <a:pt x="3622" y="712"/>
                  </a:cubicBezTo>
                  <a:cubicBezTo>
                    <a:pt x="3624" y="712"/>
                    <a:pt x="3626" y="712"/>
                    <a:pt x="3629" y="712"/>
                  </a:cubicBezTo>
                  <a:cubicBezTo>
                    <a:pt x="3870" y="789"/>
                    <a:pt x="4093" y="922"/>
                    <a:pt x="4277" y="1100"/>
                  </a:cubicBezTo>
                  <a:cubicBezTo>
                    <a:pt x="4201" y="998"/>
                    <a:pt x="4112" y="903"/>
                    <a:pt x="4016" y="820"/>
                  </a:cubicBezTo>
                  <a:cubicBezTo>
                    <a:pt x="3995" y="804"/>
                    <a:pt x="4009" y="779"/>
                    <a:pt x="4030" y="779"/>
                  </a:cubicBezTo>
                  <a:cubicBezTo>
                    <a:pt x="4034" y="779"/>
                    <a:pt x="4038" y="780"/>
                    <a:pt x="4042" y="782"/>
                  </a:cubicBezTo>
                  <a:cubicBezTo>
                    <a:pt x="4188" y="878"/>
                    <a:pt x="4315" y="1005"/>
                    <a:pt x="4423" y="1144"/>
                  </a:cubicBezTo>
                  <a:cubicBezTo>
                    <a:pt x="4372" y="1062"/>
                    <a:pt x="4321" y="979"/>
                    <a:pt x="4264" y="903"/>
                  </a:cubicBezTo>
                  <a:cubicBezTo>
                    <a:pt x="4181" y="795"/>
                    <a:pt x="4093" y="700"/>
                    <a:pt x="3984" y="617"/>
                  </a:cubicBezTo>
                  <a:cubicBezTo>
                    <a:pt x="3908" y="566"/>
                    <a:pt x="3832" y="515"/>
                    <a:pt x="3756" y="465"/>
                  </a:cubicBezTo>
                  <a:lnTo>
                    <a:pt x="3667" y="414"/>
                  </a:lnTo>
                  <a:cubicBezTo>
                    <a:pt x="3428" y="294"/>
                    <a:pt x="3164" y="236"/>
                    <a:pt x="2896" y="236"/>
                  </a:cubicBezTo>
                  <a:cubicBezTo>
                    <a:pt x="2808" y="236"/>
                    <a:pt x="2719" y="242"/>
                    <a:pt x="2631" y="255"/>
                  </a:cubicBezTo>
                  <a:cubicBezTo>
                    <a:pt x="2629" y="255"/>
                    <a:pt x="2628" y="255"/>
                    <a:pt x="2627" y="255"/>
                  </a:cubicBezTo>
                  <a:cubicBezTo>
                    <a:pt x="2604" y="255"/>
                    <a:pt x="2595" y="210"/>
                    <a:pt x="2625" y="210"/>
                  </a:cubicBezTo>
                  <a:cubicBezTo>
                    <a:pt x="2752" y="178"/>
                    <a:pt x="2885" y="164"/>
                    <a:pt x="3017" y="164"/>
                  </a:cubicBezTo>
                  <a:cubicBezTo>
                    <a:pt x="3043" y="164"/>
                    <a:pt x="3069" y="165"/>
                    <a:pt x="3095" y="166"/>
                  </a:cubicBezTo>
                  <a:cubicBezTo>
                    <a:pt x="2866" y="102"/>
                    <a:pt x="2625" y="71"/>
                    <a:pt x="2383" y="71"/>
                  </a:cubicBezTo>
                  <a:cubicBezTo>
                    <a:pt x="2123" y="71"/>
                    <a:pt x="1868" y="109"/>
                    <a:pt x="1620" y="185"/>
                  </a:cubicBezTo>
                  <a:cubicBezTo>
                    <a:pt x="1551" y="217"/>
                    <a:pt x="1481" y="248"/>
                    <a:pt x="1417" y="287"/>
                  </a:cubicBezTo>
                  <a:cubicBezTo>
                    <a:pt x="1413" y="289"/>
                    <a:pt x="1409" y="291"/>
                    <a:pt x="1404" y="291"/>
                  </a:cubicBezTo>
                  <a:cubicBezTo>
                    <a:pt x="1390" y="291"/>
                    <a:pt x="1379" y="276"/>
                    <a:pt x="1379" y="261"/>
                  </a:cubicBezTo>
                  <a:lnTo>
                    <a:pt x="1309" y="287"/>
                  </a:lnTo>
                  <a:cubicBezTo>
                    <a:pt x="1307" y="287"/>
                    <a:pt x="1305" y="288"/>
                    <a:pt x="1303" y="288"/>
                  </a:cubicBezTo>
                  <a:cubicBezTo>
                    <a:pt x="1286" y="288"/>
                    <a:pt x="1273" y="266"/>
                    <a:pt x="1290" y="255"/>
                  </a:cubicBezTo>
                  <a:cubicBezTo>
                    <a:pt x="1417" y="179"/>
                    <a:pt x="1551" y="121"/>
                    <a:pt x="1690" y="77"/>
                  </a:cubicBezTo>
                  <a:cubicBezTo>
                    <a:pt x="1744" y="55"/>
                    <a:pt x="1803" y="29"/>
                    <a:pt x="1862" y="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8"/>
            <p:cNvSpPr/>
            <p:nvPr/>
          </p:nvSpPr>
          <p:spPr>
            <a:xfrm flipH="1">
              <a:off x="202586" y="4931804"/>
              <a:ext cx="312265" cy="103474"/>
            </a:xfrm>
            <a:custGeom>
              <a:rect b="b" l="l" r="r" t="t"/>
              <a:pathLst>
                <a:path extrusionOk="0" h="674" w="2034">
                  <a:moveTo>
                    <a:pt x="0" y="0"/>
                  </a:moveTo>
                  <a:lnTo>
                    <a:pt x="0" y="0"/>
                  </a:lnTo>
                  <a:cubicBezTo>
                    <a:pt x="19" y="89"/>
                    <a:pt x="39" y="172"/>
                    <a:pt x="64" y="261"/>
                  </a:cubicBezTo>
                  <a:cubicBezTo>
                    <a:pt x="77" y="312"/>
                    <a:pt x="96" y="362"/>
                    <a:pt x="121" y="413"/>
                  </a:cubicBezTo>
                  <a:cubicBezTo>
                    <a:pt x="159" y="399"/>
                    <a:pt x="201" y="392"/>
                    <a:pt x="244" y="392"/>
                  </a:cubicBezTo>
                  <a:cubicBezTo>
                    <a:pt x="258" y="392"/>
                    <a:pt x="272" y="393"/>
                    <a:pt x="286" y="394"/>
                  </a:cubicBezTo>
                  <a:cubicBezTo>
                    <a:pt x="344" y="401"/>
                    <a:pt x="401" y="420"/>
                    <a:pt x="452" y="451"/>
                  </a:cubicBezTo>
                  <a:cubicBezTo>
                    <a:pt x="509" y="483"/>
                    <a:pt x="547" y="540"/>
                    <a:pt x="560" y="604"/>
                  </a:cubicBezTo>
                  <a:cubicBezTo>
                    <a:pt x="560" y="629"/>
                    <a:pt x="553" y="655"/>
                    <a:pt x="534" y="674"/>
                  </a:cubicBezTo>
                  <a:cubicBezTo>
                    <a:pt x="738" y="655"/>
                    <a:pt x="941" y="648"/>
                    <a:pt x="1144" y="636"/>
                  </a:cubicBezTo>
                  <a:lnTo>
                    <a:pt x="2034" y="585"/>
                  </a:lnTo>
                  <a:cubicBezTo>
                    <a:pt x="1983" y="585"/>
                    <a:pt x="1926" y="585"/>
                    <a:pt x="1875" y="578"/>
                  </a:cubicBezTo>
                  <a:cubicBezTo>
                    <a:pt x="1589" y="547"/>
                    <a:pt x="1316" y="439"/>
                    <a:pt x="1081" y="267"/>
                  </a:cubicBezTo>
                  <a:cubicBezTo>
                    <a:pt x="988" y="287"/>
                    <a:pt x="893" y="295"/>
                    <a:pt x="796" y="295"/>
                  </a:cubicBezTo>
                  <a:cubicBezTo>
                    <a:pt x="766" y="295"/>
                    <a:pt x="736" y="294"/>
                    <a:pt x="706" y="293"/>
                  </a:cubicBezTo>
                  <a:cubicBezTo>
                    <a:pt x="566" y="286"/>
                    <a:pt x="433" y="261"/>
                    <a:pt x="305" y="216"/>
                  </a:cubicBezTo>
                  <a:cubicBezTo>
                    <a:pt x="191" y="165"/>
                    <a:pt x="89" y="96"/>
                    <a:pt x="0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8"/>
            <p:cNvSpPr/>
            <p:nvPr/>
          </p:nvSpPr>
          <p:spPr>
            <a:xfrm flipH="1">
              <a:off x="479541" y="4889739"/>
              <a:ext cx="130955" cy="213857"/>
            </a:xfrm>
            <a:custGeom>
              <a:rect b="b" l="l" r="r" t="t"/>
              <a:pathLst>
                <a:path extrusionOk="0" h="1393" w="853">
                  <a:moveTo>
                    <a:pt x="407" y="1"/>
                  </a:moveTo>
                  <a:lnTo>
                    <a:pt x="407" y="217"/>
                  </a:lnTo>
                  <a:lnTo>
                    <a:pt x="407" y="611"/>
                  </a:lnTo>
                  <a:cubicBezTo>
                    <a:pt x="407" y="624"/>
                    <a:pt x="395" y="636"/>
                    <a:pt x="382" y="643"/>
                  </a:cubicBezTo>
                  <a:cubicBezTo>
                    <a:pt x="293" y="687"/>
                    <a:pt x="217" y="751"/>
                    <a:pt x="160" y="827"/>
                  </a:cubicBezTo>
                  <a:cubicBezTo>
                    <a:pt x="160" y="827"/>
                    <a:pt x="153" y="833"/>
                    <a:pt x="153" y="840"/>
                  </a:cubicBezTo>
                  <a:cubicBezTo>
                    <a:pt x="32" y="999"/>
                    <a:pt x="1" y="1208"/>
                    <a:pt x="71" y="1393"/>
                  </a:cubicBezTo>
                  <a:cubicBezTo>
                    <a:pt x="96" y="1335"/>
                    <a:pt x="115" y="1272"/>
                    <a:pt x="121" y="1208"/>
                  </a:cubicBezTo>
                  <a:cubicBezTo>
                    <a:pt x="128" y="1126"/>
                    <a:pt x="153" y="1043"/>
                    <a:pt x="198" y="973"/>
                  </a:cubicBezTo>
                  <a:cubicBezTo>
                    <a:pt x="248" y="910"/>
                    <a:pt x="318" y="859"/>
                    <a:pt x="401" y="840"/>
                  </a:cubicBezTo>
                  <a:cubicBezTo>
                    <a:pt x="433" y="827"/>
                    <a:pt x="467" y="820"/>
                    <a:pt x="501" y="820"/>
                  </a:cubicBezTo>
                  <a:cubicBezTo>
                    <a:pt x="548" y="820"/>
                    <a:pt x="595" y="833"/>
                    <a:pt x="636" y="859"/>
                  </a:cubicBezTo>
                  <a:cubicBezTo>
                    <a:pt x="642" y="865"/>
                    <a:pt x="649" y="872"/>
                    <a:pt x="649" y="878"/>
                  </a:cubicBezTo>
                  <a:cubicBezTo>
                    <a:pt x="668" y="872"/>
                    <a:pt x="687" y="868"/>
                    <a:pt x="706" y="868"/>
                  </a:cubicBezTo>
                  <a:cubicBezTo>
                    <a:pt x="725" y="868"/>
                    <a:pt x="744" y="872"/>
                    <a:pt x="763" y="878"/>
                  </a:cubicBezTo>
                  <a:cubicBezTo>
                    <a:pt x="767" y="878"/>
                    <a:pt x="806" y="884"/>
                    <a:pt x="831" y="884"/>
                  </a:cubicBezTo>
                  <a:cubicBezTo>
                    <a:pt x="843" y="884"/>
                    <a:pt x="852" y="882"/>
                    <a:pt x="852" y="878"/>
                  </a:cubicBezTo>
                  <a:cubicBezTo>
                    <a:pt x="846" y="865"/>
                    <a:pt x="776" y="840"/>
                    <a:pt x="763" y="833"/>
                  </a:cubicBezTo>
                  <a:cubicBezTo>
                    <a:pt x="725" y="814"/>
                    <a:pt x="700" y="783"/>
                    <a:pt x="681" y="751"/>
                  </a:cubicBezTo>
                  <a:cubicBezTo>
                    <a:pt x="636" y="668"/>
                    <a:pt x="604" y="579"/>
                    <a:pt x="592" y="484"/>
                  </a:cubicBezTo>
                  <a:cubicBezTo>
                    <a:pt x="573" y="389"/>
                    <a:pt x="560" y="293"/>
                    <a:pt x="554" y="198"/>
                  </a:cubicBezTo>
                  <a:cubicBezTo>
                    <a:pt x="503" y="134"/>
                    <a:pt x="452" y="64"/>
                    <a:pt x="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8"/>
            <p:cNvSpPr/>
            <p:nvPr/>
          </p:nvSpPr>
          <p:spPr>
            <a:xfrm flipH="1">
              <a:off x="441467" y="5004267"/>
              <a:ext cx="44061" cy="25178"/>
            </a:xfrm>
            <a:custGeom>
              <a:rect b="b" l="l" r="r" t="t"/>
              <a:pathLst>
                <a:path extrusionOk="0" h="164" w="287">
                  <a:moveTo>
                    <a:pt x="48" y="0"/>
                  </a:moveTo>
                  <a:cubicBezTo>
                    <a:pt x="32" y="0"/>
                    <a:pt x="16" y="2"/>
                    <a:pt x="0" y="5"/>
                  </a:cubicBezTo>
                  <a:cubicBezTo>
                    <a:pt x="0" y="5"/>
                    <a:pt x="6" y="11"/>
                    <a:pt x="13" y="11"/>
                  </a:cubicBezTo>
                  <a:cubicBezTo>
                    <a:pt x="57" y="24"/>
                    <a:pt x="95" y="49"/>
                    <a:pt x="121" y="87"/>
                  </a:cubicBezTo>
                  <a:cubicBezTo>
                    <a:pt x="127" y="100"/>
                    <a:pt x="134" y="119"/>
                    <a:pt x="134" y="138"/>
                  </a:cubicBezTo>
                  <a:cubicBezTo>
                    <a:pt x="140" y="138"/>
                    <a:pt x="153" y="138"/>
                    <a:pt x="165" y="145"/>
                  </a:cubicBezTo>
                  <a:cubicBezTo>
                    <a:pt x="191" y="151"/>
                    <a:pt x="222" y="157"/>
                    <a:pt x="248" y="164"/>
                  </a:cubicBezTo>
                  <a:cubicBezTo>
                    <a:pt x="267" y="164"/>
                    <a:pt x="286" y="157"/>
                    <a:pt x="286" y="138"/>
                  </a:cubicBezTo>
                  <a:cubicBezTo>
                    <a:pt x="280" y="113"/>
                    <a:pt x="267" y="94"/>
                    <a:pt x="248" y="81"/>
                  </a:cubicBezTo>
                  <a:cubicBezTo>
                    <a:pt x="203" y="37"/>
                    <a:pt x="153" y="11"/>
                    <a:pt x="95" y="5"/>
                  </a:cubicBezTo>
                  <a:cubicBezTo>
                    <a:pt x="80" y="2"/>
                    <a:pt x="64" y="0"/>
                    <a:pt x="48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8"/>
            <p:cNvSpPr/>
            <p:nvPr/>
          </p:nvSpPr>
          <p:spPr>
            <a:xfrm flipH="1">
              <a:off x="712741" y="4560126"/>
              <a:ext cx="236271" cy="92114"/>
            </a:xfrm>
            <a:custGeom>
              <a:rect b="b" l="l" r="r" t="t"/>
              <a:pathLst>
                <a:path extrusionOk="0" h="600" w="1539">
                  <a:moveTo>
                    <a:pt x="1462" y="0"/>
                  </a:moveTo>
                  <a:cubicBezTo>
                    <a:pt x="1265" y="70"/>
                    <a:pt x="1055" y="108"/>
                    <a:pt x="852" y="108"/>
                  </a:cubicBezTo>
                  <a:cubicBezTo>
                    <a:pt x="804" y="110"/>
                    <a:pt x="756" y="111"/>
                    <a:pt x="708" y="111"/>
                  </a:cubicBezTo>
                  <a:cubicBezTo>
                    <a:pt x="466" y="111"/>
                    <a:pt x="229" y="84"/>
                    <a:pt x="1" y="25"/>
                  </a:cubicBezTo>
                  <a:lnTo>
                    <a:pt x="1" y="25"/>
                  </a:lnTo>
                  <a:lnTo>
                    <a:pt x="128" y="108"/>
                  </a:lnTo>
                  <a:cubicBezTo>
                    <a:pt x="401" y="273"/>
                    <a:pt x="687" y="419"/>
                    <a:pt x="986" y="547"/>
                  </a:cubicBezTo>
                  <a:cubicBezTo>
                    <a:pt x="1064" y="574"/>
                    <a:pt x="1153" y="599"/>
                    <a:pt x="1241" y="599"/>
                  </a:cubicBezTo>
                  <a:cubicBezTo>
                    <a:pt x="1294" y="599"/>
                    <a:pt x="1348" y="590"/>
                    <a:pt x="1399" y="566"/>
                  </a:cubicBezTo>
                  <a:cubicBezTo>
                    <a:pt x="1456" y="540"/>
                    <a:pt x="1507" y="489"/>
                    <a:pt x="1526" y="426"/>
                  </a:cubicBezTo>
                  <a:cubicBezTo>
                    <a:pt x="1538" y="369"/>
                    <a:pt x="1532" y="305"/>
                    <a:pt x="1507" y="254"/>
                  </a:cubicBezTo>
                  <a:cubicBezTo>
                    <a:pt x="1500" y="235"/>
                    <a:pt x="1513" y="216"/>
                    <a:pt x="1526" y="210"/>
                  </a:cubicBezTo>
                  <a:cubicBezTo>
                    <a:pt x="1519" y="184"/>
                    <a:pt x="1507" y="159"/>
                    <a:pt x="1500" y="133"/>
                  </a:cubicBezTo>
                  <a:cubicBezTo>
                    <a:pt x="1488" y="89"/>
                    <a:pt x="1468" y="45"/>
                    <a:pt x="14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8"/>
            <p:cNvSpPr/>
            <p:nvPr/>
          </p:nvSpPr>
          <p:spPr>
            <a:xfrm flipH="1">
              <a:off x="604508" y="4009748"/>
              <a:ext cx="862489" cy="823802"/>
            </a:xfrm>
            <a:custGeom>
              <a:rect b="b" l="l" r="r" t="t"/>
              <a:pathLst>
                <a:path extrusionOk="0" h="5366" w="5618">
                  <a:moveTo>
                    <a:pt x="197" y="1"/>
                  </a:moveTo>
                  <a:cubicBezTo>
                    <a:pt x="134" y="204"/>
                    <a:pt x="89" y="414"/>
                    <a:pt x="57" y="624"/>
                  </a:cubicBezTo>
                  <a:cubicBezTo>
                    <a:pt x="0" y="1043"/>
                    <a:pt x="13" y="1463"/>
                    <a:pt x="95" y="1869"/>
                  </a:cubicBezTo>
                  <a:cubicBezTo>
                    <a:pt x="134" y="2079"/>
                    <a:pt x="191" y="2282"/>
                    <a:pt x="267" y="2473"/>
                  </a:cubicBezTo>
                  <a:cubicBezTo>
                    <a:pt x="292" y="2543"/>
                    <a:pt x="324" y="2606"/>
                    <a:pt x="350" y="2664"/>
                  </a:cubicBezTo>
                  <a:cubicBezTo>
                    <a:pt x="337" y="2625"/>
                    <a:pt x="331" y="2587"/>
                    <a:pt x="324" y="2549"/>
                  </a:cubicBezTo>
                  <a:cubicBezTo>
                    <a:pt x="320" y="2529"/>
                    <a:pt x="337" y="2517"/>
                    <a:pt x="351" y="2517"/>
                  </a:cubicBezTo>
                  <a:cubicBezTo>
                    <a:pt x="359" y="2517"/>
                    <a:pt x="366" y="2521"/>
                    <a:pt x="369" y="2530"/>
                  </a:cubicBezTo>
                  <a:cubicBezTo>
                    <a:pt x="426" y="2708"/>
                    <a:pt x="496" y="2873"/>
                    <a:pt x="572" y="3039"/>
                  </a:cubicBezTo>
                  <a:cubicBezTo>
                    <a:pt x="706" y="3331"/>
                    <a:pt x="877" y="3604"/>
                    <a:pt x="1080" y="3846"/>
                  </a:cubicBezTo>
                  <a:cubicBezTo>
                    <a:pt x="1182" y="3973"/>
                    <a:pt x="1290" y="4087"/>
                    <a:pt x="1411" y="4195"/>
                  </a:cubicBezTo>
                  <a:cubicBezTo>
                    <a:pt x="1455" y="4240"/>
                    <a:pt x="1506" y="4278"/>
                    <a:pt x="1551" y="4316"/>
                  </a:cubicBezTo>
                  <a:cubicBezTo>
                    <a:pt x="1555" y="4304"/>
                    <a:pt x="1567" y="4297"/>
                    <a:pt x="1578" y="4297"/>
                  </a:cubicBezTo>
                  <a:cubicBezTo>
                    <a:pt x="1585" y="4297"/>
                    <a:pt x="1591" y="4299"/>
                    <a:pt x="1595" y="4303"/>
                  </a:cubicBezTo>
                  <a:cubicBezTo>
                    <a:pt x="1716" y="4430"/>
                    <a:pt x="1849" y="4538"/>
                    <a:pt x="1996" y="4634"/>
                  </a:cubicBezTo>
                  <a:cubicBezTo>
                    <a:pt x="2072" y="4684"/>
                    <a:pt x="2148" y="4723"/>
                    <a:pt x="2224" y="4761"/>
                  </a:cubicBezTo>
                  <a:cubicBezTo>
                    <a:pt x="2288" y="4792"/>
                    <a:pt x="2358" y="4824"/>
                    <a:pt x="2415" y="4862"/>
                  </a:cubicBezTo>
                  <a:cubicBezTo>
                    <a:pt x="2421" y="4869"/>
                    <a:pt x="2428" y="4875"/>
                    <a:pt x="2434" y="4881"/>
                  </a:cubicBezTo>
                  <a:cubicBezTo>
                    <a:pt x="2447" y="4900"/>
                    <a:pt x="2440" y="4920"/>
                    <a:pt x="2421" y="4926"/>
                  </a:cubicBezTo>
                  <a:lnTo>
                    <a:pt x="2358" y="4926"/>
                  </a:lnTo>
                  <a:cubicBezTo>
                    <a:pt x="2301" y="4913"/>
                    <a:pt x="2250" y="4888"/>
                    <a:pt x="2199" y="4862"/>
                  </a:cubicBezTo>
                  <a:lnTo>
                    <a:pt x="2199" y="4862"/>
                  </a:lnTo>
                  <a:lnTo>
                    <a:pt x="2256" y="4900"/>
                  </a:lnTo>
                  <a:cubicBezTo>
                    <a:pt x="2282" y="4913"/>
                    <a:pt x="2307" y="4932"/>
                    <a:pt x="2332" y="4945"/>
                  </a:cubicBezTo>
                  <a:cubicBezTo>
                    <a:pt x="2377" y="4970"/>
                    <a:pt x="2428" y="4996"/>
                    <a:pt x="2485" y="5021"/>
                  </a:cubicBezTo>
                  <a:cubicBezTo>
                    <a:pt x="2488" y="5020"/>
                    <a:pt x="2492" y="5020"/>
                    <a:pt x="2495" y="5020"/>
                  </a:cubicBezTo>
                  <a:cubicBezTo>
                    <a:pt x="2512" y="5020"/>
                    <a:pt x="2532" y="5032"/>
                    <a:pt x="2542" y="5053"/>
                  </a:cubicBezTo>
                  <a:cubicBezTo>
                    <a:pt x="2809" y="5180"/>
                    <a:pt x="3089" y="5275"/>
                    <a:pt x="3381" y="5320"/>
                  </a:cubicBezTo>
                  <a:cubicBezTo>
                    <a:pt x="3551" y="5352"/>
                    <a:pt x="3722" y="5366"/>
                    <a:pt x="3892" y="5366"/>
                  </a:cubicBezTo>
                  <a:cubicBezTo>
                    <a:pt x="3925" y="5366"/>
                    <a:pt x="3958" y="5365"/>
                    <a:pt x="3991" y="5364"/>
                  </a:cubicBezTo>
                  <a:lnTo>
                    <a:pt x="4035" y="5364"/>
                  </a:lnTo>
                  <a:cubicBezTo>
                    <a:pt x="3985" y="5358"/>
                    <a:pt x="3940" y="5326"/>
                    <a:pt x="3908" y="5288"/>
                  </a:cubicBezTo>
                  <a:cubicBezTo>
                    <a:pt x="3902" y="5275"/>
                    <a:pt x="3908" y="5269"/>
                    <a:pt x="3915" y="5263"/>
                  </a:cubicBezTo>
                  <a:cubicBezTo>
                    <a:pt x="3925" y="5262"/>
                    <a:pt x="3935" y="5261"/>
                    <a:pt x="3945" y="5261"/>
                  </a:cubicBezTo>
                  <a:cubicBezTo>
                    <a:pt x="3992" y="5261"/>
                    <a:pt x="4038" y="5272"/>
                    <a:pt x="4080" y="5288"/>
                  </a:cubicBezTo>
                  <a:cubicBezTo>
                    <a:pt x="4143" y="5301"/>
                    <a:pt x="4201" y="5314"/>
                    <a:pt x="4264" y="5326"/>
                  </a:cubicBezTo>
                  <a:cubicBezTo>
                    <a:pt x="4290" y="5333"/>
                    <a:pt x="4309" y="5339"/>
                    <a:pt x="4334" y="5339"/>
                  </a:cubicBezTo>
                  <a:cubicBezTo>
                    <a:pt x="4423" y="5326"/>
                    <a:pt x="4512" y="5314"/>
                    <a:pt x="4595" y="5301"/>
                  </a:cubicBezTo>
                  <a:cubicBezTo>
                    <a:pt x="4626" y="5301"/>
                    <a:pt x="4645" y="5326"/>
                    <a:pt x="4633" y="5358"/>
                  </a:cubicBezTo>
                  <a:lnTo>
                    <a:pt x="4639" y="5358"/>
                  </a:lnTo>
                  <a:cubicBezTo>
                    <a:pt x="4766" y="5352"/>
                    <a:pt x="4893" y="5339"/>
                    <a:pt x="5020" y="5320"/>
                  </a:cubicBezTo>
                  <a:cubicBezTo>
                    <a:pt x="5071" y="5307"/>
                    <a:pt x="5122" y="5294"/>
                    <a:pt x="5167" y="5282"/>
                  </a:cubicBezTo>
                  <a:cubicBezTo>
                    <a:pt x="5173" y="5269"/>
                    <a:pt x="5186" y="5256"/>
                    <a:pt x="5198" y="5256"/>
                  </a:cubicBezTo>
                  <a:lnTo>
                    <a:pt x="5281" y="5256"/>
                  </a:lnTo>
                  <a:cubicBezTo>
                    <a:pt x="5313" y="5250"/>
                    <a:pt x="5351" y="5244"/>
                    <a:pt x="5383" y="5237"/>
                  </a:cubicBezTo>
                  <a:lnTo>
                    <a:pt x="5402" y="5237"/>
                  </a:lnTo>
                  <a:cubicBezTo>
                    <a:pt x="5433" y="5231"/>
                    <a:pt x="5465" y="5225"/>
                    <a:pt x="5497" y="5212"/>
                  </a:cubicBezTo>
                  <a:cubicBezTo>
                    <a:pt x="5529" y="5205"/>
                    <a:pt x="5561" y="5186"/>
                    <a:pt x="5592" y="5174"/>
                  </a:cubicBezTo>
                  <a:cubicBezTo>
                    <a:pt x="5599" y="5167"/>
                    <a:pt x="5605" y="5167"/>
                    <a:pt x="5618" y="5167"/>
                  </a:cubicBezTo>
                  <a:cubicBezTo>
                    <a:pt x="5586" y="5117"/>
                    <a:pt x="5554" y="5066"/>
                    <a:pt x="5522" y="5028"/>
                  </a:cubicBezTo>
                  <a:cubicBezTo>
                    <a:pt x="5516" y="5008"/>
                    <a:pt x="5503" y="4996"/>
                    <a:pt x="5497" y="4977"/>
                  </a:cubicBezTo>
                  <a:cubicBezTo>
                    <a:pt x="5478" y="4993"/>
                    <a:pt x="5457" y="4997"/>
                    <a:pt x="5435" y="4997"/>
                  </a:cubicBezTo>
                  <a:cubicBezTo>
                    <a:pt x="5413" y="4997"/>
                    <a:pt x="5389" y="4993"/>
                    <a:pt x="5364" y="4989"/>
                  </a:cubicBezTo>
                  <a:cubicBezTo>
                    <a:pt x="5313" y="4977"/>
                    <a:pt x="5262" y="4970"/>
                    <a:pt x="5217" y="4958"/>
                  </a:cubicBezTo>
                  <a:cubicBezTo>
                    <a:pt x="5116" y="4926"/>
                    <a:pt x="5020" y="4894"/>
                    <a:pt x="4925" y="4856"/>
                  </a:cubicBezTo>
                  <a:cubicBezTo>
                    <a:pt x="4741" y="4767"/>
                    <a:pt x="4569" y="4646"/>
                    <a:pt x="4429" y="4500"/>
                  </a:cubicBezTo>
                  <a:cubicBezTo>
                    <a:pt x="4410" y="4485"/>
                    <a:pt x="4421" y="4462"/>
                    <a:pt x="4439" y="4462"/>
                  </a:cubicBezTo>
                  <a:cubicBezTo>
                    <a:pt x="4444" y="4462"/>
                    <a:pt x="4449" y="4464"/>
                    <a:pt x="4455" y="4468"/>
                  </a:cubicBezTo>
                  <a:cubicBezTo>
                    <a:pt x="4684" y="4653"/>
                    <a:pt x="4957" y="4786"/>
                    <a:pt x="5249" y="4843"/>
                  </a:cubicBezTo>
                  <a:cubicBezTo>
                    <a:pt x="5294" y="4856"/>
                    <a:pt x="5345" y="4862"/>
                    <a:pt x="5389" y="4869"/>
                  </a:cubicBezTo>
                  <a:lnTo>
                    <a:pt x="5427" y="4869"/>
                  </a:lnTo>
                  <a:cubicBezTo>
                    <a:pt x="5319" y="4684"/>
                    <a:pt x="5211" y="4494"/>
                    <a:pt x="5116" y="4297"/>
                  </a:cubicBezTo>
                  <a:cubicBezTo>
                    <a:pt x="5078" y="4208"/>
                    <a:pt x="5033" y="4119"/>
                    <a:pt x="4995" y="4030"/>
                  </a:cubicBezTo>
                  <a:cubicBezTo>
                    <a:pt x="4976" y="4106"/>
                    <a:pt x="4938" y="4163"/>
                    <a:pt x="4881" y="4208"/>
                  </a:cubicBezTo>
                  <a:cubicBezTo>
                    <a:pt x="4796" y="4264"/>
                    <a:pt x="4700" y="4293"/>
                    <a:pt x="4605" y="4293"/>
                  </a:cubicBezTo>
                  <a:cubicBezTo>
                    <a:pt x="4550" y="4293"/>
                    <a:pt x="4495" y="4283"/>
                    <a:pt x="4442" y="4265"/>
                  </a:cubicBezTo>
                  <a:cubicBezTo>
                    <a:pt x="4264" y="4208"/>
                    <a:pt x="4099" y="4132"/>
                    <a:pt x="3940" y="4043"/>
                  </a:cubicBezTo>
                  <a:cubicBezTo>
                    <a:pt x="3864" y="3998"/>
                    <a:pt x="3794" y="3960"/>
                    <a:pt x="3718" y="3922"/>
                  </a:cubicBezTo>
                  <a:cubicBezTo>
                    <a:pt x="3635" y="3871"/>
                    <a:pt x="3540" y="3814"/>
                    <a:pt x="3464" y="3763"/>
                  </a:cubicBezTo>
                  <a:cubicBezTo>
                    <a:pt x="3387" y="3718"/>
                    <a:pt x="3311" y="3668"/>
                    <a:pt x="3235" y="3623"/>
                  </a:cubicBezTo>
                  <a:cubicBezTo>
                    <a:pt x="3197" y="3598"/>
                    <a:pt x="3165" y="3579"/>
                    <a:pt x="3127" y="3553"/>
                  </a:cubicBezTo>
                  <a:cubicBezTo>
                    <a:pt x="2860" y="3464"/>
                    <a:pt x="2599" y="3344"/>
                    <a:pt x="2370" y="3178"/>
                  </a:cubicBezTo>
                  <a:cubicBezTo>
                    <a:pt x="2364" y="3204"/>
                    <a:pt x="2345" y="3216"/>
                    <a:pt x="2326" y="3223"/>
                  </a:cubicBezTo>
                  <a:cubicBezTo>
                    <a:pt x="2224" y="3210"/>
                    <a:pt x="2129" y="3185"/>
                    <a:pt x="2046" y="3140"/>
                  </a:cubicBezTo>
                  <a:cubicBezTo>
                    <a:pt x="1951" y="3102"/>
                    <a:pt x="1862" y="3058"/>
                    <a:pt x="1779" y="3007"/>
                  </a:cubicBezTo>
                  <a:cubicBezTo>
                    <a:pt x="1195" y="2664"/>
                    <a:pt x="763" y="2022"/>
                    <a:pt x="731" y="1342"/>
                  </a:cubicBezTo>
                  <a:cubicBezTo>
                    <a:pt x="693" y="1272"/>
                    <a:pt x="661" y="1202"/>
                    <a:pt x="629" y="1138"/>
                  </a:cubicBezTo>
                  <a:cubicBezTo>
                    <a:pt x="496" y="852"/>
                    <a:pt x="426" y="541"/>
                    <a:pt x="426" y="230"/>
                  </a:cubicBezTo>
                  <a:cubicBezTo>
                    <a:pt x="400" y="211"/>
                    <a:pt x="381" y="198"/>
                    <a:pt x="362" y="179"/>
                  </a:cubicBezTo>
                  <a:cubicBezTo>
                    <a:pt x="358" y="193"/>
                    <a:pt x="347" y="203"/>
                    <a:pt x="336" y="203"/>
                  </a:cubicBezTo>
                  <a:cubicBezTo>
                    <a:pt x="332" y="203"/>
                    <a:pt x="328" y="201"/>
                    <a:pt x="324" y="198"/>
                  </a:cubicBezTo>
                  <a:cubicBezTo>
                    <a:pt x="261" y="172"/>
                    <a:pt x="235" y="90"/>
                    <a:pt x="210" y="33"/>
                  </a:cubicBezTo>
                  <a:cubicBezTo>
                    <a:pt x="203" y="20"/>
                    <a:pt x="203" y="14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8"/>
            <p:cNvSpPr/>
            <p:nvPr/>
          </p:nvSpPr>
          <p:spPr>
            <a:xfrm flipH="1">
              <a:off x="1174230" y="4896647"/>
              <a:ext cx="48974" cy="11821"/>
            </a:xfrm>
            <a:custGeom>
              <a:rect b="b" l="l" r="r" t="t"/>
              <a:pathLst>
                <a:path extrusionOk="0" h="77" w="319">
                  <a:moveTo>
                    <a:pt x="147" y="0"/>
                  </a:moveTo>
                  <a:cubicBezTo>
                    <a:pt x="109" y="7"/>
                    <a:pt x="71" y="19"/>
                    <a:pt x="33" y="39"/>
                  </a:cubicBezTo>
                  <a:cubicBezTo>
                    <a:pt x="20" y="39"/>
                    <a:pt x="7" y="45"/>
                    <a:pt x="1" y="51"/>
                  </a:cubicBezTo>
                  <a:lnTo>
                    <a:pt x="153" y="51"/>
                  </a:lnTo>
                  <a:cubicBezTo>
                    <a:pt x="191" y="58"/>
                    <a:pt x="236" y="64"/>
                    <a:pt x="280" y="77"/>
                  </a:cubicBezTo>
                  <a:lnTo>
                    <a:pt x="319" y="26"/>
                  </a:lnTo>
                  <a:cubicBezTo>
                    <a:pt x="306" y="19"/>
                    <a:pt x="287" y="13"/>
                    <a:pt x="268" y="13"/>
                  </a:cubicBezTo>
                  <a:cubicBezTo>
                    <a:pt x="230" y="0"/>
                    <a:pt x="191" y="0"/>
                    <a:pt x="147" y="0"/>
                  </a:cubicBezTo>
                  <a:close/>
                </a:path>
              </a:pathLst>
            </a:custGeom>
            <a:solidFill>
              <a:srgbClr val="F9C2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8"/>
            <p:cNvSpPr/>
            <p:nvPr/>
          </p:nvSpPr>
          <p:spPr>
            <a:xfrm flipH="1">
              <a:off x="1065996" y="4799007"/>
              <a:ext cx="194206" cy="238574"/>
            </a:xfrm>
            <a:custGeom>
              <a:rect b="b" l="l" r="r" t="t"/>
              <a:pathLst>
                <a:path extrusionOk="0" h="1554" w="1265">
                  <a:moveTo>
                    <a:pt x="1157" y="1"/>
                  </a:moveTo>
                  <a:cubicBezTo>
                    <a:pt x="1119" y="64"/>
                    <a:pt x="1074" y="122"/>
                    <a:pt x="1036" y="179"/>
                  </a:cubicBezTo>
                  <a:cubicBezTo>
                    <a:pt x="985" y="255"/>
                    <a:pt x="928" y="338"/>
                    <a:pt x="871" y="408"/>
                  </a:cubicBezTo>
                  <a:cubicBezTo>
                    <a:pt x="757" y="567"/>
                    <a:pt x="629" y="706"/>
                    <a:pt x="483" y="833"/>
                  </a:cubicBezTo>
                  <a:cubicBezTo>
                    <a:pt x="479" y="838"/>
                    <a:pt x="475" y="839"/>
                    <a:pt x="471" y="839"/>
                  </a:cubicBezTo>
                  <a:cubicBezTo>
                    <a:pt x="457" y="839"/>
                    <a:pt x="448" y="818"/>
                    <a:pt x="458" y="808"/>
                  </a:cubicBezTo>
                  <a:cubicBezTo>
                    <a:pt x="464" y="795"/>
                    <a:pt x="471" y="783"/>
                    <a:pt x="483" y="770"/>
                  </a:cubicBezTo>
                  <a:cubicBezTo>
                    <a:pt x="439" y="770"/>
                    <a:pt x="401" y="764"/>
                    <a:pt x="363" y="764"/>
                  </a:cubicBezTo>
                  <a:cubicBezTo>
                    <a:pt x="305" y="770"/>
                    <a:pt x="242" y="776"/>
                    <a:pt x="185" y="789"/>
                  </a:cubicBezTo>
                  <a:cubicBezTo>
                    <a:pt x="134" y="795"/>
                    <a:pt x="89" y="814"/>
                    <a:pt x="51" y="846"/>
                  </a:cubicBezTo>
                  <a:cubicBezTo>
                    <a:pt x="13" y="865"/>
                    <a:pt x="0" y="910"/>
                    <a:pt x="13" y="948"/>
                  </a:cubicBezTo>
                  <a:cubicBezTo>
                    <a:pt x="26" y="968"/>
                    <a:pt x="42" y="976"/>
                    <a:pt x="58" y="976"/>
                  </a:cubicBezTo>
                  <a:cubicBezTo>
                    <a:pt x="72" y="976"/>
                    <a:pt x="87" y="970"/>
                    <a:pt x="102" y="961"/>
                  </a:cubicBezTo>
                  <a:cubicBezTo>
                    <a:pt x="140" y="941"/>
                    <a:pt x="185" y="929"/>
                    <a:pt x="235" y="916"/>
                  </a:cubicBezTo>
                  <a:cubicBezTo>
                    <a:pt x="262" y="912"/>
                    <a:pt x="289" y="910"/>
                    <a:pt x="316" y="910"/>
                  </a:cubicBezTo>
                  <a:cubicBezTo>
                    <a:pt x="378" y="910"/>
                    <a:pt x="438" y="921"/>
                    <a:pt x="496" y="948"/>
                  </a:cubicBezTo>
                  <a:cubicBezTo>
                    <a:pt x="521" y="954"/>
                    <a:pt x="541" y="967"/>
                    <a:pt x="560" y="986"/>
                  </a:cubicBezTo>
                  <a:cubicBezTo>
                    <a:pt x="560" y="952"/>
                    <a:pt x="587" y="931"/>
                    <a:pt x="614" y="931"/>
                  </a:cubicBezTo>
                  <a:cubicBezTo>
                    <a:pt x="633" y="931"/>
                    <a:pt x="651" y="940"/>
                    <a:pt x="661" y="961"/>
                  </a:cubicBezTo>
                  <a:cubicBezTo>
                    <a:pt x="706" y="1075"/>
                    <a:pt x="712" y="1202"/>
                    <a:pt x="668" y="1316"/>
                  </a:cubicBezTo>
                  <a:cubicBezTo>
                    <a:pt x="642" y="1380"/>
                    <a:pt x="623" y="1443"/>
                    <a:pt x="610" y="1507"/>
                  </a:cubicBezTo>
                  <a:cubicBezTo>
                    <a:pt x="604" y="1542"/>
                    <a:pt x="622" y="1553"/>
                    <a:pt x="645" y="1553"/>
                  </a:cubicBezTo>
                  <a:cubicBezTo>
                    <a:pt x="669" y="1553"/>
                    <a:pt x="699" y="1542"/>
                    <a:pt x="718" y="1532"/>
                  </a:cubicBezTo>
                  <a:cubicBezTo>
                    <a:pt x="814" y="1456"/>
                    <a:pt x="865" y="1342"/>
                    <a:pt x="852" y="1227"/>
                  </a:cubicBezTo>
                  <a:cubicBezTo>
                    <a:pt x="839" y="1113"/>
                    <a:pt x="820" y="999"/>
                    <a:pt x="795" y="891"/>
                  </a:cubicBezTo>
                  <a:cubicBezTo>
                    <a:pt x="782" y="891"/>
                    <a:pt x="763" y="872"/>
                    <a:pt x="776" y="859"/>
                  </a:cubicBezTo>
                  <a:cubicBezTo>
                    <a:pt x="776" y="846"/>
                    <a:pt x="782" y="833"/>
                    <a:pt x="788" y="821"/>
                  </a:cubicBezTo>
                  <a:cubicBezTo>
                    <a:pt x="788" y="808"/>
                    <a:pt x="795" y="802"/>
                    <a:pt x="801" y="795"/>
                  </a:cubicBezTo>
                  <a:cubicBezTo>
                    <a:pt x="858" y="668"/>
                    <a:pt x="922" y="541"/>
                    <a:pt x="998" y="427"/>
                  </a:cubicBezTo>
                  <a:cubicBezTo>
                    <a:pt x="1043" y="357"/>
                    <a:pt x="1093" y="287"/>
                    <a:pt x="1138" y="217"/>
                  </a:cubicBezTo>
                  <a:cubicBezTo>
                    <a:pt x="1163" y="185"/>
                    <a:pt x="1189" y="147"/>
                    <a:pt x="1214" y="115"/>
                  </a:cubicBezTo>
                  <a:cubicBezTo>
                    <a:pt x="1227" y="96"/>
                    <a:pt x="1246" y="71"/>
                    <a:pt x="1265" y="58"/>
                  </a:cubicBezTo>
                  <a:cubicBezTo>
                    <a:pt x="1227" y="39"/>
                    <a:pt x="1189" y="20"/>
                    <a:pt x="11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8"/>
            <p:cNvSpPr/>
            <p:nvPr/>
          </p:nvSpPr>
          <p:spPr>
            <a:xfrm flipH="1">
              <a:off x="1169317" y="4957135"/>
              <a:ext cx="7062" cy="5066"/>
            </a:xfrm>
            <a:custGeom>
              <a:rect b="b" l="l" r="r" t="t"/>
              <a:pathLst>
                <a:path extrusionOk="0" h="33" w="46">
                  <a:moveTo>
                    <a:pt x="33" y="0"/>
                  </a:moveTo>
                  <a:cubicBezTo>
                    <a:pt x="26" y="19"/>
                    <a:pt x="20" y="32"/>
                    <a:pt x="1" y="32"/>
                  </a:cubicBezTo>
                  <a:lnTo>
                    <a:pt x="45" y="32"/>
                  </a:lnTo>
                  <a:cubicBezTo>
                    <a:pt x="39" y="26"/>
                    <a:pt x="39" y="13"/>
                    <a:pt x="33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8"/>
            <p:cNvSpPr/>
            <p:nvPr/>
          </p:nvSpPr>
          <p:spPr>
            <a:xfrm flipH="1">
              <a:off x="1180985" y="4953758"/>
              <a:ext cx="58799" cy="8444"/>
            </a:xfrm>
            <a:custGeom>
              <a:rect b="b" l="l" r="r" t="t"/>
              <a:pathLst>
                <a:path extrusionOk="0" h="55" w="383">
                  <a:moveTo>
                    <a:pt x="177" y="0"/>
                  </a:moveTo>
                  <a:cubicBezTo>
                    <a:pt x="141" y="0"/>
                    <a:pt x="105" y="5"/>
                    <a:pt x="71" y="16"/>
                  </a:cubicBezTo>
                  <a:cubicBezTo>
                    <a:pt x="45" y="22"/>
                    <a:pt x="20" y="35"/>
                    <a:pt x="1" y="41"/>
                  </a:cubicBezTo>
                  <a:lnTo>
                    <a:pt x="153" y="41"/>
                  </a:lnTo>
                  <a:cubicBezTo>
                    <a:pt x="230" y="41"/>
                    <a:pt x="306" y="48"/>
                    <a:pt x="382" y="54"/>
                  </a:cubicBezTo>
                  <a:cubicBezTo>
                    <a:pt x="357" y="48"/>
                    <a:pt x="338" y="35"/>
                    <a:pt x="325" y="29"/>
                  </a:cubicBezTo>
                  <a:cubicBezTo>
                    <a:pt x="277" y="10"/>
                    <a:pt x="226" y="0"/>
                    <a:pt x="177" y="0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8"/>
            <p:cNvSpPr/>
            <p:nvPr/>
          </p:nvSpPr>
          <p:spPr>
            <a:xfrm flipH="1">
              <a:off x="-86190" y="4970799"/>
              <a:ext cx="1794217" cy="204645"/>
            </a:xfrm>
            <a:custGeom>
              <a:rect b="b" l="l" r="r" t="t"/>
              <a:pathLst>
                <a:path extrusionOk="0" h="1333" w="11687">
                  <a:moveTo>
                    <a:pt x="3515" y="0"/>
                  </a:moveTo>
                  <a:lnTo>
                    <a:pt x="3515" y="0"/>
                  </a:lnTo>
                  <a:cubicBezTo>
                    <a:pt x="3458" y="7"/>
                    <a:pt x="3413" y="13"/>
                    <a:pt x="3349" y="19"/>
                  </a:cubicBezTo>
                  <a:cubicBezTo>
                    <a:pt x="3280" y="26"/>
                    <a:pt x="3216" y="26"/>
                    <a:pt x="3146" y="26"/>
                  </a:cubicBezTo>
                  <a:lnTo>
                    <a:pt x="2765" y="39"/>
                  </a:lnTo>
                  <a:cubicBezTo>
                    <a:pt x="2301" y="58"/>
                    <a:pt x="1843" y="70"/>
                    <a:pt x="1379" y="102"/>
                  </a:cubicBezTo>
                  <a:cubicBezTo>
                    <a:pt x="1151" y="115"/>
                    <a:pt x="922" y="127"/>
                    <a:pt x="693" y="147"/>
                  </a:cubicBezTo>
                  <a:cubicBezTo>
                    <a:pt x="579" y="153"/>
                    <a:pt x="464" y="166"/>
                    <a:pt x="344" y="172"/>
                  </a:cubicBezTo>
                  <a:cubicBezTo>
                    <a:pt x="255" y="178"/>
                    <a:pt x="166" y="185"/>
                    <a:pt x="77" y="185"/>
                  </a:cubicBezTo>
                  <a:cubicBezTo>
                    <a:pt x="51" y="204"/>
                    <a:pt x="26" y="223"/>
                    <a:pt x="1" y="236"/>
                  </a:cubicBezTo>
                  <a:cubicBezTo>
                    <a:pt x="147" y="261"/>
                    <a:pt x="293" y="286"/>
                    <a:pt x="439" y="305"/>
                  </a:cubicBezTo>
                  <a:cubicBezTo>
                    <a:pt x="496" y="312"/>
                    <a:pt x="547" y="312"/>
                    <a:pt x="598" y="318"/>
                  </a:cubicBezTo>
                  <a:lnTo>
                    <a:pt x="712" y="324"/>
                  </a:lnTo>
                  <a:cubicBezTo>
                    <a:pt x="788" y="324"/>
                    <a:pt x="871" y="331"/>
                    <a:pt x="947" y="344"/>
                  </a:cubicBezTo>
                  <a:cubicBezTo>
                    <a:pt x="1132" y="356"/>
                    <a:pt x="1322" y="369"/>
                    <a:pt x="1507" y="375"/>
                  </a:cubicBezTo>
                  <a:cubicBezTo>
                    <a:pt x="1621" y="382"/>
                    <a:pt x="1735" y="382"/>
                    <a:pt x="1850" y="382"/>
                  </a:cubicBezTo>
                  <a:lnTo>
                    <a:pt x="2021" y="382"/>
                  </a:lnTo>
                  <a:cubicBezTo>
                    <a:pt x="2036" y="380"/>
                    <a:pt x="2052" y="379"/>
                    <a:pt x="2067" y="379"/>
                  </a:cubicBezTo>
                  <a:cubicBezTo>
                    <a:pt x="2105" y="379"/>
                    <a:pt x="2144" y="384"/>
                    <a:pt x="2180" y="388"/>
                  </a:cubicBezTo>
                  <a:cubicBezTo>
                    <a:pt x="2199" y="394"/>
                    <a:pt x="2212" y="426"/>
                    <a:pt x="2187" y="433"/>
                  </a:cubicBezTo>
                  <a:cubicBezTo>
                    <a:pt x="2115" y="449"/>
                    <a:pt x="2040" y="458"/>
                    <a:pt x="1966" y="458"/>
                  </a:cubicBezTo>
                  <a:cubicBezTo>
                    <a:pt x="1929" y="458"/>
                    <a:pt x="1892" y="456"/>
                    <a:pt x="1856" y="452"/>
                  </a:cubicBezTo>
                  <a:cubicBezTo>
                    <a:pt x="1742" y="452"/>
                    <a:pt x="1627" y="452"/>
                    <a:pt x="1513" y="445"/>
                  </a:cubicBezTo>
                  <a:cubicBezTo>
                    <a:pt x="1335" y="439"/>
                    <a:pt x="1157" y="426"/>
                    <a:pt x="979" y="401"/>
                  </a:cubicBezTo>
                  <a:lnTo>
                    <a:pt x="973" y="401"/>
                  </a:lnTo>
                  <a:cubicBezTo>
                    <a:pt x="921" y="416"/>
                    <a:pt x="869" y="422"/>
                    <a:pt x="816" y="422"/>
                  </a:cubicBezTo>
                  <a:cubicBezTo>
                    <a:pt x="780" y="422"/>
                    <a:pt x="743" y="419"/>
                    <a:pt x="706" y="413"/>
                  </a:cubicBezTo>
                  <a:lnTo>
                    <a:pt x="642" y="413"/>
                  </a:lnTo>
                  <a:cubicBezTo>
                    <a:pt x="572" y="433"/>
                    <a:pt x="503" y="464"/>
                    <a:pt x="445" y="509"/>
                  </a:cubicBezTo>
                  <a:cubicBezTo>
                    <a:pt x="700" y="560"/>
                    <a:pt x="954" y="598"/>
                    <a:pt x="1208" y="623"/>
                  </a:cubicBezTo>
                  <a:cubicBezTo>
                    <a:pt x="1214" y="623"/>
                    <a:pt x="1227" y="630"/>
                    <a:pt x="1233" y="636"/>
                  </a:cubicBezTo>
                  <a:cubicBezTo>
                    <a:pt x="1360" y="617"/>
                    <a:pt x="1481" y="610"/>
                    <a:pt x="1608" y="604"/>
                  </a:cubicBezTo>
                  <a:lnTo>
                    <a:pt x="2009" y="585"/>
                  </a:lnTo>
                  <a:lnTo>
                    <a:pt x="2403" y="560"/>
                  </a:lnTo>
                  <a:cubicBezTo>
                    <a:pt x="2473" y="560"/>
                    <a:pt x="2536" y="553"/>
                    <a:pt x="2606" y="553"/>
                  </a:cubicBezTo>
                  <a:cubicBezTo>
                    <a:pt x="2630" y="551"/>
                    <a:pt x="2653" y="549"/>
                    <a:pt x="2677" y="549"/>
                  </a:cubicBezTo>
                  <a:cubicBezTo>
                    <a:pt x="2711" y="549"/>
                    <a:pt x="2744" y="552"/>
                    <a:pt x="2778" y="560"/>
                  </a:cubicBezTo>
                  <a:cubicBezTo>
                    <a:pt x="2790" y="566"/>
                    <a:pt x="2790" y="585"/>
                    <a:pt x="2778" y="591"/>
                  </a:cubicBezTo>
                  <a:cubicBezTo>
                    <a:pt x="2720" y="610"/>
                    <a:pt x="2650" y="623"/>
                    <a:pt x="2587" y="623"/>
                  </a:cubicBezTo>
                  <a:cubicBezTo>
                    <a:pt x="2523" y="623"/>
                    <a:pt x="2460" y="630"/>
                    <a:pt x="2396" y="630"/>
                  </a:cubicBezTo>
                  <a:lnTo>
                    <a:pt x="1996" y="655"/>
                  </a:lnTo>
                  <a:lnTo>
                    <a:pt x="1602" y="680"/>
                  </a:lnTo>
                  <a:cubicBezTo>
                    <a:pt x="1481" y="687"/>
                    <a:pt x="1360" y="693"/>
                    <a:pt x="1240" y="693"/>
                  </a:cubicBezTo>
                  <a:cubicBezTo>
                    <a:pt x="1240" y="699"/>
                    <a:pt x="1233" y="699"/>
                    <a:pt x="1227" y="706"/>
                  </a:cubicBezTo>
                  <a:lnTo>
                    <a:pt x="973" y="884"/>
                  </a:lnTo>
                  <a:cubicBezTo>
                    <a:pt x="1259" y="928"/>
                    <a:pt x="1545" y="973"/>
                    <a:pt x="1831" y="1011"/>
                  </a:cubicBezTo>
                  <a:cubicBezTo>
                    <a:pt x="2396" y="1087"/>
                    <a:pt x="2968" y="1132"/>
                    <a:pt x="3546" y="1157"/>
                  </a:cubicBezTo>
                  <a:cubicBezTo>
                    <a:pt x="3832" y="1170"/>
                    <a:pt x="4118" y="1170"/>
                    <a:pt x="4404" y="1170"/>
                  </a:cubicBezTo>
                  <a:cubicBezTo>
                    <a:pt x="4551" y="1163"/>
                    <a:pt x="4703" y="1157"/>
                    <a:pt x="4849" y="1157"/>
                  </a:cubicBezTo>
                  <a:cubicBezTo>
                    <a:pt x="4919" y="1151"/>
                    <a:pt x="4989" y="1147"/>
                    <a:pt x="5060" y="1147"/>
                  </a:cubicBezTo>
                  <a:cubicBezTo>
                    <a:pt x="5130" y="1147"/>
                    <a:pt x="5202" y="1151"/>
                    <a:pt x="5275" y="1157"/>
                  </a:cubicBezTo>
                  <a:cubicBezTo>
                    <a:pt x="5288" y="1157"/>
                    <a:pt x="5300" y="1170"/>
                    <a:pt x="5294" y="1189"/>
                  </a:cubicBezTo>
                  <a:cubicBezTo>
                    <a:pt x="5415" y="1201"/>
                    <a:pt x="5536" y="1221"/>
                    <a:pt x="5650" y="1233"/>
                  </a:cubicBezTo>
                  <a:cubicBezTo>
                    <a:pt x="5853" y="1259"/>
                    <a:pt x="6057" y="1284"/>
                    <a:pt x="6260" y="1303"/>
                  </a:cubicBezTo>
                  <a:cubicBezTo>
                    <a:pt x="6486" y="1323"/>
                    <a:pt x="6715" y="1333"/>
                    <a:pt x="6943" y="1333"/>
                  </a:cubicBezTo>
                  <a:cubicBezTo>
                    <a:pt x="7080" y="1333"/>
                    <a:pt x="7217" y="1329"/>
                    <a:pt x="7353" y="1322"/>
                  </a:cubicBezTo>
                  <a:cubicBezTo>
                    <a:pt x="7703" y="1290"/>
                    <a:pt x="8046" y="1233"/>
                    <a:pt x="8389" y="1163"/>
                  </a:cubicBezTo>
                  <a:cubicBezTo>
                    <a:pt x="8726" y="1093"/>
                    <a:pt x="9062" y="1017"/>
                    <a:pt x="9399" y="960"/>
                  </a:cubicBezTo>
                  <a:cubicBezTo>
                    <a:pt x="9629" y="917"/>
                    <a:pt x="9861" y="894"/>
                    <a:pt x="10092" y="894"/>
                  </a:cubicBezTo>
                  <a:cubicBezTo>
                    <a:pt x="10201" y="894"/>
                    <a:pt x="10309" y="899"/>
                    <a:pt x="10416" y="909"/>
                  </a:cubicBezTo>
                  <a:cubicBezTo>
                    <a:pt x="10441" y="915"/>
                    <a:pt x="10441" y="954"/>
                    <a:pt x="10416" y="954"/>
                  </a:cubicBezTo>
                  <a:cubicBezTo>
                    <a:pt x="10028" y="960"/>
                    <a:pt x="9641" y="998"/>
                    <a:pt x="9259" y="1068"/>
                  </a:cubicBezTo>
                  <a:cubicBezTo>
                    <a:pt x="9031" y="1112"/>
                    <a:pt x="8802" y="1163"/>
                    <a:pt x="8579" y="1208"/>
                  </a:cubicBezTo>
                  <a:lnTo>
                    <a:pt x="9031" y="1163"/>
                  </a:lnTo>
                  <a:cubicBezTo>
                    <a:pt x="9437" y="1125"/>
                    <a:pt x="9844" y="1074"/>
                    <a:pt x="10251" y="1017"/>
                  </a:cubicBezTo>
                  <a:cubicBezTo>
                    <a:pt x="10461" y="992"/>
                    <a:pt x="10664" y="960"/>
                    <a:pt x="10867" y="928"/>
                  </a:cubicBezTo>
                  <a:cubicBezTo>
                    <a:pt x="10969" y="909"/>
                    <a:pt x="11077" y="896"/>
                    <a:pt x="11179" y="877"/>
                  </a:cubicBezTo>
                  <a:cubicBezTo>
                    <a:pt x="11198" y="871"/>
                    <a:pt x="11293" y="871"/>
                    <a:pt x="11299" y="846"/>
                  </a:cubicBezTo>
                  <a:cubicBezTo>
                    <a:pt x="11312" y="807"/>
                    <a:pt x="11223" y="788"/>
                    <a:pt x="11204" y="788"/>
                  </a:cubicBezTo>
                  <a:cubicBezTo>
                    <a:pt x="11160" y="782"/>
                    <a:pt x="11140" y="712"/>
                    <a:pt x="11191" y="693"/>
                  </a:cubicBezTo>
                  <a:cubicBezTo>
                    <a:pt x="11261" y="674"/>
                    <a:pt x="11325" y="642"/>
                    <a:pt x="11395" y="617"/>
                  </a:cubicBezTo>
                  <a:lnTo>
                    <a:pt x="10956" y="617"/>
                  </a:lnTo>
                  <a:cubicBezTo>
                    <a:pt x="10766" y="617"/>
                    <a:pt x="10581" y="623"/>
                    <a:pt x="10391" y="636"/>
                  </a:cubicBezTo>
                  <a:cubicBezTo>
                    <a:pt x="10016" y="655"/>
                    <a:pt x="9634" y="693"/>
                    <a:pt x="9259" y="738"/>
                  </a:cubicBezTo>
                  <a:cubicBezTo>
                    <a:pt x="9234" y="738"/>
                    <a:pt x="9228" y="706"/>
                    <a:pt x="9253" y="699"/>
                  </a:cubicBezTo>
                  <a:cubicBezTo>
                    <a:pt x="9634" y="642"/>
                    <a:pt x="10009" y="598"/>
                    <a:pt x="10391" y="566"/>
                  </a:cubicBezTo>
                  <a:cubicBezTo>
                    <a:pt x="10581" y="553"/>
                    <a:pt x="10778" y="541"/>
                    <a:pt x="10963" y="534"/>
                  </a:cubicBezTo>
                  <a:cubicBezTo>
                    <a:pt x="11097" y="525"/>
                    <a:pt x="11236" y="519"/>
                    <a:pt x="11375" y="519"/>
                  </a:cubicBezTo>
                  <a:cubicBezTo>
                    <a:pt x="11426" y="519"/>
                    <a:pt x="11477" y="520"/>
                    <a:pt x="11528" y="521"/>
                  </a:cubicBezTo>
                  <a:cubicBezTo>
                    <a:pt x="11541" y="521"/>
                    <a:pt x="11547" y="528"/>
                    <a:pt x="11554" y="534"/>
                  </a:cubicBezTo>
                  <a:cubicBezTo>
                    <a:pt x="11604" y="509"/>
                    <a:pt x="11649" y="483"/>
                    <a:pt x="11687" y="458"/>
                  </a:cubicBezTo>
                  <a:lnTo>
                    <a:pt x="11623" y="433"/>
                  </a:lnTo>
                  <a:lnTo>
                    <a:pt x="11623" y="433"/>
                  </a:lnTo>
                  <a:cubicBezTo>
                    <a:pt x="11642" y="452"/>
                    <a:pt x="11636" y="490"/>
                    <a:pt x="11611" y="490"/>
                  </a:cubicBezTo>
                  <a:lnTo>
                    <a:pt x="11204" y="490"/>
                  </a:lnTo>
                  <a:cubicBezTo>
                    <a:pt x="11064" y="490"/>
                    <a:pt x="10931" y="483"/>
                    <a:pt x="10791" y="483"/>
                  </a:cubicBezTo>
                  <a:cubicBezTo>
                    <a:pt x="10772" y="483"/>
                    <a:pt x="10772" y="452"/>
                    <a:pt x="10791" y="452"/>
                  </a:cubicBezTo>
                  <a:cubicBezTo>
                    <a:pt x="10931" y="445"/>
                    <a:pt x="11071" y="439"/>
                    <a:pt x="11204" y="433"/>
                  </a:cubicBezTo>
                  <a:cubicBezTo>
                    <a:pt x="11337" y="426"/>
                    <a:pt x="11471" y="426"/>
                    <a:pt x="11598" y="426"/>
                  </a:cubicBezTo>
                  <a:cubicBezTo>
                    <a:pt x="11554" y="413"/>
                    <a:pt x="11509" y="401"/>
                    <a:pt x="11465" y="394"/>
                  </a:cubicBezTo>
                  <a:cubicBezTo>
                    <a:pt x="11357" y="382"/>
                    <a:pt x="11248" y="369"/>
                    <a:pt x="11140" y="344"/>
                  </a:cubicBezTo>
                  <a:cubicBezTo>
                    <a:pt x="11134" y="344"/>
                    <a:pt x="11128" y="337"/>
                    <a:pt x="11121" y="331"/>
                  </a:cubicBezTo>
                  <a:cubicBezTo>
                    <a:pt x="11071" y="337"/>
                    <a:pt x="11013" y="337"/>
                    <a:pt x="10956" y="337"/>
                  </a:cubicBezTo>
                  <a:lnTo>
                    <a:pt x="10632" y="356"/>
                  </a:lnTo>
                  <a:lnTo>
                    <a:pt x="9437" y="420"/>
                  </a:lnTo>
                  <a:lnTo>
                    <a:pt x="8840" y="452"/>
                  </a:lnTo>
                  <a:cubicBezTo>
                    <a:pt x="8671" y="457"/>
                    <a:pt x="8506" y="472"/>
                    <a:pt x="8338" y="472"/>
                  </a:cubicBezTo>
                  <a:cubicBezTo>
                    <a:pt x="8310" y="472"/>
                    <a:pt x="8283" y="472"/>
                    <a:pt x="8255" y="471"/>
                  </a:cubicBezTo>
                  <a:cubicBezTo>
                    <a:pt x="8243" y="471"/>
                    <a:pt x="8236" y="464"/>
                    <a:pt x="8236" y="458"/>
                  </a:cubicBezTo>
                  <a:lnTo>
                    <a:pt x="8230" y="458"/>
                  </a:lnTo>
                  <a:cubicBezTo>
                    <a:pt x="8198" y="458"/>
                    <a:pt x="8166" y="452"/>
                    <a:pt x="8141" y="439"/>
                  </a:cubicBezTo>
                  <a:cubicBezTo>
                    <a:pt x="8128" y="436"/>
                    <a:pt x="8114" y="434"/>
                    <a:pt x="8100" y="434"/>
                  </a:cubicBezTo>
                  <a:cubicBezTo>
                    <a:pt x="8085" y="434"/>
                    <a:pt x="8071" y="436"/>
                    <a:pt x="8058" y="439"/>
                  </a:cubicBezTo>
                  <a:cubicBezTo>
                    <a:pt x="8055" y="442"/>
                    <a:pt x="8052" y="444"/>
                    <a:pt x="8049" y="444"/>
                  </a:cubicBezTo>
                  <a:cubicBezTo>
                    <a:pt x="8046" y="444"/>
                    <a:pt x="8043" y="442"/>
                    <a:pt x="8039" y="439"/>
                  </a:cubicBezTo>
                  <a:cubicBezTo>
                    <a:pt x="8014" y="452"/>
                    <a:pt x="7982" y="458"/>
                    <a:pt x="7957" y="458"/>
                  </a:cubicBezTo>
                  <a:cubicBezTo>
                    <a:pt x="7900" y="439"/>
                    <a:pt x="7849" y="433"/>
                    <a:pt x="7798" y="433"/>
                  </a:cubicBezTo>
                  <a:cubicBezTo>
                    <a:pt x="7785" y="426"/>
                    <a:pt x="7772" y="413"/>
                    <a:pt x="7772" y="401"/>
                  </a:cubicBezTo>
                  <a:lnTo>
                    <a:pt x="7760" y="401"/>
                  </a:lnTo>
                  <a:cubicBezTo>
                    <a:pt x="7722" y="401"/>
                    <a:pt x="7690" y="388"/>
                    <a:pt x="7652" y="388"/>
                  </a:cubicBezTo>
                  <a:cubicBezTo>
                    <a:pt x="7614" y="388"/>
                    <a:pt x="7575" y="401"/>
                    <a:pt x="7537" y="413"/>
                  </a:cubicBezTo>
                  <a:cubicBezTo>
                    <a:pt x="7474" y="445"/>
                    <a:pt x="7417" y="502"/>
                    <a:pt x="7397" y="572"/>
                  </a:cubicBezTo>
                  <a:cubicBezTo>
                    <a:pt x="7347" y="712"/>
                    <a:pt x="7366" y="877"/>
                    <a:pt x="7239" y="979"/>
                  </a:cubicBezTo>
                  <a:cubicBezTo>
                    <a:pt x="7229" y="987"/>
                    <a:pt x="7218" y="990"/>
                    <a:pt x="7207" y="990"/>
                  </a:cubicBezTo>
                  <a:cubicBezTo>
                    <a:pt x="7191" y="990"/>
                    <a:pt x="7176" y="982"/>
                    <a:pt x="7169" y="966"/>
                  </a:cubicBezTo>
                  <a:cubicBezTo>
                    <a:pt x="7086" y="788"/>
                    <a:pt x="7080" y="591"/>
                    <a:pt x="7156" y="413"/>
                  </a:cubicBezTo>
                  <a:cubicBezTo>
                    <a:pt x="7162" y="388"/>
                    <a:pt x="7175" y="356"/>
                    <a:pt x="7194" y="331"/>
                  </a:cubicBezTo>
                  <a:lnTo>
                    <a:pt x="7112" y="331"/>
                  </a:lnTo>
                  <a:cubicBezTo>
                    <a:pt x="7048" y="324"/>
                    <a:pt x="6984" y="324"/>
                    <a:pt x="6921" y="324"/>
                  </a:cubicBezTo>
                  <a:cubicBezTo>
                    <a:pt x="6794" y="318"/>
                    <a:pt x="6667" y="318"/>
                    <a:pt x="6540" y="312"/>
                  </a:cubicBezTo>
                  <a:cubicBezTo>
                    <a:pt x="6088" y="293"/>
                    <a:pt x="5631" y="261"/>
                    <a:pt x="5180" y="216"/>
                  </a:cubicBezTo>
                  <a:cubicBezTo>
                    <a:pt x="4735" y="172"/>
                    <a:pt x="4284" y="115"/>
                    <a:pt x="3845" y="39"/>
                  </a:cubicBezTo>
                  <a:lnTo>
                    <a:pt x="3845" y="39"/>
                  </a:lnTo>
                  <a:cubicBezTo>
                    <a:pt x="3852" y="64"/>
                    <a:pt x="3852" y="89"/>
                    <a:pt x="3852" y="115"/>
                  </a:cubicBezTo>
                  <a:cubicBezTo>
                    <a:pt x="3858" y="223"/>
                    <a:pt x="3826" y="331"/>
                    <a:pt x="3756" y="413"/>
                  </a:cubicBezTo>
                  <a:cubicBezTo>
                    <a:pt x="3750" y="426"/>
                    <a:pt x="3743" y="433"/>
                    <a:pt x="3737" y="439"/>
                  </a:cubicBezTo>
                  <a:cubicBezTo>
                    <a:pt x="3692" y="494"/>
                    <a:pt x="3628" y="521"/>
                    <a:pt x="3562" y="521"/>
                  </a:cubicBezTo>
                  <a:cubicBezTo>
                    <a:pt x="3544" y="521"/>
                    <a:pt x="3526" y="519"/>
                    <a:pt x="3508" y="515"/>
                  </a:cubicBezTo>
                  <a:cubicBezTo>
                    <a:pt x="3477" y="502"/>
                    <a:pt x="3451" y="477"/>
                    <a:pt x="3445" y="445"/>
                  </a:cubicBezTo>
                  <a:cubicBezTo>
                    <a:pt x="3438" y="369"/>
                    <a:pt x="3451" y="293"/>
                    <a:pt x="3483" y="223"/>
                  </a:cubicBezTo>
                  <a:cubicBezTo>
                    <a:pt x="3508" y="153"/>
                    <a:pt x="3515" y="77"/>
                    <a:pt x="3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8"/>
            <p:cNvSpPr/>
            <p:nvPr/>
          </p:nvSpPr>
          <p:spPr>
            <a:xfrm flipH="1">
              <a:off x="810382" y="5074734"/>
              <a:ext cx="387337" cy="29323"/>
            </a:xfrm>
            <a:custGeom>
              <a:rect b="b" l="l" r="r" t="t"/>
              <a:pathLst>
                <a:path extrusionOk="0" h="191" w="2523">
                  <a:moveTo>
                    <a:pt x="211" y="1"/>
                  </a:moveTo>
                  <a:cubicBezTo>
                    <a:pt x="149" y="1"/>
                    <a:pt x="87" y="1"/>
                    <a:pt x="25" y="3"/>
                  </a:cubicBezTo>
                  <a:cubicBezTo>
                    <a:pt x="6" y="3"/>
                    <a:pt x="0" y="35"/>
                    <a:pt x="25" y="35"/>
                  </a:cubicBezTo>
                  <a:cubicBezTo>
                    <a:pt x="674" y="73"/>
                    <a:pt x="1316" y="105"/>
                    <a:pt x="1964" y="156"/>
                  </a:cubicBezTo>
                  <a:cubicBezTo>
                    <a:pt x="2059" y="162"/>
                    <a:pt x="2148" y="169"/>
                    <a:pt x="2243" y="175"/>
                  </a:cubicBezTo>
                  <a:cubicBezTo>
                    <a:pt x="2308" y="184"/>
                    <a:pt x="2374" y="190"/>
                    <a:pt x="2439" y="190"/>
                  </a:cubicBezTo>
                  <a:cubicBezTo>
                    <a:pt x="2463" y="190"/>
                    <a:pt x="2486" y="189"/>
                    <a:pt x="2510" y="188"/>
                  </a:cubicBezTo>
                  <a:cubicBezTo>
                    <a:pt x="2523" y="181"/>
                    <a:pt x="2523" y="162"/>
                    <a:pt x="2510" y="156"/>
                  </a:cubicBezTo>
                  <a:cubicBezTo>
                    <a:pt x="2434" y="137"/>
                    <a:pt x="2358" y="124"/>
                    <a:pt x="2288" y="124"/>
                  </a:cubicBezTo>
                  <a:cubicBezTo>
                    <a:pt x="2205" y="111"/>
                    <a:pt x="2116" y="105"/>
                    <a:pt x="2034" y="99"/>
                  </a:cubicBezTo>
                  <a:cubicBezTo>
                    <a:pt x="1875" y="80"/>
                    <a:pt x="1716" y="67"/>
                    <a:pt x="1557" y="61"/>
                  </a:cubicBezTo>
                  <a:cubicBezTo>
                    <a:pt x="1233" y="35"/>
                    <a:pt x="909" y="16"/>
                    <a:pt x="585" y="3"/>
                  </a:cubicBezTo>
                  <a:cubicBezTo>
                    <a:pt x="462" y="3"/>
                    <a:pt x="336" y="1"/>
                    <a:pt x="211" y="1"/>
                  </a:cubicBez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8"/>
            <p:cNvSpPr/>
            <p:nvPr/>
          </p:nvSpPr>
          <p:spPr>
            <a:xfrm flipH="1">
              <a:off x="1224892" y="3701475"/>
              <a:ext cx="154" cy="15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8"/>
            <p:cNvSpPr/>
            <p:nvPr/>
          </p:nvSpPr>
          <p:spPr>
            <a:xfrm flipH="1">
              <a:off x="1257132" y="3667546"/>
              <a:ext cx="31779" cy="34082"/>
            </a:xfrm>
            <a:custGeom>
              <a:rect b="b" l="l" r="r" t="t"/>
              <a:pathLst>
                <a:path extrusionOk="0" h="222" w="207">
                  <a:moveTo>
                    <a:pt x="29" y="0"/>
                  </a:moveTo>
                  <a:cubicBezTo>
                    <a:pt x="15" y="0"/>
                    <a:pt x="1" y="14"/>
                    <a:pt x="9" y="31"/>
                  </a:cubicBezTo>
                  <a:cubicBezTo>
                    <a:pt x="22" y="76"/>
                    <a:pt x="48" y="114"/>
                    <a:pt x="79" y="146"/>
                  </a:cubicBezTo>
                  <a:cubicBezTo>
                    <a:pt x="92" y="165"/>
                    <a:pt x="105" y="177"/>
                    <a:pt x="124" y="190"/>
                  </a:cubicBezTo>
                  <a:lnTo>
                    <a:pt x="149" y="209"/>
                  </a:lnTo>
                  <a:cubicBezTo>
                    <a:pt x="156" y="215"/>
                    <a:pt x="162" y="215"/>
                    <a:pt x="168" y="222"/>
                  </a:cubicBezTo>
                  <a:lnTo>
                    <a:pt x="187" y="222"/>
                  </a:lnTo>
                  <a:cubicBezTo>
                    <a:pt x="200" y="222"/>
                    <a:pt x="206" y="209"/>
                    <a:pt x="200" y="196"/>
                  </a:cubicBezTo>
                  <a:cubicBezTo>
                    <a:pt x="200" y="196"/>
                    <a:pt x="194" y="190"/>
                    <a:pt x="194" y="190"/>
                  </a:cubicBezTo>
                  <a:cubicBezTo>
                    <a:pt x="187" y="184"/>
                    <a:pt x="181" y="177"/>
                    <a:pt x="175" y="177"/>
                  </a:cubicBezTo>
                  <a:lnTo>
                    <a:pt x="156" y="152"/>
                  </a:lnTo>
                  <a:cubicBezTo>
                    <a:pt x="143" y="139"/>
                    <a:pt x="124" y="126"/>
                    <a:pt x="117" y="114"/>
                  </a:cubicBezTo>
                  <a:cubicBezTo>
                    <a:pt x="86" y="82"/>
                    <a:pt x="67" y="50"/>
                    <a:pt x="48" y="12"/>
                  </a:cubicBezTo>
                  <a:cubicBezTo>
                    <a:pt x="43" y="4"/>
                    <a:pt x="36" y="0"/>
                    <a:pt x="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8"/>
            <p:cNvSpPr/>
            <p:nvPr/>
          </p:nvSpPr>
          <p:spPr>
            <a:xfrm flipH="1">
              <a:off x="1123414" y="3682284"/>
              <a:ext cx="24871" cy="25331"/>
            </a:xfrm>
            <a:custGeom>
              <a:rect b="b" l="l" r="r" t="t"/>
              <a:pathLst>
                <a:path extrusionOk="0" h="165" w="162">
                  <a:moveTo>
                    <a:pt x="142" y="0"/>
                  </a:moveTo>
                  <a:cubicBezTo>
                    <a:pt x="137" y="0"/>
                    <a:pt x="132" y="2"/>
                    <a:pt x="129" y="5"/>
                  </a:cubicBezTo>
                  <a:cubicBezTo>
                    <a:pt x="117" y="11"/>
                    <a:pt x="110" y="24"/>
                    <a:pt x="97" y="30"/>
                  </a:cubicBezTo>
                  <a:cubicBezTo>
                    <a:pt x="85" y="43"/>
                    <a:pt x="78" y="50"/>
                    <a:pt x="66" y="62"/>
                  </a:cubicBezTo>
                  <a:lnTo>
                    <a:pt x="15" y="119"/>
                  </a:lnTo>
                  <a:cubicBezTo>
                    <a:pt x="0" y="144"/>
                    <a:pt x="19" y="164"/>
                    <a:pt x="40" y="164"/>
                  </a:cubicBezTo>
                  <a:cubicBezTo>
                    <a:pt x="46" y="164"/>
                    <a:pt x="53" y="162"/>
                    <a:pt x="59" y="158"/>
                  </a:cubicBezTo>
                  <a:lnTo>
                    <a:pt x="110" y="94"/>
                  </a:lnTo>
                  <a:cubicBezTo>
                    <a:pt x="117" y="88"/>
                    <a:pt x="129" y="75"/>
                    <a:pt x="136" y="69"/>
                  </a:cubicBezTo>
                  <a:cubicBezTo>
                    <a:pt x="142" y="56"/>
                    <a:pt x="148" y="43"/>
                    <a:pt x="155" y="30"/>
                  </a:cubicBezTo>
                  <a:cubicBezTo>
                    <a:pt x="161" y="24"/>
                    <a:pt x="161" y="11"/>
                    <a:pt x="155" y="5"/>
                  </a:cubicBezTo>
                  <a:cubicBezTo>
                    <a:pt x="151" y="2"/>
                    <a:pt x="147" y="0"/>
                    <a:pt x="1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8"/>
            <p:cNvSpPr/>
            <p:nvPr/>
          </p:nvSpPr>
          <p:spPr>
            <a:xfrm flipH="1">
              <a:off x="1092863" y="3652501"/>
              <a:ext cx="24410" cy="35157"/>
            </a:xfrm>
            <a:custGeom>
              <a:rect b="b" l="l" r="r" t="t"/>
              <a:pathLst>
                <a:path extrusionOk="0" h="229" w="159">
                  <a:moveTo>
                    <a:pt x="138" y="0"/>
                  </a:moveTo>
                  <a:cubicBezTo>
                    <a:pt x="133" y="0"/>
                    <a:pt x="128" y="3"/>
                    <a:pt x="124" y="8"/>
                  </a:cubicBezTo>
                  <a:lnTo>
                    <a:pt x="92" y="53"/>
                  </a:lnTo>
                  <a:cubicBezTo>
                    <a:pt x="80" y="66"/>
                    <a:pt x="73" y="85"/>
                    <a:pt x="61" y="97"/>
                  </a:cubicBezTo>
                  <a:lnTo>
                    <a:pt x="10" y="193"/>
                  </a:lnTo>
                  <a:cubicBezTo>
                    <a:pt x="1" y="211"/>
                    <a:pt x="17" y="229"/>
                    <a:pt x="34" y="229"/>
                  </a:cubicBezTo>
                  <a:cubicBezTo>
                    <a:pt x="42" y="229"/>
                    <a:pt x="49" y="226"/>
                    <a:pt x="54" y="218"/>
                  </a:cubicBezTo>
                  <a:lnTo>
                    <a:pt x="105" y="123"/>
                  </a:lnTo>
                  <a:cubicBezTo>
                    <a:pt x="118" y="110"/>
                    <a:pt x="124" y="91"/>
                    <a:pt x="131" y="72"/>
                  </a:cubicBezTo>
                  <a:lnTo>
                    <a:pt x="150" y="21"/>
                  </a:lnTo>
                  <a:cubicBezTo>
                    <a:pt x="159" y="12"/>
                    <a:pt x="149" y="0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8"/>
            <p:cNvSpPr/>
            <p:nvPr/>
          </p:nvSpPr>
          <p:spPr>
            <a:xfrm flipH="1">
              <a:off x="1108829" y="3527534"/>
              <a:ext cx="167954" cy="181310"/>
            </a:xfrm>
            <a:custGeom>
              <a:rect b="b" l="l" r="r" t="t"/>
              <a:pathLst>
                <a:path extrusionOk="0" h="1181" w="1094">
                  <a:moveTo>
                    <a:pt x="394" y="816"/>
                  </a:moveTo>
                  <a:cubicBezTo>
                    <a:pt x="420" y="841"/>
                    <a:pt x="452" y="867"/>
                    <a:pt x="483" y="886"/>
                  </a:cubicBezTo>
                  <a:lnTo>
                    <a:pt x="490" y="892"/>
                  </a:lnTo>
                  <a:cubicBezTo>
                    <a:pt x="464" y="886"/>
                    <a:pt x="439" y="880"/>
                    <a:pt x="420" y="867"/>
                  </a:cubicBezTo>
                  <a:cubicBezTo>
                    <a:pt x="413" y="848"/>
                    <a:pt x="401" y="835"/>
                    <a:pt x="394" y="816"/>
                  </a:cubicBezTo>
                  <a:close/>
                  <a:moveTo>
                    <a:pt x="560" y="0"/>
                  </a:moveTo>
                  <a:cubicBezTo>
                    <a:pt x="538" y="0"/>
                    <a:pt x="516" y="3"/>
                    <a:pt x="496" y="9"/>
                  </a:cubicBezTo>
                  <a:cubicBezTo>
                    <a:pt x="363" y="34"/>
                    <a:pt x="248" y="123"/>
                    <a:pt x="197" y="244"/>
                  </a:cubicBezTo>
                  <a:cubicBezTo>
                    <a:pt x="134" y="295"/>
                    <a:pt x="89" y="365"/>
                    <a:pt x="64" y="441"/>
                  </a:cubicBezTo>
                  <a:cubicBezTo>
                    <a:pt x="0" y="606"/>
                    <a:pt x="38" y="797"/>
                    <a:pt x="166" y="924"/>
                  </a:cubicBezTo>
                  <a:lnTo>
                    <a:pt x="172" y="937"/>
                  </a:lnTo>
                  <a:cubicBezTo>
                    <a:pt x="185" y="956"/>
                    <a:pt x="191" y="975"/>
                    <a:pt x="204" y="988"/>
                  </a:cubicBezTo>
                  <a:cubicBezTo>
                    <a:pt x="284" y="1111"/>
                    <a:pt x="419" y="1180"/>
                    <a:pt x="559" y="1180"/>
                  </a:cubicBezTo>
                  <a:cubicBezTo>
                    <a:pt x="628" y="1180"/>
                    <a:pt x="698" y="1163"/>
                    <a:pt x="763" y="1127"/>
                  </a:cubicBezTo>
                  <a:cubicBezTo>
                    <a:pt x="839" y="1089"/>
                    <a:pt x="903" y="1026"/>
                    <a:pt x="947" y="956"/>
                  </a:cubicBezTo>
                  <a:cubicBezTo>
                    <a:pt x="1011" y="886"/>
                    <a:pt x="1049" y="797"/>
                    <a:pt x="1068" y="708"/>
                  </a:cubicBezTo>
                  <a:cubicBezTo>
                    <a:pt x="1093" y="511"/>
                    <a:pt x="1023" y="320"/>
                    <a:pt x="871" y="193"/>
                  </a:cubicBezTo>
                  <a:cubicBezTo>
                    <a:pt x="826" y="130"/>
                    <a:pt x="769" y="73"/>
                    <a:pt x="699" y="34"/>
                  </a:cubicBezTo>
                  <a:cubicBezTo>
                    <a:pt x="656" y="13"/>
                    <a:pt x="607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8"/>
            <p:cNvSpPr/>
            <p:nvPr/>
          </p:nvSpPr>
          <p:spPr>
            <a:xfrm flipH="1">
              <a:off x="1215834" y="3672152"/>
              <a:ext cx="47899" cy="51430"/>
            </a:xfrm>
            <a:custGeom>
              <a:rect b="b" l="l" r="r" t="t"/>
              <a:pathLst>
                <a:path extrusionOk="0" h="335" w="312">
                  <a:moveTo>
                    <a:pt x="35" y="0"/>
                  </a:moveTo>
                  <a:cubicBezTo>
                    <a:pt x="19" y="0"/>
                    <a:pt x="0" y="13"/>
                    <a:pt x="4" y="33"/>
                  </a:cubicBezTo>
                  <a:cubicBezTo>
                    <a:pt x="17" y="109"/>
                    <a:pt x="61" y="185"/>
                    <a:pt x="125" y="236"/>
                  </a:cubicBezTo>
                  <a:lnTo>
                    <a:pt x="150" y="255"/>
                  </a:lnTo>
                  <a:cubicBezTo>
                    <a:pt x="144" y="287"/>
                    <a:pt x="163" y="319"/>
                    <a:pt x="195" y="332"/>
                  </a:cubicBezTo>
                  <a:cubicBezTo>
                    <a:pt x="202" y="334"/>
                    <a:pt x="208" y="335"/>
                    <a:pt x="215" y="335"/>
                  </a:cubicBezTo>
                  <a:cubicBezTo>
                    <a:pt x="270" y="335"/>
                    <a:pt x="312" y="268"/>
                    <a:pt x="278" y="217"/>
                  </a:cubicBezTo>
                  <a:lnTo>
                    <a:pt x="265" y="198"/>
                  </a:lnTo>
                  <a:lnTo>
                    <a:pt x="252" y="198"/>
                  </a:lnTo>
                  <a:lnTo>
                    <a:pt x="239" y="192"/>
                  </a:lnTo>
                  <a:lnTo>
                    <a:pt x="227" y="192"/>
                  </a:lnTo>
                  <a:lnTo>
                    <a:pt x="214" y="185"/>
                  </a:lnTo>
                  <a:cubicBezTo>
                    <a:pt x="208" y="185"/>
                    <a:pt x="201" y="179"/>
                    <a:pt x="189" y="173"/>
                  </a:cubicBezTo>
                  <a:lnTo>
                    <a:pt x="182" y="166"/>
                  </a:lnTo>
                  <a:lnTo>
                    <a:pt x="176" y="166"/>
                  </a:lnTo>
                  <a:lnTo>
                    <a:pt x="150" y="154"/>
                  </a:lnTo>
                  <a:cubicBezTo>
                    <a:pt x="144" y="147"/>
                    <a:pt x="138" y="141"/>
                    <a:pt x="131" y="135"/>
                  </a:cubicBezTo>
                  <a:cubicBezTo>
                    <a:pt x="125" y="128"/>
                    <a:pt x="119" y="128"/>
                    <a:pt x="112" y="122"/>
                  </a:cubicBezTo>
                  <a:cubicBezTo>
                    <a:pt x="87" y="90"/>
                    <a:pt x="68" y="52"/>
                    <a:pt x="55" y="14"/>
                  </a:cubicBezTo>
                  <a:cubicBezTo>
                    <a:pt x="53" y="5"/>
                    <a:pt x="44" y="0"/>
                    <a:pt x="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8"/>
            <p:cNvSpPr/>
            <p:nvPr/>
          </p:nvSpPr>
          <p:spPr>
            <a:xfrm flipH="1">
              <a:off x="1189889" y="3714217"/>
              <a:ext cx="10900" cy="7983"/>
            </a:xfrm>
            <a:custGeom>
              <a:rect b="b" l="l" r="r" t="t"/>
              <a:pathLst>
                <a:path extrusionOk="0" h="52" w="71">
                  <a:moveTo>
                    <a:pt x="39" y="0"/>
                  </a:moveTo>
                  <a:cubicBezTo>
                    <a:pt x="7" y="0"/>
                    <a:pt x="1" y="51"/>
                    <a:pt x="33" y="51"/>
                  </a:cubicBezTo>
                  <a:cubicBezTo>
                    <a:pt x="65" y="51"/>
                    <a:pt x="71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8"/>
            <p:cNvSpPr/>
            <p:nvPr/>
          </p:nvSpPr>
          <p:spPr>
            <a:xfrm flipH="1">
              <a:off x="1275401" y="3568217"/>
              <a:ext cx="19037" cy="54961"/>
            </a:xfrm>
            <a:custGeom>
              <a:rect b="b" l="l" r="r" t="t"/>
              <a:pathLst>
                <a:path extrusionOk="0" h="358" w="124">
                  <a:moveTo>
                    <a:pt x="89" y="1"/>
                  </a:moveTo>
                  <a:cubicBezTo>
                    <a:pt x="79" y="1"/>
                    <a:pt x="69" y="5"/>
                    <a:pt x="64" y="17"/>
                  </a:cubicBezTo>
                  <a:cubicBezTo>
                    <a:pt x="45" y="68"/>
                    <a:pt x="33" y="125"/>
                    <a:pt x="20" y="182"/>
                  </a:cubicBezTo>
                  <a:cubicBezTo>
                    <a:pt x="1" y="233"/>
                    <a:pt x="1" y="290"/>
                    <a:pt x="26" y="348"/>
                  </a:cubicBezTo>
                  <a:cubicBezTo>
                    <a:pt x="26" y="354"/>
                    <a:pt x="31" y="357"/>
                    <a:pt x="37" y="357"/>
                  </a:cubicBezTo>
                  <a:cubicBezTo>
                    <a:pt x="42" y="357"/>
                    <a:pt x="49" y="354"/>
                    <a:pt x="52" y="348"/>
                  </a:cubicBezTo>
                  <a:cubicBezTo>
                    <a:pt x="71" y="297"/>
                    <a:pt x="77" y="240"/>
                    <a:pt x="77" y="189"/>
                  </a:cubicBezTo>
                  <a:cubicBezTo>
                    <a:pt x="84" y="132"/>
                    <a:pt x="96" y="81"/>
                    <a:pt x="115" y="30"/>
                  </a:cubicBezTo>
                  <a:cubicBezTo>
                    <a:pt x="123" y="14"/>
                    <a:pt x="106" y="1"/>
                    <a:pt x="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8"/>
            <p:cNvSpPr/>
            <p:nvPr/>
          </p:nvSpPr>
          <p:spPr>
            <a:xfrm flipH="1">
              <a:off x="1308869" y="3610743"/>
              <a:ext cx="10900" cy="44829"/>
            </a:xfrm>
            <a:custGeom>
              <a:rect b="b" l="l" r="r" t="t"/>
              <a:pathLst>
                <a:path extrusionOk="0" h="292" w="71">
                  <a:moveTo>
                    <a:pt x="58" y="1"/>
                  </a:moveTo>
                  <a:cubicBezTo>
                    <a:pt x="45" y="1"/>
                    <a:pt x="26" y="1"/>
                    <a:pt x="26" y="13"/>
                  </a:cubicBezTo>
                  <a:cubicBezTo>
                    <a:pt x="7" y="58"/>
                    <a:pt x="1" y="109"/>
                    <a:pt x="7" y="153"/>
                  </a:cubicBezTo>
                  <a:cubicBezTo>
                    <a:pt x="1" y="204"/>
                    <a:pt x="20" y="249"/>
                    <a:pt x="45" y="287"/>
                  </a:cubicBezTo>
                  <a:cubicBezTo>
                    <a:pt x="47" y="290"/>
                    <a:pt x="50" y="292"/>
                    <a:pt x="53" y="292"/>
                  </a:cubicBezTo>
                  <a:cubicBezTo>
                    <a:pt x="61" y="292"/>
                    <a:pt x="71" y="283"/>
                    <a:pt x="71" y="274"/>
                  </a:cubicBezTo>
                  <a:cubicBezTo>
                    <a:pt x="71" y="236"/>
                    <a:pt x="58" y="191"/>
                    <a:pt x="52" y="153"/>
                  </a:cubicBezTo>
                  <a:cubicBezTo>
                    <a:pt x="52" y="109"/>
                    <a:pt x="58" y="71"/>
                    <a:pt x="71" y="33"/>
                  </a:cubicBezTo>
                  <a:cubicBezTo>
                    <a:pt x="71" y="20"/>
                    <a:pt x="64" y="7"/>
                    <a:pt x="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8"/>
            <p:cNvSpPr/>
            <p:nvPr/>
          </p:nvSpPr>
          <p:spPr>
            <a:xfrm flipH="1">
              <a:off x="1319769" y="3619954"/>
              <a:ext cx="19497" cy="56036"/>
            </a:xfrm>
            <a:custGeom>
              <a:rect b="b" l="l" r="r" t="t"/>
              <a:pathLst>
                <a:path extrusionOk="0" h="365" w="127">
                  <a:moveTo>
                    <a:pt x="53" y="1"/>
                  </a:moveTo>
                  <a:cubicBezTo>
                    <a:pt x="44" y="1"/>
                    <a:pt x="35" y="6"/>
                    <a:pt x="32" y="17"/>
                  </a:cubicBezTo>
                  <a:cubicBezTo>
                    <a:pt x="1" y="138"/>
                    <a:pt x="26" y="259"/>
                    <a:pt x="96" y="360"/>
                  </a:cubicBezTo>
                  <a:cubicBezTo>
                    <a:pt x="99" y="363"/>
                    <a:pt x="102" y="364"/>
                    <a:pt x="105" y="364"/>
                  </a:cubicBezTo>
                  <a:cubicBezTo>
                    <a:pt x="116" y="364"/>
                    <a:pt x="126" y="351"/>
                    <a:pt x="121" y="341"/>
                  </a:cubicBezTo>
                  <a:cubicBezTo>
                    <a:pt x="71" y="239"/>
                    <a:pt x="58" y="131"/>
                    <a:pt x="71" y="23"/>
                  </a:cubicBezTo>
                  <a:cubicBezTo>
                    <a:pt x="74" y="9"/>
                    <a:pt x="64" y="1"/>
                    <a:pt x="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8"/>
            <p:cNvSpPr/>
            <p:nvPr/>
          </p:nvSpPr>
          <p:spPr>
            <a:xfrm flipH="1">
              <a:off x="1336196" y="3636842"/>
              <a:ext cx="12742" cy="40837"/>
            </a:xfrm>
            <a:custGeom>
              <a:rect b="b" l="l" r="r" t="t"/>
              <a:pathLst>
                <a:path extrusionOk="0" h="266" w="83">
                  <a:moveTo>
                    <a:pt x="24" y="1"/>
                  </a:moveTo>
                  <a:cubicBezTo>
                    <a:pt x="14" y="1"/>
                    <a:pt x="3" y="7"/>
                    <a:pt x="0" y="21"/>
                  </a:cubicBezTo>
                  <a:cubicBezTo>
                    <a:pt x="0" y="66"/>
                    <a:pt x="0" y="104"/>
                    <a:pt x="6" y="149"/>
                  </a:cubicBezTo>
                  <a:cubicBezTo>
                    <a:pt x="13" y="168"/>
                    <a:pt x="13" y="187"/>
                    <a:pt x="19" y="206"/>
                  </a:cubicBezTo>
                  <a:cubicBezTo>
                    <a:pt x="25" y="218"/>
                    <a:pt x="32" y="225"/>
                    <a:pt x="38" y="237"/>
                  </a:cubicBezTo>
                  <a:cubicBezTo>
                    <a:pt x="38" y="244"/>
                    <a:pt x="45" y="250"/>
                    <a:pt x="51" y="263"/>
                  </a:cubicBezTo>
                  <a:cubicBezTo>
                    <a:pt x="54" y="265"/>
                    <a:pt x="58" y="265"/>
                    <a:pt x="62" y="265"/>
                  </a:cubicBezTo>
                  <a:cubicBezTo>
                    <a:pt x="72" y="265"/>
                    <a:pt x="83" y="260"/>
                    <a:pt x="83" y="250"/>
                  </a:cubicBezTo>
                  <a:cubicBezTo>
                    <a:pt x="83" y="237"/>
                    <a:pt x="83" y="231"/>
                    <a:pt x="76" y="218"/>
                  </a:cubicBezTo>
                  <a:cubicBezTo>
                    <a:pt x="70" y="212"/>
                    <a:pt x="64" y="199"/>
                    <a:pt x="64" y="193"/>
                  </a:cubicBezTo>
                  <a:cubicBezTo>
                    <a:pt x="57" y="180"/>
                    <a:pt x="51" y="155"/>
                    <a:pt x="51" y="142"/>
                  </a:cubicBezTo>
                  <a:cubicBezTo>
                    <a:pt x="45" y="104"/>
                    <a:pt x="45" y="66"/>
                    <a:pt x="51" y="28"/>
                  </a:cubicBezTo>
                  <a:cubicBezTo>
                    <a:pt x="51" y="10"/>
                    <a:pt x="37" y="1"/>
                    <a:pt x="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8"/>
            <p:cNvSpPr/>
            <p:nvPr/>
          </p:nvSpPr>
          <p:spPr>
            <a:xfrm flipH="1">
              <a:off x="885454" y="3417612"/>
              <a:ext cx="104549" cy="104549"/>
            </a:xfrm>
            <a:custGeom>
              <a:rect b="b" l="l" r="r" t="t"/>
              <a:pathLst>
                <a:path extrusionOk="0" h="681" w="681">
                  <a:moveTo>
                    <a:pt x="13" y="1"/>
                  </a:moveTo>
                  <a:cubicBezTo>
                    <a:pt x="1" y="13"/>
                    <a:pt x="1" y="26"/>
                    <a:pt x="1" y="45"/>
                  </a:cubicBezTo>
                  <a:cubicBezTo>
                    <a:pt x="13" y="102"/>
                    <a:pt x="45" y="153"/>
                    <a:pt x="96" y="185"/>
                  </a:cubicBezTo>
                  <a:cubicBezTo>
                    <a:pt x="198" y="274"/>
                    <a:pt x="287" y="375"/>
                    <a:pt x="363" y="490"/>
                  </a:cubicBezTo>
                  <a:cubicBezTo>
                    <a:pt x="420" y="534"/>
                    <a:pt x="484" y="579"/>
                    <a:pt x="534" y="636"/>
                  </a:cubicBezTo>
                  <a:cubicBezTo>
                    <a:pt x="458" y="534"/>
                    <a:pt x="369" y="439"/>
                    <a:pt x="274" y="350"/>
                  </a:cubicBezTo>
                  <a:cubicBezTo>
                    <a:pt x="254" y="335"/>
                    <a:pt x="265" y="312"/>
                    <a:pt x="283" y="312"/>
                  </a:cubicBezTo>
                  <a:cubicBezTo>
                    <a:pt x="288" y="312"/>
                    <a:pt x="294" y="314"/>
                    <a:pt x="299" y="318"/>
                  </a:cubicBezTo>
                  <a:cubicBezTo>
                    <a:pt x="445" y="414"/>
                    <a:pt x="573" y="534"/>
                    <a:pt x="681" y="680"/>
                  </a:cubicBezTo>
                  <a:cubicBezTo>
                    <a:pt x="630" y="592"/>
                    <a:pt x="579" y="515"/>
                    <a:pt x="522" y="433"/>
                  </a:cubicBezTo>
                  <a:cubicBezTo>
                    <a:pt x="439" y="331"/>
                    <a:pt x="350" y="236"/>
                    <a:pt x="242" y="153"/>
                  </a:cubicBezTo>
                  <a:cubicBezTo>
                    <a:pt x="166" y="102"/>
                    <a:pt x="90" y="51"/>
                    <a:pt x="13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8"/>
            <p:cNvSpPr/>
            <p:nvPr/>
          </p:nvSpPr>
          <p:spPr>
            <a:xfrm flipH="1">
              <a:off x="864882" y="3531832"/>
              <a:ext cx="229516" cy="165958"/>
            </a:xfrm>
            <a:custGeom>
              <a:rect b="b" l="l" r="r" t="t"/>
              <a:pathLst>
                <a:path extrusionOk="0" h="1081" w="1495">
                  <a:moveTo>
                    <a:pt x="878" y="0"/>
                  </a:moveTo>
                  <a:lnTo>
                    <a:pt x="878" y="0"/>
                  </a:lnTo>
                  <a:cubicBezTo>
                    <a:pt x="960" y="172"/>
                    <a:pt x="1043" y="343"/>
                    <a:pt x="1125" y="515"/>
                  </a:cubicBezTo>
                  <a:cubicBezTo>
                    <a:pt x="1102" y="517"/>
                    <a:pt x="1080" y="518"/>
                    <a:pt x="1057" y="518"/>
                  </a:cubicBezTo>
                  <a:cubicBezTo>
                    <a:pt x="885" y="518"/>
                    <a:pt x="721" y="460"/>
                    <a:pt x="547" y="432"/>
                  </a:cubicBezTo>
                  <a:cubicBezTo>
                    <a:pt x="485" y="420"/>
                    <a:pt x="419" y="412"/>
                    <a:pt x="355" y="412"/>
                  </a:cubicBezTo>
                  <a:cubicBezTo>
                    <a:pt x="223" y="412"/>
                    <a:pt x="95" y="444"/>
                    <a:pt x="1" y="534"/>
                  </a:cubicBezTo>
                  <a:lnTo>
                    <a:pt x="96" y="553"/>
                  </a:lnTo>
                  <a:cubicBezTo>
                    <a:pt x="134" y="540"/>
                    <a:pt x="172" y="534"/>
                    <a:pt x="210" y="534"/>
                  </a:cubicBezTo>
                  <a:cubicBezTo>
                    <a:pt x="250" y="532"/>
                    <a:pt x="289" y="530"/>
                    <a:pt x="327" y="530"/>
                  </a:cubicBezTo>
                  <a:cubicBezTo>
                    <a:pt x="394" y="530"/>
                    <a:pt x="460" y="534"/>
                    <a:pt x="528" y="547"/>
                  </a:cubicBezTo>
                  <a:cubicBezTo>
                    <a:pt x="598" y="553"/>
                    <a:pt x="662" y="572"/>
                    <a:pt x="731" y="591"/>
                  </a:cubicBezTo>
                  <a:cubicBezTo>
                    <a:pt x="674" y="559"/>
                    <a:pt x="611" y="527"/>
                    <a:pt x="547" y="496"/>
                  </a:cubicBezTo>
                  <a:cubicBezTo>
                    <a:pt x="523" y="490"/>
                    <a:pt x="533" y="451"/>
                    <a:pt x="555" y="451"/>
                  </a:cubicBezTo>
                  <a:cubicBezTo>
                    <a:pt x="557" y="451"/>
                    <a:pt x="558" y="451"/>
                    <a:pt x="560" y="451"/>
                  </a:cubicBezTo>
                  <a:cubicBezTo>
                    <a:pt x="674" y="483"/>
                    <a:pt x="782" y="527"/>
                    <a:pt x="884" y="597"/>
                  </a:cubicBezTo>
                  <a:lnTo>
                    <a:pt x="859" y="572"/>
                  </a:lnTo>
                  <a:cubicBezTo>
                    <a:pt x="843" y="556"/>
                    <a:pt x="853" y="531"/>
                    <a:pt x="872" y="531"/>
                  </a:cubicBezTo>
                  <a:cubicBezTo>
                    <a:pt x="876" y="531"/>
                    <a:pt x="880" y="532"/>
                    <a:pt x="884" y="534"/>
                  </a:cubicBezTo>
                  <a:cubicBezTo>
                    <a:pt x="948" y="578"/>
                    <a:pt x="1011" y="629"/>
                    <a:pt x="1068" y="680"/>
                  </a:cubicBezTo>
                  <a:lnTo>
                    <a:pt x="1017" y="623"/>
                  </a:lnTo>
                  <a:cubicBezTo>
                    <a:pt x="997" y="607"/>
                    <a:pt x="1014" y="579"/>
                    <a:pt x="1031" y="579"/>
                  </a:cubicBezTo>
                  <a:cubicBezTo>
                    <a:pt x="1035" y="579"/>
                    <a:pt x="1039" y="581"/>
                    <a:pt x="1043" y="585"/>
                  </a:cubicBezTo>
                  <a:cubicBezTo>
                    <a:pt x="1157" y="680"/>
                    <a:pt x="1259" y="788"/>
                    <a:pt x="1354" y="909"/>
                  </a:cubicBezTo>
                  <a:cubicBezTo>
                    <a:pt x="1392" y="966"/>
                    <a:pt x="1437" y="1023"/>
                    <a:pt x="1475" y="1080"/>
                  </a:cubicBezTo>
                  <a:lnTo>
                    <a:pt x="1475" y="1074"/>
                  </a:lnTo>
                  <a:cubicBezTo>
                    <a:pt x="1462" y="1036"/>
                    <a:pt x="1450" y="998"/>
                    <a:pt x="1437" y="960"/>
                  </a:cubicBezTo>
                  <a:cubicBezTo>
                    <a:pt x="1418" y="928"/>
                    <a:pt x="1405" y="890"/>
                    <a:pt x="1399" y="852"/>
                  </a:cubicBezTo>
                  <a:cubicBezTo>
                    <a:pt x="1399" y="833"/>
                    <a:pt x="1409" y="821"/>
                    <a:pt x="1422" y="821"/>
                  </a:cubicBezTo>
                  <a:cubicBezTo>
                    <a:pt x="1427" y="821"/>
                    <a:pt x="1432" y="823"/>
                    <a:pt x="1437" y="826"/>
                  </a:cubicBezTo>
                  <a:cubicBezTo>
                    <a:pt x="1450" y="839"/>
                    <a:pt x="1456" y="845"/>
                    <a:pt x="1462" y="858"/>
                  </a:cubicBezTo>
                  <a:cubicBezTo>
                    <a:pt x="1450" y="807"/>
                    <a:pt x="1437" y="750"/>
                    <a:pt x="1418" y="699"/>
                  </a:cubicBezTo>
                  <a:cubicBezTo>
                    <a:pt x="1354" y="502"/>
                    <a:pt x="1259" y="318"/>
                    <a:pt x="1145" y="146"/>
                  </a:cubicBezTo>
                  <a:cubicBezTo>
                    <a:pt x="1130" y="132"/>
                    <a:pt x="1145" y="114"/>
                    <a:pt x="1161" y="114"/>
                  </a:cubicBezTo>
                  <a:cubicBezTo>
                    <a:pt x="1166" y="114"/>
                    <a:pt x="1172" y="116"/>
                    <a:pt x="1176" y="121"/>
                  </a:cubicBezTo>
                  <a:cubicBezTo>
                    <a:pt x="1303" y="286"/>
                    <a:pt x="1411" y="464"/>
                    <a:pt x="1494" y="655"/>
                  </a:cubicBezTo>
                  <a:cubicBezTo>
                    <a:pt x="1475" y="566"/>
                    <a:pt x="1450" y="477"/>
                    <a:pt x="1418" y="394"/>
                  </a:cubicBezTo>
                  <a:cubicBezTo>
                    <a:pt x="1405" y="381"/>
                    <a:pt x="1418" y="362"/>
                    <a:pt x="1431" y="362"/>
                  </a:cubicBezTo>
                  <a:cubicBezTo>
                    <a:pt x="1373" y="254"/>
                    <a:pt x="1303" y="153"/>
                    <a:pt x="1227" y="57"/>
                  </a:cubicBezTo>
                  <a:lnTo>
                    <a:pt x="1202" y="25"/>
                  </a:lnTo>
                  <a:lnTo>
                    <a:pt x="1202" y="25"/>
                  </a:lnTo>
                  <a:cubicBezTo>
                    <a:pt x="1214" y="51"/>
                    <a:pt x="1221" y="70"/>
                    <a:pt x="1234" y="95"/>
                  </a:cubicBezTo>
                  <a:cubicBezTo>
                    <a:pt x="1106" y="89"/>
                    <a:pt x="986" y="57"/>
                    <a:pt x="878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8"/>
            <p:cNvSpPr/>
            <p:nvPr/>
          </p:nvSpPr>
          <p:spPr>
            <a:xfrm flipH="1">
              <a:off x="739147" y="3626402"/>
              <a:ext cx="304435" cy="269432"/>
            </a:xfrm>
            <a:custGeom>
              <a:rect b="b" l="l" r="r" t="t"/>
              <a:pathLst>
                <a:path extrusionOk="0" h="1755" w="1983">
                  <a:moveTo>
                    <a:pt x="0" y="0"/>
                  </a:moveTo>
                  <a:cubicBezTo>
                    <a:pt x="305" y="102"/>
                    <a:pt x="572" y="280"/>
                    <a:pt x="788" y="515"/>
                  </a:cubicBezTo>
                  <a:lnTo>
                    <a:pt x="445" y="471"/>
                  </a:lnTo>
                  <a:lnTo>
                    <a:pt x="445" y="471"/>
                  </a:lnTo>
                  <a:cubicBezTo>
                    <a:pt x="585" y="636"/>
                    <a:pt x="744" y="788"/>
                    <a:pt x="915" y="922"/>
                  </a:cubicBezTo>
                  <a:cubicBezTo>
                    <a:pt x="833" y="947"/>
                    <a:pt x="747" y="956"/>
                    <a:pt x="660" y="956"/>
                  </a:cubicBezTo>
                  <a:cubicBezTo>
                    <a:pt x="546" y="956"/>
                    <a:pt x="430" y="940"/>
                    <a:pt x="318" y="922"/>
                  </a:cubicBezTo>
                  <a:lnTo>
                    <a:pt x="318" y="922"/>
                  </a:lnTo>
                  <a:cubicBezTo>
                    <a:pt x="922" y="1055"/>
                    <a:pt x="1474" y="1329"/>
                    <a:pt x="1945" y="1729"/>
                  </a:cubicBezTo>
                  <a:cubicBezTo>
                    <a:pt x="1957" y="1735"/>
                    <a:pt x="1970" y="1748"/>
                    <a:pt x="1983" y="1754"/>
                  </a:cubicBezTo>
                  <a:cubicBezTo>
                    <a:pt x="1957" y="1697"/>
                    <a:pt x="1938" y="1634"/>
                    <a:pt x="1913" y="1570"/>
                  </a:cubicBezTo>
                  <a:cubicBezTo>
                    <a:pt x="1881" y="1494"/>
                    <a:pt x="1849" y="1418"/>
                    <a:pt x="1811" y="1341"/>
                  </a:cubicBezTo>
                  <a:cubicBezTo>
                    <a:pt x="1805" y="1348"/>
                    <a:pt x="1795" y="1351"/>
                    <a:pt x="1786" y="1351"/>
                  </a:cubicBezTo>
                  <a:cubicBezTo>
                    <a:pt x="1776" y="1351"/>
                    <a:pt x="1767" y="1348"/>
                    <a:pt x="1760" y="1341"/>
                  </a:cubicBezTo>
                  <a:cubicBezTo>
                    <a:pt x="1716" y="1271"/>
                    <a:pt x="1671" y="1202"/>
                    <a:pt x="1627" y="1132"/>
                  </a:cubicBezTo>
                  <a:cubicBezTo>
                    <a:pt x="1589" y="1062"/>
                    <a:pt x="1544" y="998"/>
                    <a:pt x="1493" y="928"/>
                  </a:cubicBezTo>
                  <a:cubicBezTo>
                    <a:pt x="1449" y="858"/>
                    <a:pt x="1398" y="795"/>
                    <a:pt x="1347" y="731"/>
                  </a:cubicBezTo>
                  <a:lnTo>
                    <a:pt x="1290" y="661"/>
                  </a:lnTo>
                  <a:cubicBezTo>
                    <a:pt x="1284" y="668"/>
                    <a:pt x="1271" y="674"/>
                    <a:pt x="1265" y="674"/>
                  </a:cubicBezTo>
                  <a:lnTo>
                    <a:pt x="1265" y="687"/>
                  </a:lnTo>
                  <a:cubicBezTo>
                    <a:pt x="1272" y="717"/>
                    <a:pt x="1248" y="738"/>
                    <a:pt x="1223" y="738"/>
                  </a:cubicBezTo>
                  <a:cubicBezTo>
                    <a:pt x="1207" y="738"/>
                    <a:pt x="1190" y="729"/>
                    <a:pt x="1182" y="706"/>
                  </a:cubicBezTo>
                  <a:cubicBezTo>
                    <a:pt x="1163" y="655"/>
                    <a:pt x="1131" y="604"/>
                    <a:pt x="1106" y="553"/>
                  </a:cubicBezTo>
                  <a:cubicBezTo>
                    <a:pt x="1106" y="566"/>
                    <a:pt x="1106" y="572"/>
                    <a:pt x="1106" y="579"/>
                  </a:cubicBezTo>
                  <a:cubicBezTo>
                    <a:pt x="1100" y="585"/>
                    <a:pt x="1093" y="591"/>
                    <a:pt x="1087" y="591"/>
                  </a:cubicBezTo>
                  <a:cubicBezTo>
                    <a:pt x="1055" y="585"/>
                    <a:pt x="1042" y="553"/>
                    <a:pt x="1017" y="522"/>
                  </a:cubicBezTo>
                  <a:cubicBezTo>
                    <a:pt x="998" y="496"/>
                    <a:pt x="972" y="452"/>
                    <a:pt x="960" y="433"/>
                  </a:cubicBezTo>
                  <a:cubicBezTo>
                    <a:pt x="947" y="420"/>
                    <a:pt x="934" y="401"/>
                    <a:pt x="922" y="382"/>
                  </a:cubicBezTo>
                  <a:lnTo>
                    <a:pt x="922" y="382"/>
                  </a:lnTo>
                  <a:cubicBezTo>
                    <a:pt x="934" y="414"/>
                    <a:pt x="941" y="439"/>
                    <a:pt x="941" y="471"/>
                  </a:cubicBezTo>
                  <a:cubicBezTo>
                    <a:pt x="941" y="485"/>
                    <a:pt x="930" y="492"/>
                    <a:pt x="917" y="492"/>
                  </a:cubicBezTo>
                  <a:cubicBezTo>
                    <a:pt x="912" y="492"/>
                    <a:pt x="907" y="491"/>
                    <a:pt x="903" y="490"/>
                  </a:cubicBezTo>
                  <a:cubicBezTo>
                    <a:pt x="852" y="433"/>
                    <a:pt x="807" y="375"/>
                    <a:pt x="769" y="305"/>
                  </a:cubicBezTo>
                  <a:cubicBezTo>
                    <a:pt x="737" y="267"/>
                    <a:pt x="712" y="229"/>
                    <a:pt x="680" y="197"/>
                  </a:cubicBezTo>
                  <a:cubicBezTo>
                    <a:pt x="604" y="166"/>
                    <a:pt x="534" y="128"/>
                    <a:pt x="464" y="96"/>
                  </a:cubicBezTo>
                  <a:cubicBezTo>
                    <a:pt x="369" y="58"/>
                    <a:pt x="273" y="32"/>
                    <a:pt x="178" y="20"/>
                  </a:cubicBezTo>
                  <a:cubicBezTo>
                    <a:pt x="121" y="7"/>
                    <a:pt x="64" y="0"/>
                    <a:pt x="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8"/>
            <p:cNvSpPr/>
            <p:nvPr/>
          </p:nvSpPr>
          <p:spPr>
            <a:xfrm flipH="1">
              <a:off x="1279546" y="3742465"/>
              <a:ext cx="284017" cy="305049"/>
            </a:xfrm>
            <a:custGeom>
              <a:rect b="b" l="l" r="r" t="t"/>
              <a:pathLst>
                <a:path extrusionOk="0" h="1987" w="1850">
                  <a:moveTo>
                    <a:pt x="62" y="489"/>
                  </a:moveTo>
                  <a:cubicBezTo>
                    <a:pt x="62" y="491"/>
                    <a:pt x="63" y="494"/>
                    <a:pt x="64" y="496"/>
                  </a:cubicBezTo>
                  <a:cubicBezTo>
                    <a:pt x="64" y="494"/>
                    <a:pt x="63" y="491"/>
                    <a:pt x="62" y="489"/>
                  </a:cubicBezTo>
                  <a:close/>
                  <a:moveTo>
                    <a:pt x="839" y="1"/>
                  </a:moveTo>
                  <a:lnTo>
                    <a:pt x="635" y="83"/>
                  </a:lnTo>
                  <a:cubicBezTo>
                    <a:pt x="489" y="153"/>
                    <a:pt x="337" y="210"/>
                    <a:pt x="191" y="255"/>
                  </a:cubicBezTo>
                  <a:cubicBezTo>
                    <a:pt x="127" y="274"/>
                    <a:pt x="64" y="280"/>
                    <a:pt x="0" y="280"/>
                  </a:cubicBezTo>
                  <a:cubicBezTo>
                    <a:pt x="6" y="306"/>
                    <a:pt x="6" y="331"/>
                    <a:pt x="13" y="357"/>
                  </a:cubicBezTo>
                  <a:cubicBezTo>
                    <a:pt x="19" y="401"/>
                    <a:pt x="32" y="433"/>
                    <a:pt x="51" y="471"/>
                  </a:cubicBezTo>
                  <a:cubicBezTo>
                    <a:pt x="51" y="476"/>
                    <a:pt x="59" y="481"/>
                    <a:pt x="62" y="489"/>
                  </a:cubicBezTo>
                  <a:lnTo>
                    <a:pt x="62" y="489"/>
                  </a:lnTo>
                  <a:cubicBezTo>
                    <a:pt x="51" y="434"/>
                    <a:pt x="58" y="380"/>
                    <a:pt x="76" y="331"/>
                  </a:cubicBezTo>
                  <a:cubicBezTo>
                    <a:pt x="79" y="322"/>
                    <a:pt x="86" y="317"/>
                    <a:pt x="93" y="317"/>
                  </a:cubicBezTo>
                  <a:cubicBezTo>
                    <a:pt x="100" y="317"/>
                    <a:pt x="108" y="322"/>
                    <a:pt x="114" y="331"/>
                  </a:cubicBezTo>
                  <a:cubicBezTo>
                    <a:pt x="121" y="369"/>
                    <a:pt x="127" y="414"/>
                    <a:pt x="133" y="452"/>
                  </a:cubicBezTo>
                  <a:cubicBezTo>
                    <a:pt x="140" y="496"/>
                    <a:pt x="146" y="534"/>
                    <a:pt x="159" y="579"/>
                  </a:cubicBezTo>
                  <a:cubicBezTo>
                    <a:pt x="165" y="598"/>
                    <a:pt x="165" y="617"/>
                    <a:pt x="172" y="636"/>
                  </a:cubicBezTo>
                  <a:cubicBezTo>
                    <a:pt x="178" y="649"/>
                    <a:pt x="191" y="655"/>
                    <a:pt x="197" y="662"/>
                  </a:cubicBezTo>
                  <a:cubicBezTo>
                    <a:pt x="203" y="674"/>
                    <a:pt x="203" y="693"/>
                    <a:pt x="197" y="706"/>
                  </a:cubicBezTo>
                  <a:cubicBezTo>
                    <a:pt x="210" y="744"/>
                    <a:pt x="229" y="776"/>
                    <a:pt x="248" y="814"/>
                  </a:cubicBezTo>
                  <a:cubicBezTo>
                    <a:pt x="286" y="890"/>
                    <a:pt x="337" y="960"/>
                    <a:pt x="394" y="1024"/>
                  </a:cubicBezTo>
                  <a:cubicBezTo>
                    <a:pt x="407" y="1043"/>
                    <a:pt x="426" y="1056"/>
                    <a:pt x="438" y="1075"/>
                  </a:cubicBezTo>
                  <a:cubicBezTo>
                    <a:pt x="394" y="954"/>
                    <a:pt x="362" y="827"/>
                    <a:pt x="343" y="700"/>
                  </a:cubicBezTo>
                  <a:cubicBezTo>
                    <a:pt x="340" y="679"/>
                    <a:pt x="354" y="669"/>
                    <a:pt x="368" y="669"/>
                  </a:cubicBezTo>
                  <a:cubicBezTo>
                    <a:pt x="379" y="669"/>
                    <a:pt x="391" y="676"/>
                    <a:pt x="394" y="687"/>
                  </a:cubicBezTo>
                  <a:cubicBezTo>
                    <a:pt x="438" y="852"/>
                    <a:pt x="502" y="1005"/>
                    <a:pt x="578" y="1157"/>
                  </a:cubicBezTo>
                  <a:cubicBezTo>
                    <a:pt x="616" y="1234"/>
                    <a:pt x="655" y="1303"/>
                    <a:pt x="705" y="1373"/>
                  </a:cubicBezTo>
                  <a:lnTo>
                    <a:pt x="718" y="1399"/>
                  </a:lnTo>
                  <a:cubicBezTo>
                    <a:pt x="699" y="1316"/>
                    <a:pt x="686" y="1240"/>
                    <a:pt x="686" y="1157"/>
                  </a:cubicBezTo>
                  <a:cubicBezTo>
                    <a:pt x="683" y="1140"/>
                    <a:pt x="695" y="1130"/>
                    <a:pt x="707" y="1130"/>
                  </a:cubicBezTo>
                  <a:cubicBezTo>
                    <a:pt x="717" y="1130"/>
                    <a:pt x="728" y="1137"/>
                    <a:pt x="731" y="1151"/>
                  </a:cubicBezTo>
                  <a:cubicBezTo>
                    <a:pt x="763" y="1284"/>
                    <a:pt x="794" y="1418"/>
                    <a:pt x="845" y="1551"/>
                  </a:cubicBezTo>
                  <a:cubicBezTo>
                    <a:pt x="864" y="1608"/>
                    <a:pt x="890" y="1666"/>
                    <a:pt x="915" y="1716"/>
                  </a:cubicBezTo>
                  <a:cubicBezTo>
                    <a:pt x="921" y="1716"/>
                    <a:pt x="934" y="1723"/>
                    <a:pt x="934" y="1736"/>
                  </a:cubicBezTo>
                  <a:cubicBezTo>
                    <a:pt x="972" y="1805"/>
                    <a:pt x="1029" y="1863"/>
                    <a:pt x="1099" y="1901"/>
                  </a:cubicBezTo>
                  <a:cubicBezTo>
                    <a:pt x="1131" y="1920"/>
                    <a:pt x="1163" y="1933"/>
                    <a:pt x="1201" y="1945"/>
                  </a:cubicBezTo>
                  <a:cubicBezTo>
                    <a:pt x="1233" y="1952"/>
                    <a:pt x="1271" y="1952"/>
                    <a:pt x="1309" y="1958"/>
                  </a:cubicBezTo>
                  <a:cubicBezTo>
                    <a:pt x="1328" y="1958"/>
                    <a:pt x="1347" y="1971"/>
                    <a:pt x="1360" y="1983"/>
                  </a:cubicBezTo>
                  <a:cubicBezTo>
                    <a:pt x="1381" y="1985"/>
                    <a:pt x="1401" y="1986"/>
                    <a:pt x="1422" y="1986"/>
                  </a:cubicBezTo>
                  <a:cubicBezTo>
                    <a:pt x="1549" y="1986"/>
                    <a:pt x="1677" y="1953"/>
                    <a:pt x="1792" y="1882"/>
                  </a:cubicBezTo>
                  <a:cubicBezTo>
                    <a:pt x="1817" y="1869"/>
                    <a:pt x="1837" y="1850"/>
                    <a:pt x="1843" y="1825"/>
                  </a:cubicBezTo>
                  <a:cubicBezTo>
                    <a:pt x="1849" y="1767"/>
                    <a:pt x="1786" y="1748"/>
                    <a:pt x="1735" y="1736"/>
                  </a:cubicBezTo>
                  <a:cubicBezTo>
                    <a:pt x="1551" y="1678"/>
                    <a:pt x="1430" y="1507"/>
                    <a:pt x="1430" y="1316"/>
                  </a:cubicBezTo>
                  <a:cubicBezTo>
                    <a:pt x="1303" y="1310"/>
                    <a:pt x="1201" y="1234"/>
                    <a:pt x="1157" y="1119"/>
                  </a:cubicBezTo>
                  <a:cubicBezTo>
                    <a:pt x="1112" y="1011"/>
                    <a:pt x="1093" y="890"/>
                    <a:pt x="1093" y="770"/>
                  </a:cubicBezTo>
                  <a:cubicBezTo>
                    <a:pt x="1070" y="792"/>
                    <a:pt x="1043" y="804"/>
                    <a:pt x="1016" y="804"/>
                  </a:cubicBezTo>
                  <a:cubicBezTo>
                    <a:pt x="998" y="804"/>
                    <a:pt x="981" y="799"/>
                    <a:pt x="966" y="789"/>
                  </a:cubicBezTo>
                  <a:cubicBezTo>
                    <a:pt x="921" y="763"/>
                    <a:pt x="890" y="725"/>
                    <a:pt x="877" y="681"/>
                  </a:cubicBezTo>
                  <a:cubicBezTo>
                    <a:pt x="782" y="465"/>
                    <a:pt x="769" y="223"/>
                    <a:pt x="8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8"/>
            <p:cNvSpPr/>
            <p:nvPr/>
          </p:nvSpPr>
          <p:spPr>
            <a:xfrm flipH="1">
              <a:off x="368390" y="4755100"/>
              <a:ext cx="247018" cy="201268"/>
            </a:xfrm>
            <a:custGeom>
              <a:rect b="b" l="l" r="r" t="t"/>
              <a:pathLst>
                <a:path extrusionOk="0" h="1311" w="1609">
                  <a:moveTo>
                    <a:pt x="1" y="1"/>
                  </a:moveTo>
                  <a:cubicBezTo>
                    <a:pt x="166" y="268"/>
                    <a:pt x="344" y="535"/>
                    <a:pt x="522" y="795"/>
                  </a:cubicBezTo>
                  <a:cubicBezTo>
                    <a:pt x="668" y="999"/>
                    <a:pt x="814" y="1183"/>
                    <a:pt x="1062" y="1266"/>
                  </a:cubicBezTo>
                  <a:cubicBezTo>
                    <a:pt x="1177" y="1297"/>
                    <a:pt x="1291" y="1310"/>
                    <a:pt x="1412" y="1310"/>
                  </a:cubicBezTo>
                  <a:lnTo>
                    <a:pt x="1609" y="1310"/>
                  </a:lnTo>
                  <a:cubicBezTo>
                    <a:pt x="1532" y="1247"/>
                    <a:pt x="1456" y="1183"/>
                    <a:pt x="1393" y="1113"/>
                  </a:cubicBezTo>
                  <a:cubicBezTo>
                    <a:pt x="1113" y="802"/>
                    <a:pt x="884" y="459"/>
                    <a:pt x="706" y="84"/>
                  </a:cubicBezTo>
                  <a:cubicBezTo>
                    <a:pt x="687" y="65"/>
                    <a:pt x="662" y="39"/>
                    <a:pt x="643" y="20"/>
                  </a:cubicBezTo>
                  <a:lnTo>
                    <a:pt x="643" y="20"/>
                  </a:lnTo>
                  <a:cubicBezTo>
                    <a:pt x="655" y="77"/>
                    <a:pt x="655" y="134"/>
                    <a:pt x="643" y="198"/>
                  </a:cubicBezTo>
                  <a:cubicBezTo>
                    <a:pt x="630" y="255"/>
                    <a:pt x="586" y="306"/>
                    <a:pt x="522" y="319"/>
                  </a:cubicBezTo>
                  <a:cubicBezTo>
                    <a:pt x="458" y="319"/>
                    <a:pt x="395" y="300"/>
                    <a:pt x="350" y="25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8"/>
            <p:cNvSpPr/>
            <p:nvPr/>
          </p:nvSpPr>
          <p:spPr>
            <a:xfrm flipH="1">
              <a:off x="120605" y="4621535"/>
              <a:ext cx="249935" cy="295684"/>
            </a:xfrm>
            <a:custGeom>
              <a:rect b="b" l="l" r="r" t="t"/>
              <a:pathLst>
                <a:path extrusionOk="0" h="1926" w="1628">
                  <a:moveTo>
                    <a:pt x="122" y="0"/>
                  </a:moveTo>
                  <a:lnTo>
                    <a:pt x="122" y="0"/>
                  </a:lnTo>
                  <a:cubicBezTo>
                    <a:pt x="160" y="58"/>
                    <a:pt x="185" y="121"/>
                    <a:pt x="192" y="191"/>
                  </a:cubicBezTo>
                  <a:cubicBezTo>
                    <a:pt x="198" y="261"/>
                    <a:pt x="160" y="324"/>
                    <a:pt x="96" y="350"/>
                  </a:cubicBezTo>
                  <a:cubicBezTo>
                    <a:pt x="85" y="352"/>
                    <a:pt x="72" y="354"/>
                    <a:pt x="60" y="354"/>
                  </a:cubicBezTo>
                  <a:cubicBezTo>
                    <a:pt x="38" y="354"/>
                    <a:pt x="17" y="349"/>
                    <a:pt x="1" y="337"/>
                  </a:cubicBezTo>
                  <a:lnTo>
                    <a:pt x="1" y="337"/>
                  </a:lnTo>
                  <a:cubicBezTo>
                    <a:pt x="33" y="388"/>
                    <a:pt x="71" y="439"/>
                    <a:pt x="109" y="490"/>
                  </a:cubicBezTo>
                  <a:cubicBezTo>
                    <a:pt x="281" y="706"/>
                    <a:pt x="458" y="909"/>
                    <a:pt x="662" y="1093"/>
                  </a:cubicBezTo>
                  <a:cubicBezTo>
                    <a:pt x="846" y="1278"/>
                    <a:pt x="1037" y="1443"/>
                    <a:pt x="1240" y="1608"/>
                  </a:cubicBezTo>
                  <a:cubicBezTo>
                    <a:pt x="1335" y="1691"/>
                    <a:pt x="1437" y="1780"/>
                    <a:pt x="1539" y="1856"/>
                  </a:cubicBezTo>
                  <a:cubicBezTo>
                    <a:pt x="1564" y="1881"/>
                    <a:pt x="1590" y="1900"/>
                    <a:pt x="1621" y="1926"/>
                  </a:cubicBezTo>
                  <a:cubicBezTo>
                    <a:pt x="1628" y="1843"/>
                    <a:pt x="1602" y="1767"/>
                    <a:pt x="1552" y="1710"/>
                  </a:cubicBezTo>
                  <a:cubicBezTo>
                    <a:pt x="1475" y="1608"/>
                    <a:pt x="1393" y="1519"/>
                    <a:pt x="1310" y="1424"/>
                  </a:cubicBezTo>
                  <a:cubicBezTo>
                    <a:pt x="916" y="954"/>
                    <a:pt x="522" y="483"/>
                    <a:pt x="134" y="7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8"/>
            <p:cNvSpPr/>
            <p:nvPr/>
          </p:nvSpPr>
          <p:spPr>
            <a:xfrm flipH="1">
              <a:off x="94199" y="4637194"/>
              <a:ext cx="397316" cy="365998"/>
            </a:xfrm>
            <a:custGeom>
              <a:rect b="b" l="l" r="r" t="t"/>
              <a:pathLst>
                <a:path extrusionOk="0" h="2384" w="2588">
                  <a:moveTo>
                    <a:pt x="509" y="0"/>
                  </a:moveTo>
                  <a:cubicBezTo>
                    <a:pt x="535" y="248"/>
                    <a:pt x="560" y="489"/>
                    <a:pt x="586" y="737"/>
                  </a:cubicBezTo>
                  <a:cubicBezTo>
                    <a:pt x="605" y="813"/>
                    <a:pt x="592" y="902"/>
                    <a:pt x="547" y="972"/>
                  </a:cubicBezTo>
                  <a:cubicBezTo>
                    <a:pt x="496" y="1018"/>
                    <a:pt x="433" y="1040"/>
                    <a:pt x="370" y="1040"/>
                  </a:cubicBezTo>
                  <a:cubicBezTo>
                    <a:pt x="355" y="1040"/>
                    <a:pt x="340" y="1038"/>
                    <a:pt x="325" y="1036"/>
                  </a:cubicBezTo>
                  <a:cubicBezTo>
                    <a:pt x="211" y="1023"/>
                    <a:pt x="96" y="985"/>
                    <a:pt x="1" y="921"/>
                  </a:cubicBezTo>
                  <a:lnTo>
                    <a:pt x="1" y="921"/>
                  </a:lnTo>
                  <a:cubicBezTo>
                    <a:pt x="77" y="1049"/>
                    <a:pt x="160" y="1182"/>
                    <a:pt x="249" y="1309"/>
                  </a:cubicBezTo>
                  <a:cubicBezTo>
                    <a:pt x="389" y="1519"/>
                    <a:pt x="554" y="1716"/>
                    <a:pt x="738" y="1894"/>
                  </a:cubicBezTo>
                  <a:cubicBezTo>
                    <a:pt x="1037" y="2173"/>
                    <a:pt x="1424" y="2377"/>
                    <a:pt x="1850" y="2383"/>
                  </a:cubicBezTo>
                  <a:cubicBezTo>
                    <a:pt x="1862" y="2383"/>
                    <a:pt x="1873" y="2384"/>
                    <a:pt x="1884" y="2384"/>
                  </a:cubicBezTo>
                  <a:cubicBezTo>
                    <a:pt x="2076" y="2384"/>
                    <a:pt x="2267" y="2333"/>
                    <a:pt x="2441" y="2243"/>
                  </a:cubicBezTo>
                  <a:cubicBezTo>
                    <a:pt x="2486" y="2218"/>
                    <a:pt x="2530" y="2192"/>
                    <a:pt x="2575" y="2154"/>
                  </a:cubicBezTo>
                  <a:cubicBezTo>
                    <a:pt x="2587" y="2135"/>
                    <a:pt x="2587" y="2129"/>
                    <a:pt x="2575" y="2110"/>
                  </a:cubicBezTo>
                  <a:cubicBezTo>
                    <a:pt x="2556" y="2091"/>
                    <a:pt x="2537" y="2078"/>
                    <a:pt x="2517" y="2065"/>
                  </a:cubicBezTo>
                  <a:cubicBezTo>
                    <a:pt x="2422" y="1989"/>
                    <a:pt x="2327" y="1906"/>
                    <a:pt x="2225" y="1830"/>
                  </a:cubicBezTo>
                  <a:cubicBezTo>
                    <a:pt x="1850" y="1538"/>
                    <a:pt x="1494" y="1214"/>
                    <a:pt x="1158" y="871"/>
                  </a:cubicBezTo>
                  <a:cubicBezTo>
                    <a:pt x="1005" y="705"/>
                    <a:pt x="859" y="527"/>
                    <a:pt x="725" y="343"/>
                  </a:cubicBezTo>
                  <a:cubicBezTo>
                    <a:pt x="643" y="235"/>
                    <a:pt x="573" y="121"/>
                    <a:pt x="509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8"/>
            <p:cNvSpPr/>
            <p:nvPr/>
          </p:nvSpPr>
          <p:spPr>
            <a:xfrm flipH="1">
              <a:off x="695240" y="4424259"/>
              <a:ext cx="99636" cy="78450"/>
            </a:xfrm>
            <a:custGeom>
              <a:rect b="b" l="l" r="r" t="t"/>
              <a:pathLst>
                <a:path extrusionOk="0" h="511" w="649">
                  <a:moveTo>
                    <a:pt x="397" y="0"/>
                  </a:moveTo>
                  <a:cubicBezTo>
                    <a:pt x="375" y="0"/>
                    <a:pt x="355" y="18"/>
                    <a:pt x="344" y="40"/>
                  </a:cubicBezTo>
                  <a:lnTo>
                    <a:pt x="299" y="40"/>
                  </a:lnTo>
                  <a:cubicBezTo>
                    <a:pt x="297" y="40"/>
                    <a:pt x="295" y="40"/>
                    <a:pt x="292" y="40"/>
                  </a:cubicBezTo>
                  <a:cubicBezTo>
                    <a:pt x="228" y="40"/>
                    <a:pt x="212" y="124"/>
                    <a:pt x="267" y="154"/>
                  </a:cubicBezTo>
                  <a:lnTo>
                    <a:pt x="287" y="161"/>
                  </a:lnTo>
                  <a:lnTo>
                    <a:pt x="210" y="167"/>
                  </a:lnTo>
                  <a:cubicBezTo>
                    <a:pt x="153" y="173"/>
                    <a:pt x="153" y="262"/>
                    <a:pt x="210" y="275"/>
                  </a:cubicBezTo>
                  <a:cubicBezTo>
                    <a:pt x="242" y="275"/>
                    <a:pt x="274" y="281"/>
                    <a:pt x="306" y="288"/>
                  </a:cubicBezTo>
                  <a:lnTo>
                    <a:pt x="140" y="288"/>
                  </a:lnTo>
                  <a:cubicBezTo>
                    <a:pt x="137" y="287"/>
                    <a:pt x="134" y="287"/>
                    <a:pt x="131" y="287"/>
                  </a:cubicBezTo>
                  <a:cubicBezTo>
                    <a:pt x="105" y="287"/>
                    <a:pt x="89" y="309"/>
                    <a:pt x="83" y="332"/>
                  </a:cubicBezTo>
                  <a:cubicBezTo>
                    <a:pt x="83" y="345"/>
                    <a:pt x="83" y="364"/>
                    <a:pt x="96" y="370"/>
                  </a:cubicBezTo>
                  <a:cubicBezTo>
                    <a:pt x="64" y="396"/>
                    <a:pt x="70" y="440"/>
                    <a:pt x="109" y="453"/>
                  </a:cubicBezTo>
                  <a:lnTo>
                    <a:pt x="115" y="453"/>
                  </a:lnTo>
                  <a:lnTo>
                    <a:pt x="26" y="459"/>
                  </a:lnTo>
                  <a:cubicBezTo>
                    <a:pt x="1" y="459"/>
                    <a:pt x="1" y="510"/>
                    <a:pt x="26" y="510"/>
                  </a:cubicBezTo>
                  <a:lnTo>
                    <a:pt x="407" y="510"/>
                  </a:lnTo>
                  <a:cubicBezTo>
                    <a:pt x="426" y="510"/>
                    <a:pt x="439" y="491"/>
                    <a:pt x="439" y="472"/>
                  </a:cubicBezTo>
                  <a:cubicBezTo>
                    <a:pt x="439" y="466"/>
                    <a:pt x="439" y="459"/>
                    <a:pt x="439" y="453"/>
                  </a:cubicBezTo>
                  <a:cubicBezTo>
                    <a:pt x="477" y="447"/>
                    <a:pt x="509" y="440"/>
                    <a:pt x="547" y="427"/>
                  </a:cubicBezTo>
                  <a:cubicBezTo>
                    <a:pt x="573" y="415"/>
                    <a:pt x="579" y="383"/>
                    <a:pt x="566" y="364"/>
                  </a:cubicBezTo>
                  <a:cubicBezTo>
                    <a:pt x="585" y="339"/>
                    <a:pt x="585" y="300"/>
                    <a:pt x="560" y="281"/>
                  </a:cubicBezTo>
                  <a:cubicBezTo>
                    <a:pt x="541" y="269"/>
                    <a:pt x="522" y="256"/>
                    <a:pt x="503" y="243"/>
                  </a:cubicBezTo>
                  <a:lnTo>
                    <a:pt x="553" y="243"/>
                  </a:lnTo>
                  <a:cubicBezTo>
                    <a:pt x="592" y="237"/>
                    <a:pt x="611" y="186"/>
                    <a:pt x="585" y="154"/>
                  </a:cubicBezTo>
                  <a:cubicBezTo>
                    <a:pt x="598" y="148"/>
                    <a:pt x="604" y="135"/>
                    <a:pt x="611" y="122"/>
                  </a:cubicBezTo>
                  <a:cubicBezTo>
                    <a:pt x="649" y="91"/>
                    <a:pt x="630" y="27"/>
                    <a:pt x="579" y="21"/>
                  </a:cubicBezTo>
                  <a:cubicBezTo>
                    <a:pt x="522" y="14"/>
                    <a:pt x="464" y="8"/>
                    <a:pt x="407" y="2"/>
                  </a:cubicBezTo>
                  <a:cubicBezTo>
                    <a:pt x="404" y="1"/>
                    <a:pt x="401" y="0"/>
                    <a:pt x="397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8"/>
            <p:cNvSpPr/>
            <p:nvPr/>
          </p:nvSpPr>
          <p:spPr>
            <a:xfrm flipH="1">
              <a:off x="777221" y="4394322"/>
              <a:ext cx="140627" cy="104702"/>
            </a:xfrm>
            <a:custGeom>
              <a:rect b="b" l="l" r="r" t="t"/>
              <a:pathLst>
                <a:path extrusionOk="0" h="682" w="916">
                  <a:moveTo>
                    <a:pt x="524" y="0"/>
                  </a:moveTo>
                  <a:cubicBezTo>
                    <a:pt x="493" y="0"/>
                    <a:pt x="466" y="28"/>
                    <a:pt x="471" y="63"/>
                  </a:cubicBezTo>
                  <a:lnTo>
                    <a:pt x="389" y="51"/>
                  </a:lnTo>
                  <a:cubicBezTo>
                    <a:pt x="386" y="50"/>
                    <a:pt x="384" y="50"/>
                    <a:pt x="381" y="50"/>
                  </a:cubicBezTo>
                  <a:cubicBezTo>
                    <a:pt x="329" y="50"/>
                    <a:pt x="308" y="116"/>
                    <a:pt x="350" y="152"/>
                  </a:cubicBezTo>
                  <a:lnTo>
                    <a:pt x="376" y="171"/>
                  </a:lnTo>
                  <a:lnTo>
                    <a:pt x="363" y="171"/>
                  </a:lnTo>
                  <a:cubicBezTo>
                    <a:pt x="350" y="171"/>
                    <a:pt x="338" y="178"/>
                    <a:pt x="325" y="184"/>
                  </a:cubicBezTo>
                  <a:lnTo>
                    <a:pt x="134" y="146"/>
                  </a:lnTo>
                  <a:cubicBezTo>
                    <a:pt x="132" y="146"/>
                    <a:pt x="129" y="145"/>
                    <a:pt x="127" y="145"/>
                  </a:cubicBezTo>
                  <a:cubicBezTo>
                    <a:pt x="75" y="145"/>
                    <a:pt x="54" y="211"/>
                    <a:pt x="96" y="248"/>
                  </a:cubicBezTo>
                  <a:lnTo>
                    <a:pt x="115" y="260"/>
                  </a:lnTo>
                  <a:lnTo>
                    <a:pt x="109" y="260"/>
                  </a:lnTo>
                  <a:cubicBezTo>
                    <a:pt x="103" y="259"/>
                    <a:pt x="97" y="258"/>
                    <a:pt x="91" y="258"/>
                  </a:cubicBezTo>
                  <a:cubicBezTo>
                    <a:pt x="72" y="258"/>
                    <a:pt x="54" y="266"/>
                    <a:pt x="39" y="286"/>
                  </a:cubicBezTo>
                  <a:cubicBezTo>
                    <a:pt x="26" y="311"/>
                    <a:pt x="33" y="343"/>
                    <a:pt x="58" y="356"/>
                  </a:cubicBezTo>
                  <a:cubicBezTo>
                    <a:pt x="1" y="368"/>
                    <a:pt x="1" y="445"/>
                    <a:pt x="45" y="464"/>
                  </a:cubicBezTo>
                  <a:cubicBezTo>
                    <a:pt x="90" y="483"/>
                    <a:pt x="128" y="502"/>
                    <a:pt x="172" y="521"/>
                  </a:cubicBezTo>
                  <a:cubicBezTo>
                    <a:pt x="166" y="546"/>
                    <a:pt x="179" y="572"/>
                    <a:pt x="204" y="578"/>
                  </a:cubicBezTo>
                  <a:cubicBezTo>
                    <a:pt x="287" y="622"/>
                    <a:pt x="376" y="648"/>
                    <a:pt x="471" y="654"/>
                  </a:cubicBezTo>
                  <a:lnTo>
                    <a:pt x="566" y="680"/>
                  </a:lnTo>
                  <a:cubicBezTo>
                    <a:pt x="571" y="681"/>
                    <a:pt x="575" y="681"/>
                    <a:pt x="580" y="681"/>
                  </a:cubicBezTo>
                  <a:cubicBezTo>
                    <a:pt x="602" y="681"/>
                    <a:pt x="626" y="669"/>
                    <a:pt x="636" y="648"/>
                  </a:cubicBezTo>
                  <a:cubicBezTo>
                    <a:pt x="643" y="635"/>
                    <a:pt x="643" y="622"/>
                    <a:pt x="636" y="610"/>
                  </a:cubicBezTo>
                  <a:lnTo>
                    <a:pt x="649" y="610"/>
                  </a:lnTo>
                  <a:cubicBezTo>
                    <a:pt x="651" y="610"/>
                    <a:pt x="653" y="610"/>
                    <a:pt x="655" y="610"/>
                  </a:cubicBezTo>
                  <a:cubicBezTo>
                    <a:pt x="702" y="610"/>
                    <a:pt x="730" y="539"/>
                    <a:pt x="681" y="508"/>
                  </a:cubicBezTo>
                  <a:lnTo>
                    <a:pt x="681" y="508"/>
                  </a:lnTo>
                  <a:lnTo>
                    <a:pt x="719" y="514"/>
                  </a:lnTo>
                  <a:cubicBezTo>
                    <a:pt x="722" y="515"/>
                    <a:pt x="724" y="515"/>
                    <a:pt x="727" y="515"/>
                  </a:cubicBezTo>
                  <a:cubicBezTo>
                    <a:pt x="778" y="515"/>
                    <a:pt x="800" y="456"/>
                    <a:pt x="757" y="425"/>
                  </a:cubicBezTo>
                  <a:lnTo>
                    <a:pt x="681" y="368"/>
                  </a:lnTo>
                  <a:lnTo>
                    <a:pt x="795" y="394"/>
                  </a:lnTo>
                  <a:cubicBezTo>
                    <a:pt x="800" y="395"/>
                    <a:pt x="805" y="395"/>
                    <a:pt x="810" y="395"/>
                  </a:cubicBezTo>
                  <a:cubicBezTo>
                    <a:pt x="862" y="395"/>
                    <a:pt x="876" y="333"/>
                    <a:pt x="852" y="298"/>
                  </a:cubicBezTo>
                  <a:cubicBezTo>
                    <a:pt x="852" y="292"/>
                    <a:pt x="852" y="286"/>
                    <a:pt x="852" y="279"/>
                  </a:cubicBezTo>
                  <a:cubicBezTo>
                    <a:pt x="897" y="267"/>
                    <a:pt x="916" y="203"/>
                    <a:pt x="878" y="178"/>
                  </a:cubicBezTo>
                  <a:cubicBezTo>
                    <a:pt x="878" y="152"/>
                    <a:pt x="865" y="133"/>
                    <a:pt x="840" y="127"/>
                  </a:cubicBezTo>
                  <a:lnTo>
                    <a:pt x="547" y="6"/>
                  </a:lnTo>
                  <a:cubicBezTo>
                    <a:pt x="540" y="2"/>
                    <a:pt x="532" y="0"/>
                    <a:pt x="524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8"/>
            <p:cNvSpPr/>
            <p:nvPr/>
          </p:nvSpPr>
          <p:spPr>
            <a:xfrm flipH="1">
              <a:off x="792726" y="4312034"/>
              <a:ext cx="115295" cy="69853"/>
            </a:xfrm>
            <a:custGeom>
              <a:rect b="b" l="l" r="r" t="t"/>
              <a:pathLst>
                <a:path extrusionOk="0" h="455" w="751">
                  <a:moveTo>
                    <a:pt x="540" y="0"/>
                  </a:moveTo>
                  <a:cubicBezTo>
                    <a:pt x="518" y="0"/>
                    <a:pt x="494" y="14"/>
                    <a:pt x="483" y="40"/>
                  </a:cubicBezTo>
                  <a:cubicBezTo>
                    <a:pt x="464" y="27"/>
                    <a:pt x="445" y="21"/>
                    <a:pt x="426" y="15"/>
                  </a:cubicBezTo>
                  <a:cubicBezTo>
                    <a:pt x="418" y="11"/>
                    <a:pt x="411" y="9"/>
                    <a:pt x="403" y="9"/>
                  </a:cubicBezTo>
                  <a:cubicBezTo>
                    <a:pt x="374" y="9"/>
                    <a:pt x="351" y="36"/>
                    <a:pt x="356" y="72"/>
                  </a:cubicBezTo>
                  <a:lnTo>
                    <a:pt x="261" y="72"/>
                  </a:lnTo>
                  <a:cubicBezTo>
                    <a:pt x="223" y="72"/>
                    <a:pt x="204" y="129"/>
                    <a:pt x="229" y="154"/>
                  </a:cubicBezTo>
                  <a:lnTo>
                    <a:pt x="166" y="148"/>
                  </a:lnTo>
                  <a:cubicBezTo>
                    <a:pt x="163" y="148"/>
                    <a:pt x="160" y="147"/>
                    <a:pt x="157" y="147"/>
                  </a:cubicBezTo>
                  <a:cubicBezTo>
                    <a:pt x="118" y="147"/>
                    <a:pt x="97" y="189"/>
                    <a:pt x="115" y="224"/>
                  </a:cubicBezTo>
                  <a:lnTo>
                    <a:pt x="77" y="205"/>
                  </a:lnTo>
                  <a:cubicBezTo>
                    <a:pt x="70" y="201"/>
                    <a:pt x="64" y="199"/>
                    <a:pt x="58" y="199"/>
                  </a:cubicBezTo>
                  <a:cubicBezTo>
                    <a:pt x="35" y="199"/>
                    <a:pt x="18" y="225"/>
                    <a:pt x="13" y="250"/>
                  </a:cubicBezTo>
                  <a:cubicBezTo>
                    <a:pt x="0" y="256"/>
                    <a:pt x="0" y="275"/>
                    <a:pt x="13" y="288"/>
                  </a:cubicBezTo>
                  <a:cubicBezTo>
                    <a:pt x="108" y="370"/>
                    <a:pt x="217" y="428"/>
                    <a:pt x="337" y="453"/>
                  </a:cubicBezTo>
                  <a:lnTo>
                    <a:pt x="350" y="453"/>
                  </a:lnTo>
                  <a:cubicBezTo>
                    <a:pt x="353" y="454"/>
                    <a:pt x="357" y="455"/>
                    <a:pt x="360" y="455"/>
                  </a:cubicBezTo>
                  <a:cubicBezTo>
                    <a:pt x="375" y="455"/>
                    <a:pt x="388" y="443"/>
                    <a:pt x="388" y="428"/>
                  </a:cubicBezTo>
                  <a:lnTo>
                    <a:pt x="464" y="447"/>
                  </a:lnTo>
                  <a:cubicBezTo>
                    <a:pt x="515" y="447"/>
                    <a:pt x="541" y="383"/>
                    <a:pt x="502" y="351"/>
                  </a:cubicBezTo>
                  <a:lnTo>
                    <a:pt x="426" y="301"/>
                  </a:lnTo>
                  <a:lnTo>
                    <a:pt x="534" y="326"/>
                  </a:lnTo>
                  <a:cubicBezTo>
                    <a:pt x="537" y="326"/>
                    <a:pt x="539" y="326"/>
                    <a:pt x="541" y="326"/>
                  </a:cubicBezTo>
                  <a:cubicBezTo>
                    <a:pt x="593" y="326"/>
                    <a:pt x="615" y="255"/>
                    <a:pt x="572" y="224"/>
                  </a:cubicBezTo>
                  <a:cubicBezTo>
                    <a:pt x="566" y="218"/>
                    <a:pt x="553" y="212"/>
                    <a:pt x="541" y="199"/>
                  </a:cubicBezTo>
                  <a:lnTo>
                    <a:pt x="541" y="199"/>
                  </a:lnTo>
                  <a:lnTo>
                    <a:pt x="553" y="205"/>
                  </a:lnTo>
                  <a:cubicBezTo>
                    <a:pt x="559" y="206"/>
                    <a:pt x="564" y="207"/>
                    <a:pt x="570" y="207"/>
                  </a:cubicBezTo>
                  <a:cubicBezTo>
                    <a:pt x="594" y="207"/>
                    <a:pt x="613" y="196"/>
                    <a:pt x="623" y="180"/>
                  </a:cubicBezTo>
                  <a:cubicBezTo>
                    <a:pt x="649" y="167"/>
                    <a:pt x="668" y="142"/>
                    <a:pt x="668" y="116"/>
                  </a:cubicBezTo>
                  <a:cubicBezTo>
                    <a:pt x="680" y="110"/>
                    <a:pt x="699" y="110"/>
                    <a:pt x="719" y="104"/>
                  </a:cubicBezTo>
                  <a:cubicBezTo>
                    <a:pt x="750" y="85"/>
                    <a:pt x="738" y="34"/>
                    <a:pt x="706" y="34"/>
                  </a:cubicBezTo>
                  <a:cubicBezTo>
                    <a:pt x="655" y="27"/>
                    <a:pt x="604" y="15"/>
                    <a:pt x="553" y="2"/>
                  </a:cubicBezTo>
                  <a:cubicBezTo>
                    <a:pt x="549" y="1"/>
                    <a:pt x="545" y="0"/>
                    <a:pt x="54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8"/>
            <p:cNvSpPr/>
            <p:nvPr/>
          </p:nvSpPr>
          <p:spPr>
            <a:xfrm flipH="1">
              <a:off x="721492" y="4319556"/>
              <a:ext cx="65554" cy="94570"/>
            </a:xfrm>
            <a:custGeom>
              <a:rect b="b" l="l" r="r" t="t"/>
              <a:pathLst>
                <a:path extrusionOk="0" h="616" w="427">
                  <a:moveTo>
                    <a:pt x="217" y="0"/>
                  </a:moveTo>
                  <a:cubicBezTo>
                    <a:pt x="143" y="0"/>
                    <a:pt x="103" y="99"/>
                    <a:pt x="166" y="156"/>
                  </a:cubicBezTo>
                  <a:cubicBezTo>
                    <a:pt x="140" y="163"/>
                    <a:pt x="121" y="169"/>
                    <a:pt x="102" y="175"/>
                  </a:cubicBezTo>
                  <a:cubicBezTo>
                    <a:pt x="58" y="194"/>
                    <a:pt x="58" y="258"/>
                    <a:pt x="102" y="277"/>
                  </a:cubicBezTo>
                  <a:lnTo>
                    <a:pt x="178" y="309"/>
                  </a:lnTo>
                  <a:lnTo>
                    <a:pt x="64" y="328"/>
                  </a:lnTo>
                  <a:cubicBezTo>
                    <a:pt x="19" y="341"/>
                    <a:pt x="0" y="410"/>
                    <a:pt x="58" y="430"/>
                  </a:cubicBezTo>
                  <a:lnTo>
                    <a:pt x="140" y="455"/>
                  </a:lnTo>
                  <a:lnTo>
                    <a:pt x="96" y="455"/>
                  </a:lnTo>
                  <a:cubicBezTo>
                    <a:pt x="70" y="455"/>
                    <a:pt x="51" y="468"/>
                    <a:pt x="45" y="493"/>
                  </a:cubicBezTo>
                  <a:cubicBezTo>
                    <a:pt x="45" y="518"/>
                    <a:pt x="58" y="538"/>
                    <a:pt x="77" y="544"/>
                  </a:cubicBezTo>
                  <a:lnTo>
                    <a:pt x="45" y="550"/>
                  </a:lnTo>
                  <a:cubicBezTo>
                    <a:pt x="19" y="557"/>
                    <a:pt x="19" y="595"/>
                    <a:pt x="45" y="601"/>
                  </a:cubicBezTo>
                  <a:cubicBezTo>
                    <a:pt x="89" y="611"/>
                    <a:pt x="134" y="615"/>
                    <a:pt x="178" y="615"/>
                  </a:cubicBezTo>
                  <a:cubicBezTo>
                    <a:pt x="223" y="615"/>
                    <a:pt x="267" y="611"/>
                    <a:pt x="312" y="601"/>
                  </a:cubicBezTo>
                  <a:cubicBezTo>
                    <a:pt x="356" y="595"/>
                    <a:pt x="369" y="544"/>
                    <a:pt x="331" y="518"/>
                  </a:cubicBezTo>
                  <a:lnTo>
                    <a:pt x="363" y="512"/>
                  </a:lnTo>
                  <a:cubicBezTo>
                    <a:pt x="382" y="512"/>
                    <a:pt x="401" y="493"/>
                    <a:pt x="401" y="474"/>
                  </a:cubicBezTo>
                  <a:cubicBezTo>
                    <a:pt x="407" y="449"/>
                    <a:pt x="394" y="430"/>
                    <a:pt x="375" y="423"/>
                  </a:cubicBezTo>
                  <a:lnTo>
                    <a:pt x="286" y="391"/>
                  </a:lnTo>
                  <a:lnTo>
                    <a:pt x="363" y="379"/>
                  </a:lnTo>
                  <a:cubicBezTo>
                    <a:pt x="413" y="366"/>
                    <a:pt x="420" y="309"/>
                    <a:pt x="382" y="283"/>
                  </a:cubicBezTo>
                  <a:lnTo>
                    <a:pt x="286" y="239"/>
                  </a:lnTo>
                  <a:lnTo>
                    <a:pt x="331" y="233"/>
                  </a:lnTo>
                  <a:cubicBezTo>
                    <a:pt x="356" y="226"/>
                    <a:pt x="375" y="207"/>
                    <a:pt x="375" y="188"/>
                  </a:cubicBezTo>
                  <a:cubicBezTo>
                    <a:pt x="382" y="169"/>
                    <a:pt x="375" y="156"/>
                    <a:pt x="363" y="144"/>
                  </a:cubicBezTo>
                  <a:cubicBezTo>
                    <a:pt x="401" y="144"/>
                    <a:pt x="426" y="99"/>
                    <a:pt x="401" y="74"/>
                  </a:cubicBezTo>
                  <a:cubicBezTo>
                    <a:pt x="363" y="23"/>
                    <a:pt x="305" y="4"/>
                    <a:pt x="242" y="4"/>
                  </a:cubicBezTo>
                  <a:cubicBezTo>
                    <a:pt x="233" y="1"/>
                    <a:pt x="225" y="0"/>
                    <a:pt x="217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8"/>
            <p:cNvSpPr/>
            <p:nvPr/>
          </p:nvSpPr>
          <p:spPr>
            <a:xfrm flipH="1">
              <a:off x="908175" y="4454810"/>
              <a:ext cx="143697" cy="90271"/>
            </a:xfrm>
            <a:custGeom>
              <a:rect b="b" l="l" r="r" t="t"/>
              <a:pathLst>
                <a:path extrusionOk="0" h="588" w="936">
                  <a:moveTo>
                    <a:pt x="590" y="0"/>
                  </a:moveTo>
                  <a:cubicBezTo>
                    <a:pt x="559" y="0"/>
                    <a:pt x="532" y="28"/>
                    <a:pt x="537" y="63"/>
                  </a:cubicBezTo>
                  <a:lnTo>
                    <a:pt x="480" y="44"/>
                  </a:lnTo>
                  <a:cubicBezTo>
                    <a:pt x="472" y="41"/>
                    <a:pt x="465" y="40"/>
                    <a:pt x="458" y="40"/>
                  </a:cubicBezTo>
                  <a:cubicBezTo>
                    <a:pt x="417" y="40"/>
                    <a:pt x="387" y="83"/>
                    <a:pt x="404" y="120"/>
                  </a:cubicBezTo>
                  <a:lnTo>
                    <a:pt x="366" y="108"/>
                  </a:lnTo>
                  <a:cubicBezTo>
                    <a:pt x="362" y="107"/>
                    <a:pt x="358" y="107"/>
                    <a:pt x="354" y="107"/>
                  </a:cubicBezTo>
                  <a:cubicBezTo>
                    <a:pt x="300" y="107"/>
                    <a:pt x="286" y="192"/>
                    <a:pt x="334" y="216"/>
                  </a:cubicBezTo>
                  <a:lnTo>
                    <a:pt x="429" y="267"/>
                  </a:lnTo>
                  <a:lnTo>
                    <a:pt x="353" y="248"/>
                  </a:lnTo>
                  <a:cubicBezTo>
                    <a:pt x="345" y="244"/>
                    <a:pt x="338" y="243"/>
                    <a:pt x="331" y="243"/>
                  </a:cubicBezTo>
                  <a:cubicBezTo>
                    <a:pt x="283" y="243"/>
                    <a:pt x="265" y="314"/>
                    <a:pt x="315" y="337"/>
                  </a:cubicBezTo>
                  <a:lnTo>
                    <a:pt x="454" y="406"/>
                  </a:lnTo>
                  <a:cubicBezTo>
                    <a:pt x="359" y="387"/>
                    <a:pt x="264" y="362"/>
                    <a:pt x="175" y="330"/>
                  </a:cubicBezTo>
                  <a:cubicBezTo>
                    <a:pt x="172" y="327"/>
                    <a:pt x="169" y="325"/>
                    <a:pt x="165" y="325"/>
                  </a:cubicBezTo>
                  <a:cubicBezTo>
                    <a:pt x="162" y="325"/>
                    <a:pt x="159" y="327"/>
                    <a:pt x="156" y="330"/>
                  </a:cubicBezTo>
                  <a:cubicBezTo>
                    <a:pt x="118" y="305"/>
                    <a:pt x="80" y="279"/>
                    <a:pt x="48" y="254"/>
                  </a:cubicBezTo>
                  <a:cubicBezTo>
                    <a:pt x="43" y="250"/>
                    <a:pt x="38" y="249"/>
                    <a:pt x="34" y="249"/>
                  </a:cubicBezTo>
                  <a:cubicBezTo>
                    <a:pt x="14" y="249"/>
                    <a:pt x="1" y="277"/>
                    <a:pt x="16" y="292"/>
                  </a:cubicBezTo>
                  <a:cubicBezTo>
                    <a:pt x="41" y="311"/>
                    <a:pt x="80" y="343"/>
                    <a:pt x="111" y="368"/>
                  </a:cubicBezTo>
                  <a:cubicBezTo>
                    <a:pt x="105" y="387"/>
                    <a:pt x="118" y="413"/>
                    <a:pt x="143" y="419"/>
                  </a:cubicBezTo>
                  <a:cubicBezTo>
                    <a:pt x="181" y="432"/>
                    <a:pt x="219" y="445"/>
                    <a:pt x="257" y="464"/>
                  </a:cubicBezTo>
                  <a:cubicBezTo>
                    <a:pt x="366" y="514"/>
                    <a:pt x="474" y="559"/>
                    <a:pt x="588" y="584"/>
                  </a:cubicBezTo>
                  <a:lnTo>
                    <a:pt x="601" y="584"/>
                  </a:lnTo>
                  <a:cubicBezTo>
                    <a:pt x="606" y="586"/>
                    <a:pt x="610" y="587"/>
                    <a:pt x="615" y="587"/>
                  </a:cubicBezTo>
                  <a:cubicBezTo>
                    <a:pt x="638" y="587"/>
                    <a:pt x="650" y="561"/>
                    <a:pt x="645" y="540"/>
                  </a:cubicBezTo>
                  <a:lnTo>
                    <a:pt x="645" y="540"/>
                  </a:lnTo>
                  <a:lnTo>
                    <a:pt x="766" y="559"/>
                  </a:lnTo>
                  <a:cubicBezTo>
                    <a:pt x="768" y="559"/>
                    <a:pt x="770" y="559"/>
                    <a:pt x="772" y="559"/>
                  </a:cubicBezTo>
                  <a:cubicBezTo>
                    <a:pt x="824" y="559"/>
                    <a:pt x="834" y="488"/>
                    <a:pt x="791" y="464"/>
                  </a:cubicBezTo>
                  <a:lnTo>
                    <a:pt x="721" y="432"/>
                  </a:lnTo>
                  <a:cubicBezTo>
                    <a:pt x="753" y="432"/>
                    <a:pt x="779" y="438"/>
                    <a:pt x="804" y="445"/>
                  </a:cubicBezTo>
                  <a:cubicBezTo>
                    <a:pt x="806" y="445"/>
                    <a:pt x="809" y="445"/>
                    <a:pt x="811" y="445"/>
                  </a:cubicBezTo>
                  <a:cubicBezTo>
                    <a:pt x="868" y="445"/>
                    <a:pt x="878" y="367"/>
                    <a:pt x="829" y="343"/>
                  </a:cubicBezTo>
                  <a:lnTo>
                    <a:pt x="804" y="330"/>
                  </a:lnTo>
                  <a:cubicBezTo>
                    <a:pt x="836" y="324"/>
                    <a:pt x="855" y="292"/>
                    <a:pt x="848" y="260"/>
                  </a:cubicBezTo>
                  <a:lnTo>
                    <a:pt x="855" y="260"/>
                  </a:lnTo>
                  <a:cubicBezTo>
                    <a:pt x="857" y="261"/>
                    <a:pt x="860" y="261"/>
                    <a:pt x="863" y="261"/>
                  </a:cubicBezTo>
                  <a:cubicBezTo>
                    <a:pt x="909" y="261"/>
                    <a:pt x="936" y="207"/>
                    <a:pt x="906" y="171"/>
                  </a:cubicBezTo>
                  <a:cubicBezTo>
                    <a:pt x="925" y="152"/>
                    <a:pt x="918" y="120"/>
                    <a:pt x="899" y="108"/>
                  </a:cubicBezTo>
                  <a:cubicBezTo>
                    <a:pt x="861" y="89"/>
                    <a:pt x="829" y="57"/>
                    <a:pt x="791" y="38"/>
                  </a:cubicBezTo>
                  <a:cubicBezTo>
                    <a:pt x="783" y="35"/>
                    <a:pt x="775" y="34"/>
                    <a:pt x="768" y="34"/>
                  </a:cubicBezTo>
                  <a:cubicBezTo>
                    <a:pt x="756" y="34"/>
                    <a:pt x="745" y="37"/>
                    <a:pt x="734" y="44"/>
                  </a:cubicBezTo>
                  <a:lnTo>
                    <a:pt x="613" y="6"/>
                  </a:lnTo>
                  <a:cubicBezTo>
                    <a:pt x="606" y="2"/>
                    <a:pt x="598" y="0"/>
                    <a:pt x="59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8"/>
            <p:cNvSpPr/>
            <p:nvPr/>
          </p:nvSpPr>
          <p:spPr>
            <a:xfrm flipH="1">
              <a:off x="1087797" y="4378816"/>
              <a:ext cx="165958" cy="78143"/>
            </a:xfrm>
            <a:custGeom>
              <a:rect b="b" l="l" r="r" t="t"/>
              <a:pathLst>
                <a:path extrusionOk="0" h="509" w="1081">
                  <a:moveTo>
                    <a:pt x="500" y="0"/>
                  </a:moveTo>
                  <a:cubicBezTo>
                    <a:pt x="465" y="0"/>
                    <a:pt x="437" y="33"/>
                    <a:pt x="448" y="69"/>
                  </a:cubicBezTo>
                  <a:lnTo>
                    <a:pt x="410" y="56"/>
                  </a:lnTo>
                  <a:cubicBezTo>
                    <a:pt x="403" y="53"/>
                    <a:pt x="396" y="52"/>
                    <a:pt x="390" y="52"/>
                  </a:cubicBezTo>
                  <a:cubicBezTo>
                    <a:pt x="353" y="52"/>
                    <a:pt x="324" y="95"/>
                    <a:pt x="346" y="132"/>
                  </a:cubicBezTo>
                  <a:lnTo>
                    <a:pt x="289" y="107"/>
                  </a:lnTo>
                  <a:cubicBezTo>
                    <a:pt x="281" y="104"/>
                    <a:pt x="273" y="102"/>
                    <a:pt x="265" y="102"/>
                  </a:cubicBezTo>
                  <a:cubicBezTo>
                    <a:pt x="215" y="102"/>
                    <a:pt x="187" y="169"/>
                    <a:pt x="232" y="202"/>
                  </a:cubicBezTo>
                  <a:lnTo>
                    <a:pt x="295" y="247"/>
                  </a:lnTo>
                  <a:cubicBezTo>
                    <a:pt x="244" y="228"/>
                    <a:pt x="187" y="196"/>
                    <a:pt x="130" y="171"/>
                  </a:cubicBezTo>
                  <a:cubicBezTo>
                    <a:pt x="124" y="166"/>
                    <a:pt x="117" y="164"/>
                    <a:pt x="109" y="164"/>
                  </a:cubicBezTo>
                  <a:cubicBezTo>
                    <a:pt x="95" y="164"/>
                    <a:pt x="81" y="173"/>
                    <a:pt x="73" y="190"/>
                  </a:cubicBezTo>
                  <a:lnTo>
                    <a:pt x="47" y="171"/>
                  </a:lnTo>
                  <a:cubicBezTo>
                    <a:pt x="43" y="166"/>
                    <a:pt x="38" y="165"/>
                    <a:pt x="34" y="165"/>
                  </a:cubicBezTo>
                  <a:cubicBezTo>
                    <a:pt x="17" y="165"/>
                    <a:pt x="1" y="187"/>
                    <a:pt x="16" y="202"/>
                  </a:cubicBezTo>
                  <a:cubicBezTo>
                    <a:pt x="117" y="317"/>
                    <a:pt x="232" y="412"/>
                    <a:pt x="365" y="501"/>
                  </a:cubicBezTo>
                  <a:cubicBezTo>
                    <a:pt x="373" y="506"/>
                    <a:pt x="382" y="509"/>
                    <a:pt x="390" y="509"/>
                  </a:cubicBezTo>
                  <a:cubicBezTo>
                    <a:pt x="432" y="509"/>
                    <a:pt x="465" y="450"/>
                    <a:pt x="422" y="418"/>
                  </a:cubicBezTo>
                  <a:lnTo>
                    <a:pt x="397" y="399"/>
                  </a:lnTo>
                  <a:lnTo>
                    <a:pt x="397" y="399"/>
                  </a:lnTo>
                  <a:cubicBezTo>
                    <a:pt x="467" y="425"/>
                    <a:pt x="530" y="444"/>
                    <a:pt x="600" y="469"/>
                  </a:cubicBezTo>
                  <a:cubicBezTo>
                    <a:pt x="605" y="470"/>
                    <a:pt x="609" y="471"/>
                    <a:pt x="614" y="471"/>
                  </a:cubicBezTo>
                  <a:cubicBezTo>
                    <a:pt x="665" y="471"/>
                    <a:pt x="704" y="409"/>
                    <a:pt x="651" y="374"/>
                  </a:cubicBezTo>
                  <a:lnTo>
                    <a:pt x="626" y="355"/>
                  </a:lnTo>
                  <a:lnTo>
                    <a:pt x="632" y="355"/>
                  </a:lnTo>
                  <a:cubicBezTo>
                    <a:pt x="639" y="358"/>
                    <a:pt x="647" y="359"/>
                    <a:pt x="654" y="359"/>
                  </a:cubicBezTo>
                  <a:cubicBezTo>
                    <a:pt x="694" y="359"/>
                    <a:pt x="724" y="316"/>
                    <a:pt x="702" y="272"/>
                  </a:cubicBezTo>
                  <a:lnTo>
                    <a:pt x="702" y="272"/>
                  </a:lnTo>
                  <a:lnTo>
                    <a:pt x="784" y="304"/>
                  </a:lnTo>
                  <a:cubicBezTo>
                    <a:pt x="791" y="307"/>
                    <a:pt x="798" y="309"/>
                    <a:pt x="805" y="309"/>
                  </a:cubicBezTo>
                  <a:cubicBezTo>
                    <a:pt x="823" y="309"/>
                    <a:pt x="840" y="297"/>
                    <a:pt x="854" y="279"/>
                  </a:cubicBezTo>
                  <a:cubicBezTo>
                    <a:pt x="861" y="283"/>
                    <a:pt x="869" y="285"/>
                    <a:pt x="877" y="285"/>
                  </a:cubicBezTo>
                  <a:cubicBezTo>
                    <a:pt x="893" y="285"/>
                    <a:pt x="909" y="277"/>
                    <a:pt x="918" y="260"/>
                  </a:cubicBezTo>
                  <a:cubicBezTo>
                    <a:pt x="943" y="272"/>
                    <a:pt x="962" y="285"/>
                    <a:pt x="988" y="291"/>
                  </a:cubicBezTo>
                  <a:cubicBezTo>
                    <a:pt x="997" y="298"/>
                    <a:pt x="1008" y="300"/>
                    <a:pt x="1018" y="300"/>
                  </a:cubicBezTo>
                  <a:cubicBezTo>
                    <a:pt x="1050" y="300"/>
                    <a:pt x="1080" y="274"/>
                    <a:pt x="1070" y="241"/>
                  </a:cubicBezTo>
                  <a:lnTo>
                    <a:pt x="1058" y="209"/>
                  </a:lnTo>
                  <a:cubicBezTo>
                    <a:pt x="1052" y="181"/>
                    <a:pt x="1027" y="163"/>
                    <a:pt x="1000" y="163"/>
                  </a:cubicBezTo>
                  <a:cubicBezTo>
                    <a:pt x="996" y="163"/>
                    <a:pt x="992" y="163"/>
                    <a:pt x="988" y="164"/>
                  </a:cubicBezTo>
                  <a:cubicBezTo>
                    <a:pt x="899" y="113"/>
                    <a:pt x="810" y="75"/>
                    <a:pt x="721" y="31"/>
                  </a:cubicBezTo>
                  <a:cubicBezTo>
                    <a:pt x="713" y="28"/>
                    <a:pt x="705" y="26"/>
                    <a:pt x="697" y="26"/>
                  </a:cubicBezTo>
                  <a:cubicBezTo>
                    <a:pt x="674" y="26"/>
                    <a:pt x="654" y="39"/>
                    <a:pt x="645" y="63"/>
                  </a:cubicBezTo>
                  <a:lnTo>
                    <a:pt x="524" y="5"/>
                  </a:lnTo>
                  <a:cubicBezTo>
                    <a:pt x="516" y="2"/>
                    <a:pt x="508" y="0"/>
                    <a:pt x="50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8"/>
            <p:cNvSpPr/>
            <p:nvPr/>
          </p:nvSpPr>
          <p:spPr>
            <a:xfrm flipH="1">
              <a:off x="774150" y="4498871"/>
              <a:ext cx="87047" cy="69085"/>
            </a:xfrm>
            <a:custGeom>
              <a:rect b="b" l="l" r="r" t="t"/>
              <a:pathLst>
                <a:path extrusionOk="0" h="450" w="567">
                  <a:moveTo>
                    <a:pt x="443" y="0"/>
                  </a:moveTo>
                  <a:cubicBezTo>
                    <a:pt x="421" y="0"/>
                    <a:pt x="398" y="13"/>
                    <a:pt x="388" y="37"/>
                  </a:cubicBezTo>
                  <a:lnTo>
                    <a:pt x="305" y="37"/>
                  </a:lnTo>
                  <a:cubicBezTo>
                    <a:pt x="280" y="37"/>
                    <a:pt x="255" y="56"/>
                    <a:pt x="242" y="81"/>
                  </a:cubicBezTo>
                  <a:cubicBezTo>
                    <a:pt x="242" y="100"/>
                    <a:pt x="242" y="119"/>
                    <a:pt x="255" y="132"/>
                  </a:cubicBezTo>
                  <a:lnTo>
                    <a:pt x="178" y="132"/>
                  </a:lnTo>
                  <a:cubicBezTo>
                    <a:pt x="153" y="132"/>
                    <a:pt x="128" y="158"/>
                    <a:pt x="134" y="183"/>
                  </a:cubicBezTo>
                  <a:cubicBezTo>
                    <a:pt x="134" y="208"/>
                    <a:pt x="153" y="234"/>
                    <a:pt x="178" y="240"/>
                  </a:cubicBezTo>
                  <a:cubicBezTo>
                    <a:pt x="223" y="247"/>
                    <a:pt x="267" y="259"/>
                    <a:pt x="312" y="272"/>
                  </a:cubicBezTo>
                  <a:cubicBezTo>
                    <a:pt x="283" y="275"/>
                    <a:pt x="254" y="276"/>
                    <a:pt x="225" y="276"/>
                  </a:cubicBezTo>
                  <a:cubicBezTo>
                    <a:pt x="184" y="276"/>
                    <a:pt x="143" y="273"/>
                    <a:pt x="102" y="266"/>
                  </a:cubicBezTo>
                  <a:cubicBezTo>
                    <a:pt x="77" y="266"/>
                    <a:pt x="58" y="278"/>
                    <a:pt x="58" y="304"/>
                  </a:cubicBezTo>
                  <a:cubicBezTo>
                    <a:pt x="51" y="329"/>
                    <a:pt x="70" y="348"/>
                    <a:pt x="89" y="355"/>
                  </a:cubicBezTo>
                  <a:cubicBezTo>
                    <a:pt x="128" y="361"/>
                    <a:pt x="166" y="367"/>
                    <a:pt x="204" y="367"/>
                  </a:cubicBezTo>
                  <a:lnTo>
                    <a:pt x="223" y="367"/>
                  </a:lnTo>
                  <a:lnTo>
                    <a:pt x="236" y="374"/>
                  </a:lnTo>
                  <a:cubicBezTo>
                    <a:pt x="223" y="374"/>
                    <a:pt x="204" y="374"/>
                    <a:pt x="191" y="380"/>
                  </a:cubicBezTo>
                  <a:lnTo>
                    <a:pt x="32" y="399"/>
                  </a:lnTo>
                  <a:cubicBezTo>
                    <a:pt x="0" y="399"/>
                    <a:pt x="7" y="450"/>
                    <a:pt x="39" y="450"/>
                  </a:cubicBezTo>
                  <a:cubicBezTo>
                    <a:pt x="108" y="450"/>
                    <a:pt x="172" y="450"/>
                    <a:pt x="236" y="444"/>
                  </a:cubicBezTo>
                  <a:lnTo>
                    <a:pt x="337" y="437"/>
                  </a:lnTo>
                  <a:cubicBezTo>
                    <a:pt x="363" y="437"/>
                    <a:pt x="394" y="437"/>
                    <a:pt x="407" y="405"/>
                  </a:cubicBezTo>
                  <a:cubicBezTo>
                    <a:pt x="414" y="386"/>
                    <a:pt x="407" y="367"/>
                    <a:pt x="394" y="355"/>
                  </a:cubicBezTo>
                  <a:cubicBezTo>
                    <a:pt x="426" y="355"/>
                    <a:pt x="458" y="348"/>
                    <a:pt x="490" y="342"/>
                  </a:cubicBezTo>
                  <a:cubicBezTo>
                    <a:pt x="509" y="335"/>
                    <a:pt x="522" y="323"/>
                    <a:pt x="528" y="304"/>
                  </a:cubicBezTo>
                  <a:cubicBezTo>
                    <a:pt x="534" y="285"/>
                    <a:pt x="528" y="266"/>
                    <a:pt x="509" y="253"/>
                  </a:cubicBezTo>
                  <a:lnTo>
                    <a:pt x="471" y="227"/>
                  </a:lnTo>
                  <a:lnTo>
                    <a:pt x="515" y="227"/>
                  </a:lnTo>
                  <a:cubicBezTo>
                    <a:pt x="518" y="228"/>
                    <a:pt x="521" y="228"/>
                    <a:pt x="523" y="228"/>
                  </a:cubicBezTo>
                  <a:cubicBezTo>
                    <a:pt x="545" y="228"/>
                    <a:pt x="560" y="206"/>
                    <a:pt x="566" y="183"/>
                  </a:cubicBezTo>
                  <a:cubicBezTo>
                    <a:pt x="566" y="158"/>
                    <a:pt x="553" y="138"/>
                    <a:pt x="534" y="126"/>
                  </a:cubicBezTo>
                  <a:cubicBezTo>
                    <a:pt x="541" y="119"/>
                    <a:pt x="541" y="107"/>
                    <a:pt x="541" y="100"/>
                  </a:cubicBezTo>
                  <a:cubicBezTo>
                    <a:pt x="560" y="75"/>
                    <a:pt x="553" y="43"/>
                    <a:pt x="528" y="30"/>
                  </a:cubicBezTo>
                  <a:cubicBezTo>
                    <a:pt x="509" y="24"/>
                    <a:pt x="490" y="11"/>
                    <a:pt x="464" y="5"/>
                  </a:cubicBezTo>
                  <a:cubicBezTo>
                    <a:pt x="458" y="2"/>
                    <a:pt x="450" y="0"/>
                    <a:pt x="443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8"/>
            <p:cNvSpPr/>
            <p:nvPr/>
          </p:nvSpPr>
          <p:spPr>
            <a:xfrm flipH="1">
              <a:off x="375145" y="4371447"/>
              <a:ext cx="92881" cy="94416"/>
            </a:xfrm>
            <a:custGeom>
              <a:rect b="b" l="l" r="r" t="t"/>
              <a:pathLst>
                <a:path extrusionOk="0" h="615" w="605">
                  <a:moveTo>
                    <a:pt x="416" y="1"/>
                  </a:moveTo>
                  <a:cubicBezTo>
                    <a:pt x="376" y="1"/>
                    <a:pt x="334" y="40"/>
                    <a:pt x="356" y="85"/>
                  </a:cubicBezTo>
                  <a:cubicBezTo>
                    <a:pt x="356" y="92"/>
                    <a:pt x="363" y="98"/>
                    <a:pt x="363" y="98"/>
                  </a:cubicBezTo>
                  <a:cubicBezTo>
                    <a:pt x="331" y="104"/>
                    <a:pt x="305" y="136"/>
                    <a:pt x="312" y="168"/>
                  </a:cubicBezTo>
                  <a:cubicBezTo>
                    <a:pt x="318" y="187"/>
                    <a:pt x="325" y="212"/>
                    <a:pt x="331" y="238"/>
                  </a:cubicBezTo>
                  <a:lnTo>
                    <a:pt x="312" y="212"/>
                  </a:lnTo>
                  <a:cubicBezTo>
                    <a:pt x="299" y="200"/>
                    <a:pt x="284" y="194"/>
                    <a:pt x="270" y="194"/>
                  </a:cubicBezTo>
                  <a:cubicBezTo>
                    <a:pt x="235" y="194"/>
                    <a:pt x="203" y="229"/>
                    <a:pt x="217" y="269"/>
                  </a:cubicBezTo>
                  <a:cubicBezTo>
                    <a:pt x="223" y="282"/>
                    <a:pt x="223" y="295"/>
                    <a:pt x="229" y="308"/>
                  </a:cubicBezTo>
                  <a:lnTo>
                    <a:pt x="178" y="244"/>
                  </a:lnTo>
                  <a:cubicBezTo>
                    <a:pt x="169" y="231"/>
                    <a:pt x="157" y="226"/>
                    <a:pt x="144" y="226"/>
                  </a:cubicBezTo>
                  <a:cubicBezTo>
                    <a:pt x="114" y="226"/>
                    <a:pt x="82" y="259"/>
                    <a:pt x="96" y="295"/>
                  </a:cubicBezTo>
                  <a:lnTo>
                    <a:pt x="147" y="435"/>
                  </a:lnTo>
                  <a:cubicBezTo>
                    <a:pt x="140" y="428"/>
                    <a:pt x="134" y="428"/>
                    <a:pt x="134" y="422"/>
                  </a:cubicBezTo>
                  <a:cubicBezTo>
                    <a:pt x="115" y="397"/>
                    <a:pt x="96" y="371"/>
                    <a:pt x="83" y="352"/>
                  </a:cubicBezTo>
                  <a:cubicBezTo>
                    <a:pt x="70" y="320"/>
                    <a:pt x="51" y="295"/>
                    <a:pt x="39" y="269"/>
                  </a:cubicBezTo>
                  <a:cubicBezTo>
                    <a:pt x="34" y="265"/>
                    <a:pt x="28" y="263"/>
                    <a:pt x="22" y="263"/>
                  </a:cubicBezTo>
                  <a:cubicBezTo>
                    <a:pt x="11" y="263"/>
                    <a:pt x="0" y="270"/>
                    <a:pt x="0" y="282"/>
                  </a:cubicBezTo>
                  <a:cubicBezTo>
                    <a:pt x="0" y="346"/>
                    <a:pt x="26" y="409"/>
                    <a:pt x="70" y="466"/>
                  </a:cubicBezTo>
                  <a:cubicBezTo>
                    <a:pt x="108" y="517"/>
                    <a:pt x="159" y="568"/>
                    <a:pt x="217" y="606"/>
                  </a:cubicBezTo>
                  <a:cubicBezTo>
                    <a:pt x="224" y="612"/>
                    <a:pt x="232" y="614"/>
                    <a:pt x="240" y="614"/>
                  </a:cubicBezTo>
                  <a:cubicBezTo>
                    <a:pt x="268" y="614"/>
                    <a:pt x="295" y="585"/>
                    <a:pt x="280" y="555"/>
                  </a:cubicBezTo>
                  <a:cubicBezTo>
                    <a:pt x="280" y="549"/>
                    <a:pt x="280" y="543"/>
                    <a:pt x="274" y="536"/>
                  </a:cubicBezTo>
                  <a:lnTo>
                    <a:pt x="274" y="536"/>
                  </a:lnTo>
                  <a:cubicBezTo>
                    <a:pt x="283" y="544"/>
                    <a:pt x="295" y="548"/>
                    <a:pt x="306" y="548"/>
                  </a:cubicBezTo>
                  <a:cubicBezTo>
                    <a:pt x="332" y="548"/>
                    <a:pt x="358" y="529"/>
                    <a:pt x="363" y="498"/>
                  </a:cubicBezTo>
                  <a:lnTo>
                    <a:pt x="363" y="447"/>
                  </a:lnTo>
                  <a:cubicBezTo>
                    <a:pt x="370" y="452"/>
                    <a:pt x="378" y="454"/>
                    <a:pt x="386" y="454"/>
                  </a:cubicBezTo>
                  <a:cubicBezTo>
                    <a:pt x="413" y="454"/>
                    <a:pt x="440" y="432"/>
                    <a:pt x="445" y="403"/>
                  </a:cubicBezTo>
                  <a:lnTo>
                    <a:pt x="445" y="377"/>
                  </a:lnTo>
                  <a:lnTo>
                    <a:pt x="458" y="384"/>
                  </a:lnTo>
                  <a:cubicBezTo>
                    <a:pt x="468" y="392"/>
                    <a:pt x="480" y="396"/>
                    <a:pt x="492" y="396"/>
                  </a:cubicBezTo>
                  <a:cubicBezTo>
                    <a:pt x="523" y="396"/>
                    <a:pt x="552" y="368"/>
                    <a:pt x="547" y="327"/>
                  </a:cubicBezTo>
                  <a:cubicBezTo>
                    <a:pt x="547" y="308"/>
                    <a:pt x="547" y="289"/>
                    <a:pt x="541" y="269"/>
                  </a:cubicBezTo>
                  <a:cubicBezTo>
                    <a:pt x="579" y="269"/>
                    <a:pt x="604" y="225"/>
                    <a:pt x="591" y="187"/>
                  </a:cubicBezTo>
                  <a:cubicBezTo>
                    <a:pt x="579" y="168"/>
                    <a:pt x="572" y="155"/>
                    <a:pt x="560" y="136"/>
                  </a:cubicBezTo>
                  <a:cubicBezTo>
                    <a:pt x="547" y="123"/>
                    <a:pt x="534" y="111"/>
                    <a:pt x="528" y="98"/>
                  </a:cubicBezTo>
                  <a:cubicBezTo>
                    <a:pt x="522" y="92"/>
                    <a:pt x="515" y="92"/>
                    <a:pt x="509" y="85"/>
                  </a:cubicBezTo>
                  <a:lnTo>
                    <a:pt x="458" y="22"/>
                  </a:lnTo>
                  <a:cubicBezTo>
                    <a:pt x="447" y="7"/>
                    <a:pt x="432" y="1"/>
                    <a:pt x="416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8"/>
            <p:cNvSpPr/>
            <p:nvPr/>
          </p:nvSpPr>
          <p:spPr>
            <a:xfrm flipH="1">
              <a:off x="495200" y="4159893"/>
              <a:ext cx="67396" cy="118212"/>
            </a:xfrm>
            <a:custGeom>
              <a:rect b="b" l="l" r="r" t="t"/>
              <a:pathLst>
                <a:path extrusionOk="0" h="770" w="439">
                  <a:moveTo>
                    <a:pt x="260" y="0"/>
                  </a:moveTo>
                  <a:cubicBezTo>
                    <a:pt x="218" y="0"/>
                    <a:pt x="175" y="44"/>
                    <a:pt x="197" y="84"/>
                  </a:cubicBezTo>
                  <a:cubicBezTo>
                    <a:pt x="216" y="116"/>
                    <a:pt x="222" y="141"/>
                    <a:pt x="235" y="167"/>
                  </a:cubicBezTo>
                  <a:cubicBezTo>
                    <a:pt x="203" y="186"/>
                    <a:pt x="197" y="224"/>
                    <a:pt x="216" y="256"/>
                  </a:cubicBezTo>
                  <a:cubicBezTo>
                    <a:pt x="184" y="275"/>
                    <a:pt x="172" y="307"/>
                    <a:pt x="184" y="338"/>
                  </a:cubicBezTo>
                  <a:lnTo>
                    <a:pt x="216" y="389"/>
                  </a:lnTo>
                  <a:cubicBezTo>
                    <a:pt x="207" y="386"/>
                    <a:pt x="198" y="385"/>
                    <a:pt x="189" y="385"/>
                  </a:cubicBezTo>
                  <a:cubicBezTo>
                    <a:pt x="144" y="385"/>
                    <a:pt x="111" y="424"/>
                    <a:pt x="127" y="472"/>
                  </a:cubicBezTo>
                  <a:lnTo>
                    <a:pt x="127" y="485"/>
                  </a:lnTo>
                  <a:lnTo>
                    <a:pt x="108" y="472"/>
                  </a:lnTo>
                  <a:cubicBezTo>
                    <a:pt x="97" y="461"/>
                    <a:pt x="84" y="456"/>
                    <a:pt x="71" y="456"/>
                  </a:cubicBezTo>
                  <a:cubicBezTo>
                    <a:pt x="47" y="456"/>
                    <a:pt x="23" y="474"/>
                    <a:pt x="19" y="504"/>
                  </a:cubicBezTo>
                  <a:cubicBezTo>
                    <a:pt x="0" y="516"/>
                    <a:pt x="0" y="535"/>
                    <a:pt x="6" y="554"/>
                  </a:cubicBezTo>
                  <a:lnTo>
                    <a:pt x="83" y="643"/>
                  </a:lnTo>
                  <a:lnTo>
                    <a:pt x="108" y="675"/>
                  </a:lnTo>
                  <a:cubicBezTo>
                    <a:pt x="121" y="701"/>
                    <a:pt x="140" y="726"/>
                    <a:pt x="159" y="751"/>
                  </a:cubicBezTo>
                  <a:cubicBezTo>
                    <a:pt x="169" y="764"/>
                    <a:pt x="183" y="769"/>
                    <a:pt x="196" y="769"/>
                  </a:cubicBezTo>
                  <a:cubicBezTo>
                    <a:pt x="218" y="769"/>
                    <a:pt x="240" y="756"/>
                    <a:pt x="248" y="732"/>
                  </a:cubicBezTo>
                  <a:cubicBezTo>
                    <a:pt x="254" y="734"/>
                    <a:pt x="260" y="735"/>
                    <a:pt x="265" y="735"/>
                  </a:cubicBezTo>
                  <a:cubicBezTo>
                    <a:pt x="308" y="735"/>
                    <a:pt x="341" y="695"/>
                    <a:pt x="324" y="650"/>
                  </a:cubicBezTo>
                  <a:lnTo>
                    <a:pt x="324" y="637"/>
                  </a:lnTo>
                  <a:cubicBezTo>
                    <a:pt x="329" y="638"/>
                    <a:pt x="333" y="639"/>
                    <a:pt x="338" y="639"/>
                  </a:cubicBezTo>
                  <a:cubicBezTo>
                    <a:pt x="360" y="639"/>
                    <a:pt x="384" y="627"/>
                    <a:pt x="394" y="612"/>
                  </a:cubicBezTo>
                  <a:cubicBezTo>
                    <a:pt x="439" y="561"/>
                    <a:pt x="413" y="510"/>
                    <a:pt x="388" y="465"/>
                  </a:cubicBezTo>
                  <a:cubicBezTo>
                    <a:pt x="413" y="446"/>
                    <a:pt x="426" y="415"/>
                    <a:pt x="413" y="383"/>
                  </a:cubicBezTo>
                  <a:cubicBezTo>
                    <a:pt x="407" y="357"/>
                    <a:pt x="400" y="332"/>
                    <a:pt x="388" y="313"/>
                  </a:cubicBezTo>
                  <a:cubicBezTo>
                    <a:pt x="394" y="300"/>
                    <a:pt x="394" y="288"/>
                    <a:pt x="394" y="268"/>
                  </a:cubicBezTo>
                  <a:cubicBezTo>
                    <a:pt x="394" y="249"/>
                    <a:pt x="388" y="224"/>
                    <a:pt x="381" y="205"/>
                  </a:cubicBezTo>
                  <a:cubicBezTo>
                    <a:pt x="394" y="186"/>
                    <a:pt x="394" y="154"/>
                    <a:pt x="381" y="135"/>
                  </a:cubicBezTo>
                  <a:cubicBezTo>
                    <a:pt x="356" y="97"/>
                    <a:pt x="330" y="59"/>
                    <a:pt x="305" y="27"/>
                  </a:cubicBezTo>
                  <a:cubicBezTo>
                    <a:pt x="294" y="8"/>
                    <a:pt x="277" y="0"/>
                    <a:pt x="26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8"/>
            <p:cNvSpPr/>
            <p:nvPr/>
          </p:nvSpPr>
          <p:spPr>
            <a:xfrm flipH="1">
              <a:off x="404007" y="4497489"/>
              <a:ext cx="293842" cy="239649"/>
            </a:xfrm>
            <a:custGeom>
              <a:rect b="b" l="l" r="r" t="t"/>
              <a:pathLst>
                <a:path extrusionOk="0" h="1561" w="1914">
                  <a:moveTo>
                    <a:pt x="1615" y="0"/>
                  </a:moveTo>
                  <a:cubicBezTo>
                    <a:pt x="1581" y="0"/>
                    <a:pt x="1548" y="42"/>
                    <a:pt x="1561" y="78"/>
                  </a:cubicBezTo>
                  <a:cubicBezTo>
                    <a:pt x="1555" y="84"/>
                    <a:pt x="1555" y="84"/>
                    <a:pt x="1561" y="90"/>
                  </a:cubicBezTo>
                  <a:cubicBezTo>
                    <a:pt x="1555" y="89"/>
                    <a:pt x="1549" y="88"/>
                    <a:pt x="1544" y="88"/>
                  </a:cubicBezTo>
                  <a:cubicBezTo>
                    <a:pt x="1502" y="88"/>
                    <a:pt x="1474" y="127"/>
                    <a:pt x="1491" y="167"/>
                  </a:cubicBezTo>
                  <a:cubicBezTo>
                    <a:pt x="1504" y="198"/>
                    <a:pt x="1517" y="224"/>
                    <a:pt x="1529" y="256"/>
                  </a:cubicBezTo>
                  <a:lnTo>
                    <a:pt x="1459" y="198"/>
                  </a:lnTo>
                  <a:cubicBezTo>
                    <a:pt x="1448" y="187"/>
                    <a:pt x="1436" y="182"/>
                    <a:pt x="1424" y="182"/>
                  </a:cubicBezTo>
                  <a:cubicBezTo>
                    <a:pt x="1388" y="182"/>
                    <a:pt x="1356" y="225"/>
                    <a:pt x="1370" y="268"/>
                  </a:cubicBezTo>
                  <a:lnTo>
                    <a:pt x="1396" y="319"/>
                  </a:lnTo>
                  <a:lnTo>
                    <a:pt x="1351" y="275"/>
                  </a:lnTo>
                  <a:cubicBezTo>
                    <a:pt x="1339" y="262"/>
                    <a:pt x="1323" y="257"/>
                    <a:pt x="1307" y="257"/>
                  </a:cubicBezTo>
                  <a:cubicBezTo>
                    <a:pt x="1266" y="257"/>
                    <a:pt x="1227" y="292"/>
                    <a:pt x="1250" y="338"/>
                  </a:cubicBezTo>
                  <a:lnTo>
                    <a:pt x="1288" y="421"/>
                  </a:lnTo>
                  <a:cubicBezTo>
                    <a:pt x="1281" y="418"/>
                    <a:pt x="1275" y="417"/>
                    <a:pt x="1268" y="417"/>
                  </a:cubicBezTo>
                  <a:cubicBezTo>
                    <a:pt x="1231" y="417"/>
                    <a:pt x="1202" y="459"/>
                    <a:pt x="1218" y="497"/>
                  </a:cubicBezTo>
                  <a:cubicBezTo>
                    <a:pt x="1224" y="516"/>
                    <a:pt x="1237" y="535"/>
                    <a:pt x="1243" y="554"/>
                  </a:cubicBezTo>
                  <a:cubicBezTo>
                    <a:pt x="1231" y="542"/>
                    <a:pt x="1214" y="536"/>
                    <a:pt x="1198" y="536"/>
                  </a:cubicBezTo>
                  <a:cubicBezTo>
                    <a:pt x="1155" y="536"/>
                    <a:pt x="1112" y="572"/>
                    <a:pt x="1135" y="618"/>
                  </a:cubicBezTo>
                  <a:cubicBezTo>
                    <a:pt x="1154" y="643"/>
                    <a:pt x="1167" y="675"/>
                    <a:pt x="1180" y="700"/>
                  </a:cubicBezTo>
                  <a:lnTo>
                    <a:pt x="1129" y="650"/>
                  </a:lnTo>
                  <a:cubicBezTo>
                    <a:pt x="1116" y="634"/>
                    <a:pt x="1099" y="628"/>
                    <a:pt x="1082" y="628"/>
                  </a:cubicBezTo>
                  <a:cubicBezTo>
                    <a:pt x="1044" y="628"/>
                    <a:pt x="1007" y="664"/>
                    <a:pt x="1021" y="713"/>
                  </a:cubicBezTo>
                  <a:lnTo>
                    <a:pt x="1034" y="732"/>
                  </a:lnTo>
                  <a:cubicBezTo>
                    <a:pt x="1022" y="726"/>
                    <a:pt x="1011" y="723"/>
                    <a:pt x="1000" y="723"/>
                  </a:cubicBezTo>
                  <a:cubicBezTo>
                    <a:pt x="955" y="723"/>
                    <a:pt x="919" y="769"/>
                    <a:pt x="945" y="815"/>
                  </a:cubicBezTo>
                  <a:lnTo>
                    <a:pt x="964" y="872"/>
                  </a:lnTo>
                  <a:lnTo>
                    <a:pt x="938" y="853"/>
                  </a:lnTo>
                  <a:cubicBezTo>
                    <a:pt x="926" y="841"/>
                    <a:pt x="913" y="836"/>
                    <a:pt x="901" y="836"/>
                  </a:cubicBezTo>
                  <a:cubicBezTo>
                    <a:pt x="868" y="836"/>
                    <a:pt x="838" y="873"/>
                    <a:pt x="843" y="910"/>
                  </a:cubicBezTo>
                  <a:lnTo>
                    <a:pt x="798" y="872"/>
                  </a:lnTo>
                  <a:cubicBezTo>
                    <a:pt x="788" y="861"/>
                    <a:pt x="776" y="857"/>
                    <a:pt x="765" y="857"/>
                  </a:cubicBezTo>
                  <a:cubicBezTo>
                    <a:pt x="729" y="857"/>
                    <a:pt x="695" y="904"/>
                    <a:pt x="709" y="948"/>
                  </a:cubicBezTo>
                  <a:lnTo>
                    <a:pt x="748" y="1056"/>
                  </a:lnTo>
                  <a:cubicBezTo>
                    <a:pt x="716" y="1024"/>
                    <a:pt x="690" y="986"/>
                    <a:pt x="659" y="955"/>
                  </a:cubicBezTo>
                  <a:cubicBezTo>
                    <a:pt x="647" y="936"/>
                    <a:pt x="632" y="928"/>
                    <a:pt x="617" y="928"/>
                  </a:cubicBezTo>
                  <a:cubicBezTo>
                    <a:pt x="580" y="928"/>
                    <a:pt x="544" y="971"/>
                    <a:pt x="557" y="1012"/>
                  </a:cubicBezTo>
                  <a:lnTo>
                    <a:pt x="576" y="1056"/>
                  </a:lnTo>
                  <a:lnTo>
                    <a:pt x="493" y="974"/>
                  </a:lnTo>
                  <a:cubicBezTo>
                    <a:pt x="482" y="960"/>
                    <a:pt x="466" y="954"/>
                    <a:pt x="450" y="954"/>
                  </a:cubicBezTo>
                  <a:cubicBezTo>
                    <a:pt x="421" y="954"/>
                    <a:pt x="392" y="975"/>
                    <a:pt x="392" y="1012"/>
                  </a:cubicBezTo>
                  <a:lnTo>
                    <a:pt x="366" y="967"/>
                  </a:lnTo>
                  <a:cubicBezTo>
                    <a:pt x="357" y="953"/>
                    <a:pt x="342" y="946"/>
                    <a:pt x="328" y="946"/>
                  </a:cubicBezTo>
                  <a:cubicBezTo>
                    <a:pt x="305" y="946"/>
                    <a:pt x="281" y="963"/>
                    <a:pt x="277" y="986"/>
                  </a:cubicBezTo>
                  <a:lnTo>
                    <a:pt x="252" y="942"/>
                  </a:lnTo>
                  <a:cubicBezTo>
                    <a:pt x="246" y="935"/>
                    <a:pt x="239" y="929"/>
                    <a:pt x="233" y="929"/>
                  </a:cubicBezTo>
                  <a:lnTo>
                    <a:pt x="157" y="796"/>
                  </a:lnTo>
                  <a:cubicBezTo>
                    <a:pt x="144" y="783"/>
                    <a:pt x="131" y="770"/>
                    <a:pt x="118" y="770"/>
                  </a:cubicBezTo>
                  <a:lnTo>
                    <a:pt x="112" y="758"/>
                  </a:lnTo>
                  <a:cubicBezTo>
                    <a:pt x="103" y="745"/>
                    <a:pt x="89" y="739"/>
                    <a:pt x="75" y="739"/>
                  </a:cubicBezTo>
                  <a:cubicBezTo>
                    <a:pt x="39" y="739"/>
                    <a:pt x="0" y="774"/>
                    <a:pt x="23" y="815"/>
                  </a:cubicBezTo>
                  <a:cubicBezTo>
                    <a:pt x="29" y="827"/>
                    <a:pt x="36" y="840"/>
                    <a:pt x="42" y="853"/>
                  </a:cubicBezTo>
                  <a:cubicBezTo>
                    <a:pt x="42" y="859"/>
                    <a:pt x="42" y="866"/>
                    <a:pt x="49" y="878"/>
                  </a:cubicBezTo>
                  <a:cubicBezTo>
                    <a:pt x="169" y="1107"/>
                    <a:pt x="303" y="1329"/>
                    <a:pt x="443" y="1539"/>
                  </a:cubicBezTo>
                  <a:cubicBezTo>
                    <a:pt x="455" y="1554"/>
                    <a:pt x="471" y="1560"/>
                    <a:pt x="486" y="1560"/>
                  </a:cubicBezTo>
                  <a:cubicBezTo>
                    <a:pt x="515" y="1560"/>
                    <a:pt x="542" y="1535"/>
                    <a:pt x="538" y="1501"/>
                  </a:cubicBezTo>
                  <a:cubicBezTo>
                    <a:pt x="544" y="1495"/>
                    <a:pt x="551" y="1488"/>
                    <a:pt x="551" y="1482"/>
                  </a:cubicBezTo>
                  <a:cubicBezTo>
                    <a:pt x="561" y="1496"/>
                    <a:pt x="574" y="1502"/>
                    <a:pt x="588" y="1502"/>
                  </a:cubicBezTo>
                  <a:cubicBezTo>
                    <a:pt x="623" y="1502"/>
                    <a:pt x="660" y="1460"/>
                    <a:pt x="646" y="1418"/>
                  </a:cubicBezTo>
                  <a:cubicBezTo>
                    <a:pt x="627" y="1368"/>
                    <a:pt x="608" y="1310"/>
                    <a:pt x="589" y="1253"/>
                  </a:cubicBezTo>
                  <a:lnTo>
                    <a:pt x="589" y="1253"/>
                  </a:lnTo>
                  <a:lnTo>
                    <a:pt x="665" y="1336"/>
                  </a:lnTo>
                  <a:cubicBezTo>
                    <a:pt x="679" y="1353"/>
                    <a:pt x="696" y="1361"/>
                    <a:pt x="712" y="1361"/>
                  </a:cubicBezTo>
                  <a:cubicBezTo>
                    <a:pt x="750" y="1361"/>
                    <a:pt x="784" y="1323"/>
                    <a:pt x="767" y="1279"/>
                  </a:cubicBezTo>
                  <a:lnTo>
                    <a:pt x="760" y="1240"/>
                  </a:lnTo>
                  <a:lnTo>
                    <a:pt x="760" y="1240"/>
                  </a:lnTo>
                  <a:cubicBezTo>
                    <a:pt x="786" y="1266"/>
                    <a:pt x="811" y="1285"/>
                    <a:pt x="843" y="1310"/>
                  </a:cubicBezTo>
                  <a:cubicBezTo>
                    <a:pt x="854" y="1317"/>
                    <a:pt x="865" y="1320"/>
                    <a:pt x="876" y="1320"/>
                  </a:cubicBezTo>
                  <a:cubicBezTo>
                    <a:pt x="917" y="1320"/>
                    <a:pt x="952" y="1279"/>
                    <a:pt x="932" y="1234"/>
                  </a:cubicBezTo>
                  <a:cubicBezTo>
                    <a:pt x="919" y="1202"/>
                    <a:pt x="913" y="1164"/>
                    <a:pt x="900" y="1132"/>
                  </a:cubicBezTo>
                  <a:lnTo>
                    <a:pt x="900" y="1132"/>
                  </a:lnTo>
                  <a:lnTo>
                    <a:pt x="964" y="1196"/>
                  </a:lnTo>
                  <a:cubicBezTo>
                    <a:pt x="975" y="1205"/>
                    <a:pt x="986" y="1209"/>
                    <a:pt x="998" y="1209"/>
                  </a:cubicBezTo>
                  <a:cubicBezTo>
                    <a:pt x="1035" y="1209"/>
                    <a:pt x="1069" y="1171"/>
                    <a:pt x="1059" y="1132"/>
                  </a:cubicBezTo>
                  <a:lnTo>
                    <a:pt x="1059" y="1132"/>
                  </a:lnTo>
                  <a:cubicBezTo>
                    <a:pt x="1068" y="1138"/>
                    <a:pt x="1078" y="1141"/>
                    <a:pt x="1088" y="1141"/>
                  </a:cubicBezTo>
                  <a:cubicBezTo>
                    <a:pt x="1128" y="1141"/>
                    <a:pt x="1163" y="1091"/>
                    <a:pt x="1148" y="1050"/>
                  </a:cubicBezTo>
                  <a:lnTo>
                    <a:pt x="1148" y="1050"/>
                  </a:lnTo>
                  <a:lnTo>
                    <a:pt x="1161" y="1063"/>
                  </a:lnTo>
                  <a:cubicBezTo>
                    <a:pt x="1174" y="1080"/>
                    <a:pt x="1192" y="1087"/>
                    <a:pt x="1209" y="1087"/>
                  </a:cubicBezTo>
                  <a:cubicBezTo>
                    <a:pt x="1248" y="1087"/>
                    <a:pt x="1286" y="1048"/>
                    <a:pt x="1269" y="999"/>
                  </a:cubicBezTo>
                  <a:lnTo>
                    <a:pt x="1250" y="961"/>
                  </a:lnTo>
                  <a:lnTo>
                    <a:pt x="1256" y="967"/>
                  </a:lnTo>
                  <a:cubicBezTo>
                    <a:pt x="1269" y="983"/>
                    <a:pt x="1288" y="990"/>
                    <a:pt x="1306" y="990"/>
                  </a:cubicBezTo>
                  <a:cubicBezTo>
                    <a:pt x="1340" y="990"/>
                    <a:pt x="1372" y="964"/>
                    <a:pt x="1364" y="923"/>
                  </a:cubicBezTo>
                  <a:cubicBezTo>
                    <a:pt x="1364" y="897"/>
                    <a:pt x="1358" y="878"/>
                    <a:pt x="1351" y="853"/>
                  </a:cubicBezTo>
                  <a:lnTo>
                    <a:pt x="1351" y="853"/>
                  </a:lnTo>
                  <a:lnTo>
                    <a:pt x="1358" y="866"/>
                  </a:lnTo>
                  <a:cubicBezTo>
                    <a:pt x="1370" y="880"/>
                    <a:pt x="1387" y="886"/>
                    <a:pt x="1403" y="886"/>
                  </a:cubicBezTo>
                  <a:cubicBezTo>
                    <a:pt x="1444" y="886"/>
                    <a:pt x="1484" y="847"/>
                    <a:pt x="1466" y="802"/>
                  </a:cubicBezTo>
                  <a:cubicBezTo>
                    <a:pt x="1453" y="777"/>
                    <a:pt x="1447" y="751"/>
                    <a:pt x="1434" y="726"/>
                  </a:cubicBezTo>
                  <a:lnTo>
                    <a:pt x="1434" y="726"/>
                  </a:lnTo>
                  <a:lnTo>
                    <a:pt x="1447" y="738"/>
                  </a:lnTo>
                  <a:cubicBezTo>
                    <a:pt x="1460" y="752"/>
                    <a:pt x="1477" y="758"/>
                    <a:pt x="1495" y="758"/>
                  </a:cubicBezTo>
                  <a:cubicBezTo>
                    <a:pt x="1536" y="758"/>
                    <a:pt x="1575" y="724"/>
                    <a:pt x="1548" y="675"/>
                  </a:cubicBezTo>
                  <a:lnTo>
                    <a:pt x="1529" y="637"/>
                  </a:lnTo>
                  <a:lnTo>
                    <a:pt x="1529" y="637"/>
                  </a:lnTo>
                  <a:cubicBezTo>
                    <a:pt x="1541" y="645"/>
                    <a:pt x="1555" y="649"/>
                    <a:pt x="1569" y="649"/>
                  </a:cubicBezTo>
                  <a:cubicBezTo>
                    <a:pt x="1607" y="649"/>
                    <a:pt x="1643" y="618"/>
                    <a:pt x="1625" y="567"/>
                  </a:cubicBezTo>
                  <a:cubicBezTo>
                    <a:pt x="1612" y="529"/>
                    <a:pt x="1593" y="491"/>
                    <a:pt x="1574" y="459"/>
                  </a:cubicBezTo>
                  <a:lnTo>
                    <a:pt x="1574" y="459"/>
                  </a:lnTo>
                  <a:lnTo>
                    <a:pt x="1656" y="522"/>
                  </a:lnTo>
                  <a:cubicBezTo>
                    <a:pt x="1667" y="532"/>
                    <a:pt x="1679" y="536"/>
                    <a:pt x="1691" y="536"/>
                  </a:cubicBezTo>
                  <a:cubicBezTo>
                    <a:pt x="1729" y="536"/>
                    <a:pt x="1765" y="496"/>
                    <a:pt x="1745" y="453"/>
                  </a:cubicBezTo>
                  <a:lnTo>
                    <a:pt x="1720" y="408"/>
                  </a:lnTo>
                  <a:lnTo>
                    <a:pt x="1783" y="465"/>
                  </a:lnTo>
                  <a:cubicBezTo>
                    <a:pt x="1790" y="472"/>
                    <a:pt x="1809" y="478"/>
                    <a:pt x="1822" y="478"/>
                  </a:cubicBezTo>
                  <a:cubicBezTo>
                    <a:pt x="1826" y="479"/>
                    <a:pt x="1831" y="480"/>
                    <a:pt x="1836" y="480"/>
                  </a:cubicBezTo>
                  <a:cubicBezTo>
                    <a:pt x="1880" y="480"/>
                    <a:pt x="1914" y="429"/>
                    <a:pt x="1885" y="389"/>
                  </a:cubicBezTo>
                  <a:cubicBezTo>
                    <a:pt x="1809" y="268"/>
                    <a:pt x="1733" y="147"/>
                    <a:pt x="1656" y="27"/>
                  </a:cubicBezTo>
                  <a:cubicBezTo>
                    <a:pt x="1645" y="8"/>
                    <a:pt x="1630" y="0"/>
                    <a:pt x="1615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8"/>
            <p:cNvSpPr/>
            <p:nvPr/>
          </p:nvSpPr>
          <p:spPr>
            <a:xfrm flipH="1">
              <a:off x="1153658" y="4129649"/>
              <a:ext cx="31472" cy="36538"/>
            </a:xfrm>
            <a:custGeom>
              <a:rect b="b" l="l" r="r" t="t"/>
              <a:pathLst>
                <a:path extrusionOk="0" h="238" w="205">
                  <a:moveTo>
                    <a:pt x="35" y="1"/>
                  </a:moveTo>
                  <a:cubicBezTo>
                    <a:pt x="28" y="1"/>
                    <a:pt x="21" y="3"/>
                    <a:pt x="13" y="8"/>
                  </a:cubicBezTo>
                  <a:cubicBezTo>
                    <a:pt x="1" y="21"/>
                    <a:pt x="1" y="40"/>
                    <a:pt x="13" y="52"/>
                  </a:cubicBezTo>
                  <a:lnTo>
                    <a:pt x="71" y="141"/>
                  </a:lnTo>
                  <a:lnTo>
                    <a:pt x="102" y="186"/>
                  </a:lnTo>
                  <a:lnTo>
                    <a:pt x="134" y="230"/>
                  </a:lnTo>
                  <a:cubicBezTo>
                    <a:pt x="138" y="236"/>
                    <a:pt x="144" y="238"/>
                    <a:pt x="150" y="238"/>
                  </a:cubicBezTo>
                  <a:cubicBezTo>
                    <a:pt x="174" y="238"/>
                    <a:pt x="205" y="207"/>
                    <a:pt x="185" y="192"/>
                  </a:cubicBezTo>
                  <a:cubicBezTo>
                    <a:pt x="172" y="173"/>
                    <a:pt x="166" y="160"/>
                    <a:pt x="153" y="141"/>
                  </a:cubicBezTo>
                  <a:cubicBezTo>
                    <a:pt x="140" y="129"/>
                    <a:pt x="134" y="116"/>
                    <a:pt x="121" y="103"/>
                  </a:cubicBezTo>
                  <a:cubicBezTo>
                    <a:pt x="102" y="71"/>
                    <a:pt x="83" y="46"/>
                    <a:pt x="58" y="14"/>
                  </a:cubicBezTo>
                  <a:cubicBezTo>
                    <a:pt x="54" y="6"/>
                    <a:pt x="45" y="1"/>
                    <a:pt x="35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8"/>
            <p:cNvSpPr/>
            <p:nvPr/>
          </p:nvSpPr>
          <p:spPr>
            <a:xfrm flipH="1">
              <a:off x="1180985" y="4099252"/>
              <a:ext cx="208944" cy="141701"/>
            </a:xfrm>
            <a:custGeom>
              <a:rect b="b" l="l" r="r" t="t"/>
              <a:pathLst>
                <a:path extrusionOk="0" h="923" w="1361">
                  <a:moveTo>
                    <a:pt x="92" y="1"/>
                  </a:moveTo>
                  <a:cubicBezTo>
                    <a:pt x="57" y="1"/>
                    <a:pt x="22" y="17"/>
                    <a:pt x="0" y="47"/>
                  </a:cubicBezTo>
                  <a:lnTo>
                    <a:pt x="51" y="168"/>
                  </a:lnTo>
                  <a:cubicBezTo>
                    <a:pt x="45" y="168"/>
                    <a:pt x="32" y="180"/>
                    <a:pt x="38" y="187"/>
                  </a:cubicBezTo>
                  <a:cubicBezTo>
                    <a:pt x="89" y="358"/>
                    <a:pt x="165" y="524"/>
                    <a:pt x="273" y="663"/>
                  </a:cubicBezTo>
                  <a:cubicBezTo>
                    <a:pt x="280" y="683"/>
                    <a:pt x="280" y="695"/>
                    <a:pt x="286" y="708"/>
                  </a:cubicBezTo>
                  <a:cubicBezTo>
                    <a:pt x="312" y="771"/>
                    <a:pt x="350" y="835"/>
                    <a:pt x="401" y="880"/>
                  </a:cubicBezTo>
                  <a:cubicBezTo>
                    <a:pt x="409" y="887"/>
                    <a:pt x="419" y="890"/>
                    <a:pt x="428" y="890"/>
                  </a:cubicBezTo>
                  <a:cubicBezTo>
                    <a:pt x="451" y="890"/>
                    <a:pt x="470" y="869"/>
                    <a:pt x="470" y="841"/>
                  </a:cubicBezTo>
                  <a:cubicBezTo>
                    <a:pt x="489" y="829"/>
                    <a:pt x="496" y="803"/>
                    <a:pt x="489" y="784"/>
                  </a:cubicBezTo>
                  <a:lnTo>
                    <a:pt x="489" y="784"/>
                  </a:lnTo>
                  <a:cubicBezTo>
                    <a:pt x="515" y="822"/>
                    <a:pt x="540" y="867"/>
                    <a:pt x="566" y="905"/>
                  </a:cubicBezTo>
                  <a:cubicBezTo>
                    <a:pt x="578" y="917"/>
                    <a:pt x="593" y="923"/>
                    <a:pt x="609" y="923"/>
                  </a:cubicBezTo>
                  <a:cubicBezTo>
                    <a:pt x="632" y="923"/>
                    <a:pt x="656" y="909"/>
                    <a:pt x="667" y="886"/>
                  </a:cubicBezTo>
                  <a:cubicBezTo>
                    <a:pt x="671" y="886"/>
                    <a:pt x="674" y="887"/>
                    <a:pt x="677" y="887"/>
                  </a:cubicBezTo>
                  <a:cubicBezTo>
                    <a:pt x="711" y="887"/>
                    <a:pt x="737" y="857"/>
                    <a:pt x="737" y="816"/>
                  </a:cubicBezTo>
                  <a:lnTo>
                    <a:pt x="733" y="793"/>
                  </a:lnTo>
                  <a:lnTo>
                    <a:pt x="733" y="793"/>
                  </a:lnTo>
                  <a:cubicBezTo>
                    <a:pt x="744" y="807"/>
                    <a:pt x="759" y="813"/>
                    <a:pt x="773" y="813"/>
                  </a:cubicBezTo>
                  <a:cubicBezTo>
                    <a:pt x="805" y="813"/>
                    <a:pt x="837" y="781"/>
                    <a:pt x="833" y="746"/>
                  </a:cubicBezTo>
                  <a:lnTo>
                    <a:pt x="833" y="746"/>
                  </a:lnTo>
                  <a:cubicBezTo>
                    <a:pt x="844" y="756"/>
                    <a:pt x="858" y="760"/>
                    <a:pt x="871" y="760"/>
                  </a:cubicBezTo>
                  <a:cubicBezTo>
                    <a:pt x="901" y="760"/>
                    <a:pt x="930" y="739"/>
                    <a:pt x="934" y="708"/>
                  </a:cubicBezTo>
                  <a:lnTo>
                    <a:pt x="934" y="689"/>
                  </a:lnTo>
                  <a:cubicBezTo>
                    <a:pt x="946" y="705"/>
                    <a:pt x="961" y="712"/>
                    <a:pt x="978" y="712"/>
                  </a:cubicBezTo>
                  <a:cubicBezTo>
                    <a:pt x="1007" y="712"/>
                    <a:pt x="1038" y="688"/>
                    <a:pt x="1042" y="651"/>
                  </a:cubicBezTo>
                  <a:cubicBezTo>
                    <a:pt x="1052" y="668"/>
                    <a:pt x="1071" y="676"/>
                    <a:pt x="1089" y="676"/>
                  </a:cubicBezTo>
                  <a:cubicBezTo>
                    <a:pt x="1118" y="676"/>
                    <a:pt x="1148" y="656"/>
                    <a:pt x="1144" y="625"/>
                  </a:cubicBezTo>
                  <a:lnTo>
                    <a:pt x="1144" y="562"/>
                  </a:lnTo>
                  <a:cubicBezTo>
                    <a:pt x="1176" y="594"/>
                    <a:pt x="1208" y="625"/>
                    <a:pt x="1239" y="651"/>
                  </a:cubicBezTo>
                  <a:cubicBezTo>
                    <a:pt x="1250" y="660"/>
                    <a:pt x="1262" y="665"/>
                    <a:pt x="1273" y="665"/>
                  </a:cubicBezTo>
                  <a:cubicBezTo>
                    <a:pt x="1321" y="665"/>
                    <a:pt x="1361" y="591"/>
                    <a:pt x="1309" y="555"/>
                  </a:cubicBezTo>
                  <a:cubicBezTo>
                    <a:pt x="1214" y="466"/>
                    <a:pt x="1131" y="371"/>
                    <a:pt x="1068" y="263"/>
                  </a:cubicBezTo>
                  <a:cubicBezTo>
                    <a:pt x="1057" y="244"/>
                    <a:pt x="1041" y="236"/>
                    <a:pt x="1024" y="236"/>
                  </a:cubicBezTo>
                  <a:cubicBezTo>
                    <a:pt x="990" y="236"/>
                    <a:pt x="953" y="267"/>
                    <a:pt x="953" y="301"/>
                  </a:cubicBezTo>
                  <a:cubicBezTo>
                    <a:pt x="941" y="289"/>
                    <a:pt x="926" y="284"/>
                    <a:pt x="910" y="284"/>
                  </a:cubicBezTo>
                  <a:cubicBezTo>
                    <a:pt x="885" y="284"/>
                    <a:pt x="860" y="299"/>
                    <a:pt x="852" y="327"/>
                  </a:cubicBezTo>
                  <a:lnTo>
                    <a:pt x="845" y="314"/>
                  </a:lnTo>
                  <a:cubicBezTo>
                    <a:pt x="833" y="292"/>
                    <a:pt x="812" y="282"/>
                    <a:pt x="792" y="282"/>
                  </a:cubicBezTo>
                  <a:cubicBezTo>
                    <a:pt x="759" y="282"/>
                    <a:pt x="727" y="307"/>
                    <a:pt x="731" y="346"/>
                  </a:cubicBezTo>
                  <a:lnTo>
                    <a:pt x="693" y="289"/>
                  </a:lnTo>
                  <a:cubicBezTo>
                    <a:pt x="683" y="272"/>
                    <a:pt x="666" y="264"/>
                    <a:pt x="649" y="264"/>
                  </a:cubicBezTo>
                  <a:cubicBezTo>
                    <a:pt x="634" y="264"/>
                    <a:pt x="619" y="270"/>
                    <a:pt x="610" y="282"/>
                  </a:cubicBezTo>
                  <a:lnTo>
                    <a:pt x="604" y="263"/>
                  </a:lnTo>
                  <a:cubicBezTo>
                    <a:pt x="593" y="239"/>
                    <a:pt x="574" y="229"/>
                    <a:pt x="555" y="229"/>
                  </a:cubicBezTo>
                  <a:cubicBezTo>
                    <a:pt x="517" y="229"/>
                    <a:pt x="479" y="266"/>
                    <a:pt x="496" y="308"/>
                  </a:cubicBezTo>
                  <a:cubicBezTo>
                    <a:pt x="515" y="358"/>
                    <a:pt x="528" y="409"/>
                    <a:pt x="547" y="454"/>
                  </a:cubicBezTo>
                  <a:lnTo>
                    <a:pt x="540" y="441"/>
                  </a:lnTo>
                  <a:cubicBezTo>
                    <a:pt x="521" y="397"/>
                    <a:pt x="502" y="358"/>
                    <a:pt x="477" y="314"/>
                  </a:cubicBezTo>
                  <a:cubicBezTo>
                    <a:pt x="467" y="294"/>
                    <a:pt x="448" y="285"/>
                    <a:pt x="429" y="285"/>
                  </a:cubicBezTo>
                  <a:cubicBezTo>
                    <a:pt x="399" y="285"/>
                    <a:pt x="369" y="307"/>
                    <a:pt x="369" y="346"/>
                  </a:cubicBezTo>
                  <a:cubicBezTo>
                    <a:pt x="350" y="301"/>
                    <a:pt x="337" y="257"/>
                    <a:pt x="318" y="212"/>
                  </a:cubicBezTo>
                  <a:cubicBezTo>
                    <a:pt x="308" y="189"/>
                    <a:pt x="289" y="176"/>
                    <a:pt x="269" y="176"/>
                  </a:cubicBezTo>
                  <a:cubicBezTo>
                    <a:pt x="262" y="176"/>
                    <a:pt x="255" y="177"/>
                    <a:pt x="248" y="180"/>
                  </a:cubicBezTo>
                  <a:cubicBezTo>
                    <a:pt x="235" y="149"/>
                    <a:pt x="223" y="117"/>
                    <a:pt x="204" y="85"/>
                  </a:cubicBezTo>
                  <a:cubicBezTo>
                    <a:pt x="197" y="72"/>
                    <a:pt x="191" y="66"/>
                    <a:pt x="178" y="66"/>
                  </a:cubicBezTo>
                  <a:cubicBezTo>
                    <a:pt x="172" y="53"/>
                    <a:pt x="165" y="41"/>
                    <a:pt x="159" y="28"/>
                  </a:cubicBezTo>
                  <a:cubicBezTo>
                    <a:pt x="140" y="9"/>
                    <a:pt x="116" y="1"/>
                    <a:pt x="9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8"/>
            <p:cNvSpPr/>
            <p:nvPr/>
          </p:nvSpPr>
          <p:spPr>
            <a:xfrm flipH="1">
              <a:off x="1173769" y="4136251"/>
              <a:ext cx="37613" cy="43907"/>
            </a:xfrm>
            <a:custGeom>
              <a:rect b="b" l="l" r="r" t="t"/>
              <a:pathLst>
                <a:path extrusionOk="0" h="286" w="245">
                  <a:moveTo>
                    <a:pt x="33" y="1"/>
                  </a:moveTo>
                  <a:cubicBezTo>
                    <a:pt x="29" y="1"/>
                    <a:pt x="24" y="1"/>
                    <a:pt x="19" y="3"/>
                  </a:cubicBezTo>
                  <a:cubicBezTo>
                    <a:pt x="6" y="9"/>
                    <a:pt x="0" y="22"/>
                    <a:pt x="6" y="41"/>
                  </a:cubicBezTo>
                  <a:cubicBezTo>
                    <a:pt x="19" y="86"/>
                    <a:pt x="38" y="130"/>
                    <a:pt x="70" y="175"/>
                  </a:cubicBezTo>
                  <a:cubicBezTo>
                    <a:pt x="83" y="194"/>
                    <a:pt x="95" y="213"/>
                    <a:pt x="114" y="232"/>
                  </a:cubicBezTo>
                  <a:cubicBezTo>
                    <a:pt x="134" y="251"/>
                    <a:pt x="153" y="270"/>
                    <a:pt x="178" y="283"/>
                  </a:cubicBezTo>
                  <a:cubicBezTo>
                    <a:pt x="183" y="284"/>
                    <a:pt x="188" y="285"/>
                    <a:pt x="193" y="285"/>
                  </a:cubicBezTo>
                  <a:cubicBezTo>
                    <a:pt x="224" y="285"/>
                    <a:pt x="244" y="253"/>
                    <a:pt x="223" y="225"/>
                  </a:cubicBezTo>
                  <a:cubicBezTo>
                    <a:pt x="203" y="206"/>
                    <a:pt x="184" y="187"/>
                    <a:pt x="165" y="175"/>
                  </a:cubicBezTo>
                  <a:lnTo>
                    <a:pt x="165" y="168"/>
                  </a:lnTo>
                  <a:lnTo>
                    <a:pt x="153" y="156"/>
                  </a:lnTo>
                  <a:cubicBezTo>
                    <a:pt x="140" y="149"/>
                    <a:pt x="134" y="136"/>
                    <a:pt x="127" y="130"/>
                  </a:cubicBezTo>
                  <a:cubicBezTo>
                    <a:pt x="102" y="92"/>
                    <a:pt x="76" y="54"/>
                    <a:pt x="57" y="16"/>
                  </a:cubicBezTo>
                  <a:cubicBezTo>
                    <a:pt x="53" y="6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8"/>
            <p:cNvSpPr/>
            <p:nvPr/>
          </p:nvSpPr>
          <p:spPr>
            <a:xfrm flipH="1">
              <a:off x="573496" y="4014354"/>
              <a:ext cx="144311" cy="164116"/>
            </a:xfrm>
            <a:custGeom>
              <a:rect b="b" l="l" r="r" t="t"/>
              <a:pathLst>
                <a:path extrusionOk="0" h="1069" w="940">
                  <a:moveTo>
                    <a:pt x="400" y="1"/>
                  </a:moveTo>
                  <a:cubicBezTo>
                    <a:pt x="355" y="1"/>
                    <a:pt x="313" y="51"/>
                    <a:pt x="350" y="98"/>
                  </a:cubicBezTo>
                  <a:lnTo>
                    <a:pt x="414" y="193"/>
                  </a:lnTo>
                  <a:lnTo>
                    <a:pt x="388" y="168"/>
                  </a:lnTo>
                  <a:cubicBezTo>
                    <a:pt x="376" y="157"/>
                    <a:pt x="363" y="152"/>
                    <a:pt x="351" y="152"/>
                  </a:cubicBezTo>
                  <a:cubicBezTo>
                    <a:pt x="310" y="152"/>
                    <a:pt x="281" y="210"/>
                    <a:pt x="306" y="244"/>
                  </a:cubicBezTo>
                  <a:lnTo>
                    <a:pt x="344" y="301"/>
                  </a:lnTo>
                  <a:cubicBezTo>
                    <a:pt x="344" y="308"/>
                    <a:pt x="344" y="314"/>
                    <a:pt x="350" y="320"/>
                  </a:cubicBezTo>
                  <a:lnTo>
                    <a:pt x="363" y="346"/>
                  </a:lnTo>
                  <a:lnTo>
                    <a:pt x="363" y="346"/>
                  </a:lnTo>
                  <a:lnTo>
                    <a:pt x="287" y="270"/>
                  </a:lnTo>
                  <a:cubicBezTo>
                    <a:pt x="276" y="261"/>
                    <a:pt x="265" y="257"/>
                    <a:pt x="254" y="257"/>
                  </a:cubicBezTo>
                  <a:cubicBezTo>
                    <a:pt x="215" y="257"/>
                    <a:pt x="177" y="300"/>
                    <a:pt x="191" y="339"/>
                  </a:cubicBezTo>
                  <a:cubicBezTo>
                    <a:pt x="229" y="409"/>
                    <a:pt x="261" y="479"/>
                    <a:pt x="293" y="549"/>
                  </a:cubicBezTo>
                  <a:cubicBezTo>
                    <a:pt x="261" y="511"/>
                    <a:pt x="229" y="473"/>
                    <a:pt x="198" y="441"/>
                  </a:cubicBezTo>
                  <a:cubicBezTo>
                    <a:pt x="183" y="424"/>
                    <a:pt x="165" y="417"/>
                    <a:pt x="148" y="417"/>
                  </a:cubicBezTo>
                  <a:cubicBezTo>
                    <a:pt x="120" y="417"/>
                    <a:pt x="94" y="437"/>
                    <a:pt x="90" y="473"/>
                  </a:cubicBezTo>
                  <a:cubicBezTo>
                    <a:pt x="58" y="479"/>
                    <a:pt x="39" y="517"/>
                    <a:pt x="51" y="549"/>
                  </a:cubicBezTo>
                  <a:cubicBezTo>
                    <a:pt x="58" y="568"/>
                    <a:pt x="64" y="581"/>
                    <a:pt x="71" y="600"/>
                  </a:cubicBezTo>
                  <a:cubicBezTo>
                    <a:pt x="26" y="600"/>
                    <a:pt x="1" y="645"/>
                    <a:pt x="13" y="683"/>
                  </a:cubicBezTo>
                  <a:cubicBezTo>
                    <a:pt x="64" y="797"/>
                    <a:pt x="109" y="918"/>
                    <a:pt x="172" y="1032"/>
                  </a:cubicBezTo>
                  <a:cubicBezTo>
                    <a:pt x="182" y="1056"/>
                    <a:pt x="202" y="1069"/>
                    <a:pt x="224" y="1069"/>
                  </a:cubicBezTo>
                  <a:cubicBezTo>
                    <a:pt x="232" y="1069"/>
                    <a:pt x="240" y="1067"/>
                    <a:pt x="248" y="1064"/>
                  </a:cubicBezTo>
                  <a:cubicBezTo>
                    <a:pt x="280" y="1051"/>
                    <a:pt x="299" y="1013"/>
                    <a:pt x="293" y="975"/>
                  </a:cubicBezTo>
                  <a:cubicBezTo>
                    <a:pt x="287" y="962"/>
                    <a:pt x="280" y="943"/>
                    <a:pt x="261" y="937"/>
                  </a:cubicBezTo>
                  <a:cubicBezTo>
                    <a:pt x="280" y="930"/>
                    <a:pt x="299" y="911"/>
                    <a:pt x="299" y="892"/>
                  </a:cubicBezTo>
                  <a:cubicBezTo>
                    <a:pt x="310" y="902"/>
                    <a:pt x="323" y="906"/>
                    <a:pt x="335" y="906"/>
                  </a:cubicBezTo>
                  <a:cubicBezTo>
                    <a:pt x="375" y="906"/>
                    <a:pt x="414" y="866"/>
                    <a:pt x="395" y="822"/>
                  </a:cubicBezTo>
                  <a:lnTo>
                    <a:pt x="382" y="797"/>
                  </a:lnTo>
                  <a:lnTo>
                    <a:pt x="382" y="797"/>
                  </a:lnTo>
                  <a:cubicBezTo>
                    <a:pt x="407" y="822"/>
                    <a:pt x="426" y="842"/>
                    <a:pt x="452" y="861"/>
                  </a:cubicBezTo>
                  <a:cubicBezTo>
                    <a:pt x="463" y="867"/>
                    <a:pt x="474" y="870"/>
                    <a:pt x="485" y="870"/>
                  </a:cubicBezTo>
                  <a:cubicBezTo>
                    <a:pt x="526" y="870"/>
                    <a:pt x="561" y="831"/>
                    <a:pt x="541" y="791"/>
                  </a:cubicBezTo>
                  <a:cubicBezTo>
                    <a:pt x="528" y="753"/>
                    <a:pt x="509" y="721"/>
                    <a:pt x="490" y="683"/>
                  </a:cubicBezTo>
                  <a:lnTo>
                    <a:pt x="490" y="683"/>
                  </a:lnTo>
                  <a:cubicBezTo>
                    <a:pt x="503" y="695"/>
                    <a:pt x="509" y="702"/>
                    <a:pt x="522" y="714"/>
                  </a:cubicBezTo>
                  <a:cubicBezTo>
                    <a:pt x="530" y="721"/>
                    <a:pt x="539" y="724"/>
                    <a:pt x="548" y="724"/>
                  </a:cubicBezTo>
                  <a:cubicBezTo>
                    <a:pt x="565" y="724"/>
                    <a:pt x="581" y="712"/>
                    <a:pt x="585" y="695"/>
                  </a:cubicBezTo>
                  <a:lnTo>
                    <a:pt x="604" y="714"/>
                  </a:lnTo>
                  <a:cubicBezTo>
                    <a:pt x="616" y="725"/>
                    <a:pt x="628" y="729"/>
                    <a:pt x="640" y="729"/>
                  </a:cubicBezTo>
                  <a:cubicBezTo>
                    <a:pt x="676" y="729"/>
                    <a:pt x="703" y="683"/>
                    <a:pt x="693" y="645"/>
                  </a:cubicBezTo>
                  <a:lnTo>
                    <a:pt x="693" y="645"/>
                  </a:lnTo>
                  <a:lnTo>
                    <a:pt x="731" y="676"/>
                  </a:lnTo>
                  <a:cubicBezTo>
                    <a:pt x="741" y="686"/>
                    <a:pt x="752" y="690"/>
                    <a:pt x="763" y="690"/>
                  </a:cubicBezTo>
                  <a:cubicBezTo>
                    <a:pt x="796" y="690"/>
                    <a:pt x="827" y="653"/>
                    <a:pt x="808" y="619"/>
                  </a:cubicBezTo>
                  <a:cubicBezTo>
                    <a:pt x="808" y="613"/>
                    <a:pt x="808" y="606"/>
                    <a:pt x="801" y="600"/>
                  </a:cubicBezTo>
                  <a:lnTo>
                    <a:pt x="801" y="600"/>
                  </a:lnTo>
                  <a:cubicBezTo>
                    <a:pt x="808" y="603"/>
                    <a:pt x="814" y="605"/>
                    <a:pt x="820" y="605"/>
                  </a:cubicBezTo>
                  <a:cubicBezTo>
                    <a:pt x="827" y="605"/>
                    <a:pt x="833" y="603"/>
                    <a:pt x="839" y="600"/>
                  </a:cubicBezTo>
                  <a:cubicBezTo>
                    <a:pt x="848" y="606"/>
                    <a:pt x="857" y="609"/>
                    <a:pt x="865" y="609"/>
                  </a:cubicBezTo>
                  <a:cubicBezTo>
                    <a:pt x="904" y="609"/>
                    <a:pt x="939" y="559"/>
                    <a:pt x="903" y="517"/>
                  </a:cubicBezTo>
                  <a:lnTo>
                    <a:pt x="592" y="155"/>
                  </a:lnTo>
                  <a:cubicBezTo>
                    <a:pt x="579" y="142"/>
                    <a:pt x="566" y="136"/>
                    <a:pt x="547" y="136"/>
                  </a:cubicBezTo>
                  <a:lnTo>
                    <a:pt x="445" y="22"/>
                  </a:lnTo>
                  <a:cubicBezTo>
                    <a:pt x="432" y="7"/>
                    <a:pt x="416" y="1"/>
                    <a:pt x="400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8"/>
            <p:cNvSpPr/>
            <p:nvPr/>
          </p:nvSpPr>
          <p:spPr>
            <a:xfrm flipH="1">
              <a:off x="720571" y="4118135"/>
              <a:ext cx="18730" cy="32240"/>
            </a:xfrm>
            <a:custGeom>
              <a:rect b="b" l="l" r="r" t="t"/>
              <a:pathLst>
                <a:path extrusionOk="0" h="210" w="122">
                  <a:moveTo>
                    <a:pt x="26" y="0"/>
                  </a:moveTo>
                  <a:cubicBezTo>
                    <a:pt x="7" y="0"/>
                    <a:pt x="1" y="13"/>
                    <a:pt x="1" y="26"/>
                  </a:cubicBezTo>
                  <a:cubicBezTo>
                    <a:pt x="7" y="77"/>
                    <a:pt x="26" y="127"/>
                    <a:pt x="52" y="172"/>
                  </a:cubicBezTo>
                  <a:cubicBezTo>
                    <a:pt x="58" y="185"/>
                    <a:pt x="71" y="204"/>
                    <a:pt x="90" y="210"/>
                  </a:cubicBezTo>
                  <a:cubicBezTo>
                    <a:pt x="96" y="210"/>
                    <a:pt x="109" y="204"/>
                    <a:pt x="115" y="191"/>
                  </a:cubicBezTo>
                  <a:cubicBezTo>
                    <a:pt x="122" y="178"/>
                    <a:pt x="115" y="172"/>
                    <a:pt x="109" y="159"/>
                  </a:cubicBezTo>
                  <a:cubicBezTo>
                    <a:pt x="102" y="146"/>
                    <a:pt x="96" y="140"/>
                    <a:pt x="90" y="127"/>
                  </a:cubicBezTo>
                  <a:lnTo>
                    <a:pt x="83" y="115"/>
                  </a:lnTo>
                  <a:cubicBezTo>
                    <a:pt x="77" y="115"/>
                    <a:pt x="77" y="108"/>
                    <a:pt x="77" y="102"/>
                  </a:cubicBezTo>
                  <a:cubicBezTo>
                    <a:pt x="64" y="77"/>
                    <a:pt x="52" y="51"/>
                    <a:pt x="52" y="19"/>
                  </a:cubicBezTo>
                  <a:cubicBezTo>
                    <a:pt x="45" y="7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8"/>
            <p:cNvSpPr/>
            <p:nvPr/>
          </p:nvSpPr>
          <p:spPr>
            <a:xfrm flipH="1">
              <a:off x="709824" y="4043523"/>
              <a:ext cx="14738" cy="21493"/>
            </a:xfrm>
            <a:custGeom>
              <a:rect b="b" l="l" r="r" t="t"/>
              <a:pathLst>
                <a:path extrusionOk="0" h="140" w="96">
                  <a:moveTo>
                    <a:pt x="29" y="1"/>
                  </a:moveTo>
                  <a:cubicBezTo>
                    <a:pt x="26" y="1"/>
                    <a:pt x="23" y="2"/>
                    <a:pt x="19" y="3"/>
                  </a:cubicBezTo>
                  <a:cubicBezTo>
                    <a:pt x="6" y="10"/>
                    <a:pt x="0" y="22"/>
                    <a:pt x="0" y="35"/>
                  </a:cubicBezTo>
                  <a:lnTo>
                    <a:pt x="19" y="80"/>
                  </a:lnTo>
                  <a:lnTo>
                    <a:pt x="26" y="105"/>
                  </a:lnTo>
                  <a:cubicBezTo>
                    <a:pt x="32" y="111"/>
                    <a:pt x="32" y="118"/>
                    <a:pt x="38" y="130"/>
                  </a:cubicBezTo>
                  <a:cubicBezTo>
                    <a:pt x="47" y="135"/>
                    <a:pt x="56" y="139"/>
                    <a:pt x="65" y="139"/>
                  </a:cubicBezTo>
                  <a:cubicBezTo>
                    <a:pt x="69" y="139"/>
                    <a:pt x="73" y="139"/>
                    <a:pt x="76" y="137"/>
                  </a:cubicBezTo>
                  <a:cubicBezTo>
                    <a:pt x="89" y="130"/>
                    <a:pt x="95" y="118"/>
                    <a:pt x="95" y="105"/>
                  </a:cubicBezTo>
                  <a:cubicBezTo>
                    <a:pt x="95" y="92"/>
                    <a:pt x="89" y="86"/>
                    <a:pt x="83" y="80"/>
                  </a:cubicBezTo>
                  <a:lnTo>
                    <a:pt x="70" y="61"/>
                  </a:lnTo>
                  <a:lnTo>
                    <a:pt x="51" y="16"/>
                  </a:lnTo>
                  <a:cubicBezTo>
                    <a:pt x="46" y="7"/>
                    <a:pt x="38" y="1"/>
                    <a:pt x="29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8"/>
            <p:cNvSpPr/>
            <p:nvPr/>
          </p:nvSpPr>
          <p:spPr>
            <a:xfrm flipH="1">
              <a:off x="684493" y="4016810"/>
              <a:ext cx="18730" cy="25792"/>
            </a:xfrm>
            <a:custGeom>
              <a:rect b="b" l="l" r="r" t="t"/>
              <a:pathLst>
                <a:path extrusionOk="0" h="168" w="122">
                  <a:moveTo>
                    <a:pt x="32" y="1"/>
                  </a:moveTo>
                  <a:cubicBezTo>
                    <a:pt x="26" y="1"/>
                    <a:pt x="20" y="3"/>
                    <a:pt x="14" y="6"/>
                  </a:cubicBezTo>
                  <a:cubicBezTo>
                    <a:pt x="7" y="6"/>
                    <a:pt x="1" y="18"/>
                    <a:pt x="7" y="31"/>
                  </a:cubicBezTo>
                  <a:cubicBezTo>
                    <a:pt x="20" y="57"/>
                    <a:pt x="33" y="76"/>
                    <a:pt x="45" y="101"/>
                  </a:cubicBezTo>
                  <a:cubicBezTo>
                    <a:pt x="58" y="120"/>
                    <a:pt x="58" y="126"/>
                    <a:pt x="64" y="139"/>
                  </a:cubicBezTo>
                  <a:lnTo>
                    <a:pt x="77" y="152"/>
                  </a:lnTo>
                  <a:cubicBezTo>
                    <a:pt x="84" y="158"/>
                    <a:pt x="90" y="165"/>
                    <a:pt x="103" y="165"/>
                  </a:cubicBezTo>
                  <a:cubicBezTo>
                    <a:pt x="104" y="166"/>
                    <a:pt x="106" y="167"/>
                    <a:pt x="109" y="167"/>
                  </a:cubicBezTo>
                  <a:cubicBezTo>
                    <a:pt x="115" y="167"/>
                    <a:pt x="122" y="161"/>
                    <a:pt x="122" y="152"/>
                  </a:cubicBezTo>
                  <a:cubicBezTo>
                    <a:pt x="122" y="146"/>
                    <a:pt x="122" y="139"/>
                    <a:pt x="122" y="126"/>
                  </a:cubicBezTo>
                  <a:cubicBezTo>
                    <a:pt x="122" y="120"/>
                    <a:pt x="115" y="120"/>
                    <a:pt x="109" y="114"/>
                  </a:cubicBezTo>
                  <a:cubicBezTo>
                    <a:pt x="103" y="101"/>
                    <a:pt x="96" y="88"/>
                    <a:pt x="90" y="76"/>
                  </a:cubicBezTo>
                  <a:lnTo>
                    <a:pt x="45" y="6"/>
                  </a:lnTo>
                  <a:cubicBezTo>
                    <a:pt x="42" y="3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8"/>
            <p:cNvSpPr/>
            <p:nvPr/>
          </p:nvSpPr>
          <p:spPr>
            <a:xfrm flipH="1">
              <a:off x="1099157" y="4278105"/>
              <a:ext cx="31626" cy="27481"/>
            </a:xfrm>
            <a:custGeom>
              <a:rect b="b" l="l" r="r" t="t"/>
              <a:pathLst>
                <a:path extrusionOk="0" h="179" w="206">
                  <a:moveTo>
                    <a:pt x="31" y="1"/>
                  </a:moveTo>
                  <a:cubicBezTo>
                    <a:pt x="13" y="1"/>
                    <a:pt x="0" y="24"/>
                    <a:pt x="15" y="39"/>
                  </a:cubicBezTo>
                  <a:lnTo>
                    <a:pt x="92" y="109"/>
                  </a:lnTo>
                  <a:lnTo>
                    <a:pt x="130" y="147"/>
                  </a:lnTo>
                  <a:lnTo>
                    <a:pt x="149" y="166"/>
                  </a:lnTo>
                  <a:cubicBezTo>
                    <a:pt x="161" y="166"/>
                    <a:pt x="168" y="172"/>
                    <a:pt x="174" y="178"/>
                  </a:cubicBezTo>
                  <a:cubicBezTo>
                    <a:pt x="187" y="178"/>
                    <a:pt x="206" y="166"/>
                    <a:pt x="200" y="153"/>
                  </a:cubicBezTo>
                  <a:cubicBezTo>
                    <a:pt x="193" y="147"/>
                    <a:pt x="187" y="134"/>
                    <a:pt x="180" y="128"/>
                  </a:cubicBezTo>
                  <a:cubicBezTo>
                    <a:pt x="174" y="121"/>
                    <a:pt x="168" y="115"/>
                    <a:pt x="161" y="109"/>
                  </a:cubicBezTo>
                  <a:lnTo>
                    <a:pt x="123" y="77"/>
                  </a:lnTo>
                  <a:lnTo>
                    <a:pt x="47" y="7"/>
                  </a:lnTo>
                  <a:cubicBezTo>
                    <a:pt x="42" y="3"/>
                    <a:pt x="36" y="1"/>
                    <a:pt x="31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8"/>
            <p:cNvSpPr/>
            <p:nvPr/>
          </p:nvSpPr>
          <p:spPr>
            <a:xfrm flipH="1">
              <a:off x="980024" y="4302669"/>
              <a:ext cx="164730" cy="98254"/>
            </a:xfrm>
            <a:custGeom>
              <a:rect b="b" l="l" r="r" t="t"/>
              <a:pathLst>
                <a:path extrusionOk="0" h="640" w="1073">
                  <a:moveTo>
                    <a:pt x="822" y="0"/>
                  </a:moveTo>
                  <a:cubicBezTo>
                    <a:pt x="796" y="0"/>
                    <a:pt x="770" y="18"/>
                    <a:pt x="761" y="44"/>
                  </a:cubicBezTo>
                  <a:cubicBezTo>
                    <a:pt x="758" y="43"/>
                    <a:pt x="754" y="43"/>
                    <a:pt x="751" y="43"/>
                  </a:cubicBezTo>
                  <a:cubicBezTo>
                    <a:pt x="716" y="43"/>
                    <a:pt x="685" y="73"/>
                    <a:pt x="691" y="114"/>
                  </a:cubicBezTo>
                  <a:lnTo>
                    <a:pt x="691" y="126"/>
                  </a:lnTo>
                  <a:lnTo>
                    <a:pt x="659" y="107"/>
                  </a:lnTo>
                  <a:cubicBezTo>
                    <a:pt x="647" y="99"/>
                    <a:pt x="635" y="96"/>
                    <a:pt x="622" y="96"/>
                  </a:cubicBezTo>
                  <a:cubicBezTo>
                    <a:pt x="596" y="96"/>
                    <a:pt x="571" y="113"/>
                    <a:pt x="557" y="139"/>
                  </a:cubicBezTo>
                  <a:lnTo>
                    <a:pt x="545" y="126"/>
                  </a:lnTo>
                  <a:cubicBezTo>
                    <a:pt x="534" y="119"/>
                    <a:pt x="523" y="116"/>
                    <a:pt x="512" y="116"/>
                  </a:cubicBezTo>
                  <a:cubicBezTo>
                    <a:pt x="482" y="116"/>
                    <a:pt x="454" y="139"/>
                    <a:pt x="449" y="171"/>
                  </a:cubicBezTo>
                  <a:lnTo>
                    <a:pt x="430" y="158"/>
                  </a:lnTo>
                  <a:cubicBezTo>
                    <a:pt x="419" y="149"/>
                    <a:pt x="408" y="145"/>
                    <a:pt x="397" y="145"/>
                  </a:cubicBezTo>
                  <a:cubicBezTo>
                    <a:pt x="363" y="145"/>
                    <a:pt x="335" y="183"/>
                    <a:pt x="354" y="222"/>
                  </a:cubicBezTo>
                  <a:lnTo>
                    <a:pt x="335" y="209"/>
                  </a:lnTo>
                  <a:cubicBezTo>
                    <a:pt x="328" y="205"/>
                    <a:pt x="319" y="203"/>
                    <a:pt x="311" y="203"/>
                  </a:cubicBezTo>
                  <a:cubicBezTo>
                    <a:pt x="285" y="203"/>
                    <a:pt x="259" y="224"/>
                    <a:pt x="259" y="254"/>
                  </a:cubicBezTo>
                  <a:lnTo>
                    <a:pt x="233" y="234"/>
                  </a:lnTo>
                  <a:cubicBezTo>
                    <a:pt x="223" y="227"/>
                    <a:pt x="212" y="223"/>
                    <a:pt x="202" y="223"/>
                  </a:cubicBezTo>
                  <a:cubicBezTo>
                    <a:pt x="186" y="223"/>
                    <a:pt x="171" y="232"/>
                    <a:pt x="163" y="247"/>
                  </a:cubicBezTo>
                  <a:lnTo>
                    <a:pt x="36" y="152"/>
                  </a:lnTo>
                  <a:cubicBezTo>
                    <a:pt x="33" y="149"/>
                    <a:pt x="29" y="148"/>
                    <a:pt x="26" y="148"/>
                  </a:cubicBezTo>
                  <a:cubicBezTo>
                    <a:pt x="11" y="148"/>
                    <a:pt x="1" y="168"/>
                    <a:pt x="11" y="184"/>
                  </a:cubicBezTo>
                  <a:cubicBezTo>
                    <a:pt x="183" y="336"/>
                    <a:pt x="360" y="482"/>
                    <a:pt x="538" y="628"/>
                  </a:cubicBezTo>
                  <a:cubicBezTo>
                    <a:pt x="546" y="636"/>
                    <a:pt x="554" y="640"/>
                    <a:pt x="563" y="640"/>
                  </a:cubicBezTo>
                  <a:cubicBezTo>
                    <a:pt x="576" y="640"/>
                    <a:pt x="588" y="631"/>
                    <a:pt x="596" y="616"/>
                  </a:cubicBezTo>
                  <a:cubicBezTo>
                    <a:pt x="640" y="616"/>
                    <a:pt x="659" y="559"/>
                    <a:pt x="621" y="527"/>
                  </a:cubicBezTo>
                  <a:lnTo>
                    <a:pt x="596" y="508"/>
                  </a:lnTo>
                  <a:lnTo>
                    <a:pt x="596" y="508"/>
                  </a:lnTo>
                  <a:cubicBezTo>
                    <a:pt x="599" y="508"/>
                    <a:pt x="601" y="508"/>
                    <a:pt x="604" y="508"/>
                  </a:cubicBezTo>
                  <a:cubicBezTo>
                    <a:pt x="651" y="508"/>
                    <a:pt x="683" y="461"/>
                    <a:pt x="653" y="425"/>
                  </a:cubicBezTo>
                  <a:lnTo>
                    <a:pt x="627" y="393"/>
                  </a:lnTo>
                  <a:lnTo>
                    <a:pt x="634" y="393"/>
                  </a:lnTo>
                  <a:cubicBezTo>
                    <a:pt x="640" y="397"/>
                    <a:pt x="647" y="398"/>
                    <a:pt x="654" y="398"/>
                  </a:cubicBezTo>
                  <a:cubicBezTo>
                    <a:pt x="674" y="398"/>
                    <a:pt x="694" y="385"/>
                    <a:pt x="704" y="362"/>
                  </a:cubicBezTo>
                  <a:cubicBezTo>
                    <a:pt x="723" y="368"/>
                    <a:pt x="742" y="381"/>
                    <a:pt x="761" y="387"/>
                  </a:cubicBezTo>
                  <a:cubicBezTo>
                    <a:pt x="765" y="388"/>
                    <a:pt x="769" y="388"/>
                    <a:pt x="772" y="388"/>
                  </a:cubicBezTo>
                  <a:cubicBezTo>
                    <a:pt x="806" y="388"/>
                    <a:pt x="837" y="363"/>
                    <a:pt x="837" y="323"/>
                  </a:cubicBezTo>
                  <a:cubicBezTo>
                    <a:pt x="856" y="323"/>
                    <a:pt x="869" y="317"/>
                    <a:pt x="882" y="304"/>
                  </a:cubicBezTo>
                  <a:cubicBezTo>
                    <a:pt x="901" y="285"/>
                    <a:pt x="913" y="266"/>
                    <a:pt x="913" y="241"/>
                  </a:cubicBezTo>
                  <a:cubicBezTo>
                    <a:pt x="932" y="234"/>
                    <a:pt x="951" y="215"/>
                    <a:pt x="958" y="196"/>
                  </a:cubicBezTo>
                  <a:lnTo>
                    <a:pt x="983" y="196"/>
                  </a:lnTo>
                  <a:cubicBezTo>
                    <a:pt x="989" y="198"/>
                    <a:pt x="995" y="198"/>
                    <a:pt x="1000" y="198"/>
                  </a:cubicBezTo>
                  <a:cubicBezTo>
                    <a:pt x="1067" y="198"/>
                    <a:pt x="1073" y="94"/>
                    <a:pt x="1002" y="82"/>
                  </a:cubicBezTo>
                  <a:cubicBezTo>
                    <a:pt x="945" y="76"/>
                    <a:pt x="894" y="50"/>
                    <a:pt x="856" y="12"/>
                  </a:cubicBezTo>
                  <a:cubicBezTo>
                    <a:pt x="846" y="4"/>
                    <a:pt x="834" y="0"/>
                    <a:pt x="822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8"/>
            <p:cNvSpPr/>
            <p:nvPr/>
          </p:nvSpPr>
          <p:spPr>
            <a:xfrm flipH="1">
              <a:off x="1119576" y="4285167"/>
              <a:ext cx="44368" cy="35617"/>
            </a:xfrm>
            <a:custGeom>
              <a:rect b="b" l="l" r="r" t="t"/>
              <a:pathLst>
                <a:path extrusionOk="0" h="232" w="289">
                  <a:moveTo>
                    <a:pt x="36" y="0"/>
                  </a:moveTo>
                  <a:cubicBezTo>
                    <a:pt x="14" y="0"/>
                    <a:pt x="1" y="28"/>
                    <a:pt x="22" y="43"/>
                  </a:cubicBezTo>
                  <a:lnTo>
                    <a:pt x="66" y="94"/>
                  </a:lnTo>
                  <a:cubicBezTo>
                    <a:pt x="85" y="107"/>
                    <a:pt x="104" y="126"/>
                    <a:pt x="123" y="145"/>
                  </a:cubicBezTo>
                  <a:lnTo>
                    <a:pt x="174" y="190"/>
                  </a:lnTo>
                  <a:cubicBezTo>
                    <a:pt x="193" y="202"/>
                    <a:pt x="219" y="228"/>
                    <a:pt x="238" y="228"/>
                  </a:cubicBezTo>
                  <a:cubicBezTo>
                    <a:pt x="243" y="230"/>
                    <a:pt x="248" y="232"/>
                    <a:pt x="253" y="232"/>
                  </a:cubicBezTo>
                  <a:cubicBezTo>
                    <a:pt x="261" y="232"/>
                    <a:pt x="268" y="229"/>
                    <a:pt x="276" y="221"/>
                  </a:cubicBezTo>
                  <a:cubicBezTo>
                    <a:pt x="282" y="215"/>
                    <a:pt x="288" y="196"/>
                    <a:pt x="282" y="183"/>
                  </a:cubicBezTo>
                  <a:cubicBezTo>
                    <a:pt x="282" y="177"/>
                    <a:pt x="276" y="171"/>
                    <a:pt x="276" y="171"/>
                  </a:cubicBezTo>
                  <a:cubicBezTo>
                    <a:pt x="269" y="164"/>
                    <a:pt x="263" y="158"/>
                    <a:pt x="257" y="151"/>
                  </a:cubicBezTo>
                  <a:cubicBezTo>
                    <a:pt x="244" y="145"/>
                    <a:pt x="238" y="139"/>
                    <a:pt x="225" y="132"/>
                  </a:cubicBezTo>
                  <a:lnTo>
                    <a:pt x="168" y="88"/>
                  </a:lnTo>
                  <a:cubicBezTo>
                    <a:pt x="149" y="75"/>
                    <a:pt x="130" y="63"/>
                    <a:pt x="111" y="50"/>
                  </a:cubicBezTo>
                  <a:lnTo>
                    <a:pt x="53" y="5"/>
                  </a:lnTo>
                  <a:cubicBezTo>
                    <a:pt x="47" y="2"/>
                    <a:pt x="41" y="0"/>
                    <a:pt x="36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8"/>
            <p:cNvSpPr/>
            <p:nvPr/>
          </p:nvSpPr>
          <p:spPr>
            <a:xfrm flipH="1">
              <a:off x="1188814" y="3963538"/>
              <a:ext cx="23642" cy="12282"/>
            </a:xfrm>
            <a:custGeom>
              <a:rect b="b" l="l" r="r" t="t"/>
              <a:pathLst>
                <a:path extrusionOk="0" h="80" w="154">
                  <a:moveTo>
                    <a:pt x="32" y="1"/>
                  </a:moveTo>
                  <a:cubicBezTo>
                    <a:pt x="20" y="1"/>
                    <a:pt x="12" y="8"/>
                    <a:pt x="7" y="22"/>
                  </a:cubicBezTo>
                  <a:cubicBezTo>
                    <a:pt x="1" y="29"/>
                    <a:pt x="1" y="35"/>
                    <a:pt x="7" y="41"/>
                  </a:cubicBezTo>
                  <a:cubicBezTo>
                    <a:pt x="7" y="48"/>
                    <a:pt x="13" y="54"/>
                    <a:pt x="20" y="60"/>
                  </a:cubicBezTo>
                  <a:lnTo>
                    <a:pt x="71" y="73"/>
                  </a:lnTo>
                  <a:lnTo>
                    <a:pt x="83" y="73"/>
                  </a:lnTo>
                  <a:cubicBezTo>
                    <a:pt x="90" y="79"/>
                    <a:pt x="96" y="79"/>
                    <a:pt x="102" y="79"/>
                  </a:cubicBezTo>
                  <a:lnTo>
                    <a:pt x="134" y="79"/>
                  </a:lnTo>
                  <a:cubicBezTo>
                    <a:pt x="141" y="79"/>
                    <a:pt x="147" y="73"/>
                    <a:pt x="147" y="67"/>
                  </a:cubicBezTo>
                  <a:cubicBezTo>
                    <a:pt x="153" y="60"/>
                    <a:pt x="147" y="48"/>
                    <a:pt x="141" y="48"/>
                  </a:cubicBezTo>
                  <a:cubicBezTo>
                    <a:pt x="134" y="41"/>
                    <a:pt x="128" y="35"/>
                    <a:pt x="115" y="29"/>
                  </a:cubicBezTo>
                  <a:cubicBezTo>
                    <a:pt x="109" y="29"/>
                    <a:pt x="102" y="22"/>
                    <a:pt x="90" y="22"/>
                  </a:cubicBezTo>
                  <a:lnTo>
                    <a:pt x="45" y="3"/>
                  </a:lnTo>
                  <a:cubicBezTo>
                    <a:pt x="40" y="2"/>
                    <a:pt x="36" y="1"/>
                    <a:pt x="32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8"/>
            <p:cNvSpPr/>
            <p:nvPr/>
          </p:nvSpPr>
          <p:spPr>
            <a:xfrm flipH="1">
              <a:off x="1140915" y="3962924"/>
              <a:ext cx="201114" cy="67703"/>
            </a:xfrm>
            <a:custGeom>
              <a:rect b="b" l="l" r="r" t="t"/>
              <a:pathLst>
                <a:path extrusionOk="0" h="441" w="1310">
                  <a:moveTo>
                    <a:pt x="95" y="1"/>
                  </a:moveTo>
                  <a:cubicBezTo>
                    <a:pt x="45" y="1"/>
                    <a:pt x="1" y="72"/>
                    <a:pt x="44" y="115"/>
                  </a:cubicBezTo>
                  <a:lnTo>
                    <a:pt x="57" y="128"/>
                  </a:lnTo>
                  <a:cubicBezTo>
                    <a:pt x="76" y="147"/>
                    <a:pt x="95" y="166"/>
                    <a:pt x="120" y="185"/>
                  </a:cubicBezTo>
                  <a:cubicBezTo>
                    <a:pt x="101" y="192"/>
                    <a:pt x="101" y="211"/>
                    <a:pt x="114" y="217"/>
                  </a:cubicBezTo>
                  <a:cubicBezTo>
                    <a:pt x="269" y="364"/>
                    <a:pt x="470" y="440"/>
                    <a:pt x="673" y="440"/>
                  </a:cubicBezTo>
                  <a:cubicBezTo>
                    <a:pt x="804" y="440"/>
                    <a:pt x="935" y="409"/>
                    <a:pt x="1054" y="344"/>
                  </a:cubicBezTo>
                  <a:lnTo>
                    <a:pt x="1131" y="331"/>
                  </a:lnTo>
                  <a:cubicBezTo>
                    <a:pt x="1169" y="325"/>
                    <a:pt x="1188" y="287"/>
                    <a:pt x="1182" y="255"/>
                  </a:cubicBezTo>
                  <a:cubicBezTo>
                    <a:pt x="1207" y="223"/>
                    <a:pt x="1239" y="192"/>
                    <a:pt x="1258" y="160"/>
                  </a:cubicBezTo>
                  <a:cubicBezTo>
                    <a:pt x="1309" y="114"/>
                    <a:pt x="1268" y="43"/>
                    <a:pt x="1208" y="43"/>
                  </a:cubicBezTo>
                  <a:cubicBezTo>
                    <a:pt x="1202" y="43"/>
                    <a:pt x="1195" y="43"/>
                    <a:pt x="1188" y="45"/>
                  </a:cubicBezTo>
                  <a:cubicBezTo>
                    <a:pt x="1010" y="90"/>
                    <a:pt x="832" y="115"/>
                    <a:pt x="648" y="128"/>
                  </a:cubicBezTo>
                  <a:cubicBezTo>
                    <a:pt x="654" y="115"/>
                    <a:pt x="654" y="103"/>
                    <a:pt x="648" y="96"/>
                  </a:cubicBezTo>
                  <a:cubicBezTo>
                    <a:pt x="641" y="83"/>
                    <a:pt x="629" y="77"/>
                    <a:pt x="616" y="77"/>
                  </a:cubicBezTo>
                  <a:lnTo>
                    <a:pt x="591" y="71"/>
                  </a:lnTo>
                  <a:cubicBezTo>
                    <a:pt x="571" y="64"/>
                    <a:pt x="552" y="58"/>
                    <a:pt x="527" y="58"/>
                  </a:cubicBezTo>
                  <a:cubicBezTo>
                    <a:pt x="489" y="52"/>
                    <a:pt x="451" y="45"/>
                    <a:pt x="419" y="45"/>
                  </a:cubicBezTo>
                  <a:cubicBezTo>
                    <a:pt x="415" y="44"/>
                    <a:pt x="412" y="44"/>
                    <a:pt x="409" y="44"/>
                  </a:cubicBezTo>
                  <a:cubicBezTo>
                    <a:pt x="396" y="44"/>
                    <a:pt x="387" y="54"/>
                    <a:pt x="387" y="64"/>
                  </a:cubicBezTo>
                  <a:cubicBezTo>
                    <a:pt x="381" y="77"/>
                    <a:pt x="387" y="96"/>
                    <a:pt x="400" y="96"/>
                  </a:cubicBezTo>
                  <a:cubicBezTo>
                    <a:pt x="419" y="103"/>
                    <a:pt x="438" y="109"/>
                    <a:pt x="457" y="115"/>
                  </a:cubicBezTo>
                  <a:cubicBezTo>
                    <a:pt x="336" y="103"/>
                    <a:pt x="228" y="64"/>
                    <a:pt x="120" y="7"/>
                  </a:cubicBezTo>
                  <a:cubicBezTo>
                    <a:pt x="112" y="3"/>
                    <a:pt x="103" y="1"/>
                    <a:pt x="95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8"/>
            <p:cNvSpPr/>
            <p:nvPr/>
          </p:nvSpPr>
          <p:spPr>
            <a:xfrm flipH="1">
              <a:off x="1419098" y="3519090"/>
              <a:ext cx="21647" cy="36078"/>
            </a:xfrm>
            <a:custGeom>
              <a:rect b="b" l="l" r="r" t="t"/>
              <a:pathLst>
                <a:path extrusionOk="0" h="235" w="141">
                  <a:moveTo>
                    <a:pt x="121" y="0"/>
                  </a:moveTo>
                  <a:cubicBezTo>
                    <a:pt x="109" y="7"/>
                    <a:pt x="102" y="13"/>
                    <a:pt x="96" y="19"/>
                  </a:cubicBezTo>
                  <a:cubicBezTo>
                    <a:pt x="64" y="39"/>
                    <a:pt x="45" y="70"/>
                    <a:pt x="26" y="102"/>
                  </a:cubicBezTo>
                  <a:cubicBezTo>
                    <a:pt x="7" y="134"/>
                    <a:pt x="1" y="172"/>
                    <a:pt x="1" y="216"/>
                  </a:cubicBezTo>
                  <a:cubicBezTo>
                    <a:pt x="4" y="228"/>
                    <a:pt x="15" y="234"/>
                    <a:pt x="25" y="234"/>
                  </a:cubicBezTo>
                  <a:cubicBezTo>
                    <a:pt x="32" y="234"/>
                    <a:pt x="40" y="231"/>
                    <a:pt x="45" y="223"/>
                  </a:cubicBezTo>
                  <a:cubicBezTo>
                    <a:pt x="64" y="197"/>
                    <a:pt x="77" y="166"/>
                    <a:pt x="90" y="140"/>
                  </a:cubicBezTo>
                  <a:lnTo>
                    <a:pt x="90" y="128"/>
                  </a:lnTo>
                  <a:cubicBezTo>
                    <a:pt x="90" y="128"/>
                    <a:pt x="90" y="128"/>
                    <a:pt x="90" y="121"/>
                  </a:cubicBezTo>
                  <a:lnTo>
                    <a:pt x="102" y="102"/>
                  </a:lnTo>
                  <a:lnTo>
                    <a:pt x="121" y="83"/>
                  </a:lnTo>
                  <a:cubicBezTo>
                    <a:pt x="121" y="83"/>
                    <a:pt x="121" y="83"/>
                    <a:pt x="121" y="77"/>
                  </a:cubicBezTo>
                  <a:lnTo>
                    <a:pt x="121" y="70"/>
                  </a:lnTo>
                  <a:lnTo>
                    <a:pt x="121" y="64"/>
                  </a:lnTo>
                  <a:cubicBezTo>
                    <a:pt x="128" y="58"/>
                    <a:pt x="134" y="51"/>
                    <a:pt x="141" y="45"/>
                  </a:cubicBezTo>
                  <a:cubicBezTo>
                    <a:pt x="141" y="32"/>
                    <a:pt x="141" y="19"/>
                    <a:pt x="134" y="7"/>
                  </a:cubicBezTo>
                  <a:cubicBezTo>
                    <a:pt x="128" y="7"/>
                    <a:pt x="128" y="0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8"/>
            <p:cNvSpPr/>
            <p:nvPr/>
          </p:nvSpPr>
          <p:spPr>
            <a:xfrm flipH="1">
              <a:off x="1390850" y="3485929"/>
              <a:ext cx="13049" cy="16120"/>
            </a:xfrm>
            <a:custGeom>
              <a:rect b="b" l="l" r="r" t="t"/>
              <a:pathLst>
                <a:path extrusionOk="0" h="105" w="85">
                  <a:moveTo>
                    <a:pt x="78" y="0"/>
                  </a:moveTo>
                  <a:cubicBezTo>
                    <a:pt x="72" y="7"/>
                    <a:pt x="72" y="7"/>
                    <a:pt x="66" y="7"/>
                  </a:cubicBezTo>
                  <a:lnTo>
                    <a:pt x="59" y="13"/>
                  </a:lnTo>
                  <a:lnTo>
                    <a:pt x="47" y="32"/>
                  </a:lnTo>
                  <a:cubicBezTo>
                    <a:pt x="40" y="32"/>
                    <a:pt x="34" y="38"/>
                    <a:pt x="28" y="45"/>
                  </a:cubicBezTo>
                  <a:cubicBezTo>
                    <a:pt x="21" y="51"/>
                    <a:pt x="15" y="58"/>
                    <a:pt x="15" y="64"/>
                  </a:cubicBezTo>
                  <a:cubicBezTo>
                    <a:pt x="0" y="78"/>
                    <a:pt x="23" y="104"/>
                    <a:pt x="40" y="104"/>
                  </a:cubicBezTo>
                  <a:cubicBezTo>
                    <a:pt x="45" y="104"/>
                    <a:pt x="50" y="102"/>
                    <a:pt x="53" y="96"/>
                  </a:cubicBezTo>
                  <a:lnTo>
                    <a:pt x="66" y="77"/>
                  </a:lnTo>
                  <a:cubicBezTo>
                    <a:pt x="72" y="70"/>
                    <a:pt x="72" y="64"/>
                    <a:pt x="78" y="51"/>
                  </a:cubicBezTo>
                  <a:lnTo>
                    <a:pt x="85" y="32"/>
                  </a:lnTo>
                  <a:cubicBezTo>
                    <a:pt x="85" y="32"/>
                    <a:pt x="85" y="26"/>
                    <a:pt x="85" y="26"/>
                  </a:cubicBezTo>
                  <a:cubicBezTo>
                    <a:pt x="85" y="19"/>
                    <a:pt x="85" y="19"/>
                    <a:pt x="85" y="13"/>
                  </a:cubicBezTo>
                  <a:cubicBezTo>
                    <a:pt x="85" y="13"/>
                    <a:pt x="85" y="7"/>
                    <a:pt x="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8"/>
            <p:cNvSpPr/>
            <p:nvPr/>
          </p:nvSpPr>
          <p:spPr>
            <a:xfrm flipH="1">
              <a:off x="1358610" y="3458602"/>
              <a:ext cx="9979" cy="6909"/>
            </a:xfrm>
            <a:custGeom>
              <a:rect b="b" l="l" r="r" t="t"/>
              <a:pathLst>
                <a:path extrusionOk="0" h="45" w="65">
                  <a:moveTo>
                    <a:pt x="33" y="0"/>
                  </a:moveTo>
                  <a:cubicBezTo>
                    <a:pt x="7" y="0"/>
                    <a:pt x="1" y="45"/>
                    <a:pt x="26" y="45"/>
                  </a:cubicBezTo>
                  <a:cubicBezTo>
                    <a:pt x="58" y="45"/>
                    <a:pt x="65" y="0"/>
                    <a:pt x="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8"/>
            <p:cNvSpPr/>
            <p:nvPr/>
          </p:nvSpPr>
          <p:spPr>
            <a:xfrm flipH="1">
              <a:off x="1270796" y="3344228"/>
              <a:ext cx="284017" cy="282021"/>
            </a:xfrm>
            <a:custGeom>
              <a:rect b="b" l="l" r="r" t="t"/>
              <a:pathLst>
                <a:path extrusionOk="0" h="1837" w="1850">
                  <a:moveTo>
                    <a:pt x="121" y="1686"/>
                  </a:moveTo>
                  <a:lnTo>
                    <a:pt x="153" y="1692"/>
                  </a:lnTo>
                  <a:lnTo>
                    <a:pt x="121" y="1711"/>
                  </a:lnTo>
                  <a:lnTo>
                    <a:pt x="121" y="1686"/>
                  </a:lnTo>
                  <a:close/>
                  <a:moveTo>
                    <a:pt x="1790" y="1"/>
                  </a:moveTo>
                  <a:cubicBezTo>
                    <a:pt x="1786" y="1"/>
                    <a:pt x="1783" y="1"/>
                    <a:pt x="1780" y="2"/>
                  </a:cubicBezTo>
                  <a:lnTo>
                    <a:pt x="1760" y="2"/>
                  </a:lnTo>
                  <a:cubicBezTo>
                    <a:pt x="1665" y="27"/>
                    <a:pt x="1576" y="59"/>
                    <a:pt x="1487" y="104"/>
                  </a:cubicBezTo>
                  <a:cubicBezTo>
                    <a:pt x="1482" y="79"/>
                    <a:pt x="1458" y="61"/>
                    <a:pt x="1432" y="61"/>
                  </a:cubicBezTo>
                  <a:cubicBezTo>
                    <a:pt x="1425" y="61"/>
                    <a:pt x="1418" y="63"/>
                    <a:pt x="1411" y="65"/>
                  </a:cubicBezTo>
                  <a:cubicBezTo>
                    <a:pt x="922" y="307"/>
                    <a:pt x="515" y="695"/>
                    <a:pt x="242" y="1171"/>
                  </a:cubicBezTo>
                  <a:cubicBezTo>
                    <a:pt x="204" y="1247"/>
                    <a:pt x="165" y="1324"/>
                    <a:pt x="127" y="1400"/>
                  </a:cubicBezTo>
                  <a:cubicBezTo>
                    <a:pt x="121" y="1400"/>
                    <a:pt x="115" y="1406"/>
                    <a:pt x="108" y="1413"/>
                  </a:cubicBezTo>
                  <a:cubicBezTo>
                    <a:pt x="32" y="1521"/>
                    <a:pt x="0" y="1661"/>
                    <a:pt x="32" y="1794"/>
                  </a:cubicBezTo>
                  <a:cubicBezTo>
                    <a:pt x="37" y="1819"/>
                    <a:pt x="58" y="1836"/>
                    <a:pt x="82" y="1836"/>
                  </a:cubicBezTo>
                  <a:cubicBezTo>
                    <a:pt x="88" y="1836"/>
                    <a:pt x="95" y="1835"/>
                    <a:pt x="102" y="1832"/>
                  </a:cubicBezTo>
                  <a:cubicBezTo>
                    <a:pt x="191" y="1800"/>
                    <a:pt x="267" y="1743"/>
                    <a:pt x="324" y="1661"/>
                  </a:cubicBezTo>
                  <a:lnTo>
                    <a:pt x="350" y="1705"/>
                  </a:lnTo>
                  <a:cubicBezTo>
                    <a:pt x="359" y="1724"/>
                    <a:pt x="378" y="1734"/>
                    <a:pt x="397" y="1734"/>
                  </a:cubicBezTo>
                  <a:cubicBezTo>
                    <a:pt x="416" y="1734"/>
                    <a:pt x="436" y="1724"/>
                    <a:pt x="445" y="1705"/>
                  </a:cubicBezTo>
                  <a:cubicBezTo>
                    <a:pt x="648" y="1184"/>
                    <a:pt x="992" y="726"/>
                    <a:pt x="1424" y="377"/>
                  </a:cubicBezTo>
                  <a:cubicBezTo>
                    <a:pt x="1551" y="275"/>
                    <a:pt x="1678" y="186"/>
                    <a:pt x="1811" y="110"/>
                  </a:cubicBezTo>
                  <a:cubicBezTo>
                    <a:pt x="1837" y="97"/>
                    <a:pt x="1849" y="72"/>
                    <a:pt x="1843" y="46"/>
                  </a:cubicBezTo>
                  <a:cubicBezTo>
                    <a:pt x="1838" y="19"/>
                    <a:pt x="1813" y="1"/>
                    <a:pt x="17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8"/>
            <p:cNvSpPr/>
            <p:nvPr/>
          </p:nvSpPr>
          <p:spPr>
            <a:xfrm flipH="1">
              <a:off x="1407431" y="3826442"/>
              <a:ext cx="154" cy="15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F9E4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8"/>
            <p:cNvSpPr/>
            <p:nvPr/>
          </p:nvSpPr>
          <p:spPr>
            <a:xfrm flipH="1">
              <a:off x="1398680" y="3774398"/>
              <a:ext cx="14738" cy="53119"/>
            </a:xfrm>
            <a:custGeom>
              <a:rect b="b" l="l" r="r" t="t"/>
              <a:pathLst>
                <a:path extrusionOk="0" h="346" w="96">
                  <a:moveTo>
                    <a:pt x="66" y="0"/>
                  </a:moveTo>
                  <a:cubicBezTo>
                    <a:pt x="55" y="0"/>
                    <a:pt x="44" y="7"/>
                    <a:pt x="39" y="21"/>
                  </a:cubicBezTo>
                  <a:cubicBezTo>
                    <a:pt x="32" y="47"/>
                    <a:pt x="26" y="72"/>
                    <a:pt x="20" y="98"/>
                  </a:cubicBezTo>
                  <a:cubicBezTo>
                    <a:pt x="7" y="123"/>
                    <a:pt x="7" y="149"/>
                    <a:pt x="1" y="180"/>
                  </a:cubicBezTo>
                  <a:cubicBezTo>
                    <a:pt x="1" y="206"/>
                    <a:pt x="1" y="231"/>
                    <a:pt x="1" y="257"/>
                  </a:cubicBezTo>
                  <a:cubicBezTo>
                    <a:pt x="1" y="269"/>
                    <a:pt x="7" y="288"/>
                    <a:pt x="7" y="301"/>
                  </a:cubicBezTo>
                  <a:cubicBezTo>
                    <a:pt x="13" y="307"/>
                    <a:pt x="20" y="314"/>
                    <a:pt x="20" y="326"/>
                  </a:cubicBezTo>
                  <a:cubicBezTo>
                    <a:pt x="26" y="326"/>
                    <a:pt x="26" y="333"/>
                    <a:pt x="32" y="333"/>
                  </a:cubicBezTo>
                  <a:lnTo>
                    <a:pt x="39" y="339"/>
                  </a:lnTo>
                  <a:cubicBezTo>
                    <a:pt x="46" y="344"/>
                    <a:pt x="53" y="346"/>
                    <a:pt x="60" y="346"/>
                  </a:cubicBezTo>
                  <a:cubicBezTo>
                    <a:pt x="73" y="346"/>
                    <a:pt x="86" y="339"/>
                    <a:pt x="90" y="326"/>
                  </a:cubicBezTo>
                  <a:lnTo>
                    <a:pt x="90" y="320"/>
                  </a:lnTo>
                  <a:cubicBezTo>
                    <a:pt x="90" y="314"/>
                    <a:pt x="96" y="307"/>
                    <a:pt x="96" y="301"/>
                  </a:cubicBezTo>
                  <a:cubicBezTo>
                    <a:pt x="96" y="295"/>
                    <a:pt x="96" y="288"/>
                    <a:pt x="96" y="282"/>
                  </a:cubicBezTo>
                  <a:cubicBezTo>
                    <a:pt x="96" y="269"/>
                    <a:pt x="96" y="257"/>
                    <a:pt x="90" y="244"/>
                  </a:cubicBezTo>
                  <a:cubicBezTo>
                    <a:pt x="90" y="218"/>
                    <a:pt x="83" y="199"/>
                    <a:pt x="83" y="174"/>
                  </a:cubicBezTo>
                  <a:cubicBezTo>
                    <a:pt x="77" y="129"/>
                    <a:pt x="83" y="85"/>
                    <a:pt x="90" y="41"/>
                  </a:cubicBezTo>
                  <a:cubicBezTo>
                    <a:pt x="96" y="28"/>
                    <a:pt x="90" y="9"/>
                    <a:pt x="77" y="2"/>
                  </a:cubicBezTo>
                  <a:cubicBezTo>
                    <a:pt x="74" y="1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8"/>
            <p:cNvSpPr/>
            <p:nvPr/>
          </p:nvSpPr>
          <p:spPr>
            <a:xfrm flipH="1">
              <a:off x="1383020" y="3831969"/>
              <a:ext cx="9825" cy="28248"/>
            </a:xfrm>
            <a:custGeom>
              <a:rect b="b" l="l" r="r" t="t"/>
              <a:pathLst>
                <a:path extrusionOk="0" h="184" w="64">
                  <a:moveTo>
                    <a:pt x="35" y="1"/>
                  </a:moveTo>
                  <a:cubicBezTo>
                    <a:pt x="21" y="1"/>
                    <a:pt x="12" y="12"/>
                    <a:pt x="6" y="28"/>
                  </a:cubicBezTo>
                  <a:cubicBezTo>
                    <a:pt x="6" y="53"/>
                    <a:pt x="6" y="72"/>
                    <a:pt x="0" y="98"/>
                  </a:cubicBezTo>
                  <a:cubicBezTo>
                    <a:pt x="0" y="104"/>
                    <a:pt x="0" y="117"/>
                    <a:pt x="0" y="123"/>
                  </a:cubicBezTo>
                  <a:cubicBezTo>
                    <a:pt x="0" y="129"/>
                    <a:pt x="0" y="136"/>
                    <a:pt x="0" y="142"/>
                  </a:cubicBezTo>
                  <a:cubicBezTo>
                    <a:pt x="6" y="155"/>
                    <a:pt x="6" y="161"/>
                    <a:pt x="13" y="174"/>
                  </a:cubicBezTo>
                  <a:cubicBezTo>
                    <a:pt x="16" y="180"/>
                    <a:pt x="21" y="183"/>
                    <a:pt x="26" y="183"/>
                  </a:cubicBezTo>
                  <a:cubicBezTo>
                    <a:pt x="32" y="183"/>
                    <a:pt x="38" y="180"/>
                    <a:pt x="45" y="174"/>
                  </a:cubicBezTo>
                  <a:cubicBezTo>
                    <a:pt x="45" y="168"/>
                    <a:pt x="51" y="155"/>
                    <a:pt x="57" y="142"/>
                  </a:cubicBezTo>
                  <a:cubicBezTo>
                    <a:pt x="57" y="136"/>
                    <a:pt x="57" y="136"/>
                    <a:pt x="64" y="129"/>
                  </a:cubicBezTo>
                  <a:cubicBezTo>
                    <a:pt x="64" y="117"/>
                    <a:pt x="64" y="110"/>
                    <a:pt x="64" y="104"/>
                  </a:cubicBezTo>
                  <a:cubicBezTo>
                    <a:pt x="64" y="79"/>
                    <a:pt x="64" y="53"/>
                    <a:pt x="64" y="34"/>
                  </a:cubicBezTo>
                  <a:cubicBezTo>
                    <a:pt x="64" y="15"/>
                    <a:pt x="57" y="2"/>
                    <a:pt x="45" y="2"/>
                  </a:cubicBezTo>
                  <a:cubicBezTo>
                    <a:pt x="41" y="1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8"/>
            <p:cNvSpPr/>
            <p:nvPr/>
          </p:nvSpPr>
          <p:spPr>
            <a:xfrm flipH="1">
              <a:off x="1350781" y="3898137"/>
              <a:ext cx="14738" cy="31933"/>
            </a:xfrm>
            <a:custGeom>
              <a:rect b="b" l="l" r="r" t="t"/>
              <a:pathLst>
                <a:path extrusionOk="0" h="208" w="96">
                  <a:moveTo>
                    <a:pt x="30" y="1"/>
                  </a:moveTo>
                  <a:cubicBezTo>
                    <a:pt x="26" y="1"/>
                    <a:pt x="23" y="2"/>
                    <a:pt x="19" y="3"/>
                  </a:cubicBezTo>
                  <a:cubicBezTo>
                    <a:pt x="6" y="10"/>
                    <a:pt x="0" y="23"/>
                    <a:pt x="6" y="35"/>
                  </a:cubicBezTo>
                  <a:cubicBezTo>
                    <a:pt x="13" y="67"/>
                    <a:pt x="19" y="92"/>
                    <a:pt x="32" y="124"/>
                  </a:cubicBezTo>
                  <a:cubicBezTo>
                    <a:pt x="32" y="131"/>
                    <a:pt x="32" y="137"/>
                    <a:pt x="38" y="143"/>
                  </a:cubicBezTo>
                  <a:cubicBezTo>
                    <a:pt x="45" y="150"/>
                    <a:pt x="45" y="156"/>
                    <a:pt x="45" y="162"/>
                  </a:cubicBezTo>
                  <a:cubicBezTo>
                    <a:pt x="51" y="175"/>
                    <a:pt x="57" y="188"/>
                    <a:pt x="70" y="200"/>
                  </a:cubicBezTo>
                  <a:cubicBezTo>
                    <a:pt x="72" y="205"/>
                    <a:pt x="77" y="207"/>
                    <a:pt x="81" y="207"/>
                  </a:cubicBezTo>
                  <a:cubicBezTo>
                    <a:pt x="88" y="207"/>
                    <a:pt x="95" y="202"/>
                    <a:pt x="95" y="194"/>
                  </a:cubicBezTo>
                  <a:cubicBezTo>
                    <a:pt x="95" y="181"/>
                    <a:pt x="95" y="162"/>
                    <a:pt x="89" y="150"/>
                  </a:cubicBezTo>
                  <a:cubicBezTo>
                    <a:pt x="89" y="143"/>
                    <a:pt x="89" y="137"/>
                    <a:pt x="89" y="131"/>
                  </a:cubicBezTo>
                  <a:cubicBezTo>
                    <a:pt x="89" y="118"/>
                    <a:pt x="89" y="111"/>
                    <a:pt x="83" y="99"/>
                  </a:cubicBezTo>
                  <a:lnTo>
                    <a:pt x="57" y="16"/>
                  </a:lnTo>
                  <a:cubicBezTo>
                    <a:pt x="53" y="7"/>
                    <a:pt x="4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8"/>
            <p:cNvSpPr/>
            <p:nvPr/>
          </p:nvSpPr>
          <p:spPr>
            <a:xfrm flipH="1">
              <a:off x="1314703" y="3927153"/>
              <a:ext cx="25485" cy="25945"/>
            </a:xfrm>
            <a:custGeom>
              <a:rect b="b" l="l" r="r" t="t"/>
              <a:pathLst>
                <a:path extrusionOk="0" h="169" w="166">
                  <a:moveTo>
                    <a:pt x="26" y="0"/>
                  </a:moveTo>
                  <a:cubicBezTo>
                    <a:pt x="21" y="0"/>
                    <a:pt x="16" y="2"/>
                    <a:pt x="13" y="5"/>
                  </a:cubicBezTo>
                  <a:cubicBezTo>
                    <a:pt x="0" y="11"/>
                    <a:pt x="0" y="24"/>
                    <a:pt x="13" y="31"/>
                  </a:cubicBezTo>
                  <a:cubicBezTo>
                    <a:pt x="32" y="56"/>
                    <a:pt x="51" y="75"/>
                    <a:pt x="70" y="100"/>
                  </a:cubicBezTo>
                  <a:lnTo>
                    <a:pt x="96" y="132"/>
                  </a:lnTo>
                  <a:lnTo>
                    <a:pt x="115" y="145"/>
                  </a:lnTo>
                  <a:cubicBezTo>
                    <a:pt x="121" y="151"/>
                    <a:pt x="127" y="158"/>
                    <a:pt x="134" y="164"/>
                  </a:cubicBezTo>
                  <a:cubicBezTo>
                    <a:pt x="137" y="167"/>
                    <a:pt x="140" y="169"/>
                    <a:pt x="143" y="169"/>
                  </a:cubicBezTo>
                  <a:cubicBezTo>
                    <a:pt x="146" y="169"/>
                    <a:pt x="150" y="167"/>
                    <a:pt x="153" y="164"/>
                  </a:cubicBezTo>
                  <a:cubicBezTo>
                    <a:pt x="159" y="158"/>
                    <a:pt x="165" y="145"/>
                    <a:pt x="159" y="139"/>
                  </a:cubicBezTo>
                  <a:cubicBezTo>
                    <a:pt x="153" y="132"/>
                    <a:pt x="153" y="126"/>
                    <a:pt x="146" y="119"/>
                  </a:cubicBezTo>
                  <a:lnTo>
                    <a:pt x="127" y="100"/>
                  </a:lnTo>
                  <a:cubicBezTo>
                    <a:pt x="121" y="88"/>
                    <a:pt x="108" y="81"/>
                    <a:pt x="102" y="69"/>
                  </a:cubicBezTo>
                  <a:cubicBezTo>
                    <a:pt x="89" y="56"/>
                    <a:pt x="57" y="24"/>
                    <a:pt x="38" y="5"/>
                  </a:cubicBezTo>
                  <a:cubicBezTo>
                    <a:pt x="35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8"/>
            <p:cNvSpPr/>
            <p:nvPr/>
          </p:nvSpPr>
          <p:spPr>
            <a:xfrm flipH="1">
              <a:off x="1345868" y="3874495"/>
              <a:ext cx="7062" cy="8597"/>
            </a:xfrm>
            <a:custGeom>
              <a:rect b="b" l="l" r="r" t="t"/>
              <a:pathLst>
                <a:path extrusionOk="0" h="56" w="46">
                  <a:moveTo>
                    <a:pt x="26" y="0"/>
                  </a:moveTo>
                  <a:cubicBezTo>
                    <a:pt x="24" y="0"/>
                    <a:pt x="23" y="2"/>
                    <a:pt x="20" y="5"/>
                  </a:cubicBezTo>
                  <a:lnTo>
                    <a:pt x="13" y="5"/>
                  </a:lnTo>
                  <a:cubicBezTo>
                    <a:pt x="7" y="5"/>
                    <a:pt x="7" y="5"/>
                    <a:pt x="7" y="11"/>
                  </a:cubicBezTo>
                  <a:cubicBezTo>
                    <a:pt x="1" y="11"/>
                    <a:pt x="1" y="11"/>
                    <a:pt x="7" y="18"/>
                  </a:cubicBezTo>
                  <a:cubicBezTo>
                    <a:pt x="1" y="18"/>
                    <a:pt x="1" y="24"/>
                    <a:pt x="7" y="24"/>
                  </a:cubicBezTo>
                  <a:cubicBezTo>
                    <a:pt x="7" y="30"/>
                    <a:pt x="7" y="30"/>
                    <a:pt x="7" y="37"/>
                  </a:cubicBezTo>
                  <a:lnTo>
                    <a:pt x="13" y="49"/>
                  </a:lnTo>
                  <a:cubicBezTo>
                    <a:pt x="13" y="49"/>
                    <a:pt x="20" y="49"/>
                    <a:pt x="26" y="56"/>
                  </a:cubicBezTo>
                  <a:lnTo>
                    <a:pt x="39" y="56"/>
                  </a:lnTo>
                  <a:cubicBezTo>
                    <a:pt x="45" y="49"/>
                    <a:pt x="45" y="49"/>
                    <a:pt x="39" y="49"/>
                  </a:cubicBezTo>
                  <a:cubicBezTo>
                    <a:pt x="45" y="43"/>
                    <a:pt x="45" y="43"/>
                    <a:pt x="39" y="43"/>
                  </a:cubicBezTo>
                  <a:cubicBezTo>
                    <a:pt x="45" y="37"/>
                    <a:pt x="45" y="30"/>
                    <a:pt x="45" y="30"/>
                  </a:cubicBezTo>
                  <a:cubicBezTo>
                    <a:pt x="45" y="24"/>
                    <a:pt x="45" y="24"/>
                    <a:pt x="45" y="24"/>
                  </a:cubicBezTo>
                  <a:lnTo>
                    <a:pt x="45" y="11"/>
                  </a:lnTo>
                  <a:cubicBezTo>
                    <a:pt x="45" y="5"/>
                    <a:pt x="39" y="5"/>
                    <a:pt x="39" y="5"/>
                  </a:cubicBezTo>
                  <a:lnTo>
                    <a:pt x="32" y="5"/>
                  </a:lnTo>
                  <a:cubicBezTo>
                    <a:pt x="29" y="2"/>
                    <a:pt x="28" y="0"/>
                    <a:pt x="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8"/>
            <p:cNvSpPr/>
            <p:nvPr/>
          </p:nvSpPr>
          <p:spPr>
            <a:xfrm flipH="1">
              <a:off x="1371353" y="3783456"/>
              <a:ext cx="7830" cy="21954"/>
            </a:xfrm>
            <a:custGeom>
              <a:rect b="b" l="l" r="r" t="t"/>
              <a:pathLst>
                <a:path extrusionOk="0" h="143" w="51">
                  <a:moveTo>
                    <a:pt x="32" y="1"/>
                  </a:moveTo>
                  <a:cubicBezTo>
                    <a:pt x="25" y="1"/>
                    <a:pt x="13" y="7"/>
                    <a:pt x="13" y="13"/>
                  </a:cubicBezTo>
                  <a:cubicBezTo>
                    <a:pt x="13" y="20"/>
                    <a:pt x="6" y="32"/>
                    <a:pt x="6" y="39"/>
                  </a:cubicBezTo>
                  <a:lnTo>
                    <a:pt x="6" y="64"/>
                  </a:lnTo>
                  <a:cubicBezTo>
                    <a:pt x="6" y="83"/>
                    <a:pt x="0" y="102"/>
                    <a:pt x="0" y="115"/>
                  </a:cubicBezTo>
                  <a:cubicBezTo>
                    <a:pt x="0" y="128"/>
                    <a:pt x="6" y="140"/>
                    <a:pt x="19" y="140"/>
                  </a:cubicBezTo>
                  <a:cubicBezTo>
                    <a:pt x="21" y="142"/>
                    <a:pt x="24" y="142"/>
                    <a:pt x="26" y="142"/>
                  </a:cubicBezTo>
                  <a:cubicBezTo>
                    <a:pt x="36" y="142"/>
                    <a:pt x="46" y="132"/>
                    <a:pt x="51" y="121"/>
                  </a:cubicBezTo>
                  <a:lnTo>
                    <a:pt x="51" y="70"/>
                  </a:lnTo>
                  <a:lnTo>
                    <a:pt x="51" y="45"/>
                  </a:lnTo>
                  <a:cubicBezTo>
                    <a:pt x="51" y="39"/>
                    <a:pt x="51" y="26"/>
                    <a:pt x="51" y="20"/>
                  </a:cubicBezTo>
                  <a:cubicBezTo>
                    <a:pt x="45" y="7"/>
                    <a:pt x="38" y="1"/>
                    <a:pt x="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8"/>
            <p:cNvSpPr/>
            <p:nvPr/>
          </p:nvSpPr>
          <p:spPr>
            <a:xfrm flipH="1">
              <a:off x="1063540" y="4801924"/>
              <a:ext cx="83516" cy="129112"/>
            </a:xfrm>
            <a:custGeom>
              <a:rect b="b" l="l" r="r" t="t"/>
              <a:pathLst>
                <a:path extrusionOk="0" h="841" w="544">
                  <a:moveTo>
                    <a:pt x="467" y="1"/>
                  </a:moveTo>
                  <a:cubicBezTo>
                    <a:pt x="453" y="1"/>
                    <a:pt x="438" y="6"/>
                    <a:pt x="426" y="20"/>
                  </a:cubicBezTo>
                  <a:cubicBezTo>
                    <a:pt x="375" y="77"/>
                    <a:pt x="331" y="141"/>
                    <a:pt x="293" y="211"/>
                  </a:cubicBezTo>
                  <a:cubicBezTo>
                    <a:pt x="255" y="274"/>
                    <a:pt x="217" y="338"/>
                    <a:pt x="178" y="408"/>
                  </a:cubicBezTo>
                  <a:cubicBezTo>
                    <a:pt x="96" y="535"/>
                    <a:pt x="39" y="675"/>
                    <a:pt x="1" y="821"/>
                  </a:cubicBezTo>
                  <a:cubicBezTo>
                    <a:pt x="1" y="833"/>
                    <a:pt x="8" y="840"/>
                    <a:pt x="18" y="840"/>
                  </a:cubicBezTo>
                  <a:cubicBezTo>
                    <a:pt x="22" y="840"/>
                    <a:pt x="28" y="838"/>
                    <a:pt x="32" y="833"/>
                  </a:cubicBezTo>
                  <a:cubicBezTo>
                    <a:pt x="121" y="713"/>
                    <a:pt x="198" y="586"/>
                    <a:pt x="267" y="459"/>
                  </a:cubicBezTo>
                  <a:cubicBezTo>
                    <a:pt x="306" y="395"/>
                    <a:pt x="344" y="331"/>
                    <a:pt x="388" y="268"/>
                  </a:cubicBezTo>
                  <a:cubicBezTo>
                    <a:pt x="426" y="211"/>
                    <a:pt x="477" y="154"/>
                    <a:pt x="515" y="90"/>
                  </a:cubicBezTo>
                  <a:cubicBezTo>
                    <a:pt x="543" y="44"/>
                    <a:pt x="507" y="1"/>
                    <a:pt x="467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8"/>
            <p:cNvSpPr/>
            <p:nvPr/>
          </p:nvSpPr>
          <p:spPr>
            <a:xfrm flipH="1">
              <a:off x="479080" y="4889739"/>
              <a:ext cx="75840" cy="140013"/>
            </a:xfrm>
            <a:custGeom>
              <a:rect b="b" l="l" r="r" t="t"/>
              <a:pathLst>
                <a:path extrusionOk="0" h="912" w="494">
                  <a:moveTo>
                    <a:pt x="50" y="0"/>
                  </a:moveTo>
                  <a:cubicBezTo>
                    <a:pt x="28" y="0"/>
                    <a:pt x="5" y="14"/>
                    <a:pt x="1" y="39"/>
                  </a:cubicBezTo>
                  <a:cubicBezTo>
                    <a:pt x="7" y="64"/>
                    <a:pt x="14" y="90"/>
                    <a:pt x="26" y="115"/>
                  </a:cubicBezTo>
                  <a:cubicBezTo>
                    <a:pt x="33" y="134"/>
                    <a:pt x="45" y="160"/>
                    <a:pt x="58" y="179"/>
                  </a:cubicBezTo>
                  <a:cubicBezTo>
                    <a:pt x="77" y="211"/>
                    <a:pt x="96" y="236"/>
                    <a:pt x="122" y="261"/>
                  </a:cubicBezTo>
                  <a:cubicBezTo>
                    <a:pt x="141" y="344"/>
                    <a:pt x="153" y="433"/>
                    <a:pt x="160" y="516"/>
                  </a:cubicBezTo>
                  <a:cubicBezTo>
                    <a:pt x="185" y="668"/>
                    <a:pt x="249" y="833"/>
                    <a:pt x="401" y="903"/>
                  </a:cubicBezTo>
                  <a:cubicBezTo>
                    <a:pt x="410" y="909"/>
                    <a:pt x="418" y="911"/>
                    <a:pt x="425" y="911"/>
                  </a:cubicBezTo>
                  <a:cubicBezTo>
                    <a:pt x="469" y="911"/>
                    <a:pt x="494" y="829"/>
                    <a:pt x="439" y="802"/>
                  </a:cubicBezTo>
                  <a:cubicBezTo>
                    <a:pt x="287" y="738"/>
                    <a:pt x="268" y="560"/>
                    <a:pt x="249" y="414"/>
                  </a:cubicBezTo>
                  <a:cubicBezTo>
                    <a:pt x="242" y="338"/>
                    <a:pt x="223" y="261"/>
                    <a:pt x="192" y="185"/>
                  </a:cubicBezTo>
                  <a:cubicBezTo>
                    <a:pt x="172" y="134"/>
                    <a:pt x="141" y="90"/>
                    <a:pt x="96" y="58"/>
                  </a:cubicBezTo>
                  <a:cubicBezTo>
                    <a:pt x="96" y="52"/>
                    <a:pt x="96" y="39"/>
                    <a:pt x="96" y="39"/>
                  </a:cubicBezTo>
                  <a:lnTo>
                    <a:pt x="96" y="33"/>
                  </a:lnTo>
                  <a:cubicBezTo>
                    <a:pt x="90" y="26"/>
                    <a:pt x="90" y="20"/>
                    <a:pt x="83" y="14"/>
                  </a:cubicBezTo>
                  <a:cubicBezTo>
                    <a:pt x="74" y="5"/>
                    <a:pt x="62" y="0"/>
                    <a:pt x="50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767" name="Google Shape;767;p38"/>
            <p:cNvSpPr/>
            <p:nvPr/>
          </p:nvSpPr>
          <p:spPr>
            <a:xfrm flipH="1">
              <a:off x="604508" y="4611710"/>
              <a:ext cx="504475" cy="221840"/>
            </a:xfrm>
            <a:custGeom>
              <a:rect b="b" l="l" r="r" t="t"/>
              <a:pathLst>
                <a:path extrusionOk="0" h="1445" w="3286">
                  <a:moveTo>
                    <a:pt x="1386" y="1"/>
                  </a:moveTo>
                  <a:lnTo>
                    <a:pt x="1386" y="1"/>
                  </a:lnTo>
                  <a:cubicBezTo>
                    <a:pt x="1367" y="58"/>
                    <a:pt x="1379" y="122"/>
                    <a:pt x="1405" y="172"/>
                  </a:cubicBezTo>
                  <a:cubicBezTo>
                    <a:pt x="1456" y="236"/>
                    <a:pt x="1494" y="312"/>
                    <a:pt x="1519" y="388"/>
                  </a:cubicBezTo>
                  <a:cubicBezTo>
                    <a:pt x="1538" y="516"/>
                    <a:pt x="1424" y="630"/>
                    <a:pt x="1297" y="655"/>
                  </a:cubicBezTo>
                  <a:cubicBezTo>
                    <a:pt x="1261" y="661"/>
                    <a:pt x="1224" y="664"/>
                    <a:pt x="1187" y="664"/>
                  </a:cubicBezTo>
                  <a:cubicBezTo>
                    <a:pt x="1100" y="664"/>
                    <a:pt x="1013" y="648"/>
                    <a:pt x="928" y="617"/>
                  </a:cubicBezTo>
                  <a:lnTo>
                    <a:pt x="928" y="617"/>
                  </a:lnTo>
                  <a:cubicBezTo>
                    <a:pt x="985" y="643"/>
                    <a:pt x="1011" y="713"/>
                    <a:pt x="985" y="776"/>
                  </a:cubicBezTo>
                  <a:cubicBezTo>
                    <a:pt x="947" y="833"/>
                    <a:pt x="890" y="871"/>
                    <a:pt x="820" y="871"/>
                  </a:cubicBezTo>
                  <a:cubicBezTo>
                    <a:pt x="750" y="871"/>
                    <a:pt x="687" y="859"/>
                    <a:pt x="623" y="840"/>
                  </a:cubicBezTo>
                  <a:lnTo>
                    <a:pt x="77" y="681"/>
                  </a:lnTo>
                  <a:lnTo>
                    <a:pt x="77" y="681"/>
                  </a:lnTo>
                  <a:cubicBezTo>
                    <a:pt x="140" y="757"/>
                    <a:pt x="147" y="865"/>
                    <a:pt x="83" y="948"/>
                  </a:cubicBezTo>
                  <a:cubicBezTo>
                    <a:pt x="70" y="967"/>
                    <a:pt x="51" y="986"/>
                    <a:pt x="26" y="1005"/>
                  </a:cubicBezTo>
                  <a:lnTo>
                    <a:pt x="19" y="1011"/>
                  </a:lnTo>
                  <a:lnTo>
                    <a:pt x="0" y="1024"/>
                  </a:lnTo>
                  <a:cubicBezTo>
                    <a:pt x="45" y="1049"/>
                    <a:pt x="96" y="1075"/>
                    <a:pt x="153" y="1100"/>
                  </a:cubicBezTo>
                  <a:cubicBezTo>
                    <a:pt x="156" y="1099"/>
                    <a:pt x="160" y="1099"/>
                    <a:pt x="163" y="1099"/>
                  </a:cubicBezTo>
                  <a:cubicBezTo>
                    <a:pt x="180" y="1099"/>
                    <a:pt x="200" y="1111"/>
                    <a:pt x="210" y="1132"/>
                  </a:cubicBezTo>
                  <a:cubicBezTo>
                    <a:pt x="477" y="1259"/>
                    <a:pt x="757" y="1354"/>
                    <a:pt x="1049" y="1399"/>
                  </a:cubicBezTo>
                  <a:cubicBezTo>
                    <a:pt x="1219" y="1431"/>
                    <a:pt x="1390" y="1445"/>
                    <a:pt x="1560" y="1445"/>
                  </a:cubicBezTo>
                  <a:cubicBezTo>
                    <a:pt x="1593" y="1445"/>
                    <a:pt x="1626" y="1444"/>
                    <a:pt x="1659" y="1443"/>
                  </a:cubicBezTo>
                  <a:lnTo>
                    <a:pt x="1703" y="1443"/>
                  </a:lnTo>
                  <a:cubicBezTo>
                    <a:pt x="1653" y="1437"/>
                    <a:pt x="1608" y="1405"/>
                    <a:pt x="1576" y="1367"/>
                  </a:cubicBezTo>
                  <a:cubicBezTo>
                    <a:pt x="1570" y="1354"/>
                    <a:pt x="1576" y="1348"/>
                    <a:pt x="1583" y="1342"/>
                  </a:cubicBezTo>
                  <a:cubicBezTo>
                    <a:pt x="1593" y="1341"/>
                    <a:pt x="1603" y="1340"/>
                    <a:pt x="1613" y="1340"/>
                  </a:cubicBezTo>
                  <a:cubicBezTo>
                    <a:pt x="1660" y="1340"/>
                    <a:pt x="1706" y="1351"/>
                    <a:pt x="1748" y="1367"/>
                  </a:cubicBezTo>
                  <a:cubicBezTo>
                    <a:pt x="1811" y="1380"/>
                    <a:pt x="1869" y="1393"/>
                    <a:pt x="1932" y="1405"/>
                  </a:cubicBezTo>
                  <a:cubicBezTo>
                    <a:pt x="1958" y="1412"/>
                    <a:pt x="1977" y="1418"/>
                    <a:pt x="2002" y="1418"/>
                  </a:cubicBezTo>
                  <a:cubicBezTo>
                    <a:pt x="2091" y="1405"/>
                    <a:pt x="2180" y="1393"/>
                    <a:pt x="2263" y="1380"/>
                  </a:cubicBezTo>
                  <a:cubicBezTo>
                    <a:pt x="2294" y="1380"/>
                    <a:pt x="2313" y="1405"/>
                    <a:pt x="2301" y="1437"/>
                  </a:cubicBezTo>
                  <a:lnTo>
                    <a:pt x="2307" y="1437"/>
                  </a:lnTo>
                  <a:cubicBezTo>
                    <a:pt x="2434" y="1431"/>
                    <a:pt x="2561" y="1418"/>
                    <a:pt x="2688" y="1399"/>
                  </a:cubicBezTo>
                  <a:cubicBezTo>
                    <a:pt x="2739" y="1386"/>
                    <a:pt x="2790" y="1373"/>
                    <a:pt x="2835" y="1361"/>
                  </a:cubicBezTo>
                  <a:cubicBezTo>
                    <a:pt x="2841" y="1348"/>
                    <a:pt x="2854" y="1335"/>
                    <a:pt x="2866" y="1335"/>
                  </a:cubicBezTo>
                  <a:lnTo>
                    <a:pt x="2949" y="1335"/>
                  </a:lnTo>
                  <a:cubicBezTo>
                    <a:pt x="2981" y="1329"/>
                    <a:pt x="3019" y="1323"/>
                    <a:pt x="3051" y="1316"/>
                  </a:cubicBezTo>
                  <a:lnTo>
                    <a:pt x="3070" y="1316"/>
                  </a:lnTo>
                  <a:cubicBezTo>
                    <a:pt x="3101" y="1310"/>
                    <a:pt x="3133" y="1304"/>
                    <a:pt x="3165" y="1291"/>
                  </a:cubicBezTo>
                  <a:cubicBezTo>
                    <a:pt x="3197" y="1284"/>
                    <a:pt x="3229" y="1265"/>
                    <a:pt x="3260" y="1253"/>
                  </a:cubicBezTo>
                  <a:cubicBezTo>
                    <a:pt x="3267" y="1246"/>
                    <a:pt x="3273" y="1246"/>
                    <a:pt x="3286" y="1246"/>
                  </a:cubicBezTo>
                  <a:cubicBezTo>
                    <a:pt x="3254" y="1196"/>
                    <a:pt x="3222" y="1145"/>
                    <a:pt x="3190" y="1107"/>
                  </a:cubicBezTo>
                  <a:cubicBezTo>
                    <a:pt x="3184" y="1094"/>
                    <a:pt x="3171" y="1075"/>
                    <a:pt x="3165" y="1062"/>
                  </a:cubicBezTo>
                  <a:cubicBezTo>
                    <a:pt x="3147" y="1077"/>
                    <a:pt x="3128" y="1082"/>
                    <a:pt x="3108" y="1082"/>
                  </a:cubicBezTo>
                  <a:cubicBezTo>
                    <a:pt x="3084" y="1082"/>
                    <a:pt x="3059" y="1075"/>
                    <a:pt x="3032" y="1068"/>
                  </a:cubicBezTo>
                  <a:cubicBezTo>
                    <a:pt x="2981" y="1062"/>
                    <a:pt x="2930" y="1049"/>
                    <a:pt x="2879" y="1037"/>
                  </a:cubicBezTo>
                  <a:cubicBezTo>
                    <a:pt x="2784" y="1011"/>
                    <a:pt x="2688" y="979"/>
                    <a:pt x="2593" y="935"/>
                  </a:cubicBezTo>
                  <a:cubicBezTo>
                    <a:pt x="2409" y="846"/>
                    <a:pt x="2237" y="732"/>
                    <a:pt x="2091" y="585"/>
                  </a:cubicBezTo>
                  <a:cubicBezTo>
                    <a:pt x="2076" y="570"/>
                    <a:pt x="2089" y="542"/>
                    <a:pt x="2109" y="542"/>
                  </a:cubicBezTo>
                  <a:cubicBezTo>
                    <a:pt x="2113" y="542"/>
                    <a:pt x="2118" y="544"/>
                    <a:pt x="2123" y="547"/>
                  </a:cubicBezTo>
                  <a:cubicBezTo>
                    <a:pt x="2352" y="738"/>
                    <a:pt x="2625" y="865"/>
                    <a:pt x="2917" y="929"/>
                  </a:cubicBezTo>
                  <a:cubicBezTo>
                    <a:pt x="2962" y="935"/>
                    <a:pt x="3013" y="948"/>
                    <a:pt x="3057" y="954"/>
                  </a:cubicBezTo>
                  <a:lnTo>
                    <a:pt x="3095" y="954"/>
                  </a:lnTo>
                  <a:cubicBezTo>
                    <a:pt x="2987" y="763"/>
                    <a:pt x="2879" y="573"/>
                    <a:pt x="2784" y="382"/>
                  </a:cubicBezTo>
                  <a:cubicBezTo>
                    <a:pt x="2739" y="293"/>
                    <a:pt x="2701" y="204"/>
                    <a:pt x="2663" y="115"/>
                  </a:cubicBezTo>
                  <a:cubicBezTo>
                    <a:pt x="2644" y="185"/>
                    <a:pt x="2606" y="249"/>
                    <a:pt x="2549" y="293"/>
                  </a:cubicBezTo>
                  <a:cubicBezTo>
                    <a:pt x="2465" y="345"/>
                    <a:pt x="2370" y="372"/>
                    <a:pt x="2276" y="372"/>
                  </a:cubicBezTo>
                  <a:cubicBezTo>
                    <a:pt x="2220" y="372"/>
                    <a:pt x="2164" y="363"/>
                    <a:pt x="2110" y="344"/>
                  </a:cubicBezTo>
                  <a:cubicBezTo>
                    <a:pt x="1932" y="293"/>
                    <a:pt x="1767" y="217"/>
                    <a:pt x="1602" y="122"/>
                  </a:cubicBezTo>
                  <a:cubicBezTo>
                    <a:pt x="1532" y="83"/>
                    <a:pt x="1456" y="45"/>
                    <a:pt x="1386" y="1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8"/>
            <p:cNvSpPr/>
            <p:nvPr/>
          </p:nvSpPr>
          <p:spPr>
            <a:xfrm flipH="1">
              <a:off x="1175151" y="3574358"/>
              <a:ext cx="48974" cy="47592"/>
            </a:xfrm>
            <a:custGeom>
              <a:rect b="b" l="l" r="r" t="t"/>
              <a:pathLst>
                <a:path extrusionOk="0" h="310" w="319">
                  <a:moveTo>
                    <a:pt x="147" y="0"/>
                  </a:moveTo>
                  <a:cubicBezTo>
                    <a:pt x="138" y="0"/>
                    <a:pt x="130" y="1"/>
                    <a:pt x="121" y="3"/>
                  </a:cubicBezTo>
                  <a:cubicBezTo>
                    <a:pt x="51" y="22"/>
                    <a:pt x="0" y="85"/>
                    <a:pt x="7" y="162"/>
                  </a:cubicBezTo>
                  <a:cubicBezTo>
                    <a:pt x="7" y="193"/>
                    <a:pt x="26" y="231"/>
                    <a:pt x="58" y="257"/>
                  </a:cubicBezTo>
                  <a:cubicBezTo>
                    <a:pt x="64" y="263"/>
                    <a:pt x="77" y="270"/>
                    <a:pt x="89" y="276"/>
                  </a:cubicBezTo>
                  <a:cubicBezTo>
                    <a:pt x="112" y="298"/>
                    <a:pt x="142" y="309"/>
                    <a:pt x="173" y="309"/>
                  </a:cubicBezTo>
                  <a:cubicBezTo>
                    <a:pt x="204" y="309"/>
                    <a:pt x="236" y="298"/>
                    <a:pt x="261" y="276"/>
                  </a:cubicBezTo>
                  <a:cubicBezTo>
                    <a:pt x="306" y="231"/>
                    <a:pt x="318" y="155"/>
                    <a:pt x="293" y="92"/>
                  </a:cubicBezTo>
                  <a:lnTo>
                    <a:pt x="293" y="85"/>
                  </a:lnTo>
                  <a:cubicBezTo>
                    <a:pt x="274" y="53"/>
                    <a:pt x="248" y="28"/>
                    <a:pt x="217" y="15"/>
                  </a:cubicBezTo>
                  <a:cubicBezTo>
                    <a:pt x="193" y="6"/>
                    <a:pt x="170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8"/>
            <p:cNvSpPr/>
            <p:nvPr/>
          </p:nvSpPr>
          <p:spPr>
            <a:xfrm flipH="1">
              <a:off x="1168396" y="4969878"/>
              <a:ext cx="540553" cy="68318"/>
            </a:xfrm>
            <a:custGeom>
              <a:rect b="b" l="l" r="r" t="t"/>
              <a:pathLst>
                <a:path extrusionOk="0" h="445" w="3521">
                  <a:moveTo>
                    <a:pt x="3521" y="0"/>
                  </a:moveTo>
                  <a:lnTo>
                    <a:pt x="3521" y="0"/>
                  </a:lnTo>
                  <a:cubicBezTo>
                    <a:pt x="3464" y="6"/>
                    <a:pt x="3419" y="6"/>
                    <a:pt x="3355" y="19"/>
                  </a:cubicBezTo>
                  <a:cubicBezTo>
                    <a:pt x="3286" y="25"/>
                    <a:pt x="3216" y="25"/>
                    <a:pt x="3152" y="25"/>
                  </a:cubicBezTo>
                  <a:lnTo>
                    <a:pt x="2771" y="38"/>
                  </a:lnTo>
                  <a:cubicBezTo>
                    <a:pt x="2307" y="57"/>
                    <a:pt x="1843" y="70"/>
                    <a:pt x="1385" y="95"/>
                  </a:cubicBezTo>
                  <a:cubicBezTo>
                    <a:pt x="1157" y="114"/>
                    <a:pt x="928" y="127"/>
                    <a:pt x="693" y="146"/>
                  </a:cubicBezTo>
                  <a:cubicBezTo>
                    <a:pt x="578" y="153"/>
                    <a:pt x="464" y="165"/>
                    <a:pt x="350" y="172"/>
                  </a:cubicBezTo>
                  <a:cubicBezTo>
                    <a:pt x="261" y="178"/>
                    <a:pt x="172" y="184"/>
                    <a:pt x="83" y="184"/>
                  </a:cubicBezTo>
                  <a:cubicBezTo>
                    <a:pt x="57" y="203"/>
                    <a:pt x="26" y="216"/>
                    <a:pt x="0" y="235"/>
                  </a:cubicBezTo>
                  <a:cubicBezTo>
                    <a:pt x="146" y="261"/>
                    <a:pt x="299" y="286"/>
                    <a:pt x="445" y="305"/>
                  </a:cubicBezTo>
                  <a:cubicBezTo>
                    <a:pt x="496" y="305"/>
                    <a:pt x="553" y="311"/>
                    <a:pt x="604" y="318"/>
                  </a:cubicBezTo>
                  <a:cubicBezTo>
                    <a:pt x="890" y="305"/>
                    <a:pt x="1176" y="286"/>
                    <a:pt x="1455" y="286"/>
                  </a:cubicBezTo>
                  <a:lnTo>
                    <a:pt x="2307" y="273"/>
                  </a:lnTo>
                  <a:cubicBezTo>
                    <a:pt x="2362" y="273"/>
                    <a:pt x="2645" y="293"/>
                    <a:pt x="2862" y="293"/>
                  </a:cubicBezTo>
                  <a:cubicBezTo>
                    <a:pt x="2998" y="293"/>
                    <a:pt x="3108" y="285"/>
                    <a:pt x="3120" y="261"/>
                  </a:cubicBezTo>
                  <a:lnTo>
                    <a:pt x="3120" y="261"/>
                  </a:lnTo>
                  <a:cubicBezTo>
                    <a:pt x="3089" y="324"/>
                    <a:pt x="3057" y="381"/>
                    <a:pt x="3025" y="445"/>
                  </a:cubicBezTo>
                  <a:lnTo>
                    <a:pt x="3451" y="445"/>
                  </a:lnTo>
                  <a:cubicBezTo>
                    <a:pt x="3444" y="369"/>
                    <a:pt x="3457" y="292"/>
                    <a:pt x="3489" y="229"/>
                  </a:cubicBezTo>
                  <a:cubicBezTo>
                    <a:pt x="3508" y="153"/>
                    <a:pt x="3521" y="76"/>
                    <a:pt x="3521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8"/>
            <p:cNvSpPr/>
            <p:nvPr/>
          </p:nvSpPr>
          <p:spPr>
            <a:xfrm flipH="1">
              <a:off x="604508" y="4975712"/>
              <a:ext cx="530881" cy="62484"/>
            </a:xfrm>
            <a:custGeom>
              <a:rect b="b" l="l" r="r" t="t"/>
              <a:pathLst>
                <a:path extrusionOk="0" h="407" w="3458">
                  <a:moveTo>
                    <a:pt x="109" y="0"/>
                  </a:moveTo>
                  <a:lnTo>
                    <a:pt x="109" y="0"/>
                  </a:lnTo>
                  <a:cubicBezTo>
                    <a:pt x="115" y="32"/>
                    <a:pt x="115" y="57"/>
                    <a:pt x="115" y="83"/>
                  </a:cubicBezTo>
                  <a:cubicBezTo>
                    <a:pt x="122" y="191"/>
                    <a:pt x="90" y="292"/>
                    <a:pt x="26" y="381"/>
                  </a:cubicBezTo>
                  <a:cubicBezTo>
                    <a:pt x="20" y="388"/>
                    <a:pt x="13" y="394"/>
                    <a:pt x="1" y="407"/>
                  </a:cubicBezTo>
                  <a:lnTo>
                    <a:pt x="3420" y="388"/>
                  </a:lnTo>
                  <a:cubicBezTo>
                    <a:pt x="3432" y="356"/>
                    <a:pt x="3445" y="324"/>
                    <a:pt x="3458" y="299"/>
                  </a:cubicBezTo>
                  <a:lnTo>
                    <a:pt x="3382" y="292"/>
                  </a:lnTo>
                  <a:lnTo>
                    <a:pt x="3191" y="292"/>
                  </a:lnTo>
                  <a:cubicBezTo>
                    <a:pt x="3064" y="286"/>
                    <a:pt x="2937" y="280"/>
                    <a:pt x="2803" y="273"/>
                  </a:cubicBezTo>
                  <a:cubicBezTo>
                    <a:pt x="2352" y="261"/>
                    <a:pt x="1894" y="223"/>
                    <a:pt x="1450" y="178"/>
                  </a:cubicBezTo>
                  <a:cubicBezTo>
                    <a:pt x="998" y="134"/>
                    <a:pt x="554" y="83"/>
                    <a:pt x="109" y="0"/>
                  </a:cubicBezTo>
                  <a:close/>
                </a:path>
              </a:pathLst>
            </a:custGeom>
            <a:solidFill>
              <a:srgbClr val="682E1E">
                <a:alpha val="23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8"/>
            <p:cNvSpPr/>
            <p:nvPr/>
          </p:nvSpPr>
          <p:spPr>
            <a:xfrm flipH="1">
              <a:off x="1330362" y="4015121"/>
              <a:ext cx="56189" cy="23335"/>
            </a:xfrm>
            <a:custGeom>
              <a:rect b="b" l="l" r="r" t="t"/>
              <a:pathLst>
                <a:path extrusionOk="0" h="152" w="366">
                  <a:moveTo>
                    <a:pt x="31" y="1"/>
                  </a:moveTo>
                  <a:cubicBezTo>
                    <a:pt x="15" y="1"/>
                    <a:pt x="1" y="20"/>
                    <a:pt x="16" y="36"/>
                  </a:cubicBezTo>
                  <a:cubicBezTo>
                    <a:pt x="67" y="68"/>
                    <a:pt x="118" y="99"/>
                    <a:pt x="175" y="125"/>
                  </a:cubicBezTo>
                  <a:cubicBezTo>
                    <a:pt x="222" y="140"/>
                    <a:pt x="269" y="152"/>
                    <a:pt x="320" y="152"/>
                  </a:cubicBezTo>
                  <a:cubicBezTo>
                    <a:pt x="331" y="152"/>
                    <a:pt x="342" y="151"/>
                    <a:pt x="353" y="150"/>
                  </a:cubicBezTo>
                  <a:cubicBezTo>
                    <a:pt x="366" y="144"/>
                    <a:pt x="366" y="125"/>
                    <a:pt x="353" y="118"/>
                  </a:cubicBezTo>
                  <a:cubicBezTo>
                    <a:pt x="296" y="99"/>
                    <a:pt x="245" y="93"/>
                    <a:pt x="194" y="74"/>
                  </a:cubicBezTo>
                  <a:cubicBezTo>
                    <a:pt x="137" y="55"/>
                    <a:pt x="86" y="36"/>
                    <a:pt x="42" y="4"/>
                  </a:cubicBezTo>
                  <a:cubicBezTo>
                    <a:pt x="38" y="2"/>
                    <a:pt x="34" y="1"/>
                    <a:pt x="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8"/>
            <p:cNvSpPr/>
            <p:nvPr/>
          </p:nvSpPr>
          <p:spPr>
            <a:xfrm flipH="1">
              <a:off x="1259281" y="3602146"/>
              <a:ext cx="19497" cy="46057"/>
            </a:xfrm>
            <a:custGeom>
              <a:rect b="b" l="l" r="r" t="t"/>
              <a:pathLst>
                <a:path extrusionOk="0" h="300" w="127">
                  <a:moveTo>
                    <a:pt x="39" y="0"/>
                  </a:moveTo>
                  <a:cubicBezTo>
                    <a:pt x="33" y="0"/>
                    <a:pt x="28" y="4"/>
                    <a:pt x="26" y="12"/>
                  </a:cubicBezTo>
                  <a:cubicBezTo>
                    <a:pt x="7" y="63"/>
                    <a:pt x="1" y="114"/>
                    <a:pt x="13" y="171"/>
                  </a:cubicBezTo>
                  <a:cubicBezTo>
                    <a:pt x="20" y="197"/>
                    <a:pt x="32" y="222"/>
                    <a:pt x="45" y="241"/>
                  </a:cubicBezTo>
                  <a:cubicBezTo>
                    <a:pt x="51" y="254"/>
                    <a:pt x="64" y="266"/>
                    <a:pt x="71" y="273"/>
                  </a:cubicBezTo>
                  <a:cubicBezTo>
                    <a:pt x="77" y="286"/>
                    <a:pt x="90" y="292"/>
                    <a:pt x="102" y="298"/>
                  </a:cubicBezTo>
                  <a:cubicBezTo>
                    <a:pt x="105" y="299"/>
                    <a:pt x="107" y="300"/>
                    <a:pt x="109" y="300"/>
                  </a:cubicBezTo>
                  <a:cubicBezTo>
                    <a:pt x="119" y="300"/>
                    <a:pt x="127" y="290"/>
                    <a:pt x="121" y="279"/>
                  </a:cubicBezTo>
                  <a:cubicBezTo>
                    <a:pt x="115" y="266"/>
                    <a:pt x="109" y="260"/>
                    <a:pt x="109" y="247"/>
                  </a:cubicBezTo>
                  <a:cubicBezTo>
                    <a:pt x="102" y="241"/>
                    <a:pt x="96" y="235"/>
                    <a:pt x="90" y="222"/>
                  </a:cubicBezTo>
                  <a:cubicBezTo>
                    <a:pt x="77" y="203"/>
                    <a:pt x="71" y="184"/>
                    <a:pt x="64" y="158"/>
                  </a:cubicBezTo>
                  <a:cubicBezTo>
                    <a:pt x="51" y="114"/>
                    <a:pt x="51" y="69"/>
                    <a:pt x="64" y="31"/>
                  </a:cubicBezTo>
                  <a:cubicBezTo>
                    <a:pt x="64" y="14"/>
                    <a:pt x="50" y="0"/>
                    <a:pt x="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8"/>
            <p:cNvSpPr/>
            <p:nvPr/>
          </p:nvSpPr>
          <p:spPr>
            <a:xfrm flipH="1">
              <a:off x="1240552" y="3593548"/>
              <a:ext cx="25485" cy="62330"/>
            </a:xfrm>
            <a:custGeom>
              <a:rect b="b" l="l" r="r" t="t"/>
              <a:pathLst>
                <a:path extrusionOk="0" h="406" w="166">
                  <a:moveTo>
                    <a:pt x="61" y="0"/>
                  </a:moveTo>
                  <a:cubicBezTo>
                    <a:pt x="52" y="0"/>
                    <a:pt x="43" y="4"/>
                    <a:pt x="38" y="11"/>
                  </a:cubicBezTo>
                  <a:cubicBezTo>
                    <a:pt x="7" y="81"/>
                    <a:pt x="0" y="157"/>
                    <a:pt x="19" y="227"/>
                  </a:cubicBezTo>
                  <a:cubicBezTo>
                    <a:pt x="26" y="265"/>
                    <a:pt x="38" y="297"/>
                    <a:pt x="57" y="335"/>
                  </a:cubicBezTo>
                  <a:cubicBezTo>
                    <a:pt x="70" y="348"/>
                    <a:pt x="76" y="367"/>
                    <a:pt x="96" y="380"/>
                  </a:cubicBezTo>
                  <a:cubicBezTo>
                    <a:pt x="108" y="392"/>
                    <a:pt x="121" y="405"/>
                    <a:pt x="146" y="405"/>
                  </a:cubicBezTo>
                  <a:cubicBezTo>
                    <a:pt x="153" y="405"/>
                    <a:pt x="165" y="399"/>
                    <a:pt x="159" y="386"/>
                  </a:cubicBezTo>
                  <a:cubicBezTo>
                    <a:pt x="159" y="373"/>
                    <a:pt x="153" y="354"/>
                    <a:pt x="146" y="342"/>
                  </a:cubicBezTo>
                  <a:cubicBezTo>
                    <a:pt x="140" y="329"/>
                    <a:pt x="127" y="316"/>
                    <a:pt x="121" y="297"/>
                  </a:cubicBezTo>
                  <a:cubicBezTo>
                    <a:pt x="102" y="272"/>
                    <a:pt x="89" y="246"/>
                    <a:pt x="83" y="214"/>
                  </a:cubicBezTo>
                  <a:cubicBezTo>
                    <a:pt x="70" y="151"/>
                    <a:pt x="70" y="87"/>
                    <a:pt x="83" y="24"/>
                  </a:cubicBezTo>
                  <a:cubicBezTo>
                    <a:pt x="87" y="8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8"/>
            <p:cNvSpPr/>
            <p:nvPr/>
          </p:nvSpPr>
          <p:spPr>
            <a:xfrm flipH="1">
              <a:off x="1113742" y="3575893"/>
              <a:ext cx="17195" cy="36078"/>
            </a:xfrm>
            <a:custGeom>
              <a:rect b="b" l="l" r="r" t="t"/>
              <a:pathLst>
                <a:path extrusionOk="0" h="235" w="112">
                  <a:moveTo>
                    <a:pt x="25" y="0"/>
                  </a:moveTo>
                  <a:cubicBezTo>
                    <a:pt x="11" y="0"/>
                    <a:pt x="1" y="11"/>
                    <a:pt x="10" y="24"/>
                  </a:cubicBezTo>
                  <a:cubicBezTo>
                    <a:pt x="16" y="43"/>
                    <a:pt x="23" y="56"/>
                    <a:pt x="29" y="69"/>
                  </a:cubicBezTo>
                  <a:cubicBezTo>
                    <a:pt x="35" y="88"/>
                    <a:pt x="42" y="101"/>
                    <a:pt x="48" y="120"/>
                  </a:cubicBezTo>
                  <a:cubicBezTo>
                    <a:pt x="61" y="152"/>
                    <a:pt x="61" y="183"/>
                    <a:pt x="61" y="215"/>
                  </a:cubicBezTo>
                  <a:cubicBezTo>
                    <a:pt x="61" y="228"/>
                    <a:pt x="69" y="234"/>
                    <a:pt x="78" y="234"/>
                  </a:cubicBezTo>
                  <a:cubicBezTo>
                    <a:pt x="88" y="234"/>
                    <a:pt x="99" y="228"/>
                    <a:pt x="105" y="215"/>
                  </a:cubicBezTo>
                  <a:cubicBezTo>
                    <a:pt x="112" y="183"/>
                    <a:pt x="112" y="145"/>
                    <a:pt x="105" y="107"/>
                  </a:cubicBezTo>
                  <a:cubicBezTo>
                    <a:pt x="99" y="88"/>
                    <a:pt x="93" y="69"/>
                    <a:pt x="80" y="50"/>
                  </a:cubicBezTo>
                  <a:cubicBezTo>
                    <a:pt x="73" y="31"/>
                    <a:pt x="54" y="18"/>
                    <a:pt x="42" y="5"/>
                  </a:cubicBezTo>
                  <a:cubicBezTo>
                    <a:pt x="36" y="2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8"/>
            <p:cNvSpPr/>
            <p:nvPr/>
          </p:nvSpPr>
          <p:spPr>
            <a:xfrm flipH="1">
              <a:off x="1125410" y="3570060"/>
              <a:ext cx="26559" cy="69853"/>
            </a:xfrm>
            <a:custGeom>
              <a:rect b="b" l="l" r="r" t="t"/>
              <a:pathLst>
                <a:path extrusionOk="0" h="455" w="173">
                  <a:moveTo>
                    <a:pt x="40" y="0"/>
                  </a:moveTo>
                  <a:cubicBezTo>
                    <a:pt x="34" y="0"/>
                    <a:pt x="29" y="2"/>
                    <a:pt x="26" y="5"/>
                  </a:cubicBezTo>
                  <a:cubicBezTo>
                    <a:pt x="20" y="12"/>
                    <a:pt x="13" y="12"/>
                    <a:pt x="13" y="18"/>
                  </a:cubicBezTo>
                  <a:cubicBezTo>
                    <a:pt x="1" y="31"/>
                    <a:pt x="1" y="43"/>
                    <a:pt x="13" y="56"/>
                  </a:cubicBezTo>
                  <a:cubicBezTo>
                    <a:pt x="96" y="158"/>
                    <a:pt x="115" y="298"/>
                    <a:pt x="77" y="418"/>
                  </a:cubicBezTo>
                  <a:cubicBezTo>
                    <a:pt x="68" y="436"/>
                    <a:pt x="84" y="454"/>
                    <a:pt x="99" y="454"/>
                  </a:cubicBezTo>
                  <a:cubicBezTo>
                    <a:pt x="105" y="454"/>
                    <a:pt x="111" y="451"/>
                    <a:pt x="115" y="444"/>
                  </a:cubicBezTo>
                  <a:cubicBezTo>
                    <a:pt x="160" y="374"/>
                    <a:pt x="172" y="298"/>
                    <a:pt x="160" y="221"/>
                  </a:cubicBezTo>
                  <a:cubicBezTo>
                    <a:pt x="153" y="177"/>
                    <a:pt x="147" y="139"/>
                    <a:pt x="128" y="107"/>
                  </a:cubicBezTo>
                  <a:cubicBezTo>
                    <a:pt x="121" y="88"/>
                    <a:pt x="109" y="69"/>
                    <a:pt x="102" y="50"/>
                  </a:cubicBezTo>
                  <a:cubicBezTo>
                    <a:pt x="90" y="37"/>
                    <a:pt x="77" y="18"/>
                    <a:pt x="58" y="5"/>
                  </a:cubicBezTo>
                  <a:cubicBezTo>
                    <a:pt x="52" y="2"/>
                    <a:pt x="45" y="0"/>
                    <a:pt x="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 flipH="1">
              <a:off x="1118962" y="3501589"/>
              <a:ext cx="142162" cy="64479"/>
            </a:xfrm>
            <a:custGeom>
              <a:rect b="b" l="l" r="r" t="t"/>
              <a:pathLst>
                <a:path extrusionOk="0" h="420" w="926">
                  <a:moveTo>
                    <a:pt x="407" y="0"/>
                  </a:moveTo>
                  <a:cubicBezTo>
                    <a:pt x="356" y="0"/>
                    <a:pt x="311" y="13"/>
                    <a:pt x="267" y="32"/>
                  </a:cubicBezTo>
                  <a:cubicBezTo>
                    <a:pt x="233" y="43"/>
                    <a:pt x="244" y="79"/>
                    <a:pt x="269" y="79"/>
                  </a:cubicBezTo>
                  <a:cubicBezTo>
                    <a:pt x="272" y="79"/>
                    <a:pt x="276" y="78"/>
                    <a:pt x="280" y="76"/>
                  </a:cubicBezTo>
                  <a:cubicBezTo>
                    <a:pt x="318" y="64"/>
                    <a:pt x="362" y="57"/>
                    <a:pt x="400" y="57"/>
                  </a:cubicBezTo>
                  <a:lnTo>
                    <a:pt x="407" y="57"/>
                  </a:lnTo>
                  <a:cubicBezTo>
                    <a:pt x="305" y="64"/>
                    <a:pt x="216" y="102"/>
                    <a:pt x="140" y="159"/>
                  </a:cubicBezTo>
                  <a:cubicBezTo>
                    <a:pt x="83" y="210"/>
                    <a:pt x="0" y="318"/>
                    <a:pt x="38" y="400"/>
                  </a:cubicBezTo>
                  <a:cubicBezTo>
                    <a:pt x="42" y="413"/>
                    <a:pt x="54" y="420"/>
                    <a:pt x="67" y="420"/>
                  </a:cubicBezTo>
                  <a:cubicBezTo>
                    <a:pt x="75" y="420"/>
                    <a:pt x="82" y="418"/>
                    <a:pt x="89" y="413"/>
                  </a:cubicBezTo>
                  <a:cubicBezTo>
                    <a:pt x="114" y="388"/>
                    <a:pt x="133" y="362"/>
                    <a:pt x="153" y="330"/>
                  </a:cubicBezTo>
                  <a:cubicBezTo>
                    <a:pt x="172" y="299"/>
                    <a:pt x="203" y="273"/>
                    <a:pt x="229" y="254"/>
                  </a:cubicBezTo>
                  <a:cubicBezTo>
                    <a:pt x="292" y="210"/>
                    <a:pt x="362" y="184"/>
                    <a:pt x="438" y="178"/>
                  </a:cubicBezTo>
                  <a:cubicBezTo>
                    <a:pt x="515" y="178"/>
                    <a:pt x="597" y="197"/>
                    <a:pt x="667" y="235"/>
                  </a:cubicBezTo>
                  <a:cubicBezTo>
                    <a:pt x="744" y="273"/>
                    <a:pt x="820" y="324"/>
                    <a:pt x="890" y="381"/>
                  </a:cubicBezTo>
                  <a:cubicBezTo>
                    <a:pt x="892" y="384"/>
                    <a:pt x="895" y="385"/>
                    <a:pt x="898" y="385"/>
                  </a:cubicBezTo>
                  <a:cubicBezTo>
                    <a:pt x="911" y="385"/>
                    <a:pt x="925" y="366"/>
                    <a:pt x="915" y="356"/>
                  </a:cubicBezTo>
                  <a:cubicBezTo>
                    <a:pt x="864" y="267"/>
                    <a:pt x="788" y="191"/>
                    <a:pt x="705" y="133"/>
                  </a:cubicBezTo>
                  <a:cubicBezTo>
                    <a:pt x="655" y="108"/>
                    <a:pt x="597" y="83"/>
                    <a:pt x="547" y="70"/>
                  </a:cubicBezTo>
                  <a:cubicBezTo>
                    <a:pt x="559" y="70"/>
                    <a:pt x="559" y="45"/>
                    <a:pt x="547" y="38"/>
                  </a:cubicBezTo>
                  <a:cubicBezTo>
                    <a:pt x="527" y="25"/>
                    <a:pt x="502" y="13"/>
                    <a:pt x="477" y="6"/>
                  </a:cubicBezTo>
                  <a:cubicBezTo>
                    <a:pt x="458" y="6"/>
                    <a:pt x="432" y="0"/>
                    <a:pt x="4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 flipH="1">
              <a:off x="1118808" y="3661405"/>
              <a:ext cx="31165" cy="11975"/>
            </a:xfrm>
            <a:custGeom>
              <a:rect b="b" l="l" r="r" t="t"/>
              <a:pathLst>
                <a:path extrusionOk="0" h="78" w="203">
                  <a:moveTo>
                    <a:pt x="182" y="1"/>
                  </a:moveTo>
                  <a:cubicBezTo>
                    <a:pt x="181" y="1"/>
                    <a:pt x="180" y="1"/>
                    <a:pt x="178" y="1"/>
                  </a:cubicBezTo>
                  <a:lnTo>
                    <a:pt x="20" y="39"/>
                  </a:lnTo>
                  <a:cubicBezTo>
                    <a:pt x="7" y="39"/>
                    <a:pt x="0" y="52"/>
                    <a:pt x="0" y="58"/>
                  </a:cubicBezTo>
                  <a:cubicBezTo>
                    <a:pt x="7" y="71"/>
                    <a:pt x="13" y="77"/>
                    <a:pt x="26" y="77"/>
                  </a:cubicBezTo>
                  <a:lnTo>
                    <a:pt x="185" y="39"/>
                  </a:lnTo>
                  <a:cubicBezTo>
                    <a:pt x="203" y="39"/>
                    <a:pt x="198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 flipH="1">
              <a:off x="1137077" y="3558852"/>
              <a:ext cx="113453" cy="106238"/>
            </a:xfrm>
            <a:custGeom>
              <a:rect b="b" l="l" r="r" t="t"/>
              <a:pathLst>
                <a:path extrusionOk="0" h="692" w="739">
                  <a:moveTo>
                    <a:pt x="376" y="161"/>
                  </a:moveTo>
                  <a:cubicBezTo>
                    <a:pt x="414" y="180"/>
                    <a:pt x="433" y="224"/>
                    <a:pt x="433" y="269"/>
                  </a:cubicBezTo>
                  <a:cubicBezTo>
                    <a:pt x="421" y="321"/>
                    <a:pt x="373" y="353"/>
                    <a:pt x="325" y="353"/>
                  </a:cubicBezTo>
                  <a:cubicBezTo>
                    <a:pt x="297" y="353"/>
                    <a:pt x="270" y="343"/>
                    <a:pt x="249" y="320"/>
                  </a:cubicBezTo>
                  <a:cubicBezTo>
                    <a:pt x="230" y="301"/>
                    <a:pt x="217" y="282"/>
                    <a:pt x="217" y="256"/>
                  </a:cubicBezTo>
                  <a:cubicBezTo>
                    <a:pt x="236" y="224"/>
                    <a:pt x="261" y="205"/>
                    <a:pt x="293" y="186"/>
                  </a:cubicBezTo>
                  <a:cubicBezTo>
                    <a:pt x="319" y="174"/>
                    <a:pt x="344" y="161"/>
                    <a:pt x="376" y="161"/>
                  </a:cubicBezTo>
                  <a:close/>
                  <a:moveTo>
                    <a:pt x="349" y="1"/>
                  </a:moveTo>
                  <a:cubicBezTo>
                    <a:pt x="309" y="1"/>
                    <a:pt x="268" y="9"/>
                    <a:pt x="230" y="27"/>
                  </a:cubicBezTo>
                  <a:cubicBezTo>
                    <a:pt x="192" y="46"/>
                    <a:pt x="153" y="85"/>
                    <a:pt x="134" y="123"/>
                  </a:cubicBezTo>
                  <a:cubicBezTo>
                    <a:pt x="96" y="154"/>
                    <a:pt x="71" y="199"/>
                    <a:pt x="52" y="237"/>
                  </a:cubicBezTo>
                  <a:cubicBezTo>
                    <a:pt x="1" y="390"/>
                    <a:pt x="52" y="555"/>
                    <a:pt x="192" y="637"/>
                  </a:cubicBezTo>
                  <a:cubicBezTo>
                    <a:pt x="242" y="673"/>
                    <a:pt x="305" y="691"/>
                    <a:pt x="370" y="691"/>
                  </a:cubicBezTo>
                  <a:cubicBezTo>
                    <a:pt x="410" y="691"/>
                    <a:pt x="451" y="684"/>
                    <a:pt x="490" y="669"/>
                  </a:cubicBezTo>
                  <a:cubicBezTo>
                    <a:pt x="541" y="650"/>
                    <a:pt x="592" y="618"/>
                    <a:pt x="636" y="574"/>
                  </a:cubicBezTo>
                  <a:cubicBezTo>
                    <a:pt x="713" y="491"/>
                    <a:pt x="738" y="364"/>
                    <a:pt x="700" y="256"/>
                  </a:cubicBezTo>
                  <a:cubicBezTo>
                    <a:pt x="687" y="218"/>
                    <a:pt x="668" y="180"/>
                    <a:pt x="636" y="154"/>
                  </a:cubicBezTo>
                  <a:cubicBezTo>
                    <a:pt x="576" y="66"/>
                    <a:pt x="463" y="1"/>
                    <a:pt x="3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 flipH="1">
              <a:off x="1159645" y="3678600"/>
              <a:ext cx="80753" cy="23950"/>
            </a:xfrm>
            <a:custGeom>
              <a:rect b="b" l="l" r="r" t="t"/>
              <a:pathLst>
                <a:path extrusionOk="0" h="156" w="526">
                  <a:moveTo>
                    <a:pt x="23" y="0"/>
                  </a:moveTo>
                  <a:cubicBezTo>
                    <a:pt x="11" y="0"/>
                    <a:pt x="1" y="19"/>
                    <a:pt x="11" y="29"/>
                  </a:cubicBezTo>
                  <a:cubicBezTo>
                    <a:pt x="81" y="99"/>
                    <a:pt x="164" y="143"/>
                    <a:pt x="259" y="150"/>
                  </a:cubicBezTo>
                  <a:cubicBezTo>
                    <a:pt x="279" y="153"/>
                    <a:pt x="301" y="155"/>
                    <a:pt x="325" y="155"/>
                  </a:cubicBezTo>
                  <a:cubicBezTo>
                    <a:pt x="393" y="155"/>
                    <a:pt x="471" y="138"/>
                    <a:pt x="513" y="86"/>
                  </a:cubicBezTo>
                  <a:cubicBezTo>
                    <a:pt x="526" y="74"/>
                    <a:pt x="513" y="61"/>
                    <a:pt x="500" y="61"/>
                  </a:cubicBezTo>
                  <a:cubicBezTo>
                    <a:pt x="462" y="61"/>
                    <a:pt x="424" y="74"/>
                    <a:pt x="386" y="80"/>
                  </a:cubicBezTo>
                  <a:cubicBezTo>
                    <a:pt x="342" y="86"/>
                    <a:pt x="303" y="86"/>
                    <a:pt x="265" y="86"/>
                  </a:cubicBezTo>
                  <a:cubicBezTo>
                    <a:pt x="183" y="80"/>
                    <a:pt x="100" y="48"/>
                    <a:pt x="30" y="4"/>
                  </a:cubicBezTo>
                  <a:cubicBezTo>
                    <a:pt x="28" y="1"/>
                    <a:pt x="25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 flipH="1">
              <a:off x="1411422" y="3585258"/>
              <a:ext cx="88736" cy="37459"/>
            </a:xfrm>
            <a:custGeom>
              <a:rect b="b" l="l" r="r" t="t"/>
              <a:pathLst>
                <a:path extrusionOk="0" h="244" w="578">
                  <a:moveTo>
                    <a:pt x="554" y="0"/>
                  </a:moveTo>
                  <a:cubicBezTo>
                    <a:pt x="552" y="0"/>
                    <a:pt x="549" y="1"/>
                    <a:pt x="547" y="2"/>
                  </a:cubicBezTo>
                  <a:cubicBezTo>
                    <a:pt x="508" y="21"/>
                    <a:pt x="470" y="46"/>
                    <a:pt x="432" y="71"/>
                  </a:cubicBezTo>
                  <a:cubicBezTo>
                    <a:pt x="394" y="97"/>
                    <a:pt x="350" y="116"/>
                    <a:pt x="305" y="135"/>
                  </a:cubicBezTo>
                  <a:cubicBezTo>
                    <a:pt x="216" y="167"/>
                    <a:pt x="127" y="192"/>
                    <a:pt x="32" y="199"/>
                  </a:cubicBezTo>
                  <a:cubicBezTo>
                    <a:pt x="0" y="199"/>
                    <a:pt x="0" y="243"/>
                    <a:pt x="32" y="243"/>
                  </a:cubicBezTo>
                  <a:cubicBezTo>
                    <a:pt x="134" y="243"/>
                    <a:pt x="229" y="230"/>
                    <a:pt x="324" y="192"/>
                  </a:cubicBezTo>
                  <a:cubicBezTo>
                    <a:pt x="369" y="173"/>
                    <a:pt x="413" y="154"/>
                    <a:pt x="458" y="129"/>
                  </a:cubicBezTo>
                  <a:cubicBezTo>
                    <a:pt x="502" y="103"/>
                    <a:pt x="540" y="71"/>
                    <a:pt x="572" y="27"/>
                  </a:cubicBezTo>
                  <a:cubicBezTo>
                    <a:pt x="577" y="16"/>
                    <a:pt x="569" y="0"/>
                    <a:pt x="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 flipH="1">
              <a:off x="1263426" y="3500821"/>
              <a:ext cx="49588" cy="40991"/>
            </a:xfrm>
            <a:custGeom>
              <a:rect b="b" l="l" r="r" t="t"/>
              <a:pathLst>
                <a:path extrusionOk="0" h="267" w="323">
                  <a:moveTo>
                    <a:pt x="306" y="1"/>
                  </a:moveTo>
                  <a:cubicBezTo>
                    <a:pt x="302" y="1"/>
                    <a:pt x="298" y="2"/>
                    <a:pt x="294" y="5"/>
                  </a:cubicBezTo>
                  <a:cubicBezTo>
                    <a:pt x="243" y="30"/>
                    <a:pt x="198" y="69"/>
                    <a:pt x="154" y="107"/>
                  </a:cubicBezTo>
                  <a:lnTo>
                    <a:pt x="20" y="221"/>
                  </a:lnTo>
                  <a:cubicBezTo>
                    <a:pt x="0" y="236"/>
                    <a:pt x="16" y="267"/>
                    <a:pt x="36" y="267"/>
                  </a:cubicBezTo>
                  <a:cubicBezTo>
                    <a:pt x="41" y="267"/>
                    <a:pt x="47" y="265"/>
                    <a:pt x="52" y="259"/>
                  </a:cubicBezTo>
                  <a:lnTo>
                    <a:pt x="192" y="151"/>
                  </a:lnTo>
                  <a:cubicBezTo>
                    <a:pt x="211" y="132"/>
                    <a:pt x="230" y="113"/>
                    <a:pt x="255" y="94"/>
                  </a:cubicBezTo>
                  <a:lnTo>
                    <a:pt x="287" y="62"/>
                  </a:lnTo>
                  <a:cubicBezTo>
                    <a:pt x="294" y="50"/>
                    <a:pt x="306" y="37"/>
                    <a:pt x="313" y="24"/>
                  </a:cubicBezTo>
                  <a:cubicBezTo>
                    <a:pt x="322" y="14"/>
                    <a:pt x="317" y="1"/>
                    <a:pt x="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 flipH="1">
              <a:off x="1210308" y="3483012"/>
              <a:ext cx="33314" cy="17041"/>
            </a:xfrm>
            <a:custGeom>
              <a:rect b="b" l="l" r="r" t="t"/>
              <a:pathLst>
                <a:path extrusionOk="0" h="111" w="217">
                  <a:moveTo>
                    <a:pt x="191" y="0"/>
                  </a:moveTo>
                  <a:cubicBezTo>
                    <a:pt x="178" y="0"/>
                    <a:pt x="159" y="7"/>
                    <a:pt x="147" y="7"/>
                  </a:cubicBezTo>
                  <a:lnTo>
                    <a:pt x="127" y="7"/>
                  </a:lnTo>
                  <a:cubicBezTo>
                    <a:pt x="121" y="7"/>
                    <a:pt x="115" y="13"/>
                    <a:pt x="102" y="13"/>
                  </a:cubicBezTo>
                  <a:lnTo>
                    <a:pt x="26" y="51"/>
                  </a:lnTo>
                  <a:cubicBezTo>
                    <a:pt x="13" y="57"/>
                    <a:pt x="0" y="77"/>
                    <a:pt x="7" y="89"/>
                  </a:cubicBezTo>
                  <a:cubicBezTo>
                    <a:pt x="12" y="104"/>
                    <a:pt x="23" y="111"/>
                    <a:pt x="37" y="111"/>
                  </a:cubicBezTo>
                  <a:cubicBezTo>
                    <a:pt x="42" y="111"/>
                    <a:pt x="46" y="110"/>
                    <a:pt x="51" y="108"/>
                  </a:cubicBezTo>
                  <a:lnTo>
                    <a:pt x="127" y="77"/>
                  </a:lnTo>
                  <a:cubicBezTo>
                    <a:pt x="140" y="70"/>
                    <a:pt x="153" y="64"/>
                    <a:pt x="166" y="57"/>
                  </a:cubicBezTo>
                  <a:cubicBezTo>
                    <a:pt x="178" y="51"/>
                    <a:pt x="191" y="38"/>
                    <a:pt x="204" y="32"/>
                  </a:cubicBezTo>
                  <a:cubicBezTo>
                    <a:pt x="216" y="19"/>
                    <a:pt x="210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8"/>
            <p:cNvSpPr/>
            <p:nvPr/>
          </p:nvSpPr>
          <p:spPr>
            <a:xfrm flipH="1">
              <a:off x="1536236" y="3646821"/>
              <a:ext cx="14738" cy="6141"/>
            </a:xfrm>
            <a:custGeom>
              <a:rect b="b" l="l" r="r" t="t"/>
              <a:pathLst>
                <a:path extrusionOk="0" h="40" w="96">
                  <a:moveTo>
                    <a:pt x="45" y="1"/>
                  </a:moveTo>
                  <a:lnTo>
                    <a:pt x="13" y="7"/>
                  </a:lnTo>
                  <a:cubicBezTo>
                    <a:pt x="13" y="7"/>
                    <a:pt x="7" y="14"/>
                    <a:pt x="1" y="14"/>
                  </a:cubicBezTo>
                  <a:cubicBezTo>
                    <a:pt x="1" y="20"/>
                    <a:pt x="1" y="26"/>
                    <a:pt x="1" y="33"/>
                  </a:cubicBezTo>
                  <a:cubicBezTo>
                    <a:pt x="7" y="39"/>
                    <a:pt x="13" y="39"/>
                    <a:pt x="20" y="39"/>
                  </a:cubicBezTo>
                  <a:lnTo>
                    <a:pt x="71" y="39"/>
                  </a:lnTo>
                  <a:cubicBezTo>
                    <a:pt x="77" y="39"/>
                    <a:pt x="83" y="39"/>
                    <a:pt x="83" y="33"/>
                  </a:cubicBezTo>
                  <a:lnTo>
                    <a:pt x="90" y="33"/>
                  </a:lnTo>
                  <a:cubicBezTo>
                    <a:pt x="96" y="33"/>
                    <a:pt x="96" y="20"/>
                    <a:pt x="96" y="14"/>
                  </a:cubicBezTo>
                  <a:cubicBezTo>
                    <a:pt x="96" y="7"/>
                    <a:pt x="90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8"/>
            <p:cNvSpPr/>
            <p:nvPr/>
          </p:nvSpPr>
          <p:spPr>
            <a:xfrm flipH="1">
              <a:off x="1023931" y="3760581"/>
              <a:ext cx="37306" cy="15199"/>
            </a:xfrm>
            <a:custGeom>
              <a:rect b="b" l="l" r="r" t="t"/>
              <a:pathLst>
                <a:path extrusionOk="0" h="99" w="243">
                  <a:moveTo>
                    <a:pt x="19" y="1"/>
                  </a:moveTo>
                  <a:cubicBezTo>
                    <a:pt x="13" y="1"/>
                    <a:pt x="7" y="5"/>
                    <a:pt x="7" y="10"/>
                  </a:cubicBezTo>
                  <a:cubicBezTo>
                    <a:pt x="1" y="22"/>
                    <a:pt x="7" y="35"/>
                    <a:pt x="13" y="35"/>
                  </a:cubicBezTo>
                  <a:lnTo>
                    <a:pt x="121" y="73"/>
                  </a:lnTo>
                  <a:cubicBezTo>
                    <a:pt x="153" y="86"/>
                    <a:pt x="191" y="92"/>
                    <a:pt x="230" y="99"/>
                  </a:cubicBezTo>
                  <a:cubicBezTo>
                    <a:pt x="236" y="99"/>
                    <a:pt x="242" y="86"/>
                    <a:pt x="236" y="80"/>
                  </a:cubicBezTo>
                  <a:cubicBezTo>
                    <a:pt x="204" y="61"/>
                    <a:pt x="172" y="48"/>
                    <a:pt x="134" y="35"/>
                  </a:cubicBezTo>
                  <a:lnTo>
                    <a:pt x="26" y="3"/>
                  </a:lnTo>
                  <a:cubicBezTo>
                    <a:pt x="24" y="2"/>
                    <a:pt x="22" y="1"/>
                    <a:pt x="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 flipH="1">
              <a:off x="928440" y="3744461"/>
              <a:ext cx="36231" cy="9672"/>
            </a:xfrm>
            <a:custGeom>
              <a:rect b="b" l="l" r="r" t="t"/>
              <a:pathLst>
                <a:path extrusionOk="0" h="63" w="236">
                  <a:moveTo>
                    <a:pt x="14" y="0"/>
                  </a:moveTo>
                  <a:cubicBezTo>
                    <a:pt x="1" y="7"/>
                    <a:pt x="1" y="26"/>
                    <a:pt x="14" y="32"/>
                  </a:cubicBezTo>
                  <a:lnTo>
                    <a:pt x="122" y="51"/>
                  </a:lnTo>
                  <a:lnTo>
                    <a:pt x="172" y="58"/>
                  </a:lnTo>
                  <a:cubicBezTo>
                    <a:pt x="182" y="61"/>
                    <a:pt x="192" y="62"/>
                    <a:pt x="200" y="62"/>
                  </a:cubicBezTo>
                  <a:cubicBezTo>
                    <a:pt x="209" y="62"/>
                    <a:pt x="217" y="61"/>
                    <a:pt x="223" y="58"/>
                  </a:cubicBezTo>
                  <a:cubicBezTo>
                    <a:pt x="236" y="58"/>
                    <a:pt x="236" y="39"/>
                    <a:pt x="223" y="32"/>
                  </a:cubicBezTo>
                  <a:cubicBezTo>
                    <a:pt x="211" y="26"/>
                    <a:pt x="192" y="19"/>
                    <a:pt x="172" y="19"/>
                  </a:cubicBezTo>
                  <a:lnTo>
                    <a:pt x="122" y="1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 flipH="1">
              <a:off x="946863" y="3778543"/>
              <a:ext cx="41144" cy="7983"/>
            </a:xfrm>
            <a:custGeom>
              <a:rect b="b" l="l" r="r" t="t"/>
              <a:pathLst>
                <a:path extrusionOk="0" h="52" w="268">
                  <a:moveTo>
                    <a:pt x="32" y="1"/>
                  </a:moveTo>
                  <a:cubicBezTo>
                    <a:pt x="7" y="1"/>
                    <a:pt x="0" y="39"/>
                    <a:pt x="26" y="39"/>
                  </a:cubicBezTo>
                  <a:lnTo>
                    <a:pt x="140" y="52"/>
                  </a:lnTo>
                  <a:lnTo>
                    <a:pt x="248" y="52"/>
                  </a:lnTo>
                  <a:cubicBezTo>
                    <a:pt x="261" y="52"/>
                    <a:pt x="267" y="33"/>
                    <a:pt x="248" y="33"/>
                  </a:cubicBezTo>
                  <a:cubicBezTo>
                    <a:pt x="235" y="26"/>
                    <a:pt x="216" y="20"/>
                    <a:pt x="197" y="20"/>
                  </a:cubicBezTo>
                  <a:lnTo>
                    <a:pt x="172" y="14"/>
                  </a:lnTo>
                  <a:lnTo>
                    <a:pt x="147" y="14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 flipH="1">
              <a:off x="891288" y="3730184"/>
              <a:ext cx="22568" cy="18269"/>
            </a:xfrm>
            <a:custGeom>
              <a:rect b="b" l="l" r="r" t="t"/>
              <a:pathLst>
                <a:path extrusionOk="0" h="119" w="147">
                  <a:moveTo>
                    <a:pt x="23" y="0"/>
                  </a:moveTo>
                  <a:cubicBezTo>
                    <a:pt x="16" y="0"/>
                    <a:pt x="10" y="3"/>
                    <a:pt x="7" y="11"/>
                  </a:cubicBezTo>
                  <a:cubicBezTo>
                    <a:pt x="0" y="17"/>
                    <a:pt x="0" y="30"/>
                    <a:pt x="13" y="36"/>
                  </a:cubicBezTo>
                  <a:lnTo>
                    <a:pt x="38" y="55"/>
                  </a:lnTo>
                  <a:cubicBezTo>
                    <a:pt x="45" y="62"/>
                    <a:pt x="51" y="74"/>
                    <a:pt x="64" y="81"/>
                  </a:cubicBezTo>
                  <a:lnTo>
                    <a:pt x="121" y="119"/>
                  </a:lnTo>
                  <a:lnTo>
                    <a:pt x="140" y="119"/>
                  </a:lnTo>
                  <a:cubicBezTo>
                    <a:pt x="146" y="112"/>
                    <a:pt x="146" y="106"/>
                    <a:pt x="140" y="100"/>
                  </a:cubicBezTo>
                  <a:lnTo>
                    <a:pt x="89" y="49"/>
                  </a:lnTo>
                  <a:cubicBezTo>
                    <a:pt x="83" y="43"/>
                    <a:pt x="70" y="36"/>
                    <a:pt x="64" y="30"/>
                  </a:cubicBezTo>
                  <a:lnTo>
                    <a:pt x="38" y="4"/>
                  </a:lnTo>
                  <a:cubicBezTo>
                    <a:pt x="33" y="2"/>
                    <a:pt x="28" y="0"/>
                    <a:pt x="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 flipH="1">
              <a:off x="1361527" y="3700400"/>
              <a:ext cx="33161" cy="13971"/>
            </a:xfrm>
            <a:custGeom>
              <a:rect b="b" l="l" r="r" t="t"/>
              <a:pathLst>
                <a:path extrusionOk="0" h="91" w="216">
                  <a:moveTo>
                    <a:pt x="15" y="0"/>
                  </a:moveTo>
                  <a:cubicBezTo>
                    <a:pt x="5" y="0"/>
                    <a:pt x="1" y="21"/>
                    <a:pt x="12" y="27"/>
                  </a:cubicBezTo>
                  <a:cubicBezTo>
                    <a:pt x="44" y="40"/>
                    <a:pt x="69" y="52"/>
                    <a:pt x="101" y="65"/>
                  </a:cubicBezTo>
                  <a:cubicBezTo>
                    <a:pt x="120" y="71"/>
                    <a:pt x="133" y="78"/>
                    <a:pt x="152" y="84"/>
                  </a:cubicBezTo>
                  <a:lnTo>
                    <a:pt x="177" y="90"/>
                  </a:lnTo>
                  <a:lnTo>
                    <a:pt x="203" y="90"/>
                  </a:lnTo>
                  <a:cubicBezTo>
                    <a:pt x="209" y="84"/>
                    <a:pt x="215" y="71"/>
                    <a:pt x="209" y="65"/>
                  </a:cubicBezTo>
                  <a:cubicBezTo>
                    <a:pt x="203" y="59"/>
                    <a:pt x="196" y="52"/>
                    <a:pt x="190" y="46"/>
                  </a:cubicBezTo>
                  <a:lnTo>
                    <a:pt x="165" y="40"/>
                  </a:lnTo>
                  <a:cubicBezTo>
                    <a:pt x="152" y="33"/>
                    <a:pt x="133" y="27"/>
                    <a:pt x="120" y="20"/>
                  </a:cubicBezTo>
                  <a:cubicBezTo>
                    <a:pt x="88" y="14"/>
                    <a:pt x="57" y="8"/>
                    <a:pt x="18" y="1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 flipH="1">
              <a:off x="1371353" y="3688886"/>
              <a:ext cx="22568" cy="8904"/>
            </a:xfrm>
            <a:custGeom>
              <a:rect b="b" l="l" r="r" t="t"/>
              <a:pathLst>
                <a:path extrusionOk="0" h="58" w="147">
                  <a:moveTo>
                    <a:pt x="20" y="0"/>
                  </a:moveTo>
                  <a:cubicBezTo>
                    <a:pt x="13" y="0"/>
                    <a:pt x="7" y="7"/>
                    <a:pt x="1" y="13"/>
                  </a:cubicBezTo>
                  <a:cubicBezTo>
                    <a:pt x="1" y="26"/>
                    <a:pt x="7" y="38"/>
                    <a:pt x="20" y="38"/>
                  </a:cubicBezTo>
                  <a:lnTo>
                    <a:pt x="83" y="51"/>
                  </a:lnTo>
                  <a:lnTo>
                    <a:pt x="109" y="57"/>
                  </a:lnTo>
                  <a:lnTo>
                    <a:pt x="141" y="57"/>
                  </a:lnTo>
                  <a:cubicBezTo>
                    <a:pt x="147" y="51"/>
                    <a:pt x="147" y="45"/>
                    <a:pt x="141" y="38"/>
                  </a:cubicBezTo>
                  <a:cubicBezTo>
                    <a:pt x="102" y="19"/>
                    <a:pt x="64" y="7"/>
                    <a:pt x="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8"/>
            <p:cNvSpPr/>
            <p:nvPr/>
          </p:nvSpPr>
          <p:spPr>
            <a:xfrm flipH="1">
              <a:off x="766474" y="3882171"/>
              <a:ext cx="31319" cy="52965"/>
            </a:xfrm>
            <a:custGeom>
              <a:rect b="b" l="l" r="r" t="t"/>
              <a:pathLst>
                <a:path extrusionOk="0" h="345" w="204">
                  <a:moveTo>
                    <a:pt x="37" y="0"/>
                  </a:moveTo>
                  <a:cubicBezTo>
                    <a:pt x="19" y="0"/>
                    <a:pt x="0" y="16"/>
                    <a:pt x="13" y="38"/>
                  </a:cubicBezTo>
                  <a:cubicBezTo>
                    <a:pt x="39" y="88"/>
                    <a:pt x="58" y="139"/>
                    <a:pt x="83" y="196"/>
                  </a:cubicBezTo>
                  <a:cubicBezTo>
                    <a:pt x="96" y="215"/>
                    <a:pt x="109" y="241"/>
                    <a:pt x="121" y="266"/>
                  </a:cubicBezTo>
                  <a:cubicBezTo>
                    <a:pt x="134" y="292"/>
                    <a:pt x="153" y="317"/>
                    <a:pt x="172" y="343"/>
                  </a:cubicBezTo>
                  <a:cubicBezTo>
                    <a:pt x="174" y="344"/>
                    <a:pt x="177" y="344"/>
                    <a:pt x="180" y="344"/>
                  </a:cubicBezTo>
                  <a:cubicBezTo>
                    <a:pt x="191" y="344"/>
                    <a:pt x="204" y="334"/>
                    <a:pt x="204" y="324"/>
                  </a:cubicBezTo>
                  <a:cubicBezTo>
                    <a:pt x="198" y="292"/>
                    <a:pt x="191" y="266"/>
                    <a:pt x="178" y="241"/>
                  </a:cubicBezTo>
                  <a:cubicBezTo>
                    <a:pt x="166" y="215"/>
                    <a:pt x="153" y="190"/>
                    <a:pt x="140" y="165"/>
                  </a:cubicBezTo>
                  <a:cubicBezTo>
                    <a:pt x="115" y="114"/>
                    <a:pt x="89" y="63"/>
                    <a:pt x="58" y="12"/>
                  </a:cubicBezTo>
                  <a:cubicBezTo>
                    <a:pt x="54" y="4"/>
                    <a:pt x="46" y="0"/>
                    <a:pt x="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 flipH="1">
              <a:off x="832028" y="3865283"/>
              <a:ext cx="35003" cy="34696"/>
            </a:xfrm>
            <a:custGeom>
              <a:rect b="b" l="l" r="r" t="t"/>
              <a:pathLst>
                <a:path extrusionOk="0" h="226" w="228">
                  <a:moveTo>
                    <a:pt x="30" y="1"/>
                  </a:moveTo>
                  <a:cubicBezTo>
                    <a:pt x="24" y="1"/>
                    <a:pt x="18" y="3"/>
                    <a:pt x="13" y="8"/>
                  </a:cubicBezTo>
                  <a:cubicBezTo>
                    <a:pt x="0" y="14"/>
                    <a:pt x="0" y="33"/>
                    <a:pt x="13" y="46"/>
                  </a:cubicBezTo>
                  <a:lnTo>
                    <a:pt x="96" y="141"/>
                  </a:lnTo>
                  <a:cubicBezTo>
                    <a:pt x="108" y="154"/>
                    <a:pt x="127" y="173"/>
                    <a:pt x="140" y="186"/>
                  </a:cubicBezTo>
                  <a:cubicBezTo>
                    <a:pt x="153" y="205"/>
                    <a:pt x="172" y="217"/>
                    <a:pt x="191" y="224"/>
                  </a:cubicBezTo>
                  <a:cubicBezTo>
                    <a:pt x="194" y="225"/>
                    <a:pt x="198" y="225"/>
                    <a:pt x="201" y="225"/>
                  </a:cubicBezTo>
                  <a:cubicBezTo>
                    <a:pt x="216" y="225"/>
                    <a:pt x="228" y="214"/>
                    <a:pt x="223" y="198"/>
                  </a:cubicBezTo>
                  <a:cubicBezTo>
                    <a:pt x="210" y="179"/>
                    <a:pt x="197" y="160"/>
                    <a:pt x="185" y="148"/>
                  </a:cubicBezTo>
                  <a:cubicBezTo>
                    <a:pt x="172" y="128"/>
                    <a:pt x="153" y="116"/>
                    <a:pt x="140" y="103"/>
                  </a:cubicBezTo>
                  <a:lnTo>
                    <a:pt x="58" y="14"/>
                  </a:lnTo>
                  <a:cubicBezTo>
                    <a:pt x="50" y="6"/>
                    <a:pt x="39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 flipH="1">
              <a:off x="837709" y="3862673"/>
              <a:ext cx="77222" cy="62637"/>
            </a:xfrm>
            <a:custGeom>
              <a:rect b="b" l="l" r="r" t="t"/>
              <a:pathLst>
                <a:path extrusionOk="0" h="408" w="503">
                  <a:moveTo>
                    <a:pt x="41" y="1"/>
                  </a:moveTo>
                  <a:cubicBezTo>
                    <a:pt x="17" y="1"/>
                    <a:pt x="1" y="30"/>
                    <a:pt x="26" y="50"/>
                  </a:cubicBezTo>
                  <a:cubicBezTo>
                    <a:pt x="103" y="107"/>
                    <a:pt x="173" y="171"/>
                    <a:pt x="249" y="228"/>
                  </a:cubicBezTo>
                  <a:cubicBezTo>
                    <a:pt x="287" y="260"/>
                    <a:pt x="319" y="292"/>
                    <a:pt x="357" y="330"/>
                  </a:cubicBezTo>
                  <a:cubicBezTo>
                    <a:pt x="370" y="342"/>
                    <a:pt x="389" y="355"/>
                    <a:pt x="401" y="374"/>
                  </a:cubicBezTo>
                  <a:cubicBezTo>
                    <a:pt x="413" y="386"/>
                    <a:pt x="439" y="407"/>
                    <a:pt x="463" y="407"/>
                  </a:cubicBezTo>
                  <a:cubicBezTo>
                    <a:pt x="466" y="407"/>
                    <a:pt x="468" y="407"/>
                    <a:pt x="471" y="406"/>
                  </a:cubicBezTo>
                  <a:cubicBezTo>
                    <a:pt x="484" y="406"/>
                    <a:pt x="497" y="393"/>
                    <a:pt x="497" y="381"/>
                  </a:cubicBezTo>
                  <a:cubicBezTo>
                    <a:pt x="503" y="355"/>
                    <a:pt x="484" y="336"/>
                    <a:pt x="465" y="317"/>
                  </a:cubicBezTo>
                  <a:cubicBezTo>
                    <a:pt x="446" y="298"/>
                    <a:pt x="427" y="285"/>
                    <a:pt x="408" y="266"/>
                  </a:cubicBezTo>
                  <a:cubicBezTo>
                    <a:pt x="376" y="234"/>
                    <a:pt x="338" y="203"/>
                    <a:pt x="300" y="171"/>
                  </a:cubicBezTo>
                  <a:cubicBezTo>
                    <a:pt x="223" y="107"/>
                    <a:pt x="141" y="57"/>
                    <a:pt x="58" y="6"/>
                  </a:cubicBezTo>
                  <a:cubicBezTo>
                    <a:pt x="52" y="2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 flipH="1">
              <a:off x="710745" y="3849624"/>
              <a:ext cx="80446" cy="149684"/>
            </a:xfrm>
            <a:custGeom>
              <a:rect b="b" l="l" r="r" t="t"/>
              <a:pathLst>
                <a:path extrusionOk="0" h="975" w="524">
                  <a:moveTo>
                    <a:pt x="34" y="0"/>
                  </a:moveTo>
                  <a:cubicBezTo>
                    <a:pt x="17" y="0"/>
                    <a:pt x="1" y="17"/>
                    <a:pt x="15" y="40"/>
                  </a:cubicBezTo>
                  <a:cubicBezTo>
                    <a:pt x="110" y="186"/>
                    <a:pt x="193" y="339"/>
                    <a:pt x="269" y="497"/>
                  </a:cubicBezTo>
                  <a:cubicBezTo>
                    <a:pt x="307" y="580"/>
                    <a:pt x="339" y="656"/>
                    <a:pt x="371" y="739"/>
                  </a:cubicBezTo>
                  <a:lnTo>
                    <a:pt x="409" y="860"/>
                  </a:lnTo>
                  <a:cubicBezTo>
                    <a:pt x="421" y="898"/>
                    <a:pt x="428" y="942"/>
                    <a:pt x="466" y="968"/>
                  </a:cubicBezTo>
                  <a:cubicBezTo>
                    <a:pt x="470" y="972"/>
                    <a:pt x="477" y="974"/>
                    <a:pt x="483" y="974"/>
                  </a:cubicBezTo>
                  <a:cubicBezTo>
                    <a:pt x="494" y="974"/>
                    <a:pt x="506" y="967"/>
                    <a:pt x="510" y="955"/>
                  </a:cubicBezTo>
                  <a:cubicBezTo>
                    <a:pt x="523" y="917"/>
                    <a:pt x="517" y="872"/>
                    <a:pt x="498" y="841"/>
                  </a:cubicBezTo>
                  <a:cubicBezTo>
                    <a:pt x="485" y="796"/>
                    <a:pt x="472" y="752"/>
                    <a:pt x="453" y="707"/>
                  </a:cubicBezTo>
                  <a:cubicBezTo>
                    <a:pt x="421" y="624"/>
                    <a:pt x="383" y="542"/>
                    <a:pt x="345" y="459"/>
                  </a:cubicBezTo>
                  <a:cubicBezTo>
                    <a:pt x="263" y="300"/>
                    <a:pt x="161" y="148"/>
                    <a:pt x="53" y="8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 flipH="1">
              <a:off x="955614" y="3751216"/>
              <a:ext cx="51584" cy="13817"/>
            </a:xfrm>
            <a:custGeom>
              <a:rect b="b" l="l" r="r" t="t"/>
              <a:pathLst>
                <a:path extrusionOk="0" h="90" w="336">
                  <a:moveTo>
                    <a:pt x="25" y="0"/>
                  </a:moveTo>
                  <a:cubicBezTo>
                    <a:pt x="4" y="0"/>
                    <a:pt x="0" y="33"/>
                    <a:pt x="24" y="39"/>
                  </a:cubicBezTo>
                  <a:cubicBezTo>
                    <a:pt x="119" y="64"/>
                    <a:pt x="221" y="83"/>
                    <a:pt x="322" y="90"/>
                  </a:cubicBezTo>
                  <a:cubicBezTo>
                    <a:pt x="335" y="90"/>
                    <a:pt x="335" y="77"/>
                    <a:pt x="329" y="71"/>
                  </a:cubicBezTo>
                  <a:cubicBezTo>
                    <a:pt x="227" y="39"/>
                    <a:pt x="132" y="14"/>
                    <a:pt x="30" y="1"/>
                  </a:cubicBezTo>
                  <a:cubicBezTo>
                    <a:pt x="28" y="0"/>
                    <a:pt x="26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 flipH="1">
              <a:off x="1027923" y="3762577"/>
              <a:ext cx="64940" cy="27020"/>
            </a:xfrm>
            <a:custGeom>
              <a:rect b="b" l="l" r="r" t="t"/>
              <a:pathLst>
                <a:path extrusionOk="0" h="176" w="423">
                  <a:moveTo>
                    <a:pt x="36" y="0"/>
                  </a:moveTo>
                  <a:cubicBezTo>
                    <a:pt x="15" y="0"/>
                    <a:pt x="0" y="25"/>
                    <a:pt x="16" y="41"/>
                  </a:cubicBezTo>
                  <a:cubicBezTo>
                    <a:pt x="105" y="105"/>
                    <a:pt x="213" y="149"/>
                    <a:pt x="321" y="168"/>
                  </a:cubicBezTo>
                  <a:cubicBezTo>
                    <a:pt x="331" y="173"/>
                    <a:pt x="341" y="175"/>
                    <a:pt x="352" y="175"/>
                  </a:cubicBezTo>
                  <a:cubicBezTo>
                    <a:pt x="370" y="175"/>
                    <a:pt x="388" y="170"/>
                    <a:pt x="404" y="162"/>
                  </a:cubicBezTo>
                  <a:cubicBezTo>
                    <a:pt x="423" y="143"/>
                    <a:pt x="397" y="124"/>
                    <a:pt x="378" y="118"/>
                  </a:cubicBezTo>
                  <a:cubicBezTo>
                    <a:pt x="353" y="111"/>
                    <a:pt x="327" y="105"/>
                    <a:pt x="302" y="105"/>
                  </a:cubicBezTo>
                  <a:cubicBezTo>
                    <a:pt x="270" y="98"/>
                    <a:pt x="245" y="92"/>
                    <a:pt x="219" y="86"/>
                  </a:cubicBezTo>
                  <a:cubicBezTo>
                    <a:pt x="156" y="67"/>
                    <a:pt x="99" y="41"/>
                    <a:pt x="48" y="3"/>
                  </a:cubicBezTo>
                  <a:cubicBezTo>
                    <a:pt x="44" y="1"/>
                    <a:pt x="40" y="0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 flipH="1">
              <a:off x="1237942" y="3507115"/>
              <a:ext cx="85666" cy="72002"/>
            </a:xfrm>
            <a:custGeom>
              <a:rect b="b" l="l" r="r" t="t"/>
              <a:pathLst>
                <a:path extrusionOk="0" h="469" w="558">
                  <a:moveTo>
                    <a:pt x="535" y="1"/>
                  </a:moveTo>
                  <a:cubicBezTo>
                    <a:pt x="533" y="1"/>
                    <a:pt x="530" y="1"/>
                    <a:pt x="528" y="2"/>
                  </a:cubicBezTo>
                  <a:cubicBezTo>
                    <a:pt x="483" y="9"/>
                    <a:pt x="445" y="34"/>
                    <a:pt x="413" y="59"/>
                  </a:cubicBezTo>
                  <a:cubicBezTo>
                    <a:pt x="382" y="91"/>
                    <a:pt x="343" y="117"/>
                    <a:pt x="312" y="148"/>
                  </a:cubicBezTo>
                  <a:cubicBezTo>
                    <a:pt x="299" y="167"/>
                    <a:pt x="280" y="186"/>
                    <a:pt x="261" y="212"/>
                  </a:cubicBezTo>
                  <a:cubicBezTo>
                    <a:pt x="257" y="201"/>
                    <a:pt x="250" y="197"/>
                    <a:pt x="243" y="197"/>
                  </a:cubicBezTo>
                  <a:cubicBezTo>
                    <a:pt x="237" y="197"/>
                    <a:pt x="232" y="200"/>
                    <a:pt x="229" y="206"/>
                  </a:cubicBezTo>
                  <a:cubicBezTo>
                    <a:pt x="210" y="225"/>
                    <a:pt x="197" y="244"/>
                    <a:pt x="178" y="263"/>
                  </a:cubicBezTo>
                  <a:cubicBezTo>
                    <a:pt x="166" y="282"/>
                    <a:pt x="146" y="307"/>
                    <a:pt x="134" y="326"/>
                  </a:cubicBezTo>
                  <a:cubicBezTo>
                    <a:pt x="102" y="358"/>
                    <a:pt x="64" y="390"/>
                    <a:pt x="19" y="415"/>
                  </a:cubicBezTo>
                  <a:cubicBezTo>
                    <a:pt x="7" y="422"/>
                    <a:pt x="0" y="434"/>
                    <a:pt x="7" y="453"/>
                  </a:cubicBezTo>
                  <a:cubicBezTo>
                    <a:pt x="11" y="463"/>
                    <a:pt x="19" y="469"/>
                    <a:pt x="28" y="469"/>
                  </a:cubicBezTo>
                  <a:cubicBezTo>
                    <a:pt x="32" y="469"/>
                    <a:pt x="35" y="468"/>
                    <a:pt x="38" y="466"/>
                  </a:cubicBezTo>
                  <a:cubicBezTo>
                    <a:pt x="83" y="441"/>
                    <a:pt x="121" y="415"/>
                    <a:pt x="153" y="383"/>
                  </a:cubicBezTo>
                  <a:cubicBezTo>
                    <a:pt x="153" y="390"/>
                    <a:pt x="159" y="390"/>
                    <a:pt x="159" y="396"/>
                  </a:cubicBezTo>
                  <a:cubicBezTo>
                    <a:pt x="164" y="399"/>
                    <a:pt x="171" y="400"/>
                    <a:pt x="177" y="400"/>
                  </a:cubicBezTo>
                  <a:cubicBezTo>
                    <a:pt x="185" y="400"/>
                    <a:pt x="194" y="397"/>
                    <a:pt x="197" y="390"/>
                  </a:cubicBezTo>
                  <a:cubicBezTo>
                    <a:pt x="242" y="320"/>
                    <a:pt x="299" y="256"/>
                    <a:pt x="356" y="193"/>
                  </a:cubicBezTo>
                  <a:cubicBezTo>
                    <a:pt x="388" y="167"/>
                    <a:pt x="420" y="142"/>
                    <a:pt x="451" y="117"/>
                  </a:cubicBezTo>
                  <a:lnTo>
                    <a:pt x="502" y="78"/>
                  </a:lnTo>
                  <a:cubicBezTo>
                    <a:pt x="515" y="66"/>
                    <a:pt x="534" y="47"/>
                    <a:pt x="547" y="34"/>
                  </a:cubicBezTo>
                  <a:cubicBezTo>
                    <a:pt x="558" y="17"/>
                    <a:pt x="550" y="1"/>
                    <a:pt x="5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 flipH="1">
              <a:off x="1309790" y="3543500"/>
              <a:ext cx="46671" cy="47285"/>
            </a:xfrm>
            <a:custGeom>
              <a:rect b="b" l="l" r="r" t="t"/>
              <a:pathLst>
                <a:path extrusionOk="0" h="308" w="304">
                  <a:moveTo>
                    <a:pt x="283" y="0"/>
                  </a:moveTo>
                  <a:cubicBezTo>
                    <a:pt x="278" y="0"/>
                    <a:pt x="274" y="2"/>
                    <a:pt x="271" y="7"/>
                  </a:cubicBezTo>
                  <a:cubicBezTo>
                    <a:pt x="259" y="13"/>
                    <a:pt x="246" y="26"/>
                    <a:pt x="240" y="38"/>
                  </a:cubicBezTo>
                  <a:cubicBezTo>
                    <a:pt x="233" y="51"/>
                    <a:pt x="221" y="64"/>
                    <a:pt x="214" y="70"/>
                  </a:cubicBezTo>
                  <a:lnTo>
                    <a:pt x="157" y="146"/>
                  </a:lnTo>
                  <a:cubicBezTo>
                    <a:pt x="113" y="185"/>
                    <a:pt x="68" y="229"/>
                    <a:pt x="17" y="261"/>
                  </a:cubicBezTo>
                  <a:cubicBezTo>
                    <a:pt x="1" y="277"/>
                    <a:pt x="13" y="308"/>
                    <a:pt x="33" y="308"/>
                  </a:cubicBezTo>
                  <a:cubicBezTo>
                    <a:pt x="36" y="308"/>
                    <a:pt x="39" y="307"/>
                    <a:pt x="43" y="305"/>
                  </a:cubicBezTo>
                  <a:cubicBezTo>
                    <a:pt x="100" y="274"/>
                    <a:pt x="151" y="235"/>
                    <a:pt x="195" y="185"/>
                  </a:cubicBezTo>
                  <a:cubicBezTo>
                    <a:pt x="221" y="166"/>
                    <a:pt x="240" y="134"/>
                    <a:pt x="259" y="108"/>
                  </a:cubicBezTo>
                  <a:cubicBezTo>
                    <a:pt x="265" y="96"/>
                    <a:pt x="278" y="77"/>
                    <a:pt x="284" y="64"/>
                  </a:cubicBezTo>
                  <a:cubicBezTo>
                    <a:pt x="291" y="51"/>
                    <a:pt x="297" y="32"/>
                    <a:pt x="303" y="19"/>
                  </a:cubicBezTo>
                  <a:cubicBezTo>
                    <a:pt x="303" y="7"/>
                    <a:pt x="293" y="0"/>
                    <a:pt x="2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 flipH="1">
              <a:off x="1345868" y="3553326"/>
              <a:ext cx="63558" cy="50816"/>
            </a:xfrm>
            <a:custGeom>
              <a:rect b="b" l="l" r="r" t="t"/>
              <a:pathLst>
                <a:path extrusionOk="0" h="331" w="414">
                  <a:moveTo>
                    <a:pt x="387" y="1"/>
                  </a:moveTo>
                  <a:cubicBezTo>
                    <a:pt x="383" y="1"/>
                    <a:pt x="379" y="2"/>
                    <a:pt x="375" y="6"/>
                  </a:cubicBezTo>
                  <a:cubicBezTo>
                    <a:pt x="318" y="57"/>
                    <a:pt x="280" y="127"/>
                    <a:pt x="216" y="178"/>
                  </a:cubicBezTo>
                  <a:cubicBezTo>
                    <a:pt x="191" y="197"/>
                    <a:pt x="159" y="222"/>
                    <a:pt x="121" y="241"/>
                  </a:cubicBezTo>
                  <a:cubicBezTo>
                    <a:pt x="108" y="248"/>
                    <a:pt x="89" y="260"/>
                    <a:pt x="70" y="267"/>
                  </a:cubicBezTo>
                  <a:cubicBezTo>
                    <a:pt x="51" y="273"/>
                    <a:pt x="32" y="279"/>
                    <a:pt x="13" y="292"/>
                  </a:cubicBezTo>
                  <a:cubicBezTo>
                    <a:pt x="0" y="305"/>
                    <a:pt x="6" y="324"/>
                    <a:pt x="25" y="330"/>
                  </a:cubicBezTo>
                  <a:cubicBezTo>
                    <a:pt x="70" y="330"/>
                    <a:pt x="114" y="324"/>
                    <a:pt x="153" y="305"/>
                  </a:cubicBezTo>
                  <a:cubicBezTo>
                    <a:pt x="197" y="286"/>
                    <a:pt x="235" y="267"/>
                    <a:pt x="267" y="235"/>
                  </a:cubicBezTo>
                  <a:cubicBezTo>
                    <a:pt x="343" y="190"/>
                    <a:pt x="394" y="108"/>
                    <a:pt x="413" y="19"/>
                  </a:cubicBezTo>
                  <a:cubicBezTo>
                    <a:pt x="409" y="10"/>
                    <a:pt x="398" y="1"/>
                    <a:pt x="3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 flipH="1">
              <a:off x="1305952" y="4001458"/>
              <a:ext cx="37767" cy="29937"/>
            </a:xfrm>
            <a:custGeom>
              <a:rect b="b" l="l" r="r" t="t"/>
              <a:pathLst>
                <a:path extrusionOk="0" h="195" w="246">
                  <a:moveTo>
                    <a:pt x="25" y="1"/>
                  </a:moveTo>
                  <a:cubicBezTo>
                    <a:pt x="11" y="1"/>
                    <a:pt x="0" y="20"/>
                    <a:pt x="11" y="36"/>
                  </a:cubicBezTo>
                  <a:lnTo>
                    <a:pt x="112" y="112"/>
                  </a:lnTo>
                  <a:lnTo>
                    <a:pt x="157" y="150"/>
                  </a:lnTo>
                  <a:lnTo>
                    <a:pt x="182" y="176"/>
                  </a:lnTo>
                  <a:cubicBezTo>
                    <a:pt x="195" y="182"/>
                    <a:pt x="201" y="188"/>
                    <a:pt x="214" y="195"/>
                  </a:cubicBezTo>
                  <a:cubicBezTo>
                    <a:pt x="233" y="195"/>
                    <a:pt x="246" y="176"/>
                    <a:pt x="233" y="163"/>
                  </a:cubicBezTo>
                  <a:cubicBezTo>
                    <a:pt x="220" y="150"/>
                    <a:pt x="208" y="138"/>
                    <a:pt x="188" y="125"/>
                  </a:cubicBezTo>
                  <a:lnTo>
                    <a:pt x="138" y="87"/>
                  </a:lnTo>
                  <a:lnTo>
                    <a:pt x="36" y="4"/>
                  </a:lnTo>
                  <a:cubicBezTo>
                    <a:pt x="32" y="2"/>
                    <a:pt x="29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 flipH="1">
              <a:off x="609421" y="4169104"/>
              <a:ext cx="584000" cy="347421"/>
            </a:xfrm>
            <a:custGeom>
              <a:rect b="b" l="l" r="r" t="t"/>
              <a:pathLst>
                <a:path extrusionOk="0" h="2263" w="3804">
                  <a:moveTo>
                    <a:pt x="1294" y="1"/>
                  </a:moveTo>
                  <a:cubicBezTo>
                    <a:pt x="1237" y="1"/>
                    <a:pt x="1179" y="4"/>
                    <a:pt x="1122" y="11"/>
                  </a:cubicBezTo>
                  <a:cubicBezTo>
                    <a:pt x="1084" y="18"/>
                    <a:pt x="1084" y="75"/>
                    <a:pt x="1122" y="81"/>
                  </a:cubicBezTo>
                  <a:cubicBezTo>
                    <a:pt x="1243" y="100"/>
                    <a:pt x="1370" y="107"/>
                    <a:pt x="1491" y="126"/>
                  </a:cubicBezTo>
                  <a:cubicBezTo>
                    <a:pt x="1605" y="145"/>
                    <a:pt x="1726" y="170"/>
                    <a:pt x="1840" y="202"/>
                  </a:cubicBezTo>
                  <a:cubicBezTo>
                    <a:pt x="2076" y="266"/>
                    <a:pt x="2298" y="355"/>
                    <a:pt x="2514" y="469"/>
                  </a:cubicBezTo>
                  <a:cubicBezTo>
                    <a:pt x="2616" y="526"/>
                    <a:pt x="2717" y="590"/>
                    <a:pt x="2813" y="660"/>
                  </a:cubicBezTo>
                  <a:cubicBezTo>
                    <a:pt x="2863" y="691"/>
                    <a:pt x="2908" y="730"/>
                    <a:pt x="2952" y="768"/>
                  </a:cubicBezTo>
                  <a:cubicBezTo>
                    <a:pt x="3003" y="806"/>
                    <a:pt x="3067" y="844"/>
                    <a:pt x="3086" y="907"/>
                  </a:cubicBezTo>
                  <a:cubicBezTo>
                    <a:pt x="3103" y="967"/>
                    <a:pt x="3029" y="980"/>
                    <a:pt x="2950" y="980"/>
                  </a:cubicBezTo>
                  <a:cubicBezTo>
                    <a:pt x="2885" y="980"/>
                    <a:pt x="2817" y="971"/>
                    <a:pt x="2794" y="971"/>
                  </a:cubicBezTo>
                  <a:cubicBezTo>
                    <a:pt x="2666" y="958"/>
                    <a:pt x="2533" y="939"/>
                    <a:pt x="2406" y="914"/>
                  </a:cubicBezTo>
                  <a:cubicBezTo>
                    <a:pt x="2107" y="857"/>
                    <a:pt x="1815" y="761"/>
                    <a:pt x="1535" y="647"/>
                  </a:cubicBezTo>
                  <a:cubicBezTo>
                    <a:pt x="1534" y="646"/>
                    <a:pt x="1532" y="646"/>
                    <a:pt x="1530" y="646"/>
                  </a:cubicBezTo>
                  <a:cubicBezTo>
                    <a:pt x="1521" y="646"/>
                    <a:pt x="1518" y="661"/>
                    <a:pt x="1529" y="666"/>
                  </a:cubicBezTo>
                  <a:cubicBezTo>
                    <a:pt x="1783" y="799"/>
                    <a:pt x="2063" y="901"/>
                    <a:pt x="2349" y="965"/>
                  </a:cubicBezTo>
                  <a:cubicBezTo>
                    <a:pt x="2489" y="996"/>
                    <a:pt x="2635" y="1022"/>
                    <a:pt x="2781" y="1035"/>
                  </a:cubicBezTo>
                  <a:cubicBezTo>
                    <a:pt x="2844" y="1047"/>
                    <a:pt x="2908" y="1054"/>
                    <a:pt x="2972" y="1054"/>
                  </a:cubicBezTo>
                  <a:cubicBezTo>
                    <a:pt x="3041" y="1136"/>
                    <a:pt x="3111" y="1206"/>
                    <a:pt x="3194" y="1270"/>
                  </a:cubicBezTo>
                  <a:cubicBezTo>
                    <a:pt x="3283" y="1346"/>
                    <a:pt x="3366" y="1416"/>
                    <a:pt x="3448" y="1486"/>
                  </a:cubicBezTo>
                  <a:cubicBezTo>
                    <a:pt x="3499" y="1524"/>
                    <a:pt x="3588" y="1626"/>
                    <a:pt x="3480" y="1645"/>
                  </a:cubicBezTo>
                  <a:cubicBezTo>
                    <a:pt x="3456" y="1646"/>
                    <a:pt x="3432" y="1647"/>
                    <a:pt x="3408" y="1647"/>
                  </a:cubicBezTo>
                  <a:cubicBezTo>
                    <a:pt x="3343" y="1647"/>
                    <a:pt x="3278" y="1641"/>
                    <a:pt x="3213" y="1632"/>
                  </a:cubicBezTo>
                  <a:cubicBezTo>
                    <a:pt x="2838" y="1587"/>
                    <a:pt x="2469" y="1479"/>
                    <a:pt x="2126" y="1321"/>
                  </a:cubicBezTo>
                  <a:cubicBezTo>
                    <a:pt x="1929" y="1232"/>
                    <a:pt x="1739" y="1124"/>
                    <a:pt x="1561" y="996"/>
                  </a:cubicBezTo>
                  <a:cubicBezTo>
                    <a:pt x="1558" y="996"/>
                    <a:pt x="1556" y="995"/>
                    <a:pt x="1553" y="995"/>
                  </a:cubicBezTo>
                  <a:cubicBezTo>
                    <a:pt x="1539" y="995"/>
                    <a:pt x="1531" y="1011"/>
                    <a:pt x="1542" y="1022"/>
                  </a:cubicBezTo>
                  <a:cubicBezTo>
                    <a:pt x="2044" y="1429"/>
                    <a:pt x="2654" y="1676"/>
                    <a:pt x="3302" y="1746"/>
                  </a:cubicBezTo>
                  <a:cubicBezTo>
                    <a:pt x="3353" y="1753"/>
                    <a:pt x="3404" y="1759"/>
                    <a:pt x="3461" y="1759"/>
                  </a:cubicBezTo>
                  <a:cubicBezTo>
                    <a:pt x="3486" y="1823"/>
                    <a:pt x="3575" y="1861"/>
                    <a:pt x="3620" y="1918"/>
                  </a:cubicBezTo>
                  <a:cubicBezTo>
                    <a:pt x="3651" y="1956"/>
                    <a:pt x="3651" y="1988"/>
                    <a:pt x="3613" y="2020"/>
                  </a:cubicBezTo>
                  <a:cubicBezTo>
                    <a:pt x="3569" y="2045"/>
                    <a:pt x="3518" y="2070"/>
                    <a:pt x="3474" y="2089"/>
                  </a:cubicBezTo>
                  <a:cubicBezTo>
                    <a:pt x="3331" y="2141"/>
                    <a:pt x="3182" y="2167"/>
                    <a:pt x="3034" y="2167"/>
                  </a:cubicBezTo>
                  <a:cubicBezTo>
                    <a:pt x="3017" y="2167"/>
                    <a:pt x="3001" y="2166"/>
                    <a:pt x="2984" y="2166"/>
                  </a:cubicBezTo>
                  <a:cubicBezTo>
                    <a:pt x="2883" y="2147"/>
                    <a:pt x="2781" y="2140"/>
                    <a:pt x="2673" y="2134"/>
                  </a:cubicBezTo>
                  <a:cubicBezTo>
                    <a:pt x="2571" y="2121"/>
                    <a:pt x="2457" y="2102"/>
                    <a:pt x="2349" y="2083"/>
                  </a:cubicBezTo>
                  <a:cubicBezTo>
                    <a:pt x="2126" y="2045"/>
                    <a:pt x="1917" y="1988"/>
                    <a:pt x="1713" y="1912"/>
                  </a:cubicBezTo>
                  <a:cubicBezTo>
                    <a:pt x="1294" y="1759"/>
                    <a:pt x="906" y="1537"/>
                    <a:pt x="569" y="1257"/>
                  </a:cubicBezTo>
                  <a:cubicBezTo>
                    <a:pt x="379" y="1098"/>
                    <a:pt x="207" y="927"/>
                    <a:pt x="48" y="736"/>
                  </a:cubicBezTo>
                  <a:cubicBezTo>
                    <a:pt x="44" y="731"/>
                    <a:pt x="38" y="729"/>
                    <a:pt x="33" y="729"/>
                  </a:cubicBezTo>
                  <a:cubicBezTo>
                    <a:pt x="16" y="729"/>
                    <a:pt x="1" y="747"/>
                    <a:pt x="10" y="761"/>
                  </a:cubicBezTo>
                  <a:cubicBezTo>
                    <a:pt x="74" y="857"/>
                    <a:pt x="144" y="952"/>
                    <a:pt x="220" y="1041"/>
                  </a:cubicBezTo>
                  <a:cubicBezTo>
                    <a:pt x="296" y="1117"/>
                    <a:pt x="372" y="1200"/>
                    <a:pt x="455" y="1276"/>
                  </a:cubicBezTo>
                  <a:cubicBezTo>
                    <a:pt x="620" y="1429"/>
                    <a:pt x="798" y="1568"/>
                    <a:pt x="989" y="1689"/>
                  </a:cubicBezTo>
                  <a:cubicBezTo>
                    <a:pt x="1376" y="1931"/>
                    <a:pt x="1802" y="2102"/>
                    <a:pt x="2253" y="2191"/>
                  </a:cubicBezTo>
                  <a:cubicBezTo>
                    <a:pt x="2374" y="2217"/>
                    <a:pt x="2501" y="2236"/>
                    <a:pt x="2622" y="2248"/>
                  </a:cubicBezTo>
                  <a:cubicBezTo>
                    <a:pt x="2682" y="2258"/>
                    <a:pt x="2743" y="2263"/>
                    <a:pt x="2803" y="2263"/>
                  </a:cubicBezTo>
                  <a:cubicBezTo>
                    <a:pt x="2863" y="2263"/>
                    <a:pt x="2924" y="2258"/>
                    <a:pt x="2984" y="2248"/>
                  </a:cubicBezTo>
                  <a:cubicBezTo>
                    <a:pt x="3040" y="2257"/>
                    <a:pt x="3096" y="2261"/>
                    <a:pt x="3151" y="2261"/>
                  </a:cubicBezTo>
                  <a:cubicBezTo>
                    <a:pt x="3297" y="2261"/>
                    <a:pt x="3441" y="2230"/>
                    <a:pt x="3575" y="2166"/>
                  </a:cubicBezTo>
                  <a:cubicBezTo>
                    <a:pt x="3683" y="2115"/>
                    <a:pt x="3804" y="2045"/>
                    <a:pt x="3753" y="1912"/>
                  </a:cubicBezTo>
                  <a:cubicBezTo>
                    <a:pt x="3734" y="1854"/>
                    <a:pt x="3696" y="1810"/>
                    <a:pt x="3651" y="1784"/>
                  </a:cubicBezTo>
                  <a:cubicBezTo>
                    <a:pt x="3626" y="1765"/>
                    <a:pt x="3601" y="1753"/>
                    <a:pt x="3575" y="1734"/>
                  </a:cubicBezTo>
                  <a:lnTo>
                    <a:pt x="3569" y="1727"/>
                  </a:lnTo>
                  <a:cubicBezTo>
                    <a:pt x="3645" y="1683"/>
                    <a:pt x="3671" y="1581"/>
                    <a:pt x="3613" y="1505"/>
                  </a:cubicBezTo>
                  <a:cubicBezTo>
                    <a:pt x="3582" y="1454"/>
                    <a:pt x="3543" y="1416"/>
                    <a:pt x="3499" y="1378"/>
                  </a:cubicBezTo>
                  <a:cubicBezTo>
                    <a:pt x="3448" y="1333"/>
                    <a:pt x="3391" y="1289"/>
                    <a:pt x="3340" y="1244"/>
                  </a:cubicBezTo>
                  <a:cubicBezTo>
                    <a:pt x="3257" y="1174"/>
                    <a:pt x="3181" y="1104"/>
                    <a:pt x="3099" y="1041"/>
                  </a:cubicBezTo>
                  <a:cubicBezTo>
                    <a:pt x="3111" y="1041"/>
                    <a:pt x="3124" y="1028"/>
                    <a:pt x="3137" y="1022"/>
                  </a:cubicBezTo>
                  <a:cubicBezTo>
                    <a:pt x="3245" y="933"/>
                    <a:pt x="3143" y="793"/>
                    <a:pt x="3067" y="730"/>
                  </a:cubicBezTo>
                  <a:cubicBezTo>
                    <a:pt x="2965" y="641"/>
                    <a:pt x="2851" y="558"/>
                    <a:pt x="2736" y="482"/>
                  </a:cubicBezTo>
                  <a:cubicBezTo>
                    <a:pt x="2514" y="336"/>
                    <a:pt x="2272" y="215"/>
                    <a:pt x="2012" y="139"/>
                  </a:cubicBezTo>
                  <a:cubicBezTo>
                    <a:pt x="1872" y="88"/>
                    <a:pt x="1726" y="56"/>
                    <a:pt x="1580" y="31"/>
                  </a:cubicBezTo>
                  <a:cubicBezTo>
                    <a:pt x="1485" y="11"/>
                    <a:pt x="1389" y="1"/>
                    <a:pt x="12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 flipH="1">
              <a:off x="646420" y="4802692"/>
              <a:ext cx="56189" cy="13049"/>
            </a:xfrm>
            <a:custGeom>
              <a:rect b="b" l="l" r="r" t="t"/>
              <a:pathLst>
                <a:path extrusionOk="0" h="85" w="366">
                  <a:moveTo>
                    <a:pt x="32" y="0"/>
                  </a:moveTo>
                  <a:cubicBezTo>
                    <a:pt x="12" y="0"/>
                    <a:pt x="1" y="36"/>
                    <a:pt x="29" y="47"/>
                  </a:cubicBezTo>
                  <a:cubicBezTo>
                    <a:pt x="80" y="66"/>
                    <a:pt x="137" y="79"/>
                    <a:pt x="188" y="85"/>
                  </a:cubicBezTo>
                  <a:lnTo>
                    <a:pt x="270" y="85"/>
                  </a:lnTo>
                  <a:cubicBezTo>
                    <a:pt x="296" y="85"/>
                    <a:pt x="321" y="79"/>
                    <a:pt x="346" y="66"/>
                  </a:cubicBezTo>
                  <a:cubicBezTo>
                    <a:pt x="366" y="60"/>
                    <a:pt x="359" y="34"/>
                    <a:pt x="340" y="28"/>
                  </a:cubicBezTo>
                  <a:lnTo>
                    <a:pt x="194" y="28"/>
                  </a:lnTo>
                  <a:cubicBezTo>
                    <a:pt x="143" y="28"/>
                    <a:pt x="92" y="15"/>
                    <a:pt x="41" y="2"/>
                  </a:cubicBezTo>
                  <a:cubicBezTo>
                    <a:pt x="38" y="1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 flipH="1">
              <a:off x="663921" y="4705973"/>
              <a:ext cx="40223" cy="19037"/>
            </a:xfrm>
            <a:custGeom>
              <a:rect b="b" l="l" r="r" t="t"/>
              <a:pathLst>
                <a:path extrusionOk="0" h="124" w="262">
                  <a:moveTo>
                    <a:pt x="28" y="1"/>
                  </a:moveTo>
                  <a:cubicBezTo>
                    <a:pt x="17" y="1"/>
                    <a:pt x="7" y="7"/>
                    <a:pt x="7" y="16"/>
                  </a:cubicBezTo>
                  <a:cubicBezTo>
                    <a:pt x="1" y="29"/>
                    <a:pt x="7" y="41"/>
                    <a:pt x="20" y="48"/>
                  </a:cubicBezTo>
                  <a:lnTo>
                    <a:pt x="121" y="92"/>
                  </a:lnTo>
                  <a:cubicBezTo>
                    <a:pt x="140" y="99"/>
                    <a:pt x="159" y="105"/>
                    <a:pt x="179" y="111"/>
                  </a:cubicBezTo>
                  <a:cubicBezTo>
                    <a:pt x="198" y="118"/>
                    <a:pt x="217" y="118"/>
                    <a:pt x="236" y="124"/>
                  </a:cubicBezTo>
                  <a:cubicBezTo>
                    <a:pt x="255" y="124"/>
                    <a:pt x="261" y="99"/>
                    <a:pt x="248" y="86"/>
                  </a:cubicBezTo>
                  <a:cubicBezTo>
                    <a:pt x="229" y="73"/>
                    <a:pt x="217" y="67"/>
                    <a:pt x="198" y="60"/>
                  </a:cubicBezTo>
                  <a:lnTo>
                    <a:pt x="172" y="48"/>
                  </a:lnTo>
                  <a:lnTo>
                    <a:pt x="147" y="35"/>
                  </a:lnTo>
                  <a:lnTo>
                    <a:pt x="39" y="3"/>
                  </a:lnTo>
                  <a:cubicBezTo>
                    <a:pt x="35" y="2"/>
                    <a:pt x="31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 flipH="1">
              <a:off x="737305" y="4739133"/>
              <a:ext cx="53272" cy="31933"/>
            </a:xfrm>
            <a:custGeom>
              <a:rect b="b" l="l" r="r" t="t"/>
              <a:pathLst>
                <a:path extrusionOk="0" h="208" w="347">
                  <a:moveTo>
                    <a:pt x="32" y="1"/>
                  </a:moveTo>
                  <a:cubicBezTo>
                    <a:pt x="12" y="1"/>
                    <a:pt x="1" y="30"/>
                    <a:pt x="17" y="41"/>
                  </a:cubicBezTo>
                  <a:cubicBezTo>
                    <a:pt x="68" y="73"/>
                    <a:pt x="112" y="105"/>
                    <a:pt x="157" y="137"/>
                  </a:cubicBezTo>
                  <a:lnTo>
                    <a:pt x="227" y="175"/>
                  </a:lnTo>
                  <a:cubicBezTo>
                    <a:pt x="252" y="194"/>
                    <a:pt x="278" y="207"/>
                    <a:pt x="309" y="207"/>
                  </a:cubicBezTo>
                  <a:cubicBezTo>
                    <a:pt x="312" y="207"/>
                    <a:pt x="315" y="208"/>
                    <a:pt x="317" y="208"/>
                  </a:cubicBezTo>
                  <a:cubicBezTo>
                    <a:pt x="337" y="208"/>
                    <a:pt x="346" y="186"/>
                    <a:pt x="335" y="169"/>
                  </a:cubicBezTo>
                  <a:cubicBezTo>
                    <a:pt x="316" y="143"/>
                    <a:pt x="290" y="124"/>
                    <a:pt x="265" y="111"/>
                  </a:cubicBezTo>
                  <a:lnTo>
                    <a:pt x="195" y="73"/>
                  </a:lnTo>
                  <a:lnTo>
                    <a:pt x="42" y="3"/>
                  </a:lnTo>
                  <a:cubicBezTo>
                    <a:pt x="39" y="2"/>
                    <a:pt x="36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 flipH="1">
              <a:off x="936116" y="4769838"/>
              <a:ext cx="136789" cy="45443"/>
            </a:xfrm>
            <a:custGeom>
              <a:rect b="b" l="l" r="r" t="t"/>
              <a:pathLst>
                <a:path extrusionOk="0" h="296" w="891">
                  <a:moveTo>
                    <a:pt x="32" y="0"/>
                  </a:moveTo>
                  <a:cubicBezTo>
                    <a:pt x="13" y="0"/>
                    <a:pt x="0" y="26"/>
                    <a:pt x="13" y="38"/>
                  </a:cubicBezTo>
                  <a:cubicBezTo>
                    <a:pt x="64" y="96"/>
                    <a:pt x="121" y="140"/>
                    <a:pt x="197" y="159"/>
                  </a:cubicBezTo>
                  <a:cubicBezTo>
                    <a:pt x="267" y="197"/>
                    <a:pt x="344" y="223"/>
                    <a:pt x="420" y="242"/>
                  </a:cubicBezTo>
                  <a:cubicBezTo>
                    <a:pt x="496" y="261"/>
                    <a:pt x="572" y="274"/>
                    <a:pt x="649" y="286"/>
                  </a:cubicBezTo>
                  <a:cubicBezTo>
                    <a:pt x="680" y="289"/>
                    <a:pt x="723" y="296"/>
                    <a:pt x="765" y="296"/>
                  </a:cubicBezTo>
                  <a:cubicBezTo>
                    <a:pt x="806" y="296"/>
                    <a:pt x="846" y="289"/>
                    <a:pt x="871" y="267"/>
                  </a:cubicBezTo>
                  <a:cubicBezTo>
                    <a:pt x="890" y="248"/>
                    <a:pt x="890" y="223"/>
                    <a:pt x="871" y="210"/>
                  </a:cubicBezTo>
                  <a:cubicBezTo>
                    <a:pt x="820" y="172"/>
                    <a:pt x="731" y="178"/>
                    <a:pt x="668" y="172"/>
                  </a:cubicBezTo>
                  <a:cubicBezTo>
                    <a:pt x="591" y="166"/>
                    <a:pt x="522" y="153"/>
                    <a:pt x="445" y="140"/>
                  </a:cubicBezTo>
                  <a:cubicBezTo>
                    <a:pt x="375" y="121"/>
                    <a:pt x="306" y="102"/>
                    <a:pt x="236" y="77"/>
                  </a:cubicBezTo>
                  <a:cubicBezTo>
                    <a:pt x="204" y="64"/>
                    <a:pt x="172" y="45"/>
                    <a:pt x="134" y="32"/>
                  </a:cubicBezTo>
                  <a:cubicBezTo>
                    <a:pt x="102" y="19"/>
                    <a:pt x="70" y="7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 flipH="1">
              <a:off x="1045424" y="4748191"/>
              <a:ext cx="36078" cy="13971"/>
            </a:xfrm>
            <a:custGeom>
              <a:rect b="b" l="l" r="r" t="t"/>
              <a:pathLst>
                <a:path extrusionOk="0" h="91" w="235">
                  <a:moveTo>
                    <a:pt x="33" y="1"/>
                  </a:moveTo>
                  <a:cubicBezTo>
                    <a:pt x="10" y="1"/>
                    <a:pt x="1" y="40"/>
                    <a:pt x="25" y="46"/>
                  </a:cubicBezTo>
                  <a:lnTo>
                    <a:pt x="120" y="71"/>
                  </a:lnTo>
                  <a:lnTo>
                    <a:pt x="165" y="84"/>
                  </a:lnTo>
                  <a:cubicBezTo>
                    <a:pt x="171" y="84"/>
                    <a:pt x="184" y="90"/>
                    <a:pt x="190" y="90"/>
                  </a:cubicBezTo>
                  <a:lnTo>
                    <a:pt x="215" y="90"/>
                  </a:lnTo>
                  <a:cubicBezTo>
                    <a:pt x="228" y="84"/>
                    <a:pt x="234" y="71"/>
                    <a:pt x="222" y="59"/>
                  </a:cubicBezTo>
                  <a:cubicBezTo>
                    <a:pt x="215" y="52"/>
                    <a:pt x="209" y="52"/>
                    <a:pt x="203" y="46"/>
                  </a:cubicBezTo>
                  <a:cubicBezTo>
                    <a:pt x="196" y="46"/>
                    <a:pt x="184" y="40"/>
                    <a:pt x="177" y="40"/>
                  </a:cubicBezTo>
                  <a:lnTo>
                    <a:pt x="133" y="27"/>
                  </a:lnTo>
                  <a:lnTo>
                    <a:pt x="37" y="1"/>
                  </a:lnTo>
                  <a:cubicBezTo>
                    <a:pt x="36" y="1"/>
                    <a:pt x="34" y="1"/>
                    <a:pt x="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 flipH="1">
              <a:off x="1199101" y="4584997"/>
              <a:ext cx="32086" cy="32393"/>
            </a:xfrm>
            <a:custGeom>
              <a:rect b="b" l="l" r="r" t="t"/>
              <a:pathLst>
                <a:path extrusionOk="0" h="211" w="209">
                  <a:moveTo>
                    <a:pt x="35" y="0"/>
                  </a:moveTo>
                  <a:cubicBezTo>
                    <a:pt x="18" y="0"/>
                    <a:pt x="1" y="23"/>
                    <a:pt x="15" y="41"/>
                  </a:cubicBezTo>
                  <a:lnTo>
                    <a:pt x="91" y="130"/>
                  </a:lnTo>
                  <a:cubicBezTo>
                    <a:pt x="116" y="156"/>
                    <a:pt x="148" y="181"/>
                    <a:pt x="180" y="207"/>
                  </a:cubicBezTo>
                  <a:cubicBezTo>
                    <a:pt x="183" y="210"/>
                    <a:pt x="186" y="211"/>
                    <a:pt x="189" y="211"/>
                  </a:cubicBezTo>
                  <a:cubicBezTo>
                    <a:pt x="200" y="211"/>
                    <a:pt x="209" y="197"/>
                    <a:pt x="199" y="188"/>
                  </a:cubicBezTo>
                  <a:cubicBezTo>
                    <a:pt x="180" y="156"/>
                    <a:pt x="155" y="124"/>
                    <a:pt x="129" y="99"/>
                  </a:cubicBezTo>
                  <a:lnTo>
                    <a:pt x="53" y="10"/>
                  </a:lnTo>
                  <a:cubicBezTo>
                    <a:pt x="48" y="3"/>
                    <a:pt x="42" y="0"/>
                    <a:pt x="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 flipH="1">
              <a:off x="1207391" y="4536177"/>
              <a:ext cx="99329" cy="103014"/>
            </a:xfrm>
            <a:custGeom>
              <a:rect b="b" l="l" r="r" t="t"/>
              <a:pathLst>
                <a:path extrusionOk="0" h="671" w="647">
                  <a:moveTo>
                    <a:pt x="23" y="1"/>
                  </a:moveTo>
                  <a:cubicBezTo>
                    <a:pt x="10" y="1"/>
                    <a:pt x="0" y="12"/>
                    <a:pt x="5" y="29"/>
                  </a:cubicBezTo>
                  <a:cubicBezTo>
                    <a:pt x="75" y="162"/>
                    <a:pt x="157" y="283"/>
                    <a:pt x="259" y="398"/>
                  </a:cubicBezTo>
                  <a:cubicBezTo>
                    <a:pt x="303" y="455"/>
                    <a:pt x="361" y="506"/>
                    <a:pt x="418" y="556"/>
                  </a:cubicBezTo>
                  <a:cubicBezTo>
                    <a:pt x="443" y="582"/>
                    <a:pt x="475" y="607"/>
                    <a:pt x="500" y="626"/>
                  </a:cubicBezTo>
                  <a:cubicBezTo>
                    <a:pt x="532" y="658"/>
                    <a:pt x="570" y="671"/>
                    <a:pt x="608" y="671"/>
                  </a:cubicBezTo>
                  <a:cubicBezTo>
                    <a:pt x="634" y="671"/>
                    <a:pt x="647" y="645"/>
                    <a:pt x="640" y="620"/>
                  </a:cubicBezTo>
                  <a:cubicBezTo>
                    <a:pt x="627" y="582"/>
                    <a:pt x="589" y="556"/>
                    <a:pt x="564" y="544"/>
                  </a:cubicBezTo>
                  <a:cubicBezTo>
                    <a:pt x="532" y="518"/>
                    <a:pt x="507" y="499"/>
                    <a:pt x="481" y="480"/>
                  </a:cubicBezTo>
                  <a:cubicBezTo>
                    <a:pt x="424" y="436"/>
                    <a:pt x="373" y="385"/>
                    <a:pt x="322" y="334"/>
                  </a:cubicBezTo>
                  <a:cubicBezTo>
                    <a:pt x="214" y="232"/>
                    <a:pt x="125" y="124"/>
                    <a:pt x="43" y="10"/>
                  </a:cubicBezTo>
                  <a:cubicBezTo>
                    <a:pt x="36" y="4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 flipH="1">
              <a:off x="1118655" y="4656999"/>
              <a:ext cx="62330" cy="40837"/>
            </a:xfrm>
            <a:custGeom>
              <a:rect b="b" l="l" r="r" t="t"/>
              <a:pathLst>
                <a:path extrusionOk="0" h="266" w="406">
                  <a:moveTo>
                    <a:pt x="25" y="0"/>
                  </a:moveTo>
                  <a:cubicBezTo>
                    <a:pt x="11" y="0"/>
                    <a:pt x="0" y="16"/>
                    <a:pt x="5" y="36"/>
                  </a:cubicBezTo>
                  <a:cubicBezTo>
                    <a:pt x="44" y="100"/>
                    <a:pt x="101" y="151"/>
                    <a:pt x="164" y="189"/>
                  </a:cubicBezTo>
                  <a:cubicBezTo>
                    <a:pt x="196" y="208"/>
                    <a:pt x="234" y="227"/>
                    <a:pt x="266" y="240"/>
                  </a:cubicBezTo>
                  <a:cubicBezTo>
                    <a:pt x="285" y="246"/>
                    <a:pt x="298" y="259"/>
                    <a:pt x="317" y="265"/>
                  </a:cubicBezTo>
                  <a:lnTo>
                    <a:pt x="349" y="265"/>
                  </a:lnTo>
                  <a:cubicBezTo>
                    <a:pt x="361" y="265"/>
                    <a:pt x="374" y="259"/>
                    <a:pt x="380" y="252"/>
                  </a:cubicBezTo>
                  <a:cubicBezTo>
                    <a:pt x="399" y="246"/>
                    <a:pt x="406" y="227"/>
                    <a:pt x="399" y="214"/>
                  </a:cubicBezTo>
                  <a:cubicBezTo>
                    <a:pt x="393" y="208"/>
                    <a:pt x="387" y="201"/>
                    <a:pt x="380" y="195"/>
                  </a:cubicBezTo>
                  <a:lnTo>
                    <a:pt x="374" y="189"/>
                  </a:lnTo>
                  <a:cubicBezTo>
                    <a:pt x="374" y="189"/>
                    <a:pt x="368" y="182"/>
                    <a:pt x="361" y="176"/>
                  </a:cubicBezTo>
                  <a:cubicBezTo>
                    <a:pt x="342" y="163"/>
                    <a:pt x="323" y="157"/>
                    <a:pt x="304" y="151"/>
                  </a:cubicBezTo>
                  <a:cubicBezTo>
                    <a:pt x="272" y="138"/>
                    <a:pt x="247" y="119"/>
                    <a:pt x="215" y="100"/>
                  </a:cubicBezTo>
                  <a:cubicBezTo>
                    <a:pt x="202" y="100"/>
                    <a:pt x="190" y="87"/>
                    <a:pt x="177" y="81"/>
                  </a:cubicBezTo>
                  <a:cubicBezTo>
                    <a:pt x="164" y="74"/>
                    <a:pt x="152" y="62"/>
                    <a:pt x="133" y="55"/>
                  </a:cubicBezTo>
                  <a:cubicBezTo>
                    <a:pt x="107" y="30"/>
                    <a:pt x="75" y="17"/>
                    <a:pt x="37" y="4"/>
                  </a:cubicBezTo>
                  <a:cubicBezTo>
                    <a:pt x="33" y="2"/>
                    <a:pt x="29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 flipH="1">
              <a:off x="909864" y="4148379"/>
              <a:ext cx="62484" cy="18730"/>
            </a:xfrm>
            <a:custGeom>
              <a:rect b="b" l="l" r="r" t="t"/>
              <a:pathLst>
                <a:path extrusionOk="0" h="122" w="407">
                  <a:moveTo>
                    <a:pt x="25" y="0"/>
                  </a:moveTo>
                  <a:cubicBezTo>
                    <a:pt x="0" y="0"/>
                    <a:pt x="0" y="51"/>
                    <a:pt x="25" y="51"/>
                  </a:cubicBezTo>
                  <a:cubicBezTo>
                    <a:pt x="83" y="51"/>
                    <a:pt x="146" y="57"/>
                    <a:pt x="203" y="77"/>
                  </a:cubicBezTo>
                  <a:cubicBezTo>
                    <a:pt x="261" y="96"/>
                    <a:pt x="318" y="108"/>
                    <a:pt x="381" y="121"/>
                  </a:cubicBezTo>
                  <a:cubicBezTo>
                    <a:pt x="394" y="121"/>
                    <a:pt x="407" y="108"/>
                    <a:pt x="394" y="96"/>
                  </a:cubicBezTo>
                  <a:cubicBezTo>
                    <a:pt x="343" y="51"/>
                    <a:pt x="286" y="26"/>
                    <a:pt x="216" y="19"/>
                  </a:cubicBezTo>
                  <a:cubicBezTo>
                    <a:pt x="153" y="7"/>
                    <a:pt x="89" y="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 flipH="1">
              <a:off x="1180064" y="3987027"/>
              <a:ext cx="152755" cy="31319"/>
            </a:xfrm>
            <a:custGeom>
              <a:rect b="b" l="l" r="r" t="t"/>
              <a:pathLst>
                <a:path extrusionOk="0" h="204" w="995">
                  <a:moveTo>
                    <a:pt x="31" y="0"/>
                  </a:moveTo>
                  <a:cubicBezTo>
                    <a:pt x="11" y="0"/>
                    <a:pt x="0" y="30"/>
                    <a:pt x="22" y="41"/>
                  </a:cubicBezTo>
                  <a:cubicBezTo>
                    <a:pt x="162" y="143"/>
                    <a:pt x="321" y="193"/>
                    <a:pt x="492" y="200"/>
                  </a:cubicBezTo>
                  <a:cubicBezTo>
                    <a:pt x="523" y="202"/>
                    <a:pt x="553" y="204"/>
                    <a:pt x="583" y="204"/>
                  </a:cubicBezTo>
                  <a:cubicBezTo>
                    <a:pt x="636" y="204"/>
                    <a:pt x="688" y="199"/>
                    <a:pt x="740" y="187"/>
                  </a:cubicBezTo>
                  <a:cubicBezTo>
                    <a:pt x="823" y="181"/>
                    <a:pt x="905" y="149"/>
                    <a:pt x="975" y="98"/>
                  </a:cubicBezTo>
                  <a:cubicBezTo>
                    <a:pt x="994" y="79"/>
                    <a:pt x="975" y="54"/>
                    <a:pt x="956" y="54"/>
                  </a:cubicBezTo>
                  <a:cubicBezTo>
                    <a:pt x="880" y="66"/>
                    <a:pt x="810" y="92"/>
                    <a:pt x="734" y="104"/>
                  </a:cubicBezTo>
                  <a:cubicBezTo>
                    <a:pt x="658" y="117"/>
                    <a:pt x="575" y="117"/>
                    <a:pt x="499" y="117"/>
                  </a:cubicBezTo>
                  <a:cubicBezTo>
                    <a:pt x="340" y="104"/>
                    <a:pt x="187" y="66"/>
                    <a:pt x="41" y="3"/>
                  </a:cubicBezTo>
                  <a:cubicBezTo>
                    <a:pt x="38" y="1"/>
                    <a:pt x="34" y="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 flipH="1">
              <a:off x="888371" y="3888312"/>
              <a:ext cx="57417" cy="47438"/>
            </a:xfrm>
            <a:custGeom>
              <a:rect b="b" l="l" r="r" t="t"/>
              <a:pathLst>
                <a:path extrusionOk="0" h="309" w="374">
                  <a:moveTo>
                    <a:pt x="26" y="0"/>
                  </a:moveTo>
                  <a:cubicBezTo>
                    <a:pt x="12" y="0"/>
                    <a:pt x="1" y="20"/>
                    <a:pt x="11" y="36"/>
                  </a:cubicBezTo>
                  <a:cubicBezTo>
                    <a:pt x="30" y="61"/>
                    <a:pt x="56" y="87"/>
                    <a:pt x="81" y="112"/>
                  </a:cubicBezTo>
                  <a:lnTo>
                    <a:pt x="164" y="182"/>
                  </a:lnTo>
                  <a:cubicBezTo>
                    <a:pt x="189" y="207"/>
                    <a:pt x="215" y="226"/>
                    <a:pt x="240" y="252"/>
                  </a:cubicBezTo>
                  <a:cubicBezTo>
                    <a:pt x="253" y="264"/>
                    <a:pt x="266" y="271"/>
                    <a:pt x="278" y="284"/>
                  </a:cubicBezTo>
                  <a:cubicBezTo>
                    <a:pt x="297" y="296"/>
                    <a:pt x="316" y="303"/>
                    <a:pt x="335" y="309"/>
                  </a:cubicBezTo>
                  <a:cubicBezTo>
                    <a:pt x="361" y="309"/>
                    <a:pt x="374" y="284"/>
                    <a:pt x="367" y="264"/>
                  </a:cubicBezTo>
                  <a:cubicBezTo>
                    <a:pt x="361" y="245"/>
                    <a:pt x="348" y="233"/>
                    <a:pt x="335" y="220"/>
                  </a:cubicBezTo>
                  <a:cubicBezTo>
                    <a:pt x="323" y="207"/>
                    <a:pt x="310" y="195"/>
                    <a:pt x="297" y="188"/>
                  </a:cubicBezTo>
                  <a:lnTo>
                    <a:pt x="208" y="118"/>
                  </a:lnTo>
                  <a:lnTo>
                    <a:pt x="132" y="55"/>
                  </a:lnTo>
                  <a:cubicBezTo>
                    <a:pt x="100" y="36"/>
                    <a:pt x="69" y="17"/>
                    <a:pt x="37" y="4"/>
                  </a:cubicBezTo>
                  <a:cubicBezTo>
                    <a:pt x="33" y="2"/>
                    <a:pt x="30" y="0"/>
                    <a:pt x="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 flipH="1">
              <a:off x="936116" y="3893531"/>
              <a:ext cx="28862" cy="26713"/>
            </a:xfrm>
            <a:custGeom>
              <a:rect b="b" l="l" r="r" t="t"/>
              <a:pathLst>
                <a:path extrusionOk="0" h="174" w="188">
                  <a:moveTo>
                    <a:pt x="27" y="0"/>
                  </a:moveTo>
                  <a:cubicBezTo>
                    <a:pt x="14" y="0"/>
                    <a:pt x="0" y="15"/>
                    <a:pt x="9" y="33"/>
                  </a:cubicBezTo>
                  <a:cubicBezTo>
                    <a:pt x="28" y="65"/>
                    <a:pt x="54" y="91"/>
                    <a:pt x="79" y="116"/>
                  </a:cubicBezTo>
                  <a:cubicBezTo>
                    <a:pt x="85" y="129"/>
                    <a:pt x="98" y="141"/>
                    <a:pt x="117" y="148"/>
                  </a:cubicBezTo>
                  <a:lnTo>
                    <a:pt x="143" y="167"/>
                  </a:lnTo>
                  <a:cubicBezTo>
                    <a:pt x="143" y="167"/>
                    <a:pt x="149" y="173"/>
                    <a:pt x="155" y="173"/>
                  </a:cubicBezTo>
                  <a:lnTo>
                    <a:pt x="168" y="173"/>
                  </a:lnTo>
                  <a:cubicBezTo>
                    <a:pt x="181" y="167"/>
                    <a:pt x="187" y="161"/>
                    <a:pt x="181" y="148"/>
                  </a:cubicBezTo>
                  <a:lnTo>
                    <a:pt x="181" y="141"/>
                  </a:lnTo>
                  <a:cubicBezTo>
                    <a:pt x="174" y="135"/>
                    <a:pt x="168" y="129"/>
                    <a:pt x="168" y="122"/>
                  </a:cubicBezTo>
                  <a:lnTo>
                    <a:pt x="149" y="110"/>
                  </a:lnTo>
                  <a:cubicBezTo>
                    <a:pt x="136" y="97"/>
                    <a:pt x="124" y="84"/>
                    <a:pt x="111" y="78"/>
                  </a:cubicBezTo>
                  <a:lnTo>
                    <a:pt x="92" y="59"/>
                  </a:lnTo>
                  <a:lnTo>
                    <a:pt x="79" y="46"/>
                  </a:lnTo>
                  <a:cubicBezTo>
                    <a:pt x="66" y="33"/>
                    <a:pt x="54" y="21"/>
                    <a:pt x="41" y="8"/>
                  </a:cubicBezTo>
                  <a:cubicBezTo>
                    <a:pt x="37" y="3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 flipH="1">
              <a:off x="953772" y="3890461"/>
              <a:ext cx="53272" cy="42065"/>
            </a:xfrm>
            <a:custGeom>
              <a:rect b="b" l="l" r="r" t="t"/>
              <a:pathLst>
                <a:path extrusionOk="0" h="274" w="347">
                  <a:moveTo>
                    <a:pt x="34" y="0"/>
                  </a:moveTo>
                  <a:cubicBezTo>
                    <a:pt x="17" y="0"/>
                    <a:pt x="1" y="30"/>
                    <a:pt x="23" y="41"/>
                  </a:cubicBezTo>
                  <a:cubicBezTo>
                    <a:pt x="48" y="60"/>
                    <a:pt x="67" y="73"/>
                    <a:pt x="93" y="92"/>
                  </a:cubicBezTo>
                  <a:cubicBezTo>
                    <a:pt x="112" y="111"/>
                    <a:pt x="137" y="130"/>
                    <a:pt x="162" y="149"/>
                  </a:cubicBezTo>
                  <a:cubicBezTo>
                    <a:pt x="182" y="161"/>
                    <a:pt x="201" y="181"/>
                    <a:pt x="226" y="200"/>
                  </a:cubicBezTo>
                  <a:cubicBezTo>
                    <a:pt x="232" y="212"/>
                    <a:pt x="245" y="225"/>
                    <a:pt x="251" y="231"/>
                  </a:cubicBezTo>
                  <a:cubicBezTo>
                    <a:pt x="264" y="250"/>
                    <a:pt x="277" y="263"/>
                    <a:pt x="296" y="270"/>
                  </a:cubicBezTo>
                  <a:cubicBezTo>
                    <a:pt x="301" y="272"/>
                    <a:pt x="307" y="273"/>
                    <a:pt x="312" y="273"/>
                  </a:cubicBezTo>
                  <a:cubicBezTo>
                    <a:pt x="331" y="273"/>
                    <a:pt x="347" y="256"/>
                    <a:pt x="347" y="231"/>
                  </a:cubicBezTo>
                  <a:cubicBezTo>
                    <a:pt x="328" y="200"/>
                    <a:pt x="309" y="168"/>
                    <a:pt x="277" y="149"/>
                  </a:cubicBezTo>
                  <a:cubicBezTo>
                    <a:pt x="258" y="123"/>
                    <a:pt x="232" y="104"/>
                    <a:pt x="213" y="85"/>
                  </a:cubicBezTo>
                  <a:cubicBezTo>
                    <a:pt x="188" y="66"/>
                    <a:pt x="162" y="53"/>
                    <a:pt x="137" y="41"/>
                  </a:cubicBezTo>
                  <a:cubicBezTo>
                    <a:pt x="105" y="22"/>
                    <a:pt x="74" y="9"/>
                    <a:pt x="42" y="3"/>
                  </a:cubicBezTo>
                  <a:cubicBezTo>
                    <a:pt x="39" y="1"/>
                    <a:pt x="36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 flipH="1">
              <a:off x="986932" y="3889386"/>
              <a:ext cx="42986" cy="26866"/>
            </a:xfrm>
            <a:custGeom>
              <a:rect b="b" l="l" r="r" t="t"/>
              <a:pathLst>
                <a:path extrusionOk="0" h="175" w="280">
                  <a:moveTo>
                    <a:pt x="25" y="1"/>
                  </a:moveTo>
                  <a:cubicBezTo>
                    <a:pt x="19" y="1"/>
                    <a:pt x="11" y="5"/>
                    <a:pt x="6" y="10"/>
                  </a:cubicBezTo>
                  <a:cubicBezTo>
                    <a:pt x="0" y="22"/>
                    <a:pt x="6" y="35"/>
                    <a:pt x="19" y="41"/>
                  </a:cubicBezTo>
                  <a:cubicBezTo>
                    <a:pt x="64" y="54"/>
                    <a:pt x="102" y="73"/>
                    <a:pt x="140" y="99"/>
                  </a:cubicBezTo>
                  <a:cubicBezTo>
                    <a:pt x="159" y="111"/>
                    <a:pt x="178" y="124"/>
                    <a:pt x="197" y="137"/>
                  </a:cubicBezTo>
                  <a:cubicBezTo>
                    <a:pt x="216" y="149"/>
                    <a:pt x="216" y="149"/>
                    <a:pt x="229" y="156"/>
                  </a:cubicBezTo>
                  <a:cubicBezTo>
                    <a:pt x="235" y="168"/>
                    <a:pt x="248" y="168"/>
                    <a:pt x="261" y="175"/>
                  </a:cubicBezTo>
                  <a:cubicBezTo>
                    <a:pt x="273" y="175"/>
                    <a:pt x="280" y="168"/>
                    <a:pt x="280" y="156"/>
                  </a:cubicBezTo>
                  <a:cubicBezTo>
                    <a:pt x="273" y="143"/>
                    <a:pt x="267" y="130"/>
                    <a:pt x="261" y="124"/>
                  </a:cubicBezTo>
                  <a:cubicBezTo>
                    <a:pt x="254" y="118"/>
                    <a:pt x="242" y="105"/>
                    <a:pt x="235" y="99"/>
                  </a:cubicBezTo>
                  <a:cubicBezTo>
                    <a:pt x="210" y="80"/>
                    <a:pt x="191" y="67"/>
                    <a:pt x="172" y="54"/>
                  </a:cubicBezTo>
                  <a:cubicBezTo>
                    <a:pt x="127" y="35"/>
                    <a:pt x="83" y="16"/>
                    <a:pt x="32" y="3"/>
                  </a:cubicBezTo>
                  <a:cubicBezTo>
                    <a:pt x="30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 flipH="1">
              <a:off x="1004280" y="3897370"/>
              <a:ext cx="85205" cy="36845"/>
            </a:xfrm>
            <a:custGeom>
              <a:rect b="b" l="l" r="r" t="t"/>
              <a:pathLst>
                <a:path extrusionOk="0" h="240" w="555">
                  <a:moveTo>
                    <a:pt x="141" y="0"/>
                  </a:moveTo>
                  <a:cubicBezTo>
                    <a:pt x="103" y="0"/>
                    <a:pt x="62" y="11"/>
                    <a:pt x="26" y="21"/>
                  </a:cubicBezTo>
                  <a:cubicBezTo>
                    <a:pt x="0" y="28"/>
                    <a:pt x="13" y="72"/>
                    <a:pt x="45" y="72"/>
                  </a:cubicBezTo>
                  <a:cubicBezTo>
                    <a:pt x="62" y="71"/>
                    <a:pt x="80" y="70"/>
                    <a:pt x="97" y="70"/>
                  </a:cubicBezTo>
                  <a:cubicBezTo>
                    <a:pt x="158" y="70"/>
                    <a:pt x="221" y="79"/>
                    <a:pt x="280" y="104"/>
                  </a:cubicBezTo>
                  <a:cubicBezTo>
                    <a:pt x="318" y="116"/>
                    <a:pt x="350" y="136"/>
                    <a:pt x="382" y="155"/>
                  </a:cubicBezTo>
                  <a:cubicBezTo>
                    <a:pt x="420" y="180"/>
                    <a:pt x="445" y="212"/>
                    <a:pt x="483" y="231"/>
                  </a:cubicBezTo>
                  <a:cubicBezTo>
                    <a:pt x="493" y="237"/>
                    <a:pt x="502" y="240"/>
                    <a:pt x="511" y="240"/>
                  </a:cubicBezTo>
                  <a:cubicBezTo>
                    <a:pt x="537" y="240"/>
                    <a:pt x="555" y="215"/>
                    <a:pt x="541" y="186"/>
                  </a:cubicBezTo>
                  <a:cubicBezTo>
                    <a:pt x="515" y="142"/>
                    <a:pt x="477" y="104"/>
                    <a:pt x="433" y="78"/>
                  </a:cubicBezTo>
                  <a:cubicBezTo>
                    <a:pt x="356" y="28"/>
                    <a:pt x="261" y="2"/>
                    <a:pt x="166" y="2"/>
                  </a:cubicBezTo>
                  <a:cubicBezTo>
                    <a:pt x="158" y="1"/>
                    <a:pt x="149" y="0"/>
                    <a:pt x="1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 flipH="1">
              <a:off x="863040" y="3917327"/>
              <a:ext cx="22568" cy="18423"/>
            </a:xfrm>
            <a:custGeom>
              <a:rect b="b" l="l" r="r" t="t"/>
              <a:pathLst>
                <a:path extrusionOk="0" h="120" w="147">
                  <a:moveTo>
                    <a:pt x="14" y="1"/>
                  </a:moveTo>
                  <a:cubicBezTo>
                    <a:pt x="10" y="1"/>
                    <a:pt x="7" y="2"/>
                    <a:pt x="7" y="6"/>
                  </a:cubicBezTo>
                  <a:cubicBezTo>
                    <a:pt x="1" y="12"/>
                    <a:pt x="1" y="18"/>
                    <a:pt x="7" y="25"/>
                  </a:cubicBezTo>
                  <a:lnTo>
                    <a:pt x="64" y="75"/>
                  </a:lnTo>
                  <a:lnTo>
                    <a:pt x="128" y="120"/>
                  </a:lnTo>
                  <a:cubicBezTo>
                    <a:pt x="134" y="120"/>
                    <a:pt x="147" y="114"/>
                    <a:pt x="140" y="107"/>
                  </a:cubicBezTo>
                  <a:cubicBezTo>
                    <a:pt x="121" y="88"/>
                    <a:pt x="102" y="69"/>
                    <a:pt x="83" y="50"/>
                  </a:cubicBezTo>
                  <a:cubicBezTo>
                    <a:pt x="64" y="37"/>
                    <a:pt x="45" y="18"/>
                    <a:pt x="26" y="6"/>
                  </a:cubicBezTo>
                  <a:cubicBezTo>
                    <a:pt x="23" y="2"/>
                    <a:pt x="18" y="1"/>
                    <a:pt x="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 flipH="1">
              <a:off x="739301" y="3925157"/>
              <a:ext cx="82135" cy="74305"/>
            </a:xfrm>
            <a:custGeom>
              <a:rect b="b" l="l" r="r" t="t"/>
              <a:pathLst>
                <a:path extrusionOk="0" h="484" w="535">
                  <a:moveTo>
                    <a:pt x="32" y="0"/>
                  </a:moveTo>
                  <a:cubicBezTo>
                    <a:pt x="13" y="0"/>
                    <a:pt x="1" y="28"/>
                    <a:pt x="21" y="44"/>
                  </a:cubicBezTo>
                  <a:cubicBezTo>
                    <a:pt x="104" y="107"/>
                    <a:pt x="186" y="177"/>
                    <a:pt x="263" y="247"/>
                  </a:cubicBezTo>
                  <a:cubicBezTo>
                    <a:pt x="301" y="285"/>
                    <a:pt x="339" y="323"/>
                    <a:pt x="371" y="361"/>
                  </a:cubicBezTo>
                  <a:cubicBezTo>
                    <a:pt x="390" y="380"/>
                    <a:pt x="409" y="406"/>
                    <a:pt x="428" y="425"/>
                  </a:cubicBezTo>
                  <a:cubicBezTo>
                    <a:pt x="440" y="444"/>
                    <a:pt x="460" y="469"/>
                    <a:pt x="485" y="482"/>
                  </a:cubicBezTo>
                  <a:cubicBezTo>
                    <a:pt x="488" y="483"/>
                    <a:pt x="492" y="483"/>
                    <a:pt x="495" y="483"/>
                  </a:cubicBezTo>
                  <a:cubicBezTo>
                    <a:pt x="517" y="483"/>
                    <a:pt x="535" y="466"/>
                    <a:pt x="529" y="444"/>
                  </a:cubicBezTo>
                  <a:cubicBezTo>
                    <a:pt x="523" y="418"/>
                    <a:pt x="510" y="393"/>
                    <a:pt x="485" y="374"/>
                  </a:cubicBezTo>
                  <a:cubicBezTo>
                    <a:pt x="466" y="355"/>
                    <a:pt x="453" y="336"/>
                    <a:pt x="434" y="317"/>
                  </a:cubicBezTo>
                  <a:cubicBezTo>
                    <a:pt x="396" y="272"/>
                    <a:pt x="352" y="234"/>
                    <a:pt x="313" y="196"/>
                  </a:cubicBezTo>
                  <a:cubicBezTo>
                    <a:pt x="231" y="126"/>
                    <a:pt x="142" y="63"/>
                    <a:pt x="46" y="5"/>
                  </a:cubicBezTo>
                  <a:cubicBezTo>
                    <a:pt x="42" y="2"/>
                    <a:pt x="37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 flipH="1">
              <a:off x="1290600" y="5046946"/>
              <a:ext cx="43754" cy="7369"/>
            </a:xfrm>
            <a:custGeom>
              <a:rect b="b" l="l" r="r" t="t"/>
              <a:pathLst>
                <a:path extrusionOk="0" h="48" w="285">
                  <a:moveTo>
                    <a:pt x="32" y="0"/>
                  </a:moveTo>
                  <a:cubicBezTo>
                    <a:pt x="7" y="0"/>
                    <a:pt x="0" y="38"/>
                    <a:pt x="26" y="45"/>
                  </a:cubicBezTo>
                  <a:cubicBezTo>
                    <a:pt x="48" y="46"/>
                    <a:pt x="70" y="47"/>
                    <a:pt x="91" y="47"/>
                  </a:cubicBezTo>
                  <a:cubicBezTo>
                    <a:pt x="150" y="47"/>
                    <a:pt x="207" y="41"/>
                    <a:pt x="267" y="32"/>
                  </a:cubicBezTo>
                  <a:cubicBezTo>
                    <a:pt x="269" y="33"/>
                    <a:pt x="270" y="33"/>
                    <a:pt x="271" y="33"/>
                  </a:cubicBezTo>
                  <a:cubicBezTo>
                    <a:pt x="281" y="33"/>
                    <a:pt x="284" y="13"/>
                    <a:pt x="267" y="13"/>
                  </a:cubicBezTo>
                  <a:cubicBezTo>
                    <a:pt x="191" y="0"/>
                    <a:pt x="108" y="0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 flipH="1">
              <a:off x="891288" y="5065369"/>
              <a:ext cx="48974" cy="10900"/>
            </a:xfrm>
            <a:custGeom>
              <a:rect b="b" l="l" r="r" t="t"/>
              <a:pathLst>
                <a:path extrusionOk="0" h="71" w="319">
                  <a:moveTo>
                    <a:pt x="33" y="1"/>
                  </a:moveTo>
                  <a:cubicBezTo>
                    <a:pt x="1" y="1"/>
                    <a:pt x="1" y="45"/>
                    <a:pt x="33" y="52"/>
                  </a:cubicBezTo>
                  <a:lnTo>
                    <a:pt x="166" y="71"/>
                  </a:lnTo>
                  <a:lnTo>
                    <a:pt x="293" y="71"/>
                  </a:lnTo>
                  <a:cubicBezTo>
                    <a:pt x="318" y="71"/>
                    <a:pt x="312" y="52"/>
                    <a:pt x="293" y="45"/>
                  </a:cubicBezTo>
                  <a:cubicBezTo>
                    <a:pt x="280" y="39"/>
                    <a:pt x="255" y="33"/>
                    <a:pt x="230" y="33"/>
                  </a:cubicBezTo>
                  <a:cubicBezTo>
                    <a:pt x="210" y="26"/>
                    <a:pt x="191" y="20"/>
                    <a:pt x="166" y="20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 flipH="1">
              <a:off x="648415" y="5130769"/>
              <a:ext cx="28402" cy="7062"/>
            </a:xfrm>
            <a:custGeom>
              <a:rect b="b" l="l" r="r" t="t"/>
              <a:pathLst>
                <a:path extrusionOk="0" h="46" w="185">
                  <a:moveTo>
                    <a:pt x="20" y="1"/>
                  </a:moveTo>
                  <a:cubicBezTo>
                    <a:pt x="13" y="1"/>
                    <a:pt x="1" y="7"/>
                    <a:pt x="1" y="20"/>
                  </a:cubicBezTo>
                  <a:cubicBezTo>
                    <a:pt x="1" y="32"/>
                    <a:pt x="7" y="45"/>
                    <a:pt x="20" y="45"/>
                  </a:cubicBezTo>
                  <a:lnTo>
                    <a:pt x="172" y="45"/>
                  </a:lnTo>
                  <a:cubicBezTo>
                    <a:pt x="178" y="45"/>
                    <a:pt x="185" y="39"/>
                    <a:pt x="185" y="32"/>
                  </a:cubicBezTo>
                  <a:cubicBezTo>
                    <a:pt x="185" y="26"/>
                    <a:pt x="178" y="20"/>
                    <a:pt x="172" y="20"/>
                  </a:cubicBezTo>
                  <a:cubicBezTo>
                    <a:pt x="147" y="13"/>
                    <a:pt x="121" y="13"/>
                    <a:pt x="96" y="7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 flipH="1">
              <a:off x="1417102" y="5012710"/>
              <a:ext cx="59720" cy="8904"/>
            </a:xfrm>
            <a:custGeom>
              <a:rect b="b" l="l" r="r" t="t"/>
              <a:pathLst>
                <a:path extrusionOk="0" h="58" w="389">
                  <a:moveTo>
                    <a:pt x="32" y="1"/>
                  </a:moveTo>
                  <a:cubicBezTo>
                    <a:pt x="7" y="1"/>
                    <a:pt x="1" y="39"/>
                    <a:pt x="26" y="39"/>
                  </a:cubicBezTo>
                  <a:cubicBezTo>
                    <a:pt x="140" y="51"/>
                    <a:pt x="255" y="58"/>
                    <a:pt x="369" y="58"/>
                  </a:cubicBezTo>
                  <a:cubicBezTo>
                    <a:pt x="388" y="58"/>
                    <a:pt x="388" y="26"/>
                    <a:pt x="369" y="20"/>
                  </a:cubicBezTo>
                  <a:cubicBezTo>
                    <a:pt x="255" y="7"/>
                    <a:pt x="147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 flipH="1">
              <a:off x="629839" y="5022536"/>
              <a:ext cx="373827" cy="35157"/>
            </a:xfrm>
            <a:custGeom>
              <a:rect b="b" l="l" r="r" t="t"/>
              <a:pathLst>
                <a:path extrusionOk="0" h="229" w="2435">
                  <a:moveTo>
                    <a:pt x="32" y="0"/>
                  </a:moveTo>
                  <a:cubicBezTo>
                    <a:pt x="7" y="0"/>
                    <a:pt x="1" y="38"/>
                    <a:pt x="32" y="45"/>
                  </a:cubicBezTo>
                  <a:cubicBezTo>
                    <a:pt x="426" y="70"/>
                    <a:pt x="827" y="108"/>
                    <a:pt x="1221" y="140"/>
                  </a:cubicBezTo>
                  <a:lnTo>
                    <a:pt x="1818" y="191"/>
                  </a:lnTo>
                  <a:cubicBezTo>
                    <a:pt x="2009" y="216"/>
                    <a:pt x="2206" y="229"/>
                    <a:pt x="2403" y="229"/>
                  </a:cubicBezTo>
                  <a:cubicBezTo>
                    <a:pt x="2435" y="229"/>
                    <a:pt x="2428" y="184"/>
                    <a:pt x="2396" y="172"/>
                  </a:cubicBezTo>
                  <a:cubicBezTo>
                    <a:pt x="2206" y="134"/>
                    <a:pt x="2002" y="108"/>
                    <a:pt x="1805" y="102"/>
                  </a:cubicBezTo>
                  <a:cubicBezTo>
                    <a:pt x="1608" y="83"/>
                    <a:pt x="1418" y="64"/>
                    <a:pt x="1221" y="51"/>
                  </a:cubicBezTo>
                  <a:cubicBezTo>
                    <a:pt x="827" y="19"/>
                    <a:pt x="426" y="7"/>
                    <a:pt x="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 flipH="1">
              <a:off x="706907" y="5086094"/>
              <a:ext cx="65554" cy="16580"/>
            </a:xfrm>
            <a:custGeom>
              <a:rect b="b" l="l" r="r" t="t"/>
              <a:pathLst>
                <a:path extrusionOk="0" h="108" w="427">
                  <a:moveTo>
                    <a:pt x="121" y="1"/>
                  </a:moveTo>
                  <a:cubicBezTo>
                    <a:pt x="90" y="1"/>
                    <a:pt x="58" y="2"/>
                    <a:pt x="26" y="6"/>
                  </a:cubicBezTo>
                  <a:cubicBezTo>
                    <a:pt x="1" y="6"/>
                    <a:pt x="1" y="50"/>
                    <a:pt x="26" y="50"/>
                  </a:cubicBezTo>
                  <a:cubicBezTo>
                    <a:pt x="90" y="50"/>
                    <a:pt x="153" y="56"/>
                    <a:pt x="210" y="69"/>
                  </a:cubicBezTo>
                  <a:cubicBezTo>
                    <a:pt x="274" y="76"/>
                    <a:pt x="331" y="95"/>
                    <a:pt x="395" y="107"/>
                  </a:cubicBezTo>
                  <a:cubicBezTo>
                    <a:pt x="420" y="107"/>
                    <a:pt x="427" y="69"/>
                    <a:pt x="407" y="63"/>
                  </a:cubicBezTo>
                  <a:cubicBezTo>
                    <a:pt x="344" y="31"/>
                    <a:pt x="287" y="12"/>
                    <a:pt x="217" y="6"/>
                  </a:cubicBezTo>
                  <a:cubicBezTo>
                    <a:pt x="185" y="2"/>
                    <a:pt x="153" y="1"/>
                    <a:pt x="1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 flipH="1">
              <a:off x="289326" y="5099451"/>
              <a:ext cx="189140" cy="26713"/>
            </a:xfrm>
            <a:custGeom>
              <a:rect b="b" l="l" r="r" t="t"/>
              <a:pathLst>
                <a:path extrusionOk="0" h="174" w="1232">
                  <a:moveTo>
                    <a:pt x="1028" y="1"/>
                  </a:moveTo>
                  <a:cubicBezTo>
                    <a:pt x="994" y="1"/>
                    <a:pt x="960" y="3"/>
                    <a:pt x="926" y="8"/>
                  </a:cubicBezTo>
                  <a:cubicBezTo>
                    <a:pt x="825" y="8"/>
                    <a:pt x="723" y="20"/>
                    <a:pt x="621" y="27"/>
                  </a:cubicBezTo>
                  <a:cubicBezTo>
                    <a:pt x="418" y="52"/>
                    <a:pt x="221" y="84"/>
                    <a:pt x="24" y="135"/>
                  </a:cubicBezTo>
                  <a:cubicBezTo>
                    <a:pt x="0" y="141"/>
                    <a:pt x="4" y="174"/>
                    <a:pt x="25" y="174"/>
                  </a:cubicBezTo>
                  <a:cubicBezTo>
                    <a:pt x="27" y="174"/>
                    <a:pt x="28" y="173"/>
                    <a:pt x="30" y="173"/>
                  </a:cubicBezTo>
                  <a:cubicBezTo>
                    <a:pt x="221" y="135"/>
                    <a:pt x="418" y="103"/>
                    <a:pt x="615" y="84"/>
                  </a:cubicBezTo>
                  <a:cubicBezTo>
                    <a:pt x="717" y="71"/>
                    <a:pt x="818" y="65"/>
                    <a:pt x="914" y="65"/>
                  </a:cubicBezTo>
                  <a:cubicBezTo>
                    <a:pt x="1015" y="65"/>
                    <a:pt x="1111" y="58"/>
                    <a:pt x="1212" y="46"/>
                  </a:cubicBezTo>
                  <a:cubicBezTo>
                    <a:pt x="1231" y="46"/>
                    <a:pt x="1231" y="20"/>
                    <a:pt x="1212" y="20"/>
                  </a:cubicBezTo>
                  <a:cubicBezTo>
                    <a:pt x="1151" y="8"/>
                    <a:pt x="1089" y="1"/>
                    <a:pt x="10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 flipH="1">
              <a:off x="-112596" y="3321660"/>
              <a:ext cx="1843038" cy="1865605"/>
            </a:xfrm>
            <a:custGeom>
              <a:rect b="b" l="l" r="r" t="t"/>
              <a:pathLst>
                <a:path extrusionOk="0" h="12152" w="12005">
                  <a:moveTo>
                    <a:pt x="1113" y="2068"/>
                  </a:moveTo>
                  <a:cubicBezTo>
                    <a:pt x="1337" y="2068"/>
                    <a:pt x="1557" y="2127"/>
                    <a:pt x="1748" y="2246"/>
                  </a:cubicBezTo>
                  <a:cubicBezTo>
                    <a:pt x="1818" y="2284"/>
                    <a:pt x="1888" y="2335"/>
                    <a:pt x="1951" y="2392"/>
                  </a:cubicBezTo>
                  <a:lnTo>
                    <a:pt x="1958" y="2399"/>
                  </a:lnTo>
                  <a:cubicBezTo>
                    <a:pt x="1678" y="2310"/>
                    <a:pt x="1379" y="2265"/>
                    <a:pt x="1087" y="2265"/>
                  </a:cubicBezTo>
                  <a:cubicBezTo>
                    <a:pt x="909" y="2265"/>
                    <a:pt x="731" y="2284"/>
                    <a:pt x="560" y="2316"/>
                  </a:cubicBezTo>
                  <a:cubicBezTo>
                    <a:pt x="452" y="2335"/>
                    <a:pt x="286" y="2373"/>
                    <a:pt x="267" y="2513"/>
                  </a:cubicBezTo>
                  <a:cubicBezTo>
                    <a:pt x="248" y="2507"/>
                    <a:pt x="235" y="2487"/>
                    <a:pt x="235" y="2468"/>
                  </a:cubicBezTo>
                  <a:cubicBezTo>
                    <a:pt x="229" y="2437"/>
                    <a:pt x="261" y="2399"/>
                    <a:pt x="280" y="2373"/>
                  </a:cubicBezTo>
                  <a:cubicBezTo>
                    <a:pt x="337" y="2322"/>
                    <a:pt x="401" y="2278"/>
                    <a:pt x="464" y="2240"/>
                  </a:cubicBezTo>
                  <a:cubicBezTo>
                    <a:pt x="598" y="2163"/>
                    <a:pt x="744" y="2113"/>
                    <a:pt x="890" y="2087"/>
                  </a:cubicBezTo>
                  <a:cubicBezTo>
                    <a:pt x="964" y="2075"/>
                    <a:pt x="1039" y="2068"/>
                    <a:pt x="1113" y="2068"/>
                  </a:cubicBezTo>
                  <a:close/>
                  <a:moveTo>
                    <a:pt x="1120" y="2372"/>
                  </a:moveTo>
                  <a:cubicBezTo>
                    <a:pt x="1356" y="2372"/>
                    <a:pt x="1596" y="2398"/>
                    <a:pt x="1831" y="2456"/>
                  </a:cubicBezTo>
                  <a:cubicBezTo>
                    <a:pt x="1894" y="2468"/>
                    <a:pt x="1958" y="2487"/>
                    <a:pt x="2021" y="2507"/>
                  </a:cubicBezTo>
                  <a:cubicBezTo>
                    <a:pt x="2047" y="2513"/>
                    <a:pt x="2072" y="2519"/>
                    <a:pt x="2097" y="2532"/>
                  </a:cubicBezTo>
                  <a:cubicBezTo>
                    <a:pt x="2104" y="2538"/>
                    <a:pt x="2104" y="2545"/>
                    <a:pt x="2110" y="2551"/>
                  </a:cubicBezTo>
                  <a:lnTo>
                    <a:pt x="2097" y="2557"/>
                  </a:lnTo>
                  <a:cubicBezTo>
                    <a:pt x="2078" y="2570"/>
                    <a:pt x="2059" y="2583"/>
                    <a:pt x="2040" y="2589"/>
                  </a:cubicBezTo>
                  <a:lnTo>
                    <a:pt x="1653" y="2748"/>
                  </a:lnTo>
                  <a:cubicBezTo>
                    <a:pt x="1465" y="2822"/>
                    <a:pt x="1270" y="2923"/>
                    <a:pt x="1074" y="2923"/>
                  </a:cubicBezTo>
                  <a:cubicBezTo>
                    <a:pt x="1017" y="2923"/>
                    <a:pt x="960" y="2914"/>
                    <a:pt x="903" y="2894"/>
                  </a:cubicBezTo>
                  <a:lnTo>
                    <a:pt x="903" y="2888"/>
                  </a:lnTo>
                  <a:cubicBezTo>
                    <a:pt x="712" y="2812"/>
                    <a:pt x="560" y="2659"/>
                    <a:pt x="375" y="2570"/>
                  </a:cubicBezTo>
                  <a:cubicBezTo>
                    <a:pt x="375" y="2564"/>
                    <a:pt x="382" y="2551"/>
                    <a:pt x="382" y="2545"/>
                  </a:cubicBezTo>
                  <a:cubicBezTo>
                    <a:pt x="382" y="2443"/>
                    <a:pt x="566" y="2430"/>
                    <a:pt x="636" y="2418"/>
                  </a:cubicBezTo>
                  <a:cubicBezTo>
                    <a:pt x="769" y="2392"/>
                    <a:pt x="903" y="2379"/>
                    <a:pt x="1043" y="2373"/>
                  </a:cubicBezTo>
                  <a:cubicBezTo>
                    <a:pt x="1068" y="2372"/>
                    <a:pt x="1094" y="2372"/>
                    <a:pt x="1120" y="2372"/>
                  </a:cubicBezTo>
                  <a:close/>
                  <a:moveTo>
                    <a:pt x="9018" y="7241"/>
                  </a:moveTo>
                  <a:lnTo>
                    <a:pt x="9018" y="7241"/>
                  </a:lnTo>
                  <a:cubicBezTo>
                    <a:pt x="9081" y="7343"/>
                    <a:pt x="9139" y="7451"/>
                    <a:pt x="9196" y="7552"/>
                  </a:cubicBezTo>
                  <a:cubicBezTo>
                    <a:pt x="9316" y="7756"/>
                    <a:pt x="9412" y="7978"/>
                    <a:pt x="9469" y="8207"/>
                  </a:cubicBezTo>
                  <a:cubicBezTo>
                    <a:pt x="9494" y="8321"/>
                    <a:pt x="9513" y="8448"/>
                    <a:pt x="9444" y="8550"/>
                  </a:cubicBezTo>
                  <a:cubicBezTo>
                    <a:pt x="9399" y="8614"/>
                    <a:pt x="9329" y="8645"/>
                    <a:pt x="9259" y="8645"/>
                  </a:cubicBezTo>
                  <a:lnTo>
                    <a:pt x="9202" y="8614"/>
                  </a:lnTo>
                  <a:lnTo>
                    <a:pt x="9011" y="8397"/>
                  </a:lnTo>
                  <a:lnTo>
                    <a:pt x="8992" y="8372"/>
                  </a:lnTo>
                  <a:cubicBezTo>
                    <a:pt x="9069" y="8366"/>
                    <a:pt x="9139" y="8315"/>
                    <a:pt x="9164" y="8245"/>
                  </a:cubicBezTo>
                  <a:cubicBezTo>
                    <a:pt x="9202" y="8143"/>
                    <a:pt x="9208" y="8042"/>
                    <a:pt x="9183" y="7940"/>
                  </a:cubicBezTo>
                  <a:cubicBezTo>
                    <a:pt x="9164" y="7838"/>
                    <a:pt x="9151" y="7737"/>
                    <a:pt x="9126" y="7641"/>
                  </a:cubicBezTo>
                  <a:cubicBezTo>
                    <a:pt x="9100" y="7501"/>
                    <a:pt x="9062" y="7374"/>
                    <a:pt x="9018" y="7241"/>
                  </a:cubicBezTo>
                  <a:close/>
                  <a:moveTo>
                    <a:pt x="6552" y="8067"/>
                  </a:moveTo>
                  <a:cubicBezTo>
                    <a:pt x="6565" y="8112"/>
                    <a:pt x="6578" y="8156"/>
                    <a:pt x="6597" y="8194"/>
                  </a:cubicBezTo>
                  <a:cubicBezTo>
                    <a:pt x="6603" y="8220"/>
                    <a:pt x="6609" y="8245"/>
                    <a:pt x="6622" y="8277"/>
                  </a:cubicBezTo>
                  <a:cubicBezTo>
                    <a:pt x="6603" y="8283"/>
                    <a:pt x="6590" y="8302"/>
                    <a:pt x="6597" y="8321"/>
                  </a:cubicBezTo>
                  <a:lnTo>
                    <a:pt x="6603" y="8321"/>
                  </a:lnTo>
                  <a:cubicBezTo>
                    <a:pt x="6628" y="8372"/>
                    <a:pt x="6635" y="8436"/>
                    <a:pt x="6616" y="8493"/>
                  </a:cubicBezTo>
                  <a:cubicBezTo>
                    <a:pt x="6597" y="8556"/>
                    <a:pt x="6552" y="8607"/>
                    <a:pt x="6489" y="8633"/>
                  </a:cubicBezTo>
                  <a:cubicBezTo>
                    <a:pt x="6439" y="8656"/>
                    <a:pt x="6387" y="8666"/>
                    <a:pt x="6335" y="8666"/>
                  </a:cubicBezTo>
                  <a:cubicBezTo>
                    <a:pt x="6248" y="8666"/>
                    <a:pt x="6159" y="8639"/>
                    <a:pt x="6076" y="8607"/>
                  </a:cubicBezTo>
                  <a:cubicBezTo>
                    <a:pt x="5777" y="8486"/>
                    <a:pt x="5497" y="8340"/>
                    <a:pt x="5224" y="8175"/>
                  </a:cubicBezTo>
                  <a:lnTo>
                    <a:pt x="5091" y="8092"/>
                  </a:lnTo>
                  <a:lnTo>
                    <a:pt x="5091" y="8092"/>
                  </a:lnTo>
                  <a:cubicBezTo>
                    <a:pt x="5342" y="8150"/>
                    <a:pt x="5600" y="8176"/>
                    <a:pt x="5857" y="8176"/>
                  </a:cubicBezTo>
                  <a:cubicBezTo>
                    <a:pt x="5885" y="8176"/>
                    <a:pt x="5914" y="8176"/>
                    <a:pt x="5942" y="8175"/>
                  </a:cubicBezTo>
                  <a:cubicBezTo>
                    <a:pt x="6152" y="8169"/>
                    <a:pt x="6355" y="8137"/>
                    <a:pt x="6552" y="8067"/>
                  </a:cubicBezTo>
                  <a:close/>
                  <a:moveTo>
                    <a:pt x="1913" y="4477"/>
                  </a:moveTo>
                  <a:cubicBezTo>
                    <a:pt x="1913" y="4489"/>
                    <a:pt x="1926" y="4502"/>
                    <a:pt x="1926" y="4508"/>
                  </a:cubicBezTo>
                  <a:cubicBezTo>
                    <a:pt x="1951" y="4566"/>
                    <a:pt x="1977" y="4654"/>
                    <a:pt x="2040" y="4680"/>
                  </a:cubicBezTo>
                  <a:cubicBezTo>
                    <a:pt x="2044" y="4681"/>
                    <a:pt x="2047" y="4682"/>
                    <a:pt x="2050" y="4682"/>
                  </a:cubicBezTo>
                  <a:cubicBezTo>
                    <a:pt x="2065" y="4682"/>
                    <a:pt x="2078" y="4670"/>
                    <a:pt x="2078" y="4654"/>
                  </a:cubicBezTo>
                  <a:cubicBezTo>
                    <a:pt x="2097" y="4674"/>
                    <a:pt x="2123" y="4693"/>
                    <a:pt x="2142" y="4705"/>
                  </a:cubicBezTo>
                  <a:cubicBezTo>
                    <a:pt x="2148" y="5023"/>
                    <a:pt x="2218" y="5328"/>
                    <a:pt x="2352" y="5614"/>
                  </a:cubicBezTo>
                  <a:cubicBezTo>
                    <a:pt x="2377" y="5684"/>
                    <a:pt x="2415" y="5748"/>
                    <a:pt x="2447" y="5817"/>
                  </a:cubicBezTo>
                  <a:cubicBezTo>
                    <a:pt x="2485" y="6497"/>
                    <a:pt x="2917" y="7139"/>
                    <a:pt x="3502" y="7482"/>
                  </a:cubicBezTo>
                  <a:cubicBezTo>
                    <a:pt x="3584" y="7533"/>
                    <a:pt x="3673" y="7578"/>
                    <a:pt x="3762" y="7616"/>
                  </a:cubicBezTo>
                  <a:cubicBezTo>
                    <a:pt x="3851" y="7660"/>
                    <a:pt x="3947" y="7692"/>
                    <a:pt x="4042" y="7698"/>
                  </a:cubicBezTo>
                  <a:cubicBezTo>
                    <a:pt x="4067" y="7698"/>
                    <a:pt x="4086" y="7679"/>
                    <a:pt x="4086" y="7660"/>
                  </a:cubicBezTo>
                  <a:cubicBezTo>
                    <a:pt x="4322" y="7819"/>
                    <a:pt x="4576" y="7946"/>
                    <a:pt x="4849" y="8029"/>
                  </a:cubicBezTo>
                  <a:cubicBezTo>
                    <a:pt x="4881" y="8054"/>
                    <a:pt x="4919" y="8073"/>
                    <a:pt x="4951" y="8099"/>
                  </a:cubicBezTo>
                  <a:lnTo>
                    <a:pt x="5186" y="8245"/>
                  </a:lnTo>
                  <a:cubicBezTo>
                    <a:pt x="5345" y="8340"/>
                    <a:pt x="5497" y="8436"/>
                    <a:pt x="5662" y="8518"/>
                  </a:cubicBezTo>
                  <a:cubicBezTo>
                    <a:pt x="5821" y="8614"/>
                    <a:pt x="5987" y="8690"/>
                    <a:pt x="6164" y="8741"/>
                  </a:cubicBezTo>
                  <a:cubicBezTo>
                    <a:pt x="6219" y="8759"/>
                    <a:pt x="6274" y="8769"/>
                    <a:pt x="6330" y="8769"/>
                  </a:cubicBezTo>
                  <a:cubicBezTo>
                    <a:pt x="6425" y="8769"/>
                    <a:pt x="6519" y="8742"/>
                    <a:pt x="6603" y="8690"/>
                  </a:cubicBezTo>
                  <a:cubicBezTo>
                    <a:pt x="6660" y="8645"/>
                    <a:pt x="6698" y="8582"/>
                    <a:pt x="6717" y="8512"/>
                  </a:cubicBezTo>
                  <a:cubicBezTo>
                    <a:pt x="6755" y="8601"/>
                    <a:pt x="6800" y="8690"/>
                    <a:pt x="6838" y="8779"/>
                  </a:cubicBezTo>
                  <a:cubicBezTo>
                    <a:pt x="6933" y="8969"/>
                    <a:pt x="7041" y="9160"/>
                    <a:pt x="7149" y="9344"/>
                  </a:cubicBezTo>
                  <a:lnTo>
                    <a:pt x="7111" y="9344"/>
                  </a:lnTo>
                  <a:cubicBezTo>
                    <a:pt x="7067" y="9338"/>
                    <a:pt x="7016" y="9332"/>
                    <a:pt x="6972" y="9325"/>
                  </a:cubicBezTo>
                  <a:cubicBezTo>
                    <a:pt x="6876" y="9306"/>
                    <a:pt x="6775" y="9274"/>
                    <a:pt x="6686" y="9236"/>
                  </a:cubicBezTo>
                  <a:cubicBezTo>
                    <a:pt x="6501" y="9166"/>
                    <a:pt x="6330" y="9071"/>
                    <a:pt x="6171" y="8944"/>
                  </a:cubicBezTo>
                  <a:cubicBezTo>
                    <a:pt x="6167" y="8940"/>
                    <a:pt x="6163" y="8939"/>
                    <a:pt x="6160" y="8939"/>
                  </a:cubicBezTo>
                  <a:cubicBezTo>
                    <a:pt x="6144" y="8939"/>
                    <a:pt x="6130" y="8967"/>
                    <a:pt x="6145" y="8982"/>
                  </a:cubicBezTo>
                  <a:cubicBezTo>
                    <a:pt x="6292" y="9128"/>
                    <a:pt x="6463" y="9243"/>
                    <a:pt x="6647" y="9332"/>
                  </a:cubicBezTo>
                  <a:cubicBezTo>
                    <a:pt x="6736" y="9376"/>
                    <a:pt x="6838" y="9408"/>
                    <a:pt x="6933" y="9433"/>
                  </a:cubicBezTo>
                  <a:cubicBezTo>
                    <a:pt x="6984" y="9446"/>
                    <a:pt x="7035" y="9459"/>
                    <a:pt x="7086" y="9465"/>
                  </a:cubicBezTo>
                  <a:cubicBezTo>
                    <a:pt x="7110" y="9469"/>
                    <a:pt x="7135" y="9474"/>
                    <a:pt x="7158" y="9474"/>
                  </a:cubicBezTo>
                  <a:cubicBezTo>
                    <a:pt x="7177" y="9474"/>
                    <a:pt x="7196" y="9470"/>
                    <a:pt x="7213" y="9459"/>
                  </a:cubicBezTo>
                  <a:cubicBezTo>
                    <a:pt x="7226" y="9471"/>
                    <a:pt x="7232" y="9490"/>
                    <a:pt x="7245" y="9503"/>
                  </a:cubicBezTo>
                  <a:cubicBezTo>
                    <a:pt x="7277" y="9554"/>
                    <a:pt x="7308" y="9605"/>
                    <a:pt x="7340" y="9656"/>
                  </a:cubicBezTo>
                  <a:cubicBezTo>
                    <a:pt x="7327" y="9656"/>
                    <a:pt x="7321" y="9656"/>
                    <a:pt x="7315" y="9662"/>
                  </a:cubicBezTo>
                  <a:cubicBezTo>
                    <a:pt x="7283" y="9675"/>
                    <a:pt x="7251" y="9694"/>
                    <a:pt x="7219" y="9707"/>
                  </a:cubicBezTo>
                  <a:cubicBezTo>
                    <a:pt x="7188" y="9713"/>
                    <a:pt x="7156" y="9726"/>
                    <a:pt x="7124" y="9726"/>
                  </a:cubicBezTo>
                  <a:lnTo>
                    <a:pt x="7105" y="9726"/>
                  </a:lnTo>
                  <a:cubicBezTo>
                    <a:pt x="7073" y="9732"/>
                    <a:pt x="7035" y="9738"/>
                    <a:pt x="7003" y="9745"/>
                  </a:cubicBezTo>
                  <a:lnTo>
                    <a:pt x="6921" y="9745"/>
                  </a:lnTo>
                  <a:cubicBezTo>
                    <a:pt x="6908" y="9751"/>
                    <a:pt x="6895" y="9757"/>
                    <a:pt x="6889" y="9776"/>
                  </a:cubicBezTo>
                  <a:cubicBezTo>
                    <a:pt x="6844" y="9789"/>
                    <a:pt x="6794" y="9796"/>
                    <a:pt x="6743" y="9808"/>
                  </a:cubicBezTo>
                  <a:cubicBezTo>
                    <a:pt x="6616" y="9834"/>
                    <a:pt x="6489" y="9846"/>
                    <a:pt x="6361" y="9846"/>
                  </a:cubicBezTo>
                  <a:lnTo>
                    <a:pt x="6355" y="9846"/>
                  </a:lnTo>
                  <a:cubicBezTo>
                    <a:pt x="6368" y="9821"/>
                    <a:pt x="6349" y="9789"/>
                    <a:pt x="6317" y="9789"/>
                  </a:cubicBezTo>
                  <a:cubicBezTo>
                    <a:pt x="6234" y="9802"/>
                    <a:pt x="6145" y="9815"/>
                    <a:pt x="6056" y="9827"/>
                  </a:cubicBezTo>
                  <a:lnTo>
                    <a:pt x="5987" y="9815"/>
                  </a:lnTo>
                  <a:cubicBezTo>
                    <a:pt x="5923" y="9808"/>
                    <a:pt x="5866" y="9796"/>
                    <a:pt x="5802" y="9776"/>
                  </a:cubicBezTo>
                  <a:cubicBezTo>
                    <a:pt x="5764" y="9762"/>
                    <a:pt x="5722" y="9755"/>
                    <a:pt x="5680" y="9755"/>
                  </a:cubicBezTo>
                  <a:cubicBezTo>
                    <a:pt x="5666" y="9755"/>
                    <a:pt x="5651" y="9756"/>
                    <a:pt x="5637" y="9757"/>
                  </a:cubicBezTo>
                  <a:cubicBezTo>
                    <a:pt x="5631" y="9757"/>
                    <a:pt x="5624" y="9770"/>
                    <a:pt x="5631" y="9776"/>
                  </a:cubicBezTo>
                  <a:cubicBezTo>
                    <a:pt x="5662" y="9815"/>
                    <a:pt x="5707" y="9846"/>
                    <a:pt x="5758" y="9853"/>
                  </a:cubicBezTo>
                  <a:lnTo>
                    <a:pt x="5713" y="9853"/>
                  </a:lnTo>
                  <a:cubicBezTo>
                    <a:pt x="5679" y="9854"/>
                    <a:pt x="5646" y="9854"/>
                    <a:pt x="5612" y="9854"/>
                  </a:cubicBezTo>
                  <a:cubicBezTo>
                    <a:pt x="5442" y="9854"/>
                    <a:pt x="5273" y="9841"/>
                    <a:pt x="5103" y="9815"/>
                  </a:cubicBezTo>
                  <a:cubicBezTo>
                    <a:pt x="4811" y="9764"/>
                    <a:pt x="4531" y="9675"/>
                    <a:pt x="4264" y="9541"/>
                  </a:cubicBezTo>
                  <a:cubicBezTo>
                    <a:pt x="4255" y="9523"/>
                    <a:pt x="4239" y="9511"/>
                    <a:pt x="4224" y="9511"/>
                  </a:cubicBezTo>
                  <a:cubicBezTo>
                    <a:pt x="4218" y="9511"/>
                    <a:pt x="4212" y="9513"/>
                    <a:pt x="4207" y="9516"/>
                  </a:cubicBezTo>
                  <a:cubicBezTo>
                    <a:pt x="4125" y="9465"/>
                    <a:pt x="4048" y="9421"/>
                    <a:pt x="3972" y="9376"/>
                  </a:cubicBezTo>
                  <a:lnTo>
                    <a:pt x="3978" y="9376"/>
                  </a:lnTo>
                  <a:lnTo>
                    <a:pt x="3933" y="9349"/>
                  </a:lnTo>
                  <a:lnTo>
                    <a:pt x="3933" y="9349"/>
                  </a:lnTo>
                  <a:cubicBezTo>
                    <a:pt x="3998" y="9386"/>
                    <a:pt x="4068" y="9402"/>
                    <a:pt x="4137" y="9402"/>
                  </a:cubicBezTo>
                  <a:cubicBezTo>
                    <a:pt x="4156" y="9402"/>
                    <a:pt x="4169" y="9376"/>
                    <a:pt x="4156" y="9363"/>
                  </a:cubicBezTo>
                  <a:cubicBezTo>
                    <a:pt x="4093" y="9306"/>
                    <a:pt x="4023" y="9268"/>
                    <a:pt x="3940" y="9243"/>
                  </a:cubicBezTo>
                  <a:cubicBezTo>
                    <a:pt x="3864" y="9205"/>
                    <a:pt x="3788" y="9160"/>
                    <a:pt x="3718" y="9109"/>
                  </a:cubicBezTo>
                  <a:cubicBezTo>
                    <a:pt x="3572" y="9020"/>
                    <a:pt x="3438" y="8906"/>
                    <a:pt x="3311" y="8785"/>
                  </a:cubicBezTo>
                  <a:cubicBezTo>
                    <a:pt x="3307" y="8781"/>
                    <a:pt x="3301" y="8779"/>
                    <a:pt x="3295" y="8779"/>
                  </a:cubicBezTo>
                  <a:cubicBezTo>
                    <a:pt x="3284" y="8779"/>
                    <a:pt x="3273" y="8786"/>
                    <a:pt x="3273" y="8798"/>
                  </a:cubicBezTo>
                  <a:cubicBezTo>
                    <a:pt x="3222" y="8753"/>
                    <a:pt x="3178" y="8715"/>
                    <a:pt x="3127" y="8671"/>
                  </a:cubicBezTo>
                  <a:cubicBezTo>
                    <a:pt x="3013" y="8563"/>
                    <a:pt x="2904" y="8448"/>
                    <a:pt x="2803" y="8328"/>
                  </a:cubicBezTo>
                  <a:cubicBezTo>
                    <a:pt x="2593" y="8080"/>
                    <a:pt x="2428" y="7806"/>
                    <a:pt x="2294" y="7514"/>
                  </a:cubicBezTo>
                  <a:cubicBezTo>
                    <a:pt x="2212" y="7355"/>
                    <a:pt x="2148" y="7184"/>
                    <a:pt x="2091" y="7012"/>
                  </a:cubicBezTo>
                  <a:cubicBezTo>
                    <a:pt x="2089" y="7002"/>
                    <a:pt x="2081" y="6998"/>
                    <a:pt x="2072" y="6998"/>
                  </a:cubicBezTo>
                  <a:cubicBezTo>
                    <a:pt x="2057" y="6998"/>
                    <a:pt x="2040" y="7009"/>
                    <a:pt x="2040" y="7025"/>
                  </a:cubicBezTo>
                  <a:cubicBezTo>
                    <a:pt x="2047" y="7057"/>
                    <a:pt x="2059" y="7107"/>
                    <a:pt x="2072" y="7146"/>
                  </a:cubicBezTo>
                  <a:cubicBezTo>
                    <a:pt x="2040" y="7082"/>
                    <a:pt x="2015" y="7018"/>
                    <a:pt x="1989" y="6955"/>
                  </a:cubicBezTo>
                  <a:cubicBezTo>
                    <a:pt x="1913" y="6758"/>
                    <a:pt x="1856" y="6555"/>
                    <a:pt x="1811" y="6351"/>
                  </a:cubicBezTo>
                  <a:cubicBezTo>
                    <a:pt x="1729" y="5938"/>
                    <a:pt x="1716" y="5519"/>
                    <a:pt x="1780" y="5106"/>
                  </a:cubicBezTo>
                  <a:cubicBezTo>
                    <a:pt x="1805" y="4896"/>
                    <a:pt x="1856" y="4686"/>
                    <a:pt x="1913" y="4477"/>
                  </a:cubicBezTo>
                  <a:close/>
                  <a:moveTo>
                    <a:pt x="9361" y="8798"/>
                  </a:moveTo>
                  <a:cubicBezTo>
                    <a:pt x="9431" y="8849"/>
                    <a:pt x="9501" y="8906"/>
                    <a:pt x="9577" y="8963"/>
                  </a:cubicBezTo>
                  <a:lnTo>
                    <a:pt x="10009" y="9281"/>
                  </a:lnTo>
                  <a:cubicBezTo>
                    <a:pt x="10073" y="9332"/>
                    <a:pt x="10149" y="9382"/>
                    <a:pt x="10213" y="9440"/>
                  </a:cubicBezTo>
                  <a:cubicBezTo>
                    <a:pt x="10276" y="9478"/>
                    <a:pt x="10327" y="9535"/>
                    <a:pt x="10365" y="9599"/>
                  </a:cubicBezTo>
                  <a:cubicBezTo>
                    <a:pt x="10397" y="9675"/>
                    <a:pt x="10403" y="9751"/>
                    <a:pt x="10384" y="9827"/>
                  </a:cubicBezTo>
                  <a:cubicBezTo>
                    <a:pt x="10378" y="9859"/>
                    <a:pt x="10371" y="9897"/>
                    <a:pt x="10365" y="9935"/>
                  </a:cubicBezTo>
                  <a:cubicBezTo>
                    <a:pt x="10365" y="9942"/>
                    <a:pt x="10359" y="9948"/>
                    <a:pt x="10359" y="9948"/>
                  </a:cubicBezTo>
                  <a:lnTo>
                    <a:pt x="9939" y="9459"/>
                  </a:lnTo>
                  <a:cubicBezTo>
                    <a:pt x="9749" y="9236"/>
                    <a:pt x="9552" y="9020"/>
                    <a:pt x="9361" y="8798"/>
                  </a:cubicBezTo>
                  <a:close/>
                  <a:moveTo>
                    <a:pt x="3492" y="10257"/>
                  </a:moveTo>
                  <a:cubicBezTo>
                    <a:pt x="3521" y="10257"/>
                    <a:pt x="3551" y="10261"/>
                    <a:pt x="3578" y="10266"/>
                  </a:cubicBezTo>
                  <a:cubicBezTo>
                    <a:pt x="3591" y="10272"/>
                    <a:pt x="3610" y="10278"/>
                    <a:pt x="3629" y="10285"/>
                  </a:cubicBezTo>
                  <a:lnTo>
                    <a:pt x="3591" y="10329"/>
                  </a:lnTo>
                  <a:cubicBezTo>
                    <a:pt x="3546" y="10317"/>
                    <a:pt x="3502" y="10310"/>
                    <a:pt x="3457" y="10310"/>
                  </a:cubicBezTo>
                  <a:lnTo>
                    <a:pt x="3305" y="10310"/>
                  </a:lnTo>
                  <a:cubicBezTo>
                    <a:pt x="3318" y="10304"/>
                    <a:pt x="3324" y="10298"/>
                    <a:pt x="3337" y="10298"/>
                  </a:cubicBezTo>
                  <a:lnTo>
                    <a:pt x="3343" y="10291"/>
                  </a:lnTo>
                  <a:cubicBezTo>
                    <a:pt x="3375" y="10278"/>
                    <a:pt x="3419" y="10266"/>
                    <a:pt x="3457" y="10259"/>
                  </a:cubicBezTo>
                  <a:cubicBezTo>
                    <a:pt x="3469" y="10258"/>
                    <a:pt x="3480" y="10257"/>
                    <a:pt x="3492" y="10257"/>
                  </a:cubicBezTo>
                  <a:close/>
                  <a:moveTo>
                    <a:pt x="3386" y="10629"/>
                  </a:moveTo>
                  <a:cubicBezTo>
                    <a:pt x="3430" y="10629"/>
                    <a:pt x="3474" y="10637"/>
                    <a:pt x="3515" y="10653"/>
                  </a:cubicBezTo>
                  <a:cubicBezTo>
                    <a:pt x="3528" y="10663"/>
                    <a:pt x="3542" y="10672"/>
                    <a:pt x="3559" y="10679"/>
                  </a:cubicBezTo>
                  <a:lnTo>
                    <a:pt x="3559" y="10679"/>
                  </a:lnTo>
                  <a:cubicBezTo>
                    <a:pt x="3489" y="10678"/>
                    <a:pt x="3419" y="10672"/>
                    <a:pt x="3349" y="10672"/>
                  </a:cubicBezTo>
                  <a:lnTo>
                    <a:pt x="3197" y="10672"/>
                  </a:lnTo>
                  <a:cubicBezTo>
                    <a:pt x="3216" y="10660"/>
                    <a:pt x="3241" y="10653"/>
                    <a:pt x="3267" y="10647"/>
                  </a:cubicBezTo>
                  <a:cubicBezTo>
                    <a:pt x="3306" y="10635"/>
                    <a:pt x="3346" y="10629"/>
                    <a:pt x="3386" y="10629"/>
                  </a:cubicBezTo>
                  <a:close/>
                  <a:moveTo>
                    <a:pt x="3642" y="10653"/>
                  </a:moveTo>
                  <a:cubicBezTo>
                    <a:pt x="3648" y="10666"/>
                    <a:pt x="3648" y="10679"/>
                    <a:pt x="3654" y="10685"/>
                  </a:cubicBezTo>
                  <a:lnTo>
                    <a:pt x="3616" y="10685"/>
                  </a:lnTo>
                  <a:cubicBezTo>
                    <a:pt x="3629" y="10679"/>
                    <a:pt x="3642" y="10666"/>
                    <a:pt x="3642" y="10653"/>
                  </a:cubicBezTo>
                  <a:close/>
                  <a:moveTo>
                    <a:pt x="2942" y="167"/>
                  </a:moveTo>
                  <a:lnTo>
                    <a:pt x="2942" y="167"/>
                  </a:lnTo>
                  <a:cubicBezTo>
                    <a:pt x="2885" y="186"/>
                    <a:pt x="2829" y="211"/>
                    <a:pt x="2777" y="232"/>
                  </a:cubicBezTo>
                  <a:cubicBezTo>
                    <a:pt x="2638" y="276"/>
                    <a:pt x="2504" y="333"/>
                    <a:pt x="2383" y="409"/>
                  </a:cubicBezTo>
                  <a:cubicBezTo>
                    <a:pt x="2362" y="420"/>
                    <a:pt x="2377" y="444"/>
                    <a:pt x="2393" y="444"/>
                  </a:cubicBezTo>
                  <a:cubicBezTo>
                    <a:pt x="2396" y="444"/>
                    <a:pt x="2399" y="443"/>
                    <a:pt x="2402" y="441"/>
                  </a:cubicBezTo>
                  <a:lnTo>
                    <a:pt x="2472" y="416"/>
                  </a:lnTo>
                  <a:cubicBezTo>
                    <a:pt x="2472" y="431"/>
                    <a:pt x="2484" y="445"/>
                    <a:pt x="2495" y="445"/>
                  </a:cubicBezTo>
                  <a:cubicBezTo>
                    <a:pt x="2498" y="445"/>
                    <a:pt x="2501" y="444"/>
                    <a:pt x="2504" y="441"/>
                  </a:cubicBezTo>
                  <a:cubicBezTo>
                    <a:pt x="2574" y="403"/>
                    <a:pt x="2644" y="371"/>
                    <a:pt x="2714" y="340"/>
                  </a:cubicBezTo>
                  <a:cubicBezTo>
                    <a:pt x="2957" y="262"/>
                    <a:pt x="3209" y="224"/>
                    <a:pt x="3462" y="224"/>
                  </a:cubicBezTo>
                  <a:cubicBezTo>
                    <a:pt x="3703" y="224"/>
                    <a:pt x="3946" y="258"/>
                    <a:pt x="4182" y="327"/>
                  </a:cubicBezTo>
                  <a:cubicBezTo>
                    <a:pt x="4142" y="324"/>
                    <a:pt x="4102" y="322"/>
                    <a:pt x="4063" y="322"/>
                  </a:cubicBezTo>
                  <a:cubicBezTo>
                    <a:pt x="3944" y="322"/>
                    <a:pt x="3826" y="336"/>
                    <a:pt x="3712" y="365"/>
                  </a:cubicBezTo>
                  <a:cubicBezTo>
                    <a:pt x="3688" y="371"/>
                    <a:pt x="3692" y="410"/>
                    <a:pt x="3713" y="410"/>
                  </a:cubicBezTo>
                  <a:cubicBezTo>
                    <a:pt x="3715" y="410"/>
                    <a:pt x="3716" y="410"/>
                    <a:pt x="3718" y="409"/>
                  </a:cubicBezTo>
                  <a:cubicBezTo>
                    <a:pt x="3803" y="397"/>
                    <a:pt x="3888" y="391"/>
                    <a:pt x="3973" y="391"/>
                  </a:cubicBezTo>
                  <a:cubicBezTo>
                    <a:pt x="4244" y="391"/>
                    <a:pt x="4512" y="452"/>
                    <a:pt x="4754" y="568"/>
                  </a:cubicBezTo>
                  <a:cubicBezTo>
                    <a:pt x="4862" y="632"/>
                    <a:pt x="4970" y="702"/>
                    <a:pt x="5071" y="772"/>
                  </a:cubicBezTo>
                  <a:cubicBezTo>
                    <a:pt x="5180" y="854"/>
                    <a:pt x="5268" y="950"/>
                    <a:pt x="5351" y="1058"/>
                  </a:cubicBezTo>
                  <a:cubicBezTo>
                    <a:pt x="5408" y="1134"/>
                    <a:pt x="5465" y="1217"/>
                    <a:pt x="5510" y="1299"/>
                  </a:cubicBezTo>
                  <a:cubicBezTo>
                    <a:pt x="5408" y="1159"/>
                    <a:pt x="5275" y="1039"/>
                    <a:pt x="5129" y="937"/>
                  </a:cubicBezTo>
                  <a:cubicBezTo>
                    <a:pt x="5125" y="935"/>
                    <a:pt x="5121" y="934"/>
                    <a:pt x="5117" y="934"/>
                  </a:cubicBezTo>
                  <a:cubicBezTo>
                    <a:pt x="5096" y="934"/>
                    <a:pt x="5082" y="959"/>
                    <a:pt x="5103" y="975"/>
                  </a:cubicBezTo>
                  <a:cubicBezTo>
                    <a:pt x="5199" y="1058"/>
                    <a:pt x="5288" y="1153"/>
                    <a:pt x="5364" y="1255"/>
                  </a:cubicBezTo>
                  <a:cubicBezTo>
                    <a:pt x="5186" y="1077"/>
                    <a:pt x="4957" y="943"/>
                    <a:pt x="4716" y="867"/>
                  </a:cubicBezTo>
                  <a:cubicBezTo>
                    <a:pt x="4713" y="867"/>
                    <a:pt x="4711" y="866"/>
                    <a:pt x="4709" y="866"/>
                  </a:cubicBezTo>
                  <a:cubicBezTo>
                    <a:pt x="4682" y="866"/>
                    <a:pt x="4667" y="906"/>
                    <a:pt x="4697" y="911"/>
                  </a:cubicBezTo>
                  <a:cubicBezTo>
                    <a:pt x="4957" y="1026"/>
                    <a:pt x="5192" y="1204"/>
                    <a:pt x="5377" y="1420"/>
                  </a:cubicBezTo>
                  <a:cubicBezTo>
                    <a:pt x="5453" y="1515"/>
                    <a:pt x="5523" y="1617"/>
                    <a:pt x="5580" y="1725"/>
                  </a:cubicBezTo>
                  <a:cubicBezTo>
                    <a:pt x="5567" y="1731"/>
                    <a:pt x="5561" y="1750"/>
                    <a:pt x="5561" y="1763"/>
                  </a:cubicBezTo>
                  <a:cubicBezTo>
                    <a:pt x="5599" y="1846"/>
                    <a:pt x="5624" y="1928"/>
                    <a:pt x="5643" y="2017"/>
                  </a:cubicBezTo>
                  <a:cubicBezTo>
                    <a:pt x="5561" y="1827"/>
                    <a:pt x="5453" y="1649"/>
                    <a:pt x="5326" y="1490"/>
                  </a:cubicBezTo>
                  <a:cubicBezTo>
                    <a:pt x="5320" y="1482"/>
                    <a:pt x="5313" y="1479"/>
                    <a:pt x="5307" y="1479"/>
                  </a:cubicBezTo>
                  <a:cubicBezTo>
                    <a:pt x="5292" y="1479"/>
                    <a:pt x="5280" y="1497"/>
                    <a:pt x="5294" y="1515"/>
                  </a:cubicBezTo>
                  <a:cubicBezTo>
                    <a:pt x="5408" y="1680"/>
                    <a:pt x="5504" y="1871"/>
                    <a:pt x="5567" y="2062"/>
                  </a:cubicBezTo>
                  <a:cubicBezTo>
                    <a:pt x="5586" y="2119"/>
                    <a:pt x="5599" y="2170"/>
                    <a:pt x="5612" y="2221"/>
                  </a:cubicBezTo>
                  <a:cubicBezTo>
                    <a:pt x="5605" y="2214"/>
                    <a:pt x="5599" y="2202"/>
                    <a:pt x="5586" y="2195"/>
                  </a:cubicBezTo>
                  <a:cubicBezTo>
                    <a:pt x="5581" y="2192"/>
                    <a:pt x="5576" y="2190"/>
                    <a:pt x="5571" y="2190"/>
                  </a:cubicBezTo>
                  <a:cubicBezTo>
                    <a:pt x="5558" y="2190"/>
                    <a:pt x="5548" y="2200"/>
                    <a:pt x="5548" y="2214"/>
                  </a:cubicBezTo>
                  <a:cubicBezTo>
                    <a:pt x="5554" y="2252"/>
                    <a:pt x="5567" y="2290"/>
                    <a:pt x="5586" y="2329"/>
                  </a:cubicBezTo>
                  <a:cubicBezTo>
                    <a:pt x="5599" y="2367"/>
                    <a:pt x="5612" y="2405"/>
                    <a:pt x="5618" y="2437"/>
                  </a:cubicBezTo>
                  <a:lnTo>
                    <a:pt x="5618" y="2449"/>
                  </a:lnTo>
                  <a:cubicBezTo>
                    <a:pt x="5586" y="2392"/>
                    <a:pt x="5542" y="2329"/>
                    <a:pt x="5504" y="2271"/>
                  </a:cubicBezTo>
                  <a:cubicBezTo>
                    <a:pt x="5408" y="2157"/>
                    <a:pt x="5307" y="2049"/>
                    <a:pt x="5192" y="1954"/>
                  </a:cubicBezTo>
                  <a:cubicBezTo>
                    <a:pt x="5187" y="1948"/>
                    <a:pt x="5181" y="1946"/>
                    <a:pt x="5176" y="1946"/>
                  </a:cubicBezTo>
                  <a:cubicBezTo>
                    <a:pt x="5158" y="1946"/>
                    <a:pt x="5147" y="1977"/>
                    <a:pt x="5167" y="1992"/>
                  </a:cubicBezTo>
                  <a:lnTo>
                    <a:pt x="5218" y="2049"/>
                  </a:lnTo>
                  <a:cubicBezTo>
                    <a:pt x="5160" y="1992"/>
                    <a:pt x="5097" y="1947"/>
                    <a:pt x="5033" y="1903"/>
                  </a:cubicBezTo>
                  <a:cubicBezTo>
                    <a:pt x="5028" y="1899"/>
                    <a:pt x="5023" y="1898"/>
                    <a:pt x="5019" y="1898"/>
                  </a:cubicBezTo>
                  <a:cubicBezTo>
                    <a:pt x="5000" y="1898"/>
                    <a:pt x="4987" y="1924"/>
                    <a:pt x="5008" y="1935"/>
                  </a:cubicBezTo>
                  <a:lnTo>
                    <a:pt x="5033" y="1960"/>
                  </a:lnTo>
                  <a:cubicBezTo>
                    <a:pt x="4932" y="1896"/>
                    <a:pt x="4824" y="1846"/>
                    <a:pt x="4709" y="1820"/>
                  </a:cubicBezTo>
                  <a:cubicBezTo>
                    <a:pt x="4708" y="1820"/>
                    <a:pt x="4706" y="1820"/>
                    <a:pt x="4704" y="1820"/>
                  </a:cubicBezTo>
                  <a:cubicBezTo>
                    <a:pt x="4682" y="1820"/>
                    <a:pt x="4673" y="1859"/>
                    <a:pt x="4697" y="1865"/>
                  </a:cubicBezTo>
                  <a:cubicBezTo>
                    <a:pt x="4760" y="1890"/>
                    <a:pt x="4824" y="1922"/>
                    <a:pt x="4881" y="1960"/>
                  </a:cubicBezTo>
                  <a:cubicBezTo>
                    <a:pt x="4811" y="1935"/>
                    <a:pt x="4741" y="1922"/>
                    <a:pt x="4671" y="1909"/>
                  </a:cubicBezTo>
                  <a:cubicBezTo>
                    <a:pt x="4597" y="1900"/>
                    <a:pt x="4522" y="1894"/>
                    <a:pt x="4445" y="1894"/>
                  </a:cubicBezTo>
                  <a:cubicBezTo>
                    <a:pt x="4417" y="1894"/>
                    <a:pt x="4389" y="1895"/>
                    <a:pt x="4360" y="1896"/>
                  </a:cubicBezTo>
                  <a:cubicBezTo>
                    <a:pt x="4252" y="1909"/>
                    <a:pt x="4144" y="1935"/>
                    <a:pt x="4042" y="1979"/>
                  </a:cubicBezTo>
                  <a:cubicBezTo>
                    <a:pt x="4019" y="1991"/>
                    <a:pt x="4028" y="2024"/>
                    <a:pt x="4049" y="2024"/>
                  </a:cubicBezTo>
                  <a:cubicBezTo>
                    <a:pt x="4051" y="2024"/>
                    <a:pt x="4053" y="2024"/>
                    <a:pt x="4055" y="2024"/>
                  </a:cubicBezTo>
                  <a:cubicBezTo>
                    <a:pt x="4178" y="1992"/>
                    <a:pt x="4305" y="1977"/>
                    <a:pt x="4430" y="1977"/>
                  </a:cubicBezTo>
                  <a:cubicBezTo>
                    <a:pt x="4504" y="1977"/>
                    <a:pt x="4579" y="1982"/>
                    <a:pt x="4652" y="1992"/>
                  </a:cubicBezTo>
                  <a:cubicBezTo>
                    <a:pt x="4747" y="2011"/>
                    <a:pt x="4843" y="2036"/>
                    <a:pt x="4938" y="2074"/>
                  </a:cubicBezTo>
                  <a:cubicBezTo>
                    <a:pt x="5008" y="2106"/>
                    <a:pt x="5078" y="2144"/>
                    <a:pt x="5154" y="2176"/>
                  </a:cubicBezTo>
                  <a:cubicBezTo>
                    <a:pt x="5186" y="2208"/>
                    <a:pt x="5211" y="2246"/>
                    <a:pt x="5243" y="2284"/>
                  </a:cubicBezTo>
                  <a:cubicBezTo>
                    <a:pt x="5281" y="2348"/>
                    <a:pt x="5326" y="2411"/>
                    <a:pt x="5377" y="2468"/>
                  </a:cubicBezTo>
                  <a:cubicBezTo>
                    <a:pt x="5381" y="2470"/>
                    <a:pt x="5386" y="2471"/>
                    <a:pt x="5391" y="2471"/>
                  </a:cubicBezTo>
                  <a:cubicBezTo>
                    <a:pt x="5404" y="2471"/>
                    <a:pt x="5415" y="2464"/>
                    <a:pt x="5415" y="2449"/>
                  </a:cubicBezTo>
                  <a:cubicBezTo>
                    <a:pt x="5415" y="2418"/>
                    <a:pt x="5408" y="2386"/>
                    <a:pt x="5396" y="2360"/>
                  </a:cubicBezTo>
                  <a:lnTo>
                    <a:pt x="5396" y="2360"/>
                  </a:lnTo>
                  <a:lnTo>
                    <a:pt x="5434" y="2411"/>
                  </a:lnTo>
                  <a:lnTo>
                    <a:pt x="5491" y="2500"/>
                  </a:lnTo>
                  <a:cubicBezTo>
                    <a:pt x="5510" y="2526"/>
                    <a:pt x="5529" y="2564"/>
                    <a:pt x="5561" y="2570"/>
                  </a:cubicBezTo>
                  <a:cubicBezTo>
                    <a:pt x="5567" y="2570"/>
                    <a:pt x="5574" y="2564"/>
                    <a:pt x="5580" y="2557"/>
                  </a:cubicBezTo>
                  <a:cubicBezTo>
                    <a:pt x="5580" y="2551"/>
                    <a:pt x="5580" y="2538"/>
                    <a:pt x="5580" y="2532"/>
                  </a:cubicBezTo>
                  <a:cubicBezTo>
                    <a:pt x="5605" y="2583"/>
                    <a:pt x="5637" y="2634"/>
                    <a:pt x="5656" y="2684"/>
                  </a:cubicBezTo>
                  <a:cubicBezTo>
                    <a:pt x="5664" y="2705"/>
                    <a:pt x="5681" y="2714"/>
                    <a:pt x="5698" y="2714"/>
                  </a:cubicBezTo>
                  <a:cubicBezTo>
                    <a:pt x="5723" y="2714"/>
                    <a:pt x="5746" y="2695"/>
                    <a:pt x="5739" y="2665"/>
                  </a:cubicBezTo>
                  <a:lnTo>
                    <a:pt x="5739" y="2653"/>
                  </a:lnTo>
                  <a:cubicBezTo>
                    <a:pt x="5745" y="2653"/>
                    <a:pt x="5758" y="2646"/>
                    <a:pt x="5764" y="2640"/>
                  </a:cubicBezTo>
                  <a:lnTo>
                    <a:pt x="5821" y="2710"/>
                  </a:lnTo>
                  <a:cubicBezTo>
                    <a:pt x="5872" y="2773"/>
                    <a:pt x="5923" y="2837"/>
                    <a:pt x="5967" y="2907"/>
                  </a:cubicBezTo>
                  <a:cubicBezTo>
                    <a:pt x="6018" y="2970"/>
                    <a:pt x="6063" y="3040"/>
                    <a:pt x="6101" y="3110"/>
                  </a:cubicBezTo>
                  <a:cubicBezTo>
                    <a:pt x="6145" y="3180"/>
                    <a:pt x="6190" y="3250"/>
                    <a:pt x="6234" y="3314"/>
                  </a:cubicBezTo>
                  <a:cubicBezTo>
                    <a:pt x="6241" y="3323"/>
                    <a:pt x="6250" y="3328"/>
                    <a:pt x="6260" y="3328"/>
                  </a:cubicBezTo>
                  <a:cubicBezTo>
                    <a:pt x="6269" y="3328"/>
                    <a:pt x="6279" y="3323"/>
                    <a:pt x="6285" y="3314"/>
                  </a:cubicBezTo>
                  <a:cubicBezTo>
                    <a:pt x="6323" y="3396"/>
                    <a:pt x="6355" y="3466"/>
                    <a:pt x="6387" y="3549"/>
                  </a:cubicBezTo>
                  <a:cubicBezTo>
                    <a:pt x="6431" y="3657"/>
                    <a:pt x="6463" y="3765"/>
                    <a:pt x="6501" y="3873"/>
                  </a:cubicBezTo>
                  <a:cubicBezTo>
                    <a:pt x="6527" y="3987"/>
                    <a:pt x="6558" y="4095"/>
                    <a:pt x="6609" y="4203"/>
                  </a:cubicBezTo>
                  <a:cubicBezTo>
                    <a:pt x="6614" y="4210"/>
                    <a:pt x="6621" y="4213"/>
                    <a:pt x="6627" y="4213"/>
                  </a:cubicBezTo>
                  <a:cubicBezTo>
                    <a:pt x="6640" y="4213"/>
                    <a:pt x="6654" y="4203"/>
                    <a:pt x="6654" y="4191"/>
                  </a:cubicBezTo>
                  <a:cubicBezTo>
                    <a:pt x="6659" y="4185"/>
                    <a:pt x="6660" y="4179"/>
                    <a:pt x="6656" y="4174"/>
                  </a:cubicBezTo>
                  <a:lnTo>
                    <a:pt x="6656" y="4174"/>
                  </a:lnTo>
                  <a:lnTo>
                    <a:pt x="6705" y="4229"/>
                  </a:lnTo>
                  <a:lnTo>
                    <a:pt x="6768" y="4292"/>
                  </a:lnTo>
                  <a:cubicBezTo>
                    <a:pt x="6787" y="4311"/>
                    <a:pt x="6813" y="4337"/>
                    <a:pt x="6838" y="4349"/>
                  </a:cubicBezTo>
                  <a:lnTo>
                    <a:pt x="6844" y="4349"/>
                  </a:lnTo>
                  <a:cubicBezTo>
                    <a:pt x="6984" y="4489"/>
                    <a:pt x="7124" y="4623"/>
                    <a:pt x="7251" y="4769"/>
                  </a:cubicBezTo>
                  <a:cubicBezTo>
                    <a:pt x="7423" y="4960"/>
                    <a:pt x="7582" y="5157"/>
                    <a:pt x="7728" y="5366"/>
                  </a:cubicBezTo>
                  <a:cubicBezTo>
                    <a:pt x="7880" y="5576"/>
                    <a:pt x="8020" y="5798"/>
                    <a:pt x="8141" y="6033"/>
                  </a:cubicBezTo>
                  <a:cubicBezTo>
                    <a:pt x="8211" y="6148"/>
                    <a:pt x="8255" y="6275"/>
                    <a:pt x="8281" y="6402"/>
                  </a:cubicBezTo>
                  <a:cubicBezTo>
                    <a:pt x="8287" y="6447"/>
                    <a:pt x="8281" y="6491"/>
                    <a:pt x="8262" y="6523"/>
                  </a:cubicBezTo>
                  <a:cubicBezTo>
                    <a:pt x="8251" y="6536"/>
                    <a:pt x="8239" y="6542"/>
                    <a:pt x="8225" y="6542"/>
                  </a:cubicBezTo>
                  <a:cubicBezTo>
                    <a:pt x="8189" y="6542"/>
                    <a:pt x="8145" y="6502"/>
                    <a:pt x="8122" y="6478"/>
                  </a:cubicBezTo>
                  <a:cubicBezTo>
                    <a:pt x="8001" y="6383"/>
                    <a:pt x="7893" y="6281"/>
                    <a:pt x="7785" y="6167"/>
                  </a:cubicBezTo>
                  <a:cubicBezTo>
                    <a:pt x="7677" y="6059"/>
                    <a:pt x="7575" y="5938"/>
                    <a:pt x="7461" y="5830"/>
                  </a:cubicBezTo>
                  <a:cubicBezTo>
                    <a:pt x="7456" y="5826"/>
                    <a:pt x="7449" y="5824"/>
                    <a:pt x="7443" y="5824"/>
                  </a:cubicBezTo>
                  <a:cubicBezTo>
                    <a:pt x="7419" y="5824"/>
                    <a:pt x="7394" y="5849"/>
                    <a:pt x="7404" y="5875"/>
                  </a:cubicBezTo>
                  <a:cubicBezTo>
                    <a:pt x="7486" y="6002"/>
                    <a:pt x="7575" y="6122"/>
                    <a:pt x="7683" y="6224"/>
                  </a:cubicBezTo>
                  <a:cubicBezTo>
                    <a:pt x="7785" y="6332"/>
                    <a:pt x="7893" y="6434"/>
                    <a:pt x="8007" y="6529"/>
                  </a:cubicBezTo>
                  <a:cubicBezTo>
                    <a:pt x="8069" y="6582"/>
                    <a:pt x="8156" y="6654"/>
                    <a:pt x="8237" y="6654"/>
                  </a:cubicBezTo>
                  <a:cubicBezTo>
                    <a:pt x="8273" y="6654"/>
                    <a:pt x="8307" y="6640"/>
                    <a:pt x="8338" y="6605"/>
                  </a:cubicBezTo>
                  <a:cubicBezTo>
                    <a:pt x="8408" y="6523"/>
                    <a:pt x="8395" y="6402"/>
                    <a:pt x="8370" y="6300"/>
                  </a:cubicBezTo>
                  <a:lnTo>
                    <a:pt x="8370" y="6300"/>
                  </a:lnTo>
                  <a:cubicBezTo>
                    <a:pt x="8376" y="6319"/>
                    <a:pt x="8382" y="6332"/>
                    <a:pt x="8389" y="6345"/>
                  </a:cubicBezTo>
                  <a:cubicBezTo>
                    <a:pt x="8503" y="6561"/>
                    <a:pt x="8605" y="6783"/>
                    <a:pt x="8687" y="7018"/>
                  </a:cubicBezTo>
                  <a:cubicBezTo>
                    <a:pt x="8738" y="7133"/>
                    <a:pt x="8770" y="7260"/>
                    <a:pt x="8783" y="7381"/>
                  </a:cubicBezTo>
                  <a:cubicBezTo>
                    <a:pt x="8795" y="7482"/>
                    <a:pt x="8808" y="7609"/>
                    <a:pt x="8751" y="7692"/>
                  </a:cubicBezTo>
                  <a:cubicBezTo>
                    <a:pt x="8731" y="7720"/>
                    <a:pt x="8710" y="7732"/>
                    <a:pt x="8690" y="7732"/>
                  </a:cubicBezTo>
                  <a:cubicBezTo>
                    <a:pt x="8630" y="7732"/>
                    <a:pt x="8576" y="7627"/>
                    <a:pt x="8548" y="7584"/>
                  </a:cubicBezTo>
                  <a:cubicBezTo>
                    <a:pt x="8471" y="7476"/>
                    <a:pt x="8408" y="7374"/>
                    <a:pt x="8344" y="7266"/>
                  </a:cubicBezTo>
                  <a:cubicBezTo>
                    <a:pt x="8198" y="7025"/>
                    <a:pt x="8071" y="6783"/>
                    <a:pt x="7957" y="6529"/>
                  </a:cubicBezTo>
                  <a:cubicBezTo>
                    <a:pt x="7952" y="6523"/>
                    <a:pt x="7946" y="6520"/>
                    <a:pt x="7941" y="6520"/>
                  </a:cubicBezTo>
                  <a:cubicBezTo>
                    <a:pt x="7930" y="6520"/>
                    <a:pt x="7921" y="6529"/>
                    <a:pt x="7925" y="6542"/>
                  </a:cubicBezTo>
                  <a:cubicBezTo>
                    <a:pt x="8014" y="6802"/>
                    <a:pt x="8128" y="7057"/>
                    <a:pt x="8262" y="7298"/>
                  </a:cubicBezTo>
                  <a:cubicBezTo>
                    <a:pt x="8331" y="7419"/>
                    <a:pt x="8401" y="7540"/>
                    <a:pt x="8478" y="7648"/>
                  </a:cubicBezTo>
                  <a:cubicBezTo>
                    <a:pt x="8529" y="7721"/>
                    <a:pt x="8590" y="7831"/>
                    <a:pt x="8688" y="7831"/>
                  </a:cubicBezTo>
                  <a:cubicBezTo>
                    <a:pt x="8700" y="7831"/>
                    <a:pt x="8713" y="7829"/>
                    <a:pt x="8725" y="7826"/>
                  </a:cubicBezTo>
                  <a:cubicBezTo>
                    <a:pt x="8814" y="7794"/>
                    <a:pt x="8878" y="7711"/>
                    <a:pt x="8884" y="7616"/>
                  </a:cubicBezTo>
                  <a:cubicBezTo>
                    <a:pt x="8903" y="7482"/>
                    <a:pt x="8897" y="7343"/>
                    <a:pt x="8859" y="7209"/>
                  </a:cubicBezTo>
                  <a:cubicBezTo>
                    <a:pt x="8808" y="7018"/>
                    <a:pt x="8745" y="6834"/>
                    <a:pt x="8662" y="6663"/>
                  </a:cubicBezTo>
                  <a:lnTo>
                    <a:pt x="8662" y="6663"/>
                  </a:lnTo>
                  <a:cubicBezTo>
                    <a:pt x="8706" y="6733"/>
                    <a:pt x="8745" y="6809"/>
                    <a:pt x="8783" y="6885"/>
                  </a:cubicBezTo>
                  <a:cubicBezTo>
                    <a:pt x="8935" y="7203"/>
                    <a:pt x="9050" y="7546"/>
                    <a:pt x="9113" y="7889"/>
                  </a:cubicBezTo>
                  <a:cubicBezTo>
                    <a:pt x="9126" y="7997"/>
                    <a:pt x="9158" y="8118"/>
                    <a:pt x="9113" y="8213"/>
                  </a:cubicBezTo>
                  <a:cubicBezTo>
                    <a:pt x="9088" y="8264"/>
                    <a:pt x="9050" y="8296"/>
                    <a:pt x="8999" y="8302"/>
                  </a:cubicBezTo>
                  <a:cubicBezTo>
                    <a:pt x="8993" y="8304"/>
                    <a:pt x="8988" y="8305"/>
                    <a:pt x="8982" y="8305"/>
                  </a:cubicBezTo>
                  <a:cubicBezTo>
                    <a:pt x="8969" y="8305"/>
                    <a:pt x="8955" y="8300"/>
                    <a:pt x="8942" y="8296"/>
                  </a:cubicBezTo>
                  <a:lnTo>
                    <a:pt x="8878" y="8226"/>
                  </a:lnTo>
                  <a:cubicBezTo>
                    <a:pt x="8878" y="8226"/>
                    <a:pt x="8878" y="8220"/>
                    <a:pt x="8872" y="8220"/>
                  </a:cubicBezTo>
                  <a:cubicBezTo>
                    <a:pt x="8738" y="8073"/>
                    <a:pt x="8611" y="7927"/>
                    <a:pt x="8478" y="7781"/>
                  </a:cubicBezTo>
                  <a:cubicBezTo>
                    <a:pt x="8474" y="7777"/>
                    <a:pt x="8470" y="7776"/>
                    <a:pt x="8466" y="7776"/>
                  </a:cubicBezTo>
                  <a:cubicBezTo>
                    <a:pt x="8456" y="7776"/>
                    <a:pt x="8450" y="7785"/>
                    <a:pt x="8459" y="7794"/>
                  </a:cubicBezTo>
                  <a:cubicBezTo>
                    <a:pt x="9011" y="8499"/>
                    <a:pt x="9590" y="9185"/>
                    <a:pt x="10168" y="9878"/>
                  </a:cubicBezTo>
                  <a:cubicBezTo>
                    <a:pt x="10251" y="9973"/>
                    <a:pt x="10333" y="10062"/>
                    <a:pt x="10410" y="10164"/>
                  </a:cubicBezTo>
                  <a:cubicBezTo>
                    <a:pt x="10460" y="10221"/>
                    <a:pt x="10486" y="10298"/>
                    <a:pt x="10479" y="10380"/>
                  </a:cubicBezTo>
                  <a:cubicBezTo>
                    <a:pt x="10454" y="10355"/>
                    <a:pt x="10422" y="10336"/>
                    <a:pt x="10397" y="10310"/>
                  </a:cubicBezTo>
                  <a:cubicBezTo>
                    <a:pt x="10295" y="10234"/>
                    <a:pt x="10193" y="10145"/>
                    <a:pt x="10092" y="10062"/>
                  </a:cubicBezTo>
                  <a:cubicBezTo>
                    <a:pt x="9895" y="9897"/>
                    <a:pt x="9698" y="9732"/>
                    <a:pt x="9513" y="9548"/>
                  </a:cubicBezTo>
                  <a:cubicBezTo>
                    <a:pt x="9316" y="9363"/>
                    <a:pt x="9139" y="9160"/>
                    <a:pt x="8967" y="8944"/>
                  </a:cubicBezTo>
                  <a:cubicBezTo>
                    <a:pt x="8802" y="8728"/>
                    <a:pt x="8668" y="8499"/>
                    <a:pt x="8516" y="8277"/>
                  </a:cubicBezTo>
                  <a:cubicBezTo>
                    <a:pt x="8510" y="8269"/>
                    <a:pt x="8503" y="8266"/>
                    <a:pt x="8496" y="8266"/>
                  </a:cubicBezTo>
                  <a:cubicBezTo>
                    <a:pt x="8479" y="8266"/>
                    <a:pt x="8462" y="8286"/>
                    <a:pt x="8471" y="8309"/>
                  </a:cubicBezTo>
                  <a:cubicBezTo>
                    <a:pt x="8548" y="8518"/>
                    <a:pt x="8656" y="8722"/>
                    <a:pt x="8795" y="8899"/>
                  </a:cubicBezTo>
                  <a:cubicBezTo>
                    <a:pt x="8929" y="9084"/>
                    <a:pt x="9069" y="9262"/>
                    <a:pt x="9228" y="9427"/>
                  </a:cubicBezTo>
                  <a:cubicBezTo>
                    <a:pt x="9564" y="9770"/>
                    <a:pt x="9920" y="10088"/>
                    <a:pt x="10295" y="10387"/>
                  </a:cubicBezTo>
                  <a:cubicBezTo>
                    <a:pt x="10390" y="10463"/>
                    <a:pt x="10492" y="10545"/>
                    <a:pt x="10587" y="10615"/>
                  </a:cubicBezTo>
                  <a:cubicBezTo>
                    <a:pt x="10607" y="10634"/>
                    <a:pt x="10626" y="10647"/>
                    <a:pt x="10645" y="10666"/>
                  </a:cubicBezTo>
                  <a:cubicBezTo>
                    <a:pt x="10657" y="10685"/>
                    <a:pt x="10664" y="10698"/>
                    <a:pt x="10645" y="10711"/>
                  </a:cubicBezTo>
                  <a:cubicBezTo>
                    <a:pt x="10600" y="10749"/>
                    <a:pt x="10556" y="10774"/>
                    <a:pt x="10511" y="10800"/>
                  </a:cubicBezTo>
                  <a:cubicBezTo>
                    <a:pt x="10337" y="10890"/>
                    <a:pt x="10146" y="10940"/>
                    <a:pt x="9954" y="10940"/>
                  </a:cubicBezTo>
                  <a:cubicBezTo>
                    <a:pt x="9943" y="10940"/>
                    <a:pt x="9932" y="10940"/>
                    <a:pt x="9920" y="10939"/>
                  </a:cubicBezTo>
                  <a:cubicBezTo>
                    <a:pt x="9501" y="10933"/>
                    <a:pt x="9113" y="10730"/>
                    <a:pt x="8808" y="10450"/>
                  </a:cubicBezTo>
                  <a:cubicBezTo>
                    <a:pt x="8624" y="10272"/>
                    <a:pt x="8459" y="10075"/>
                    <a:pt x="8319" y="9865"/>
                  </a:cubicBezTo>
                  <a:cubicBezTo>
                    <a:pt x="8166" y="9643"/>
                    <a:pt x="8026" y="9414"/>
                    <a:pt x="7893" y="9185"/>
                  </a:cubicBezTo>
                  <a:cubicBezTo>
                    <a:pt x="7891" y="9182"/>
                    <a:pt x="7888" y="9180"/>
                    <a:pt x="7885" y="9180"/>
                  </a:cubicBezTo>
                  <a:cubicBezTo>
                    <a:pt x="7878" y="9180"/>
                    <a:pt x="7869" y="9189"/>
                    <a:pt x="7874" y="9198"/>
                  </a:cubicBezTo>
                  <a:cubicBezTo>
                    <a:pt x="8090" y="9637"/>
                    <a:pt x="8312" y="10075"/>
                    <a:pt x="8656" y="10437"/>
                  </a:cubicBezTo>
                  <a:cubicBezTo>
                    <a:pt x="8725" y="10507"/>
                    <a:pt x="8795" y="10577"/>
                    <a:pt x="8878" y="10641"/>
                  </a:cubicBezTo>
                  <a:lnTo>
                    <a:pt x="8675" y="10641"/>
                  </a:lnTo>
                  <a:cubicBezTo>
                    <a:pt x="8560" y="10641"/>
                    <a:pt x="8440" y="10622"/>
                    <a:pt x="8325" y="10590"/>
                  </a:cubicBezTo>
                  <a:cubicBezTo>
                    <a:pt x="8084" y="10507"/>
                    <a:pt x="7931" y="10323"/>
                    <a:pt x="7791" y="10120"/>
                  </a:cubicBezTo>
                  <a:cubicBezTo>
                    <a:pt x="7486" y="9687"/>
                    <a:pt x="7207" y="9236"/>
                    <a:pt x="6952" y="8772"/>
                  </a:cubicBezTo>
                  <a:cubicBezTo>
                    <a:pt x="6889" y="8639"/>
                    <a:pt x="6825" y="8506"/>
                    <a:pt x="6762" y="8372"/>
                  </a:cubicBezTo>
                  <a:cubicBezTo>
                    <a:pt x="6730" y="8302"/>
                    <a:pt x="6698" y="8232"/>
                    <a:pt x="6673" y="8162"/>
                  </a:cubicBezTo>
                  <a:cubicBezTo>
                    <a:pt x="6647" y="8118"/>
                    <a:pt x="6635" y="8067"/>
                    <a:pt x="6609" y="8023"/>
                  </a:cubicBezTo>
                  <a:lnTo>
                    <a:pt x="6622" y="8016"/>
                  </a:lnTo>
                  <a:cubicBezTo>
                    <a:pt x="6628" y="8016"/>
                    <a:pt x="6635" y="8010"/>
                    <a:pt x="6641" y="8003"/>
                  </a:cubicBezTo>
                  <a:cubicBezTo>
                    <a:pt x="6654" y="7997"/>
                    <a:pt x="6667" y="7991"/>
                    <a:pt x="6679" y="7978"/>
                  </a:cubicBezTo>
                  <a:cubicBezTo>
                    <a:pt x="6705" y="7959"/>
                    <a:pt x="6724" y="7940"/>
                    <a:pt x="6736" y="7915"/>
                  </a:cubicBezTo>
                  <a:cubicBezTo>
                    <a:pt x="6749" y="7902"/>
                    <a:pt x="6755" y="7889"/>
                    <a:pt x="6762" y="7876"/>
                  </a:cubicBezTo>
                  <a:cubicBezTo>
                    <a:pt x="6775" y="7857"/>
                    <a:pt x="6781" y="7832"/>
                    <a:pt x="6768" y="7813"/>
                  </a:cubicBezTo>
                  <a:cubicBezTo>
                    <a:pt x="6763" y="7799"/>
                    <a:pt x="6752" y="7791"/>
                    <a:pt x="6738" y="7791"/>
                  </a:cubicBezTo>
                  <a:cubicBezTo>
                    <a:pt x="6733" y="7791"/>
                    <a:pt x="6728" y="7792"/>
                    <a:pt x="6724" y="7794"/>
                  </a:cubicBezTo>
                  <a:cubicBezTo>
                    <a:pt x="6705" y="7806"/>
                    <a:pt x="6692" y="7819"/>
                    <a:pt x="6686" y="7838"/>
                  </a:cubicBezTo>
                  <a:lnTo>
                    <a:pt x="6679" y="7851"/>
                  </a:lnTo>
                  <a:lnTo>
                    <a:pt x="6679" y="7864"/>
                  </a:lnTo>
                  <a:cubicBezTo>
                    <a:pt x="6667" y="7870"/>
                    <a:pt x="6660" y="7883"/>
                    <a:pt x="6654" y="7889"/>
                  </a:cubicBezTo>
                  <a:lnTo>
                    <a:pt x="6647" y="7895"/>
                  </a:lnTo>
                  <a:lnTo>
                    <a:pt x="6635" y="7908"/>
                  </a:lnTo>
                  <a:cubicBezTo>
                    <a:pt x="6622" y="7921"/>
                    <a:pt x="6609" y="7927"/>
                    <a:pt x="6603" y="7934"/>
                  </a:cubicBezTo>
                  <a:lnTo>
                    <a:pt x="6584" y="7940"/>
                  </a:lnTo>
                  <a:lnTo>
                    <a:pt x="6565" y="7940"/>
                  </a:lnTo>
                  <a:cubicBezTo>
                    <a:pt x="6381" y="7959"/>
                    <a:pt x="6196" y="7997"/>
                    <a:pt x="6018" y="8010"/>
                  </a:cubicBezTo>
                  <a:cubicBezTo>
                    <a:pt x="5954" y="8014"/>
                    <a:pt x="5890" y="8016"/>
                    <a:pt x="5827" y="8016"/>
                  </a:cubicBezTo>
                  <a:cubicBezTo>
                    <a:pt x="5690" y="8016"/>
                    <a:pt x="5556" y="8006"/>
                    <a:pt x="5421" y="7984"/>
                  </a:cubicBezTo>
                  <a:cubicBezTo>
                    <a:pt x="5027" y="7934"/>
                    <a:pt x="4646" y="7813"/>
                    <a:pt x="4296" y="7629"/>
                  </a:cubicBezTo>
                  <a:cubicBezTo>
                    <a:pt x="4093" y="7527"/>
                    <a:pt x="3909" y="7400"/>
                    <a:pt x="3731" y="7260"/>
                  </a:cubicBezTo>
                  <a:cubicBezTo>
                    <a:pt x="3726" y="7256"/>
                    <a:pt x="3722" y="7254"/>
                    <a:pt x="3718" y="7254"/>
                  </a:cubicBezTo>
                  <a:cubicBezTo>
                    <a:pt x="3702" y="7254"/>
                    <a:pt x="3689" y="7275"/>
                    <a:pt x="3699" y="7285"/>
                  </a:cubicBezTo>
                  <a:cubicBezTo>
                    <a:pt x="3788" y="7393"/>
                    <a:pt x="3883" y="7489"/>
                    <a:pt x="3985" y="7578"/>
                  </a:cubicBezTo>
                  <a:cubicBezTo>
                    <a:pt x="3940" y="7559"/>
                    <a:pt x="3889" y="7540"/>
                    <a:pt x="3845" y="7527"/>
                  </a:cubicBezTo>
                  <a:cubicBezTo>
                    <a:pt x="3769" y="7495"/>
                    <a:pt x="3692" y="7457"/>
                    <a:pt x="3623" y="7419"/>
                  </a:cubicBezTo>
                  <a:cubicBezTo>
                    <a:pt x="3476" y="7343"/>
                    <a:pt x="3343" y="7247"/>
                    <a:pt x="3222" y="7139"/>
                  </a:cubicBezTo>
                  <a:cubicBezTo>
                    <a:pt x="2962" y="6910"/>
                    <a:pt x="2758" y="6631"/>
                    <a:pt x="2631" y="6307"/>
                  </a:cubicBezTo>
                  <a:cubicBezTo>
                    <a:pt x="2587" y="6186"/>
                    <a:pt x="2549" y="6059"/>
                    <a:pt x="2517" y="5938"/>
                  </a:cubicBezTo>
                  <a:lnTo>
                    <a:pt x="2517" y="5938"/>
                  </a:lnTo>
                  <a:cubicBezTo>
                    <a:pt x="2625" y="6116"/>
                    <a:pt x="2752" y="6275"/>
                    <a:pt x="2898" y="6427"/>
                  </a:cubicBezTo>
                  <a:cubicBezTo>
                    <a:pt x="3025" y="6555"/>
                    <a:pt x="3171" y="6694"/>
                    <a:pt x="3343" y="6752"/>
                  </a:cubicBezTo>
                  <a:cubicBezTo>
                    <a:pt x="3348" y="6754"/>
                    <a:pt x="3353" y="6756"/>
                    <a:pt x="3358" y="6756"/>
                  </a:cubicBezTo>
                  <a:cubicBezTo>
                    <a:pt x="3365" y="6756"/>
                    <a:pt x="3371" y="6753"/>
                    <a:pt x="3375" y="6745"/>
                  </a:cubicBezTo>
                  <a:cubicBezTo>
                    <a:pt x="3515" y="6879"/>
                    <a:pt x="3673" y="6980"/>
                    <a:pt x="3845" y="7057"/>
                  </a:cubicBezTo>
                  <a:cubicBezTo>
                    <a:pt x="3909" y="7082"/>
                    <a:pt x="3972" y="7101"/>
                    <a:pt x="4042" y="7120"/>
                  </a:cubicBezTo>
                  <a:cubicBezTo>
                    <a:pt x="4087" y="7132"/>
                    <a:pt x="4132" y="7139"/>
                    <a:pt x="4179" y="7139"/>
                  </a:cubicBezTo>
                  <a:cubicBezTo>
                    <a:pt x="4205" y="7139"/>
                    <a:pt x="4231" y="7137"/>
                    <a:pt x="4258" y="7133"/>
                  </a:cubicBezTo>
                  <a:cubicBezTo>
                    <a:pt x="4283" y="7133"/>
                    <a:pt x="4290" y="7088"/>
                    <a:pt x="4264" y="7076"/>
                  </a:cubicBezTo>
                  <a:cubicBezTo>
                    <a:pt x="4207" y="7057"/>
                    <a:pt x="4156" y="7038"/>
                    <a:pt x="4099" y="7018"/>
                  </a:cubicBezTo>
                  <a:cubicBezTo>
                    <a:pt x="4042" y="7006"/>
                    <a:pt x="3985" y="6980"/>
                    <a:pt x="3940" y="6961"/>
                  </a:cubicBezTo>
                  <a:cubicBezTo>
                    <a:pt x="3604" y="6828"/>
                    <a:pt x="3324" y="6593"/>
                    <a:pt x="3146" y="6281"/>
                  </a:cubicBezTo>
                  <a:cubicBezTo>
                    <a:pt x="3070" y="6167"/>
                    <a:pt x="3019" y="6046"/>
                    <a:pt x="2974" y="5919"/>
                  </a:cubicBezTo>
                  <a:cubicBezTo>
                    <a:pt x="2972" y="5909"/>
                    <a:pt x="2964" y="5905"/>
                    <a:pt x="2955" y="5905"/>
                  </a:cubicBezTo>
                  <a:cubicBezTo>
                    <a:pt x="2941" y="5905"/>
                    <a:pt x="2926" y="5916"/>
                    <a:pt x="2930" y="5932"/>
                  </a:cubicBezTo>
                  <a:cubicBezTo>
                    <a:pt x="2968" y="6148"/>
                    <a:pt x="3057" y="6345"/>
                    <a:pt x="3184" y="6523"/>
                  </a:cubicBezTo>
                  <a:cubicBezTo>
                    <a:pt x="3133" y="6478"/>
                    <a:pt x="3082" y="6440"/>
                    <a:pt x="3032" y="6389"/>
                  </a:cubicBezTo>
                  <a:cubicBezTo>
                    <a:pt x="2917" y="6281"/>
                    <a:pt x="2809" y="6161"/>
                    <a:pt x="2714" y="6033"/>
                  </a:cubicBezTo>
                  <a:cubicBezTo>
                    <a:pt x="2523" y="5773"/>
                    <a:pt x="2383" y="5487"/>
                    <a:pt x="2294" y="5182"/>
                  </a:cubicBezTo>
                  <a:cubicBezTo>
                    <a:pt x="2256" y="5036"/>
                    <a:pt x="2225" y="4883"/>
                    <a:pt x="2205" y="4737"/>
                  </a:cubicBezTo>
                  <a:lnTo>
                    <a:pt x="2205" y="4737"/>
                  </a:lnTo>
                  <a:cubicBezTo>
                    <a:pt x="2237" y="4750"/>
                    <a:pt x="2269" y="4763"/>
                    <a:pt x="2307" y="4769"/>
                  </a:cubicBezTo>
                  <a:cubicBezTo>
                    <a:pt x="2324" y="4775"/>
                    <a:pt x="2341" y="4778"/>
                    <a:pt x="2359" y="4778"/>
                  </a:cubicBezTo>
                  <a:cubicBezTo>
                    <a:pt x="2380" y="4778"/>
                    <a:pt x="2401" y="4773"/>
                    <a:pt x="2422" y="4763"/>
                  </a:cubicBezTo>
                  <a:cubicBezTo>
                    <a:pt x="2441" y="4756"/>
                    <a:pt x="2460" y="4737"/>
                    <a:pt x="2447" y="4718"/>
                  </a:cubicBezTo>
                  <a:cubicBezTo>
                    <a:pt x="2434" y="4705"/>
                    <a:pt x="2415" y="4693"/>
                    <a:pt x="2396" y="4693"/>
                  </a:cubicBezTo>
                  <a:cubicBezTo>
                    <a:pt x="2364" y="4686"/>
                    <a:pt x="2326" y="4686"/>
                    <a:pt x="2288" y="4680"/>
                  </a:cubicBezTo>
                  <a:cubicBezTo>
                    <a:pt x="2256" y="4667"/>
                    <a:pt x="2218" y="4654"/>
                    <a:pt x="2186" y="4635"/>
                  </a:cubicBezTo>
                  <a:cubicBezTo>
                    <a:pt x="2116" y="4597"/>
                    <a:pt x="2059" y="4540"/>
                    <a:pt x="2028" y="4470"/>
                  </a:cubicBezTo>
                  <a:cubicBezTo>
                    <a:pt x="2021" y="4457"/>
                    <a:pt x="2015" y="4451"/>
                    <a:pt x="2002" y="4451"/>
                  </a:cubicBezTo>
                  <a:cubicBezTo>
                    <a:pt x="1977" y="4400"/>
                    <a:pt x="1958" y="4343"/>
                    <a:pt x="1932" y="4286"/>
                  </a:cubicBezTo>
                  <a:cubicBezTo>
                    <a:pt x="1888" y="4152"/>
                    <a:pt x="1850" y="4019"/>
                    <a:pt x="1818" y="3886"/>
                  </a:cubicBezTo>
                  <a:lnTo>
                    <a:pt x="1824" y="3886"/>
                  </a:lnTo>
                  <a:cubicBezTo>
                    <a:pt x="1818" y="3871"/>
                    <a:pt x="1808" y="3865"/>
                    <a:pt x="1797" y="3865"/>
                  </a:cubicBezTo>
                  <a:cubicBezTo>
                    <a:pt x="1785" y="3865"/>
                    <a:pt x="1773" y="3874"/>
                    <a:pt x="1773" y="3892"/>
                  </a:cubicBezTo>
                  <a:cubicBezTo>
                    <a:pt x="1780" y="3975"/>
                    <a:pt x="1786" y="4051"/>
                    <a:pt x="1805" y="4133"/>
                  </a:cubicBezTo>
                  <a:lnTo>
                    <a:pt x="1792" y="4108"/>
                  </a:lnTo>
                  <a:cubicBezTo>
                    <a:pt x="1742" y="4038"/>
                    <a:pt x="1703" y="3968"/>
                    <a:pt x="1665" y="3892"/>
                  </a:cubicBezTo>
                  <a:cubicBezTo>
                    <a:pt x="1589" y="3739"/>
                    <a:pt x="1525" y="3587"/>
                    <a:pt x="1481" y="3422"/>
                  </a:cubicBezTo>
                  <a:cubicBezTo>
                    <a:pt x="1478" y="3410"/>
                    <a:pt x="1468" y="3404"/>
                    <a:pt x="1457" y="3404"/>
                  </a:cubicBezTo>
                  <a:cubicBezTo>
                    <a:pt x="1444" y="3404"/>
                    <a:pt x="1430" y="3413"/>
                    <a:pt x="1430" y="3434"/>
                  </a:cubicBezTo>
                  <a:cubicBezTo>
                    <a:pt x="1456" y="3561"/>
                    <a:pt x="1487" y="3689"/>
                    <a:pt x="1532" y="3809"/>
                  </a:cubicBezTo>
                  <a:cubicBezTo>
                    <a:pt x="1513" y="3790"/>
                    <a:pt x="1500" y="3778"/>
                    <a:pt x="1481" y="3758"/>
                  </a:cubicBezTo>
                  <a:cubicBezTo>
                    <a:pt x="1424" y="3695"/>
                    <a:pt x="1373" y="3625"/>
                    <a:pt x="1335" y="3549"/>
                  </a:cubicBezTo>
                  <a:cubicBezTo>
                    <a:pt x="1316" y="3511"/>
                    <a:pt x="1303" y="3479"/>
                    <a:pt x="1290" y="3441"/>
                  </a:cubicBezTo>
                  <a:cubicBezTo>
                    <a:pt x="1297" y="3428"/>
                    <a:pt x="1290" y="3409"/>
                    <a:pt x="1284" y="3396"/>
                  </a:cubicBezTo>
                  <a:cubicBezTo>
                    <a:pt x="1278" y="3390"/>
                    <a:pt x="1271" y="3384"/>
                    <a:pt x="1265" y="3371"/>
                  </a:cubicBezTo>
                  <a:cubicBezTo>
                    <a:pt x="1259" y="3352"/>
                    <a:pt x="1252" y="3333"/>
                    <a:pt x="1246" y="3314"/>
                  </a:cubicBezTo>
                  <a:cubicBezTo>
                    <a:pt x="1233" y="3269"/>
                    <a:pt x="1227" y="3231"/>
                    <a:pt x="1220" y="3187"/>
                  </a:cubicBezTo>
                  <a:cubicBezTo>
                    <a:pt x="1220" y="3148"/>
                    <a:pt x="1214" y="3104"/>
                    <a:pt x="1201" y="3066"/>
                  </a:cubicBezTo>
                  <a:cubicBezTo>
                    <a:pt x="1198" y="3056"/>
                    <a:pt x="1190" y="3051"/>
                    <a:pt x="1182" y="3051"/>
                  </a:cubicBezTo>
                  <a:cubicBezTo>
                    <a:pt x="1174" y="3051"/>
                    <a:pt x="1166" y="3056"/>
                    <a:pt x="1163" y="3066"/>
                  </a:cubicBezTo>
                  <a:cubicBezTo>
                    <a:pt x="1145" y="3116"/>
                    <a:pt x="1138" y="3172"/>
                    <a:pt x="1150" y="3228"/>
                  </a:cubicBezTo>
                  <a:lnTo>
                    <a:pt x="1150" y="3228"/>
                  </a:lnTo>
                  <a:cubicBezTo>
                    <a:pt x="1147" y="3221"/>
                    <a:pt x="1138" y="3211"/>
                    <a:pt x="1138" y="3206"/>
                  </a:cubicBezTo>
                  <a:cubicBezTo>
                    <a:pt x="1119" y="3174"/>
                    <a:pt x="1106" y="3136"/>
                    <a:pt x="1100" y="3098"/>
                  </a:cubicBezTo>
                  <a:cubicBezTo>
                    <a:pt x="1100" y="3066"/>
                    <a:pt x="1093" y="3040"/>
                    <a:pt x="1093" y="3015"/>
                  </a:cubicBezTo>
                  <a:cubicBezTo>
                    <a:pt x="1151" y="3015"/>
                    <a:pt x="1214" y="3009"/>
                    <a:pt x="1278" y="2996"/>
                  </a:cubicBezTo>
                  <a:cubicBezTo>
                    <a:pt x="1430" y="2945"/>
                    <a:pt x="1576" y="2888"/>
                    <a:pt x="1722" y="2818"/>
                  </a:cubicBezTo>
                  <a:lnTo>
                    <a:pt x="1964" y="2723"/>
                  </a:lnTo>
                  <a:cubicBezTo>
                    <a:pt x="2034" y="2697"/>
                    <a:pt x="2097" y="2665"/>
                    <a:pt x="2161" y="2627"/>
                  </a:cubicBezTo>
                  <a:cubicBezTo>
                    <a:pt x="2174" y="2621"/>
                    <a:pt x="2180" y="2608"/>
                    <a:pt x="2186" y="2602"/>
                  </a:cubicBezTo>
                  <a:cubicBezTo>
                    <a:pt x="2199" y="2608"/>
                    <a:pt x="2212" y="2621"/>
                    <a:pt x="2231" y="2627"/>
                  </a:cubicBezTo>
                  <a:cubicBezTo>
                    <a:pt x="2269" y="2653"/>
                    <a:pt x="2313" y="2678"/>
                    <a:pt x="2358" y="2691"/>
                  </a:cubicBezTo>
                  <a:cubicBezTo>
                    <a:pt x="2374" y="2699"/>
                    <a:pt x="2396" y="2710"/>
                    <a:pt x="2416" y="2710"/>
                  </a:cubicBezTo>
                  <a:cubicBezTo>
                    <a:pt x="2427" y="2710"/>
                    <a:pt x="2438" y="2706"/>
                    <a:pt x="2447" y="2697"/>
                  </a:cubicBezTo>
                  <a:cubicBezTo>
                    <a:pt x="2460" y="2691"/>
                    <a:pt x="2466" y="2672"/>
                    <a:pt x="2460" y="2653"/>
                  </a:cubicBezTo>
                  <a:cubicBezTo>
                    <a:pt x="2453" y="2634"/>
                    <a:pt x="2441" y="2621"/>
                    <a:pt x="2422" y="2621"/>
                  </a:cubicBezTo>
                  <a:cubicBezTo>
                    <a:pt x="2377" y="2602"/>
                    <a:pt x="2333" y="2589"/>
                    <a:pt x="2288" y="2570"/>
                  </a:cubicBezTo>
                  <a:lnTo>
                    <a:pt x="2218" y="2538"/>
                  </a:lnTo>
                  <a:lnTo>
                    <a:pt x="2205" y="2532"/>
                  </a:lnTo>
                  <a:cubicBezTo>
                    <a:pt x="2199" y="2513"/>
                    <a:pt x="2193" y="2500"/>
                    <a:pt x="2180" y="2487"/>
                  </a:cubicBezTo>
                  <a:cubicBezTo>
                    <a:pt x="2161" y="2462"/>
                    <a:pt x="2136" y="2449"/>
                    <a:pt x="2104" y="2437"/>
                  </a:cubicBezTo>
                  <a:cubicBezTo>
                    <a:pt x="2015" y="2335"/>
                    <a:pt x="1913" y="2246"/>
                    <a:pt x="1799" y="2176"/>
                  </a:cubicBezTo>
                  <a:cubicBezTo>
                    <a:pt x="1653" y="2081"/>
                    <a:pt x="1487" y="2017"/>
                    <a:pt x="1316" y="1985"/>
                  </a:cubicBezTo>
                  <a:cubicBezTo>
                    <a:pt x="1297" y="1985"/>
                    <a:pt x="1271" y="1979"/>
                    <a:pt x="1252" y="1979"/>
                  </a:cubicBezTo>
                  <a:lnTo>
                    <a:pt x="1259" y="1973"/>
                  </a:lnTo>
                  <a:cubicBezTo>
                    <a:pt x="1271" y="1954"/>
                    <a:pt x="1284" y="1941"/>
                    <a:pt x="1297" y="1928"/>
                  </a:cubicBezTo>
                  <a:cubicBezTo>
                    <a:pt x="1322" y="1896"/>
                    <a:pt x="1341" y="1858"/>
                    <a:pt x="1354" y="1820"/>
                  </a:cubicBezTo>
                  <a:cubicBezTo>
                    <a:pt x="1358" y="1811"/>
                    <a:pt x="1350" y="1802"/>
                    <a:pt x="1341" y="1802"/>
                  </a:cubicBezTo>
                  <a:cubicBezTo>
                    <a:pt x="1336" y="1802"/>
                    <a:pt x="1332" y="1804"/>
                    <a:pt x="1328" y="1808"/>
                  </a:cubicBezTo>
                  <a:cubicBezTo>
                    <a:pt x="1297" y="1827"/>
                    <a:pt x="1265" y="1852"/>
                    <a:pt x="1246" y="1884"/>
                  </a:cubicBezTo>
                  <a:cubicBezTo>
                    <a:pt x="1233" y="1896"/>
                    <a:pt x="1220" y="1916"/>
                    <a:pt x="1208" y="1928"/>
                  </a:cubicBezTo>
                  <a:cubicBezTo>
                    <a:pt x="1195" y="1941"/>
                    <a:pt x="1189" y="1954"/>
                    <a:pt x="1182" y="1973"/>
                  </a:cubicBezTo>
                  <a:lnTo>
                    <a:pt x="1163" y="1973"/>
                  </a:lnTo>
                  <a:cubicBezTo>
                    <a:pt x="1195" y="1884"/>
                    <a:pt x="1220" y="1795"/>
                    <a:pt x="1252" y="1706"/>
                  </a:cubicBezTo>
                  <a:cubicBezTo>
                    <a:pt x="1290" y="1617"/>
                    <a:pt x="1335" y="1528"/>
                    <a:pt x="1373" y="1439"/>
                  </a:cubicBezTo>
                  <a:cubicBezTo>
                    <a:pt x="1659" y="880"/>
                    <a:pt x="2142" y="448"/>
                    <a:pt x="2727" y="232"/>
                  </a:cubicBezTo>
                  <a:cubicBezTo>
                    <a:pt x="2798" y="206"/>
                    <a:pt x="2870" y="184"/>
                    <a:pt x="2942" y="167"/>
                  </a:cubicBezTo>
                  <a:close/>
                  <a:moveTo>
                    <a:pt x="4392" y="9713"/>
                  </a:moveTo>
                  <a:lnTo>
                    <a:pt x="4411" y="9719"/>
                  </a:lnTo>
                  <a:cubicBezTo>
                    <a:pt x="4798" y="9884"/>
                    <a:pt x="5218" y="9967"/>
                    <a:pt x="5637" y="9967"/>
                  </a:cubicBezTo>
                  <a:cubicBezTo>
                    <a:pt x="5783" y="9967"/>
                    <a:pt x="5929" y="9954"/>
                    <a:pt x="6076" y="9929"/>
                  </a:cubicBezTo>
                  <a:cubicBezTo>
                    <a:pt x="6180" y="9944"/>
                    <a:pt x="6285" y="9951"/>
                    <a:pt x="6390" y="9951"/>
                  </a:cubicBezTo>
                  <a:cubicBezTo>
                    <a:pt x="6514" y="9951"/>
                    <a:pt x="6638" y="9940"/>
                    <a:pt x="6762" y="9916"/>
                  </a:cubicBezTo>
                  <a:cubicBezTo>
                    <a:pt x="6876" y="9904"/>
                    <a:pt x="6984" y="9872"/>
                    <a:pt x="7086" y="9821"/>
                  </a:cubicBezTo>
                  <a:lnTo>
                    <a:pt x="7130" y="9821"/>
                  </a:lnTo>
                  <a:cubicBezTo>
                    <a:pt x="7169" y="9815"/>
                    <a:pt x="7207" y="9808"/>
                    <a:pt x="7245" y="9796"/>
                  </a:cubicBezTo>
                  <a:cubicBezTo>
                    <a:pt x="7283" y="9789"/>
                    <a:pt x="7321" y="9776"/>
                    <a:pt x="7353" y="9757"/>
                  </a:cubicBezTo>
                  <a:cubicBezTo>
                    <a:pt x="7366" y="9751"/>
                    <a:pt x="7378" y="9738"/>
                    <a:pt x="7385" y="9726"/>
                  </a:cubicBezTo>
                  <a:cubicBezTo>
                    <a:pt x="7461" y="9853"/>
                    <a:pt x="7550" y="9980"/>
                    <a:pt x="7632" y="10107"/>
                  </a:cubicBezTo>
                  <a:cubicBezTo>
                    <a:pt x="7620" y="10215"/>
                    <a:pt x="7626" y="10323"/>
                    <a:pt x="7626" y="10437"/>
                  </a:cubicBezTo>
                  <a:lnTo>
                    <a:pt x="7626" y="10793"/>
                  </a:lnTo>
                  <a:cubicBezTo>
                    <a:pt x="7537" y="10844"/>
                    <a:pt x="7461" y="10908"/>
                    <a:pt x="7397" y="10984"/>
                  </a:cubicBezTo>
                  <a:cubicBezTo>
                    <a:pt x="7359" y="10978"/>
                    <a:pt x="7321" y="10978"/>
                    <a:pt x="7283" y="10978"/>
                  </a:cubicBezTo>
                  <a:lnTo>
                    <a:pt x="7111" y="10971"/>
                  </a:lnTo>
                  <a:cubicBezTo>
                    <a:pt x="6997" y="10971"/>
                    <a:pt x="6889" y="10965"/>
                    <a:pt x="6775" y="10958"/>
                  </a:cubicBezTo>
                  <a:cubicBezTo>
                    <a:pt x="6552" y="10952"/>
                    <a:pt x="6323" y="10939"/>
                    <a:pt x="6095" y="10927"/>
                  </a:cubicBezTo>
                  <a:cubicBezTo>
                    <a:pt x="5643" y="10901"/>
                    <a:pt x="5192" y="10863"/>
                    <a:pt x="4741" y="10812"/>
                  </a:cubicBezTo>
                  <a:cubicBezTo>
                    <a:pt x="4487" y="10787"/>
                    <a:pt x="4239" y="10755"/>
                    <a:pt x="3985" y="10736"/>
                  </a:cubicBezTo>
                  <a:cubicBezTo>
                    <a:pt x="3972" y="10634"/>
                    <a:pt x="3947" y="10539"/>
                    <a:pt x="3915" y="10444"/>
                  </a:cubicBezTo>
                  <a:cubicBezTo>
                    <a:pt x="3985" y="10329"/>
                    <a:pt x="4061" y="10209"/>
                    <a:pt x="4137" y="10094"/>
                  </a:cubicBezTo>
                  <a:cubicBezTo>
                    <a:pt x="4182" y="10024"/>
                    <a:pt x="4226" y="9961"/>
                    <a:pt x="4271" y="9897"/>
                  </a:cubicBezTo>
                  <a:lnTo>
                    <a:pt x="4341" y="9802"/>
                  </a:lnTo>
                  <a:cubicBezTo>
                    <a:pt x="4366" y="9776"/>
                    <a:pt x="4379" y="9745"/>
                    <a:pt x="4392" y="9713"/>
                  </a:cubicBezTo>
                  <a:close/>
                  <a:moveTo>
                    <a:pt x="8160" y="10960"/>
                  </a:moveTo>
                  <a:cubicBezTo>
                    <a:pt x="8177" y="10960"/>
                    <a:pt x="8195" y="10962"/>
                    <a:pt x="8211" y="10965"/>
                  </a:cubicBezTo>
                  <a:cubicBezTo>
                    <a:pt x="8268" y="10971"/>
                    <a:pt x="8319" y="10997"/>
                    <a:pt x="8363" y="11035"/>
                  </a:cubicBezTo>
                  <a:cubicBezTo>
                    <a:pt x="8382" y="11054"/>
                    <a:pt x="8395" y="11073"/>
                    <a:pt x="8401" y="11098"/>
                  </a:cubicBezTo>
                  <a:cubicBezTo>
                    <a:pt x="8401" y="11117"/>
                    <a:pt x="8382" y="11117"/>
                    <a:pt x="8363" y="11117"/>
                  </a:cubicBezTo>
                  <a:cubicBezTo>
                    <a:pt x="8331" y="11117"/>
                    <a:pt x="8306" y="11111"/>
                    <a:pt x="8274" y="11098"/>
                  </a:cubicBezTo>
                  <a:cubicBezTo>
                    <a:pt x="8268" y="11098"/>
                    <a:pt x="8255" y="11098"/>
                    <a:pt x="8243" y="11092"/>
                  </a:cubicBezTo>
                  <a:cubicBezTo>
                    <a:pt x="8243" y="11079"/>
                    <a:pt x="8243" y="11060"/>
                    <a:pt x="8230" y="11047"/>
                  </a:cubicBezTo>
                  <a:cubicBezTo>
                    <a:pt x="8204" y="11009"/>
                    <a:pt x="8166" y="10984"/>
                    <a:pt x="8122" y="10971"/>
                  </a:cubicBezTo>
                  <a:lnTo>
                    <a:pt x="8128" y="10971"/>
                  </a:lnTo>
                  <a:cubicBezTo>
                    <a:pt x="8122" y="10971"/>
                    <a:pt x="8115" y="10965"/>
                    <a:pt x="8109" y="10965"/>
                  </a:cubicBezTo>
                  <a:cubicBezTo>
                    <a:pt x="8125" y="10962"/>
                    <a:pt x="8142" y="10960"/>
                    <a:pt x="8160" y="10960"/>
                  </a:cubicBezTo>
                  <a:close/>
                  <a:moveTo>
                    <a:pt x="7925" y="10488"/>
                  </a:moveTo>
                  <a:lnTo>
                    <a:pt x="7925" y="10488"/>
                  </a:lnTo>
                  <a:cubicBezTo>
                    <a:pt x="8007" y="10584"/>
                    <a:pt x="8115" y="10653"/>
                    <a:pt x="8230" y="10704"/>
                  </a:cubicBezTo>
                  <a:cubicBezTo>
                    <a:pt x="8357" y="10749"/>
                    <a:pt x="8490" y="10774"/>
                    <a:pt x="8624" y="10781"/>
                  </a:cubicBezTo>
                  <a:cubicBezTo>
                    <a:pt x="8654" y="10782"/>
                    <a:pt x="8684" y="10783"/>
                    <a:pt x="8714" y="10783"/>
                  </a:cubicBezTo>
                  <a:cubicBezTo>
                    <a:pt x="8811" y="10783"/>
                    <a:pt x="8908" y="10775"/>
                    <a:pt x="9005" y="10755"/>
                  </a:cubicBezTo>
                  <a:cubicBezTo>
                    <a:pt x="9234" y="10927"/>
                    <a:pt x="9507" y="11035"/>
                    <a:pt x="9799" y="11066"/>
                  </a:cubicBezTo>
                  <a:cubicBezTo>
                    <a:pt x="9850" y="11073"/>
                    <a:pt x="9901" y="11073"/>
                    <a:pt x="9958" y="11073"/>
                  </a:cubicBezTo>
                  <a:lnTo>
                    <a:pt x="9069" y="11124"/>
                  </a:lnTo>
                  <a:cubicBezTo>
                    <a:pt x="8865" y="11136"/>
                    <a:pt x="8662" y="11143"/>
                    <a:pt x="8459" y="11162"/>
                  </a:cubicBezTo>
                  <a:cubicBezTo>
                    <a:pt x="8471" y="11143"/>
                    <a:pt x="8484" y="11117"/>
                    <a:pt x="8478" y="11092"/>
                  </a:cubicBezTo>
                  <a:cubicBezTo>
                    <a:pt x="8465" y="11028"/>
                    <a:pt x="8427" y="10971"/>
                    <a:pt x="8370" y="10939"/>
                  </a:cubicBezTo>
                  <a:cubicBezTo>
                    <a:pt x="8319" y="10908"/>
                    <a:pt x="8268" y="10889"/>
                    <a:pt x="8211" y="10882"/>
                  </a:cubicBezTo>
                  <a:cubicBezTo>
                    <a:pt x="8196" y="10881"/>
                    <a:pt x="8182" y="10880"/>
                    <a:pt x="8168" y="10880"/>
                  </a:cubicBezTo>
                  <a:cubicBezTo>
                    <a:pt x="8125" y="10880"/>
                    <a:pt x="8084" y="10887"/>
                    <a:pt x="8046" y="10901"/>
                  </a:cubicBezTo>
                  <a:cubicBezTo>
                    <a:pt x="8014" y="10850"/>
                    <a:pt x="7995" y="10800"/>
                    <a:pt x="7982" y="10749"/>
                  </a:cubicBezTo>
                  <a:cubicBezTo>
                    <a:pt x="7957" y="10660"/>
                    <a:pt x="7944" y="10577"/>
                    <a:pt x="7925" y="10488"/>
                  </a:cubicBezTo>
                  <a:close/>
                  <a:moveTo>
                    <a:pt x="4220" y="9624"/>
                  </a:moveTo>
                  <a:cubicBezTo>
                    <a:pt x="4252" y="9643"/>
                    <a:pt x="4290" y="9662"/>
                    <a:pt x="4328" y="9675"/>
                  </a:cubicBezTo>
                  <a:cubicBezTo>
                    <a:pt x="4309" y="9694"/>
                    <a:pt x="4290" y="9713"/>
                    <a:pt x="4277" y="9738"/>
                  </a:cubicBezTo>
                  <a:cubicBezTo>
                    <a:pt x="4252" y="9770"/>
                    <a:pt x="4226" y="9802"/>
                    <a:pt x="4201" y="9840"/>
                  </a:cubicBezTo>
                  <a:cubicBezTo>
                    <a:pt x="4156" y="9904"/>
                    <a:pt x="4106" y="9973"/>
                    <a:pt x="4061" y="10043"/>
                  </a:cubicBezTo>
                  <a:cubicBezTo>
                    <a:pt x="3985" y="10164"/>
                    <a:pt x="3921" y="10291"/>
                    <a:pt x="3864" y="10418"/>
                  </a:cubicBezTo>
                  <a:cubicBezTo>
                    <a:pt x="3858" y="10425"/>
                    <a:pt x="3851" y="10431"/>
                    <a:pt x="3851" y="10444"/>
                  </a:cubicBezTo>
                  <a:cubicBezTo>
                    <a:pt x="3845" y="10456"/>
                    <a:pt x="3839" y="10463"/>
                    <a:pt x="3839" y="10475"/>
                  </a:cubicBezTo>
                  <a:cubicBezTo>
                    <a:pt x="3826" y="10495"/>
                    <a:pt x="3845" y="10514"/>
                    <a:pt x="3858" y="10514"/>
                  </a:cubicBezTo>
                  <a:cubicBezTo>
                    <a:pt x="3883" y="10622"/>
                    <a:pt x="3902" y="10736"/>
                    <a:pt x="3915" y="10850"/>
                  </a:cubicBezTo>
                  <a:cubicBezTo>
                    <a:pt x="3928" y="10965"/>
                    <a:pt x="3877" y="11079"/>
                    <a:pt x="3781" y="11149"/>
                  </a:cubicBezTo>
                  <a:cubicBezTo>
                    <a:pt x="3762" y="11162"/>
                    <a:pt x="3730" y="11175"/>
                    <a:pt x="3706" y="11175"/>
                  </a:cubicBezTo>
                  <a:cubicBezTo>
                    <a:pt x="3683" y="11175"/>
                    <a:pt x="3667" y="11164"/>
                    <a:pt x="3673" y="11130"/>
                  </a:cubicBezTo>
                  <a:cubicBezTo>
                    <a:pt x="3686" y="11066"/>
                    <a:pt x="3705" y="11003"/>
                    <a:pt x="3731" y="10939"/>
                  </a:cubicBezTo>
                  <a:cubicBezTo>
                    <a:pt x="3775" y="10825"/>
                    <a:pt x="3769" y="10698"/>
                    <a:pt x="3724" y="10577"/>
                  </a:cubicBezTo>
                  <a:cubicBezTo>
                    <a:pt x="3714" y="10560"/>
                    <a:pt x="3697" y="10552"/>
                    <a:pt x="3680" y="10552"/>
                  </a:cubicBezTo>
                  <a:cubicBezTo>
                    <a:pt x="3652" y="10552"/>
                    <a:pt x="3625" y="10571"/>
                    <a:pt x="3629" y="10603"/>
                  </a:cubicBezTo>
                  <a:cubicBezTo>
                    <a:pt x="3604" y="10590"/>
                    <a:pt x="3584" y="10577"/>
                    <a:pt x="3559" y="10571"/>
                  </a:cubicBezTo>
                  <a:cubicBezTo>
                    <a:pt x="3501" y="10544"/>
                    <a:pt x="3441" y="10533"/>
                    <a:pt x="3379" y="10533"/>
                  </a:cubicBezTo>
                  <a:cubicBezTo>
                    <a:pt x="3352" y="10533"/>
                    <a:pt x="3325" y="10535"/>
                    <a:pt x="3298" y="10539"/>
                  </a:cubicBezTo>
                  <a:cubicBezTo>
                    <a:pt x="3248" y="10552"/>
                    <a:pt x="3203" y="10564"/>
                    <a:pt x="3165" y="10584"/>
                  </a:cubicBezTo>
                  <a:cubicBezTo>
                    <a:pt x="3150" y="10593"/>
                    <a:pt x="3135" y="10599"/>
                    <a:pt x="3121" y="10599"/>
                  </a:cubicBezTo>
                  <a:cubicBezTo>
                    <a:pt x="3105" y="10599"/>
                    <a:pt x="3089" y="10591"/>
                    <a:pt x="3076" y="10571"/>
                  </a:cubicBezTo>
                  <a:cubicBezTo>
                    <a:pt x="3063" y="10533"/>
                    <a:pt x="3076" y="10488"/>
                    <a:pt x="3114" y="10469"/>
                  </a:cubicBezTo>
                  <a:lnTo>
                    <a:pt x="3114" y="10463"/>
                  </a:lnTo>
                  <a:cubicBezTo>
                    <a:pt x="3152" y="10437"/>
                    <a:pt x="3197" y="10412"/>
                    <a:pt x="3248" y="10406"/>
                  </a:cubicBezTo>
                  <a:cubicBezTo>
                    <a:pt x="3305" y="10393"/>
                    <a:pt x="3368" y="10387"/>
                    <a:pt x="3426" y="10387"/>
                  </a:cubicBezTo>
                  <a:cubicBezTo>
                    <a:pt x="3464" y="10387"/>
                    <a:pt x="3502" y="10393"/>
                    <a:pt x="3546" y="10393"/>
                  </a:cubicBezTo>
                  <a:cubicBezTo>
                    <a:pt x="3534" y="10406"/>
                    <a:pt x="3527" y="10412"/>
                    <a:pt x="3521" y="10425"/>
                  </a:cubicBezTo>
                  <a:cubicBezTo>
                    <a:pt x="3511" y="10435"/>
                    <a:pt x="3521" y="10462"/>
                    <a:pt x="3535" y="10462"/>
                  </a:cubicBezTo>
                  <a:cubicBezTo>
                    <a:pt x="3539" y="10462"/>
                    <a:pt x="3543" y="10460"/>
                    <a:pt x="3546" y="10456"/>
                  </a:cubicBezTo>
                  <a:cubicBezTo>
                    <a:pt x="3692" y="10329"/>
                    <a:pt x="3820" y="10190"/>
                    <a:pt x="3934" y="10031"/>
                  </a:cubicBezTo>
                  <a:cubicBezTo>
                    <a:pt x="3991" y="9954"/>
                    <a:pt x="4048" y="9878"/>
                    <a:pt x="4099" y="9802"/>
                  </a:cubicBezTo>
                  <a:cubicBezTo>
                    <a:pt x="4137" y="9745"/>
                    <a:pt x="4182" y="9681"/>
                    <a:pt x="4220" y="9624"/>
                  </a:cubicBezTo>
                  <a:close/>
                  <a:moveTo>
                    <a:pt x="7709" y="10209"/>
                  </a:moveTo>
                  <a:cubicBezTo>
                    <a:pt x="7753" y="10278"/>
                    <a:pt x="7798" y="10348"/>
                    <a:pt x="7849" y="10412"/>
                  </a:cubicBezTo>
                  <a:cubicBezTo>
                    <a:pt x="7855" y="10507"/>
                    <a:pt x="7868" y="10603"/>
                    <a:pt x="7887" y="10698"/>
                  </a:cubicBezTo>
                  <a:cubicBezTo>
                    <a:pt x="7899" y="10793"/>
                    <a:pt x="7931" y="10882"/>
                    <a:pt x="7976" y="10965"/>
                  </a:cubicBezTo>
                  <a:cubicBezTo>
                    <a:pt x="7995" y="10997"/>
                    <a:pt x="8026" y="11028"/>
                    <a:pt x="8058" y="11047"/>
                  </a:cubicBezTo>
                  <a:cubicBezTo>
                    <a:pt x="8071" y="11054"/>
                    <a:pt x="8147" y="11079"/>
                    <a:pt x="8147" y="11092"/>
                  </a:cubicBezTo>
                  <a:cubicBezTo>
                    <a:pt x="8149" y="11096"/>
                    <a:pt x="8142" y="11098"/>
                    <a:pt x="8130" y="11098"/>
                  </a:cubicBezTo>
                  <a:cubicBezTo>
                    <a:pt x="8107" y="11098"/>
                    <a:pt x="8069" y="11092"/>
                    <a:pt x="8065" y="11092"/>
                  </a:cubicBezTo>
                  <a:cubicBezTo>
                    <a:pt x="8046" y="11086"/>
                    <a:pt x="8025" y="11082"/>
                    <a:pt x="8005" y="11082"/>
                  </a:cubicBezTo>
                  <a:cubicBezTo>
                    <a:pt x="7985" y="11082"/>
                    <a:pt x="7966" y="11086"/>
                    <a:pt x="7950" y="11092"/>
                  </a:cubicBezTo>
                  <a:cubicBezTo>
                    <a:pt x="7944" y="11086"/>
                    <a:pt x="7937" y="11079"/>
                    <a:pt x="7937" y="11073"/>
                  </a:cubicBezTo>
                  <a:cubicBezTo>
                    <a:pt x="7893" y="11047"/>
                    <a:pt x="7844" y="11034"/>
                    <a:pt x="7796" y="11034"/>
                  </a:cubicBezTo>
                  <a:cubicBezTo>
                    <a:pt x="7762" y="11034"/>
                    <a:pt x="7728" y="11041"/>
                    <a:pt x="7696" y="11054"/>
                  </a:cubicBezTo>
                  <a:cubicBezTo>
                    <a:pt x="7620" y="11073"/>
                    <a:pt x="7550" y="11124"/>
                    <a:pt x="7499" y="11187"/>
                  </a:cubicBezTo>
                  <a:cubicBezTo>
                    <a:pt x="7455" y="11257"/>
                    <a:pt x="7429" y="11340"/>
                    <a:pt x="7416" y="11422"/>
                  </a:cubicBezTo>
                  <a:cubicBezTo>
                    <a:pt x="7416" y="11486"/>
                    <a:pt x="7397" y="11549"/>
                    <a:pt x="7366" y="11607"/>
                  </a:cubicBezTo>
                  <a:cubicBezTo>
                    <a:pt x="7302" y="11422"/>
                    <a:pt x="7334" y="11213"/>
                    <a:pt x="7448" y="11054"/>
                  </a:cubicBezTo>
                  <a:lnTo>
                    <a:pt x="7448" y="11047"/>
                  </a:lnTo>
                  <a:cubicBezTo>
                    <a:pt x="7455" y="11047"/>
                    <a:pt x="7455" y="11041"/>
                    <a:pt x="7461" y="11041"/>
                  </a:cubicBezTo>
                  <a:cubicBezTo>
                    <a:pt x="7518" y="10965"/>
                    <a:pt x="7594" y="10901"/>
                    <a:pt x="7683" y="10857"/>
                  </a:cubicBezTo>
                  <a:cubicBezTo>
                    <a:pt x="7696" y="10850"/>
                    <a:pt x="7702" y="10838"/>
                    <a:pt x="7709" y="10825"/>
                  </a:cubicBezTo>
                  <a:lnTo>
                    <a:pt x="7709" y="10431"/>
                  </a:lnTo>
                  <a:lnTo>
                    <a:pt x="7709" y="10209"/>
                  </a:lnTo>
                  <a:close/>
                  <a:moveTo>
                    <a:pt x="3661" y="10742"/>
                  </a:moveTo>
                  <a:cubicBezTo>
                    <a:pt x="3661" y="10819"/>
                    <a:pt x="3648" y="10895"/>
                    <a:pt x="3629" y="10965"/>
                  </a:cubicBezTo>
                  <a:cubicBezTo>
                    <a:pt x="3604" y="11047"/>
                    <a:pt x="3527" y="11206"/>
                    <a:pt x="3654" y="11257"/>
                  </a:cubicBezTo>
                  <a:cubicBezTo>
                    <a:pt x="3671" y="11263"/>
                    <a:pt x="3687" y="11266"/>
                    <a:pt x="3704" y="11266"/>
                  </a:cubicBezTo>
                  <a:cubicBezTo>
                    <a:pt x="3779" y="11266"/>
                    <a:pt x="3855" y="11213"/>
                    <a:pt x="3902" y="11155"/>
                  </a:cubicBezTo>
                  <a:cubicBezTo>
                    <a:pt x="3966" y="11066"/>
                    <a:pt x="3998" y="10965"/>
                    <a:pt x="3991" y="10857"/>
                  </a:cubicBezTo>
                  <a:cubicBezTo>
                    <a:pt x="3991" y="10831"/>
                    <a:pt x="3991" y="10806"/>
                    <a:pt x="3985" y="10774"/>
                  </a:cubicBezTo>
                  <a:lnTo>
                    <a:pt x="3985" y="10774"/>
                  </a:lnTo>
                  <a:cubicBezTo>
                    <a:pt x="4430" y="10857"/>
                    <a:pt x="4874" y="10908"/>
                    <a:pt x="5326" y="10952"/>
                  </a:cubicBezTo>
                  <a:cubicBezTo>
                    <a:pt x="5770" y="10997"/>
                    <a:pt x="6228" y="11035"/>
                    <a:pt x="6679" y="11047"/>
                  </a:cubicBezTo>
                  <a:cubicBezTo>
                    <a:pt x="6813" y="11054"/>
                    <a:pt x="6940" y="11060"/>
                    <a:pt x="7067" y="11066"/>
                  </a:cubicBezTo>
                  <a:lnTo>
                    <a:pt x="7334" y="11066"/>
                  </a:lnTo>
                  <a:cubicBezTo>
                    <a:pt x="7226" y="11263"/>
                    <a:pt x="7213" y="11499"/>
                    <a:pt x="7315" y="11702"/>
                  </a:cubicBezTo>
                  <a:cubicBezTo>
                    <a:pt x="7319" y="11722"/>
                    <a:pt x="7335" y="11732"/>
                    <a:pt x="7351" y="11732"/>
                  </a:cubicBezTo>
                  <a:cubicBezTo>
                    <a:pt x="7361" y="11732"/>
                    <a:pt x="7371" y="11728"/>
                    <a:pt x="7378" y="11721"/>
                  </a:cubicBezTo>
                  <a:cubicBezTo>
                    <a:pt x="7505" y="11619"/>
                    <a:pt x="7486" y="11454"/>
                    <a:pt x="7537" y="11314"/>
                  </a:cubicBezTo>
                  <a:cubicBezTo>
                    <a:pt x="7563" y="11244"/>
                    <a:pt x="7613" y="11181"/>
                    <a:pt x="7683" y="11155"/>
                  </a:cubicBezTo>
                  <a:cubicBezTo>
                    <a:pt x="7715" y="11136"/>
                    <a:pt x="7753" y="11130"/>
                    <a:pt x="7791" y="11130"/>
                  </a:cubicBezTo>
                  <a:cubicBezTo>
                    <a:pt x="7829" y="11130"/>
                    <a:pt x="7868" y="11143"/>
                    <a:pt x="7906" y="11143"/>
                  </a:cubicBezTo>
                  <a:lnTo>
                    <a:pt x="7912" y="11143"/>
                  </a:lnTo>
                  <a:cubicBezTo>
                    <a:pt x="7918" y="11155"/>
                    <a:pt x="7925" y="11168"/>
                    <a:pt x="7937" y="11168"/>
                  </a:cubicBezTo>
                  <a:cubicBezTo>
                    <a:pt x="7995" y="11175"/>
                    <a:pt x="8046" y="11181"/>
                    <a:pt x="8096" y="11194"/>
                  </a:cubicBezTo>
                  <a:cubicBezTo>
                    <a:pt x="8105" y="11195"/>
                    <a:pt x="8113" y="11196"/>
                    <a:pt x="8121" y="11196"/>
                  </a:cubicBezTo>
                  <a:cubicBezTo>
                    <a:pt x="8142" y="11196"/>
                    <a:pt x="8160" y="11190"/>
                    <a:pt x="8179" y="11181"/>
                  </a:cubicBezTo>
                  <a:lnTo>
                    <a:pt x="8198" y="11181"/>
                  </a:lnTo>
                  <a:cubicBezTo>
                    <a:pt x="8211" y="11175"/>
                    <a:pt x="8225" y="11171"/>
                    <a:pt x="8239" y="11171"/>
                  </a:cubicBezTo>
                  <a:cubicBezTo>
                    <a:pt x="8254" y="11171"/>
                    <a:pt x="8268" y="11175"/>
                    <a:pt x="8281" y="11181"/>
                  </a:cubicBezTo>
                  <a:cubicBezTo>
                    <a:pt x="8306" y="11194"/>
                    <a:pt x="8338" y="11200"/>
                    <a:pt x="8370" y="11200"/>
                  </a:cubicBezTo>
                  <a:lnTo>
                    <a:pt x="8376" y="11200"/>
                  </a:lnTo>
                  <a:cubicBezTo>
                    <a:pt x="8382" y="11206"/>
                    <a:pt x="8389" y="11213"/>
                    <a:pt x="8395" y="11213"/>
                  </a:cubicBezTo>
                  <a:cubicBezTo>
                    <a:pt x="8423" y="11214"/>
                    <a:pt x="8450" y="11214"/>
                    <a:pt x="8478" y="11214"/>
                  </a:cubicBezTo>
                  <a:cubicBezTo>
                    <a:pt x="8647" y="11214"/>
                    <a:pt x="8817" y="11199"/>
                    <a:pt x="8986" y="11194"/>
                  </a:cubicBezTo>
                  <a:lnTo>
                    <a:pt x="9583" y="11162"/>
                  </a:lnTo>
                  <a:cubicBezTo>
                    <a:pt x="9977" y="11143"/>
                    <a:pt x="10378" y="11117"/>
                    <a:pt x="10772" y="11098"/>
                  </a:cubicBezTo>
                  <a:lnTo>
                    <a:pt x="11102" y="11079"/>
                  </a:lnTo>
                  <a:cubicBezTo>
                    <a:pt x="11153" y="11079"/>
                    <a:pt x="11210" y="11079"/>
                    <a:pt x="11267" y="11073"/>
                  </a:cubicBezTo>
                  <a:cubicBezTo>
                    <a:pt x="11267" y="11079"/>
                    <a:pt x="11274" y="11086"/>
                    <a:pt x="11286" y="11086"/>
                  </a:cubicBezTo>
                  <a:cubicBezTo>
                    <a:pt x="11388" y="11111"/>
                    <a:pt x="11496" y="11124"/>
                    <a:pt x="11604" y="11130"/>
                  </a:cubicBezTo>
                  <a:cubicBezTo>
                    <a:pt x="11655" y="11143"/>
                    <a:pt x="11700" y="11149"/>
                    <a:pt x="11744" y="11162"/>
                  </a:cubicBezTo>
                  <a:cubicBezTo>
                    <a:pt x="11611" y="11162"/>
                    <a:pt x="11477" y="11168"/>
                    <a:pt x="11344" y="11175"/>
                  </a:cubicBezTo>
                  <a:cubicBezTo>
                    <a:pt x="11217" y="11175"/>
                    <a:pt x="11070" y="11187"/>
                    <a:pt x="10937" y="11194"/>
                  </a:cubicBezTo>
                  <a:cubicBezTo>
                    <a:pt x="10918" y="11194"/>
                    <a:pt x="10918" y="11225"/>
                    <a:pt x="10937" y="11225"/>
                  </a:cubicBezTo>
                  <a:cubicBezTo>
                    <a:pt x="11070" y="11225"/>
                    <a:pt x="11210" y="11232"/>
                    <a:pt x="11344" y="11232"/>
                  </a:cubicBezTo>
                  <a:lnTo>
                    <a:pt x="11750" y="11232"/>
                  </a:lnTo>
                  <a:cubicBezTo>
                    <a:pt x="11782" y="11232"/>
                    <a:pt x="11788" y="11194"/>
                    <a:pt x="11769" y="11175"/>
                  </a:cubicBezTo>
                  <a:lnTo>
                    <a:pt x="11769" y="11175"/>
                  </a:lnTo>
                  <a:lnTo>
                    <a:pt x="11833" y="11194"/>
                  </a:lnTo>
                  <a:cubicBezTo>
                    <a:pt x="11795" y="11225"/>
                    <a:pt x="11750" y="11251"/>
                    <a:pt x="11700" y="11276"/>
                  </a:cubicBezTo>
                  <a:cubicBezTo>
                    <a:pt x="11693" y="11263"/>
                    <a:pt x="11687" y="11257"/>
                    <a:pt x="11674" y="11257"/>
                  </a:cubicBezTo>
                  <a:cubicBezTo>
                    <a:pt x="11638" y="11256"/>
                    <a:pt x="11601" y="11255"/>
                    <a:pt x="11565" y="11255"/>
                  </a:cubicBezTo>
                  <a:cubicBezTo>
                    <a:pt x="11411" y="11255"/>
                    <a:pt x="11258" y="11265"/>
                    <a:pt x="11109" y="11270"/>
                  </a:cubicBezTo>
                  <a:cubicBezTo>
                    <a:pt x="10918" y="11283"/>
                    <a:pt x="10727" y="11289"/>
                    <a:pt x="10537" y="11308"/>
                  </a:cubicBezTo>
                  <a:cubicBezTo>
                    <a:pt x="10155" y="11340"/>
                    <a:pt x="9780" y="11378"/>
                    <a:pt x="9399" y="11435"/>
                  </a:cubicBezTo>
                  <a:cubicBezTo>
                    <a:pt x="9374" y="11441"/>
                    <a:pt x="9380" y="11480"/>
                    <a:pt x="9405" y="11480"/>
                  </a:cubicBezTo>
                  <a:cubicBezTo>
                    <a:pt x="9780" y="11429"/>
                    <a:pt x="10162" y="11397"/>
                    <a:pt x="10537" y="11378"/>
                  </a:cubicBezTo>
                  <a:cubicBezTo>
                    <a:pt x="10727" y="11365"/>
                    <a:pt x="10912" y="11359"/>
                    <a:pt x="11102" y="11352"/>
                  </a:cubicBezTo>
                  <a:lnTo>
                    <a:pt x="11541" y="11352"/>
                  </a:lnTo>
                  <a:cubicBezTo>
                    <a:pt x="11471" y="11384"/>
                    <a:pt x="11407" y="11410"/>
                    <a:pt x="11337" y="11435"/>
                  </a:cubicBezTo>
                  <a:cubicBezTo>
                    <a:pt x="11286" y="11448"/>
                    <a:pt x="11306" y="11524"/>
                    <a:pt x="11350" y="11530"/>
                  </a:cubicBezTo>
                  <a:cubicBezTo>
                    <a:pt x="11369" y="11530"/>
                    <a:pt x="11458" y="11543"/>
                    <a:pt x="11445" y="11581"/>
                  </a:cubicBezTo>
                  <a:cubicBezTo>
                    <a:pt x="11439" y="11607"/>
                    <a:pt x="11344" y="11613"/>
                    <a:pt x="11325" y="11613"/>
                  </a:cubicBezTo>
                  <a:cubicBezTo>
                    <a:pt x="11223" y="11632"/>
                    <a:pt x="11115" y="11651"/>
                    <a:pt x="11013" y="11664"/>
                  </a:cubicBezTo>
                  <a:cubicBezTo>
                    <a:pt x="10810" y="11702"/>
                    <a:pt x="10600" y="11727"/>
                    <a:pt x="10397" y="11759"/>
                  </a:cubicBezTo>
                  <a:cubicBezTo>
                    <a:pt x="9990" y="11816"/>
                    <a:pt x="9583" y="11861"/>
                    <a:pt x="9170" y="11905"/>
                  </a:cubicBezTo>
                  <a:lnTo>
                    <a:pt x="8725" y="11950"/>
                  </a:lnTo>
                  <a:cubicBezTo>
                    <a:pt x="8948" y="11899"/>
                    <a:pt x="9177" y="11848"/>
                    <a:pt x="9405" y="11810"/>
                  </a:cubicBezTo>
                  <a:cubicBezTo>
                    <a:pt x="9787" y="11740"/>
                    <a:pt x="10174" y="11696"/>
                    <a:pt x="10562" y="11689"/>
                  </a:cubicBezTo>
                  <a:cubicBezTo>
                    <a:pt x="10587" y="11689"/>
                    <a:pt x="10587" y="11651"/>
                    <a:pt x="10562" y="11651"/>
                  </a:cubicBezTo>
                  <a:cubicBezTo>
                    <a:pt x="10453" y="11641"/>
                    <a:pt x="10344" y="11636"/>
                    <a:pt x="10235" y="11636"/>
                  </a:cubicBezTo>
                  <a:cubicBezTo>
                    <a:pt x="10004" y="11636"/>
                    <a:pt x="9775" y="11659"/>
                    <a:pt x="9545" y="11702"/>
                  </a:cubicBezTo>
                  <a:cubicBezTo>
                    <a:pt x="9202" y="11753"/>
                    <a:pt x="8872" y="11829"/>
                    <a:pt x="8535" y="11899"/>
                  </a:cubicBezTo>
                  <a:cubicBezTo>
                    <a:pt x="8192" y="11975"/>
                    <a:pt x="7849" y="12026"/>
                    <a:pt x="7499" y="12058"/>
                  </a:cubicBezTo>
                  <a:cubicBezTo>
                    <a:pt x="7354" y="12068"/>
                    <a:pt x="7208" y="12073"/>
                    <a:pt x="7062" y="12073"/>
                  </a:cubicBezTo>
                  <a:cubicBezTo>
                    <a:pt x="6843" y="12073"/>
                    <a:pt x="6623" y="12062"/>
                    <a:pt x="6406" y="12039"/>
                  </a:cubicBezTo>
                  <a:cubicBezTo>
                    <a:pt x="6203" y="12026"/>
                    <a:pt x="5999" y="12001"/>
                    <a:pt x="5796" y="11975"/>
                  </a:cubicBezTo>
                  <a:cubicBezTo>
                    <a:pt x="5682" y="11963"/>
                    <a:pt x="5561" y="11943"/>
                    <a:pt x="5440" y="11924"/>
                  </a:cubicBezTo>
                  <a:cubicBezTo>
                    <a:pt x="5440" y="11912"/>
                    <a:pt x="5434" y="11899"/>
                    <a:pt x="5421" y="11899"/>
                  </a:cubicBezTo>
                  <a:cubicBezTo>
                    <a:pt x="5348" y="11893"/>
                    <a:pt x="5276" y="11889"/>
                    <a:pt x="5205" y="11889"/>
                  </a:cubicBezTo>
                  <a:cubicBezTo>
                    <a:pt x="5133" y="11889"/>
                    <a:pt x="5062" y="11893"/>
                    <a:pt x="4989" y="11899"/>
                  </a:cubicBezTo>
                  <a:cubicBezTo>
                    <a:pt x="4843" y="11899"/>
                    <a:pt x="4697" y="11905"/>
                    <a:pt x="4550" y="11905"/>
                  </a:cubicBezTo>
                  <a:cubicBezTo>
                    <a:pt x="4264" y="11905"/>
                    <a:pt x="3978" y="11905"/>
                    <a:pt x="3686" y="11893"/>
                  </a:cubicBezTo>
                  <a:cubicBezTo>
                    <a:pt x="3114" y="11874"/>
                    <a:pt x="2542" y="11823"/>
                    <a:pt x="1970" y="11746"/>
                  </a:cubicBezTo>
                  <a:cubicBezTo>
                    <a:pt x="1684" y="11715"/>
                    <a:pt x="1405" y="11670"/>
                    <a:pt x="1119" y="11619"/>
                  </a:cubicBezTo>
                  <a:lnTo>
                    <a:pt x="1373" y="11448"/>
                  </a:lnTo>
                  <a:cubicBezTo>
                    <a:pt x="1379" y="11441"/>
                    <a:pt x="1386" y="11435"/>
                    <a:pt x="1386" y="11429"/>
                  </a:cubicBezTo>
                  <a:cubicBezTo>
                    <a:pt x="1418" y="11430"/>
                    <a:pt x="1450" y="11431"/>
                    <a:pt x="1483" y="11431"/>
                  </a:cubicBezTo>
                  <a:cubicBezTo>
                    <a:pt x="1571" y="11431"/>
                    <a:pt x="1658" y="11425"/>
                    <a:pt x="1742" y="11416"/>
                  </a:cubicBezTo>
                  <a:lnTo>
                    <a:pt x="2142" y="11397"/>
                  </a:lnTo>
                  <a:lnTo>
                    <a:pt x="2536" y="11372"/>
                  </a:lnTo>
                  <a:cubicBezTo>
                    <a:pt x="2599" y="11372"/>
                    <a:pt x="2669" y="11365"/>
                    <a:pt x="2733" y="11359"/>
                  </a:cubicBezTo>
                  <a:cubicBezTo>
                    <a:pt x="2796" y="11359"/>
                    <a:pt x="2860" y="11346"/>
                    <a:pt x="2924" y="11327"/>
                  </a:cubicBezTo>
                  <a:cubicBezTo>
                    <a:pt x="2936" y="11321"/>
                    <a:pt x="2936" y="11308"/>
                    <a:pt x="2924" y="11302"/>
                  </a:cubicBezTo>
                  <a:cubicBezTo>
                    <a:pt x="2882" y="11292"/>
                    <a:pt x="2840" y="11286"/>
                    <a:pt x="2798" y="11286"/>
                  </a:cubicBezTo>
                  <a:cubicBezTo>
                    <a:pt x="2783" y="11286"/>
                    <a:pt x="2767" y="11287"/>
                    <a:pt x="2752" y="11289"/>
                  </a:cubicBezTo>
                  <a:cubicBezTo>
                    <a:pt x="2682" y="11289"/>
                    <a:pt x="2612" y="11295"/>
                    <a:pt x="2549" y="11302"/>
                  </a:cubicBezTo>
                  <a:lnTo>
                    <a:pt x="2148" y="11321"/>
                  </a:lnTo>
                  <a:lnTo>
                    <a:pt x="1754" y="11346"/>
                  </a:lnTo>
                  <a:cubicBezTo>
                    <a:pt x="1627" y="11346"/>
                    <a:pt x="1500" y="11359"/>
                    <a:pt x="1379" y="11378"/>
                  </a:cubicBezTo>
                  <a:cubicBezTo>
                    <a:pt x="1373" y="11365"/>
                    <a:pt x="1360" y="11365"/>
                    <a:pt x="1354" y="11359"/>
                  </a:cubicBezTo>
                  <a:cubicBezTo>
                    <a:pt x="1093" y="11333"/>
                    <a:pt x="846" y="11295"/>
                    <a:pt x="591" y="11244"/>
                  </a:cubicBezTo>
                  <a:cubicBezTo>
                    <a:pt x="649" y="11200"/>
                    <a:pt x="718" y="11168"/>
                    <a:pt x="788" y="11155"/>
                  </a:cubicBezTo>
                  <a:lnTo>
                    <a:pt x="852" y="11155"/>
                  </a:lnTo>
                  <a:cubicBezTo>
                    <a:pt x="883" y="11160"/>
                    <a:pt x="915" y="11162"/>
                    <a:pt x="946" y="11162"/>
                  </a:cubicBezTo>
                  <a:cubicBezTo>
                    <a:pt x="1004" y="11162"/>
                    <a:pt x="1061" y="11155"/>
                    <a:pt x="1119" y="11143"/>
                  </a:cubicBezTo>
                  <a:cubicBezTo>
                    <a:pt x="1297" y="11162"/>
                    <a:pt x="1481" y="11175"/>
                    <a:pt x="1659" y="11181"/>
                  </a:cubicBezTo>
                  <a:cubicBezTo>
                    <a:pt x="1773" y="11187"/>
                    <a:pt x="1888" y="11194"/>
                    <a:pt x="2002" y="11194"/>
                  </a:cubicBezTo>
                  <a:cubicBezTo>
                    <a:pt x="2029" y="11195"/>
                    <a:pt x="2057" y="11196"/>
                    <a:pt x="2084" y="11196"/>
                  </a:cubicBezTo>
                  <a:cubicBezTo>
                    <a:pt x="2167" y="11196"/>
                    <a:pt x="2252" y="11189"/>
                    <a:pt x="2333" y="11175"/>
                  </a:cubicBezTo>
                  <a:cubicBezTo>
                    <a:pt x="2352" y="11162"/>
                    <a:pt x="2345" y="11136"/>
                    <a:pt x="2326" y="11130"/>
                  </a:cubicBezTo>
                  <a:cubicBezTo>
                    <a:pt x="2293" y="11123"/>
                    <a:pt x="2261" y="11120"/>
                    <a:pt x="2231" y="11120"/>
                  </a:cubicBezTo>
                  <a:cubicBezTo>
                    <a:pt x="2209" y="11120"/>
                    <a:pt x="2188" y="11121"/>
                    <a:pt x="2167" y="11124"/>
                  </a:cubicBezTo>
                  <a:lnTo>
                    <a:pt x="1996" y="11124"/>
                  </a:lnTo>
                  <a:cubicBezTo>
                    <a:pt x="1875" y="11124"/>
                    <a:pt x="1761" y="11124"/>
                    <a:pt x="1646" y="11117"/>
                  </a:cubicBezTo>
                  <a:cubicBezTo>
                    <a:pt x="1462" y="11105"/>
                    <a:pt x="1278" y="11092"/>
                    <a:pt x="1093" y="11079"/>
                  </a:cubicBezTo>
                  <a:cubicBezTo>
                    <a:pt x="1033" y="11070"/>
                    <a:pt x="976" y="11064"/>
                    <a:pt x="917" y="11064"/>
                  </a:cubicBezTo>
                  <a:cubicBezTo>
                    <a:pt x="896" y="11064"/>
                    <a:pt x="874" y="11065"/>
                    <a:pt x="852" y="11066"/>
                  </a:cubicBezTo>
                  <a:cubicBezTo>
                    <a:pt x="763" y="11060"/>
                    <a:pt x="674" y="11054"/>
                    <a:pt x="585" y="11041"/>
                  </a:cubicBezTo>
                  <a:cubicBezTo>
                    <a:pt x="432" y="11028"/>
                    <a:pt x="286" y="10997"/>
                    <a:pt x="140" y="10978"/>
                  </a:cubicBezTo>
                  <a:lnTo>
                    <a:pt x="223" y="10927"/>
                  </a:lnTo>
                  <a:cubicBezTo>
                    <a:pt x="312" y="10927"/>
                    <a:pt x="401" y="10914"/>
                    <a:pt x="490" y="10908"/>
                  </a:cubicBezTo>
                  <a:lnTo>
                    <a:pt x="833" y="10882"/>
                  </a:lnTo>
                  <a:cubicBezTo>
                    <a:pt x="1062" y="10869"/>
                    <a:pt x="1297" y="10850"/>
                    <a:pt x="1525" y="10838"/>
                  </a:cubicBezTo>
                  <a:cubicBezTo>
                    <a:pt x="1983" y="10812"/>
                    <a:pt x="2447" y="10793"/>
                    <a:pt x="2904" y="10774"/>
                  </a:cubicBezTo>
                  <a:lnTo>
                    <a:pt x="3292" y="10761"/>
                  </a:lnTo>
                  <a:cubicBezTo>
                    <a:pt x="3356" y="10761"/>
                    <a:pt x="3426" y="10761"/>
                    <a:pt x="3489" y="10755"/>
                  </a:cubicBezTo>
                  <a:cubicBezTo>
                    <a:pt x="3559" y="10749"/>
                    <a:pt x="3604" y="10749"/>
                    <a:pt x="3661" y="10742"/>
                  </a:cubicBezTo>
                  <a:close/>
                  <a:moveTo>
                    <a:pt x="3337" y="0"/>
                  </a:moveTo>
                  <a:cubicBezTo>
                    <a:pt x="3254" y="0"/>
                    <a:pt x="3170" y="8"/>
                    <a:pt x="3089" y="22"/>
                  </a:cubicBezTo>
                  <a:cubicBezTo>
                    <a:pt x="2987" y="41"/>
                    <a:pt x="2879" y="66"/>
                    <a:pt x="2777" y="104"/>
                  </a:cubicBezTo>
                  <a:cubicBezTo>
                    <a:pt x="2155" y="295"/>
                    <a:pt x="1634" y="734"/>
                    <a:pt x="1328" y="1312"/>
                  </a:cubicBezTo>
                  <a:cubicBezTo>
                    <a:pt x="1271" y="1420"/>
                    <a:pt x="1227" y="1528"/>
                    <a:pt x="1189" y="1642"/>
                  </a:cubicBezTo>
                  <a:cubicBezTo>
                    <a:pt x="1144" y="1744"/>
                    <a:pt x="1119" y="1858"/>
                    <a:pt x="1106" y="1966"/>
                  </a:cubicBezTo>
                  <a:cubicBezTo>
                    <a:pt x="807" y="1966"/>
                    <a:pt x="521" y="2068"/>
                    <a:pt x="286" y="2252"/>
                  </a:cubicBezTo>
                  <a:cubicBezTo>
                    <a:pt x="216" y="2303"/>
                    <a:pt x="134" y="2386"/>
                    <a:pt x="153" y="2481"/>
                  </a:cubicBezTo>
                  <a:cubicBezTo>
                    <a:pt x="158" y="2549"/>
                    <a:pt x="224" y="2611"/>
                    <a:pt x="288" y="2611"/>
                  </a:cubicBezTo>
                  <a:cubicBezTo>
                    <a:pt x="296" y="2611"/>
                    <a:pt x="304" y="2610"/>
                    <a:pt x="312" y="2608"/>
                  </a:cubicBezTo>
                  <a:cubicBezTo>
                    <a:pt x="401" y="2665"/>
                    <a:pt x="483" y="2723"/>
                    <a:pt x="566" y="2786"/>
                  </a:cubicBezTo>
                  <a:cubicBezTo>
                    <a:pt x="668" y="2862"/>
                    <a:pt x="776" y="2926"/>
                    <a:pt x="890" y="2977"/>
                  </a:cubicBezTo>
                  <a:cubicBezTo>
                    <a:pt x="934" y="2990"/>
                    <a:pt x="985" y="3002"/>
                    <a:pt x="1030" y="3009"/>
                  </a:cubicBezTo>
                  <a:cubicBezTo>
                    <a:pt x="1023" y="3040"/>
                    <a:pt x="1023" y="3072"/>
                    <a:pt x="1023" y="3104"/>
                  </a:cubicBezTo>
                  <a:cubicBezTo>
                    <a:pt x="1030" y="3148"/>
                    <a:pt x="1043" y="3199"/>
                    <a:pt x="1055" y="3244"/>
                  </a:cubicBezTo>
                  <a:cubicBezTo>
                    <a:pt x="1074" y="3288"/>
                    <a:pt x="1100" y="3326"/>
                    <a:pt x="1125" y="3364"/>
                  </a:cubicBezTo>
                  <a:cubicBezTo>
                    <a:pt x="1144" y="3396"/>
                    <a:pt x="1176" y="3422"/>
                    <a:pt x="1208" y="3447"/>
                  </a:cubicBezTo>
                  <a:cubicBezTo>
                    <a:pt x="1220" y="3492"/>
                    <a:pt x="1240" y="3536"/>
                    <a:pt x="1265" y="3581"/>
                  </a:cubicBezTo>
                  <a:cubicBezTo>
                    <a:pt x="1303" y="3663"/>
                    <a:pt x="1354" y="3739"/>
                    <a:pt x="1417" y="3809"/>
                  </a:cubicBezTo>
                  <a:cubicBezTo>
                    <a:pt x="1443" y="3841"/>
                    <a:pt x="1475" y="3873"/>
                    <a:pt x="1506" y="3905"/>
                  </a:cubicBezTo>
                  <a:cubicBezTo>
                    <a:pt x="1538" y="3930"/>
                    <a:pt x="1570" y="3949"/>
                    <a:pt x="1608" y="3968"/>
                  </a:cubicBezTo>
                  <a:cubicBezTo>
                    <a:pt x="1634" y="4025"/>
                    <a:pt x="1672" y="4089"/>
                    <a:pt x="1710" y="4146"/>
                  </a:cubicBezTo>
                  <a:cubicBezTo>
                    <a:pt x="1742" y="4222"/>
                    <a:pt x="1799" y="4286"/>
                    <a:pt x="1869" y="4337"/>
                  </a:cubicBezTo>
                  <a:cubicBezTo>
                    <a:pt x="1875" y="4362"/>
                    <a:pt x="1881" y="4388"/>
                    <a:pt x="1894" y="4413"/>
                  </a:cubicBezTo>
                  <a:cubicBezTo>
                    <a:pt x="1557" y="5201"/>
                    <a:pt x="1576" y="6116"/>
                    <a:pt x="1862" y="6917"/>
                  </a:cubicBezTo>
                  <a:cubicBezTo>
                    <a:pt x="1907" y="7031"/>
                    <a:pt x="1951" y="7139"/>
                    <a:pt x="2008" y="7247"/>
                  </a:cubicBezTo>
                  <a:cubicBezTo>
                    <a:pt x="2059" y="7355"/>
                    <a:pt x="2123" y="7451"/>
                    <a:pt x="2199" y="7533"/>
                  </a:cubicBezTo>
                  <a:cubicBezTo>
                    <a:pt x="2383" y="7978"/>
                    <a:pt x="2657" y="8378"/>
                    <a:pt x="3000" y="8709"/>
                  </a:cubicBezTo>
                  <a:cubicBezTo>
                    <a:pt x="3127" y="8836"/>
                    <a:pt x="3273" y="8944"/>
                    <a:pt x="3432" y="9027"/>
                  </a:cubicBezTo>
                  <a:cubicBezTo>
                    <a:pt x="3489" y="9096"/>
                    <a:pt x="3553" y="9160"/>
                    <a:pt x="3623" y="9217"/>
                  </a:cubicBezTo>
                  <a:cubicBezTo>
                    <a:pt x="3699" y="9287"/>
                    <a:pt x="3781" y="9351"/>
                    <a:pt x="3864" y="9408"/>
                  </a:cubicBezTo>
                  <a:cubicBezTo>
                    <a:pt x="3953" y="9471"/>
                    <a:pt x="4048" y="9529"/>
                    <a:pt x="4144" y="9586"/>
                  </a:cubicBezTo>
                  <a:cubicBezTo>
                    <a:pt x="4106" y="9637"/>
                    <a:pt x="4074" y="9694"/>
                    <a:pt x="4036" y="9751"/>
                  </a:cubicBezTo>
                  <a:cubicBezTo>
                    <a:pt x="3985" y="9827"/>
                    <a:pt x="3928" y="9910"/>
                    <a:pt x="3870" y="9980"/>
                  </a:cubicBezTo>
                  <a:cubicBezTo>
                    <a:pt x="3813" y="10056"/>
                    <a:pt x="3743" y="10145"/>
                    <a:pt x="3673" y="10228"/>
                  </a:cubicBezTo>
                  <a:lnTo>
                    <a:pt x="3667" y="10221"/>
                  </a:lnTo>
                  <a:cubicBezTo>
                    <a:pt x="3642" y="10215"/>
                    <a:pt x="3616" y="10202"/>
                    <a:pt x="3597" y="10202"/>
                  </a:cubicBezTo>
                  <a:cubicBezTo>
                    <a:pt x="3560" y="10193"/>
                    <a:pt x="3526" y="10187"/>
                    <a:pt x="3491" y="10187"/>
                  </a:cubicBezTo>
                  <a:cubicBezTo>
                    <a:pt x="3478" y="10187"/>
                    <a:pt x="3465" y="10188"/>
                    <a:pt x="3451" y="10190"/>
                  </a:cubicBezTo>
                  <a:cubicBezTo>
                    <a:pt x="3407" y="10196"/>
                    <a:pt x="3356" y="10215"/>
                    <a:pt x="3318" y="10234"/>
                  </a:cubicBezTo>
                  <a:cubicBezTo>
                    <a:pt x="3273" y="10253"/>
                    <a:pt x="3235" y="10285"/>
                    <a:pt x="3216" y="10329"/>
                  </a:cubicBezTo>
                  <a:cubicBezTo>
                    <a:pt x="3146" y="10336"/>
                    <a:pt x="3089" y="10361"/>
                    <a:pt x="3038" y="10406"/>
                  </a:cubicBezTo>
                  <a:cubicBezTo>
                    <a:pt x="2974" y="10469"/>
                    <a:pt x="2962" y="10577"/>
                    <a:pt x="3025" y="10647"/>
                  </a:cubicBezTo>
                  <a:cubicBezTo>
                    <a:pt x="3032" y="10653"/>
                    <a:pt x="3044" y="10666"/>
                    <a:pt x="3057" y="10672"/>
                  </a:cubicBezTo>
                  <a:lnTo>
                    <a:pt x="3019" y="10672"/>
                  </a:lnTo>
                  <a:cubicBezTo>
                    <a:pt x="2790" y="10672"/>
                    <a:pt x="2555" y="10679"/>
                    <a:pt x="2326" y="10692"/>
                  </a:cubicBezTo>
                  <a:cubicBezTo>
                    <a:pt x="1862" y="10711"/>
                    <a:pt x="1405" y="10736"/>
                    <a:pt x="941" y="10768"/>
                  </a:cubicBezTo>
                  <a:lnTo>
                    <a:pt x="560" y="10800"/>
                  </a:lnTo>
                  <a:cubicBezTo>
                    <a:pt x="426" y="10806"/>
                    <a:pt x="293" y="10819"/>
                    <a:pt x="166" y="10850"/>
                  </a:cubicBezTo>
                  <a:cubicBezTo>
                    <a:pt x="140" y="10857"/>
                    <a:pt x="127" y="10882"/>
                    <a:pt x="140" y="10901"/>
                  </a:cubicBezTo>
                  <a:lnTo>
                    <a:pt x="32" y="10958"/>
                  </a:lnTo>
                  <a:cubicBezTo>
                    <a:pt x="7" y="10971"/>
                    <a:pt x="0" y="11016"/>
                    <a:pt x="32" y="11028"/>
                  </a:cubicBezTo>
                  <a:cubicBezTo>
                    <a:pt x="210" y="11073"/>
                    <a:pt x="394" y="11111"/>
                    <a:pt x="585" y="11124"/>
                  </a:cubicBezTo>
                  <a:lnTo>
                    <a:pt x="617" y="11124"/>
                  </a:lnTo>
                  <a:cubicBezTo>
                    <a:pt x="566" y="11155"/>
                    <a:pt x="515" y="11187"/>
                    <a:pt x="477" y="11238"/>
                  </a:cubicBezTo>
                  <a:cubicBezTo>
                    <a:pt x="458" y="11263"/>
                    <a:pt x="471" y="11302"/>
                    <a:pt x="509" y="11308"/>
                  </a:cubicBezTo>
                  <a:cubicBezTo>
                    <a:pt x="744" y="11365"/>
                    <a:pt x="985" y="11403"/>
                    <a:pt x="1227" y="11429"/>
                  </a:cubicBezTo>
                  <a:lnTo>
                    <a:pt x="992" y="11600"/>
                  </a:lnTo>
                  <a:cubicBezTo>
                    <a:pt x="960" y="11626"/>
                    <a:pt x="973" y="11670"/>
                    <a:pt x="1011" y="11677"/>
                  </a:cubicBezTo>
                  <a:cubicBezTo>
                    <a:pt x="1589" y="11778"/>
                    <a:pt x="2161" y="11867"/>
                    <a:pt x="2739" y="11918"/>
                  </a:cubicBezTo>
                  <a:cubicBezTo>
                    <a:pt x="3259" y="11964"/>
                    <a:pt x="3769" y="11989"/>
                    <a:pt x="4287" y="11989"/>
                  </a:cubicBezTo>
                  <a:cubicBezTo>
                    <a:pt x="4345" y="11989"/>
                    <a:pt x="4403" y="11989"/>
                    <a:pt x="4461" y="11988"/>
                  </a:cubicBezTo>
                  <a:cubicBezTo>
                    <a:pt x="4620" y="11988"/>
                    <a:pt x="4786" y="11988"/>
                    <a:pt x="4944" y="11982"/>
                  </a:cubicBezTo>
                  <a:cubicBezTo>
                    <a:pt x="5059" y="11982"/>
                    <a:pt x="5186" y="11982"/>
                    <a:pt x="5300" y="11963"/>
                  </a:cubicBezTo>
                  <a:cubicBezTo>
                    <a:pt x="5440" y="11994"/>
                    <a:pt x="5580" y="12013"/>
                    <a:pt x="5720" y="12032"/>
                  </a:cubicBezTo>
                  <a:cubicBezTo>
                    <a:pt x="5898" y="12064"/>
                    <a:pt x="6082" y="12090"/>
                    <a:pt x="6266" y="12109"/>
                  </a:cubicBezTo>
                  <a:cubicBezTo>
                    <a:pt x="6538" y="12137"/>
                    <a:pt x="6810" y="12152"/>
                    <a:pt x="7081" y="12152"/>
                  </a:cubicBezTo>
                  <a:cubicBezTo>
                    <a:pt x="7172" y="12152"/>
                    <a:pt x="7262" y="12150"/>
                    <a:pt x="7353" y="12147"/>
                  </a:cubicBezTo>
                  <a:cubicBezTo>
                    <a:pt x="7728" y="12128"/>
                    <a:pt x="8103" y="12077"/>
                    <a:pt x="8471" y="11988"/>
                  </a:cubicBezTo>
                  <a:cubicBezTo>
                    <a:pt x="8471" y="12001"/>
                    <a:pt x="8484" y="12013"/>
                    <a:pt x="8497" y="12013"/>
                  </a:cubicBezTo>
                  <a:cubicBezTo>
                    <a:pt x="8961" y="12001"/>
                    <a:pt x="9431" y="11969"/>
                    <a:pt x="9895" y="11905"/>
                  </a:cubicBezTo>
                  <a:cubicBezTo>
                    <a:pt x="10359" y="11854"/>
                    <a:pt x="10816" y="11791"/>
                    <a:pt x="11274" y="11715"/>
                  </a:cubicBezTo>
                  <a:cubicBezTo>
                    <a:pt x="11337" y="11702"/>
                    <a:pt x="11401" y="11696"/>
                    <a:pt x="11458" y="11683"/>
                  </a:cubicBezTo>
                  <a:cubicBezTo>
                    <a:pt x="11503" y="11670"/>
                    <a:pt x="11541" y="11638"/>
                    <a:pt x="11560" y="11594"/>
                  </a:cubicBezTo>
                  <a:cubicBezTo>
                    <a:pt x="11572" y="11549"/>
                    <a:pt x="11553" y="11499"/>
                    <a:pt x="11509" y="11467"/>
                  </a:cubicBezTo>
                  <a:cubicBezTo>
                    <a:pt x="11680" y="11403"/>
                    <a:pt x="11839" y="11314"/>
                    <a:pt x="11985" y="11213"/>
                  </a:cubicBezTo>
                  <a:cubicBezTo>
                    <a:pt x="12005" y="11187"/>
                    <a:pt x="11998" y="11149"/>
                    <a:pt x="11966" y="11136"/>
                  </a:cubicBezTo>
                  <a:cubicBezTo>
                    <a:pt x="11858" y="11092"/>
                    <a:pt x="11744" y="11054"/>
                    <a:pt x="11630" y="11028"/>
                  </a:cubicBezTo>
                  <a:cubicBezTo>
                    <a:pt x="11554" y="11005"/>
                    <a:pt x="11475" y="10992"/>
                    <a:pt x="11398" y="10992"/>
                  </a:cubicBezTo>
                  <a:cubicBezTo>
                    <a:pt x="11371" y="10992"/>
                    <a:pt x="11345" y="10993"/>
                    <a:pt x="11318" y="10997"/>
                  </a:cubicBezTo>
                  <a:lnTo>
                    <a:pt x="11159" y="11003"/>
                  </a:lnTo>
                  <a:lnTo>
                    <a:pt x="10861" y="11022"/>
                  </a:lnTo>
                  <a:lnTo>
                    <a:pt x="10263" y="11054"/>
                  </a:lnTo>
                  <a:lnTo>
                    <a:pt x="10092" y="11060"/>
                  </a:lnTo>
                  <a:cubicBezTo>
                    <a:pt x="10206" y="11054"/>
                    <a:pt x="10321" y="11022"/>
                    <a:pt x="10429" y="10984"/>
                  </a:cubicBezTo>
                  <a:cubicBezTo>
                    <a:pt x="10530" y="10946"/>
                    <a:pt x="10632" y="10889"/>
                    <a:pt x="10715" y="10819"/>
                  </a:cubicBezTo>
                  <a:cubicBezTo>
                    <a:pt x="10816" y="10742"/>
                    <a:pt x="10778" y="10634"/>
                    <a:pt x="10689" y="10558"/>
                  </a:cubicBezTo>
                  <a:cubicBezTo>
                    <a:pt x="10651" y="10526"/>
                    <a:pt x="10613" y="10495"/>
                    <a:pt x="10575" y="10463"/>
                  </a:cubicBezTo>
                  <a:cubicBezTo>
                    <a:pt x="10600" y="10393"/>
                    <a:pt x="10600" y="10323"/>
                    <a:pt x="10575" y="10253"/>
                  </a:cubicBezTo>
                  <a:cubicBezTo>
                    <a:pt x="10543" y="10177"/>
                    <a:pt x="10498" y="10107"/>
                    <a:pt x="10441" y="10050"/>
                  </a:cubicBezTo>
                  <a:cubicBezTo>
                    <a:pt x="10454" y="10018"/>
                    <a:pt x="10467" y="9986"/>
                    <a:pt x="10473" y="9954"/>
                  </a:cubicBezTo>
                  <a:cubicBezTo>
                    <a:pt x="10486" y="9910"/>
                    <a:pt x="10492" y="9865"/>
                    <a:pt x="10498" y="9821"/>
                  </a:cubicBezTo>
                  <a:cubicBezTo>
                    <a:pt x="10511" y="9745"/>
                    <a:pt x="10505" y="9662"/>
                    <a:pt x="10479" y="9586"/>
                  </a:cubicBezTo>
                  <a:cubicBezTo>
                    <a:pt x="10422" y="9427"/>
                    <a:pt x="10263" y="9338"/>
                    <a:pt x="10130" y="9243"/>
                  </a:cubicBezTo>
                  <a:lnTo>
                    <a:pt x="9666" y="8906"/>
                  </a:lnTo>
                  <a:cubicBezTo>
                    <a:pt x="9583" y="8849"/>
                    <a:pt x="9507" y="8798"/>
                    <a:pt x="9425" y="8741"/>
                  </a:cubicBezTo>
                  <a:lnTo>
                    <a:pt x="9380" y="8709"/>
                  </a:lnTo>
                  <a:lnTo>
                    <a:pt x="9393" y="8702"/>
                  </a:lnTo>
                  <a:cubicBezTo>
                    <a:pt x="9482" y="8664"/>
                    <a:pt x="9545" y="8582"/>
                    <a:pt x="9564" y="8486"/>
                  </a:cubicBezTo>
                  <a:cubicBezTo>
                    <a:pt x="9583" y="8372"/>
                    <a:pt x="9577" y="8251"/>
                    <a:pt x="9539" y="8143"/>
                  </a:cubicBezTo>
                  <a:cubicBezTo>
                    <a:pt x="9507" y="8023"/>
                    <a:pt x="9463" y="7902"/>
                    <a:pt x="9412" y="7787"/>
                  </a:cubicBezTo>
                  <a:cubicBezTo>
                    <a:pt x="9183" y="7304"/>
                    <a:pt x="8922" y="6841"/>
                    <a:pt x="8630" y="6402"/>
                  </a:cubicBezTo>
                  <a:cubicBezTo>
                    <a:pt x="8548" y="6275"/>
                    <a:pt x="8459" y="6154"/>
                    <a:pt x="8376" y="6027"/>
                  </a:cubicBezTo>
                  <a:cubicBezTo>
                    <a:pt x="8331" y="5970"/>
                    <a:pt x="8293" y="5913"/>
                    <a:pt x="8249" y="5856"/>
                  </a:cubicBezTo>
                  <a:cubicBezTo>
                    <a:pt x="8211" y="5792"/>
                    <a:pt x="8160" y="5735"/>
                    <a:pt x="8103" y="5697"/>
                  </a:cubicBezTo>
                  <a:cubicBezTo>
                    <a:pt x="8096" y="5693"/>
                    <a:pt x="8092" y="5692"/>
                    <a:pt x="8088" y="5692"/>
                  </a:cubicBezTo>
                  <a:cubicBezTo>
                    <a:pt x="8084" y="5692"/>
                    <a:pt x="8080" y="5693"/>
                    <a:pt x="8077" y="5697"/>
                  </a:cubicBezTo>
                  <a:lnTo>
                    <a:pt x="8065" y="5684"/>
                  </a:lnTo>
                  <a:lnTo>
                    <a:pt x="8052" y="5684"/>
                  </a:lnTo>
                  <a:cubicBezTo>
                    <a:pt x="8020" y="5627"/>
                    <a:pt x="7982" y="5570"/>
                    <a:pt x="7944" y="5519"/>
                  </a:cubicBezTo>
                  <a:cubicBezTo>
                    <a:pt x="7791" y="5277"/>
                    <a:pt x="7613" y="5055"/>
                    <a:pt x="7429" y="4839"/>
                  </a:cubicBezTo>
                  <a:cubicBezTo>
                    <a:pt x="7238" y="4629"/>
                    <a:pt x="7041" y="4432"/>
                    <a:pt x="6819" y="4254"/>
                  </a:cubicBezTo>
                  <a:cubicBezTo>
                    <a:pt x="6800" y="4229"/>
                    <a:pt x="6781" y="4210"/>
                    <a:pt x="6755" y="4191"/>
                  </a:cubicBezTo>
                  <a:lnTo>
                    <a:pt x="6692" y="4127"/>
                  </a:lnTo>
                  <a:cubicBezTo>
                    <a:pt x="6679" y="4114"/>
                    <a:pt x="6673" y="4102"/>
                    <a:pt x="6654" y="4089"/>
                  </a:cubicBezTo>
                  <a:cubicBezTo>
                    <a:pt x="6641" y="4006"/>
                    <a:pt x="6622" y="3930"/>
                    <a:pt x="6597" y="3854"/>
                  </a:cubicBezTo>
                  <a:cubicBezTo>
                    <a:pt x="6558" y="3733"/>
                    <a:pt x="6520" y="3619"/>
                    <a:pt x="6470" y="3511"/>
                  </a:cubicBezTo>
                  <a:cubicBezTo>
                    <a:pt x="6374" y="3288"/>
                    <a:pt x="6253" y="3078"/>
                    <a:pt x="6101" y="2894"/>
                  </a:cubicBezTo>
                  <a:cubicBezTo>
                    <a:pt x="6098" y="2885"/>
                    <a:pt x="6091" y="2880"/>
                    <a:pt x="6085" y="2880"/>
                  </a:cubicBezTo>
                  <a:cubicBezTo>
                    <a:pt x="6079" y="2880"/>
                    <a:pt x="6072" y="2885"/>
                    <a:pt x="6069" y="2894"/>
                  </a:cubicBezTo>
                  <a:lnTo>
                    <a:pt x="6037" y="2850"/>
                  </a:lnTo>
                  <a:cubicBezTo>
                    <a:pt x="5993" y="2786"/>
                    <a:pt x="5936" y="2723"/>
                    <a:pt x="5885" y="2659"/>
                  </a:cubicBezTo>
                  <a:cubicBezTo>
                    <a:pt x="5859" y="2627"/>
                    <a:pt x="5828" y="2596"/>
                    <a:pt x="5802" y="2564"/>
                  </a:cubicBezTo>
                  <a:lnTo>
                    <a:pt x="5783" y="2545"/>
                  </a:lnTo>
                  <a:cubicBezTo>
                    <a:pt x="5783" y="2526"/>
                    <a:pt x="5783" y="2513"/>
                    <a:pt x="5783" y="2500"/>
                  </a:cubicBezTo>
                  <a:cubicBezTo>
                    <a:pt x="5783" y="2462"/>
                    <a:pt x="5783" y="2424"/>
                    <a:pt x="5783" y="2379"/>
                  </a:cubicBezTo>
                  <a:cubicBezTo>
                    <a:pt x="5777" y="2303"/>
                    <a:pt x="5770" y="2227"/>
                    <a:pt x="5758" y="2157"/>
                  </a:cubicBezTo>
                  <a:lnTo>
                    <a:pt x="5758" y="2144"/>
                  </a:lnTo>
                  <a:lnTo>
                    <a:pt x="5764" y="2163"/>
                  </a:lnTo>
                  <a:cubicBezTo>
                    <a:pt x="5770" y="2175"/>
                    <a:pt x="5780" y="2180"/>
                    <a:pt x="5791" y="2180"/>
                  </a:cubicBezTo>
                  <a:cubicBezTo>
                    <a:pt x="5804" y="2180"/>
                    <a:pt x="5818" y="2171"/>
                    <a:pt x="5821" y="2157"/>
                  </a:cubicBezTo>
                  <a:cubicBezTo>
                    <a:pt x="5821" y="2049"/>
                    <a:pt x="5802" y="1941"/>
                    <a:pt x="5758" y="1839"/>
                  </a:cubicBezTo>
                  <a:cubicBezTo>
                    <a:pt x="5745" y="1782"/>
                    <a:pt x="5726" y="1719"/>
                    <a:pt x="5707" y="1668"/>
                  </a:cubicBezTo>
                  <a:cubicBezTo>
                    <a:pt x="5682" y="1604"/>
                    <a:pt x="5656" y="1547"/>
                    <a:pt x="5624" y="1490"/>
                  </a:cubicBezTo>
                  <a:lnTo>
                    <a:pt x="5624" y="1490"/>
                  </a:lnTo>
                  <a:cubicBezTo>
                    <a:pt x="5627" y="1491"/>
                    <a:pt x="5629" y="1491"/>
                    <a:pt x="5632" y="1491"/>
                  </a:cubicBezTo>
                  <a:cubicBezTo>
                    <a:pt x="5648" y="1491"/>
                    <a:pt x="5662" y="1475"/>
                    <a:pt x="5656" y="1458"/>
                  </a:cubicBezTo>
                  <a:cubicBezTo>
                    <a:pt x="5574" y="1166"/>
                    <a:pt x="5402" y="905"/>
                    <a:pt x="5160" y="714"/>
                  </a:cubicBezTo>
                  <a:cubicBezTo>
                    <a:pt x="5091" y="651"/>
                    <a:pt x="5008" y="594"/>
                    <a:pt x="4925" y="549"/>
                  </a:cubicBezTo>
                  <a:cubicBezTo>
                    <a:pt x="4836" y="486"/>
                    <a:pt x="4747" y="435"/>
                    <a:pt x="4652" y="390"/>
                  </a:cubicBezTo>
                  <a:cubicBezTo>
                    <a:pt x="4283" y="206"/>
                    <a:pt x="3883" y="117"/>
                    <a:pt x="3470" y="117"/>
                  </a:cubicBezTo>
                  <a:cubicBezTo>
                    <a:pt x="3483" y="117"/>
                    <a:pt x="3502" y="111"/>
                    <a:pt x="3515" y="104"/>
                  </a:cubicBezTo>
                  <a:cubicBezTo>
                    <a:pt x="3527" y="98"/>
                    <a:pt x="3534" y="73"/>
                    <a:pt x="3515" y="66"/>
                  </a:cubicBezTo>
                  <a:cubicBezTo>
                    <a:pt x="3489" y="60"/>
                    <a:pt x="3457" y="54"/>
                    <a:pt x="3432" y="54"/>
                  </a:cubicBezTo>
                  <a:cubicBezTo>
                    <a:pt x="3457" y="41"/>
                    <a:pt x="3445" y="9"/>
                    <a:pt x="3419" y="3"/>
                  </a:cubicBezTo>
                  <a:cubicBezTo>
                    <a:pt x="3392" y="1"/>
                    <a:pt x="3365" y="0"/>
                    <a:pt x="3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 flipH="1">
              <a:off x="810382" y="5074734"/>
              <a:ext cx="387337" cy="29323"/>
            </a:xfrm>
            <a:custGeom>
              <a:rect b="b" l="l" r="r" t="t"/>
              <a:pathLst>
                <a:path extrusionOk="0" h="191" w="2523">
                  <a:moveTo>
                    <a:pt x="211" y="1"/>
                  </a:moveTo>
                  <a:cubicBezTo>
                    <a:pt x="149" y="1"/>
                    <a:pt x="87" y="1"/>
                    <a:pt x="25" y="3"/>
                  </a:cubicBezTo>
                  <a:cubicBezTo>
                    <a:pt x="6" y="3"/>
                    <a:pt x="0" y="35"/>
                    <a:pt x="25" y="35"/>
                  </a:cubicBezTo>
                  <a:cubicBezTo>
                    <a:pt x="674" y="73"/>
                    <a:pt x="1316" y="105"/>
                    <a:pt x="1964" y="156"/>
                  </a:cubicBezTo>
                  <a:cubicBezTo>
                    <a:pt x="2059" y="162"/>
                    <a:pt x="2148" y="169"/>
                    <a:pt x="2243" y="175"/>
                  </a:cubicBezTo>
                  <a:cubicBezTo>
                    <a:pt x="2308" y="184"/>
                    <a:pt x="2374" y="190"/>
                    <a:pt x="2439" y="190"/>
                  </a:cubicBezTo>
                  <a:cubicBezTo>
                    <a:pt x="2463" y="190"/>
                    <a:pt x="2486" y="189"/>
                    <a:pt x="2510" y="188"/>
                  </a:cubicBezTo>
                  <a:cubicBezTo>
                    <a:pt x="2523" y="181"/>
                    <a:pt x="2523" y="162"/>
                    <a:pt x="2510" y="156"/>
                  </a:cubicBezTo>
                  <a:cubicBezTo>
                    <a:pt x="2434" y="137"/>
                    <a:pt x="2358" y="124"/>
                    <a:pt x="2288" y="124"/>
                  </a:cubicBezTo>
                  <a:cubicBezTo>
                    <a:pt x="2205" y="111"/>
                    <a:pt x="2116" y="105"/>
                    <a:pt x="2034" y="99"/>
                  </a:cubicBezTo>
                  <a:cubicBezTo>
                    <a:pt x="1875" y="80"/>
                    <a:pt x="1716" y="67"/>
                    <a:pt x="1557" y="61"/>
                  </a:cubicBezTo>
                  <a:cubicBezTo>
                    <a:pt x="1233" y="35"/>
                    <a:pt x="909" y="16"/>
                    <a:pt x="585" y="3"/>
                  </a:cubicBezTo>
                  <a:cubicBezTo>
                    <a:pt x="462" y="3"/>
                    <a:pt x="336" y="1"/>
                    <a:pt x="2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39"/>
          <p:cNvSpPr txBox="1"/>
          <p:nvPr>
            <p:ph type="title"/>
          </p:nvPr>
        </p:nvSpPr>
        <p:spPr>
          <a:xfrm>
            <a:off x="2714775" y="3030519"/>
            <a:ext cx="56211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—Hiral Nagda</a:t>
            </a:r>
            <a:endParaRPr/>
          </a:p>
        </p:txBody>
      </p:sp>
      <p:sp>
        <p:nvSpPr>
          <p:cNvPr id="832" name="Google Shape;832;p39"/>
          <p:cNvSpPr txBox="1"/>
          <p:nvPr>
            <p:ph idx="1" type="subTitle"/>
          </p:nvPr>
        </p:nvSpPr>
        <p:spPr>
          <a:xfrm>
            <a:off x="2714700" y="1669631"/>
            <a:ext cx="5621100" cy="123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“Birds chirping around you is a beautiful realization that life is incredibly good. Let this sound be a gentle break in your routine.”</a:t>
            </a:r>
            <a:endParaRPr/>
          </a:p>
        </p:txBody>
      </p:sp>
      <p:sp>
        <p:nvSpPr>
          <p:cNvPr id="833" name="Google Shape;833;p39"/>
          <p:cNvSpPr/>
          <p:nvPr/>
        </p:nvSpPr>
        <p:spPr>
          <a:xfrm flipH="1" rot="-9950028">
            <a:off x="553867" y="-646045"/>
            <a:ext cx="4088023" cy="6071764"/>
          </a:xfrm>
          <a:custGeom>
            <a:rect b="b" l="l" r="r" t="t"/>
            <a:pathLst>
              <a:path extrusionOk="0" h="207372" w="160979">
                <a:moveTo>
                  <a:pt x="57515" y="0"/>
                </a:moveTo>
                <a:cubicBezTo>
                  <a:pt x="47219" y="9157"/>
                  <a:pt x="38746" y="20238"/>
                  <a:pt x="30395" y="31198"/>
                </a:cubicBezTo>
                <a:cubicBezTo>
                  <a:pt x="17972" y="47504"/>
                  <a:pt x="5366" y="65197"/>
                  <a:pt x="1033" y="85233"/>
                </a:cubicBezTo>
                <a:cubicBezTo>
                  <a:pt x="-2598" y="102025"/>
                  <a:pt x="4041" y="122164"/>
                  <a:pt x="15918" y="134578"/>
                </a:cubicBezTo>
                <a:cubicBezTo>
                  <a:pt x="23794" y="142811"/>
                  <a:pt x="36811" y="147255"/>
                  <a:pt x="48135" y="145996"/>
                </a:cubicBezTo>
                <a:cubicBezTo>
                  <a:pt x="54454" y="145294"/>
                  <a:pt x="58854" y="135444"/>
                  <a:pt x="57311" y="129276"/>
                </a:cubicBezTo>
                <a:cubicBezTo>
                  <a:pt x="56124" y="124528"/>
                  <a:pt x="46452" y="126015"/>
                  <a:pt x="42630" y="129072"/>
                </a:cubicBezTo>
                <a:cubicBezTo>
                  <a:pt x="37712" y="133006"/>
                  <a:pt x="37649" y="142160"/>
                  <a:pt x="40387" y="147831"/>
                </a:cubicBezTo>
                <a:cubicBezTo>
                  <a:pt x="43625" y="154537"/>
                  <a:pt x="52028" y="157504"/>
                  <a:pt x="58942" y="160270"/>
                </a:cubicBezTo>
                <a:cubicBezTo>
                  <a:pt x="80914" y="169060"/>
                  <a:pt x="106160" y="164843"/>
                  <a:pt x="129289" y="169853"/>
                </a:cubicBezTo>
                <a:cubicBezTo>
                  <a:pt x="136790" y="171478"/>
                  <a:pt x="143976" y="174773"/>
                  <a:pt x="150495" y="178825"/>
                </a:cubicBezTo>
                <a:cubicBezTo>
                  <a:pt x="153903" y="180943"/>
                  <a:pt x="158384" y="182644"/>
                  <a:pt x="159875" y="186369"/>
                </a:cubicBezTo>
                <a:cubicBezTo>
                  <a:pt x="162479" y="192876"/>
                  <a:pt x="159195" y="200572"/>
                  <a:pt x="160895" y="20737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834" name="Google Shape;834;p39"/>
          <p:cNvGrpSpPr/>
          <p:nvPr/>
        </p:nvGrpSpPr>
        <p:grpSpPr>
          <a:xfrm>
            <a:off x="272044" y="907048"/>
            <a:ext cx="1987868" cy="3586949"/>
            <a:chOff x="1847731" y="1289554"/>
            <a:chExt cx="1813913" cy="3273062"/>
          </a:xfrm>
        </p:grpSpPr>
        <p:sp>
          <p:nvSpPr>
            <p:cNvPr id="835" name="Google Shape;835;p39"/>
            <p:cNvSpPr/>
            <p:nvPr/>
          </p:nvSpPr>
          <p:spPr>
            <a:xfrm>
              <a:off x="1848360" y="1289554"/>
              <a:ext cx="1812672" cy="3273062"/>
            </a:xfrm>
            <a:custGeom>
              <a:rect b="b" l="l" r="r" t="t"/>
              <a:pathLst>
                <a:path extrusionOk="0" h="18452" w="10219">
                  <a:moveTo>
                    <a:pt x="6330" y="975"/>
                  </a:moveTo>
                  <a:cubicBezTo>
                    <a:pt x="6330" y="982"/>
                    <a:pt x="6336" y="988"/>
                    <a:pt x="6336" y="1001"/>
                  </a:cubicBezTo>
                  <a:cubicBezTo>
                    <a:pt x="6336" y="994"/>
                    <a:pt x="6330" y="988"/>
                    <a:pt x="6330" y="975"/>
                  </a:cubicBezTo>
                  <a:close/>
                  <a:moveTo>
                    <a:pt x="3051" y="1585"/>
                  </a:moveTo>
                  <a:cubicBezTo>
                    <a:pt x="3006" y="1725"/>
                    <a:pt x="2974" y="1878"/>
                    <a:pt x="2955" y="2024"/>
                  </a:cubicBezTo>
                  <a:cubicBezTo>
                    <a:pt x="2974" y="1878"/>
                    <a:pt x="3000" y="1732"/>
                    <a:pt x="3044" y="1585"/>
                  </a:cubicBezTo>
                  <a:close/>
                  <a:moveTo>
                    <a:pt x="2955" y="2024"/>
                  </a:moveTo>
                  <a:cubicBezTo>
                    <a:pt x="2955" y="2056"/>
                    <a:pt x="2955" y="2081"/>
                    <a:pt x="2949" y="2113"/>
                  </a:cubicBezTo>
                  <a:cubicBezTo>
                    <a:pt x="2949" y="2081"/>
                    <a:pt x="2955" y="2056"/>
                    <a:pt x="2955" y="2024"/>
                  </a:cubicBezTo>
                  <a:close/>
                  <a:moveTo>
                    <a:pt x="3133" y="1929"/>
                  </a:moveTo>
                  <a:cubicBezTo>
                    <a:pt x="3102" y="1998"/>
                    <a:pt x="3070" y="2068"/>
                    <a:pt x="3038" y="2138"/>
                  </a:cubicBezTo>
                  <a:lnTo>
                    <a:pt x="3032" y="2138"/>
                  </a:lnTo>
                  <a:cubicBezTo>
                    <a:pt x="3063" y="2068"/>
                    <a:pt x="3095" y="1998"/>
                    <a:pt x="3133" y="1929"/>
                  </a:cubicBezTo>
                  <a:close/>
                  <a:moveTo>
                    <a:pt x="3025" y="2177"/>
                  </a:moveTo>
                  <a:cubicBezTo>
                    <a:pt x="3013" y="2208"/>
                    <a:pt x="3000" y="2240"/>
                    <a:pt x="2987" y="2278"/>
                  </a:cubicBezTo>
                  <a:cubicBezTo>
                    <a:pt x="2994" y="2253"/>
                    <a:pt x="3013" y="2208"/>
                    <a:pt x="3025" y="2177"/>
                  </a:cubicBezTo>
                  <a:close/>
                  <a:moveTo>
                    <a:pt x="3082" y="2462"/>
                  </a:moveTo>
                  <a:cubicBezTo>
                    <a:pt x="3089" y="2462"/>
                    <a:pt x="3095" y="2462"/>
                    <a:pt x="3102" y="2469"/>
                  </a:cubicBezTo>
                  <a:lnTo>
                    <a:pt x="3089" y="2469"/>
                  </a:lnTo>
                  <a:cubicBezTo>
                    <a:pt x="3089" y="2469"/>
                    <a:pt x="3082" y="2469"/>
                    <a:pt x="3082" y="2462"/>
                  </a:cubicBezTo>
                  <a:close/>
                  <a:moveTo>
                    <a:pt x="2930" y="2500"/>
                  </a:moveTo>
                  <a:cubicBezTo>
                    <a:pt x="2911" y="2577"/>
                    <a:pt x="2892" y="2653"/>
                    <a:pt x="2879" y="2729"/>
                  </a:cubicBezTo>
                  <a:cubicBezTo>
                    <a:pt x="2892" y="2653"/>
                    <a:pt x="2905" y="2577"/>
                    <a:pt x="2924" y="2500"/>
                  </a:cubicBezTo>
                  <a:close/>
                  <a:moveTo>
                    <a:pt x="3019" y="2634"/>
                  </a:moveTo>
                  <a:cubicBezTo>
                    <a:pt x="2974" y="2736"/>
                    <a:pt x="2936" y="2844"/>
                    <a:pt x="2911" y="2952"/>
                  </a:cubicBezTo>
                  <a:lnTo>
                    <a:pt x="2905" y="2945"/>
                  </a:lnTo>
                  <a:cubicBezTo>
                    <a:pt x="2936" y="2837"/>
                    <a:pt x="2968" y="2736"/>
                    <a:pt x="3019" y="2634"/>
                  </a:cubicBezTo>
                  <a:close/>
                  <a:moveTo>
                    <a:pt x="2905" y="2945"/>
                  </a:moveTo>
                  <a:lnTo>
                    <a:pt x="2905" y="2945"/>
                  </a:lnTo>
                  <a:cubicBezTo>
                    <a:pt x="2898" y="2971"/>
                    <a:pt x="2898" y="3003"/>
                    <a:pt x="2892" y="3028"/>
                  </a:cubicBezTo>
                  <a:cubicBezTo>
                    <a:pt x="2898" y="2996"/>
                    <a:pt x="2898" y="2971"/>
                    <a:pt x="2905" y="2945"/>
                  </a:cubicBezTo>
                  <a:close/>
                  <a:moveTo>
                    <a:pt x="7067" y="3034"/>
                  </a:moveTo>
                  <a:lnTo>
                    <a:pt x="7067" y="3072"/>
                  </a:lnTo>
                  <a:cubicBezTo>
                    <a:pt x="7061" y="3060"/>
                    <a:pt x="7061" y="3047"/>
                    <a:pt x="7054" y="3041"/>
                  </a:cubicBezTo>
                  <a:lnTo>
                    <a:pt x="7067" y="3034"/>
                  </a:lnTo>
                  <a:close/>
                  <a:moveTo>
                    <a:pt x="7067" y="3123"/>
                  </a:moveTo>
                  <a:cubicBezTo>
                    <a:pt x="7067" y="3142"/>
                    <a:pt x="7073" y="3155"/>
                    <a:pt x="7073" y="3161"/>
                  </a:cubicBezTo>
                  <a:lnTo>
                    <a:pt x="7067" y="3161"/>
                  </a:lnTo>
                  <a:lnTo>
                    <a:pt x="7067" y="3123"/>
                  </a:lnTo>
                  <a:close/>
                  <a:moveTo>
                    <a:pt x="7073" y="3225"/>
                  </a:moveTo>
                  <a:lnTo>
                    <a:pt x="7073" y="3250"/>
                  </a:lnTo>
                  <a:cubicBezTo>
                    <a:pt x="7067" y="3244"/>
                    <a:pt x="7067" y="3231"/>
                    <a:pt x="7067" y="3225"/>
                  </a:cubicBezTo>
                  <a:close/>
                  <a:moveTo>
                    <a:pt x="7061" y="3333"/>
                  </a:moveTo>
                  <a:lnTo>
                    <a:pt x="7061" y="3352"/>
                  </a:lnTo>
                  <a:cubicBezTo>
                    <a:pt x="7054" y="3346"/>
                    <a:pt x="7054" y="3346"/>
                    <a:pt x="7054" y="3339"/>
                  </a:cubicBezTo>
                  <a:lnTo>
                    <a:pt x="7061" y="3333"/>
                  </a:lnTo>
                  <a:close/>
                  <a:moveTo>
                    <a:pt x="6934" y="3435"/>
                  </a:moveTo>
                  <a:cubicBezTo>
                    <a:pt x="6934" y="3435"/>
                    <a:pt x="6927" y="3441"/>
                    <a:pt x="6927" y="3441"/>
                  </a:cubicBezTo>
                  <a:cubicBezTo>
                    <a:pt x="6927" y="3441"/>
                    <a:pt x="6927" y="3435"/>
                    <a:pt x="6934" y="3435"/>
                  </a:cubicBezTo>
                  <a:close/>
                  <a:moveTo>
                    <a:pt x="7016" y="3511"/>
                  </a:moveTo>
                  <a:cubicBezTo>
                    <a:pt x="7016" y="3524"/>
                    <a:pt x="7010" y="3530"/>
                    <a:pt x="7010" y="3536"/>
                  </a:cubicBezTo>
                  <a:cubicBezTo>
                    <a:pt x="7003" y="3530"/>
                    <a:pt x="7003" y="3524"/>
                    <a:pt x="7010" y="3511"/>
                  </a:cubicBezTo>
                  <a:close/>
                  <a:moveTo>
                    <a:pt x="6908" y="3651"/>
                  </a:moveTo>
                  <a:cubicBezTo>
                    <a:pt x="6908" y="3676"/>
                    <a:pt x="6895" y="3702"/>
                    <a:pt x="6895" y="3721"/>
                  </a:cubicBezTo>
                  <a:cubicBezTo>
                    <a:pt x="6895" y="3702"/>
                    <a:pt x="6902" y="3676"/>
                    <a:pt x="6902" y="3657"/>
                  </a:cubicBezTo>
                  <a:lnTo>
                    <a:pt x="6908" y="3651"/>
                  </a:lnTo>
                  <a:close/>
                  <a:moveTo>
                    <a:pt x="6756" y="3784"/>
                  </a:moveTo>
                  <a:cubicBezTo>
                    <a:pt x="6762" y="3790"/>
                    <a:pt x="6775" y="3797"/>
                    <a:pt x="6781" y="3810"/>
                  </a:cubicBezTo>
                  <a:cubicBezTo>
                    <a:pt x="6768" y="3797"/>
                    <a:pt x="6756" y="3790"/>
                    <a:pt x="6743" y="3790"/>
                  </a:cubicBezTo>
                  <a:lnTo>
                    <a:pt x="6756" y="3784"/>
                  </a:lnTo>
                  <a:close/>
                  <a:moveTo>
                    <a:pt x="6819" y="3937"/>
                  </a:moveTo>
                  <a:lnTo>
                    <a:pt x="6819" y="3975"/>
                  </a:lnTo>
                  <a:cubicBezTo>
                    <a:pt x="6819" y="3962"/>
                    <a:pt x="6813" y="3949"/>
                    <a:pt x="6813" y="3937"/>
                  </a:cubicBezTo>
                  <a:close/>
                  <a:moveTo>
                    <a:pt x="6692" y="4165"/>
                  </a:moveTo>
                  <a:cubicBezTo>
                    <a:pt x="6698" y="4165"/>
                    <a:pt x="6692" y="4178"/>
                    <a:pt x="6686" y="4178"/>
                  </a:cubicBezTo>
                  <a:cubicBezTo>
                    <a:pt x="6686" y="4178"/>
                    <a:pt x="6686" y="4172"/>
                    <a:pt x="6692" y="4165"/>
                  </a:cubicBezTo>
                  <a:close/>
                  <a:moveTo>
                    <a:pt x="6419" y="4229"/>
                  </a:moveTo>
                  <a:cubicBezTo>
                    <a:pt x="6419" y="4235"/>
                    <a:pt x="6425" y="4235"/>
                    <a:pt x="6431" y="4242"/>
                  </a:cubicBezTo>
                  <a:cubicBezTo>
                    <a:pt x="6440" y="4247"/>
                    <a:pt x="6449" y="4252"/>
                    <a:pt x="6458" y="4257"/>
                  </a:cubicBezTo>
                  <a:lnTo>
                    <a:pt x="6458" y="4257"/>
                  </a:lnTo>
                  <a:cubicBezTo>
                    <a:pt x="6447" y="4252"/>
                    <a:pt x="6436" y="4247"/>
                    <a:pt x="6425" y="4242"/>
                  </a:cubicBezTo>
                  <a:lnTo>
                    <a:pt x="6419" y="4235"/>
                  </a:lnTo>
                  <a:cubicBezTo>
                    <a:pt x="6419" y="4235"/>
                    <a:pt x="6419" y="4235"/>
                    <a:pt x="6419" y="4229"/>
                  </a:cubicBezTo>
                  <a:close/>
                  <a:moveTo>
                    <a:pt x="3667" y="4610"/>
                  </a:moveTo>
                  <a:lnTo>
                    <a:pt x="3667" y="4610"/>
                  </a:lnTo>
                  <a:cubicBezTo>
                    <a:pt x="3680" y="4617"/>
                    <a:pt x="3686" y="4623"/>
                    <a:pt x="3686" y="4636"/>
                  </a:cubicBezTo>
                  <a:lnTo>
                    <a:pt x="3680" y="4642"/>
                  </a:lnTo>
                  <a:cubicBezTo>
                    <a:pt x="3680" y="4629"/>
                    <a:pt x="3680" y="4617"/>
                    <a:pt x="3667" y="4610"/>
                  </a:cubicBezTo>
                  <a:close/>
                  <a:moveTo>
                    <a:pt x="6902" y="4578"/>
                  </a:moveTo>
                  <a:cubicBezTo>
                    <a:pt x="6965" y="4629"/>
                    <a:pt x="7022" y="4680"/>
                    <a:pt x="7080" y="4737"/>
                  </a:cubicBezTo>
                  <a:cubicBezTo>
                    <a:pt x="7022" y="4680"/>
                    <a:pt x="6959" y="4629"/>
                    <a:pt x="6902" y="4585"/>
                  </a:cubicBezTo>
                  <a:lnTo>
                    <a:pt x="6902" y="4578"/>
                  </a:lnTo>
                  <a:close/>
                  <a:moveTo>
                    <a:pt x="7194" y="5074"/>
                  </a:moveTo>
                  <a:lnTo>
                    <a:pt x="7194" y="5074"/>
                  </a:lnTo>
                  <a:cubicBezTo>
                    <a:pt x="7226" y="5112"/>
                    <a:pt x="7258" y="5151"/>
                    <a:pt x="7283" y="5189"/>
                  </a:cubicBezTo>
                  <a:cubicBezTo>
                    <a:pt x="7251" y="5144"/>
                    <a:pt x="7226" y="5112"/>
                    <a:pt x="7194" y="5074"/>
                  </a:cubicBezTo>
                  <a:close/>
                  <a:moveTo>
                    <a:pt x="3051" y="5286"/>
                  </a:moveTo>
                  <a:cubicBezTo>
                    <a:pt x="3052" y="5290"/>
                    <a:pt x="3054" y="5293"/>
                    <a:pt x="3057" y="5297"/>
                  </a:cubicBezTo>
                  <a:lnTo>
                    <a:pt x="3051" y="5290"/>
                  </a:lnTo>
                  <a:cubicBezTo>
                    <a:pt x="3051" y="5289"/>
                    <a:pt x="3051" y="5287"/>
                    <a:pt x="3051" y="5286"/>
                  </a:cubicBezTo>
                  <a:close/>
                  <a:moveTo>
                    <a:pt x="3159" y="5278"/>
                  </a:moveTo>
                  <a:lnTo>
                    <a:pt x="3159" y="5278"/>
                  </a:lnTo>
                  <a:cubicBezTo>
                    <a:pt x="3165" y="5284"/>
                    <a:pt x="3171" y="5290"/>
                    <a:pt x="3171" y="5297"/>
                  </a:cubicBezTo>
                  <a:lnTo>
                    <a:pt x="3165" y="5303"/>
                  </a:lnTo>
                  <a:cubicBezTo>
                    <a:pt x="3165" y="5297"/>
                    <a:pt x="3165" y="5284"/>
                    <a:pt x="3159" y="5278"/>
                  </a:cubicBezTo>
                  <a:close/>
                  <a:moveTo>
                    <a:pt x="7283" y="5189"/>
                  </a:moveTo>
                  <a:cubicBezTo>
                    <a:pt x="7315" y="5220"/>
                    <a:pt x="7353" y="5265"/>
                    <a:pt x="7391" y="5303"/>
                  </a:cubicBezTo>
                  <a:lnTo>
                    <a:pt x="7385" y="5309"/>
                  </a:lnTo>
                  <a:cubicBezTo>
                    <a:pt x="7353" y="5265"/>
                    <a:pt x="7315" y="5227"/>
                    <a:pt x="7283" y="5189"/>
                  </a:cubicBezTo>
                  <a:close/>
                  <a:moveTo>
                    <a:pt x="2841" y="5602"/>
                  </a:moveTo>
                  <a:cubicBezTo>
                    <a:pt x="2835" y="5614"/>
                    <a:pt x="2828" y="5633"/>
                    <a:pt x="2816" y="5646"/>
                  </a:cubicBezTo>
                  <a:cubicBezTo>
                    <a:pt x="2822" y="5633"/>
                    <a:pt x="2828" y="5621"/>
                    <a:pt x="2828" y="5608"/>
                  </a:cubicBezTo>
                  <a:lnTo>
                    <a:pt x="2841" y="5602"/>
                  </a:lnTo>
                  <a:close/>
                  <a:moveTo>
                    <a:pt x="7480" y="6796"/>
                  </a:moveTo>
                  <a:cubicBezTo>
                    <a:pt x="7486" y="6803"/>
                    <a:pt x="7493" y="6815"/>
                    <a:pt x="7499" y="6822"/>
                  </a:cubicBezTo>
                  <a:cubicBezTo>
                    <a:pt x="7486" y="6815"/>
                    <a:pt x="7480" y="6809"/>
                    <a:pt x="7474" y="6796"/>
                  </a:cubicBezTo>
                  <a:close/>
                  <a:moveTo>
                    <a:pt x="7200" y="6892"/>
                  </a:moveTo>
                  <a:cubicBezTo>
                    <a:pt x="7175" y="6892"/>
                    <a:pt x="7156" y="6904"/>
                    <a:pt x="7150" y="6923"/>
                  </a:cubicBezTo>
                  <a:cubicBezTo>
                    <a:pt x="7156" y="6904"/>
                    <a:pt x="7175" y="6892"/>
                    <a:pt x="7194" y="6892"/>
                  </a:cubicBezTo>
                  <a:close/>
                  <a:moveTo>
                    <a:pt x="7652" y="7286"/>
                  </a:moveTo>
                  <a:cubicBezTo>
                    <a:pt x="7658" y="7349"/>
                    <a:pt x="7664" y="7419"/>
                    <a:pt x="7671" y="7483"/>
                  </a:cubicBezTo>
                  <a:cubicBezTo>
                    <a:pt x="7664" y="7419"/>
                    <a:pt x="7658" y="7356"/>
                    <a:pt x="7645" y="7286"/>
                  </a:cubicBezTo>
                  <a:close/>
                  <a:moveTo>
                    <a:pt x="2485" y="7394"/>
                  </a:moveTo>
                  <a:lnTo>
                    <a:pt x="2485" y="7394"/>
                  </a:lnTo>
                  <a:cubicBezTo>
                    <a:pt x="2504" y="7476"/>
                    <a:pt x="2523" y="7553"/>
                    <a:pt x="2542" y="7629"/>
                  </a:cubicBezTo>
                  <a:cubicBezTo>
                    <a:pt x="2517" y="7553"/>
                    <a:pt x="2504" y="7476"/>
                    <a:pt x="2485" y="7394"/>
                  </a:cubicBezTo>
                  <a:close/>
                  <a:moveTo>
                    <a:pt x="7996" y="7767"/>
                  </a:moveTo>
                  <a:lnTo>
                    <a:pt x="7996" y="7767"/>
                  </a:lnTo>
                  <a:cubicBezTo>
                    <a:pt x="7992" y="7779"/>
                    <a:pt x="7988" y="7792"/>
                    <a:pt x="7982" y="7807"/>
                  </a:cubicBezTo>
                  <a:cubicBezTo>
                    <a:pt x="7986" y="7796"/>
                    <a:pt x="7991" y="7782"/>
                    <a:pt x="7996" y="7767"/>
                  </a:cubicBezTo>
                  <a:close/>
                  <a:moveTo>
                    <a:pt x="7982" y="7807"/>
                  </a:moveTo>
                  <a:cubicBezTo>
                    <a:pt x="7982" y="7809"/>
                    <a:pt x="7981" y="7811"/>
                    <a:pt x="7981" y="7813"/>
                  </a:cubicBezTo>
                  <a:lnTo>
                    <a:pt x="7981" y="7813"/>
                  </a:lnTo>
                  <a:cubicBezTo>
                    <a:pt x="7981" y="7811"/>
                    <a:pt x="7981" y="7809"/>
                    <a:pt x="7982" y="7807"/>
                  </a:cubicBezTo>
                  <a:close/>
                  <a:moveTo>
                    <a:pt x="7963" y="7826"/>
                  </a:moveTo>
                  <a:cubicBezTo>
                    <a:pt x="7963" y="7851"/>
                    <a:pt x="7963" y="7877"/>
                    <a:pt x="7957" y="7902"/>
                  </a:cubicBezTo>
                  <a:lnTo>
                    <a:pt x="7950" y="7902"/>
                  </a:lnTo>
                  <a:cubicBezTo>
                    <a:pt x="7957" y="7877"/>
                    <a:pt x="7963" y="7851"/>
                    <a:pt x="7963" y="7826"/>
                  </a:cubicBezTo>
                  <a:close/>
                  <a:moveTo>
                    <a:pt x="7874" y="8169"/>
                  </a:moveTo>
                  <a:lnTo>
                    <a:pt x="7874" y="8169"/>
                  </a:lnTo>
                  <a:cubicBezTo>
                    <a:pt x="7849" y="8213"/>
                    <a:pt x="7798" y="8239"/>
                    <a:pt x="7741" y="8239"/>
                  </a:cubicBezTo>
                  <a:cubicBezTo>
                    <a:pt x="7798" y="8239"/>
                    <a:pt x="7842" y="8213"/>
                    <a:pt x="7874" y="8169"/>
                  </a:cubicBezTo>
                  <a:close/>
                  <a:moveTo>
                    <a:pt x="2600" y="7426"/>
                  </a:moveTo>
                  <a:cubicBezTo>
                    <a:pt x="2682" y="7744"/>
                    <a:pt x="2828" y="8042"/>
                    <a:pt x="3025" y="8309"/>
                  </a:cubicBezTo>
                  <a:lnTo>
                    <a:pt x="3019" y="8309"/>
                  </a:lnTo>
                  <a:cubicBezTo>
                    <a:pt x="2822" y="8042"/>
                    <a:pt x="2682" y="7744"/>
                    <a:pt x="2600" y="7426"/>
                  </a:cubicBezTo>
                  <a:close/>
                  <a:moveTo>
                    <a:pt x="8077" y="8214"/>
                  </a:moveTo>
                  <a:cubicBezTo>
                    <a:pt x="8077" y="8277"/>
                    <a:pt x="8077" y="8334"/>
                    <a:pt x="8071" y="8398"/>
                  </a:cubicBezTo>
                  <a:lnTo>
                    <a:pt x="8071" y="8391"/>
                  </a:lnTo>
                  <a:cubicBezTo>
                    <a:pt x="8071" y="8334"/>
                    <a:pt x="8077" y="8277"/>
                    <a:pt x="8077" y="8214"/>
                  </a:cubicBezTo>
                  <a:close/>
                  <a:moveTo>
                    <a:pt x="7582" y="8353"/>
                  </a:moveTo>
                  <a:lnTo>
                    <a:pt x="7582" y="8353"/>
                  </a:lnTo>
                  <a:cubicBezTo>
                    <a:pt x="7569" y="8398"/>
                    <a:pt x="7556" y="8442"/>
                    <a:pt x="7537" y="8480"/>
                  </a:cubicBezTo>
                  <a:cubicBezTo>
                    <a:pt x="7556" y="8436"/>
                    <a:pt x="7569" y="8398"/>
                    <a:pt x="7582" y="8353"/>
                  </a:cubicBezTo>
                  <a:close/>
                  <a:moveTo>
                    <a:pt x="7696" y="8223"/>
                  </a:moveTo>
                  <a:cubicBezTo>
                    <a:pt x="7703" y="8318"/>
                    <a:pt x="7709" y="8412"/>
                    <a:pt x="7709" y="8506"/>
                  </a:cubicBezTo>
                  <a:lnTo>
                    <a:pt x="7702" y="8506"/>
                  </a:lnTo>
                  <a:cubicBezTo>
                    <a:pt x="7709" y="8412"/>
                    <a:pt x="7703" y="8318"/>
                    <a:pt x="7696" y="8223"/>
                  </a:cubicBezTo>
                  <a:close/>
                  <a:moveTo>
                    <a:pt x="2536" y="7934"/>
                  </a:moveTo>
                  <a:cubicBezTo>
                    <a:pt x="2561" y="8169"/>
                    <a:pt x="2600" y="8404"/>
                    <a:pt x="2650" y="8633"/>
                  </a:cubicBezTo>
                  <a:cubicBezTo>
                    <a:pt x="2593" y="8404"/>
                    <a:pt x="2555" y="8169"/>
                    <a:pt x="2523" y="7940"/>
                  </a:cubicBezTo>
                  <a:lnTo>
                    <a:pt x="2536" y="7934"/>
                  </a:lnTo>
                  <a:close/>
                  <a:moveTo>
                    <a:pt x="5868" y="8605"/>
                  </a:moveTo>
                  <a:cubicBezTo>
                    <a:pt x="5848" y="8669"/>
                    <a:pt x="5821" y="8733"/>
                    <a:pt x="5786" y="8791"/>
                  </a:cubicBezTo>
                  <a:lnTo>
                    <a:pt x="5786" y="8791"/>
                  </a:lnTo>
                  <a:cubicBezTo>
                    <a:pt x="5819" y="8732"/>
                    <a:pt x="5847" y="8670"/>
                    <a:pt x="5868" y="8605"/>
                  </a:cubicBezTo>
                  <a:close/>
                  <a:moveTo>
                    <a:pt x="7302" y="8843"/>
                  </a:moveTo>
                  <a:cubicBezTo>
                    <a:pt x="7310" y="8855"/>
                    <a:pt x="7324" y="8862"/>
                    <a:pt x="7337" y="8862"/>
                  </a:cubicBezTo>
                  <a:cubicBezTo>
                    <a:pt x="7345" y="8862"/>
                    <a:pt x="7352" y="8860"/>
                    <a:pt x="7359" y="8855"/>
                  </a:cubicBezTo>
                  <a:lnTo>
                    <a:pt x="7359" y="8855"/>
                  </a:lnTo>
                  <a:cubicBezTo>
                    <a:pt x="7351" y="8861"/>
                    <a:pt x="7341" y="8864"/>
                    <a:pt x="7331" y="8864"/>
                  </a:cubicBezTo>
                  <a:cubicBezTo>
                    <a:pt x="7317" y="8864"/>
                    <a:pt x="7303" y="8857"/>
                    <a:pt x="7296" y="8843"/>
                  </a:cubicBezTo>
                  <a:close/>
                  <a:moveTo>
                    <a:pt x="3413" y="8760"/>
                  </a:moveTo>
                  <a:lnTo>
                    <a:pt x="3413" y="8760"/>
                  </a:lnTo>
                  <a:cubicBezTo>
                    <a:pt x="3432" y="8792"/>
                    <a:pt x="3451" y="8830"/>
                    <a:pt x="3470" y="8862"/>
                  </a:cubicBezTo>
                  <a:lnTo>
                    <a:pt x="3464" y="8868"/>
                  </a:lnTo>
                  <a:cubicBezTo>
                    <a:pt x="3445" y="8830"/>
                    <a:pt x="3426" y="8798"/>
                    <a:pt x="3413" y="8760"/>
                  </a:cubicBezTo>
                  <a:close/>
                  <a:moveTo>
                    <a:pt x="3254" y="8817"/>
                  </a:moveTo>
                  <a:lnTo>
                    <a:pt x="3254" y="8817"/>
                  </a:lnTo>
                  <a:cubicBezTo>
                    <a:pt x="3292" y="8849"/>
                    <a:pt x="3318" y="8887"/>
                    <a:pt x="3349" y="8919"/>
                  </a:cubicBezTo>
                  <a:lnTo>
                    <a:pt x="3343" y="8919"/>
                  </a:lnTo>
                  <a:cubicBezTo>
                    <a:pt x="3305" y="8881"/>
                    <a:pt x="3286" y="8855"/>
                    <a:pt x="3254" y="8817"/>
                  </a:cubicBezTo>
                  <a:close/>
                  <a:moveTo>
                    <a:pt x="6355" y="8544"/>
                  </a:moveTo>
                  <a:cubicBezTo>
                    <a:pt x="6333" y="8675"/>
                    <a:pt x="6303" y="8804"/>
                    <a:pt x="6265" y="8932"/>
                  </a:cubicBezTo>
                  <a:lnTo>
                    <a:pt x="6260" y="8932"/>
                  </a:lnTo>
                  <a:cubicBezTo>
                    <a:pt x="6298" y="8804"/>
                    <a:pt x="6330" y="8671"/>
                    <a:pt x="6355" y="8544"/>
                  </a:cubicBezTo>
                  <a:close/>
                  <a:moveTo>
                    <a:pt x="2720" y="8957"/>
                  </a:moveTo>
                  <a:lnTo>
                    <a:pt x="2720" y="8957"/>
                  </a:lnTo>
                  <a:cubicBezTo>
                    <a:pt x="2727" y="8970"/>
                    <a:pt x="2727" y="8982"/>
                    <a:pt x="2733" y="9001"/>
                  </a:cubicBezTo>
                  <a:cubicBezTo>
                    <a:pt x="2727" y="8989"/>
                    <a:pt x="2727" y="8970"/>
                    <a:pt x="2720" y="8957"/>
                  </a:cubicBezTo>
                  <a:close/>
                  <a:moveTo>
                    <a:pt x="2930" y="9021"/>
                  </a:moveTo>
                  <a:cubicBezTo>
                    <a:pt x="2943" y="9046"/>
                    <a:pt x="2955" y="9073"/>
                    <a:pt x="2968" y="9100"/>
                  </a:cubicBezTo>
                  <a:lnTo>
                    <a:pt x="2968" y="9100"/>
                  </a:lnTo>
                  <a:lnTo>
                    <a:pt x="2930" y="9021"/>
                  </a:lnTo>
                  <a:close/>
                  <a:moveTo>
                    <a:pt x="5049" y="8109"/>
                  </a:moveTo>
                  <a:cubicBezTo>
                    <a:pt x="4983" y="8355"/>
                    <a:pt x="4941" y="8607"/>
                    <a:pt x="4925" y="8862"/>
                  </a:cubicBezTo>
                  <a:cubicBezTo>
                    <a:pt x="4913" y="8988"/>
                    <a:pt x="4913" y="9109"/>
                    <a:pt x="4913" y="9235"/>
                  </a:cubicBezTo>
                  <a:lnTo>
                    <a:pt x="4913" y="9235"/>
                  </a:lnTo>
                  <a:cubicBezTo>
                    <a:pt x="4913" y="9109"/>
                    <a:pt x="4913" y="8988"/>
                    <a:pt x="4919" y="8862"/>
                  </a:cubicBezTo>
                  <a:cubicBezTo>
                    <a:pt x="4938" y="8607"/>
                    <a:pt x="4981" y="8355"/>
                    <a:pt x="5049" y="8109"/>
                  </a:cubicBezTo>
                  <a:close/>
                  <a:moveTo>
                    <a:pt x="6292" y="9275"/>
                  </a:moveTo>
                  <a:cubicBezTo>
                    <a:pt x="6292" y="9275"/>
                    <a:pt x="6298" y="9281"/>
                    <a:pt x="6298" y="9287"/>
                  </a:cubicBezTo>
                  <a:lnTo>
                    <a:pt x="6298" y="9294"/>
                  </a:lnTo>
                  <a:lnTo>
                    <a:pt x="6292" y="9275"/>
                  </a:lnTo>
                  <a:close/>
                  <a:moveTo>
                    <a:pt x="3731" y="9287"/>
                  </a:moveTo>
                  <a:lnTo>
                    <a:pt x="3731" y="9287"/>
                  </a:lnTo>
                  <a:cubicBezTo>
                    <a:pt x="3743" y="9294"/>
                    <a:pt x="3743" y="9306"/>
                    <a:pt x="3756" y="9313"/>
                  </a:cubicBezTo>
                  <a:lnTo>
                    <a:pt x="3750" y="9319"/>
                  </a:lnTo>
                  <a:cubicBezTo>
                    <a:pt x="3743" y="9306"/>
                    <a:pt x="3737" y="9300"/>
                    <a:pt x="3731" y="9287"/>
                  </a:cubicBezTo>
                  <a:close/>
                  <a:moveTo>
                    <a:pt x="4737" y="9306"/>
                  </a:moveTo>
                  <a:cubicBezTo>
                    <a:pt x="4751" y="9306"/>
                    <a:pt x="4765" y="9313"/>
                    <a:pt x="4773" y="9326"/>
                  </a:cubicBezTo>
                  <a:lnTo>
                    <a:pt x="4767" y="9332"/>
                  </a:lnTo>
                  <a:cubicBezTo>
                    <a:pt x="4757" y="9318"/>
                    <a:pt x="4744" y="9310"/>
                    <a:pt x="4730" y="9310"/>
                  </a:cubicBezTo>
                  <a:cubicBezTo>
                    <a:pt x="4725" y="9310"/>
                    <a:pt x="4720" y="9311"/>
                    <a:pt x="4716" y="9313"/>
                  </a:cubicBezTo>
                  <a:cubicBezTo>
                    <a:pt x="4722" y="9308"/>
                    <a:pt x="4730" y="9306"/>
                    <a:pt x="4737" y="9306"/>
                  </a:cubicBezTo>
                  <a:close/>
                  <a:moveTo>
                    <a:pt x="3966" y="9599"/>
                  </a:moveTo>
                  <a:lnTo>
                    <a:pt x="3966" y="9599"/>
                  </a:lnTo>
                  <a:cubicBezTo>
                    <a:pt x="4042" y="9675"/>
                    <a:pt x="4112" y="9751"/>
                    <a:pt x="4182" y="9828"/>
                  </a:cubicBezTo>
                  <a:lnTo>
                    <a:pt x="4176" y="9834"/>
                  </a:lnTo>
                  <a:cubicBezTo>
                    <a:pt x="4106" y="9758"/>
                    <a:pt x="4036" y="9681"/>
                    <a:pt x="3966" y="9599"/>
                  </a:cubicBezTo>
                  <a:close/>
                  <a:moveTo>
                    <a:pt x="6151" y="9562"/>
                  </a:moveTo>
                  <a:lnTo>
                    <a:pt x="6151" y="9562"/>
                  </a:lnTo>
                  <a:cubicBezTo>
                    <a:pt x="5948" y="9962"/>
                    <a:pt x="5669" y="10317"/>
                    <a:pt x="5326" y="10603"/>
                  </a:cubicBezTo>
                  <a:cubicBezTo>
                    <a:pt x="5262" y="10654"/>
                    <a:pt x="5199" y="10698"/>
                    <a:pt x="5129" y="10730"/>
                  </a:cubicBezTo>
                  <a:lnTo>
                    <a:pt x="5122" y="10730"/>
                  </a:lnTo>
                  <a:cubicBezTo>
                    <a:pt x="5192" y="10692"/>
                    <a:pt x="5256" y="10647"/>
                    <a:pt x="5313" y="10597"/>
                  </a:cubicBezTo>
                  <a:cubicBezTo>
                    <a:pt x="5662" y="10317"/>
                    <a:pt x="5948" y="9962"/>
                    <a:pt x="6151" y="9562"/>
                  </a:cubicBezTo>
                  <a:close/>
                  <a:moveTo>
                    <a:pt x="5538" y="10950"/>
                  </a:moveTo>
                  <a:cubicBezTo>
                    <a:pt x="5537" y="10950"/>
                    <a:pt x="5536" y="10951"/>
                    <a:pt x="5535" y="10952"/>
                  </a:cubicBezTo>
                  <a:cubicBezTo>
                    <a:pt x="5536" y="10951"/>
                    <a:pt x="5537" y="10950"/>
                    <a:pt x="5538" y="10950"/>
                  </a:cubicBezTo>
                  <a:close/>
                  <a:moveTo>
                    <a:pt x="4055" y="10933"/>
                  </a:moveTo>
                  <a:cubicBezTo>
                    <a:pt x="4118" y="10978"/>
                    <a:pt x="4176" y="11022"/>
                    <a:pt x="4239" y="11067"/>
                  </a:cubicBezTo>
                  <a:lnTo>
                    <a:pt x="4239" y="11073"/>
                  </a:lnTo>
                  <a:cubicBezTo>
                    <a:pt x="4176" y="11029"/>
                    <a:pt x="4112" y="10978"/>
                    <a:pt x="4055" y="10933"/>
                  </a:cubicBezTo>
                  <a:close/>
                  <a:moveTo>
                    <a:pt x="4239" y="11073"/>
                  </a:moveTo>
                  <a:cubicBezTo>
                    <a:pt x="4354" y="11155"/>
                    <a:pt x="4516" y="11246"/>
                    <a:pt x="4667" y="11246"/>
                  </a:cubicBezTo>
                  <a:cubicBezTo>
                    <a:pt x="4717" y="11246"/>
                    <a:pt x="4765" y="11237"/>
                    <a:pt x="4811" y="11213"/>
                  </a:cubicBezTo>
                  <a:lnTo>
                    <a:pt x="4811" y="11213"/>
                  </a:lnTo>
                  <a:cubicBezTo>
                    <a:pt x="4765" y="11238"/>
                    <a:pt x="4715" y="11249"/>
                    <a:pt x="4665" y="11249"/>
                  </a:cubicBezTo>
                  <a:cubicBezTo>
                    <a:pt x="4514" y="11249"/>
                    <a:pt x="4354" y="11154"/>
                    <a:pt x="4239" y="11073"/>
                  </a:cubicBezTo>
                  <a:close/>
                  <a:moveTo>
                    <a:pt x="4334" y="11645"/>
                  </a:moveTo>
                  <a:cubicBezTo>
                    <a:pt x="4341" y="11645"/>
                    <a:pt x="4353" y="11651"/>
                    <a:pt x="4353" y="11651"/>
                  </a:cubicBezTo>
                  <a:lnTo>
                    <a:pt x="4334" y="11645"/>
                  </a:lnTo>
                  <a:close/>
                  <a:moveTo>
                    <a:pt x="4811" y="11664"/>
                  </a:moveTo>
                  <a:cubicBezTo>
                    <a:pt x="4811" y="11677"/>
                    <a:pt x="4811" y="11690"/>
                    <a:pt x="4817" y="11702"/>
                  </a:cubicBezTo>
                  <a:lnTo>
                    <a:pt x="4811" y="11702"/>
                  </a:lnTo>
                  <a:cubicBezTo>
                    <a:pt x="4805" y="11690"/>
                    <a:pt x="4805" y="11677"/>
                    <a:pt x="4811" y="11664"/>
                  </a:cubicBezTo>
                  <a:close/>
                  <a:moveTo>
                    <a:pt x="4698" y="11779"/>
                  </a:moveTo>
                  <a:lnTo>
                    <a:pt x="4698" y="11779"/>
                  </a:lnTo>
                  <a:cubicBezTo>
                    <a:pt x="4710" y="11782"/>
                    <a:pt x="4722" y="11783"/>
                    <a:pt x="4734" y="11783"/>
                  </a:cubicBezTo>
                  <a:lnTo>
                    <a:pt x="4734" y="11783"/>
                  </a:lnTo>
                  <a:cubicBezTo>
                    <a:pt x="4734" y="11783"/>
                    <a:pt x="4734" y="11783"/>
                    <a:pt x="4734" y="11783"/>
                  </a:cubicBezTo>
                  <a:cubicBezTo>
                    <a:pt x="4722" y="11783"/>
                    <a:pt x="4710" y="11782"/>
                    <a:pt x="4698" y="11779"/>
                  </a:cubicBezTo>
                  <a:close/>
                  <a:moveTo>
                    <a:pt x="6381" y="11759"/>
                  </a:moveTo>
                  <a:cubicBezTo>
                    <a:pt x="6374" y="11791"/>
                    <a:pt x="6368" y="11823"/>
                    <a:pt x="6368" y="11861"/>
                  </a:cubicBezTo>
                  <a:cubicBezTo>
                    <a:pt x="6368" y="11823"/>
                    <a:pt x="6368" y="11791"/>
                    <a:pt x="6374" y="11759"/>
                  </a:cubicBezTo>
                  <a:close/>
                  <a:moveTo>
                    <a:pt x="5440" y="11842"/>
                  </a:moveTo>
                  <a:cubicBezTo>
                    <a:pt x="5406" y="11859"/>
                    <a:pt x="5367" y="11867"/>
                    <a:pt x="5327" y="11867"/>
                  </a:cubicBezTo>
                  <a:cubicBezTo>
                    <a:pt x="5327" y="11867"/>
                    <a:pt x="5327" y="11867"/>
                    <a:pt x="5326" y="11867"/>
                  </a:cubicBezTo>
                  <a:lnTo>
                    <a:pt x="5326" y="11867"/>
                  </a:lnTo>
                  <a:cubicBezTo>
                    <a:pt x="5364" y="11867"/>
                    <a:pt x="5402" y="11859"/>
                    <a:pt x="5440" y="11842"/>
                  </a:cubicBezTo>
                  <a:close/>
                  <a:moveTo>
                    <a:pt x="6368" y="11918"/>
                  </a:moveTo>
                  <a:lnTo>
                    <a:pt x="6368" y="11995"/>
                  </a:lnTo>
                  <a:cubicBezTo>
                    <a:pt x="6362" y="11969"/>
                    <a:pt x="6362" y="11944"/>
                    <a:pt x="6362" y="11918"/>
                  </a:cubicBezTo>
                  <a:close/>
                  <a:moveTo>
                    <a:pt x="7061" y="11810"/>
                  </a:moveTo>
                  <a:cubicBezTo>
                    <a:pt x="7061" y="11829"/>
                    <a:pt x="7073" y="11855"/>
                    <a:pt x="7073" y="11874"/>
                  </a:cubicBezTo>
                  <a:cubicBezTo>
                    <a:pt x="7080" y="11918"/>
                    <a:pt x="7086" y="11963"/>
                    <a:pt x="7099" y="12007"/>
                  </a:cubicBezTo>
                  <a:lnTo>
                    <a:pt x="7111" y="12090"/>
                  </a:lnTo>
                  <a:cubicBezTo>
                    <a:pt x="7086" y="12096"/>
                    <a:pt x="7061" y="12109"/>
                    <a:pt x="7029" y="12115"/>
                  </a:cubicBezTo>
                  <a:cubicBezTo>
                    <a:pt x="6978" y="12134"/>
                    <a:pt x="6927" y="12147"/>
                    <a:pt x="6870" y="12160"/>
                  </a:cubicBezTo>
                  <a:cubicBezTo>
                    <a:pt x="6819" y="12179"/>
                    <a:pt x="6768" y="12192"/>
                    <a:pt x="6711" y="12204"/>
                  </a:cubicBezTo>
                  <a:lnTo>
                    <a:pt x="6635" y="12230"/>
                  </a:lnTo>
                  <a:cubicBezTo>
                    <a:pt x="6794" y="12103"/>
                    <a:pt x="6934" y="11963"/>
                    <a:pt x="7061" y="11810"/>
                  </a:cubicBezTo>
                  <a:close/>
                  <a:moveTo>
                    <a:pt x="6381" y="12192"/>
                  </a:moveTo>
                  <a:cubicBezTo>
                    <a:pt x="6381" y="12205"/>
                    <a:pt x="6382" y="12219"/>
                    <a:pt x="6384" y="12233"/>
                  </a:cubicBezTo>
                  <a:lnTo>
                    <a:pt x="6384" y="12233"/>
                  </a:lnTo>
                  <a:cubicBezTo>
                    <a:pt x="6383" y="12230"/>
                    <a:pt x="6382" y="12226"/>
                    <a:pt x="6381" y="12223"/>
                  </a:cubicBezTo>
                  <a:cubicBezTo>
                    <a:pt x="6381" y="12198"/>
                    <a:pt x="6381" y="12204"/>
                    <a:pt x="6381" y="12192"/>
                  </a:cubicBezTo>
                  <a:close/>
                  <a:moveTo>
                    <a:pt x="5446" y="12210"/>
                  </a:moveTo>
                  <a:lnTo>
                    <a:pt x="5446" y="12210"/>
                  </a:lnTo>
                  <a:cubicBezTo>
                    <a:pt x="5445" y="12225"/>
                    <a:pt x="5444" y="12241"/>
                    <a:pt x="5444" y="12256"/>
                  </a:cubicBezTo>
                  <a:lnTo>
                    <a:pt x="5444" y="12256"/>
                  </a:lnTo>
                  <a:cubicBezTo>
                    <a:pt x="5444" y="12241"/>
                    <a:pt x="5445" y="12225"/>
                    <a:pt x="5446" y="12210"/>
                  </a:cubicBezTo>
                  <a:close/>
                  <a:moveTo>
                    <a:pt x="4926" y="12377"/>
                  </a:moveTo>
                  <a:lnTo>
                    <a:pt x="4926" y="12377"/>
                  </a:lnTo>
                  <a:cubicBezTo>
                    <a:pt x="4945" y="12389"/>
                    <a:pt x="4964" y="12400"/>
                    <a:pt x="4983" y="12414"/>
                  </a:cubicBezTo>
                  <a:lnTo>
                    <a:pt x="4976" y="12414"/>
                  </a:lnTo>
                  <a:cubicBezTo>
                    <a:pt x="4959" y="12401"/>
                    <a:pt x="4942" y="12388"/>
                    <a:pt x="4926" y="12377"/>
                  </a:cubicBezTo>
                  <a:close/>
                  <a:moveTo>
                    <a:pt x="4544" y="12268"/>
                  </a:moveTo>
                  <a:lnTo>
                    <a:pt x="4544" y="12268"/>
                  </a:lnTo>
                  <a:cubicBezTo>
                    <a:pt x="4563" y="12306"/>
                    <a:pt x="4582" y="12344"/>
                    <a:pt x="4601" y="12382"/>
                  </a:cubicBezTo>
                  <a:cubicBezTo>
                    <a:pt x="4610" y="12396"/>
                    <a:pt x="4616" y="12413"/>
                    <a:pt x="4624" y="12429"/>
                  </a:cubicBezTo>
                  <a:lnTo>
                    <a:pt x="4624" y="12429"/>
                  </a:lnTo>
                  <a:cubicBezTo>
                    <a:pt x="4595" y="12376"/>
                    <a:pt x="4567" y="12319"/>
                    <a:pt x="4544" y="12268"/>
                  </a:cubicBezTo>
                  <a:close/>
                  <a:moveTo>
                    <a:pt x="4671" y="12528"/>
                  </a:moveTo>
                  <a:cubicBezTo>
                    <a:pt x="4690" y="12579"/>
                    <a:pt x="4709" y="12630"/>
                    <a:pt x="4735" y="12675"/>
                  </a:cubicBezTo>
                  <a:cubicBezTo>
                    <a:pt x="4709" y="12630"/>
                    <a:pt x="4690" y="12579"/>
                    <a:pt x="4665" y="12528"/>
                  </a:cubicBezTo>
                  <a:close/>
                  <a:moveTo>
                    <a:pt x="6762" y="12643"/>
                  </a:moveTo>
                  <a:cubicBezTo>
                    <a:pt x="6800" y="12706"/>
                    <a:pt x="6838" y="12776"/>
                    <a:pt x="6870" y="12852"/>
                  </a:cubicBezTo>
                  <a:cubicBezTo>
                    <a:pt x="6825" y="12783"/>
                    <a:pt x="6794" y="12713"/>
                    <a:pt x="6756" y="12643"/>
                  </a:cubicBezTo>
                  <a:close/>
                  <a:moveTo>
                    <a:pt x="4767" y="12751"/>
                  </a:moveTo>
                  <a:cubicBezTo>
                    <a:pt x="4792" y="12802"/>
                    <a:pt x="4811" y="12859"/>
                    <a:pt x="4830" y="12910"/>
                  </a:cubicBezTo>
                  <a:cubicBezTo>
                    <a:pt x="4805" y="12859"/>
                    <a:pt x="4786" y="12808"/>
                    <a:pt x="4760" y="12751"/>
                  </a:cubicBezTo>
                  <a:close/>
                  <a:moveTo>
                    <a:pt x="5865" y="12749"/>
                  </a:moveTo>
                  <a:lnTo>
                    <a:pt x="5865" y="12749"/>
                  </a:lnTo>
                  <a:cubicBezTo>
                    <a:pt x="5860" y="12805"/>
                    <a:pt x="5860" y="12860"/>
                    <a:pt x="5860" y="12916"/>
                  </a:cubicBezTo>
                  <a:lnTo>
                    <a:pt x="5860" y="12910"/>
                  </a:lnTo>
                  <a:cubicBezTo>
                    <a:pt x="5860" y="12860"/>
                    <a:pt x="5860" y="12805"/>
                    <a:pt x="5865" y="12749"/>
                  </a:cubicBezTo>
                  <a:close/>
                  <a:moveTo>
                    <a:pt x="4474" y="12293"/>
                  </a:moveTo>
                  <a:cubicBezTo>
                    <a:pt x="4531" y="12439"/>
                    <a:pt x="4589" y="12579"/>
                    <a:pt x="4639" y="12725"/>
                  </a:cubicBezTo>
                  <a:lnTo>
                    <a:pt x="4207" y="12865"/>
                  </a:lnTo>
                  <a:cubicBezTo>
                    <a:pt x="4061" y="12910"/>
                    <a:pt x="3915" y="12960"/>
                    <a:pt x="3775" y="13018"/>
                  </a:cubicBezTo>
                  <a:cubicBezTo>
                    <a:pt x="3769" y="13018"/>
                    <a:pt x="3769" y="13024"/>
                    <a:pt x="3762" y="13024"/>
                  </a:cubicBezTo>
                  <a:lnTo>
                    <a:pt x="3756" y="13018"/>
                  </a:lnTo>
                  <a:lnTo>
                    <a:pt x="3750" y="13011"/>
                  </a:lnTo>
                  <a:cubicBezTo>
                    <a:pt x="3794" y="12973"/>
                    <a:pt x="3826" y="12929"/>
                    <a:pt x="3864" y="12897"/>
                  </a:cubicBezTo>
                  <a:cubicBezTo>
                    <a:pt x="3928" y="12840"/>
                    <a:pt x="3985" y="12776"/>
                    <a:pt x="4048" y="12713"/>
                  </a:cubicBezTo>
                  <a:cubicBezTo>
                    <a:pt x="4163" y="12592"/>
                    <a:pt x="4284" y="12471"/>
                    <a:pt x="4398" y="12344"/>
                  </a:cubicBezTo>
                  <a:cubicBezTo>
                    <a:pt x="4404" y="12331"/>
                    <a:pt x="4411" y="12312"/>
                    <a:pt x="4404" y="12300"/>
                  </a:cubicBezTo>
                  <a:lnTo>
                    <a:pt x="4404" y="12300"/>
                  </a:lnTo>
                  <a:cubicBezTo>
                    <a:pt x="4412" y="12301"/>
                    <a:pt x="4419" y="12302"/>
                    <a:pt x="4426" y="12302"/>
                  </a:cubicBezTo>
                  <a:cubicBezTo>
                    <a:pt x="4444" y="12302"/>
                    <a:pt x="4461" y="12298"/>
                    <a:pt x="4474" y="12293"/>
                  </a:cubicBezTo>
                  <a:close/>
                  <a:moveTo>
                    <a:pt x="6622" y="12923"/>
                  </a:moveTo>
                  <a:cubicBezTo>
                    <a:pt x="6635" y="12961"/>
                    <a:pt x="6641" y="12999"/>
                    <a:pt x="6654" y="13043"/>
                  </a:cubicBezTo>
                  <a:cubicBezTo>
                    <a:pt x="6641" y="13005"/>
                    <a:pt x="6635" y="12961"/>
                    <a:pt x="6622" y="12923"/>
                  </a:cubicBezTo>
                  <a:close/>
                  <a:moveTo>
                    <a:pt x="7022" y="13240"/>
                  </a:moveTo>
                  <a:cubicBezTo>
                    <a:pt x="7029" y="13259"/>
                    <a:pt x="7035" y="13278"/>
                    <a:pt x="7042" y="13297"/>
                  </a:cubicBezTo>
                  <a:cubicBezTo>
                    <a:pt x="7022" y="13278"/>
                    <a:pt x="7022" y="13259"/>
                    <a:pt x="7016" y="13240"/>
                  </a:cubicBezTo>
                  <a:close/>
                  <a:moveTo>
                    <a:pt x="6713" y="13254"/>
                  </a:moveTo>
                  <a:cubicBezTo>
                    <a:pt x="6718" y="13273"/>
                    <a:pt x="6723" y="13290"/>
                    <a:pt x="6724" y="13309"/>
                  </a:cubicBezTo>
                  <a:lnTo>
                    <a:pt x="6724" y="13309"/>
                  </a:lnTo>
                  <a:cubicBezTo>
                    <a:pt x="6720" y="13290"/>
                    <a:pt x="6717" y="13272"/>
                    <a:pt x="6713" y="13254"/>
                  </a:cubicBezTo>
                  <a:close/>
                  <a:moveTo>
                    <a:pt x="5129" y="13278"/>
                  </a:moveTo>
                  <a:cubicBezTo>
                    <a:pt x="5122" y="13348"/>
                    <a:pt x="5122" y="13412"/>
                    <a:pt x="5116" y="13482"/>
                  </a:cubicBezTo>
                  <a:cubicBezTo>
                    <a:pt x="5116" y="13412"/>
                    <a:pt x="5122" y="13348"/>
                    <a:pt x="5129" y="13278"/>
                  </a:cubicBezTo>
                  <a:close/>
                  <a:moveTo>
                    <a:pt x="7080" y="13437"/>
                  </a:moveTo>
                  <a:cubicBezTo>
                    <a:pt x="7086" y="13463"/>
                    <a:pt x="7092" y="13488"/>
                    <a:pt x="7099" y="13513"/>
                  </a:cubicBezTo>
                  <a:cubicBezTo>
                    <a:pt x="7086" y="13488"/>
                    <a:pt x="7080" y="13463"/>
                    <a:pt x="7073" y="13437"/>
                  </a:cubicBezTo>
                  <a:close/>
                  <a:moveTo>
                    <a:pt x="4983" y="13367"/>
                  </a:moveTo>
                  <a:cubicBezTo>
                    <a:pt x="5008" y="13443"/>
                    <a:pt x="5033" y="13526"/>
                    <a:pt x="5052" y="13602"/>
                  </a:cubicBezTo>
                  <a:cubicBezTo>
                    <a:pt x="5027" y="13532"/>
                    <a:pt x="5008" y="13450"/>
                    <a:pt x="4976" y="13367"/>
                  </a:cubicBezTo>
                  <a:close/>
                  <a:moveTo>
                    <a:pt x="6794" y="13564"/>
                  </a:moveTo>
                  <a:cubicBezTo>
                    <a:pt x="6800" y="13596"/>
                    <a:pt x="6806" y="13628"/>
                    <a:pt x="6813" y="13653"/>
                  </a:cubicBezTo>
                  <a:cubicBezTo>
                    <a:pt x="6800" y="13628"/>
                    <a:pt x="6794" y="13596"/>
                    <a:pt x="6787" y="13564"/>
                  </a:cubicBezTo>
                  <a:close/>
                  <a:moveTo>
                    <a:pt x="5834" y="13463"/>
                  </a:moveTo>
                  <a:lnTo>
                    <a:pt x="5834" y="13463"/>
                  </a:lnTo>
                  <a:cubicBezTo>
                    <a:pt x="5834" y="13571"/>
                    <a:pt x="5828" y="13685"/>
                    <a:pt x="5834" y="13799"/>
                  </a:cubicBezTo>
                  <a:cubicBezTo>
                    <a:pt x="5828" y="13685"/>
                    <a:pt x="5828" y="13571"/>
                    <a:pt x="5834" y="13463"/>
                  </a:cubicBezTo>
                  <a:close/>
                  <a:moveTo>
                    <a:pt x="6876" y="13984"/>
                  </a:moveTo>
                  <a:cubicBezTo>
                    <a:pt x="6883" y="14009"/>
                    <a:pt x="6889" y="14034"/>
                    <a:pt x="6889" y="14060"/>
                  </a:cubicBezTo>
                  <a:cubicBezTo>
                    <a:pt x="6883" y="14034"/>
                    <a:pt x="6876" y="14009"/>
                    <a:pt x="6870" y="13984"/>
                  </a:cubicBezTo>
                  <a:close/>
                  <a:moveTo>
                    <a:pt x="7010" y="14759"/>
                  </a:moveTo>
                  <a:cubicBezTo>
                    <a:pt x="7029" y="14854"/>
                    <a:pt x="7042" y="14950"/>
                    <a:pt x="7054" y="15045"/>
                  </a:cubicBezTo>
                  <a:cubicBezTo>
                    <a:pt x="7035" y="14950"/>
                    <a:pt x="7016" y="14854"/>
                    <a:pt x="7003" y="14759"/>
                  </a:cubicBezTo>
                  <a:close/>
                  <a:moveTo>
                    <a:pt x="7391" y="15070"/>
                  </a:moveTo>
                  <a:cubicBezTo>
                    <a:pt x="7391" y="15096"/>
                    <a:pt x="7397" y="15121"/>
                    <a:pt x="7404" y="15153"/>
                  </a:cubicBezTo>
                  <a:cubicBezTo>
                    <a:pt x="7391" y="15121"/>
                    <a:pt x="7391" y="15096"/>
                    <a:pt x="7385" y="15070"/>
                  </a:cubicBezTo>
                  <a:close/>
                  <a:moveTo>
                    <a:pt x="5269" y="14664"/>
                  </a:moveTo>
                  <a:cubicBezTo>
                    <a:pt x="5300" y="14867"/>
                    <a:pt x="5338" y="15070"/>
                    <a:pt x="5383" y="15267"/>
                  </a:cubicBezTo>
                  <a:lnTo>
                    <a:pt x="5383" y="15286"/>
                  </a:lnTo>
                  <a:cubicBezTo>
                    <a:pt x="5338" y="15077"/>
                    <a:pt x="5300" y="14873"/>
                    <a:pt x="5269" y="14664"/>
                  </a:cubicBezTo>
                  <a:close/>
                  <a:moveTo>
                    <a:pt x="5682" y="16418"/>
                  </a:moveTo>
                  <a:cubicBezTo>
                    <a:pt x="5685" y="16424"/>
                    <a:pt x="5686" y="16430"/>
                    <a:pt x="5688" y="16437"/>
                  </a:cubicBezTo>
                  <a:lnTo>
                    <a:pt x="5688" y="16437"/>
                  </a:lnTo>
                  <a:cubicBezTo>
                    <a:pt x="5685" y="16430"/>
                    <a:pt x="5682" y="16424"/>
                    <a:pt x="5682" y="16418"/>
                  </a:cubicBezTo>
                  <a:close/>
                  <a:moveTo>
                    <a:pt x="7207" y="16449"/>
                  </a:moveTo>
                  <a:cubicBezTo>
                    <a:pt x="7213" y="16449"/>
                    <a:pt x="7219" y="16456"/>
                    <a:pt x="7219" y="16462"/>
                  </a:cubicBezTo>
                  <a:cubicBezTo>
                    <a:pt x="7213" y="16456"/>
                    <a:pt x="7207" y="16449"/>
                    <a:pt x="7200" y="16449"/>
                  </a:cubicBezTo>
                  <a:close/>
                  <a:moveTo>
                    <a:pt x="7372" y="16526"/>
                  </a:moveTo>
                  <a:cubicBezTo>
                    <a:pt x="7372" y="16545"/>
                    <a:pt x="7366" y="16557"/>
                    <a:pt x="7359" y="16570"/>
                  </a:cubicBezTo>
                  <a:cubicBezTo>
                    <a:pt x="7353" y="16602"/>
                    <a:pt x="7347" y="16653"/>
                    <a:pt x="7321" y="16665"/>
                  </a:cubicBezTo>
                  <a:cubicBezTo>
                    <a:pt x="7347" y="16653"/>
                    <a:pt x="7347" y="16602"/>
                    <a:pt x="7353" y="16570"/>
                  </a:cubicBezTo>
                  <a:lnTo>
                    <a:pt x="7359" y="16570"/>
                  </a:lnTo>
                  <a:cubicBezTo>
                    <a:pt x="7366" y="16557"/>
                    <a:pt x="7366" y="16545"/>
                    <a:pt x="7372" y="16526"/>
                  </a:cubicBezTo>
                  <a:close/>
                  <a:moveTo>
                    <a:pt x="6495" y="17015"/>
                  </a:moveTo>
                  <a:cubicBezTo>
                    <a:pt x="6546" y="17129"/>
                    <a:pt x="6609" y="17244"/>
                    <a:pt x="6686" y="17352"/>
                  </a:cubicBezTo>
                  <a:cubicBezTo>
                    <a:pt x="6609" y="17244"/>
                    <a:pt x="6546" y="17136"/>
                    <a:pt x="6489" y="17015"/>
                  </a:cubicBezTo>
                  <a:close/>
                  <a:moveTo>
                    <a:pt x="6565" y="17390"/>
                  </a:moveTo>
                  <a:cubicBezTo>
                    <a:pt x="6603" y="17447"/>
                    <a:pt x="6641" y="17498"/>
                    <a:pt x="6686" y="17555"/>
                  </a:cubicBezTo>
                  <a:cubicBezTo>
                    <a:pt x="6635" y="17498"/>
                    <a:pt x="6597" y="17453"/>
                    <a:pt x="6559" y="17390"/>
                  </a:cubicBezTo>
                  <a:close/>
                  <a:moveTo>
                    <a:pt x="6876" y="17600"/>
                  </a:moveTo>
                  <a:cubicBezTo>
                    <a:pt x="6883" y="17606"/>
                    <a:pt x="6889" y="17619"/>
                    <a:pt x="6902" y="17625"/>
                  </a:cubicBezTo>
                  <a:cubicBezTo>
                    <a:pt x="6883" y="17619"/>
                    <a:pt x="6876" y="17612"/>
                    <a:pt x="6870" y="17600"/>
                  </a:cubicBezTo>
                  <a:close/>
                  <a:moveTo>
                    <a:pt x="7003" y="17593"/>
                  </a:moveTo>
                  <a:cubicBezTo>
                    <a:pt x="7003" y="17606"/>
                    <a:pt x="7003" y="17619"/>
                    <a:pt x="6997" y="17631"/>
                  </a:cubicBezTo>
                  <a:cubicBezTo>
                    <a:pt x="6997" y="17619"/>
                    <a:pt x="7003" y="17606"/>
                    <a:pt x="7003" y="17593"/>
                  </a:cubicBezTo>
                  <a:close/>
                  <a:moveTo>
                    <a:pt x="6984" y="17657"/>
                  </a:moveTo>
                  <a:cubicBezTo>
                    <a:pt x="6980" y="17661"/>
                    <a:pt x="6975" y="17666"/>
                    <a:pt x="6969" y="17666"/>
                  </a:cubicBezTo>
                  <a:cubicBezTo>
                    <a:pt x="6966" y="17666"/>
                    <a:pt x="6963" y="17665"/>
                    <a:pt x="6959" y="17663"/>
                  </a:cubicBezTo>
                  <a:cubicBezTo>
                    <a:pt x="6965" y="17663"/>
                    <a:pt x="6972" y="17663"/>
                    <a:pt x="6978" y="17657"/>
                  </a:cubicBezTo>
                  <a:close/>
                  <a:moveTo>
                    <a:pt x="6069" y="17504"/>
                  </a:moveTo>
                  <a:lnTo>
                    <a:pt x="6069" y="17504"/>
                  </a:lnTo>
                  <a:cubicBezTo>
                    <a:pt x="6152" y="17714"/>
                    <a:pt x="6228" y="17924"/>
                    <a:pt x="6311" y="18133"/>
                  </a:cubicBezTo>
                  <a:cubicBezTo>
                    <a:pt x="6228" y="17924"/>
                    <a:pt x="6146" y="17714"/>
                    <a:pt x="6069" y="17504"/>
                  </a:cubicBezTo>
                  <a:close/>
                  <a:moveTo>
                    <a:pt x="6311" y="18133"/>
                  </a:moveTo>
                  <a:lnTo>
                    <a:pt x="6311" y="18133"/>
                  </a:lnTo>
                  <a:cubicBezTo>
                    <a:pt x="6336" y="18203"/>
                    <a:pt x="6368" y="18292"/>
                    <a:pt x="6444" y="18318"/>
                  </a:cubicBezTo>
                  <a:cubicBezTo>
                    <a:pt x="6362" y="18292"/>
                    <a:pt x="6336" y="18203"/>
                    <a:pt x="6311" y="18133"/>
                  </a:cubicBezTo>
                  <a:close/>
                  <a:moveTo>
                    <a:pt x="4865" y="1"/>
                  </a:moveTo>
                  <a:cubicBezTo>
                    <a:pt x="4809" y="1"/>
                    <a:pt x="4754" y="14"/>
                    <a:pt x="4703" y="41"/>
                  </a:cubicBezTo>
                  <a:cubicBezTo>
                    <a:pt x="4690" y="48"/>
                    <a:pt x="4690" y="73"/>
                    <a:pt x="4703" y="86"/>
                  </a:cubicBezTo>
                  <a:cubicBezTo>
                    <a:pt x="4635" y="77"/>
                    <a:pt x="4567" y="73"/>
                    <a:pt x="4500" y="73"/>
                  </a:cubicBezTo>
                  <a:cubicBezTo>
                    <a:pt x="4365" y="73"/>
                    <a:pt x="4231" y="90"/>
                    <a:pt x="4099" y="124"/>
                  </a:cubicBezTo>
                  <a:cubicBezTo>
                    <a:pt x="3972" y="143"/>
                    <a:pt x="3851" y="200"/>
                    <a:pt x="3750" y="283"/>
                  </a:cubicBezTo>
                  <a:cubicBezTo>
                    <a:pt x="3737" y="289"/>
                    <a:pt x="3743" y="314"/>
                    <a:pt x="3762" y="321"/>
                  </a:cubicBezTo>
                  <a:cubicBezTo>
                    <a:pt x="3654" y="359"/>
                    <a:pt x="3546" y="410"/>
                    <a:pt x="3451" y="461"/>
                  </a:cubicBezTo>
                  <a:cubicBezTo>
                    <a:pt x="3375" y="499"/>
                    <a:pt x="3305" y="543"/>
                    <a:pt x="3235" y="588"/>
                  </a:cubicBezTo>
                  <a:cubicBezTo>
                    <a:pt x="3165" y="639"/>
                    <a:pt x="3095" y="696"/>
                    <a:pt x="3038" y="759"/>
                  </a:cubicBezTo>
                  <a:cubicBezTo>
                    <a:pt x="3027" y="775"/>
                    <a:pt x="3039" y="800"/>
                    <a:pt x="3058" y="800"/>
                  </a:cubicBezTo>
                  <a:cubicBezTo>
                    <a:pt x="3062" y="800"/>
                    <a:pt x="3066" y="799"/>
                    <a:pt x="3070" y="797"/>
                  </a:cubicBezTo>
                  <a:cubicBezTo>
                    <a:pt x="3146" y="759"/>
                    <a:pt x="3216" y="721"/>
                    <a:pt x="3286" y="670"/>
                  </a:cubicBezTo>
                  <a:cubicBezTo>
                    <a:pt x="3356" y="632"/>
                    <a:pt x="3426" y="594"/>
                    <a:pt x="3496" y="556"/>
                  </a:cubicBezTo>
                  <a:lnTo>
                    <a:pt x="3496" y="556"/>
                  </a:lnTo>
                  <a:cubicBezTo>
                    <a:pt x="3419" y="613"/>
                    <a:pt x="3343" y="677"/>
                    <a:pt x="3273" y="747"/>
                  </a:cubicBezTo>
                  <a:cubicBezTo>
                    <a:pt x="3089" y="944"/>
                    <a:pt x="2924" y="1217"/>
                    <a:pt x="2905" y="1496"/>
                  </a:cubicBezTo>
                  <a:cubicBezTo>
                    <a:pt x="2905" y="1503"/>
                    <a:pt x="2911" y="1509"/>
                    <a:pt x="2911" y="1509"/>
                  </a:cubicBezTo>
                  <a:cubicBezTo>
                    <a:pt x="2911" y="1522"/>
                    <a:pt x="2905" y="1535"/>
                    <a:pt x="2898" y="1547"/>
                  </a:cubicBezTo>
                  <a:cubicBezTo>
                    <a:pt x="2860" y="1643"/>
                    <a:pt x="2841" y="1744"/>
                    <a:pt x="2847" y="1846"/>
                  </a:cubicBezTo>
                  <a:cubicBezTo>
                    <a:pt x="2847" y="1859"/>
                    <a:pt x="2854" y="1871"/>
                    <a:pt x="2866" y="1871"/>
                  </a:cubicBezTo>
                  <a:cubicBezTo>
                    <a:pt x="2860" y="1922"/>
                    <a:pt x="2854" y="1973"/>
                    <a:pt x="2847" y="2024"/>
                  </a:cubicBezTo>
                  <a:cubicBezTo>
                    <a:pt x="2841" y="2100"/>
                    <a:pt x="2835" y="2183"/>
                    <a:pt x="2841" y="2259"/>
                  </a:cubicBezTo>
                  <a:cubicBezTo>
                    <a:pt x="2835" y="2310"/>
                    <a:pt x="2841" y="2361"/>
                    <a:pt x="2847" y="2412"/>
                  </a:cubicBezTo>
                  <a:cubicBezTo>
                    <a:pt x="2816" y="2513"/>
                    <a:pt x="2797" y="2615"/>
                    <a:pt x="2777" y="2723"/>
                  </a:cubicBezTo>
                  <a:cubicBezTo>
                    <a:pt x="2765" y="2805"/>
                    <a:pt x="2758" y="2888"/>
                    <a:pt x="2752" y="2971"/>
                  </a:cubicBezTo>
                  <a:cubicBezTo>
                    <a:pt x="2746" y="3047"/>
                    <a:pt x="2752" y="3130"/>
                    <a:pt x="2771" y="3206"/>
                  </a:cubicBezTo>
                  <a:cubicBezTo>
                    <a:pt x="2771" y="3212"/>
                    <a:pt x="2777" y="3212"/>
                    <a:pt x="2784" y="3219"/>
                  </a:cubicBezTo>
                  <a:cubicBezTo>
                    <a:pt x="2771" y="3263"/>
                    <a:pt x="2771" y="3314"/>
                    <a:pt x="2784" y="3358"/>
                  </a:cubicBezTo>
                  <a:cubicBezTo>
                    <a:pt x="2784" y="3358"/>
                    <a:pt x="2784" y="3365"/>
                    <a:pt x="2784" y="3365"/>
                  </a:cubicBezTo>
                  <a:cubicBezTo>
                    <a:pt x="2758" y="3422"/>
                    <a:pt x="2746" y="3479"/>
                    <a:pt x="2733" y="3536"/>
                  </a:cubicBezTo>
                  <a:cubicBezTo>
                    <a:pt x="2720" y="3587"/>
                    <a:pt x="2695" y="3663"/>
                    <a:pt x="2733" y="3708"/>
                  </a:cubicBezTo>
                  <a:cubicBezTo>
                    <a:pt x="2737" y="3712"/>
                    <a:pt x="2745" y="3715"/>
                    <a:pt x="2753" y="3715"/>
                  </a:cubicBezTo>
                  <a:cubicBezTo>
                    <a:pt x="2759" y="3715"/>
                    <a:pt x="2766" y="3713"/>
                    <a:pt x="2771" y="3708"/>
                  </a:cubicBezTo>
                  <a:cubicBezTo>
                    <a:pt x="2784" y="3702"/>
                    <a:pt x="2797" y="3682"/>
                    <a:pt x="2803" y="3670"/>
                  </a:cubicBezTo>
                  <a:lnTo>
                    <a:pt x="2803" y="3670"/>
                  </a:lnTo>
                  <a:cubicBezTo>
                    <a:pt x="2797" y="3689"/>
                    <a:pt x="2797" y="3708"/>
                    <a:pt x="2803" y="3727"/>
                  </a:cubicBezTo>
                  <a:lnTo>
                    <a:pt x="2803" y="3733"/>
                  </a:lnTo>
                  <a:cubicBezTo>
                    <a:pt x="2790" y="3822"/>
                    <a:pt x="2784" y="3911"/>
                    <a:pt x="2777" y="3994"/>
                  </a:cubicBezTo>
                  <a:cubicBezTo>
                    <a:pt x="2771" y="4108"/>
                    <a:pt x="2771" y="4223"/>
                    <a:pt x="2777" y="4337"/>
                  </a:cubicBezTo>
                  <a:cubicBezTo>
                    <a:pt x="2777" y="4394"/>
                    <a:pt x="2784" y="4451"/>
                    <a:pt x="2790" y="4509"/>
                  </a:cubicBezTo>
                  <a:cubicBezTo>
                    <a:pt x="2797" y="4572"/>
                    <a:pt x="2809" y="4629"/>
                    <a:pt x="2835" y="4687"/>
                  </a:cubicBezTo>
                  <a:lnTo>
                    <a:pt x="2841" y="4693"/>
                  </a:lnTo>
                  <a:lnTo>
                    <a:pt x="2841" y="4712"/>
                  </a:lnTo>
                  <a:cubicBezTo>
                    <a:pt x="2847" y="4814"/>
                    <a:pt x="2860" y="4915"/>
                    <a:pt x="2879" y="5017"/>
                  </a:cubicBezTo>
                  <a:cubicBezTo>
                    <a:pt x="2879" y="5042"/>
                    <a:pt x="2885" y="5068"/>
                    <a:pt x="2892" y="5093"/>
                  </a:cubicBezTo>
                  <a:cubicBezTo>
                    <a:pt x="2860" y="5157"/>
                    <a:pt x="2841" y="5227"/>
                    <a:pt x="2816" y="5290"/>
                  </a:cubicBezTo>
                  <a:cubicBezTo>
                    <a:pt x="2797" y="5341"/>
                    <a:pt x="2777" y="5392"/>
                    <a:pt x="2758" y="5443"/>
                  </a:cubicBezTo>
                  <a:lnTo>
                    <a:pt x="2733" y="5525"/>
                  </a:lnTo>
                  <a:cubicBezTo>
                    <a:pt x="2727" y="5538"/>
                    <a:pt x="2720" y="5557"/>
                    <a:pt x="2714" y="5570"/>
                  </a:cubicBezTo>
                  <a:cubicBezTo>
                    <a:pt x="2383" y="6110"/>
                    <a:pt x="2250" y="6745"/>
                    <a:pt x="2358" y="7375"/>
                  </a:cubicBezTo>
                  <a:lnTo>
                    <a:pt x="2358" y="7387"/>
                  </a:lnTo>
                  <a:lnTo>
                    <a:pt x="2358" y="7394"/>
                  </a:lnTo>
                  <a:cubicBezTo>
                    <a:pt x="2358" y="7483"/>
                    <a:pt x="2358" y="7572"/>
                    <a:pt x="2364" y="7654"/>
                  </a:cubicBezTo>
                  <a:cubicBezTo>
                    <a:pt x="2377" y="7832"/>
                    <a:pt x="2396" y="8004"/>
                    <a:pt x="2422" y="8175"/>
                  </a:cubicBezTo>
                  <a:cubicBezTo>
                    <a:pt x="2428" y="8213"/>
                    <a:pt x="2434" y="8252"/>
                    <a:pt x="2441" y="8296"/>
                  </a:cubicBezTo>
                  <a:cubicBezTo>
                    <a:pt x="2447" y="8379"/>
                    <a:pt x="2460" y="8455"/>
                    <a:pt x="2466" y="8538"/>
                  </a:cubicBezTo>
                  <a:cubicBezTo>
                    <a:pt x="2498" y="8747"/>
                    <a:pt x="2536" y="8963"/>
                    <a:pt x="2587" y="9173"/>
                  </a:cubicBezTo>
                  <a:cubicBezTo>
                    <a:pt x="2619" y="9281"/>
                    <a:pt x="2644" y="9383"/>
                    <a:pt x="2682" y="9484"/>
                  </a:cubicBezTo>
                  <a:cubicBezTo>
                    <a:pt x="2701" y="9567"/>
                    <a:pt x="2739" y="9643"/>
                    <a:pt x="2797" y="9707"/>
                  </a:cubicBezTo>
                  <a:cubicBezTo>
                    <a:pt x="2822" y="9732"/>
                    <a:pt x="2847" y="9751"/>
                    <a:pt x="2885" y="9764"/>
                  </a:cubicBezTo>
                  <a:cubicBezTo>
                    <a:pt x="2930" y="9955"/>
                    <a:pt x="2994" y="10139"/>
                    <a:pt x="3063" y="10317"/>
                  </a:cubicBezTo>
                  <a:cubicBezTo>
                    <a:pt x="3159" y="10546"/>
                    <a:pt x="3273" y="10768"/>
                    <a:pt x="3419" y="10978"/>
                  </a:cubicBezTo>
                  <a:cubicBezTo>
                    <a:pt x="3438" y="11029"/>
                    <a:pt x="3464" y="11079"/>
                    <a:pt x="3496" y="11137"/>
                  </a:cubicBezTo>
                  <a:cubicBezTo>
                    <a:pt x="3572" y="11283"/>
                    <a:pt x="3661" y="11429"/>
                    <a:pt x="3750" y="11569"/>
                  </a:cubicBezTo>
                  <a:cubicBezTo>
                    <a:pt x="3839" y="11702"/>
                    <a:pt x="3940" y="11836"/>
                    <a:pt x="4042" y="11963"/>
                  </a:cubicBezTo>
                  <a:cubicBezTo>
                    <a:pt x="4074" y="12001"/>
                    <a:pt x="4106" y="12039"/>
                    <a:pt x="4137" y="12071"/>
                  </a:cubicBezTo>
                  <a:cubicBezTo>
                    <a:pt x="4067" y="12122"/>
                    <a:pt x="4004" y="12185"/>
                    <a:pt x="3947" y="12249"/>
                  </a:cubicBezTo>
                  <a:cubicBezTo>
                    <a:pt x="3883" y="12319"/>
                    <a:pt x="3820" y="12382"/>
                    <a:pt x="3750" y="12446"/>
                  </a:cubicBezTo>
                  <a:cubicBezTo>
                    <a:pt x="3686" y="12516"/>
                    <a:pt x="3616" y="12579"/>
                    <a:pt x="3553" y="12643"/>
                  </a:cubicBezTo>
                  <a:lnTo>
                    <a:pt x="3464" y="12719"/>
                  </a:lnTo>
                  <a:cubicBezTo>
                    <a:pt x="3390" y="12671"/>
                    <a:pt x="3307" y="12644"/>
                    <a:pt x="3223" y="12644"/>
                  </a:cubicBezTo>
                  <a:cubicBezTo>
                    <a:pt x="3185" y="12644"/>
                    <a:pt x="3146" y="12650"/>
                    <a:pt x="3108" y="12662"/>
                  </a:cubicBezTo>
                  <a:cubicBezTo>
                    <a:pt x="2994" y="12706"/>
                    <a:pt x="2917" y="12808"/>
                    <a:pt x="2911" y="12929"/>
                  </a:cubicBezTo>
                  <a:lnTo>
                    <a:pt x="2905" y="12929"/>
                  </a:lnTo>
                  <a:cubicBezTo>
                    <a:pt x="2790" y="13011"/>
                    <a:pt x="2803" y="13170"/>
                    <a:pt x="2822" y="13297"/>
                  </a:cubicBezTo>
                  <a:cubicBezTo>
                    <a:pt x="2822" y="13304"/>
                    <a:pt x="2828" y="13310"/>
                    <a:pt x="2835" y="13323"/>
                  </a:cubicBezTo>
                  <a:lnTo>
                    <a:pt x="2752" y="13361"/>
                  </a:lnTo>
                  <a:lnTo>
                    <a:pt x="2466" y="13507"/>
                  </a:lnTo>
                  <a:lnTo>
                    <a:pt x="1875" y="13806"/>
                  </a:lnTo>
                  <a:cubicBezTo>
                    <a:pt x="1481" y="14003"/>
                    <a:pt x="1093" y="14200"/>
                    <a:pt x="699" y="14403"/>
                  </a:cubicBezTo>
                  <a:cubicBezTo>
                    <a:pt x="496" y="14505"/>
                    <a:pt x="293" y="14600"/>
                    <a:pt x="96" y="14721"/>
                  </a:cubicBezTo>
                  <a:cubicBezTo>
                    <a:pt x="93" y="14718"/>
                    <a:pt x="88" y="14716"/>
                    <a:pt x="83" y="14716"/>
                  </a:cubicBezTo>
                  <a:cubicBezTo>
                    <a:pt x="78" y="14716"/>
                    <a:pt x="74" y="14718"/>
                    <a:pt x="70" y="14721"/>
                  </a:cubicBezTo>
                  <a:lnTo>
                    <a:pt x="26" y="14746"/>
                  </a:lnTo>
                  <a:cubicBezTo>
                    <a:pt x="0" y="14765"/>
                    <a:pt x="19" y="14797"/>
                    <a:pt x="39" y="14797"/>
                  </a:cubicBezTo>
                  <a:cubicBezTo>
                    <a:pt x="45" y="14803"/>
                    <a:pt x="51" y="14803"/>
                    <a:pt x="58" y="14803"/>
                  </a:cubicBezTo>
                  <a:cubicBezTo>
                    <a:pt x="45" y="14854"/>
                    <a:pt x="32" y="14905"/>
                    <a:pt x="13" y="14950"/>
                  </a:cubicBezTo>
                  <a:cubicBezTo>
                    <a:pt x="2" y="14982"/>
                    <a:pt x="28" y="15010"/>
                    <a:pt x="56" y="15010"/>
                  </a:cubicBezTo>
                  <a:cubicBezTo>
                    <a:pt x="60" y="15010"/>
                    <a:pt x="65" y="15009"/>
                    <a:pt x="70" y="15007"/>
                  </a:cubicBezTo>
                  <a:cubicBezTo>
                    <a:pt x="534" y="14854"/>
                    <a:pt x="985" y="14676"/>
                    <a:pt x="1437" y="14498"/>
                  </a:cubicBezTo>
                  <a:cubicBezTo>
                    <a:pt x="1888" y="14320"/>
                    <a:pt x="2333" y="14130"/>
                    <a:pt x="2777" y="13926"/>
                  </a:cubicBezTo>
                  <a:cubicBezTo>
                    <a:pt x="3025" y="13818"/>
                    <a:pt x="3273" y="13704"/>
                    <a:pt x="3515" y="13583"/>
                  </a:cubicBezTo>
                  <a:lnTo>
                    <a:pt x="3515" y="13583"/>
                  </a:lnTo>
                  <a:cubicBezTo>
                    <a:pt x="3515" y="13628"/>
                    <a:pt x="3508" y="13666"/>
                    <a:pt x="3496" y="13710"/>
                  </a:cubicBezTo>
                  <a:cubicBezTo>
                    <a:pt x="3470" y="13780"/>
                    <a:pt x="3457" y="13857"/>
                    <a:pt x="3464" y="13939"/>
                  </a:cubicBezTo>
                  <a:cubicBezTo>
                    <a:pt x="3470" y="13996"/>
                    <a:pt x="3515" y="14047"/>
                    <a:pt x="3578" y="14066"/>
                  </a:cubicBezTo>
                  <a:cubicBezTo>
                    <a:pt x="3597" y="14072"/>
                    <a:pt x="3614" y="14074"/>
                    <a:pt x="3631" y="14074"/>
                  </a:cubicBezTo>
                  <a:cubicBezTo>
                    <a:pt x="3755" y="14074"/>
                    <a:pt x="3838" y="13944"/>
                    <a:pt x="3877" y="13837"/>
                  </a:cubicBezTo>
                  <a:cubicBezTo>
                    <a:pt x="3921" y="13723"/>
                    <a:pt x="3940" y="13596"/>
                    <a:pt x="3934" y="13475"/>
                  </a:cubicBezTo>
                  <a:cubicBezTo>
                    <a:pt x="4004" y="13456"/>
                    <a:pt x="4074" y="13431"/>
                    <a:pt x="4150" y="13405"/>
                  </a:cubicBezTo>
                  <a:cubicBezTo>
                    <a:pt x="4220" y="13380"/>
                    <a:pt x="4296" y="13348"/>
                    <a:pt x="4366" y="13323"/>
                  </a:cubicBezTo>
                  <a:cubicBezTo>
                    <a:pt x="4442" y="13297"/>
                    <a:pt x="4512" y="13272"/>
                    <a:pt x="4589" y="13253"/>
                  </a:cubicBezTo>
                  <a:cubicBezTo>
                    <a:pt x="4658" y="13234"/>
                    <a:pt x="4728" y="13208"/>
                    <a:pt x="4798" y="13177"/>
                  </a:cubicBezTo>
                  <a:cubicBezTo>
                    <a:pt x="4805" y="13196"/>
                    <a:pt x="4811" y="13215"/>
                    <a:pt x="4817" y="13234"/>
                  </a:cubicBezTo>
                  <a:cubicBezTo>
                    <a:pt x="4875" y="13418"/>
                    <a:pt x="4925" y="13609"/>
                    <a:pt x="4976" y="13793"/>
                  </a:cubicBezTo>
                  <a:cubicBezTo>
                    <a:pt x="4995" y="13895"/>
                    <a:pt x="5021" y="13990"/>
                    <a:pt x="5040" y="14092"/>
                  </a:cubicBezTo>
                  <a:cubicBezTo>
                    <a:pt x="5046" y="14123"/>
                    <a:pt x="5059" y="14162"/>
                    <a:pt x="5065" y="14200"/>
                  </a:cubicBezTo>
                  <a:lnTo>
                    <a:pt x="5065" y="14365"/>
                  </a:lnTo>
                  <a:cubicBezTo>
                    <a:pt x="5065" y="14536"/>
                    <a:pt x="5078" y="14702"/>
                    <a:pt x="5091" y="14873"/>
                  </a:cubicBezTo>
                  <a:cubicBezTo>
                    <a:pt x="5110" y="15210"/>
                    <a:pt x="5148" y="15553"/>
                    <a:pt x="5199" y="15890"/>
                  </a:cubicBezTo>
                  <a:cubicBezTo>
                    <a:pt x="5249" y="16227"/>
                    <a:pt x="5313" y="16551"/>
                    <a:pt x="5377" y="16881"/>
                  </a:cubicBezTo>
                  <a:cubicBezTo>
                    <a:pt x="5440" y="17199"/>
                    <a:pt x="5504" y="17523"/>
                    <a:pt x="5599" y="17835"/>
                  </a:cubicBezTo>
                  <a:cubicBezTo>
                    <a:pt x="5631" y="17987"/>
                    <a:pt x="5720" y="18127"/>
                    <a:pt x="5834" y="18229"/>
                  </a:cubicBezTo>
                  <a:cubicBezTo>
                    <a:pt x="5914" y="18291"/>
                    <a:pt x="6009" y="18325"/>
                    <a:pt x="6107" y="18325"/>
                  </a:cubicBezTo>
                  <a:cubicBezTo>
                    <a:pt x="6149" y="18325"/>
                    <a:pt x="6192" y="18318"/>
                    <a:pt x="6234" y="18305"/>
                  </a:cubicBezTo>
                  <a:lnTo>
                    <a:pt x="6241" y="18305"/>
                  </a:lnTo>
                  <a:cubicBezTo>
                    <a:pt x="6285" y="18381"/>
                    <a:pt x="6362" y="18438"/>
                    <a:pt x="6451" y="18451"/>
                  </a:cubicBezTo>
                  <a:cubicBezTo>
                    <a:pt x="6540" y="18451"/>
                    <a:pt x="6622" y="18394"/>
                    <a:pt x="6654" y="18305"/>
                  </a:cubicBezTo>
                  <a:cubicBezTo>
                    <a:pt x="6686" y="18197"/>
                    <a:pt x="6717" y="18089"/>
                    <a:pt x="6730" y="17974"/>
                  </a:cubicBezTo>
                  <a:cubicBezTo>
                    <a:pt x="6749" y="17879"/>
                    <a:pt x="6762" y="17777"/>
                    <a:pt x="6775" y="17682"/>
                  </a:cubicBezTo>
                  <a:lnTo>
                    <a:pt x="6775" y="17688"/>
                  </a:lnTo>
                  <a:cubicBezTo>
                    <a:pt x="6832" y="17803"/>
                    <a:pt x="6902" y="17917"/>
                    <a:pt x="6972" y="18025"/>
                  </a:cubicBezTo>
                  <a:cubicBezTo>
                    <a:pt x="7027" y="18126"/>
                    <a:pt x="7083" y="18236"/>
                    <a:pt x="7194" y="18236"/>
                  </a:cubicBezTo>
                  <a:cubicBezTo>
                    <a:pt x="7210" y="18236"/>
                    <a:pt x="7227" y="18233"/>
                    <a:pt x="7245" y="18229"/>
                  </a:cubicBezTo>
                  <a:cubicBezTo>
                    <a:pt x="7391" y="18197"/>
                    <a:pt x="7436" y="18063"/>
                    <a:pt x="7467" y="17949"/>
                  </a:cubicBezTo>
                  <a:cubicBezTo>
                    <a:pt x="7505" y="17803"/>
                    <a:pt x="7537" y="17657"/>
                    <a:pt x="7569" y="17511"/>
                  </a:cubicBezTo>
                  <a:cubicBezTo>
                    <a:pt x="7683" y="16913"/>
                    <a:pt x="7709" y="16303"/>
                    <a:pt x="7639" y="15699"/>
                  </a:cubicBezTo>
                  <a:cubicBezTo>
                    <a:pt x="7620" y="15528"/>
                    <a:pt x="7594" y="15356"/>
                    <a:pt x="7563" y="15191"/>
                  </a:cubicBezTo>
                  <a:cubicBezTo>
                    <a:pt x="7537" y="15064"/>
                    <a:pt x="7505" y="14937"/>
                    <a:pt x="7461" y="14816"/>
                  </a:cubicBezTo>
                  <a:cubicBezTo>
                    <a:pt x="7429" y="14594"/>
                    <a:pt x="7391" y="14371"/>
                    <a:pt x="7353" y="14149"/>
                  </a:cubicBezTo>
                  <a:cubicBezTo>
                    <a:pt x="7302" y="13812"/>
                    <a:pt x="7219" y="13482"/>
                    <a:pt x="7118" y="13164"/>
                  </a:cubicBezTo>
                  <a:cubicBezTo>
                    <a:pt x="7061" y="12986"/>
                    <a:pt x="6984" y="12814"/>
                    <a:pt x="6902" y="12649"/>
                  </a:cubicBezTo>
                  <a:lnTo>
                    <a:pt x="6889" y="12630"/>
                  </a:lnTo>
                  <a:lnTo>
                    <a:pt x="6921" y="12624"/>
                  </a:lnTo>
                  <a:lnTo>
                    <a:pt x="6984" y="12605"/>
                  </a:lnTo>
                  <a:lnTo>
                    <a:pt x="7010" y="12598"/>
                  </a:lnTo>
                  <a:lnTo>
                    <a:pt x="7029" y="12598"/>
                  </a:lnTo>
                  <a:cubicBezTo>
                    <a:pt x="7054" y="12598"/>
                    <a:pt x="7080" y="12592"/>
                    <a:pt x="7111" y="12586"/>
                  </a:cubicBezTo>
                  <a:lnTo>
                    <a:pt x="7156" y="12579"/>
                  </a:lnTo>
                  <a:cubicBezTo>
                    <a:pt x="7162" y="12617"/>
                    <a:pt x="7169" y="12655"/>
                    <a:pt x="7175" y="12694"/>
                  </a:cubicBezTo>
                  <a:cubicBezTo>
                    <a:pt x="7188" y="12789"/>
                    <a:pt x="7213" y="12884"/>
                    <a:pt x="7239" y="12980"/>
                  </a:cubicBezTo>
                  <a:cubicBezTo>
                    <a:pt x="7251" y="13049"/>
                    <a:pt x="7296" y="13113"/>
                    <a:pt x="7353" y="13157"/>
                  </a:cubicBezTo>
                  <a:cubicBezTo>
                    <a:pt x="7376" y="13169"/>
                    <a:pt x="7402" y="13175"/>
                    <a:pt x="7428" y="13175"/>
                  </a:cubicBezTo>
                  <a:cubicBezTo>
                    <a:pt x="7472" y="13175"/>
                    <a:pt x="7515" y="13158"/>
                    <a:pt x="7544" y="13126"/>
                  </a:cubicBezTo>
                  <a:cubicBezTo>
                    <a:pt x="7601" y="13056"/>
                    <a:pt x="7620" y="12973"/>
                    <a:pt x="7607" y="12884"/>
                  </a:cubicBezTo>
                  <a:cubicBezTo>
                    <a:pt x="7601" y="12789"/>
                    <a:pt x="7594" y="12694"/>
                    <a:pt x="7575" y="12598"/>
                  </a:cubicBezTo>
                  <a:cubicBezTo>
                    <a:pt x="7569" y="12560"/>
                    <a:pt x="7563" y="12528"/>
                    <a:pt x="7550" y="12490"/>
                  </a:cubicBezTo>
                  <a:cubicBezTo>
                    <a:pt x="7607" y="12478"/>
                    <a:pt x="7671" y="12465"/>
                    <a:pt x="7728" y="12446"/>
                  </a:cubicBezTo>
                  <a:cubicBezTo>
                    <a:pt x="8141" y="12414"/>
                    <a:pt x="8548" y="12344"/>
                    <a:pt x="8948" y="12223"/>
                  </a:cubicBezTo>
                  <a:cubicBezTo>
                    <a:pt x="9170" y="12160"/>
                    <a:pt x="9393" y="12084"/>
                    <a:pt x="9609" y="11995"/>
                  </a:cubicBezTo>
                  <a:cubicBezTo>
                    <a:pt x="9717" y="11950"/>
                    <a:pt x="9825" y="11906"/>
                    <a:pt x="9927" y="11861"/>
                  </a:cubicBezTo>
                  <a:cubicBezTo>
                    <a:pt x="10016" y="11829"/>
                    <a:pt x="10098" y="11778"/>
                    <a:pt x="10162" y="11709"/>
                  </a:cubicBezTo>
                  <a:cubicBezTo>
                    <a:pt x="10219" y="11626"/>
                    <a:pt x="10200" y="11518"/>
                    <a:pt x="10124" y="11461"/>
                  </a:cubicBezTo>
                  <a:cubicBezTo>
                    <a:pt x="10075" y="11431"/>
                    <a:pt x="10020" y="11416"/>
                    <a:pt x="9964" y="11416"/>
                  </a:cubicBezTo>
                  <a:cubicBezTo>
                    <a:pt x="9902" y="11416"/>
                    <a:pt x="9840" y="11434"/>
                    <a:pt x="9787" y="11467"/>
                  </a:cubicBezTo>
                  <a:cubicBezTo>
                    <a:pt x="9787" y="11473"/>
                    <a:pt x="9780" y="11473"/>
                    <a:pt x="9780" y="11480"/>
                  </a:cubicBezTo>
                  <a:lnTo>
                    <a:pt x="9672" y="11499"/>
                  </a:lnTo>
                  <a:cubicBezTo>
                    <a:pt x="9571" y="11524"/>
                    <a:pt x="9469" y="11543"/>
                    <a:pt x="9374" y="11569"/>
                  </a:cubicBezTo>
                  <a:cubicBezTo>
                    <a:pt x="9177" y="11620"/>
                    <a:pt x="8980" y="11670"/>
                    <a:pt x="8789" y="11728"/>
                  </a:cubicBezTo>
                  <a:cubicBezTo>
                    <a:pt x="8618" y="11778"/>
                    <a:pt x="8452" y="11836"/>
                    <a:pt x="8287" y="11893"/>
                  </a:cubicBezTo>
                  <a:cubicBezTo>
                    <a:pt x="8319" y="11848"/>
                    <a:pt x="8319" y="11785"/>
                    <a:pt x="8281" y="11734"/>
                  </a:cubicBezTo>
                  <a:cubicBezTo>
                    <a:pt x="8281" y="11728"/>
                    <a:pt x="8281" y="11715"/>
                    <a:pt x="8274" y="11709"/>
                  </a:cubicBezTo>
                  <a:cubicBezTo>
                    <a:pt x="8236" y="11632"/>
                    <a:pt x="8173" y="11575"/>
                    <a:pt x="8103" y="11537"/>
                  </a:cubicBezTo>
                  <a:cubicBezTo>
                    <a:pt x="8074" y="11531"/>
                    <a:pt x="8046" y="11527"/>
                    <a:pt x="8018" y="11527"/>
                  </a:cubicBezTo>
                  <a:cubicBezTo>
                    <a:pt x="7990" y="11527"/>
                    <a:pt x="7963" y="11531"/>
                    <a:pt x="7938" y="11537"/>
                  </a:cubicBezTo>
                  <a:cubicBezTo>
                    <a:pt x="7919" y="11531"/>
                    <a:pt x="7899" y="11524"/>
                    <a:pt x="7880" y="11518"/>
                  </a:cubicBezTo>
                  <a:cubicBezTo>
                    <a:pt x="7836" y="11499"/>
                    <a:pt x="7791" y="11493"/>
                    <a:pt x="7747" y="11486"/>
                  </a:cubicBezTo>
                  <a:cubicBezTo>
                    <a:pt x="7729" y="11484"/>
                    <a:pt x="7711" y="11482"/>
                    <a:pt x="7694" y="11482"/>
                  </a:cubicBezTo>
                  <a:cubicBezTo>
                    <a:pt x="7623" y="11482"/>
                    <a:pt x="7555" y="11503"/>
                    <a:pt x="7499" y="11543"/>
                  </a:cubicBezTo>
                  <a:cubicBezTo>
                    <a:pt x="7436" y="11588"/>
                    <a:pt x="7391" y="11651"/>
                    <a:pt x="7372" y="11721"/>
                  </a:cubicBezTo>
                  <a:cubicBezTo>
                    <a:pt x="7359" y="11753"/>
                    <a:pt x="7353" y="11785"/>
                    <a:pt x="7347" y="11810"/>
                  </a:cubicBezTo>
                  <a:lnTo>
                    <a:pt x="7340" y="11798"/>
                  </a:lnTo>
                  <a:cubicBezTo>
                    <a:pt x="7328" y="11753"/>
                    <a:pt x="7308" y="11709"/>
                    <a:pt x="7296" y="11664"/>
                  </a:cubicBezTo>
                  <a:cubicBezTo>
                    <a:pt x="7289" y="11626"/>
                    <a:pt x="7270" y="11588"/>
                    <a:pt x="7251" y="11550"/>
                  </a:cubicBezTo>
                  <a:cubicBezTo>
                    <a:pt x="7537" y="11105"/>
                    <a:pt x="7753" y="10622"/>
                    <a:pt x="7893" y="10107"/>
                  </a:cubicBezTo>
                  <a:cubicBezTo>
                    <a:pt x="7931" y="9974"/>
                    <a:pt x="7976" y="9834"/>
                    <a:pt x="8007" y="9700"/>
                  </a:cubicBezTo>
                  <a:cubicBezTo>
                    <a:pt x="8046" y="9561"/>
                    <a:pt x="8071" y="9421"/>
                    <a:pt x="8084" y="9281"/>
                  </a:cubicBezTo>
                  <a:cubicBezTo>
                    <a:pt x="8084" y="9253"/>
                    <a:pt x="8064" y="9235"/>
                    <a:pt x="8043" y="9235"/>
                  </a:cubicBezTo>
                  <a:cubicBezTo>
                    <a:pt x="8039" y="9235"/>
                    <a:pt x="8036" y="9236"/>
                    <a:pt x="8033" y="9237"/>
                  </a:cubicBezTo>
                  <a:cubicBezTo>
                    <a:pt x="8141" y="8925"/>
                    <a:pt x="8198" y="8607"/>
                    <a:pt x="8217" y="8283"/>
                  </a:cubicBezTo>
                  <a:cubicBezTo>
                    <a:pt x="8217" y="8163"/>
                    <a:pt x="8211" y="8048"/>
                    <a:pt x="8192" y="7934"/>
                  </a:cubicBezTo>
                  <a:cubicBezTo>
                    <a:pt x="8185" y="7832"/>
                    <a:pt x="8160" y="7737"/>
                    <a:pt x="8116" y="7648"/>
                  </a:cubicBezTo>
                  <a:cubicBezTo>
                    <a:pt x="8173" y="7495"/>
                    <a:pt x="8211" y="7336"/>
                    <a:pt x="8217" y="7171"/>
                  </a:cubicBezTo>
                  <a:cubicBezTo>
                    <a:pt x="8230" y="7063"/>
                    <a:pt x="8230" y="6955"/>
                    <a:pt x="8217" y="6847"/>
                  </a:cubicBezTo>
                  <a:cubicBezTo>
                    <a:pt x="8306" y="6409"/>
                    <a:pt x="8204" y="5938"/>
                    <a:pt x="8027" y="5544"/>
                  </a:cubicBezTo>
                  <a:cubicBezTo>
                    <a:pt x="7823" y="5119"/>
                    <a:pt x="7512" y="4756"/>
                    <a:pt x="7124" y="4502"/>
                  </a:cubicBezTo>
                  <a:cubicBezTo>
                    <a:pt x="6997" y="4420"/>
                    <a:pt x="6864" y="4343"/>
                    <a:pt x="6730" y="4286"/>
                  </a:cubicBezTo>
                  <a:cubicBezTo>
                    <a:pt x="6743" y="4267"/>
                    <a:pt x="6756" y="4242"/>
                    <a:pt x="6762" y="4223"/>
                  </a:cubicBezTo>
                  <a:cubicBezTo>
                    <a:pt x="6787" y="4178"/>
                    <a:pt x="6800" y="4127"/>
                    <a:pt x="6813" y="4076"/>
                  </a:cubicBezTo>
                  <a:cubicBezTo>
                    <a:pt x="6870" y="3987"/>
                    <a:pt x="6908" y="3892"/>
                    <a:pt x="6934" y="3790"/>
                  </a:cubicBezTo>
                  <a:cubicBezTo>
                    <a:pt x="7048" y="3651"/>
                    <a:pt x="7118" y="3485"/>
                    <a:pt x="7137" y="3308"/>
                  </a:cubicBezTo>
                  <a:cubicBezTo>
                    <a:pt x="7143" y="3308"/>
                    <a:pt x="7156" y="3301"/>
                    <a:pt x="7156" y="3295"/>
                  </a:cubicBezTo>
                  <a:cubicBezTo>
                    <a:pt x="7219" y="3123"/>
                    <a:pt x="7258" y="2945"/>
                    <a:pt x="7258" y="2761"/>
                  </a:cubicBezTo>
                  <a:cubicBezTo>
                    <a:pt x="7397" y="2755"/>
                    <a:pt x="7537" y="2729"/>
                    <a:pt x="7677" y="2697"/>
                  </a:cubicBezTo>
                  <a:cubicBezTo>
                    <a:pt x="7747" y="2678"/>
                    <a:pt x="7817" y="2659"/>
                    <a:pt x="7887" y="2634"/>
                  </a:cubicBezTo>
                  <a:cubicBezTo>
                    <a:pt x="7957" y="2615"/>
                    <a:pt x="8027" y="2583"/>
                    <a:pt x="8084" y="2539"/>
                  </a:cubicBezTo>
                  <a:cubicBezTo>
                    <a:pt x="8090" y="2526"/>
                    <a:pt x="8090" y="2513"/>
                    <a:pt x="8090" y="2500"/>
                  </a:cubicBezTo>
                  <a:cubicBezTo>
                    <a:pt x="8160" y="2500"/>
                    <a:pt x="8249" y="2450"/>
                    <a:pt x="8204" y="2367"/>
                  </a:cubicBezTo>
                  <a:cubicBezTo>
                    <a:pt x="8173" y="2323"/>
                    <a:pt x="8135" y="2291"/>
                    <a:pt x="8084" y="2265"/>
                  </a:cubicBezTo>
                  <a:cubicBezTo>
                    <a:pt x="8033" y="2221"/>
                    <a:pt x="7976" y="2183"/>
                    <a:pt x="7919" y="2151"/>
                  </a:cubicBezTo>
                  <a:cubicBezTo>
                    <a:pt x="7696" y="2011"/>
                    <a:pt x="7461" y="1897"/>
                    <a:pt x="7219" y="1801"/>
                  </a:cubicBezTo>
                  <a:cubicBezTo>
                    <a:pt x="7128" y="1750"/>
                    <a:pt x="7026" y="1724"/>
                    <a:pt x="6928" y="1724"/>
                  </a:cubicBezTo>
                  <a:cubicBezTo>
                    <a:pt x="6917" y="1724"/>
                    <a:pt x="6906" y="1725"/>
                    <a:pt x="6895" y="1725"/>
                  </a:cubicBezTo>
                  <a:cubicBezTo>
                    <a:pt x="6895" y="1725"/>
                    <a:pt x="6895" y="1719"/>
                    <a:pt x="6895" y="1719"/>
                  </a:cubicBezTo>
                  <a:cubicBezTo>
                    <a:pt x="6825" y="1554"/>
                    <a:pt x="6749" y="1395"/>
                    <a:pt x="6654" y="1236"/>
                  </a:cubicBezTo>
                  <a:cubicBezTo>
                    <a:pt x="6609" y="1166"/>
                    <a:pt x="6559" y="1090"/>
                    <a:pt x="6508" y="1020"/>
                  </a:cubicBezTo>
                  <a:cubicBezTo>
                    <a:pt x="6457" y="944"/>
                    <a:pt x="6400" y="874"/>
                    <a:pt x="6330" y="816"/>
                  </a:cubicBezTo>
                  <a:cubicBezTo>
                    <a:pt x="6323" y="810"/>
                    <a:pt x="6314" y="807"/>
                    <a:pt x="6304" y="807"/>
                  </a:cubicBezTo>
                  <a:cubicBezTo>
                    <a:pt x="6295" y="807"/>
                    <a:pt x="6285" y="810"/>
                    <a:pt x="6279" y="816"/>
                  </a:cubicBezTo>
                  <a:cubicBezTo>
                    <a:pt x="6285" y="804"/>
                    <a:pt x="6285" y="791"/>
                    <a:pt x="6279" y="778"/>
                  </a:cubicBezTo>
                  <a:cubicBezTo>
                    <a:pt x="6273" y="753"/>
                    <a:pt x="6254" y="727"/>
                    <a:pt x="6234" y="708"/>
                  </a:cubicBezTo>
                  <a:cubicBezTo>
                    <a:pt x="6215" y="683"/>
                    <a:pt x="6196" y="664"/>
                    <a:pt x="6171" y="651"/>
                  </a:cubicBezTo>
                  <a:cubicBezTo>
                    <a:pt x="6126" y="613"/>
                    <a:pt x="6082" y="581"/>
                    <a:pt x="6037" y="550"/>
                  </a:cubicBezTo>
                  <a:cubicBezTo>
                    <a:pt x="5987" y="524"/>
                    <a:pt x="5936" y="492"/>
                    <a:pt x="5885" y="473"/>
                  </a:cubicBezTo>
                  <a:cubicBezTo>
                    <a:pt x="5834" y="442"/>
                    <a:pt x="5777" y="429"/>
                    <a:pt x="5720" y="422"/>
                  </a:cubicBezTo>
                  <a:cubicBezTo>
                    <a:pt x="5701" y="403"/>
                    <a:pt x="5682" y="378"/>
                    <a:pt x="5656" y="353"/>
                  </a:cubicBezTo>
                  <a:cubicBezTo>
                    <a:pt x="5555" y="238"/>
                    <a:pt x="5427" y="149"/>
                    <a:pt x="5288" y="92"/>
                  </a:cubicBezTo>
                  <a:cubicBezTo>
                    <a:pt x="5284" y="90"/>
                    <a:pt x="5281" y="89"/>
                    <a:pt x="5277" y="89"/>
                  </a:cubicBezTo>
                  <a:cubicBezTo>
                    <a:pt x="5258" y="89"/>
                    <a:pt x="5247" y="119"/>
                    <a:pt x="5269" y="130"/>
                  </a:cubicBezTo>
                  <a:lnTo>
                    <a:pt x="5275" y="136"/>
                  </a:lnTo>
                  <a:lnTo>
                    <a:pt x="5237" y="111"/>
                  </a:lnTo>
                  <a:cubicBezTo>
                    <a:pt x="5154" y="67"/>
                    <a:pt x="5065" y="35"/>
                    <a:pt x="4970" y="16"/>
                  </a:cubicBezTo>
                  <a:cubicBezTo>
                    <a:pt x="4936" y="6"/>
                    <a:pt x="4900" y="1"/>
                    <a:pt x="486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6" name="Google Shape;836;p39"/>
            <p:cNvGrpSpPr/>
            <p:nvPr/>
          </p:nvGrpSpPr>
          <p:grpSpPr>
            <a:xfrm>
              <a:off x="1847731" y="1289554"/>
              <a:ext cx="1813913" cy="3273062"/>
              <a:chOff x="-434244" y="1289554"/>
              <a:chExt cx="1813913" cy="3273062"/>
            </a:xfrm>
          </p:grpSpPr>
          <p:sp>
            <p:nvSpPr>
              <p:cNvPr id="837" name="Google Shape;837;p39"/>
              <p:cNvSpPr/>
              <p:nvPr/>
            </p:nvSpPr>
            <p:spPr>
              <a:xfrm>
                <a:off x="572737" y="1709059"/>
                <a:ext cx="30155" cy="80000"/>
              </a:xfrm>
              <a:custGeom>
                <a:rect b="b" l="l" r="r" t="t"/>
                <a:pathLst>
                  <a:path extrusionOk="0" h="451" w="170">
                    <a:moveTo>
                      <a:pt x="109" y="1"/>
                    </a:moveTo>
                    <a:cubicBezTo>
                      <a:pt x="91" y="1"/>
                      <a:pt x="75" y="12"/>
                      <a:pt x="75" y="27"/>
                    </a:cubicBezTo>
                    <a:cubicBezTo>
                      <a:pt x="75" y="66"/>
                      <a:pt x="75" y="97"/>
                      <a:pt x="81" y="135"/>
                    </a:cubicBezTo>
                    <a:cubicBezTo>
                      <a:pt x="87" y="167"/>
                      <a:pt x="87" y="199"/>
                      <a:pt x="81" y="231"/>
                    </a:cubicBezTo>
                    <a:cubicBezTo>
                      <a:pt x="75" y="294"/>
                      <a:pt x="49" y="358"/>
                      <a:pt x="11" y="415"/>
                    </a:cubicBezTo>
                    <a:cubicBezTo>
                      <a:pt x="1" y="431"/>
                      <a:pt x="15" y="450"/>
                      <a:pt x="32" y="450"/>
                    </a:cubicBezTo>
                    <a:cubicBezTo>
                      <a:pt x="35" y="450"/>
                      <a:pt x="39" y="449"/>
                      <a:pt x="43" y="447"/>
                    </a:cubicBezTo>
                    <a:cubicBezTo>
                      <a:pt x="100" y="390"/>
                      <a:pt x="144" y="326"/>
                      <a:pt x="163" y="243"/>
                    </a:cubicBezTo>
                    <a:cubicBezTo>
                      <a:pt x="170" y="205"/>
                      <a:pt x="170" y="167"/>
                      <a:pt x="170" y="129"/>
                    </a:cubicBezTo>
                    <a:cubicBezTo>
                      <a:pt x="170" y="91"/>
                      <a:pt x="163" y="47"/>
                      <a:pt x="138" y="15"/>
                    </a:cubicBezTo>
                    <a:cubicBezTo>
                      <a:pt x="131" y="5"/>
                      <a:pt x="120" y="1"/>
                      <a:pt x="109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9"/>
              <p:cNvSpPr/>
              <p:nvPr/>
            </p:nvSpPr>
            <p:spPr>
              <a:xfrm>
                <a:off x="567770" y="1677840"/>
                <a:ext cx="21995" cy="17916"/>
              </a:xfrm>
              <a:custGeom>
                <a:rect b="b" l="l" r="r" t="t"/>
                <a:pathLst>
                  <a:path extrusionOk="0" h="101" w="124">
                    <a:moveTo>
                      <a:pt x="33" y="0"/>
                    </a:moveTo>
                    <a:cubicBezTo>
                      <a:pt x="20" y="0"/>
                      <a:pt x="14" y="0"/>
                      <a:pt x="7" y="6"/>
                    </a:cubicBezTo>
                    <a:cubicBezTo>
                      <a:pt x="1" y="13"/>
                      <a:pt x="1" y="19"/>
                      <a:pt x="7" y="26"/>
                    </a:cubicBezTo>
                    <a:cubicBezTo>
                      <a:pt x="14" y="32"/>
                      <a:pt x="20" y="38"/>
                      <a:pt x="20" y="45"/>
                    </a:cubicBezTo>
                    <a:lnTo>
                      <a:pt x="39" y="64"/>
                    </a:lnTo>
                    <a:lnTo>
                      <a:pt x="45" y="70"/>
                    </a:lnTo>
                    <a:lnTo>
                      <a:pt x="58" y="76"/>
                    </a:lnTo>
                    <a:lnTo>
                      <a:pt x="71" y="95"/>
                    </a:lnTo>
                    <a:cubicBezTo>
                      <a:pt x="76" y="99"/>
                      <a:pt x="81" y="100"/>
                      <a:pt x="86" y="100"/>
                    </a:cubicBezTo>
                    <a:cubicBezTo>
                      <a:pt x="110" y="100"/>
                      <a:pt x="124" y="67"/>
                      <a:pt x="103" y="51"/>
                    </a:cubicBezTo>
                    <a:lnTo>
                      <a:pt x="90" y="38"/>
                    </a:lnTo>
                    <a:lnTo>
                      <a:pt x="77" y="32"/>
                    </a:lnTo>
                    <a:lnTo>
                      <a:pt x="71" y="26"/>
                    </a:lnTo>
                    <a:lnTo>
                      <a:pt x="52" y="1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9"/>
              <p:cNvSpPr/>
              <p:nvPr/>
            </p:nvSpPr>
            <p:spPr>
              <a:xfrm>
                <a:off x="461875" y="1678018"/>
                <a:ext cx="117427" cy="119556"/>
              </a:xfrm>
              <a:custGeom>
                <a:rect b="b" l="l" r="r" t="t"/>
                <a:pathLst>
                  <a:path extrusionOk="0" h="674" w="662">
                    <a:moveTo>
                      <a:pt x="366" y="276"/>
                    </a:moveTo>
                    <a:cubicBezTo>
                      <a:pt x="380" y="276"/>
                      <a:pt x="394" y="279"/>
                      <a:pt x="407" y="285"/>
                    </a:cubicBezTo>
                    <a:cubicBezTo>
                      <a:pt x="426" y="298"/>
                      <a:pt x="445" y="317"/>
                      <a:pt x="452" y="336"/>
                    </a:cubicBezTo>
                    <a:cubicBezTo>
                      <a:pt x="452" y="349"/>
                      <a:pt x="445" y="361"/>
                      <a:pt x="433" y="368"/>
                    </a:cubicBezTo>
                    <a:cubicBezTo>
                      <a:pt x="414" y="387"/>
                      <a:pt x="382" y="393"/>
                      <a:pt x="356" y="393"/>
                    </a:cubicBezTo>
                    <a:cubicBezTo>
                      <a:pt x="350" y="393"/>
                      <a:pt x="350" y="387"/>
                      <a:pt x="344" y="387"/>
                    </a:cubicBezTo>
                    <a:cubicBezTo>
                      <a:pt x="337" y="380"/>
                      <a:pt x="331" y="380"/>
                      <a:pt x="331" y="374"/>
                    </a:cubicBezTo>
                    <a:cubicBezTo>
                      <a:pt x="331" y="375"/>
                      <a:pt x="331" y="376"/>
                      <a:pt x="330" y="376"/>
                    </a:cubicBezTo>
                    <a:cubicBezTo>
                      <a:pt x="328" y="376"/>
                      <a:pt x="323" y="366"/>
                      <a:pt x="318" y="361"/>
                    </a:cubicBezTo>
                    <a:cubicBezTo>
                      <a:pt x="318" y="361"/>
                      <a:pt x="318" y="355"/>
                      <a:pt x="312" y="349"/>
                    </a:cubicBezTo>
                    <a:cubicBezTo>
                      <a:pt x="312" y="342"/>
                      <a:pt x="312" y="336"/>
                      <a:pt x="312" y="330"/>
                    </a:cubicBezTo>
                    <a:cubicBezTo>
                      <a:pt x="312" y="330"/>
                      <a:pt x="312" y="310"/>
                      <a:pt x="312" y="304"/>
                    </a:cubicBezTo>
                    <a:cubicBezTo>
                      <a:pt x="312" y="305"/>
                      <a:pt x="312" y="306"/>
                      <a:pt x="312" y="306"/>
                    </a:cubicBezTo>
                    <a:cubicBezTo>
                      <a:pt x="312" y="306"/>
                      <a:pt x="313" y="298"/>
                      <a:pt x="318" y="298"/>
                    </a:cubicBezTo>
                    <a:cubicBezTo>
                      <a:pt x="321" y="291"/>
                      <a:pt x="321" y="291"/>
                      <a:pt x="321" y="291"/>
                    </a:cubicBezTo>
                    <a:cubicBezTo>
                      <a:pt x="321" y="291"/>
                      <a:pt x="321" y="291"/>
                      <a:pt x="325" y="285"/>
                    </a:cubicBezTo>
                    <a:cubicBezTo>
                      <a:pt x="337" y="279"/>
                      <a:pt x="352" y="276"/>
                      <a:pt x="366" y="276"/>
                    </a:cubicBezTo>
                    <a:close/>
                    <a:moveTo>
                      <a:pt x="350" y="1"/>
                    </a:moveTo>
                    <a:cubicBezTo>
                      <a:pt x="285" y="1"/>
                      <a:pt x="220" y="18"/>
                      <a:pt x="159" y="56"/>
                    </a:cubicBezTo>
                    <a:cubicBezTo>
                      <a:pt x="64" y="113"/>
                      <a:pt x="7" y="215"/>
                      <a:pt x="0" y="330"/>
                    </a:cubicBezTo>
                    <a:cubicBezTo>
                      <a:pt x="0" y="444"/>
                      <a:pt x="51" y="552"/>
                      <a:pt x="147" y="615"/>
                    </a:cubicBezTo>
                    <a:cubicBezTo>
                      <a:pt x="204" y="654"/>
                      <a:pt x="271" y="674"/>
                      <a:pt x="337" y="674"/>
                    </a:cubicBezTo>
                    <a:cubicBezTo>
                      <a:pt x="380" y="674"/>
                      <a:pt x="424" y="665"/>
                      <a:pt x="464" y="647"/>
                    </a:cubicBezTo>
                    <a:cubicBezTo>
                      <a:pt x="579" y="603"/>
                      <a:pt x="655" y="495"/>
                      <a:pt x="661" y="374"/>
                    </a:cubicBezTo>
                    <a:cubicBezTo>
                      <a:pt x="661" y="349"/>
                      <a:pt x="661" y="323"/>
                      <a:pt x="655" y="304"/>
                    </a:cubicBezTo>
                    <a:cubicBezTo>
                      <a:pt x="661" y="183"/>
                      <a:pt x="591" y="75"/>
                      <a:pt x="483" y="25"/>
                    </a:cubicBezTo>
                    <a:cubicBezTo>
                      <a:pt x="440" y="9"/>
                      <a:pt x="395" y="1"/>
                      <a:pt x="350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9"/>
              <p:cNvSpPr/>
              <p:nvPr/>
            </p:nvSpPr>
            <p:spPr>
              <a:xfrm>
                <a:off x="595974" y="1700368"/>
                <a:ext cx="177" cy="17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9"/>
              <p:cNvSpPr/>
              <p:nvPr/>
            </p:nvSpPr>
            <p:spPr>
              <a:xfrm>
                <a:off x="589233" y="1685645"/>
                <a:ext cx="31751" cy="47893"/>
              </a:xfrm>
              <a:custGeom>
                <a:rect b="b" l="l" r="r" t="t"/>
                <a:pathLst>
                  <a:path extrusionOk="0" h="270" w="179">
                    <a:moveTo>
                      <a:pt x="20" y="1"/>
                    </a:moveTo>
                    <a:cubicBezTo>
                      <a:pt x="7" y="1"/>
                      <a:pt x="1" y="13"/>
                      <a:pt x="1" y="20"/>
                    </a:cubicBezTo>
                    <a:cubicBezTo>
                      <a:pt x="1" y="32"/>
                      <a:pt x="7" y="39"/>
                      <a:pt x="7" y="45"/>
                    </a:cubicBezTo>
                    <a:lnTo>
                      <a:pt x="26" y="58"/>
                    </a:lnTo>
                    <a:lnTo>
                      <a:pt x="39" y="83"/>
                    </a:lnTo>
                    <a:lnTo>
                      <a:pt x="45" y="90"/>
                    </a:lnTo>
                    <a:cubicBezTo>
                      <a:pt x="45" y="90"/>
                      <a:pt x="51" y="96"/>
                      <a:pt x="51" y="102"/>
                    </a:cubicBezTo>
                    <a:cubicBezTo>
                      <a:pt x="51" y="109"/>
                      <a:pt x="58" y="115"/>
                      <a:pt x="58" y="115"/>
                    </a:cubicBezTo>
                    <a:lnTo>
                      <a:pt x="58" y="128"/>
                    </a:lnTo>
                    <a:cubicBezTo>
                      <a:pt x="58" y="140"/>
                      <a:pt x="70" y="153"/>
                      <a:pt x="90" y="153"/>
                    </a:cubicBezTo>
                    <a:lnTo>
                      <a:pt x="96" y="153"/>
                    </a:lnTo>
                    <a:cubicBezTo>
                      <a:pt x="96" y="159"/>
                      <a:pt x="96" y="172"/>
                      <a:pt x="96" y="179"/>
                    </a:cubicBezTo>
                    <a:cubicBezTo>
                      <a:pt x="102" y="179"/>
                      <a:pt x="102" y="185"/>
                      <a:pt x="102" y="191"/>
                    </a:cubicBezTo>
                    <a:cubicBezTo>
                      <a:pt x="115" y="210"/>
                      <a:pt x="121" y="236"/>
                      <a:pt x="128" y="255"/>
                    </a:cubicBezTo>
                    <a:cubicBezTo>
                      <a:pt x="132" y="264"/>
                      <a:pt x="140" y="270"/>
                      <a:pt x="149" y="270"/>
                    </a:cubicBezTo>
                    <a:cubicBezTo>
                      <a:pt x="153" y="270"/>
                      <a:pt x="156" y="269"/>
                      <a:pt x="159" y="267"/>
                    </a:cubicBezTo>
                    <a:cubicBezTo>
                      <a:pt x="172" y="261"/>
                      <a:pt x="179" y="248"/>
                      <a:pt x="172" y="236"/>
                    </a:cubicBezTo>
                    <a:lnTo>
                      <a:pt x="153" y="172"/>
                    </a:lnTo>
                    <a:lnTo>
                      <a:pt x="147" y="153"/>
                    </a:lnTo>
                    <a:cubicBezTo>
                      <a:pt x="147" y="153"/>
                      <a:pt x="147" y="147"/>
                      <a:pt x="140" y="147"/>
                    </a:cubicBezTo>
                    <a:lnTo>
                      <a:pt x="134" y="128"/>
                    </a:lnTo>
                    <a:cubicBezTo>
                      <a:pt x="128" y="121"/>
                      <a:pt x="121" y="115"/>
                      <a:pt x="115" y="115"/>
                    </a:cubicBezTo>
                    <a:lnTo>
                      <a:pt x="109" y="115"/>
                    </a:lnTo>
                    <a:cubicBezTo>
                      <a:pt x="102" y="90"/>
                      <a:pt x="96" y="70"/>
                      <a:pt x="83" y="51"/>
                    </a:cubicBezTo>
                    <a:cubicBezTo>
                      <a:pt x="77" y="39"/>
                      <a:pt x="70" y="32"/>
                      <a:pt x="58" y="20"/>
                    </a:cubicBezTo>
                    <a:lnTo>
                      <a:pt x="45" y="7"/>
                    </a:lnTo>
                    <a:cubicBezTo>
                      <a:pt x="39" y="7"/>
                      <a:pt x="32" y="1"/>
                      <a:pt x="20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39"/>
              <p:cNvSpPr/>
              <p:nvPr/>
            </p:nvSpPr>
            <p:spPr>
              <a:xfrm>
                <a:off x="438284" y="1739392"/>
                <a:ext cx="18093" cy="27672"/>
              </a:xfrm>
              <a:custGeom>
                <a:rect b="b" l="l" r="r" t="t"/>
                <a:pathLst>
                  <a:path extrusionOk="0" h="156" w="102">
                    <a:moveTo>
                      <a:pt x="21" y="1"/>
                    </a:moveTo>
                    <a:cubicBezTo>
                      <a:pt x="15" y="1"/>
                      <a:pt x="6" y="10"/>
                      <a:pt x="6" y="15"/>
                    </a:cubicBezTo>
                    <a:cubicBezTo>
                      <a:pt x="0" y="47"/>
                      <a:pt x="6" y="79"/>
                      <a:pt x="19" y="104"/>
                    </a:cubicBezTo>
                    <a:cubicBezTo>
                      <a:pt x="19" y="111"/>
                      <a:pt x="25" y="117"/>
                      <a:pt x="32" y="123"/>
                    </a:cubicBezTo>
                    <a:cubicBezTo>
                      <a:pt x="32" y="130"/>
                      <a:pt x="38" y="136"/>
                      <a:pt x="45" y="142"/>
                    </a:cubicBezTo>
                    <a:cubicBezTo>
                      <a:pt x="57" y="149"/>
                      <a:pt x="64" y="155"/>
                      <a:pt x="76" y="155"/>
                    </a:cubicBezTo>
                    <a:cubicBezTo>
                      <a:pt x="83" y="155"/>
                      <a:pt x="89" y="155"/>
                      <a:pt x="95" y="149"/>
                    </a:cubicBezTo>
                    <a:cubicBezTo>
                      <a:pt x="102" y="142"/>
                      <a:pt x="102" y="130"/>
                      <a:pt x="95" y="123"/>
                    </a:cubicBezTo>
                    <a:cubicBezTo>
                      <a:pt x="89" y="117"/>
                      <a:pt x="83" y="111"/>
                      <a:pt x="76" y="104"/>
                    </a:cubicBezTo>
                    <a:lnTo>
                      <a:pt x="64" y="92"/>
                    </a:lnTo>
                    <a:cubicBezTo>
                      <a:pt x="57" y="92"/>
                      <a:pt x="57" y="85"/>
                      <a:pt x="57" y="85"/>
                    </a:cubicBezTo>
                    <a:lnTo>
                      <a:pt x="51" y="79"/>
                    </a:lnTo>
                    <a:lnTo>
                      <a:pt x="45" y="66"/>
                    </a:lnTo>
                    <a:cubicBezTo>
                      <a:pt x="45" y="66"/>
                      <a:pt x="45" y="66"/>
                      <a:pt x="45" y="60"/>
                    </a:cubicBezTo>
                    <a:cubicBezTo>
                      <a:pt x="45" y="60"/>
                      <a:pt x="45" y="60"/>
                      <a:pt x="45" y="53"/>
                    </a:cubicBezTo>
                    <a:cubicBezTo>
                      <a:pt x="45" y="47"/>
                      <a:pt x="45" y="41"/>
                      <a:pt x="45" y="41"/>
                    </a:cubicBezTo>
                    <a:cubicBezTo>
                      <a:pt x="45" y="34"/>
                      <a:pt x="45" y="28"/>
                      <a:pt x="45" y="28"/>
                    </a:cubicBezTo>
                    <a:lnTo>
                      <a:pt x="45" y="22"/>
                    </a:lnTo>
                    <a:cubicBezTo>
                      <a:pt x="45" y="9"/>
                      <a:pt x="38" y="3"/>
                      <a:pt x="25" y="3"/>
                    </a:cubicBezTo>
                    <a:cubicBezTo>
                      <a:pt x="24" y="1"/>
                      <a:pt x="23" y="1"/>
                      <a:pt x="21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39"/>
              <p:cNvSpPr/>
              <p:nvPr/>
            </p:nvSpPr>
            <p:spPr>
              <a:xfrm>
                <a:off x="427996" y="1763870"/>
                <a:ext cx="58891" cy="60310"/>
              </a:xfrm>
              <a:custGeom>
                <a:rect b="b" l="l" r="r" t="t"/>
                <a:pathLst>
                  <a:path extrusionOk="0" h="340" w="332">
                    <a:moveTo>
                      <a:pt x="30" y="0"/>
                    </a:moveTo>
                    <a:cubicBezTo>
                      <a:pt x="26" y="0"/>
                      <a:pt x="23" y="2"/>
                      <a:pt x="20" y="4"/>
                    </a:cubicBezTo>
                    <a:cubicBezTo>
                      <a:pt x="7" y="4"/>
                      <a:pt x="1" y="17"/>
                      <a:pt x="7" y="23"/>
                    </a:cubicBezTo>
                    <a:cubicBezTo>
                      <a:pt x="7" y="62"/>
                      <a:pt x="14" y="100"/>
                      <a:pt x="33" y="131"/>
                    </a:cubicBezTo>
                    <a:cubicBezTo>
                      <a:pt x="45" y="163"/>
                      <a:pt x="71" y="195"/>
                      <a:pt x="96" y="227"/>
                    </a:cubicBezTo>
                    <a:cubicBezTo>
                      <a:pt x="122" y="252"/>
                      <a:pt x="153" y="278"/>
                      <a:pt x="185" y="297"/>
                    </a:cubicBezTo>
                    <a:cubicBezTo>
                      <a:pt x="198" y="309"/>
                      <a:pt x="217" y="322"/>
                      <a:pt x="236" y="328"/>
                    </a:cubicBezTo>
                    <a:cubicBezTo>
                      <a:pt x="242" y="328"/>
                      <a:pt x="249" y="335"/>
                      <a:pt x="255" y="335"/>
                    </a:cubicBezTo>
                    <a:cubicBezTo>
                      <a:pt x="261" y="338"/>
                      <a:pt x="269" y="340"/>
                      <a:pt x="277" y="340"/>
                    </a:cubicBezTo>
                    <a:cubicBezTo>
                      <a:pt x="285" y="340"/>
                      <a:pt x="293" y="338"/>
                      <a:pt x="300" y="335"/>
                    </a:cubicBezTo>
                    <a:cubicBezTo>
                      <a:pt x="312" y="335"/>
                      <a:pt x="325" y="322"/>
                      <a:pt x="325" y="309"/>
                    </a:cubicBezTo>
                    <a:cubicBezTo>
                      <a:pt x="331" y="297"/>
                      <a:pt x="325" y="284"/>
                      <a:pt x="312" y="278"/>
                    </a:cubicBezTo>
                    <a:lnTo>
                      <a:pt x="306" y="271"/>
                    </a:lnTo>
                    <a:cubicBezTo>
                      <a:pt x="306" y="265"/>
                      <a:pt x="300" y="259"/>
                      <a:pt x="287" y="259"/>
                    </a:cubicBezTo>
                    <a:lnTo>
                      <a:pt x="268" y="246"/>
                    </a:lnTo>
                    <a:lnTo>
                      <a:pt x="255" y="240"/>
                    </a:lnTo>
                    <a:lnTo>
                      <a:pt x="242" y="233"/>
                    </a:lnTo>
                    <a:lnTo>
                      <a:pt x="236" y="227"/>
                    </a:lnTo>
                    <a:cubicBezTo>
                      <a:pt x="217" y="214"/>
                      <a:pt x="204" y="208"/>
                      <a:pt x="191" y="195"/>
                    </a:cubicBezTo>
                    <a:lnTo>
                      <a:pt x="172" y="182"/>
                    </a:lnTo>
                    <a:cubicBezTo>
                      <a:pt x="166" y="176"/>
                      <a:pt x="166" y="170"/>
                      <a:pt x="160" y="170"/>
                    </a:cubicBezTo>
                    <a:cubicBezTo>
                      <a:pt x="115" y="119"/>
                      <a:pt x="77" y="68"/>
                      <a:pt x="45" y="11"/>
                    </a:cubicBezTo>
                    <a:cubicBezTo>
                      <a:pt x="42" y="3"/>
                      <a:pt x="36" y="0"/>
                      <a:pt x="30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39"/>
              <p:cNvSpPr/>
              <p:nvPr/>
            </p:nvSpPr>
            <p:spPr>
              <a:xfrm>
                <a:off x="417885" y="1727152"/>
                <a:ext cx="15787" cy="31042"/>
              </a:xfrm>
              <a:custGeom>
                <a:rect b="b" l="l" r="r" t="t"/>
                <a:pathLst>
                  <a:path extrusionOk="0" h="175" w="89">
                    <a:moveTo>
                      <a:pt x="16" y="1"/>
                    </a:moveTo>
                    <a:cubicBezTo>
                      <a:pt x="8" y="1"/>
                      <a:pt x="1" y="7"/>
                      <a:pt x="1" y="21"/>
                    </a:cubicBezTo>
                    <a:cubicBezTo>
                      <a:pt x="1" y="46"/>
                      <a:pt x="7" y="72"/>
                      <a:pt x="20" y="97"/>
                    </a:cubicBezTo>
                    <a:cubicBezTo>
                      <a:pt x="20" y="110"/>
                      <a:pt x="26" y="122"/>
                      <a:pt x="32" y="141"/>
                    </a:cubicBezTo>
                    <a:cubicBezTo>
                      <a:pt x="39" y="148"/>
                      <a:pt x="51" y="161"/>
                      <a:pt x="64" y="173"/>
                    </a:cubicBezTo>
                    <a:cubicBezTo>
                      <a:pt x="65" y="174"/>
                      <a:pt x="67" y="175"/>
                      <a:pt x="69" y="175"/>
                    </a:cubicBezTo>
                    <a:cubicBezTo>
                      <a:pt x="77" y="175"/>
                      <a:pt x="88" y="165"/>
                      <a:pt x="83" y="154"/>
                    </a:cubicBezTo>
                    <a:cubicBezTo>
                      <a:pt x="83" y="141"/>
                      <a:pt x="77" y="129"/>
                      <a:pt x="71" y="116"/>
                    </a:cubicBezTo>
                    <a:cubicBezTo>
                      <a:pt x="64" y="103"/>
                      <a:pt x="58" y="97"/>
                      <a:pt x="51" y="84"/>
                    </a:cubicBezTo>
                    <a:cubicBezTo>
                      <a:pt x="45" y="59"/>
                      <a:pt x="39" y="40"/>
                      <a:pt x="32" y="14"/>
                    </a:cubicBezTo>
                    <a:cubicBezTo>
                      <a:pt x="29" y="6"/>
                      <a:pt x="22" y="1"/>
                      <a:pt x="1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39"/>
              <p:cNvSpPr/>
              <p:nvPr/>
            </p:nvSpPr>
            <p:spPr>
              <a:xfrm>
                <a:off x="608745" y="1736731"/>
                <a:ext cx="16674" cy="37960"/>
              </a:xfrm>
              <a:custGeom>
                <a:rect b="b" l="l" r="r" t="t"/>
                <a:pathLst>
                  <a:path extrusionOk="0" h="214" w="94">
                    <a:moveTo>
                      <a:pt x="69" y="0"/>
                    </a:moveTo>
                    <a:cubicBezTo>
                      <a:pt x="64" y="0"/>
                      <a:pt x="59" y="2"/>
                      <a:pt x="56" y="5"/>
                    </a:cubicBezTo>
                    <a:cubicBezTo>
                      <a:pt x="49" y="11"/>
                      <a:pt x="43" y="18"/>
                      <a:pt x="43" y="30"/>
                    </a:cubicBezTo>
                    <a:lnTo>
                      <a:pt x="37" y="49"/>
                    </a:lnTo>
                    <a:cubicBezTo>
                      <a:pt x="30" y="68"/>
                      <a:pt x="30" y="81"/>
                      <a:pt x="30" y="100"/>
                    </a:cubicBezTo>
                    <a:cubicBezTo>
                      <a:pt x="30" y="113"/>
                      <a:pt x="24" y="126"/>
                      <a:pt x="18" y="138"/>
                    </a:cubicBezTo>
                    <a:cubicBezTo>
                      <a:pt x="11" y="157"/>
                      <a:pt x="11" y="170"/>
                      <a:pt x="5" y="189"/>
                    </a:cubicBezTo>
                    <a:cubicBezTo>
                      <a:pt x="0" y="203"/>
                      <a:pt x="12" y="213"/>
                      <a:pt x="26" y="213"/>
                    </a:cubicBezTo>
                    <a:cubicBezTo>
                      <a:pt x="32" y="213"/>
                      <a:pt x="38" y="212"/>
                      <a:pt x="43" y="208"/>
                    </a:cubicBezTo>
                    <a:cubicBezTo>
                      <a:pt x="56" y="196"/>
                      <a:pt x="62" y="176"/>
                      <a:pt x="69" y="164"/>
                    </a:cubicBezTo>
                    <a:cubicBezTo>
                      <a:pt x="75" y="145"/>
                      <a:pt x="81" y="132"/>
                      <a:pt x="88" y="113"/>
                    </a:cubicBezTo>
                    <a:cubicBezTo>
                      <a:pt x="94" y="94"/>
                      <a:pt x="94" y="75"/>
                      <a:pt x="94" y="56"/>
                    </a:cubicBezTo>
                    <a:lnTo>
                      <a:pt x="94" y="30"/>
                    </a:lnTo>
                    <a:cubicBezTo>
                      <a:pt x="94" y="18"/>
                      <a:pt x="88" y="11"/>
                      <a:pt x="81" y="5"/>
                    </a:cubicBezTo>
                    <a:cubicBezTo>
                      <a:pt x="78" y="2"/>
                      <a:pt x="73" y="0"/>
                      <a:pt x="69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9"/>
              <p:cNvSpPr/>
              <p:nvPr/>
            </p:nvSpPr>
            <p:spPr>
              <a:xfrm>
                <a:off x="634288" y="1734425"/>
                <a:ext cx="14368" cy="34767"/>
              </a:xfrm>
              <a:custGeom>
                <a:rect b="b" l="l" r="r" t="t"/>
                <a:pathLst>
                  <a:path extrusionOk="0" h="196" w="81">
                    <a:moveTo>
                      <a:pt x="66" y="0"/>
                    </a:moveTo>
                    <a:cubicBezTo>
                      <a:pt x="60" y="0"/>
                      <a:pt x="54" y="4"/>
                      <a:pt x="52" y="12"/>
                    </a:cubicBezTo>
                    <a:cubicBezTo>
                      <a:pt x="45" y="24"/>
                      <a:pt x="39" y="37"/>
                      <a:pt x="39" y="50"/>
                    </a:cubicBezTo>
                    <a:cubicBezTo>
                      <a:pt x="33" y="56"/>
                      <a:pt x="26" y="62"/>
                      <a:pt x="26" y="75"/>
                    </a:cubicBezTo>
                    <a:lnTo>
                      <a:pt x="20" y="94"/>
                    </a:lnTo>
                    <a:lnTo>
                      <a:pt x="1" y="170"/>
                    </a:lnTo>
                    <a:cubicBezTo>
                      <a:pt x="1" y="183"/>
                      <a:pt x="7" y="189"/>
                      <a:pt x="20" y="196"/>
                    </a:cubicBezTo>
                    <a:cubicBezTo>
                      <a:pt x="26" y="196"/>
                      <a:pt x="39" y="189"/>
                      <a:pt x="45" y="183"/>
                    </a:cubicBezTo>
                    <a:cubicBezTo>
                      <a:pt x="52" y="158"/>
                      <a:pt x="58" y="126"/>
                      <a:pt x="71" y="100"/>
                    </a:cubicBezTo>
                    <a:cubicBezTo>
                      <a:pt x="71" y="94"/>
                      <a:pt x="71" y="88"/>
                      <a:pt x="71" y="81"/>
                    </a:cubicBezTo>
                    <a:cubicBezTo>
                      <a:pt x="71" y="75"/>
                      <a:pt x="71" y="69"/>
                      <a:pt x="71" y="62"/>
                    </a:cubicBezTo>
                    <a:cubicBezTo>
                      <a:pt x="71" y="43"/>
                      <a:pt x="77" y="37"/>
                      <a:pt x="77" y="18"/>
                    </a:cubicBezTo>
                    <a:cubicBezTo>
                      <a:pt x="81" y="7"/>
                      <a:pt x="74" y="0"/>
                      <a:pt x="6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9"/>
              <p:cNvSpPr/>
              <p:nvPr/>
            </p:nvSpPr>
            <p:spPr>
              <a:xfrm>
                <a:off x="321036" y="1781253"/>
                <a:ext cx="379953" cy="229178"/>
              </a:xfrm>
              <a:custGeom>
                <a:rect b="b" l="l" r="r" t="t"/>
                <a:pathLst>
                  <a:path extrusionOk="0" h="1292" w="2142">
                    <a:moveTo>
                      <a:pt x="2110" y="0"/>
                    </a:moveTo>
                    <a:cubicBezTo>
                      <a:pt x="2106" y="0"/>
                      <a:pt x="2102" y="1"/>
                      <a:pt x="2097" y="2"/>
                    </a:cubicBezTo>
                    <a:cubicBezTo>
                      <a:pt x="2072" y="2"/>
                      <a:pt x="2053" y="27"/>
                      <a:pt x="2034" y="46"/>
                    </a:cubicBezTo>
                    <a:cubicBezTo>
                      <a:pt x="2021" y="65"/>
                      <a:pt x="2008" y="72"/>
                      <a:pt x="1996" y="91"/>
                    </a:cubicBezTo>
                    <a:cubicBezTo>
                      <a:pt x="1957" y="122"/>
                      <a:pt x="1926" y="154"/>
                      <a:pt x="1887" y="180"/>
                    </a:cubicBezTo>
                    <a:cubicBezTo>
                      <a:pt x="1856" y="211"/>
                      <a:pt x="1837" y="218"/>
                      <a:pt x="1811" y="237"/>
                    </a:cubicBezTo>
                    <a:cubicBezTo>
                      <a:pt x="1805" y="230"/>
                      <a:pt x="1799" y="224"/>
                      <a:pt x="1786" y="224"/>
                    </a:cubicBezTo>
                    <a:cubicBezTo>
                      <a:pt x="1754" y="224"/>
                      <a:pt x="1735" y="256"/>
                      <a:pt x="1716" y="275"/>
                    </a:cubicBezTo>
                    <a:cubicBezTo>
                      <a:pt x="1691" y="294"/>
                      <a:pt x="1671" y="319"/>
                      <a:pt x="1652" y="339"/>
                    </a:cubicBezTo>
                    <a:cubicBezTo>
                      <a:pt x="1608" y="383"/>
                      <a:pt x="1563" y="421"/>
                      <a:pt x="1513" y="453"/>
                    </a:cubicBezTo>
                    <a:cubicBezTo>
                      <a:pt x="1474" y="485"/>
                      <a:pt x="1430" y="510"/>
                      <a:pt x="1385" y="536"/>
                    </a:cubicBezTo>
                    <a:lnTo>
                      <a:pt x="1392" y="529"/>
                    </a:lnTo>
                    <a:cubicBezTo>
                      <a:pt x="1417" y="497"/>
                      <a:pt x="1436" y="459"/>
                      <a:pt x="1443" y="421"/>
                    </a:cubicBezTo>
                    <a:cubicBezTo>
                      <a:pt x="1443" y="405"/>
                      <a:pt x="1428" y="388"/>
                      <a:pt x="1412" y="388"/>
                    </a:cubicBezTo>
                    <a:cubicBezTo>
                      <a:pt x="1410" y="388"/>
                      <a:pt x="1407" y="389"/>
                      <a:pt x="1405" y="389"/>
                    </a:cubicBezTo>
                    <a:cubicBezTo>
                      <a:pt x="1373" y="408"/>
                      <a:pt x="1347" y="434"/>
                      <a:pt x="1328" y="466"/>
                    </a:cubicBezTo>
                    <a:cubicBezTo>
                      <a:pt x="1303" y="491"/>
                      <a:pt x="1271" y="523"/>
                      <a:pt x="1246" y="548"/>
                    </a:cubicBezTo>
                    <a:cubicBezTo>
                      <a:pt x="1144" y="663"/>
                      <a:pt x="1030" y="752"/>
                      <a:pt x="903" y="828"/>
                    </a:cubicBezTo>
                    <a:cubicBezTo>
                      <a:pt x="915" y="815"/>
                      <a:pt x="922" y="802"/>
                      <a:pt x="928" y="783"/>
                    </a:cubicBezTo>
                    <a:cubicBezTo>
                      <a:pt x="945" y="762"/>
                      <a:pt x="924" y="746"/>
                      <a:pt x="903" y="746"/>
                    </a:cubicBezTo>
                    <a:cubicBezTo>
                      <a:pt x="893" y="746"/>
                      <a:pt x="883" y="750"/>
                      <a:pt x="877" y="758"/>
                    </a:cubicBezTo>
                    <a:cubicBezTo>
                      <a:pt x="782" y="860"/>
                      <a:pt x="680" y="949"/>
                      <a:pt x="572" y="1031"/>
                    </a:cubicBezTo>
                    <a:cubicBezTo>
                      <a:pt x="502" y="1076"/>
                      <a:pt x="426" y="1120"/>
                      <a:pt x="343" y="1152"/>
                    </a:cubicBezTo>
                    <a:lnTo>
                      <a:pt x="356" y="1146"/>
                    </a:lnTo>
                    <a:cubicBezTo>
                      <a:pt x="407" y="1107"/>
                      <a:pt x="451" y="1063"/>
                      <a:pt x="483" y="1012"/>
                    </a:cubicBezTo>
                    <a:cubicBezTo>
                      <a:pt x="528" y="961"/>
                      <a:pt x="553" y="904"/>
                      <a:pt x="566" y="841"/>
                    </a:cubicBezTo>
                    <a:cubicBezTo>
                      <a:pt x="566" y="828"/>
                      <a:pt x="555" y="821"/>
                      <a:pt x="546" y="821"/>
                    </a:cubicBezTo>
                    <a:cubicBezTo>
                      <a:pt x="541" y="821"/>
                      <a:pt x="536" y="823"/>
                      <a:pt x="534" y="828"/>
                    </a:cubicBezTo>
                    <a:cubicBezTo>
                      <a:pt x="496" y="872"/>
                      <a:pt x="470" y="923"/>
                      <a:pt x="439" y="968"/>
                    </a:cubicBezTo>
                    <a:cubicBezTo>
                      <a:pt x="407" y="1018"/>
                      <a:pt x="369" y="1057"/>
                      <a:pt x="324" y="1101"/>
                    </a:cubicBezTo>
                    <a:cubicBezTo>
                      <a:pt x="235" y="1177"/>
                      <a:pt x="134" y="1235"/>
                      <a:pt x="19" y="1260"/>
                    </a:cubicBezTo>
                    <a:cubicBezTo>
                      <a:pt x="0" y="1260"/>
                      <a:pt x="0" y="1292"/>
                      <a:pt x="19" y="1292"/>
                    </a:cubicBezTo>
                    <a:cubicBezTo>
                      <a:pt x="76" y="1279"/>
                      <a:pt x="134" y="1260"/>
                      <a:pt x="191" y="1241"/>
                    </a:cubicBezTo>
                    <a:cubicBezTo>
                      <a:pt x="197" y="1247"/>
                      <a:pt x="203" y="1254"/>
                      <a:pt x="216" y="1254"/>
                    </a:cubicBezTo>
                    <a:cubicBezTo>
                      <a:pt x="356" y="1228"/>
                      <a:pt x="496" y="1171"/>
                      <a:pt x="623" y="1095"/>
                    </a:cubicBezTo>
                    <a:cubicBezTo>
                      <a:pt x="667" y="1057"/>
                      <a:pt x="718" y="1025"/>
                      <a:pt x="763" y="987"/>
                    </a:cubicBezTo>
                    <a:cubicBezTo>
                      <a:pt x="890" y="942"/>
                      <a:pt x="1017" y="879"/>
                      <a:pt x="1125" y="790"/>
                    </a:cubicBezTo>
                    <a:cubicBezTo>
                      <a:pt x="1176" y="752"/>
                      <a:pt x="1227" y="707"/>
                      <a:pt x="1277" y="663"/>
                    </a:cubicBezTo>
                    <a:cubicBezTo>
                      <a:pt x="1379" y="637"/>
                      <a:pt x="1481" y="593"/>
                      <a:pt x="1570" y="529"/>
                    </a:cubicBezTo>
                    <a:cubicBezTo>
                      <a:pt x="1621" y="497"/>
                      <a:pt x="1671" y="459"/>
                      <a:pt x="1716" y="415"/>
                    </a:cubicBezTo>
                    <a:cubicBezTo>
                      <a:pt x="1729" y="396"/>
                      <a:pt x="1748" y="383"/>
                      <a:pt x="1760" y="364"/>
                    </a:cubicBezTo>
                    <a:cubicBezTo>
                      <a:pt x="1773" y="345"/>
                      <a:pt x="1805" y="339"/>
                      <a:pt x="1830" y="326"/>
                    </a:cubicBezTo>
                    <a:cubicBezTo>
                      <a:pt x="1868" y="300"/>
                      <a:pt x="1907" y="275"/>
                      <a:pt x="1945" y="250"/>
                    </a:cubicBezTo>
                    <a:cubicBezTo>
                      <a:pt x="1983" y="218"/>
                      <a:pt x="2015" y="186"/>
                      <a:pt x="2053" y="161"/>
                    </a:cubicBezTo>
                    <a:lnTo>
                      <a:pt x="2104" y="103"/>
                    </a:lnTo>
                    <a:cubicBezTo>
                      <a:pt x="2129" y="84"/>
                      <a:pt x="2142" y="59"/>
                      <a:pt x="2142" y="33"/>
                    </a:cubicBezTo>
                    <a:cubicBezTo>
                      <a:pt x="2142" y="12"/>
                      <a:pt x="2129" y="0"/>
                      <a:pt x="2110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9"/>
              <p:cNvSpPr/>
              <p:nvPr/>
            </p:nvSpPr>
            <p:spPr>
              <a:xfrm>
                <a:off x="593668" y="1797573"/>
                <a:ext cx="50909" cy="43104"/>
              </a:xfrm>
              <a:custGeom>
                <a:rect b="b" l="l" r="r" t="t"/>
                <a:pathLst>
                  <a:path extrusionOk="0" h="243" w="287">
                    <a:moveTo>
                      <a:pt x="249" y="0"/>
                    </a:moveTo>
                    <a:cubicBezTo>
                      <a:pt x="242" y="0"/>
                      <a:pt x="236" y="2"/>
                      <a:pt x="230" y="5"/>
                    </a:cubicBezTo>
                    <a:cubicBezTo>
                      <a:pt x="223" y="11"/>
                      <a:pt x="211" y="18"/>
                      <a:pt x="204" y="30"/>
                    </a:cubicBezTo>
                    <a:cubicBezTo>
                      <a:pt x="192" y="43"/>
                      <a:pt x="185" y="50"/>
                      <a:pt x="179" y="56"/>
                    </a:cubicBezTo>
                    <a:lnTo>
                      <a:pt x="166" y="75"/>
                    </a:lnTo>
                    <a:cubicBezTo>
                      <a:pt x="160" y="81"/>
                      <a:pt x="160" y="81"/>
                      <a:pt x="160" y="81"/>
                    </a:cubicBezTo>
                    <a:lnTo>
                      <a:pt x="134" y="107"/>
                    </a:lnTo>
                    <a:cubicBezTo>
                      <a:pt x="96" y="138"/>
                      <a:pt x="58" y="170"/>
                      <a:pt x="20" y="196"/>
                    </a:cubicBezTo>
                    <a:cubicBezTo>
                      <a:pt x="7" y="202"/>
                      <a:pt x="1" y="215"/>
                      <a:pt x="14" y="227"/>
                    </a:cubicBezTo>
                    <a:cubicBezTo>
                      <a:pt x="18" y="237"/>
                      <a:pt x="26" y="243"/>
                      <a:pt x="35" y="243"/>
                    </a:cubicBezTo>
                    <a:cubicBezTo>
                      <a:pt x="39" y="243"/>
                      <a:pt x="42" y="242"/>
                      <a:pt x="45" y="240"/>
                    </a:cubicBezTo>
                    <a:cubicBezTo>
                      <a:pt x="90" y="221"/>
                      <a:pt x="134" y="189"/>
                      <a:pt x="179" y="158"/>
                    </a:cubicBezTo>
                    <a:cubicBezTo>
                      <a:pt x="198" y="145"/>
                      <a:pt x="217" y="126"/>
                      <a:pt x="236" y="107"/>
                    </a:cubicBezTo>
                    <a:cubicBezTo>
                      <a:pt x="255" y="88"/>
                      <a:pt x="268" y="62"/>
                      <a:pt x="281" y="37"/>
                    </a:cubicBezTo>
                    <a:cubicBezTo>
                      <a:pt x="287" y="24"/>
                      <a:pt x="281" y="11"/>
                      <a:pt x="268" y="5"/>
                    </a:cubicBezTo>
                    <a:cubicBezTo>
                      <a:pt x="262" y="2"/>
                      <a:pt x="255" y="0"/>
                      <a:pt x="249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9"/>
              <p:cNvSpPr/>
              <p:nvPr/>
            </p:nvSpPr>
            <p:spPr>
              <a:xfrm>
                <a:off x="525022" y="1848836"/>
                <a:ext cx="33880" cy="32816"/>
              </a:xfrm>
              <a:custGeom>
                <a:rect b="b" l="l" r="r" t="t"/>
                <a:pathLst>
                  <a:path extrusionOk="0" h="185" w="191">
                    <a:moveTo>
                      <a:pt x="172" y="0"/>
                    </a:moveTo>
                    <a:cubicBezTo>
                      <a:pt x="170" y="0"/>
                      <a:pt x="168" y="1"/>
                      <a:pt x="166" y="2"/>
                    </a:cubicBezTo>
                    <a:cubicBezTo>
                      <a:pt x="159" y="2"/>
                      <a:pt x="153" y="8"/>
                      <a:pt x="140" y="15"/>
                    </a:cubicBezTo>
                    <a:cubicBezTo>
                      <a:pt x="134" y="15"/>
                      <a:pt x="134" y="21"/>
                      <a:pt x="127" y="27"/>
                    </a:cubicBezTo>
                    <a:cubicBezTo>
                      <a:pt x="115" y="34"/>
                      <a:pt x="96" y="59"/>
                      <a:pt x="83" y="72"/>
                    </a:cubicBezTo>
                    <a:cubicBezTo>
                      <a:pt x="58" y="97"/>
                      <a:pt x="38" y="123"/>
                      <a:pt x="13" y="142"/>
                    </a:cubicBezTo>
                    <a:cubicBezTo>
                      <a:pt x="0" y="155"/>
                      <a:pt x="0" y="167"/>
                      <a:pt x="13" y="180"/>
                    </a:cubicBezTo>
                    <a:cubicBezTo>
                      <a:pt x="16" y="183"/>
                      <a:pt x="21" y="185"/>
                      <a:pt x="27" y="185"/>
                    </a:cubicBezTo>
                    <a:cubicBezTo>
                      <a:pt x="32" y="185"/>
                      <a:pt x="38" y="183"/>
                      <a:pt x="45" y="180"/>
                    </a:cubicBezTo>
                    <a:lnTo>
                      <a:pt x="121" y="104"/>
                    </a:lnTo>
                    <a:cubicBezTo>
                      <a:pt x="134" y="91"/>
                      <a:pt x="147" y="78"/>
                      <a:pt x="159" y="66"/>
                    </a:cubicBezTo>
                    <a:lnTo>
                      <a:pt x="178" y="46"/>
                    </a:lnTo>
                    <a:cubicBezTo>
                      <a:pt x="185" y="40"/>
                      <a:pt x="185" y="27"/>
                      <a:pt x="191" y="21"/>
                    </a:cubicBezTo>
                    <a:cubicBezTo>
                      <a:pt x="191" y="11"/>
                      <a:pt x="183" y="0"/>
                      <a:pt x="172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9"/>
              <p:cNvSpPr/>
              <p:nvPr/>
            </p:nvSpPr>
            <p:spPr>
              <a:xfrm>
                <a:off x="450700" y="1893890"/>
                <a:ext cx="37073" cy="36718"/>
              </a:xfrm>
              <a:custGeom>
                <a:rect b="b" l="l" r="r" t="t"/>
                <a:pathLst>
                  <a:path extrusionOk="0" h="207" w="209">
                    <a:moveTo>
                      <a:pt x="191" y="1"/>
                    </a:moveTo>
                    <a:cubicBezTo>
                      <a:pt x="189" y="1"/>
                      <a:pt x="186" y="1"/>
                      <a:pt x="184" y="2"/>
                    </a:cubicBezTo>
                    <a:cubicBezTo>
                      <a:pt x="172" y="9"/>
                      <a:pt x="165" y="9"/>
                      <a:pt x="152" y="15"/>
                    </a:cubicBezTo>
                    <a:lnTo>
                      <a:pt x="133" y="40"/>
                    </a:lnTo>
                    <a:cubicBezTo>
                      <a:pt x="114" y="53"/>
                      <a:pt x="102" y="66"/>
                      <a:pt x="83" y="85"/>
                    </a:cubicBezTo>
                    <a:cubicBezTo>
                      <a:pt x="70" y="98"/>
                      <a:pt x="57" y="110"/>
                      <a:pt x="44" y="129"/>
                    </a:cubicBezTo>
                    <a:cubicBezTo>
                      <a:pt x="25" y="142"/>
                      <a:pt x="13" y="161"/>
                      <a:pt x="6" y="180"/>
                    </a:cubicBezTo>
                    <a:cubicBezTo>
                      <a:pt x="1" y="191"/>
                      <a:pt x="10" y="207"/>
                      <a:pt x="24" y="207"/>
                    </a:cubicBezTo>
                    <a:cubicBezTo>
                      <a:pt x="27" y="207"/>
                      <a:pt x="29" y="206"/>
                      <a:pt x="32" y="206"/>
                    </a:cubicBezTo>
                    <a:cubicBezTo>
                      <a:pt x="51" y="193"/>
                      <a:pt x="63" y="180"/>
                      <a:pt x="83" y="167"/>
                    </a:cubicBezTo>
                    <a:lnTo>
                      <a:pt x="127" y="123"/>
                    </a:lnTo>
                    <a:cubicBezTo>
                      <a:pt x="140" y="110"/>
                      <a:pt x="152" y="91"/>
                      <a:pt x="172" y="78"/>
                    </a:cubicBezTo>
                    <a:lnTo>
                      <a:pt x="191" y="53"/>
                    </a:lnTo>
                    <a:cubicBezTo>
                      <a:pt x="197" y="47"/>
                      <a:pt x="203" y="34"/>
                      <a:pt x="203" y="28"/>
                    </a:cubicBezTo>
                    <a:cubicBezTo>
                      <a:pt x="209" y="12"/>
                      <a:pt x="201" y="1"/>
                      <a:pt x="191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9"/>
              <p:cNvSpPr/>
              <p:nvPr/>
            </p:nvSpPr>
            <p:spPr>
              <a:xfrm>
                <a:off x="213190" y="2558714"/>
                <a:ext cx="217294" cy="332060"/>
              </a:xfrm>
              <a:custGeom>
                <a:rect b="b" l="l" r="r" t="t"/>
                <a:pathLst>
                  <a:path extrusionOk="0" h="1872" w="1225">
                    <a:moveTo>
                      <a:pt x="28" y="0"/>
                    </a:moveTo>
                    <a:cubicBezTo>
                      <a:pt x="15" y="0"/>
                      <a:pt x="0" y="10"/>
                      <a:pt x="4" y="23"/>
                    </a:cubicBezTo>
                    <a:cubicBezTo>
                      <a:pt x="87" y="442"/>
                      <a:pt x="246" y="842"/>
                      <a:pt x="456" y="1205"/>
                    </a:cubicBezTo>
                    <a:cubicBezTo>
                      <a:pt x="557" y="1395"/>
                      <a:pt x="678" y="1567"/>
                      <a:pt x="805" y="1732"/>
                    </a:cubicBezTo>
                    <a:cubicBezTo>
                      <a:pt x="862" y="1815"/>
                      <a:pt x="945" y="1859"/>
                      <a:pt x="1034" y="1872"/>
                    </a:cubicBezTo>
                    <a:cubicBezTo>
                      <a:pt x="1123" y="1859"/>
                      <a:pt x="1186" y="1789"/>
                      <a:pt x="1193" y="1707"/>
                    </a:cubicBezTo>
                    <a:cubicBezTo>
                      <a:pt x="1218" y="1586"/>
                      <a:pt x="1225" y="1459"/>
                      <a:pt x="1212" y="1338"/>
                    </a:cubicBezTo>
                    <a:cubicBezTo>
                      <a:pt x="1212" y="1205"/>
                      <a:pt x="1193" y="1071"/>
                      <a:pt x="1148" y="944"/>
                    </a:cubicBezTo>
                    <a:cubicBezTo>
                      <a:pt x="1143" y="933"/>
                      <a:pt x="1131" y="928"/>
                      <a:pt x="1119" y="928"/>
                    </a:cubicBezTo>
                    <a:cubicBezTo>
                      <a:pt x="1102" y="928"/>
                      <a:pt x="1085" y="938"/>
                      <a:pt x="1085" y="957"/>
                    </a:cubicBezTo>
                    <a:cubicBezTo>
                      <a:pt x="1078" y="1058"/>
                      <a:pt x="1091" y="1160"/>
                      <a:pt x="1097" y="1255"/>
                    </a:cubicBezTo>
                    <a:cubicBezTo>
                      <a:pt x="1104" y="1363"/>
                      <a:pt x="1104" y="1465"/>
                      <a:pt x="1097" y="1567"/>
                    </a:cubicBezTo>
                    <a:cubicBezTo>
                      <a:pt x="1097" y="1613"/>
                      <a:pt x="1103" y="1755"/>
                      <a:pt x="1031" y="1755"/>
                    </a:cubicBezTo>
                    <a:cubicBezTo>
                      <a:pt x="1024" y="1755"/>
                      <a:pt x="1017" y="1754"/>
                      <a:pt x="1008" y="1751"/>
                    </a:cubicBezTo>
                    <a:cubicBezTo>
                      <a:pt x="926" y="1732"/>
                      <a:pt x="875" y="1643"/>
                      <a:pt x="824" y="1580"/>
                    </a:cubicBezTo>
                    <a:cubicBezTo>
                      <a:pt x="602" y="1275"/>
                      <a:pt x="411" y="950"/>
                      <a:pt x="265" y="601"/>
                    </a:cubicBezTo>
                    <a:cubicBezTo>
                      <a:pt x="182" y="410"/>
                      <a:pt x="106" y="213"/>
                      <a:pt x="43" y="10"/>
                    </a:cubicBezTo>
                    <a:cubicBezTo>
                      <a:pt x="40" y="3"/>
                      <a:pt x="34" y="0"/>
                      <a:pt x="2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9"/>
              <p:cNvSpPr/>
              <p:nvPr/>
            </p:nvSpPr>
            <p:spPr>
              <a:xfrm>
                <a:off x="884569" y="3343092"/>
                <a:ext cx="69002" cy="59423"/>
              </a:xfrm>
              <a:custGeom>
                <a:rect b="b" l="l" r="r" t="t"/>
                <a:pathLst>
                  <a:path extrusionOk="0" h="335" w="389">
                    <a:moveTo>
                      <a:pt x="275" y="1"/>
                    </a:moveTo>
                    <a:cubicBezTo>
                      <a:pt x="220" y="1"/>
                      <a:pt x="167" y="19"/>
                      <a:pt x="121" y="49"/>
                    </a:cubicBezTo>
                    <a:cubicBezTo>
                      <a:pt x="77" y="87"/>
                      <a:pt x="45" y="144"/>
                      <a:pt x="32" y="201"/>
                    </a:cubicBezTo>
                    <a:cubicBezTo>
                      <a:pt x="20" y="233"/>
                      <a:pt x="13" y="259"/>
                      <a:pt x="7" y="290"/>
                    </a:cubicBezTo>
                    <a:cubicBezTo>
                      <a:pt x="7" y="303"/>
                      <a:pt x="7" y="322"/>
                      <a:pt x="1" y="335"/>
                    </a:cubicBezTo>
                    <a:cubicBezTo>
                      <a:pt x="51" y="278"/>
                      <a:pt x="109" y="227"/>
                      <a:pt x="166" y="176"/>
                    </a:cubicBezTo>
                    <a:cubicBezTo>
                      <a:pt x="236" y="119"/>
                      <a:pt x="312" y="68"/>
                      <a:pt x="388" y="17"/>
                    </a:cubicBezTo>
                    <a:cubicBezTo>
                      <a:pt x="363" y="11"/>
                      <a:pt x="344" y="4"/>
                      <a:pt x="318" y="4"/>
                    </a:cubicBezTo>
                    <a:cubicBezTo>
                      <a:pt x="304" y="2"/>
                      <a:pt x="289" y="1"/>
                      <a:pt x="2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9"/>
              <p:cNvSpPr/>
              <p:nvPr/>
            </p:nvSpPr>
            <p:spPr>
              <a:xfrm>
                <a:off x="713221" y="3028241"/>
                <a:ext cx="243724" cy="423944"/>
              </a:xfrm>
              <a:custGeom>
                <a:rect b="b" l="l" r="r" t="t"/>
                <a:pathLst>
                  <a:path extrusionOk="0" h="2390" w="1374">
                    <a:moveTo>
                      <a:pt x="1373" y="0"/>
                    </a:moveTo>
                    <a:lnTo>
                      <a:pt x="1373" y="0"/>
                    </a:lnTo>
                    <a:cubicBezTo>
                      <a:pt x="1278" y="242"/>
                      <a:pt x="1151" y="477"/>
                      <a:pt x="909" y="578"/>
                    </a:cubicBezTo>
                    <a:cubicBezTo>
                      <a:pt x="906" y="579"/>
                      <a:pt x="903" y="580"/>
                      <a:pt x="899" y="580"/>
                    </a:cubicBezTo>
                    <a:cubicBezTo>
                      <a:pt x="878" y="580"/>
                      <a:pt x="859" y="562"/>
                      <a:pt x="865" y="540"/>
                    </a:cubicBezTo>
                    <a:lnTo>
                      <a:pt x="865" y="534"/>
                    </a:lnTo>
                    <a:cubicBezTo>
                      <a:pt x="757" y="769"/>
                      <a:pt x="611" y="992"/>
                      <a:pt x="439" y="1188"/>
                    </a:cubicBezTo>
                    <a:lnTo>
                      <a:pt x="414" y="1214"/>
                    </a:lnTo>
                    <a:cubicBezTo>
                      <a:pt x="382" y="1290"/>
                      <a:pt x="344" y="1366"/>
                      <a:pt x="293" y="1436"/>
                    </a:cubicBezTo>
                    <a:cubicBezTo>
                      <a:pt x="236" y="1525"/>
                      <a:pt x="172" y="1614"/>
                      <a:pt x="109" y="1697"/>
                    </a:cubicBezTo>
                    <a:cubicBezTo>
                      <a:pt x="77" y="1741"/>
                      <a:pt x="39" y="1779"/>
                      <a:pt x="7" y="1818"/>
                    </a:cubicBezTo>
                    <a:cubicBezTo>
                      <a:pt x="1" y="2008"/>
                      <a:pt x="7" y="2199"/>
                      <a:pt x="26" y="2390"/>
                    </a:cubicBezTo>
                    <a:cubicBezTo>
                      <a:pt x="191" y="2269"/>
                      <a:pt x="337" y="2123"/>
                      <a:pt x="471" y="1970"/>
                    </a:cubicBezTo>
                    <a:cubicBezTo>
                      <a:pt x="744" y="1633"/>
                      <a:pt x="954" y="1252"/>
                      <a:pt x="1106" y="852"/>
                    </a:cubicBezTo>
                    <a:cubicBezTo>
                      <a:pt x="1189" y="623"/>
                      <a:pt x="1265" y="388"/>
                      <a:pt x="1329" y="153"/>
                    </a:cubicBezTo>
                    <a:cubicBezTo>
                      <a:pt x="1348" y="102"/>
                      <a:pt x="1361" y="51"/>
                      <a:pt x="137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9"/>
              <p:cNvSpPr/>
              <p:nvPr/>
            </p:nvSpPr>
            <p:spPr>
              <a:xfrm>
                <a:off x="753841" y="3449698"/>
                <a:ext cx="79113" cy="35122"/>
              </a:xfrm>
              <a:custGeom>
                <a:rect b="b" l="l" r="r" t="t"/>
                <a:pathLst>
                  <a:path extrusionOk="0" h="198" w="446">
                    <a:moveTo>
                      <a:pt x="432" y="1"/>
                    </a:moveTo>
                    <a:lnTo>
                      <a:pt x="363" y="26"/>
                    </a:lnTo>
                    <a:cubicBezTo>
                      <a:pt x="312" y="39"/>
                      <a:pt x="255" y="58"/>
                      <a:pt x="197" y="71"/>
                    </a:cubicBezTo>
                    <a:cubicBezTo>
                      <a:pt x="147" y="83"/>
                      <a:pt x="89" y="96"/>
                      <a:pt x="32" y="109"/>
                    </a:cubicBezTo>
                    <a:lnTo>
                      <a:pt x="0" y="115"/>
                    </a:lnTo>
                    <a:cubicBezTo>
                      <a:pt x="19" y="141"/>
                      <a:pt x="38" y="166"/>
                      <a:pt x="58" y="198"/>
                    </a:cubicBezTo>
                    <a:cubicBezTo>
                      <a:pt x="77" y="185"/>
                      <a:pt x="102" y="172"/>
                      <a:pt x="127" y="166"/>
                    </a:cubicBezTo>
                    <a:cubicBezTo>
                      <a:pt x="166" y="147"/>
                      <a:pt x="204" y="134"/>
                      <a:pt x="248" y="122"/>
                    </a:cubicBezTo>
                    <a:cubicBezTo>
                      <a:pt x="286" y="109"/>
                      <a:pt x="324" y="96"/>
                      <a:pt x="363" y="83"/>
                    </a:cubicBezTo>
                    <a:cubicBezTo>
                      <a:pt x="388" y="71"/>
                      <a:pt x="420" y="58"/>
                      <a:pt x="445" y="52"/>
                    </a:cubicBezTo>
                    <a:cubicBezTo>
                      <a:pt x="439" y="39"/>
                      <a:pt x="439" y="20"/>
                      <a:pt x="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9"/>
              <p:cNvSpPr/>
              <p:nvPr/>
            </p:nvSpPr>
            <p:spPr>
              <a:xfrm>
                <a:off x="550919" y="3176886"/>
                <a:ext cx="185010" cy="293568"/>
              </a:xfrm>
              <a:custGeom>
                <a:rect b="b" l="l" r="r" t="t"/>
                <a:pathLst>
                  <a:path extrusionOk="0" h="1655" w="1043">
                    <a:moveTo>
                      <a:pt x="916" y="1"/>
                    </a:moveTo>
                    <a:lnTo>
                      <a:pt x="916" y="1"/>
                    </a:lnTo>
                    <a:cubicBezTo>
                      <a:pt x="884" y="52"/>
                      <a:pt x="852" y="103"/>
                      <a:pt x="820" y="147"/>
                    </a:cubicBezTo>
                    <a:cubicBezTo>
                      <a:pt x="712" y="306"/>
                      <a:pt x="598" y="465"/>
                      <a:pt x="483" y="617"/>
                    </a:cubicBezTo>
                    <a:cubicBezTo>
                      <a:pt x="375" y="770"/>
                      <a:pt x="255" y="910"/>
                      <a:pt x="128" y="1050"/>
                    </a:cubicBezTo>
                    <a:cubicBezTo>
                      <a:pt x="121" y="1056"/>
                      <a:pt x="115" y="1062"/>
                      <a:pt x="109" y="1069"/>
                    </a:cubicBezTo>
                    <a:cubicBezTo>
                      <a:pt x="64" y="1247"/>
                      <a:pt x="1" y="1418"/>
                      <a:pt x="1" y="1609"/>
                    </a:cubicBezTo>
                    <a:cubicBezTo>
                      <a:pt x="1" y="1621"/>
                      <a:pt x="1" y="1647"/>
                      <a:pt x="7" y="1653"/>
                    </a:cubicBezTo>
                    <a:cubicBezTo>
                      <a:pt x="8" y="1654"/>
                      <a:pt x="9" y="1654"/>
                      <a:pt x="11" y="1654"/>
                    </a:cubicBezTo>
                    <a:cubicBezTo>
                      <a:pt x="26" y="1654"/>
                      <a:pt x="58" y="1627"/>
                      <a:pt x="64" y="1621"/>
                    </a:cubicBezTo>
                    <a:cubicBezTo>
                      <a:pt x="96" y="1596"/>
                      <a:pt x="128" y="1577"/>
                      <a:pt x="153" y="1552"/>
                    </a:cubicBezTo>
                    <a:cubicBezTo>
                      <a:pt x="217" y="1501"/>
                      <a:pt x="280" y="1450"/>
                      <a:pt x="344" y="1399"/>
                    </a:cubicBezTo>
                    <a:cubicBezTo>
                      <a:pt x="471" y="1291"/>
                      <a:pt x="585" y="1177"/>
                      <a:pt x="700" y="1050"/>
                    </a:cubicBezTo>
                    <a:cubicBezTo>
                      <a:pt x="808" y="935"/>
                      <a:pt x="903" y="808"/>
                      <a:pt x="998" y="675"/>
                    </a:cubicBezTo>
                    <a:cubicBezTo>
                      <a:pt x="1011" y="656"/>
                      <a:pt x="1030" y="636"/>
                      <a:pt x="1043" y="617"/>
                    </a:cubicBezTo>
                    <a:cubicBezTo>
                      <a:pt x="1030" y="617"/>
                      <a:pt x="1024" y="624"/>
                      <a:pt x="1017" y="624"/>
                    </a:cubicBezTo>
                    <a:cubicBezTo>
                      <a:pt x="1006" y="626"/>
                      <a:pt x="995" y="627"/>
                      <a:pt x="984" y="627"/>
                    </a:cubicBezTo>
                    <a:cubicBezTo>
                      <a:pt x="877" y="627"/>
                      <a:pt x="814" y="517"/>
                      <a:pt x="820" y="408"/>
                    </a:cubicBezTo>
                    <a:cubicBezTo>
                      <a:pt x="827" y="338"/>
                      <a:pt x="846" y="268"/>
                      <a:pt x="865" y="198"/>
                    </a:cubicBezTo>
                    <a:lnTo>
                      <a:pt x="916" y="1"/>
                    </a:ln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9"/>
              <p:cNvSpPr/>
              <p:nvPr/>
            </p:nvSpPr>
            <p:spPr>
              <a:xfrm>
                <a:off x="710915" y="1719525"/>
                <a:ext cx="267315" cy="44168"/>
              </a:xfrm>
              <a:custGeom>
                <a:rect b="b" l="l" r="r" t="t"/>
                <a:pathLst>
                  <a:path extrusionOk="0" h="249" w="1507">
                    <a:moveTo>
                      <a:pt x="1418" y="108"/>
                    </a:moveTo>
                    <a:cubicBezTo>
                      <a:pt x="1348" y="134"/>
                      <a:pt x="1278" y="153"/>
                      <a:pt x="1202" y="172"/>
                    </a:cubicBezTo>
                    <a:cubicBezTo>
                      <a:pt x="1062" y="210"/>
                      <a:pt x="922" y="229"/>
                      <a:pt x="776" y="242"/>
                    </a:cubicBezTo>
                    <a:cubicBezTo>
                      <a:pt x="636" y="248"/>
                      <a:pt x="490" y="242"/>
                      <a:pt x="344" y="223"/>
                    </a:cubicBezTo>
                    <a:cubicBezTo>
                      <a:pt x="274" y="210"/>
                      <a:pt x="211" y="197"/>
                      <a:pt x="141" y="184"/>
                    </a:cubicBezTo>
                    <a:cubicBezTo>
                      <a:pt x="96" y="172"/>
                      <a:pt x="45" y="159"/>
                      <a:pt x="1" y="153"/>
                    </a:cubicBezTo>
                    <a:cubicBezTo>
                      <a:pt x="242" y="51"/>
                      <a:pt x="503" y="0"/>
                      <a:pt x="763" y="13"/>
                    </a:cubicBezTo>
                    <a:cubicBezTo>
                      <a:pt x="910" y="13"/>
                      <a:pt x="1056" y="26"/>
                      <a:pt x="1196" y="38"/>
                    </a:cubicBezTo>
                    <a:cubicBezTo>
                      <a:pt x="1304" y="45"/>
                      <a:pt x="1405" y="57"/>
                      <a:pt x="1507" y="70"/>
                    </a:cubicBezTo>
                    <a:cubicBezTo>
                      <a:pt x="1482" y="83"/>
                      <a:pt x="1450" y="96"/>
                      <a:pt x="1418" y="10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9"/>
              <p:cNvSpPr/>
              <p:nvPr/>
            </p:nvSpPr>
            <p:spPr>
              <a:xfrm>
                <a:off x="723332" y="1610081"/>
                <a:ext cx="284344" cy="116363"/>
              </a:xfrm>
              <a:custGeom>
                <a:rect b="b" l="l" r="r" t="t"/>
                <a:pathLst>
                  <a:path extrusionOk="0" h="656" w="1603">
                    <a:moveTo>
                      <a:pt x="477" y="14"/>
                    </a:moveTo>
                    <a:cubicBezTo>
                      <a:pt x="585" y="39"/>
                      <a:pt x="687" y="77"/>
                      <a:pt x="782" y="128"/>
                    </a:cubicBezTo>
                    <a:cubicBezTo>
                      <a:pt x="986" y="211"/>
                      <a:pt x="1183" y="312"/>
                      <a:pt x="1367" y="427"/>
                    </a:cubicBezTo>
                    <a:cubicBezTo>
                      <a:pt x="1412" y="452"/>
                      <a:pt x="1456" y="484"/>
                      <a:pt x="1501" y="516"/>
                    </a:cubicBezTo>
                    <a:cubicBezTo>
                      <a:pt x="1520" y="528"/>
                      <a:pt x="1539" y="541"/>
                      <a:pt x="1564" y="560"/>
                    </a:cubicBezTo>
                    <a:cubicBezTo>
                      <a:pt x="1570" y="566"/>
                      <a:pt x="1583" y="573"/>
                      <a:pt x="1589" y="579"/>
                    </a:cubicBezTo>
                    <a:lnTo>
                      <a:pt x="1602" y="592"/>
                    </a:lnTo>
                    <a:lnTo>
                      <a:pt x="1602" y="592"/>
                    </a:lnTo>
                    <a:cubicBezTo>
                      <a:pt x="1570" y="611"/>
                      <a:pt x="1507" y="592"/>
                      <a:pt x="1475" y="592"/>
                    </a:cubicBezTo>
                    <a:lnTo>
                      <a:pt x="1284" y="573"/>
                    </a:lnTo>
                    <a:cubicBezTo>
                      <a:pt x="1056" y="547"/>
                      <a:pt x="827" y="535"/>
                      <a:pt x="598" y="535"/>
                    </a:cubicBezTo>
                    <a:cubicBezTo>
                      <a:pt x="395" y="541"/>
                      <a:pt x="191" y="579"/>
                      <a:pt x="1" y="655"/>
                    </a:cubicBezTo>
                    <a:cubicBezTo>
                      <a:pt x="83" y="560"/>
                      <a:pt x="223" y="509"/>
                      <a:pt x="287" y="401"/>
                    </a:cubicBezTo>
                    <a:cubicBezTo>
                      <a:pt x="319" y="338"/>
                      <a:pt x="319" y="261"/>
                      <a:pt x="293" y="198"/>
                    </a:cubicBezTo>
                    <a:cubicBezTo>
                      <a:pt x="306" y="160"/>
                      <a:pt x="306" y="115"/>
                      <a:pt x="293" y="71"/>
                    </a:cubicBezTo>
                    <a:cubicBezTo>
                      <a:pt x="299" y="58"/>
                      <a:pt x="306" y="52"/>
                      <a:pt x="319" y="45"/>
                    </a:cubicBezTo>
                    <a:cubicBezTo>
                      <a:pt x="363" y="14"/>
                      <a:pt x="420" y="1"/>
                      <a:pt x="477" y="1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9"/>
              <p:cNvSpPr/>
              <p:nvPr/>
            </p:nvSpPr>
            <p:spPr>
              <a:xfrm>
                <a:off x="170973" y="1431990"/>
                <a:ext cx="1419" cy="1419"/>
              </a:xfrm>
              <a:custGeom>
                <a:rect b="b" l="l" r="r" t="t"/>
                <a:pathLst>
                  <a:path extrusionOk="0" h="8" w="8">
                    <a:moveTo>
                      <a:pt x="7" y="1"/>
                    </a:moveTo>
                    <a:cubicBezTo>
                      <a:pt x="1" y="1"/>
                      <a:pt x="1" y="7"/>
                      <a:pt x="1" y="7"/>
                    </a:cubicBez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9"/>
              <p:cNvSpPr/>
              <p:nvPr/>
            </p:nvSpPr>
            <p:spPr>
              <a:xfrm>
                <a:off x="87605" y="2219916"/>
                <a:ext cx="4789" cy="5854"/>
              </a:xfrm>
              <a:custGeom>
                <a:rect b="b" l="l" r="r" t="t"/>
                <a:pathLst>
                  <a:path extrusionOk="0" h="33" w="27">
                    <a:moveTo>
                      <a:pt x="13" y="1"/>
                    </a:moveTo>
                    <a:lnTo>
                      <a:pt x="1" y="33"/>
                    </a:lnTo>
                    <a:lnTo>
                      <a:pt x="1" y="33"/>
                    </a:lnTo>
                    <a:lnTo>
                      <a:pt x="26" y="7"/>
                    </a:lnTo>
                    <a:cubicBezTo>
                      <a:pt x="20" y="7"/>
                      <a:pt x="13" y="1"/>
                      <a:pt x="1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9"/>
              <p:cNvSpPr/>
              <p:nvPr/>
            </p:nvSpPr>
            <p:spPr>
              <a:xfrm>
                <a:off x="229686" y="3304423"/>
                <a:ext cx="131973" cy="147760"/>
              </a:xfrm>
              <a:custGeom>
                <a:rect b="b" l="l" r="r" t="t"/>
                <a:pathLst>
                  <a:path extrusionOk="0" h="833" w="744">
                    <a:moveTo>
                      <a:pt x="0" y="0"/>
                    </a:moveTo>
                    <a:lnTo>
                      <a:pt x="0" y="0"/>
                    </a:lnTo>
                    <a:cubicBezTo>
                      <a:pt x="51" y="76"/>
                      <a:pt x="102" y="153"/>
                      <a:pt x="159" y="229"/>
                    </a:cubicBezTo>
                    <a:cubicBezTo>
                      <a:pt x="261" y="375"/>
                      <a:pt x="369" y="508"/>
                      <a:pt x="477" y="642"/>
                    </a:cubicBezTo>
                    <a:lnTo>
                      <a:pt x="566" y="737"/>
                    </a:lnTo>
                    <a:cubicBezTo>
                      <a:pt x="591" y="775"/>
                      <a:pt x="630" y="801"/>
                      <a:pt x="668" y="826"/>
                    </a:cubicBezTo>
                    <a:cubicBezTo>
                      <a:pt x="674" y="833"/>
                      <a:pt x="680" y="833"/>
                      <a:pt x="687" y="833"/>
                    </a:cubicBezTo>
                    <a:cubicBezTo>
                      <a:pt x="680" y="813"/>
                      <a:pt x="668" y="788"/>
                      <a:pt x="661" y="769"/>
                    </a:cubicBezTo>
                    <a:cubicBezTo>
                      <a:pt x="653" y="744"/>
                      <a:pt x="672" y="728"/>
                      <a:pt x="689" y="728"/>
                    </a:cubicBezTo>
                    <a:cubicBezTo>
                      <a:pt x="699" y="728"/>
                      <a:pt x="708" y="732"/>
                      <a:pt x="712" y="744"/>
                    </a:cubicBezTo>
                    <a:cubicBezTo>
                      <a:pt x="718" y="763"/>
                      <a:pt x="725" y="775"/>
                      <a:pt x="738" y="788"/>
                    </a:cubicBezTo>
                    <a:cubicBezTo>
                      <a:pt x="744" y="737"/>
                      <a:pt x="744" y="686"/>
                      <a:pt x="738" y="629"/>
                    </a:cubicBezTo>
                    <a:cubicBezTo>
                      <a:pt x="738" y="629"/>
                      <a:pt x="738" y="623"/>
                      <a:pt x="738" y="616"/>
                    </a:cubicBezTo>
                    <a:cubicBezTo>
                      <a:pt x="706" y="572"/>
                      <a:pt x="674" y="534"/>
                      <a:pt x="642" y="496"/>
                    </a:cubicBezTo>
                    <a:cubicBezTo>
                      <a:pt x="636" y="483"/>
                      <a:pt x="642" y="464"/>
                      <a:pt x="655" y="451"/>
                    </a:cubicBezTo>
                    <a:cubicBezTo>
                      <a:pt x="413" y="343"/>
                      <a:pt x="185" y="191"/>
                      <a:pt x="0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9"/>
              <p:cNvSpPr/>
              <p:nvPr/>
            </p:nvSpPr>
            <p:spPr>
              <a:xfrm>
                <a:off x="104634" y="3550096"/>
                <a:ext cx="64390" cy="25011"/>
              </a:xfrm>
              <a:custGeom>
                <a:rect b="b" l="l" r="r" t="t"/>
                <a:pathLst>
                  <a:path extrusionOk="0" h="141" w="363">
                    <a:moveTo>
                      <a:pt x="212" y="0"/>
                    </a:moveTo>
                    <a:cubicBezTo>
                      <a:pt x="184" y="0"/>
                      <a:pt x="155" y="4"/>
                      <a:pt x="127" y="13"/>
                    </a:cubicBezTo>
                    <a:cubicBezTo>
                      <a:pt x="64" y="32"/>
                      <a:pt x="19" y="83"/>
                      <a:pt x="0" y="140"/>
                    </a:cubicBezTo>
                    <a:cubicBezTo>
                      <a:pt x="25" y="134"/>
                      <a:pt x="57" y="134"/>
                      <a:pt x="89" y="128"/>
                    </a:cubicBezTo>
                    <a:cubicBezTo>
                      <a:pt x="133" y="128"/>
                      <a:pt x="178" y="121"/>
                      <a:pt x="222" y="121"/>
                    </a:cubicBezTo>
                    <a:cubicBezTo>
                      <a:pt x="233" y="119"/>
                      <a:pt x="243" y="119"/>
                      <a:pt x="254" y="119"/>
                    </a:cubicBezTo>
                    <a:cubicBezTo>
                      <a:pt x="284" y="119"/>
                      <a:pt x="315" y="125"/>
                      <a:pt x="343" y="134"/>
                    </a:cubicBezTo>
                    <a:cubicBezTo>
                      <a:pt x="337" y="121"/>
                      <a:pt x="337" y="115"/>
                      <a:pt x="337" y="102"/>
                    </a:cubicBezTo>
                    <a:cubicBezTo>
                      <a:pt x="337" y="83"/>
                      <a:pt x="350" y="58"/>
                      <a:pt x="362" y="45"/>
                    </a:cubicBezTo>
                    <a:cubicBezTo>
                      <a:pt x="316" y="16"/>
                      <a:pt x="265" y="0"/>
                      <a:pt x="2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39"/>
              <p:cNvSpPr/>
              <p:nvPr/>
            </p:nvSpPr>
            <p:spPr>
              <a:xfrm>
                <a:off x="-411717" y="3637367"/>
                <a:ext cx="571704" cy="293923"/>
              </a:xfrm>
              <a:custGeom>
                <a:rect b="b" l="l" r="r" t="t"/>
                <a:pathLst>
                  <a:path extrusionOk="0" h="1657" w="3223">
                    <a:moveTo>
                      <a:pt x="3041" y="0"/>
                    </a:moveTo>
                    <a:cubicBezTo>
                      <a:pt x="3011" y="0"/>
                      <a:pt x="2980" y="4"/>
                      <a:pt x="2949" y="10"/>
                    </a:cubicBezTo>
                    <a:cubicBezTo>
                      <a:pt x="2975" y="23"/>
                      <a:pt x="2987" y="49"/>
                      <a:pt x="2968" y="68"/>
                    </a:cubicBezTo>
                    <a:cubicBezTo>
                      <a:pt x="2930" y="112"/>
                      <a:pt x="2879" y="144"/>
                      <a:pt x="2822" y="163"/>
                    </a:cubicBezTo>
                    <a:lnTo>
                      <a:pt x="2663" y="246"/>
                    </a:lnTo>
                    <a:lnTo>
                      <a:pt x="2320" y="404"/>
                    </a:lnTo>
                    <a:lnTo>
                      <a:pt x="1138" y="983"/>
                    </a:lnTo>
                    <a:lnTo>
                      <a:pt x="541" y="1275"/>
                    </a:lnTo>
                    <a:cubicBezTo>
                      <a:pt x="369" y="1358"/>
                      <a:pt x="198" y="1447"/>
                      <a:pt x="20" y="1523"/>
                    </a:cubicBezTo>
                    <a:cubicBezTo>
                      <a:pt x="26" y="1529"/>
                      <a:pt x="26" y="1542"/>
                      <a:pt x="26" y="1548"/>
                    </a:cubicBezTo>
                    <a:lnTo>
                      <a:pt x="1" y="1656"/>
                    </a:lnTo>
                    <a:cubicBezTo>
                      <a:pt x="229" y="1536"/>
                      <a:pt x="458" y="1415"/>
                      <a:pt x="693" y="1300"/>
                    </a:cubicBezTo>
                    <a:cubicBezTo>
                      <a:pt x="1119" y="1084"/>
                      <a:pt x="1557" y="875"/>
                      <a:pt x="1990" y="659"/>
                    </a:cubicBezTo>
                    <a:lnTo>
                      <a:pt x="2638" y="341"/>
                    </a:lnTo>
                    <a:cubicBezTo>
                      <a:pt x="2835" y="246"/>
                      <a:pt x="3025" y="150"/>
                      <a:pt x="3222" y="61"/>
                    </a:cubicBezTo>
                    <a:lnTo>
                      <a:pt x="3203" y="42"/>
                    </a:lnTo>
                    <a:cubicBezTo>
                      <a:pt x="3153" y="13"/>
                      <a:pt x="3098" y="0"/>
                      <a:pt x="30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39"/>
              <p:cNvSpPr/>
              <p:nvPr/>
            </p:nvSpPr>
            <p:spPr>
              <a:xfrm>
                <a:off x="-358681" y="3659362"/>
                <a:ext cx="548999" cy="253834"/>
              </a:xfrm>
              <a:custGeom>
                <a:rect b="b" l="l" r="r" t="t"/>
                <a:pathLst>
                  <a:path extrusionOk="0" h="1431" w="3095">
                    <a:moveTo>
                      <a:pt x="3000" y="1"/>
                    </a:moveTo>
                    <a:cubicBezTo>
                      <a:pt x="2765" y="122"/>
                      <a:pt x="2523" y="230"/>
                      <a:pt x="2288" y="344"/>
                    </a:cubicBezTo>
                    <a:cubicBezTo>
                      <a:pt x="1849" y="554"/>
                      <a:pt x="1417" y="763"/>
                      <a:pt x="985" y="973"/>
                    </a:cubicBezTo>
                    <a:cubicBezTo>
                      <a:pt x="655" y="1126"/>
                      <a:pt x="331" y="1285"/>
                      <a:pt x="0" y="1431"/>
                    </a:cubicBezTo>
                    <a:cubicBezTo>
                      <a:pt x="134" y="1386"/>
                      <a:pt x="267" y="1335"/>
                      <a:pt x="401" y="1291"/>
                    </a:cubicBezTo>
                    <a:cubicBezTo>
                      <a:pt x="1309" y="948"/>
                      <a:pt x="2199" y="554"/>
                      <a:pt x="3070" y="122"/>
                    </a:cubicBezTo>
                    <a:cubicBezTo>
                      <a:pt x="3074" y="122"/>
                      <a:pt x="3078" y="119"/>
                      <a:pt x="3084" y="119"/>
                    </a:cubicBezTo>
                    <a:cubicBezTo>
                      <a:pt x="3087" y="119"/>
                      <a:pt x="3091" y="119"/>
                      <a:pt x="3095" y="122"/>
                    </a:cubicBezTo>
                    <a:cubicBezTo>
                      <a:pt x="3089" y="77"/>
                      <a:pt x="3082" y="39"/>
                      <a:pt x="3070" y="1"/>
                    </a:cubicBezTo>
                    <a:cubicBezTo>
                      <a:pt x="3060" y="10"/>
                      <a:pt x="3048" y="16"/>
                      <a:pt x="3036" y="16"/>
                    </a:cubicBezTo>
                    <a:cubicBezTo>
                      <a:pt x="3032" y="16"/>
                      <a:pt x="3028" y="15"/>
                      <a:pt x="3025" y="14"/>
                    </a:cubicBezTo>
                    <a:cubicBezTo>
                      <a:pt x="3012" y="7"/>
                      <a:pt x="3006" y="7"/>
                      <a:pt x="300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39"/>
              <p:cNvSpPr/>
              <p:nvPr/>
            </p:nvSpPr>
            <p:spPr>
              <a:xfrm>
                <a:off x="83171" y="3439587"/>
                <a:ext cx="250464" cy="327980"/>
              </a:xfrm>
              <a:custGeom>
                <a:rect b="b" l="l" r="r" t="t"/>
                <a:pathLst>
                  <a:path extrusionOk="0" h="1849" w="1412">
                    <a:moveTo>
                      <a:pt x="1271" y="1"/>
                    </a:moveTo>
                    <a:cubicBezTo>
                      <a:pt x="1227" y="77"/>
                      <a:pt x="1170" y="147"/>
                      <a:pt x="1106" y="204"/>
                    </a:cubicBezTo>
                    <a:cubicBezTo>
                      <a:pt x="1042" y="274"/>
                      <a:pt x="979" y="337"/>
                      <a:pt x="915" y="407"/>
                    </a:cubicBezTo>
                    <a:cubicBezTo>
                      <a:pt x="845" y="477"/>
                      <a:pt x="782" y="541"/>
                      <a:pt x="712" y="611"/>
                    </a:cubicBezTo>
                    <a:lnTo>
                      <a:pt x="617" y="693"/>
                    </a:lnTo>
                    <a:cubicBezTo>
                      <a:pt x="617" y="706"/>
                      <a:pt x="604" y="712"/>
                      <a:pt x="591" y="719"/>
                    </a:cubicBezTo>
                    <a:cubicBezTo>
                      <a:pt x="572" y="751"/>
                      <a:pt x="534" y="770"/>
                      <a:pt x="490" y="776"/>
                    </a:cubicBezTo>
                    <a:cubicBezTo>
                      <a:pt x="483" y="776"/>
                      <a:pt x="477" y="770"/>
                      <a:pt x="471" y="770"/>
                    </a:cubicBezTo>
                    <a:cubicBezTo>
                      <a:pt x="477" y="776"/>
                      <a:pt x="471" y="782"/>
                      <a:pt x="464" y="789"/>
                    </a:cubicBezTo>
                    <a:cubicBezTo>
                      <a:pt x="432" y="808"/>
                      <a:pt x="401" y="820"/>
                      <a:pt x="362" y="827"/>
                    </a:cubicBezTo>
                    <a:cubicBezTo>
                      <a:pt x="324" y="833"/>
                      <a:pt x="286" y="839"/>
                      <a:pt x="248" y="846"/>
                    </a:cubicBezTo>
                    <a:cubicBezTo>
                      <a:pt x="204" y="846"/>
                      <a:pt x="153" y="852"/>
                      <a:pt x="108" y="865"/>
                    </a:cubicBezTo>
                    <a:cubicBezTo>
                      <a:pt x="102" y="890"/>
                      <a:pt x="89" y="903"/>
                      <a:pt x="64" y="909"/>
                    </a:cubicBezTo>
                    <a:lnTo>
                      <a:pt x="45" y="909"/>
                    </a:lnTo>
                    <a:cubicBezTo>
                      <a:pt x="13" y="954"/>
                      <a:pt x="0" y="1011"/>
                      <a:pt x="7" y="1068"/>
                    </a:cubicBezTo>
                    <a:cubicBezTo>
                      <a:pt x="79" y="1018"/>
                      <a:pt x="162" y="997"/>
                      <a:pt x="245" y="997"/>
                    </a:cubicBezTo>
                    <a:cubicBezTo>
                      <a:pt x="257" y="997"/>
                      <a:pt x="268" y="998"/>
                      <a:pt x="280" y="998"/>
                    </a:cubicBezTo>
                    <a:cubicBezTo>
                      <a:pt x="343" y="1005"/>
                      <a:pt x="407" y="1024"/>
                      <a:pt x="464" y="1062"/>
                    </a:cubicBezTo>
                    <a:cubicBezTo>
                      <a:pt x="490" y="1075"/>
                      <a:pt x="515" y="1094"/>
                      <a:pt x="540" y="1119"/>
                    </a:cubicBezTo>
                    <a:lnTo>
                      <a:pt x="547" y="1125"/>
                    </a:lnTo>
                    <a:cubicBezTo>
                      <a:pt x="542" y="1103"/>
                      <a:pt x="563" y="1081"/>
                      <a:pt x="585" y="1081"/>
                    </a:cubicBezTo>
                    <a:cubicBezTo>
                      <a:pt x="594" y="1081"/>
                      <a:pt x="603" y="1084"/>
                      <a:pt x="610" y="1094"/>
                    </a:cubicBezTo>
                    <a:cubicBezTo>
                      <a:pt x="699" y="1233"/>
                      <a:pt x="731" y="1399"/>
                      <a:pt x="699" y="1564"/>
                    </a:cubicBezTo>
                    <a:cubicBezTo>
                      <a:pt x="687" y="1640"/>
                      <a:pt x="636" y="1729"/>
                      <a:pt x="661" y="1799"/>
                    </a:cubicBezTo>
                    <a:cubicBezTo>
                      <a:pt x="671" y="1835"/>
                      <a:pt x="690" y="1848"/>
                      <a:pt x="713" y="1848"/>
                    </a:cubicBezTo>
                    <a:cubicBezTo>
                      <a:pt x="750" y="1848"/>
                      <a:pt x="796" y="1812"/>
                      <a:pt x="820" y="1780"/>
                    </a:cubicBezTo>
                    <a:cubicBezTo>
                      <a:pt x="896" y="1659"/>
                      <a:pt x="928" y="1513"/>
                      <a:pt x="915" y="1367"/>
                    </a:cubicBezTo>
                    <a:cubicBezTo>
                      <a:pt x="903" y="1221"/>
                      <a:pt x="852" y="1081"/>
                      <a:pt x="763" y="960"/>
                    </a:cubicBezTo>
                    <a:lnTo>
                      <a:pt x="763" y="954"/>
                    </a:lnTo>
                    <a:cubicBezTo>
                      <a:pt x="761" y="954"/>
                      <a:pt x="758" y="955"/>
                      <a:pt x="756" y="955"/>
                    </a:cubicBezTo>
                    <a:cubicBezTo>
                      <a:pt x="734" y="955"/>
                      <a:pt x="719" y="927"/>
                      <a:pt x="731" y="909"/>
                    </a:cubicBezTo>
                    <a:cubicBezTo>
                      <a:pt x="782" y="839"/>
                      <a:pt x="833" y="770"/>
                      <a:pt x="896" y="706"/>
                    </a:cubicBezTo>
                    <a:cubicBezTo>
                      <a:pt x="947" y="649"/>
                      <a:pt x="998" y="585"/>
                      <a:pt x="1055" y="528"/>
                    </a:cubicBezTo>
                    <a:cubicBezTo>
                      <a:pt x="1170" y="401"/>
                      <a:pt x="1278" y="274"/>
                      <a:pt x="1398" y="153"/>
                    </a:cubicBezTo>
                    <a:lnTo>
                      <a:pt x="1411" y="140"/>
                    </a:lnTo>
                    <a:cubicBezTo>
                      <a:pt x="1373" y="109"/>
                      <a:pt x="1335" y="77"/>
                      <a:pt x="1303" y="32"/>
                    </a:cubicBezTo>
                    <a:lnTo>
                      <a:pt x="127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9"/>
              <p:cNvSpPr/>
              <p:nvPr/>
            </p:nvSpPr>
            <p:spPr>
              <a:xfrm>
                <a:off x="242102" y="3562512"/>
                <a:ext cx="171529" cy="101640"/>
              </a:xfrm>
              <a:custGeom>
                <a:rect b="b" l="l" r="r" t="t"/>
                <a:pathLst>
                  <a:path extrusionOk="0" h="573" w="967">
                    <a:moveTo>
                      <a:pt x="865" y="0"/>
                    </a:moveTo>
                    <a:lnTo>
                      <a:pt x="426" y="140"/>
                    </a:lnTo>
                    <a:cubicBezTo>
                      <a:pt x="286" y="191"/>
                      <a:pt x="146" y="235"/>
                      <a:pt x="0" y="267"/>
                    </a:cubicBezTo>
                    <a:cubicBezTo>
                      <a:pt x="19" y="305"/>
                      <a:pt x="38" y="337"/>
                      <a:pt x="57" y="375"/>
                    </a:cubicBezTo>
                    <a:cubicBezTo>
                      <a:pt x="108" y="350"/>
                      <a:pt x="166" y="331"/>
                      <a:pt x="223" y="318"/>
                    </a:cubicBezTo>
                    <a:lnTo>
                      <a:pt x="439" y="261"/>
                    </a:lnTo>
                    <a:cubicBezTo>
                      <a:pt x="509" y="242"/>
                      <a:pt x="585" y="216"/>
                      <a:pt x="655" y="197"/>
                    </a:cubicBezTo>
                    <a:cubicBezTo>
                      <a:pt x="718" y="166"/>
                      <a:pt x="788" y="146"/>
                      <a:pt x="858" y="140"/>
                    </a:cubicBezTo>
                    <a:cubicBezTo>
                      <a:pt x="890" y="146"/>
                      <a:pt x="903" y="185"/>
                      <a:pt x="877" y="204"/>
                    </a:cubicBezTo>
                    <a:cubicBezTo>
                      <a:pt x="845" y="223"/>
                      <a:pt x="814" y="242"/>
                      <a:pt x="782" y="248"/>
                    </a:cubicBezTo>
                    <a:lnTo>
                      <a:pt x="674" y="280"/>
                    </a:lnTo>
                    <a:lnTo>
                      <a:pt x="464" y="337"/>
                    </a:lnTo>
                    <a:cubicBezTo>
                      <a:pt x="394" y="363"/>
                      <a:pt x="324" y="382"/>
                      <a:pt x="254" y="394"/>
                    </a:cubicBezTo>
                    <a:cubicBezTo>
                      <a:pt x="197" y="413"/>
                      <a:pt x="140" y="426"/>
                      <a:pt x="77" y="432"/>
                    </a:cubicBezTo>
                    <a:cubicBezTo>
                      <a:pt x="96" y="477"/>
                      <a:pt x="108" y="528"/>
                      <a:pt x="115" y="572"/>
                    </a:cubicBezTo>
                    <a:cubicBezTo>
                      <a:pt x="185" y="540"/>
                      <a:pt x="248" y="515"/>
                      <a:pt x="318" y="490"/>
                    </a:cubicBezTo>
                    <a:cubicBezTo>
                      <a:pt x="388" y="464"/>
                      <a:pt x="464" y="439"/>
                      <a:pt x="540" y="407"/>
                    </a:cubicBezTo>
                    <a:cubicBezTo>
                      <a:pt x="610" y="382"/>
                      <a:pt x="687" y="363"/>
                      <a:pt x="757" y="337"/>
                    </a:cubicBezTo>
                    <a:cubicBezTo>
                      <a:pt x="826" y="312"/>
                      <a:pt x="896" y="293"/>
                      <a:pt x="966" y="274"/>
                    </a:cubicBezTo>
                    <a:cubicBezTo>
                      <a:pt x="934" y="185"/>
                      <a:pt x="896" y="89"/>
                      <a:pt x="8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39"/>
              <p:cNvSpPr/>
              <p:nvPr/>
            </p:nvSpPr>
            <p:spPr>
              <a:xfrm>
                <a:off x="487772" y="3924369"/>
                <a:ext cx="178269" cy="597069"/>
              </a:xfrm>
              <a:custGeom>
                <a:rect b="b" l="l" r="r" t="t"/>
                <a:pathLst>
                  <a:path extrusionOk="0" h="3366" w="1005">
                    <a:moveTo>
                      <a:pt x="1" y="0"/>
                    </a:moveTo>
                    <a:cubicBezTo>
                      <a:pt x="1" y="26"/>
                      <a:pt x="7" y="51"/>
                      <a:pt x="7" y="76"/>
                    </a:cubicBezTo>
                    <a:cubicBezTo>
                      <a:pt x="71" y="706"/>
                      <a:pt x="166" y="1335"/>
                      <a:pt x="287" y="1951"/>
                    </a:cubicBezTo>
                    <a:cubicBezTo>
                      <a:pt x="350" y="2263"/>
                      <a:pt x="414" y="2568"/>
                      <a:pt x="496" y="2879"/>
                    </a:cubicBezTo>
                    <a:cubicBezTo>
                      <a:pt x="522" y="3012"/>
                      <a:pt x="579" y="3133"/>
                      <a:pt x="662" y="3241"/>
                    </a:cubicBezTo>
                    <a:cubicBezTo>
                      <a:pt x="726" y="3321"/>
                      <a:pt x="823" y="3366"/>
                      <a:pt x="923" y="3366"/>
                    </a:cubicBezTo>
                    <a:cubicBezTo>
                      <a:pt x="950" y="3366"/>
                      <a:pt x="977" y="3362"/>
                      <a:pt x="1005" y="3356"/>
                    </a:cubicBezTo>
                    <a:lnTo>
                      <a:pt x="1005" y="3349"/>
                    </a:lnTo>
                    <a:cubicBezTo>
                      <a:pt x="979" y="3292"/>
                      <a:pt x="960" y="3228"/>
                      <a:pt x="935" y="3171"/>
                    </a:cubicBezTo>
                    <a:cubicBezTo>
                      <a:pt x="897" y="3070"/>
                      <a:pt x="859" y="2962"/>
                      <a:pt x="820" y="2860"/>
                    </a:cubicBezTo>
                    <a:cubicBezTo>
                      <a:pt x="744" y="2657"/>
                      <a:pt x="668" y="2460"/>
                      <a:pt x="598" y="2256"/>
                    </a:cubicBezTo>
                    <a:cubicBezTo>
                      <a:pt x="452" y="1843"/>
                      <a:pt x="318" y="1430"/>
                      <a:pt x="210" y="1011"/>
                    </a:cubicBezTo>
                    <a:cubicBezTo>
                      <a:pt x="121" y="674"/>
                      <a:pt x="51" y="33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9"/>
              <p:cNvSpPr/>
              <p:nvPr/>
            </p:nvSpPr>
            <p:spPr>
              <a:xfrm>
                <a:off x="797831" y="4112571"/>
                <a:ext cx="112815" cy="393612"/>
              </a:xfrm>
              <a:custGeom>
                <a:rect b="b" l="l" r="r" t="t"/>
                <a:pathLst>
                  <a:path extrusionOk="0" h="2219" w="636">
                    <a:moveTo>
                      <a:pt x="617" y="0"/>
                    </a:moveTo>
                    <a:cubicBezTo>
                      <a:pt x="610" y="153"/>
                      <a:pt x="598" y="306"/>
                      <a:pt x="572" y="458"/>
                    </a:cubicBezTo>
                    <a:cubicBezTo>
                      <a:pt x="553" y="553"/>
                      <a:pt x="534" y="642"/>
                      <a:pt x="509" y="731"/>
                    </a:cubicBezTo>
                    <a:cubicBezTo>
                      <a:pt x="490" y="801"/>
                      <a:pt x="439" y="852"/>
                      <a:pt x="375" y="865"/>
                    </a:cubicBezTo>
                    <a:cubicBezTo>
                      <a:pt x="369" y="866"/>
                      <a:pt x="362" y="866"/>
                      <a:pt x="355" y="866"/>
                    </a:cubicBezTo>
                    <a:cubicBezTo>
                      <a:pt x="322" y="866"/>
                      <a:pt x="288" y="854"/>
                      <a:pt x="267" y="833"/>
                    </a:cubicBezTo>
                    <a:cubicBezTo>
                      <a:pt x="261" y="916"/>
                      <a:pt x="261" y="998"/>
                      <a:pt x="254" y="1074"/>
                    </a:cubicBezTo>
                    <a:cubicBezTo>
                      <a:pt x="242" y="1265"/>
                      <a:pt x="223" y="1449"/>
                      <a:pt x="191" y="1634"/>
                    </a:cubicBezTo>
                    <a:cubicBezTo>
                      <a:pt x="184" y="1704"/>
                      <a:pt x="159" y="1780"/>
                      <a:pt x="115" y="1837"/>
                    </a:cubicBezTo>
                    <a:cubicBezTo>
                      <a:pt x="88" y="1858"/>
                      <a:pt x="58" y="1870"/>
                      <a:pt x="23" y="1870"/>
                    </a:cubicBezTo>
                    <a:cubicBezTo>
                      <a:pt x="15" y="1870"/>
                      <a:pt x="8" y="1870"/>
                      <a:pt x="0" y="1869"/>
                    </a:cubicBezTo>
                    <a:lnTo>
                      <a:pt x="0" y="1869"/>
                    </a:lnTo>
                    <a:cubicBezTo>
                      <a:pt x="51" y="1939"/>
                      <a:pt x="96" y="2015"/>
                      <a:pt x="140" y="2085"/>
                    </a:cubicBezTo>
                    <a:cubicBezTo>
                      <a:pt x="172" y="2129"/>
                      <a:pt x="210" y="2218"/>
                      <a:pt x="267" y="2218"/>
                    </a:cubicBezTo>
                    <a:cubicBezTo>
                      <a:pt x="343" y="2218"/>
                      <a:pt x="388" y="2136"/>
                      <a:pt x="407" y="2079"/>
                    </a:cubicBezTo>
                    <a:cubicBezTo>
                      <a:pt x="445" y="1951"/>
                      <a:pt x="477" y="1824"/>
                      <a:pt x="502" y="1691"/>
                    </a:cubicBezTo>
                    <a:cubicBezTo>
                      <a:pt x="534" y="1557"/>
                      <a:pt x="559" y="1418"/>
                      <a:pt x="578" y="1278"/>
                    </a:cubicBezTo>
                    <a:cubicBezTo>
                      <a:pt x="617" y="1005"/>
                      <a:pt x="636" y="731"/>
                      <a:pt x="636" y="458"/>
                    </a:cubicBezTo>
                    <a:cubicBezTo>
                      <a:pt x="636" y="306"/>
                      <a:pt x="629" y="153"/>
                      <a:pt x="6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9"/>
              <p:cNvSpPr/>
              <p:nvPr/>
            </p:nvSpPr>
            <p:spPr>
              <a:xfrm>
                <a:off x="-1439" y="1310307"/>
                <a:ext cx="1009129" cy="3230667"/>
              </a:xfrm>
              <a:custGeom>
                <a:rect b="b" l="l" r="r" t="t"/>
                <a:pathLst>
                  <a:path extrusionOk="0" h="18213" w="5689">
                    <a:moveTo>
                      <a:pt x="397" y="3452"/>
                    </a:moveTo>
                    <a:cubicBezTo>
                      <a:pt x="396" y="3456"/>
                      <a:pt x="395" y="3460"/>
                      <a:pt x="395" y="3464"/>
                    </a:cubicBezTo>
                    <a:cubicBezTo>
                      <a:pt x="396" y="3460"/>
                      <a:pt x="396" y="3456"/>
                      <a:pt x="397" y="3452"/>
                    </a:cubicBezTo>
                    <a:close/>
                    <a:moveTo>
                      <a:pt x="2371" y="0"/>
                    </a:moveTo>
                    <a:cubicBezTo>
                      <a:pt x="2517" y="26"/>
                      <a:pt x="2663" y="77"/>
                      <a:pt x="2790" y="153"/>
                    </a:cubicBezTo>
                    <a:cubicBezTo>
                      <a:pt x="2820" y="165"/>
                      <a:pt x="2805" y="204"/>
                      <a:pt x="2777" y="204"/>
                    </a:cubicBezTo>
                    <a:cubicBezTo>
                      <a:pt x="2775" y="204"/>
                      <a:pt x="2773" y="204"/>
                      <a:pt x="2771" y="204"/>
                    </a:cubicBezTo>
                    <a:cubicBezTo>
                      <a:pt x="2682" y="172"/>
                      <a:pt x="2593" y="147"/>
                      <a:pt x="2504" y="121"/>
                    </a:cubicBezTo>
                    <a:cubicBezTo>
                      <a:pt x="2444" y="130"/>
                      <a:pt x="2383" y="136"/>
                      <a:pt x="2323" y="136"/>
                    </a:cubicBezTo>
                    <a:cubicBezTo>
                      <a:pt x="2301" y="136"/>
                      <a:pt x="2279" y="136"/>
                      <a:pt x="2257" y="134"/>
                    </a:cubicBezTo>
                    <a:cubicBezTo>
                      <a:pt x="2168" y="140"/>
                      <a:pt x="2079" y="147"/>
                      <a:pt x="2002" y="159"/>
                    </a:cubicBezTo>
                    <a:cubicBezTo>
                      <a:pt x="1863" y="172"/>
                      <a:pt x="1723" y="204"/>
                      <a:pt x="1589" y="242"/>
                    </a:cubicBezTo>
                    <a:cubicBezTo>
                      <a:pt x="1596" y="255"/>
                      <a:pt x="1589" y="274"/>
                      <a:pt x="1570" y="280"/>
                    </a:cubicBezTo>
                    <a:lnTo>
                      <a:pt x="1539" y="293"/>
                    </a:lnTo>
                    <a:cubicBezTo>
                      <a:pt x="1558" y="305"/>
                      <a:pt x="1558" y="325"/>
                      <a:pt x="1551" y="344"/>
                    </a:cubicBezTo>
                    <a:cubicBezTo>
                      <a:pt x="1526" y="369"/>
                      <a:pt x="1494" y="394"/>
                      <a:pt x="1456" y="407"/>
                    </a:cubicBezTo>
                    <a:cubicBezTo>
                      <a:pt x="1424" y="426"/>
                      <a:pt x="1386" y="439"/>
                      <a:pt x="1348" y="458"/>
                    </a:cubicBezTo>
                    <a:cubicBezTo>
                      <a:pt x="1284" y="490"/>
                      <a:pt x="1221" y="528"/>
                      <a:pt x="1157" y="566"/>
                    </a:cubicBezTo>
                    <a:cubicBezTo>
                      <a:pt x="1119" y="591"/>
                      <a:pt x="1081" y="617"/>
                      <a:pt x="1036" y="649"/>
                    </a:cubicBezTo>
                    <a:cubicBezTo>
                      <a:pt x="1062" y="649"/>
                      <a:pt x="1075" y="674"/>
                      <a:pt x="1062" y="693"/>
                    </a:cubicBezTo>
                    <a:cubicBezTo>
                      <a:pt x="1030" y="725"/>
                      <a:pt x="998" y="763"/>
                      <a:pt x="973" y="795"/>
                    </a:cubicBezTo>
                    <a:lnTo>
                      <a:pt x="986" y="795"/>
                    </a:lnTo>
                    <a:lnTo>
                      <a:pt x="986" y="801"/>
                    </a:lnTo>
                    <a:lnTo>
                      <a:pt x="967" y="801"/>
                    </a:lnTo>
                    <a:cubicBezTo>
                      <a:pt x="808" y="1004"/>
                      <a:pt x="687" y="1233"/>
                      <a:pt x="604" y="1481"/>
                    </a:cubicBezTo>
                    <a:cubicBezTo>
                      <a:pt x="560" y="1621"/>
                      <a:pt x="528" y="1773"/>
                      <a:pt x="515" y="1920"/>
                    </a:cubicBezTo>
                    <a:cubicBezTo>
                      <a:pt x="509" y="1958"/>
                      <a:pt x="503" y="2002"/>
                      <a:pt x="503" y="2040"/>
                    </a:cubicBezTo>
                    <a:cubicBezTo>
                      <a:pt x="617" y="1767"/>
                      <a:pt x="782" y="1526"/>
                      <a:pt x="979" y="1316"/>
                    </a:cubicBezTo>
                    <a:cubicBezTo>
                      <a:pt x="987" y="1308"/>
                      <a:pt x="995" y="1305"/>
                      <a:pt x="1002" y="1305"/>
                    </a:cubicBezTo>
                    <a:cubicBezTo>
                      <a:pt x="1019" y="1305"/>
                      <a:pt x="1031" y="1323"/>
                      <a:pt x="1017" y="1341"/>
                    </a:cubicBezTo>
                    <a:cubicBezTo>
                      <a:pt x="814" y="1589"/>
                      <a:pt x="655" y="1869"/>
                      <a:pt x="554" y="2174"/>
                    </a:cubicBezTo>
                    <a:cubicBezTo>
                      <a:pt x="534" y="2218"/>
                      <a:pt x="522" y="2263"/>
                      <a:pt x="509" y="2314"/>
                    </a:cubicBezTo>
                    <a:cubicBezTo>
                      <a:pt x="509" y="2326"/>
                      <a:pt x="503" y="2339"/>
                      <a:pt x="496" y="2352"/>
                    </a:cubicBezTo>
                    <a:cubicBezTo>
                      <a:pt x="471" y="2447"/>
                      <a:pt x="452" y="2536"/>
                      <a:pt x="439" y="2625"/>
                    </a:cubicBezTo>
                    <a:cubicBezTo>
                      <a:pt x="433" y="2663"/>
                      <a:pt x="433" y="2695"/>
                      <a:pt x="426" y="2733"/>
                    </a:cubicBezTo>
                    <a:cubicBezTo>
                      <a:pt x="477" y="2600"/>
                      <a:pt x="547" y="2472"/>
                      <a:pt x="636" y="2364"/>
                    </a:cubicBezTo>
                    <a:cubicBezTo>
                      <a:pt x="640" y="2359"/>
                      <a:pt x="645" y="2357"/>
                      <a:pt x="649" y="2357"/>
                    </a:cubicBezTo>
                    <a:cubicBezTo>
                      <a:pt x="660" y="2357"/>
                      <a:pt x="671" y="2370"/>
                      <a:pt x="662" y="2383"/>
                    </a:cubicBezTo>
                    <a:cubicBezTo>
                      <a:pt x="579" y="2530"/>
                      <a:pt x="515" y="2682"/>
                      <a:pt x="477" y="2841"/>
                    </a:cubicBezTo>
                    <a:cubicBezTo>
                      <a:pt x="465" y="2911"/>
                      <a:pt x="452" y="2981"/>
                      <a:pt x="445" y="3051"/>
                    </a:cubicBezTo>
                    <a:cubicBezTo>
                      <a:pt x="465" y="3013"/>
                      <a:pt x="484" y="2974"/>
                      <a:pt x="509" y="2936"/>
                    </a:cubicBezTo>
                    <a:cubicBezTo>
                      <a:pt x="642" y="2733"/>
                      <a:pt x="820" y="2568"/>
                      <a:pt x="1036" y="2453"/>
                    </a:cubicBezTo>
                    <a:cubicBezTo>
                      <a:pt x="1040" y="2451"/>
                      <a:pt x="1043" y="2450"/>
                      <a:pt x="1045" y="2450"/>
                    </a:cubicBezTo>
                    <a:cubicBezTo>
                      <a:pt x="1059" y="2450"/>
                      <a:pt x="1066" y="2473"/>
                      <a:pt x="1056" y="2479"/>
                    </a:cubicBezTo>
                    <a:cubicBezTo>
                      <a:pt x="865" y="2619"/>
                      <a:pt x="706" y="2790"/>
                      <a:pt x="585" y="2987"/>
                    </a:cubicBezTo>
                    <a:cubicBezTo>
                      <a:pt x="541" y="3063"/>
                      <a:pt x="503" y="3146"/>
                      <a:pt x="471" y="3229"/>
                    </a:cubicBezTo>
                    <a:cubicBezTo>
                      <a:pt x="458" y="3254"/>
                      <a:pt x="452" y="3273"/>
                      <a:pt x="439" y="3299"/>
                    </a:cubicBezTo>
                    <a:cubicBezTo>
                      <a:pt x="421" y="3352"/>
                      <a:pt x="409" y="3399"/>
                      <a:pt x="397" y="3452"/>
                    </a:cubicBezTo>
                    <a:lnTo>
                      <a:pt x="397" y="3452"/>
                    </a:lnTo>
                    <a:cubicBezTo>
                      <a:pt x="404" y="3424"/>
                      <a:pt x="415" y="3397"/>
                      <a:pt x="426" y="3375"/>
                    </a:cubicBezTo>
                    <a:cubicBezTo>
                      <a:pt x="445" y="3318"/>
                      <a:pt x="465" y="3267"/>
                      <a:pt x="490" y="3216"/>
                    </a:cubicBezTo>
                    <a:lnTo>
                      <a:pt x="490" y="3210"/>
                    </a:lnTo>
                    <a:cubicBezTo>
                      <a:pt x="496" y="3197"/>
                      <a:pt x="503" y="3197"/>
                      <a:pt x="515" y="3197"/>
                    </a:cubicBezTo>
                    <a:cubicBezTo>
                      <a:pt x="515" y="3203"/>
                      <a:pt x="522" y="3203"/>
                      <a:pt x="522" y="3203"/>
                    </a:cubicBezTo>
                    <a:lnTo>
                      <a:pt x="534" y="3184"/>
                    </a:lnTo>
                    <a:cubicBezTo>
                      <a:pt x="566" y="3140"/>
                      <a:pt x="598" y="3095"/>
                      <a:pt x="636" y="3057"/>
                    </a:cubicBezTo>
                    <a:cubicBezTo>
                      <a:pt x="782" y="2905"/>
                      <a:pt x="967" y="2790"/>
                      <a:pt x="1176" y="2739"/>
                    </a:cubicBezTo>
                    <a:cubicBezTo>
                      <a:pt x="1202" y="2739"/>
                      <a:pt x="1208" y="2771"/>
                      <a:pt x="1189" y="2777"/>
                    </a:cubicBezTo>
                    <a:cubicBezTo>
                      <a:pt x="1075" y="2822"/>
                      <a:pt x="973" y="2885"/>
                      <a:pt x="878" y="2962"/>
                    </a:cubicBezTo>
                    <a:cubicBezTo>
                      <a:pt x="814" y="3013"/>
                      <a:pt x="757" y="3070"/>
                      <a:pt x="706" y="3127"/>
                    </a:cubicBezTo>
                    <a:cubicBezTo>
                      <a:pt x="642" y="3203"/>
                      <a:pt x="585" y="3279"/>
                      <a:pt x="541" y="3368"/>
                    </a:cubicBezTo>
                    <a:cubicBezTo>
                      <a:pt x="522" y="3407"/>
                      <a:pt x="503" y="3445"/>
                      <a:pt x="490" y="3483"/>
                    </a:cubicBezTo>
                    <a:cubicBezTo>
                      <a:pt x="465" y="3623"/>
                      <a:pt x="452" y="3756"/>
                      <a:pt x="439" y="3896"/>
                    </a:cubicBezTo>
                    <a:cubicBezTo>
                      <a:pt x="433" y="3991"/>
                      <a:pt x="433" y="4087"/>
                      <a:pt x="439" y="4188"/>
                    </a:cubicBezTo>
                    <a:cubicBezTo>
                      <a:pt x="452" y="4125"/>
                      <a:pt x="465" y="4055"/>
                      <a:pt x="484" y="3991"/>
                    </a:cubicBezTo>
                    <a:cubicBezTo>
                      <a:pt x="486" y="3977"/>
                      <a:pt x="498" y="3970"/>
                      <a:pt x="510" y="3970"/>
                    </a:cubicBezTo>
                    <a:cubicBezTo>
                      <a:pt x="524" y="3970"/>
                      <a:pt x="538" y="3980"/>
                      <a:pt x="534" y="3998"/>
                    </a:cubicBezTo>
                    <a:cubicBezTo>
                      <a:pt x="503" y="4201"/>
                      <a:pt x="496" y="4398"/>
                      <a:pt x="515" y="4601"/>
                    </a:cubicBezTo>
                    <a:cubicBezTo>
                      <a:pt x="515" y="4639"/>
                      <a:pt x="522" y="4684"/>
                      <a:pt x="522" y="4722"/>
                    </a:cubicBezTo>
                    <a:cubicBezTo>
                      <a:pt x="547" y="4570"/>
                      <a:pt x="585" y="4423"/>
                      <a:pt x="649" y="4284"/>
                    </a:cubicBezTo>
                    <a:cubicBezTo>
                      <a:pt x="654" y="4274"/>
                      <a:pt x="662" y="4270"/>
                      <a:pt x="670" y="4270"/>
                    </a:cubicBezTo>
                    <a:cubicBezTo>
                      <a:pt x="684" y="4270"/>
                      <a:pt x="697" y="4283"/>
                      <a:pt x="693" y="4303"/>
                    </a:cubicBezTo>
                    <a:cubicBezTo>
                      <a:pt x="649" y="4442"/>
                      <a:pt x="623" y="4589"/>
                      <a:pt x="611" y="4735"/>
                    </a:cubicBezTo>
                    <a:lnTo>
                      <a:pt x="611" y="4754"/>
                    </a:lnTo>
                    <a:cubicBezTo>
                      <a:pt x="623" y="4754"/>
                      <a:pt x="630" y="4760"/>
                      <a:pt x="636" y="4773"/>
                    </a:cubicBezTo>
                    <a:cubicBezTo>
                      <a:pt x="642" y="4830"/>
                      <a:pt x="649" y="4887"/>
                      <a:pt x="662" y="4938"/>
                    </a:cubicBezTo>
                    <a:cubicBezTo>
                      <a:pt x="668" y="4932"/>
                      <a:pt x="668" y="4925"/>
                      <a:pt x="668" y="4919"/>
                    </a:cubicBezTo>
                    <a:cubicBezTo>
                      <a:pt x="681" y="4862"/>
                      <a:pt x="700" y="4811"/>
                      <a:pt x="719" y="4760"/>
                    </a:cubicBezTo>
                    <a:cubicBezTo>
                      <a:pt x="744" y="4697"/>
                      <a:pt x="776" y="4633"/>
                      <a:pt x="814" y="4576"/>
                    </a:cubicBezTo>
                    <a:cubicBezTo>
                      <a:pt x="833" y="4538"/>
                      <a:pt x="859" y="4500"/>
                      <a:pt x="878" y="4474"/>
                    </a:cubicBezTo>
                    <a:cubicBezTo>
                      <a:pt x="883" y="4467"/>
                      <a:pt x="890" y="4464"/>
                      <a:pt x="898" y="4464"/>
                    </a:cubicBezTo>
                    <a:cubicBezTo>
                      <a:pt x="915" y="4464"/>
                      <a:pt x="931" y="4482"/>
                      <a:pt x="922" y="4500"/>
                    </a:cubicBezTo>
                    <a:cubicBezTo>
                      <a:pt x="871" y="4595"/>
                      <a:pt x="827" y="4690"/>
                      <a:pt x="795" y="4792"/>
                    </a:cubicBezTo>
                    <a:cubicBezTo>
                      <a:pt x="789" y="4805"/>
                      <a:pt x="782" y="4817"/>
                      <a:pt x="782" y="4824"/>
                    </a:cubicBezTo>
                    <a:cubicBezTo>
                      <a:pt x="782" y="4830"/>
                      <a:pt x="776" y="4836"/>
                      <a:pt x="776" y="4843"/>
                    </a:cubicBezTo>
                    <a:cubicBezTo>
                      <a:pt x="808" y="4792"/>
                      <a:pt x="846" y="4754"/>
                      <a:pt x="884" y="4709"/>
                    </a:cubicBezTo>
                    <a:cubicBezTo>
                      <a:pt x="973" y="4608"/>
                      <a:pt x="1094" y="4538"/>
                      <a:pt x="1227" y="4500"/>
                    </a:cubicBezTo>
                    <a:cubicBezTo>
                      <a:pt x="1229" y="4499"/>
                      <a:pt x="1232" y="4499"/>
                      <a:pt x="1234" y="4499"/>
                    </a:cubicBezTo>
                    <a:cubicBezTo>
                      <a:pt x="1255" y="4499"/>
                      <a:pt x="1264" y="4527"/>
                      <a:pt x="1246" y="4544"/>
                    </a:cubicBezTo>
                    <a:cubicBezTo>
                      <a:pt x="1138" y="4608"/>
                      <a:pt x="1030" y="4678"/>
                      <a:pt x="935" y="4767"/>
                    </a:cubicBezTo>
                    <a:cubicBezTo>
                      <a:pt x="884" y="4811"/>
                      <a:pt x="839" y="4868"/>
                      <a:pt x="801" y="4925"/>
                    </a:cubicBezTo>
                    <a:cubicBezTo>
                      <a:pt x="801" y="4925"/>
                      <a:pt x="801" y="4938"/>
                      <a:pt x="801" y="4944"/>
                    </a:cubicBezTo>
                    <a:lnTo>
                      <a:pt x="763" y="4983"/>
                    </a:lnTo>
                    <a:cubicBezTo>
                      <a:pt x="744" y="5008"/>
                      <a:pt x="731" y="5040"/>
                      <a:pt x="719" y="5072"/>
                    </a:cubicBezTo>
                    <a:cubicBezTo>
                      <a:pt x="712" y="5078"/>
                      <a:pt x="712" y="5078"/>
                      <a:pt x="706" y="5084"/>
                    </a:cubicBezTo>
                    <a:cubicBezTo>
                      <a:pt x="712" y="5097"/>
                      <a:pt x="719" y="5116"/>
                      <a:pt x="725" y="5129"/>
                    </a:cubicBezTo>
                    <a:cubicBezTo>
                      <a:pt x="738" y="5148"/>
                      <a:pt x="744" y="5167"/>
                      <a:pt x="744" y="5186"/>
                    </a:cubicBezTo>
                    <a:cubicBezTo>
                      <a:pt x="749" y="5221"/>
                      <a:pt x="719" y="5247"/>
                      <a:pt x="691" y="5247"/>
                    </a:cubicBezTo>
                    <a:cubicBezTo>
                      <a:pt x="678" y="5247"/>
                      <a:pt x="665" y="5242"/>
                      <a:pt x="655" y="5230"/>
                    </a:cubicBezTo>
                    <a:cubicBezTo>
                      <a:pt x="636" y="5211"/>
                      <a:pt x="630" y="5186"/>
                      <a:pt x="623" y="5167"/>
                    </a:cubicBezTo>
                    <a:cubicBezTo>
                      <a:pt x="617" y="5186"/>
                      <a:pt x="598" y="5199"/>
                      <a:pt x="579" y="5199"/>
                    </a:cubicBezTo>
                    <a:cubicBezTo>
                      <a:pt x="528" y="5262"/>
                      <a:pt x="484" y="5326"/>
                      <a:pt x="439" y="5389"/>
                    </a:cubicBezTo>
                    <a:cubicBezTo>
                      <a:pt x="433" y="5408"/>
                      <a:pt x="420" y="5434"/>
                      <a:pt x="414" y="5459"/>
                    </a:cubicBezTo>
                    <a:cubicBezTo>
                      <a:pt x="407" y="5485"/>
                      <a:pt x="395" y="5510"/>
                      <a:pt x="382" y="5535"/>
                    </a:cubicBezTo>
                    <a:cubicBezTo>
                      <a:pt x="372" y="5550"/>
                      <a:pt x="359" y="5557"/>
                      <a:pt x="345" y="5557"/>
                    </a:cubicBezTo>
                    <a:cubicBezTo>
                      <a:pt x="341" y="5557"/>
                      <a:pt x="336" y="5556"/>
                      <a:pt x="331" y="5555"/>
                    </a:cubicBezTo>
                    <a:cubicBezTo>
                      <a:pt x="140" y="5898"/>
                      <a:pt x="26" y="6273"/>
                      <a:pt x="7" y="6660"/>
                    </a:cubicBezTo>
                    <a:cubicBezTo>
                      <a:pt x="1" y="6787"/>
                      <a:pt x="1" y="6921"/>
                      <a:pt x="13" y="7048"/>
                    </a:cubicBezTo>
                    <a:cubicBezTo>
                      <a:pt x="20" y="7048"/>
                      <a:pt x="26" y="7054"/>
                      <a:pt x="26" y="7061"/>
                    </a:cubicBezTo>
                    <a:cubicBezTo>
                      <a:pt x="32" y="7067"/>
                      <a:pt x="39" y="7080"/>
                      <a:pt x="39" y="7092"/>
                    </a:cubicBezTo>
                    <a:cubicBezTo>
                      <a:pt x="39" y="6978"/>
                      <a:pt x="45" y="6870"/>
                      <a:pt x="64" y="6762"/>
                    </a:cubicBezTo>
                    <a:cubicBezTo>
                      <a:pt x="67" y="6748"/>
                      <a:pt x="78" y="6741"/>
                      <a:pt x="88" y="6741"/>
                    </a:cubicBezTo>
                    <a:cubicBezTo>
                      <a:pt x="102" y="6741"/>
                      <a:pt x="115" y="6751"/>
                      <a:pt x="115" y="6768"/>
                    </a:cubicBezTo>
                    <a:cubicBezTo>
                      <a:pt x="109" y="6953"/>
                      <a:pt x="128" y="7137"/>
                      <a:pt x="172" y="7315"/>
                    </a:cubicBezTo>
                    <a:cubicBezTo>
                      <a:pt x="261" y="7633"/>
                      <a:pt x="401" y="7931"/>
                      <a:pt x="598" y="8198"/>
                    </a:cubicBezTo>
                    <a:cubicBezTo>
                      <a:pt x="687" y="8332"/>
                      <a:pt x="789" y="8459"/>
                      <a:pt x="897" y="8586"/>
                    </a:cubicBezTo>
                    <a:cubicBezTo>
                      <a:pt x="941" y="8637"/>
                      <a:pt x="992" y="8694"/>
                      <a:pt x="1043" y="8751"/>
                    </a:cubicBezTo>
                    <a:cubicBezTo>
                      <a:pt x="1017" y="8707"/>
                      <a:pt x="998" y="8675"/>
                      <a:pt x="979" y="8630"/>
                    </a:cubicBezTo>
                    <a:cubicBezTo>
                      <a:pt x="871" y="8433"/>
                      <a:pt x="789" y="8224"/>
                      <a:pt x="738" y="8007"/>
                    </a:cubicBezTo>
                    <a:cubicBezTo>
                      <a:pt x="734" y="7993"/>
                      <a:pt x="743" y="7986"/>
                      <a:pt x="754" y="7986"/>
                    </a:cubicBezTo>
                    <a:cubicBezTo>
                      <a:pt x="762" y="7986"/>
                      <a:pt x="771" y="7990"/>
                      <a:pt x="776" y="7995"/>
                    </a:cubicBezTo>
                    <a:cubicBezTo>
                      <a:pt x="878" y="8192"/>
                      <a:pt x="960" y="8401"/>
                      <a:pt x="1068" y="8598"/>
                    </a:cubicBezTo>
                    <a:cubicBezTo>
                      <a:pt x="1259" y="8948"/>
                      <a:pt x="1500" y="9272"/>
                      <a:pt x="1774" y="9564"/>
                    </a:cubicBezTo>
                    <a:cubicBezTo>
                      <a:pt x="1844" y="9634"/>
                      <a:pt x="1920" y="9704"/>
                      <a:pt x="1990" y="9774"/>
                    </a:cubicBezTo>
                    <a:cubicBezTo>
                      <a:pt x="2028" y="9807"/>
                      <a:pt x="2097" y="9869"/>
                      <a:pt x="2159" y="9869"/>
                    </a:cubicBezTo>
                    <a:cubicBezTo>
                      <a:pt x="2181" y="9869"/>
                      <a:pt x="2201" y="9862"/>
                      <a:pt x="2218" y="9844"/>
                    </a:cubicBezTo>
                    <a:cubicBezTo>
                      <a:pt x="2244" y="9812"/>
                      <a:pt x="2257" y="9768"/>
                      <a:pt x="2257" y="9723"/>
                    </a:cubicBezTo>
                    <a:cubicBezTo>
                      <a:pt x="2263" y="9672"/>
                      <a:pt x="2269" y="9615"/>
                      <a:pt x="2269" y="9558"/>
                    </a:cubicBezTo>
                    <a:cubicBezTo>
                      <a:pt x="2269" y="9450"/>
                      <a:pt x="2257" y="9342"/>
                      <a:pt x="2269" y="9228"/>
                    </a:cubicBezTo>
                    <a:cubicBezTo>
                      <a:pt x="2269" y="9205"/>
                      <a:pt x="2289" y="9192"/>
                      <a:pt x="2307" y="9192"/>
                    </a:cubicBezTo>
                    <a:cubicBezTo>
                      <a:pt x="2321" y="9192"/>
                      <a:pt x="2334" y="9199"/>
                      <a:pt x="2339" y="9215"/>
                    </a:cubicBezTo>
                    <a:cubicBezTo>
                      <a:pt x="2390" y="9355"/>
                      <a:pt x="2403" y="9495"/>
                      <a:pt x="2390" y="9641"/>
                    </a:cubicBezTo>
                    <a:cubicBezTo>
                      <a:pt x="2390" y="9742"/>
                      <a:pt x="2384" y="9882"/>
                      <a:pt x="2288" y="9958"/>
                    </a:cubicBezTo>
                    <a:cubicBezTo>
                      <a:pt x="2247" y="9989"/>
                      <a:pt x="2205" y="10002"/>
                      <a:pt x="2164" y="10002"/>
                    </a:cubicBezTo>
                    <a:cubicBezTo>
                      <a:pt x="2005" y="10002"/>
                      <a:pt x="1850" y="9818"/>
                      <a:pt x="1755" y="9717"/>
                    </a:cubicBezTo>
                    <a:cubicBezTo>
                      <a:pt x="1596" y="9558"/>
                      <a:pt x="1456" y="9386"/>
                      <a:pt x="1322" y="9202"/>
                    </a:cubicBezTo>
                    <a:cubicBezTo>
                      <a:pt x="1272" y="9132"/>
                      <a:pt x="1227" y="9062"/>
                      <a:pt x="1183" y="8992"/>
                    </a:cubicBezTo>
                    <a:cubicBezTo>
                      <a:pt x="1173" y="9002"/>
                      <a:pt x="1157" y="9008"/>
                      <a:pt x="1144" y="9008"/>
                    </a:cubicBezTo>
                    <a:cubicBezTo>
                      <a:pt x="1140" y="9008"/>
                      <a:pt x="1135" y="9007"/>
                      <a:pt x="1132" y="9005"/>
                    </a:cubicBezTo>
                    <a:cubicBezTo>
                      <a:pt x="1049" y="8948"/>
                      <a:pt x="979" y="8884"/>
                      <a:pt x="922" y="8808"/>
                    </a:cubicBezTo>
                    <a:cubicBezTo>
                      <a:pt x="859" y="8738"/>
                      <a:pt x="789" y="8668"/>
                      <a:pt x="731" y="8586"/>
                    </a:cubicBezTo>
                    <a:cubicBezTo>
                      <a:pt x="503" y="8332"/>
                      <a:pt x="325" y="8039"/>
                      <a:pt x="185" y="7728"/>
                    </a:cubicBezTo>
                    <a:cubicBezTo>
                      <a:pt x="128" y="7588"/>
                      <a:pt x="83" y="7436"/>
                      <a:pt x="58" y="7283"/>
                    </a:cubicBezTo>
                    <a:lnTo>
                      <a:pt x="58" y="7334"/>
                    </a:lnTo>
                    <a:cubicBezTo>
                      <a:pt x="58" y="7340"/>
                      <a:pt x="58" y="7340"/>
                      <a:pt x="58" y="7340"/>
                    </a:cubicBezTo>
                    <a:cubicBezTo>
                      <a:pt x="102" y="7556"/>
                      <a:pt x="191" y="7753"/>
                      <a:pt x="248" y="7963"/>
                    </a:cubicBezTo>
                    <a:cubicBezTo>
                      <a:pt x="257" y="7983"/>
                      <a:pt x="239" y="7996"/>
                      <a:pt x="220" y="7996"/>
                    </a:cubicBezTo>
                    <a:cubicBezTo>
                      <a:pt x="210" y="7996"/>
                      <a:pt x="198" y="7991"/>
                      <a:pt x="191" y="7982"/>
                    </a:cubicBezTo>
                    <a:cubicBezTo>
                      <a:pt x="153" y="7938"/>
                      <a:pt x="121" y="7880"/>
                      <a:pt x="96" y="7823"/>
                    </a:cubicBezTo>
                    <a:lnTo>
                      <a:pt x="96" y="7823"/>
                    </a:lnTo>
                    <a:cubicBezTo>
                      <a:pt x="121" y="8090"/>
                      <a:pt x="166" y="8357"/>
                      <a:pt x="229" y="8618"/>
                    </a:cubicBezTo>
                    <a:cubicBezTo>
                      <a:pt x="274" y="8783"/>
                      <a:pt x="318" y="8948"/>
                      <a:pt x="369" y="9107"/>
                    </a:cubicBezTo>
                    <a:cubicBezTo>
                      <a:pt x="395" y="9189"/>
                      <a:pt x="426" y="9272"/>
                      <a:pt x="452" y="9355"/>
                    </a:cubicBezTo>
                    <a:cubicBezTo>
                      <a:pt x="477" y="9412"/>
                      <a:pt x="496" y="9475"/>
                      <a:pt x="503" y="9545"/>
                    </a:cubicBezTo>
                    <a:cubicBezTo>
                      <a:pt x="507" y="9546"/>
                      <a:pt x="512" y="9546"/>
                      <a:pt x="517" y="9546"/>
                    </a:cubicBezTo>
                    <a:cubicBezTo>
                      <a:pt x="559" y="9546"/>
                      <a:pt x="610" y="9521"/>
                      <a:pt x="604" y="9475"/>
                    </a:cubicBezTo>
                    <a:cubicBezTo>
                      <a:pt x="599" y="9455"/>
                      <a:pt x="615" y="9434"/>
                      <a:pt x="635" y="9434"/>
                    </a:cubicBezTo>
                    <a:cubicBezTo>
                      <a:pt x="640" y="9434"/>
                      <a:pt x="644" y="9435"/>
                      <a:pt x="649" y="9437"/>
                    </a:cubicBezTo>
                    <a:cubicBezTo>
                      <a:pt x="547" y="9209"/>
                      <a:pt x="458" y="8980"/>
                      <a:pt x="382" y="8751"/>
                    </a:cubicBezTo>
                    <a:cubicBezTo>
                      <a:pt x="374" y="8731"/>
                      <a:pt x="386" y="8718"/>
                      <a:pt x="400" y="8718"/>
                    </a:cubicBezTo>
                    <a:cubicBezTo>
                      <a:pt x="407" y="8718"/>
                      <a:pt x="415" y="8723"/>
                      <a:pt x="420" y="8732"/>
                    </a:cubicBezTo>
                    <a:cubicBezTo>
                      <a:pt x="528" y="8954"/>
                      <a:pt x="636" y="9183"/>
                      <a:pt x="751" y="9406"/>
                    </a:cubicBezTo>
                    <a:cubicBezTo>
                      <a:pt x="928" y="9780"/>
                      <a:pt x="1157" y="10130"/>
                      <a:pt x="1430" y="10441"/>
                    </a:cubicBezTo>
                    <a:cubicBezTo>
                      <a:pt x="1558" y="10588"/>
                      <a:pt x="1704" y="10721"/>
                      <a:pt x="1863" y="10835"/>
                    </a:cubicBezTo>
                    <a:cubicBezTo>
                      <a:pt x="1986" y="10923"/>
                      <a:pt x="2134" y="11010"/>
                      <a:pt x="2287" y="11010"/>
                    </a:cubicBezTo>
                    <a:cubicBezTo>
                      <a:pt x="2323" y="11010"/>
                      <a:pt x="2360" y="11005"/>
                      <a:pt x="2396" y="10994"/>
                    </a:cubicBezTo>
                    <a:cubicBezTo>
                      <a:pt x="2401" y="10993"/>
                      <a:pt x="2405" y="10992"/>
                      <a:pt x="2408" y="10992"/>
                    </a:cubicBezTo>
                    <a:cubicBezTo>
                      <a:pt x="2441" y="10992"/>
                      <a:pt x="2463" y="11035"/>
                      <a:pt x="2435" y="11058"/>
                    </a:cubicBezTo>
                    <a:cubicBezTo>
                      <a:pt x="2375" y="11108"/>
                      <a:pt x="2307" y="11127"/>
                      <a:pt x="2238" y="11127"/>
                    </a:cubicBezTo>
                    <a:cubicBezTo>
                      <a:pt x="2086" y="11127"/>
                      <a:pt x="1925" y="11033"/>
                      <a:pt x="1812" y="10950"/>
                    </a:cubicBezTo>
                    <a:cubicBezTo>
                      <a:pt x="1303" y="10594"/>
                      <a:pt x="948" y="10073"/>
                      <a:pt x="687" y="9507"/>
                    </a:cubicBezTo>
                    <a:cubicBezTo>
                      <a:pt x="681" y="9564"/>
                      <a:pt x="649" y="9609"/>
                      <a:pt x="598" y="9634"/>
                    </a:cubicBezTo>
                    <a:cubicBezTo>
                      <a:pt x="579" y="9647"/>
                      <a:pt x="554" y="9660"/>
                      <a:pt x="528" y="9660"/>
                    </a:cubicBezTo>
                    <a:cubicBezTo>
                      <a:pt x="592" y="9831"/>
                      <a:pt x="655" y="10003"/>
                      <a:pt x="731" y="10168"/>
                    </a:cubicBezTo>
                    <a:cubicBezTo>
                      <a:pt x="795" y="10308"/>
                      <a:pt x="865" y="10441"/>
                      <a:pt x="941" y="10575"/>
                    </a:cubicBezTo>
                    <a:cubicBezTo>
                      <a:pt x="948" y="10588"/>
                      <a:pt x="960" y="10600"/>
                      <a:pt x="967" y="10619"/>
                    </a:cubicBezTo>
                    <a:cubicBezTo>
                      <a:pt x="1094" y="10829"/>
                      <a:pt x="1253" y="11020"/>
                      <a:pt x="1430" y="11191"/>
                    </a:cubicBezTo>
                    <a:cubicBezTo>
                      <a:pt x="1577" y="11325"/>
                      <a:pt x="1736" y="11433"/>
                      <a:pt x="1907" y="11528"/>
                    </a:cubicBezTo>
                    <a:cubicBezTo>
                      <a:pt x="1996" y="11573"/>
                      <a:pt x="2085" y="11611"/>
                      <a:pt x="2180" y="11636"/>
                    </a:cubicBezTo>
                    <a:cubicBezTo>
                      <a:pt x="2219" y="11655"/>
                      <a:pt x="2262" y="11664"/>
                      <a:pt x="2302" y="11664"/>
                    </a:cubicBezTo>
                    <a:cubicBezTo>
                      <a:pt x="2315" y="11664"/>
                      <a:pt x="2327" y="11663"/>
                      <a:pt x="2339" y="11661"/>
                    </a:cubicBezTo>
                    <a:cubicBezTo>
                      <a:pt x="2371" y="11649"/>
                      <a:pt x="2403" y="11611"/>
                      <a:pt x="2384" y="11579"/>
                    </a:cubicBezTo>
                    <a:cubicBezTo>
                      <a:pt x="2361" y="11542"/>
                      <a:pt x="2397" y="11513"/>
                      <a:pt x="2433" y="11513"/>
                    </a:cubicBezTo>
                    <a:cubicBezTo>
                      <a:pt x="2447" y="11513"/>
                      <a:pt x="2462" y="11517"/>
                      <a:pt x="2473" y="11528"/>
                    </a:cubicBezTo>
                    <a:cubicBezTo>
                      <a:pt x="2543" y="11623"/>
                      <a:pt x="2492" y="11757"/>
                      <a:pt x="2377" y="11782"/>
                    </a:cubicBezTo>
                    <a:cubicBezTo>
                      <a:pt x="2351" y="11790"/>
                      <a:pt x="2325" y="11794"/>
                      <a:pt x="2297" y="11794"/>
                    </a:cubicBezTo>
                    <a:cubicBezTo>
                      <a:pt x="2198" y="11794"/>
                      <a:pt x="2094" y="11747"/>
                      <a:pt x="2009" y="11712"/>
                    </a:cubicBezTo>
                    <a:lnTo>
                      <a:pt x="2009" y="11712"/>
                    </a:lnTo>
                    <a:cubicBezTo>
                      <a:pt x="2168" y="11871"/>
                      <a:pt x="2339" y="12024"/>
                      <a:pt x="2530" y="12157"/>
                    </a:cubicBezTo>
                    <a:cubicBezTo>
                      <a:pt x="2555" y="12176"/>
                      <a:pt x="2581" y="12195"/>
                      <a:pt x="2606" y="12208"/>
                    </a:cubicBezTo>
                    <a:cubicBezTo>
                      <a:pt x="2612" y="12214"/>
                      <a:pt x="2616" y="12217"/>
                      <a:pt x="2620" y="12217"/>
                    </a:cubicBezTo>
                    <a:cubicBezTo>
                      <a:pt x="2625" y="12217"/>
                      <a:pt x="2628" y="12212"/>
                      <a:pt x="2632" y="12202"/>
                    </a:cubicBezTo>
                    <a:cubicBezTo>
                      <a:pt x="2638" y="12144"/>
                      <a:pt x="2638" y="12094"/>
                      <a:pt x="2632" y="12043"/>
                    </a:cubicBezTo>
                    <a:cubicBezTo>
                      <a:pt x="2625" y="11979"/>
                      <a:pt x="2612" y="11922"/>
                      <a:pt x="2600" y="11865"/>
                    </a:cubicBezTo>
                    <a:cubicBezTo>
                      <a:pt x="2581" y="11808"/>
                      <a:pt x="2568" y="11757"/>
                      <a:pt x="2562" y="11700"/>
                    </a:cubicBezTo>
                    <a:cubicBezTo>
                      <a:pt x="2562" y="11680"/>
                      <a:pt x="2577" y="11664"/>
                      <a:pt x="2593" y="11664"/>
                    </a:cubicBezTo>
                    <a:cubicBezTo>
                      <a:pt x="2597" y="11664"/>
                      <a:pt x="2602" y="11665"/>
                      <a:pt x="2606" y="11668"/>
                    </a:cubicBezTo>
                    <a:cubicBezTo>
                      <a:pt x="2689" y="11763"/>
                      <a:pt x="2733" y="11884"/>
                      <a:pt x="2740" y="12011"/>
                    </a:cubicBezTo>
                    <a:cubicBezTo>
                      <a:pt x="2746" y="12094"/>
                      <a:pt x="2765" y="12233"/>
                      <a:pt x="2689" y="12297"/>
                    </a:cubicBezTo>
                    <a:cubicBezTo>
                      <a:pt x="2670" y="12313"/>
                      <a:pt x="2644" y="12321"/>
                      <a:pt x="2619" y="12321"/>
                    </a:cubicBezTo>
                    <a:cubicBezTo>
                      <a:pt x="2593" y="12321"/>
                      <a:pt x="2568" y="12313"/>
                      <a:pt x="2549" y="12297"/>
                    </a:cubicBezTo>
                    <a:cubicBezTo>
                      <a:pt x="2504" y="12265"/>
                      <a:pt x="2460" y="12233"/>
                      <a:pt x="2415" y="12195"/>
                    </a:cubicBezTo>
                    <a:cubicBezTo>
                      <a:pt x="2327" y="12132"/>
                      <a:pt x="2244" y="12055"/>
                      <a:pt x="2168" y="11979"/>
                    </a:cubicBezTo>
                    <a:cubicBezTo>
                      <a:pt x="2168" y="12024"/>
                      <a:pt x="2161" y="12068"/>
                      <a:pt x="2136" y="12106"/>
                    </a:cubicBezTo>
                    <a:cubicBezTo>
                      <a:pt x="2123" y="12119"/>
                      <a:pt x="2117" y="12132"/>
                      <a:pt x="2104" y="12144"/>
                    </a:cubicBezTo>
                    <a:lnTo>
                      <a:pt x="2161" y="12265"/>
                    </a:lnTo>
                    <a:cubicBezTo>
                      <a:pt x="2288" y="12532"/>
                      <a:pt x="2403" y="12805"/>
                      <a:pt x="2492" y="13091"/>
                    </a:cubicBezTo>
                    <a:cubicBezTo>
                      <a:pt x="2555" y="13276"/>
                      <a:pt x="2606" y="13466"/>
                      <a:pt x="2657" y="13663"/>
                    </a:cubicBezTo>
                    <a:cubicBezTo>
                      <a:pt x="2663" y="13676"/>
                      <a:pt x="2663" y="13695"/>
                      <a:pt x="2670" y="13708"/>
                    </a:cubicBezTo>
                    <a:cubicBezTo>
                      <a:pt x="2663" y="13530"/>
                      <a:pt x="2670" y="13346"/>
                      <a:pt x="2682" y="13161"/>
                    </a:cubicBezTo>
                    <a:cubicBezTo>
                      <a:pt x="2685" y="13147"/>
                      <a:pt x="2695" y="13140"/>
                      <a:pt x="2704" y="13140"/>
                    </a:cubicBezTo>
                    <a:cubicBezTo>
                      <a:pt x="2715" y="13140"/>
                      <a:pt x="2727" y="13150"/>
                      <a:pt x="2727" y="13168"/>
                    </a:cubicBezTo>
                    <a:cubicBezTo>
                      <a:pt x="2727" y="13625"/>
                      <a:pt x="2765" y="14089"/>
                      <a:pt x="2835" y="14547"/>
                    </a:cubicBezTo>
                    <a:cubicBezTo>
                      <a:pt x="2867" y="14750"/>
                      <a:pt x="2898" y="14947"/>
                      <a:pt x="2943" y="15150"/>
                    </a:cubicBezTo>
                    <a:cubicBezTo>
                      <a:pt x="3070" y="15735"/>
                      <a:pt x="3242" y="16320"/>
                      <a:pt x="3439" y="16885"/>
                    </a:cubicBezTo>
                    <a:cubicBezTo>
                      <a:pt x="3578" y="17266"/>
                      <a:pt x="3718" y="17641"/>
                      <a:pt x="3864" y="18016"/>
                    </a:cubicBezTo>
                    <a:cubicBezTo>
                      <a:pt x="3896" y="18086"/>
                      <a:pt x="3928" y="18175"/>
                      <a:pt x="3998" y="18207"/>
                    </a:cubicBezTo>
                    <a:cubicBezTo>
                      <a:pt x="4011" y="18211"/>
                      <a:pt x="4023" y="18213"/>
                      <a:pt x="4033" y="18213"/>
                    </a:cubicBezTo>
                    <a:cubicBezTo>
                      <a:pt x="4104" y="18213"/>
                      <a:pt x="4121" y="18128"/>
                      <a:pt x="4138" y="18067"/>
                    </a:cubicBezTo>
                    <a:cubicBezTo>
                      <a:pt x="4188" y="17870"/>
                      <a:pt x="4220" y="17673"/>
                      <a:pt x="4233" y="17470"/>
                    </a:cubicBezTo>
                    <a:cubicBezTo>
                      <a:pt x="4233" y="17457"/>
                      <a:pt x="4239" y="17451"/>
                      <a:pt x="4246" y="17438"/>
                    </a:cubicBezTo>
                    <a:cubicBezTo>
                      <a:pt x="4201" y="17387"/>
                      <a:pt x="4163" y="17330"/>
                      <a:pt x="4125" y="17266"/>
                    </a:cubicBezTo>
                    <a:cubicBezTo>
                      <a:pt x="4036" y="17133"/>
                      <a:pt x="3960" y="16987"/>
                      <a:pt x="3896" y="16834"/>
                    </a:cubicBezTo>
                    <a:cubicBezTo>
                      <a:pt x="3763" y="16517"/>
                      <a:pt x="3655" y="16192"/>
                      <a:pt x="3572" y="15862"/>
                    </a:cubicBezTo>
                    <a:cubicBezTo>
                      <a:pt x="3477" y="15506"/>
                      <a:pt x="3413" y="15150"/>
                      <a:pt x="3369" y="14794"/>
                    </a:cubicBezTo>
                    <a:cubicBezTo>
                      <a:pt x="3312" y="14362"/>
                      <a:pt x="3286" y="13937"/>
                      <a:pt x="3299" y="13504"/>
                    </a:cubicBezTo>
                    <a:cubicBezTo>
                      <a:pt x="3305" y="13212"/>
                      <a:pt x="3337" y="12920"/>
                      <a:pt x="3388" y="12627"/>
                    </a:cubicBezTo>
                    <a:cubicBezTo>
                      <a:pt x="3388" y="12613"/>
                      <a:pt x="3398" y="12607"/>
                      <a:pt x="3409" y="12607"/>
                    </a:cubicBezTo>
                    <a:cubicBezTo>
                      <a:pt x="3422" y="12607"/>
                      <a:pt x="3436" y="12616"/>
                      <a:pt x="3432" y="12634"/>
                    </a:cubicBezTo>
                    <a:cubicBezTo>
                      <a:pt x="3426" y="12716"/>
                      <a:pt x="3426" y="12805"/>
                      <a:pt x="3420" y="12894"/>
                    </a:cubicBezTo>
                    <a:cubicBezTo>
                      <a:pt x="3400" y="13161"/>
                      <a:pt x="3394" y="13434"/>
                      <a:pt x="3394" y="13701"/>
                    </a:cubicBezTo>
                    <a:cubicBezTo>
                      <a:pt x="3400" y="14470"/>
                      <a:pt x="3515" y="15239"/>
                      <a:pt x="3725" y="15983"/>
                    </a:cubicBezTo>
                    <a:cubicBezTo>
                      <a:pt x="3807" y="16301"/>
                      <a:pt x="3915" y="16606"/>
                      <a:pt x="4055" y="16904"/>
                    </a:cubicBezTo>
                    <a:cubicBezTo>
                      <a:pt x="4119" y="17044"/>
                      <a:pt x="4201" y="17184"/>
                      <a:pt x="4290" y="17311"/>
                    </a:cubicBezTo>
                    <a:cubicBezTo>
                      <a:pt x="4335" y="17374"/>
                      <a:pt x="4385" y="17432"/>
                      <a:pt x="4436" y="17489"/>
                    </a:cubicBezTo>
                    <a:cubicBezTo>
                      <a:pt x="4455" y="17508"/>
                      <a:pt x="4487" y="17546"/>
                      <a:pt x="4519" y="17552"/>
                    </a:cubicBezTo>
                    <a:cubicBezTo>
                      <a:pt x="4521" y="17553"/>
                      <a:pt x="4523" y="17553"/>
                      <a:pt x="4525" y="17553"/>
                    </a:cubicBezTo>
                    <a:cubicBezTo>
                      <a:pt x="4557" y="17553"/>
                      <a:pt x="4557" y="17506"/>
                      <a:pt x="4563" y="17483"/>
                    </a:cubicBezTo>
                    <a:cubicBezTo>
                      <a:pt x="4627" y="17133"/>
                      <a:pt x="4652" y="16777"/>
                      <a:pt x="4633" y="16421"/>
                    </a:cubicBezTo>
                    <a:cubicBezTo>
                      <a:pt x="4608" y="15716"/>
                      <a:pt x="4481" y="15017"/>
                      <a:pt x="4360" y="14318"/>
                    </a:cubicBezTo>
                    <a:cubicBezTo>
                      <a:pt x="4335" y="14172"/>
                      <a:pt x="4309" y="14032"/>
                      <a:pt x="4284" y="13886"/>
                    </a:cubicBezTo>
                    <a:cubicBezTo>
                      <a:pt x="4246" y="13689"/>
                      <a:pt x="4208" y="13492"/>
                      <a:pt x="4157" y="13301"/>
                    </a:cubicBezTo>
                    <a:cubicBezTo>
                      <a:pt x="4119" y="13129"/>
                      <a:pt x="4074" y="12964"/>
                      <a:pt x="4023" y="12799"/>
                    </a:cubicBezTo>
                    <a:cubicBezTo>
                      <a:pt x="3972" y="12634"/>
                      <a:pt x="3915" y="12475"/>
                      <a:pt x="3871" y="12310"/>
                    </a:cubicBezTo>
                    <a:cubicBezTo>
                      <a:pt x="3859" y="12268"/>
                      <a:pt x="3893" y="12244"/>
                      <a:pt x="3928" y="12244"/>
                    </a:cubicBezTo>
                    <a:cubicBezTo>
                      <a:pt x="3951" y="12244"/>
                      <a:pt x="3975" y="12255"/>
                      <a:pt x="3985" y="12278"/>
                    </a:cubicBezTo>
                    <a:cubicBezTo>
                      <a:pt x="4030" y="12354"/>
                      <a:pt x="4061" y="12443"/>
                      <a:pt x="4093" y="12526"/>
                    </a:cubicBezTo>
                    <a:cubicBezTo>
                      <a:pt x="4163" y="12729"/>
                      <a:pt x="4220" y="12932"/>
                      <a:pt x="4277" y="13136"/>
                    </a:cubicBezTo>
                    <a:cubicBezTo>
                      <a:pt x="4405" y="13631"/>
                      <a:pt x="4487" y="14140"/>
                      <a:pt x="4570" y="14642"/>
                    </a:cubicBezTo>
                    <a:cubicBezTo>
                      <a:pt x="4671" y="15201"/>
                      <a:pt x="4735" y="15767"/>
                      <a:pt x="4767" y="16332"/>
                    </a:cubicBezTo>
                    <a:cubicBezTo>
                      <a:pt x="4773" y="16339"/>
                      <a:pt x="4779" y="16351"/>
                      <a:pt x="4779" y="16358"/>
                    </a:cubicBezTo>
                    <a:cubicBezTo>
                      <a:pt x="4773" y="16409"/>
                      <a:pt x="4779" y="16453"/>
                      <a:pt x="4792" y="16504"/>
                    </a:cubicBezTo>
                    <a:cubicBezTo>
                      <a:pt x="4797" y="16529"/>
                      <a:pt x="4830" y="16554"/>
                      <a:pt x="4856" y="16554"/>
                    </a:cubicBezTo>
                    <a:cubicBezTo>
                      <a:pt x="4863" y="16554"/>
                      <a:pt x="4869" y="16552"/>
                      <a:pt x="4875" y="16548"/>
                    </a:cubicBezTo>
                    <a:cubicBezTo>
                      <a:pt x="4900" y="16536"/>
                      <a:pt x="4913" y="16485"/>
                      <a:pt x="4919" y="16453"/>
                    </a:cubicBezTo>
                    <a:cubicBezTo>
                      <a:pt x="4932" y="16409"/>
                      <a:pt x="4938" y="16358"/>
                      <a:pt x="4951" y="16307"/>
                    </a:cubicBezTo>
                    <a:cubicBezTo>
                      <a:pt x="4983" y="16123"/>
                      <a:pt x="5002" y="15932"/>
                      <a:pt x="5002" y="15741"/>
                    </a:cubicBezTo>
                    <a:cubicBezTo>
                      <a:pt x="5002" y="15398"/>
                      <a:pt x="4970" y="15055"/>
                      <a:pt x="4913" y="14712"/>
                    </a:cubicBezTo>
                    <a:cubicBezTo>
                      <a:pt x="4868" y="14400"/>
                      <a:pt x="4811" y="14095"/>
                      <a:pt x="4748" y="13790"/>
                    </a:cubicBezTo>
                    <a:cubicBezTo>
                      <a:pt x="4735" y="13733"/>
                      <a:pt x="4729" y="13676"/>
                      <a:pt x="4710" y="13619"/>
                    </a:cubicBezTo>
                    <a:cubicBezTo>
                      <a:pt x="4659" y="13384"/>
                      <a:pt x="4595" y="13155"/>
                      <a:pt x="4506" y="12926"/>
                    </a:cubicBezTo>
                    <a:cubicBezTo>
                      <a:pt x="4455" y="12786"/>
                      <a:pt x="4392" y="12653"/>
                      <a:pt x="4316" y="12526"/>
                    </a:cubicBezTo>
                    <a:cubicBezTo>
                      <a:pt x="4252" y="12405"/>
                      <a:pt x="4163" y="12297"/>
                      <a:pt x="4093" y="12183"/>
                    </a:cubicBezTo>
                    <a:lnTo>
                      <a:pt x="4049" y="12214"/>
                    </a:lnTo>
                    <a:cubicBezTo>
                      <a:pt x="4039" y="12222"/>
                      <a:pt x="4027" y="12226"/>
                      <a:pt x="4015" y="12226"/>
                    </a:cubicBezTo>
                    <a:cubicBezTo>
                      <a:pt x="3989" y="12226"/>
                      <a:pt x="3964" y="12209"/>
                      <a:pt x="3960" y="12183"/>
                    </a:cubicBezTo>
                    <a:cubicBezTo>
                      <a:pt x="3953" y="12157"/>
                      <a:pt x="3953" y="12132"/>
                      <a:pt x="3947" y="12106"/>
                    </a:cubicBezTo>
                    <a:cubicBezTo>
                      <a:pt x="3922" y="11941"/>
                      <a:pt x="3922" y="11776"/>
                      <a:pt x="3941" y="11611"/>
                    </a:cubicBezTo>
                    <a:lnTo>
                      <a:pt x="3941" y="11611"/>
                    </a:lnTo>
                    <a:cubicBezTo>
                      <a:pt x="3756" y="11820"/>
                      <a:pt x="3553" y="12005"/>
                      <a:pt x="3331" y="12170"/>
                    </a:cubicBezTo>
                    <a:cubicBezTo>
                      <a:pt x="3266" y="12211"/>
                      <a:pt x="3195" y="12286"/>
                      <a:pt x="3114" y="12286"/>
                    </a:cubicBezTo>
                    <a:cubicBezTo>
                      <a:pt x="3108" y="12286"/>
                      <a:pt x="3102" y="12285"/>
                      <a:pt x="3095" y="12284"/>
                    </a:cubicBezTo>
                    <a:cubicBezTo>
                      <a:pt x="3006" y="12265"/>
                      <a:pt x="2994" y="12164"/>
                      <a:pt x="3006" y="12087"/>
                    </a:cubicBezTo>
                    <a:cubicBezTo>
                      <a:pt x="3013" y="11947"/>
                      <a:pt x="3045" y="11808"/>
                      <a:pt x="3102" y="11681"/>
                    </a:cubicBezTo>
                    <a:lnTo>
                      <a:pt x="3102" y="11681"/>
                    </a:lnTo>
                    <a:cubicBezTo>
                      <a:pt x="3035" y="11727"/>
                      <a:pt x="2961" y="11748"/>
                      <a:pt x="2888" y="11748"/>
                    </a:cubicBezTo>
                    <a:cubicBezTo>
                      <a:pt x="2870" y="11748"/>
                      <a:pt x="2852" y="11747"/>
                      <a:pt x="2835" y="11744"/>
                    </a:cubicBezTo>
                    <a:cubicBezTo>
                      <a:pt x="2809" y="11744"/>
                      <a:pt x="2790" y="11719"/>
                      <a:pt x="2790" y="11693"/>
                    </a:cubicBezTo>
                    <a:cubicBezTo>
                      <a:pt x="2829" y="11388"/>
                      <a:pt x="2930" y="11096"/>
                      <a:pt x="3089" y="10835"/>
                    </a:cubicBezTo>
                    <a:cubicBezTo>
                      <a:pt x="3095" y="10828"/>
                      <a:pt x="3102" y="10825"/>
                      <a:pt x="3110" y="10825"/>
                    </a:cubicBezTo>
                    <a:cubicBezTo>
                      <a:pt x="3126" y="10825"/>
                      <a:pt x="3142" y="10841"/>
                      <a:pt x="3134" y="10854"/>
                    </a:cubicBezTo>
                    <a:cubicBezTo>
                      <a:pt x="3006" y="11102"/>
                      <a:pt x="2924" y="11376"/>
                      <a:pt x="2892" y="11649"/>
                    </a:cubicBezTo>
                    <a:cubicBezTo>
                      <a:pt x="3038" y="11636"/>
                      <a:pt x="3159" y="11503"/>
                      <a:pt x="3242" y="11395"/>
                    </a:cubicBezTo>
                    <a:cubicBezTo>
                      <a:pt x="3458" y="11115"/>
                      <a:pt x="3667" y="10829"/>
                      <a:pt x="3858" y="10537"/>
                    </a:cubicBezTo>
                    <a:cubicBezTo>
                      <a:pt x="3953" y="10397"/>
                      <a:pt x="4030" y="10251"/>
                      <a:pt x="4080" y="10092"/>
                    </a:cubicBezTo>
                    <a:cubicBezTo>
                      <a:pt x="4125" y="9927"/>
                      <a:pt x="4138" y="9761"/>
                      <a:pt x="4125" y="9596"/>
                    </a:cubicBezTo>
                    <a:cubicBezTo>
                      <a:pt x="4121" y="9565"/>
                      <a:pt x="4146" y="9546"/>
                      <a:pt x="4170" y="9546"/>
                    </a:cubicBezTo>
                    <a:cubicBezTo>
                      <a:pt x="4185" y="9546"/>
                      <a:pt x="4200" y="9554"/>
                      <a:pt x="4208" y="9571"/>
                    </a:cubicBezTo>
                    <a:cubicBezTo>
                      <a:pt x="4316" y="9755"/>
                      <a:pt x="4265" y="9990"/>
                      <a:pt x="4201" y="10181"/>
                    </a:cubicBezTo>
                    <a:cubicBezTo>
                      <a:pt x="4188" y="10206"/>
                      <a:pt x="4182" y="10232"/>
                      <a:pt x="4169" y="10251"/>
                    </a:cubicBezTo>
                    <a:cubicBezTo>
                      <a:pt x="4157" y="10333"/>
                      <a:pt x="4144" y="10403"/>
                      <a:pt x="4125" y="10492"/>
                    </a:cubicBezTo>
                    <a:cubicBezTo>
                      <a:pt x="4099" y="10581"/>
                      <a:pt x="4080" y="10670"/>
                      <a:pt x="4061" y="10759"/>
                    </a:cubicBezTo>
                    <a:cubicBezTo>
                      <a:pt x="4042" y="10829"/>
                      <a:pt x="4030" y="10899"/>
                      <a:pt x="4030" y="10969"/>
                    </a:cubicBezTo>
                    <a:cubicBezTo>
                      <a:pt x="4035" y="11022"/>
                      <a:pt x="4056" y="11042"/>
                      <a:pt x="4084" y="11042"/>
                    </a:cubicBezTo>
                    <a:cubicBezTo>
                      <a:pt x="4154" y="11042"/>
                      <a:pt x="4267" y="10922"/>
                      <a:pt x="4303" y="10886"/>
                    </a:cubicBezTo>
                    <a:cubicBezTo>
                      <a:pt x="4398" y="10785"/>
                      <a:pt x="4481" y="10683"/>
                      <a:pt x="4557" y="10568"/>
                    </a:cubicBezTo>
                    <a:cubicBezTo>
                      <a:pt x="4703" y="10340"/>
                      <a:pt x="4824" y="10092"/>
                      <a:pt x="4907" y="9831"/>
                    </a:cubicBezTo>
                    <a:cubicBezTo>
                      <a:pt x="5002" y="9545"/>
                      <a:pt x="5065" y="9247"/>
                      <a:pt x="5097" y="8948"/>
                    </a:cubicBezTo>
                    <a:cubicBezTo>
                      <a:pt x="5116" y="8789"/>
                      <a:pt x="5123" y="8630"/>
                      <a:pt x="5129" y="8471"/>
                    </a:cubicBezTo>
                    <a:cubicBezTo>
                      <a:pt x="5135" y="8395"/>
                      <a:pt x="5135" y="8313"/>
                      <a:pt x="5142" y="8236"/>
                    </a:cubicBezTo>
                    <a:lnTo>
                      <a:pt x="5142" y="8236"/>
                    </a:lnTo>
                    <a:cubicBezTo>
                      <a:pt x="5097" y="8401"/>
                      <a:pt x="5027" y="8560"/>
                      <a:pt x="4945" y="8713"/>
                    </a:cubicBezTo>
                    <a:cubicBezTo>
                      <a:pt x="4934" y="8735"/>
                      <a:pt x="4915" y="8746"/>
                      <a:pt x="4896" y="8746"/>
                    </a:cubicBezTo>
                    <a:cubicBezTo>
                      <a:pt x="4881" y="8746"/>
                      <a:pt x="4867" y="8739"/>
                      <a:pt x="4856" y="8726"/>
                    </a:cubicBezTo>
                    <a:cubicBezTo>
                      <a:pt x="4799" y="8643"/>
                      <a:pt x="4760" y="8541"/>
                      <a:pt x="4748" y="8440"/>
                    </a:cubicBezTo>
                    <a:cubicBezTo>
                      <a:pt x="4678" y="8649"/>
                      <a:pt x="4563" y="8846"/>
                      <a:pt x="4417" y="9012"/>
                    </a:cubicBezTo>
                    <a:cubicBezTo>
                      <a:pt x="4347" y="9094"/>
                      <a:pt x="4265" y="9164"/>
                      <a:pt x="4182" y="9228"/>
                    </a:cubicBezTo>
                    <a:cubicBezTo>
                      <a:pt x="4131" y="9259"/>
                      <a:pt x="4068" y="9290"/>
                      <a:pt x="4009" y="9290"/>
                    </a:cubicBezTo>
                    <a:cubicBezTo>
                      <a:pt x="3973" y="9290"/>
                      <a:pt x="3938" y="9278"/>
                      <a:pt x="3909" y="9247"/>
                    </a:cubicBezTo>
                    <a:cubicBezTo>
                      <a:pt x="3883" y="9221"/>
                      <a:pt x="3864" y="9189"/>
                      <a:pt x="3864" y="9151"/>
                    </a:cubicBezTo>
                    <a:cubicBezTo>
                      <a:pt x="3655" y="9672"/>
                      <a:pt x="3324" y="10130"/>
                      <a:pt x="2892" y="10486"/>
                    </a:cubicBezTo>
                    <a:cubicBezTo>
                      <a:pt x="2805" y="10558"/>
                      <a:pt x="2693" y="10650"/>
                      <a:pt x="2573" y="10650"/>
                    </a:cubicBezTo>
                    <a:cubicBezTo>
                      <a:pt x="2545" y="10650"/>
                      <a:pt x="2515" y="10644"/>
                      <a:pt x="2485" y="10632"/>
                    </a:cubicBezTo>
                    <a:cubicBezTo>
                      <a:pt x="2365" y="10581"/>
                      <a:pt x="2333" y="10435"/>
                      <a:pt x="2333" y="10321"/>
                    </a:cubicBezTo>
                    <a:cubicBezTo>
                      <a:pt x="2339" y="10143"/>
                      <a:pt x="2371" y="9971"/>
                      <a:pt x="2415" y="9806"/>
                    </a:cubicBezTo>
                    <a:cubicBezTo>
                      <a:pt x="2447" y="9660"/>
                      <a:pt x="2498" y="9520"/>
                      <a:pt x="2549" y="9380"/>
                    </a:cubicBezTo>
                    <a:cubicBezTo>
                      <a:pt x="2485" y="9310"/>
                      <a:pt x="2485" y="9202"/>
                      <a:pt x="2485" y="9113"/>
                    </a:cubicBezTo>
                    <a:cubicBezTo>
                      <a:pt x="2485" y="8992"/>
                      <a:pt x="2485" y="8865"/>
                      <a:pt x="2498" y="8745"/>
                    </a:cubicBezTo>
                    <a:cubicBezTo>
                      <a:pt x="2530" y="8236"/>
                      <a:pt x="2663" y="7734"/>
                      <a:pt x="2892" y="7277"/>
                    </a:cubicBezTo>
                    <a:cubicBezTo>
                      <a:pt x="2896" y="7268"/>
                      <a:pt x="2903" y="7265"/>
                      <a:pt x="2911" y="7265"/>
                    </a:cubicBezTo>
                    <a:cubicBezTo>
                      <a:pt x="2925" y="7265"/>
                      <a:pt x="2941" y="7279"/>
                      <a:pt x="2937" y="7296"/>
                    </a:cubicBezTo>
                    <a:cubicBezTo>
                      <a:pt x="2848" y="7537"/>
                      <a:pt x="2771" y="7779"/>
                      <a:pt x="2714" y="8027"/>
                    </a:cubicBezTo>
                    <a:cubicBezTo>
                      <a:pt x="2663" y="8249"/>
                      <a:pt x="2632" y="8471"/>
                      <a:pt x="2612" y="8700"/>
                    </a:cubicBezTo>
                    <a:cubicBezTo>
                      <a:pt x="2600" y="8808"/>
                      <a:pt x="2600" y="8923"/>
                      <a:pt x="2600" y="9037"/>
                    </a:cubicBezTo>
                    <a:cubicBezTo>
                      <a:pt x="2606" y="9088"/>
                      <a:pt x="2606" y="9145"/>
                      <a:pt x="2606" y="9196"/>
                    </a:cubicBezTo>
                    <a:cubicBezTo>
                      <a:pt x="2606" y="9228"/>
                      <a:pt x="2612" y="9253"/>
                      <a:pt x="2625" y="9285"/>
                    </a:cubicBezTo>
                    <a:cubicBezTo>
                      <a:pt x="2632" y="9285"/>
                      <a:pt x="2638" y="9291"/>
                      <a:pt x="2638" y="9298"/>
                    </a:cubicBezTo>
                    <a:cubicBezTo>
                      <a:pt x="2645" y="9303"/>
                      <a:pt x="2652" y="9305"/>
                      <a:pt x="2661" y="9305"/>
                    </a:cubicBezTo>
                    <a:cubicBezTo>
                      <a:pt x="2724" y="9305"/>
                      <a:pt x="2826" y="9172"/>
                      <a:pt x="2854" y="9139"/>
                    </a:cubicBezTo>
                    <a:cubicBezTo>
                      <a:pt x="2924" y="9062"/>
                      <a:pt x="2987" y="8980"/>
                      <a:pt x="3051" y="8897"/>
                    </a:cubicBezTo>
                    <a:cubicBezTo>
                      <a:pt x="3115" y="8815"/>
                      <a:pt x="3172" y="8726"/>
                      <a:pt x="3223" y="8630"/>
                    </a:cubicBezTo>
                    <a:cubicBezTo>
                      <a:pt x="3273" y="8541"/>
                      <a:pt x="3324" y="8452"/>
                      <a:pt x="3381" y="8363"/>
                    </a:cubicBezTo>
                    <a:cubicBezTo>
                      <a:pt x="3390" y="8352"/>
                      <a:pt x="3402" y="8348"/>
                      <a:pt x="3415" y="8348"/>
                    </a:cubicBezTo>
                    <a:cubicBezTo>
                      <a:pt x="3439" y="8348"/>
                      <a:pt x="3464" y="8366"/>
                      <a:pt x="3464" y="8395"/>
                    </a:cubicBezTo>
                    <a:cubicBezTo>
                      <a:pt x="3432" y="8529"/>
                      <a:pt x="3375" y="8649"/>
                      <a:pt x="3305" y="8757"/>
                    </a:cubicBezTo>
                    <a:cubicBezTo>
                      <a:pt x="3229" y="8878"/>
                      <a:pt x="3153" y="8986"/>
                      <a:pt x="3064" y="9094"/>
                    </a:cubicBezTo>
                    <a:cubicBezTo>
                      <a:pt x="2994" y="9183"/>
                      <a:pt x="2911" y="9272"/>
                      <a:pt x="2829" y="9348"/>
                    </a:cubicBezTo>
                    <a:cubicBezTo>
                      <a:pt x="2784" y="9398"/>
                      <a:pt x="2723" y="9424"/>
                      <a:pt x="2660" y="9424"/>
                    </a:cubicBezTo>
                    <a:cubicBezTo>
                      <a:pt x="2642" y="9424"/>
                      <a:pt x="2624" y="9422"/>
                      <a:pt x="2606" y="9418"/>
                    </a:cubicBezTo>
                    <a:cubicBezTo>
                      <a:pt x="2562" y="9571"/>
                      <a:pt x="2530" y="9723"/>
                      <a:pt x="2504" y="9876"/>
                    </a:cubicBezTo>
                    <a:cubicBezTo>
                      <a:pt x="2485" y="9965"/>
                      <a:pt x="2473" y="10047"/>
                      <a:pt x="2466" y="10136"/>
                    </a:cubicBezTo>
                    <a:cubicBezTo>
                      <a:pt x="2454" y="10213"/>
                      <a:pt x="2447" y="10295"/>
                      <a:pt x="2454" y="10371"/>
                    </a:cubicBezTo>
                    <a:cubicBezTo>
                      <a:pt x="2454" y="10422"/>
                      <a:pt x="2479" y="10473"/>
                      <a:pt x="2517" y="10505"/>
                    </a:cubicBezTo>
                    <a:cubicBezTo>
                      <a:pt x="2533" y="10515"/>
                      <a:pt x="2549" y="10520"/>
                      <a:pt x="2566" y="10520"/>
                    </a:cubicBezTo>
                    <a:cubicBezTo>
                      <a:pt x="2611" y="10520"/>
                      <a:pt x="2658" y="10490"/>
                      <a:pt x="2695" y="10467"/>
                    </a:cubicBezTo>
                    <a:cubicBezTo>
                      <a:pt x="2803" y="10384"/>
                      <a:pt x="2905" y="10295"/>
                      <a:pt x="3006" y="10200"/>
                    </a:cubicBezTo>
                    <a:cubicBezTo>
                      <a:pt x="3394" y="9819"/>
                      <a:pt x="3680" y="9336"/>
                      <a:pt x="3833" y="8808"/>
                    </a:cubicBezTo>
                    <a:cubicBezTo>
                      <a:pt x="3871" y="8681"/>
                      <a:pt x="3902" y="8548"/>
                      <a:pt x="3922" y="8414"/>
                    </a:cubicBezTo>
                    <a:cubicBezTo>
                      <a:pt x="3947" y="8281"/>
                      <a:pt x="3966" y="8141"/>
                      <a:pt x="3991" y="8001"/>
                    </a:cubicBezTo>
                    <a:cubicBezTo>
                      <a:pt x="3995" y="7982"/>
                      <a:pt x="4011" y="7973"/>
                      <a:pt x="4027" y="7973"/>
                    </a:cubicBezTo>
                    <a:cubicBezTo>
                      <a:pt x="4044" y="7973"/>
                      <a:pt x="4061" y="7982"/>
                      <a:pt x="4068" y="8001"/>
                    </a:cubicBezTo>
                    <a:cubicBezTo>
                      <a:pt x="4080" y="8084"/>
                      <a:pt x="4080" y="8173"/>
                      <a:pt x="4080" y="8255"/>
                    </a:cubicBezTo>
                    <a:cubicBezTo>
                      <a:pt x="4074" y="8344"/>
                      <a:pt x="4061" y="8427"/>
                      <a:pt x="4049" y="8510"/>
                    </a:cubicBezTo>
                    <a:cubicBezTo>
                      <a:pt x="4030" y="8624"/>
                      <a:pt x="3998" y="8732"/>
                      <a:pt x="3966" y="8846"/>
                    </a:cubicBezTo>
                    <a:cubicBezTo>
                      <a:pt x="3966" y="8878"/>
                      <a:pt x="3960" y="8916"/>
                      <a:pt x="3960" y="8954"/>
                    </a:cubicBezTo>
                    <a:cubicBezTo>
                      <a:pt x="3953" y="9012"/>
                      <a:pt x="3953" y="9075"/>
                      <a:pt x="3953" y="9132"/>
                    </a:cubicBezTo>
                    <a:cubicBezTo>
                      <a:pt x="3960" y="9171"/>
                      <a:pt x="3981" y="9184"/>
                      <a:pt x="4006" y="9184"/>
                    </a:cubicBezTo>
                    <a:cubicBezTo>
                      <a:pt x="4027" y="9184"/>
                      <a:pt x="4051" y="9175"/>
                      <a:pt x="4074" y="9164"/>
                    </a:cubicBezTo>
                    <a:cubicBezTo>
                      <a:pt x="4157" y="9107"/>
                      <a:pt x="4227" y="9043"/>
                      <a:pt x="4290" y="8973"/>
                    </a:cubicBezTo>
                    <a:cubicBezTo>
                      <a:pt x="4354" y="8904"/>
                      <a:pt x="4417" y="8821"/>
                      <a:pt x="4468" y="8738"/>
                    </a:cubicBezTo>
                    <a:cubicBezTo>
                      <a:pt x="4570" y="8573"/>
                      <a:pt x="4640" y="8395"/>
                      <a:pt x="4684" y="8204"/>
                    </a:cubicBezTo>
                    <a:cubicBezTo>
                      <a:pt x="4735" y="7976"/>
                      <a:pt x="4760" y="7747"/>
                      <a:pt x="4754" y="7518"/>
                    </a:cubicBezTo>
                    <a:cubicBezTo>
                      <a:pt x="4748" y="7397"/>
                      <a:pt x="4741" y="7277"/>
                      <a:pt x="4735" y="7162"/>
                    </a:cubicBezTo>
                    <a:cubicBezTo>
                      <a:pt x="4722" y="7042"/>
                      <a:pt x="4716" y="6927"/>
                      <a:pt x="4716" y="6806"/>
                    </a:cubicBezTo>
                    <a:cubicBezTo>
                      <a:pt x="4720" y="6785"/>
                      <a:pt x="4737" y="6773"/>
                      <a:pt x="4756" y="6773"/>
                    </a:cubicBezTo>
                    <a:cubicBezTo>
                      <a:pt x="4770" y="6773"/>
                      <a:pt x="4784" y="6780"/>
                      <a:pt x="4792" y="6794"/>
                    </a:cubicBezTo>
                    <a:cubicBezTo>
                      <a:pt x="4837" y="6946"/>
                      <a:pt x="4862" y="7099"/>
                      <a:pt x="4868" y="7258"/>
                    </a:cubicBezTo>
                    <a:cubicBezTo>
                      <a:pt x="4881" y="7410"/>
                      <a:pt x="4887" y="7563"/>
                      <a:pt x="4881" y="7715"/>
                    </a:cubicBezTo>
                    <a:cubicBezTo>
                      <a:pt x="4875" y="7887"/>
                      <a:pt x="4856" y="8052"/>
                      <a:pt x="4818" y="8224"/>
                    </a:cubicBezTo>
                    <a:cubicBezTo>
                      <a:pt x="4830" y="8224"/>
                      <a:pt x="4837" y="8243"/>
                      <a:pt x="4837" y="8255"/>
                    </a:cubicBezTo>
                    <a:cubicBezTo>
                      <a:pt x="4830" y="8370"/>
                      <a:pt x="4849" y="8484"/>
                      <a:pt x="4900" y="8592"/>
                    </a:cubicBezTo>
                    <a:cubicBezTo>
                      <a:pt x="5034" y="8306"/>
                      <a:pt x="5110" y="8001"/>
                      <a:pt x="5129" y="7690"/>
                    </a:cubicBezTo>
                    <a:cubicBezTo>
                      <a:pt x="5135" y="7518"/>
                      <a:pt x="5129" y="7353"/>
                      <a:pt x="5104" y="7181"/>
                    </a:cubicBezTo>
                    <a:cubicBezTo>
                      <a:pt x="5091" y="7099"/>
                      <a:pt x="5072" y="7010"/>
                      <a:pt x="5053" y="6927"/>
                    </a:cubicBezTo>
                    <a:cubicBezTo>
                      <a:pt x="5027" y="6851"/>
                      <a:pt x="5008" y="6768"/>
                      <a:pt x="5002" y="6692"/>
                    </a:cubicBezTo>
                    <a:cubicBezTo>
                      <a:pt x="5002" y="6677"/>
                      <a:pt x="5013" y="6671"/>
                      <a:pt x="5024" y="6671"/>
                    </a:cubicBezTo>
                    <a:cubicBezTo>
                      <a:pt x="5033" y="6671"/>
                      <a:pt x="5041" y="6674"/>
                      <a:pt x="5046" y="6679"/>
                    </a:cubicBezTo>
                    <a:cubicBezTo>
                      <a:pt x="5097" y="6749"/>
                      <a:pt x="5129" y="6825"/>
                      <a:pt x="5154" y="6908"/>
                    </a:cubicBezTo>
                    <a:cubicBezTo>
                      <a:pt x="5180" y="6997"/>
                      <a:pt x="5199" y="7080"/>
                      <a:pt x="5212" y="7169"/>
                    </a:cubicBezTo>
                    <a:cubicBezTo>
                      <a:pt x="5243" y="7347"/>
                      <a:pt x="5250" y="7518"/>
                      <a:pt x="5243" y="7696"/>
                    </a:cubicBezTo>
                    <a:cubicBezTo>
                      <a:pt x="5237" y="7734"/>
                      <a:pt x="5237" y="7772"/>
                      <a:pt x="5231" y="7810"/>
                    </a:cubicBezTo>
                    <a:cubicBezTo>
                      <a:pt x="5250" y="7810"/>
                      <a:pt x="5262" y="7823"/>
                      <a:pt x="5262" y="7836"/>
                    </a:cubicBezTo>
                    <a:cubicBezTo>
                      <a:pt x="5256" y="7887"/>
                      <a:pt x="5243" y="7969"/>
                      <a:pt x="5288" y="8007"/>
                    </a:cubicBezTo>
                    <a:cubicBezTo>
                      <a:pt x="5299" y="8017"/>
                      <a:pt x="5309" y="8021"/>
                      <a:pt x="5318" y="8021"/>
                    </a:cubicBezTo>
                    <a:cubicBezTo>
                      <a:pt x="5344" y="8021"/>
                      <a:pt x="5361" y="7985"/>
                      <a:pt x="5370" y="7957"/>
                    </a:cubicBezTo>
                    <a:cubicBezTo>
                      <a:pt x="5396" y="7868"/>
                      <a:pt x="5415" y="7779"/>
                      <a:pt x="5428" y="7690"/>
                    </a:cubicBezTo>
                    <a:cubicBezTo>
                      <a:pt x="5472" y="7359"/>
                      <a:pt x="5453" y="7022"/>
                      <a:pt x="5351" y="6705"/>
                    </a:cubicBezTo>
                    <a:cubicBezTo>
                      <a:pt x="5307" y="6552"/>
                      <a:pt x="5237" y="6400"/>
                      <a:pt x="5161" y="6260"/>
                    </a:cubicBezTo>
                    <a:cubicBezTo>
                      <a:pt x="5123" y="6190"/>
                      <a:pt x="5078" y="6120"/>
                      <a:pt x="5034" y="6050"/>
                    </a:cubicBezTo>
                    <a:cubicBezTo>
                      <a:pt x="4983" y="5987"/>
                      <a:pt x="4938" y="5923"/>
                      <a:pt x="4894" y="5853"/>
                    </a:cubicBezTo>
                    <a:cubicBezTo>
                      <a:pt x="4879" y="5829"/>
                      <a:pt x="4902" y="5809"/>
                      <a:pt x="4924" y="5809"/>
                    </a:cubicBezTo>
                    <a:cubicBezTo>
                      <a:pt x="4931" y="5809"/>
                      <a:pt x="4939" y="5811"/>
                      <a:pt x="4945" y="5815"/>
                    </a:cubicBezTo>
                    <a:cubicBezTo>
                      <a:pt x="5034" y="5879"/>
                      <a:pt x="5110" y="5968"/>
                      <a:pt x="5173" y="6057"/>
                    </a:cubicBezTo>
                    <a:cubicBezTo>
                      <a:pt x="5231" y="6152"/>
                      <a:pt x="5288" y="6247"/>
                      <a:pt x="5339" y="6343"/>
                    </a:cubicBezTo>
                    <a:cubicBezTo>
                      <a:pt x="5510" y="6698"/>
                      <a:pt x="5587" y="7092"/>
                      <a:pt x="5561" y="7486"/>
                    </a:cubicBezTo>
                    <a:cubicBezTo>
                      <a:pt x="5555" y="7588"/>
                      <a:pt x="5542" y="7690"/>
                      <a:pt x="5523" y="7785"/>
                    </a:cubicBezTo>
                    <a:cubicBezTo>
                      <a:pt x="5510" y="7880"/>
                      <a:pt x="5485" y="7969"/>
                      <a:pt x="5440" y="8052"/>
                    </a:cubicBezTo>
                    <a:cubicBezTo>
                      <a:pt x="5419" y="8095"/>
                      <a:pt x="5374" y="8121"/>
                      <a:pt x="5327" y="8121"/>
                    </a:cubicBezTo>
                    <a:cubicBezTo>
                      <a:pt x="5305" y="8121"/>
                      <a:pt x="5283" y="8115"/>
                      <a:pt x="5262" y="8103"/>
                    </a:cubicBezTo>
                    <a:lnTo>
                      <a:pt x="5262" y="8103"/>
                    </a:lnTo>
                    <a:cubicBezTo>
                      <a:pt x="5275" y="8268"/>
                      <a:pt x="5275" y="8433"/>
                      <a:pt x="5262" y="8592"/>
                    </a:cubicBezTo>
                    <a:cubicBezTo>
                      <a:pt x="5250" y="8789"/>
                      <a:pt x="5231" y="8986"/>
                      <a:pt x="5205" y="9177"/>
                    </a:cubicBezTo>
                    <a:cubicBezTo>
                      <a:pt x="5154" y="9501"/>
                      <a:pt x="5065" y="9819"/>
                      <a:pt x="4938" y="10117"/>
                    </a:cubicBezTo>
                    <a:cubicBezTo>
                      <a:pt x="4945" y="10124"/>
                      <a:pt x="4951" y="10130"/>
                      <a:pt x="4951" y="10143"/>
                    </a:cubicBezTo>
                    <a:lnTo>
                      <a:pt x="4951" y="10168"/>
                    </a:lnTo>
                    <a:cubicBezTo>
                      <a:pt x="5072" y="10066"/>
                      <a:pt x="5167" y="9933"/>
                      <a:pt x="5231" y="9787"/>
                    </a:cubicBezTo>
                    <a:cubicBezTo>
                      <a:pt x="5301" y="9628"/>
                      <a:pt x="5358" y="9463"/>
                      <a:pt x="5409" y="9298"/>
                    </a:cubicBezTo>
                    <a:cubicBezTo>
                      <a:pt x="5472" y="9101"/>
                      <a:pt x="5536" y="8904"/>
                      <a:pt x="5574" y="8700"/>
                    </a:cubicBezTo>
                    <a:cubicBezTo>
                      <a:pt x="5618" y="8503"/>
                      <a:pt x="5644" y="8300"/>
                      <a:pt x="5644" y="8096"/>
                    </a:cubicBezTo>
                    <a:cubicBezTo>
                      <a:pt x="5644" y="8001"/>
                      <a:pt x="5637" y="7899"/>
                      <a:pt x="5618" y="7804"/>
                    </a:cubicBezTo>
                    <a:cubicBezTo>
                      <a:pt x="5612" y="7772"/>
                      <a:pt x="5606" y="7734"/>
                      <a:pt x="5593" y="7715"/>
                    </a:cubicBezTo>
                    <a:cubicBezTo>
                      <a:pt x="5593" y="7715"/>
                      <a:pt x="5587" y="7728"/>
                      <a:pt x="5587" y="7728"/>
                    </a:cubicBezTo>
                    <a:cubicBezTo>
                      <a:pt x="5582" y="7734"/>
                      <a:pt x="5576" y="7737"/>
                      <a:pt x="5570" y="7737"/>
                    </a:cubicBezTo>
                    <a:cubicBezTo>
                      <a:pt x="5558" y="7737"/>
                      <a:pt x="5546" y="7726"/>
                      <a:pt x="5555" y="7709"/>
                    </a:cubicBezTo>
                    <a:cubicBezTo>
                      <a:pt x="5561" y="7677"/>
                      <a:pt x="5567" y="7652"/>
                      <a:pt x="5574" y="7626"/>
                    </a:cubicBezTo>
                    <a:cubicBezTo>
                      <a:pt x="5574" y="7601"/>
                      <a:pt x="5574" y="7569"/>
                      <a:pt x="5574" y="7544"/>
                    </a:cubicBezTo>
                    <a:cubicBezTo>
                      <a:pt x="5580" y="7518"/>
                      <a:pt x="5593" y="7505"/>
                      <a:pt x="5612" y="7499"/>
                    </a:cubicBezTo>
                    <a:cubicBezTo>
                      <a:pt x="5663" y="7321"/>
                      <a:pt x="5688" y="7131"/>
                      <a:pt x="5682" y="6946"/>
                    </a:cubicBezTo>
                    <a:cubicBezTo>
                      <a:pt x="5656" y="6482"/>
                      <a:pt x="5517" y="6037"/>
                      <a:pt x="5269" y="5650"/>
                    </a:cubicBezTo>
                    <a:cubicBezTo>
                      <a:pt x="5142" y="5453"/>
                      <a:pt x="5008" y="5262"/>
                      <a:pt x="4856" y="5078"/>
                    </a:cubicBezTo>
                    <a:cubicBezTo>
                      <a:pt x="4703" y="4906"/>
                      <a:pt x="4557" y="4716"/>
                      <a:pt x="4424" y="4525"/>
                    </a:cubicBezTo>
                    <a:cubicBezTo>
                      <a:pt x="4409" y="4501"/>
                      <a:pt x="4424" y="4472"/>
                      <a:pt x="4447" y="4472"/>
                    </a:cubicBezTo>
                    <a:cubicBezTo>
                      <a:pt x="4454" y="4472"/>
                      <a:pt x="4461" y="4475"/>
                      <a:pt x="4468" y="4481"/>
                    </a:cubicBezTo>
                    <a:cubicBezTo>
                      <a:pt x="4678" y="4658"/>
                      <a:pt x="4868" y="4862"/>
                      <a:pt x="5034" y="5091"/>
                    </a:cubicBezTo>
                    <a:cubicBezTo>
                      <a:pt x="5307" y="5421"/>
                      <a:pt x="5523" y="5796"/>
                      <a:pt x="5669" y="6203"/>
                    </a:cubicBezTo>
                    <a:cubicBezTo>
                      <a:pt x="5663" y="6158"/>
                      <a:pt x="5656" y="6114"/>
                      <a:pt x="5650" y="6076"/>
                    </a:cubicBezTo>
                    <a:cubicBezTo>
                      <a:pt x="5567" y="5618"/>
                      <a:pt x="5364" y="5199"/>
                      <a:pt x="5053" y="4855"/>
                    </a:cubicBezTo>
                    <a:cubicBezTo>
                      <a:pt x="4913" y="4697"/>
                      <a:pt x="4748" y="4557"/>
                      <a:pt x="4570" y="4442"/>
                    </a:cubicBezTo>
                    <a:cubicBezTo>
                      <a:pt x="4379" y="4334"/>
                      <a:pt x="4182" y="4233"/>
                      <a:pt x="3985" y="4144"/>
                    </a:cubicBezTo>
                    <a:lnTo>
                      <a:pt x="3979" y="4137"/>
                    </a:lnTo>
                    <a:cubicBezTo>
                      <a:pt x="3966" y="4125"/>
                      <a:pt x="3979" y="4099"/>
                      <a:pt x="3998" y="4099"/>
                    </a:cubicBezTo>
                    <a:cubicBezTo>
                      <a:pt x="4074" y="4106"/>
                      <a:pt x="4144" y="4125"/>
                      <a:pt x="4214" y="4150"/>
                    </a:cubicBezTo>
                    <a:lnTo>
                      <a:pt x="4220" y="4137"/>
                    </a:lnTo>
                    <a:cubicBezTo>
                      <a:pt x="4233" y="4118"/>
                      <a:pt x="4246" y="4099"/>
                      <a:pt x="4258" y="4080"/>
                    </a:cubicBezTo>
                    <a:cubicBezTo>
                      <a:pt x="4271" y="4048"/>
                      <a:pt x="4277" y="4017"/>
                      <a:pt x="4284" y="3985"/>
                    </a:cubicBezTo>
                    <a:cubicBezTo>
                      <a:pt x="4284" y="3979"/>
                      <a:pt x="4290" y="3972"/>
                      <a:pt x="4290" y="3959"/>
                    </a:cubicBezTo>
                    <a:cubicBezTo>
                      <a:pt x="4296" y="3921"/>
                      <a:pt x="4296" y="3877"/>
                      <a:pt x="4290" y="3839"/>
                    </a:cubicBezTo>
                    <a:cubicBezTo>
                      <a:pt x="4284" y="3813"/>
                      <a:pt x="4277" y="3794"/>
                      <a:pt x="4277" y="3769"/>
                    </a:cubicBezTo>
                    <a:cubicBezTo>
                      <a:pt x="4271" y="3750"/>
                      <a:pt x="4265" y="3731"/>
                      <a:pt x="4265" y="3705"/>
                    </a:cubicBezTo>
                    <a:cubicBezTo>
                      <a:pt x="4269" y="3692"/>
                      <a:pt x="4284" y="3681"/>
                      <a:pt x="4299" y="3681"/>
                    </a:cubicBezTo>
                    <a:cubicBezTo>
                      <a:pt x="4304" y="3681"/>
                      <a:pt x="4310" y="3683"/>
                      <a:pt x="4316" y="3686"/>
                    </a:cubicBezTo>
                    <a:cubicBezTo>
                      <a:pt x="4335" y="3705"/>
                      <a:pt x="4354" y="3724"/>
                      <a:pt x="4360" y="3756"/>
                    </a:cubicBezTo>
                    <a:cubicBezTo>
                      <a:pt x="4373" y="3775"/>
                      <a:pt x="4379" y="3801"/>
                      <a:pt x="4379" y="3826"/>
                    </a:cubicBezTo>
                    <a:cubicBezTo>
                      <a:pt x="4385" y="3845"/>
                      <a:pt x="4385" y="3858"/>
                      <a:pt x="4385" y="3877"/>
                    </a:cubicBezTo>
                    <a:cubicBezTo>
                      <a:pt x="4405" y="3839"/>
                      <a:pt x="4417" y="3794"/>
                      <a:pt x="4430" y="3756"/>
                    </a:cubicBezTo>
                    <a:cubicBezTo>
                      <a:pt x="4417" y="3750"/>
                      <a:pt x="4411" y="3737"/>
                      <a:pt x="4417" y="3724"/>
                    </a:cubicBezTo>
                    <a:cubicBezTo>
                      <a:pt x="4430" y="3705"/>
                      <a:pt x="4443" y="3693"/>
                      <a:pt x="4455" y="3673"/>
                    </a:cubicBezTo>
                    <a:cubicBezTo>
                      <a:pt x="4455" y="3667"/>
                      <a:pt x="4455" y="3661"/>
                      <a:pt x="4455" y="3661"/>
                    </a:cubicBezTo>
                    <a:cubicBezTo>
                      <a:pt x="4468" y="3604"/>
                      <a:pt x="4474" y="3553"/>
                      <a:pt x="4481" y="3502"/>
                    </a:cubicBezTo>
                    <a:cubicBezTo>
                      <a:pt x="4487" y="3451"/>
                      <a:pt x="4481" y="3394"/>
                      <a:pt x="4487" y="3343"/>
                    </a:cubicBezTo>
                    <a:cubicBezTo>
                      <a:pt x="4491" y="3336"/>
                      <a:pt x="4498" y="3331"/>
                      <a:pt x="4505" y="3331"/>
                    </a:cubicBezTo>
                    <a:cubicBezTo>
                      <a:pt x="4511" y="3331"/>
                      <a:pt x="4516" y="3334"/>
                      <a:pt x="4519" y="3343"/>
                    </a:cubicBezTo>
                    <a:cubicBezTo>
                      <a:pt x="4532" y="3394"/>
                      <a:pt x="4538" y="3445"/>
                      <a:pt x="4538" y="3502"/>
                    </a:cubicBezTo>
                    <a:lnTo>
                      <a:pt x="4538" y="3521"/>
                    </a:lnTo>
                    <a:cubicBezTo>
                      <a:pt x="4621" y="3337"/>
                      <a:pt x="4652" y="3133"/>
                      <a:pt x="4627" y="2930"/>
                    </a:cubicBezTo>
                    <a:cubicBezTo>
                      <a:pt x="4614" y="2866"/>
                      <a:pt x="4602" y="2809"/>
                      <a:pt x="4576" y="2752"/>
                    </a:cubicBezTo>
                    <a:cubicBezTo>
                      <a:pt x="4564" y="2715"/>
                      <a:pt x="4594" y="2686"/>
                      <a:pt x="4623" y="2686"/>
                    </a:cubicBezTo>
                    <a:cubicBezTo>
                      <a:pt x="4638" y="2686"/>
                      <a:pt x="4652" y="2694"/>
                      <a:pt x="4659" y="2714"/>
                    </a:cubicBezTo>
                    <a:cubicBezTo>
                      <a:pt x="4697" y="2816"/>
                      <a:pt x="4716" y="2924"/>
                      <a:pt x="4716" y="3032"/>
                    </a:cubicBezTo>
                    <a:cubicBezTo>
                      <a:pt x="4741" y="2911"/>
                      <a:pt x="4748" y="2784"/>
                      <a:pt x="4741" y="2663"/>
                    </a:cubicBezTo>
                    <a:lnTo>
                      <a:pt x="4741" y="2663"/>
                    </a:lnTo>
                    <a:cubicBezTo>
                      <a:pt x="4719" y="2664"/>
                      <a:pt x="4696" y="2665"/>
                      <a:pt x="4673" y="2665"/>
                    </a:cubicBezTo>
                    <a:cubicBezTo>
                      <a:pt x="4567" y="2665"/>
                      <a:pt x="4458" y="2653"/>
                      <a:pt x="4354" y="2638"/>
                    </a:cubicBezTo>
                    <a:cubicBezTo>
                      <a:pt x="4284" y="2631"/>
                      <a:pt x="4214" y="2612"/>
                      <a:pt x="4144" y="2600"/>
                    </a:cubicBezTo>
                    <a:cubicBezTo>
                      <a:pt x="4099" y="2587"/>
                      <a:pt x="4061" y="2574"/>
                      <a:pt x="4023" y="2561"/>
                    </a:cubicBezTo>
                    <a:lnTo>
                      <a:pt x="4017" y="2561"/>
                    </a:lnTo>
                    <a:cubicBezTo>
                      <a:pt x="3979" y="2555"/>
                      <a:pt x="3947" y="2536"/>
                      <a:pt x="3934" y="2504"/>
                    </a:cubicBezTo>
                    <a:cubicBezTo>
                      <a:pt x="3922" y="2472"/>
                      <a:pt x="3915" y="2434"/>
                      <a:pt x="3928" y="2403"/>
                    </a:cubicBezTo>
                    <a:cubicBezTo>
                      <a:pt x="3941" y="2314"/>
                      <a:pt x="4023" y="2263"/>
                      <a:pt x="4087" y="2206"/>
                    </a:cubicBezTo>
                    <a:cubicBezTo>
                      <a:pt x="4144" y="2148"/>
                      <a:pt x="4195" y="2078"/>
                      <a:pt x="4227" y="2002"/>
                    </a:cubicBezTo>
                    <a:cubicBezTo>
                      <a:pt x="4239" y="1964"/>
                      <a:pt x="4252" y="1926"/>
                      <a:pt x="4258" y="1888"/>
                    </a:cubicBezTo>
                    <a:lnTo>
                      <a:pt x="4258" y="1869"/>
                    </a:lnTo>
                    <a:cubicBezTo>
                      <a:pt x="4246" y="1856"/>
                      <a:pt x="4246" y="1837"/>
                      <a:pt x="4258" y="1831"/>
                    </a:cubicBezTo>
                    <a:cubicBezTo>
                      <a:pt x="4258" y="1805"/>
                      <a:pt x="4258" y="1780"/>
                      <a:pt x="4271" y="1754"/>
                    </a:cubicBezTo>
                    <a:cubicBezTo>
                      <a:pt x="4277" y="1742"/>
                      <a:pt x="4284" y="1735"/>
                      <a:pt x="4296" y="1729"/>
                    </a:cubicBezTo>
                    <a:cubicBezTo>
                      <a:pt x="4309" y="1710"/>
                      <a:pt x="4322" y="1697"/>
                      <a:pt x="4335" y="1684"/>
                    </a:cubicBezTo>
                    <a:cubicBezTo>
                      <a:pt x="4328" y="1678"/>
                      <a:pt x="4322" y="1672"/>
                      <a:pt x="4322" y="1659"/>
                    </a:cubicBezTo>
                    <a:cubicBezTo>
                      <a:pt x="4303" y="1602"/>
                      <a:pt x="4284" y="1545"/>
                      <a:pt x="4265" y="1494"/>
                    </a:cubicBezTo>
                    <a:cubicBezTo>
                      <a:pt x="4220" y="1392"/>
                      <a:pt x="4176" y="1290"/>
                      <a:pt x="4119" y="1195"/>
                    </a:cubicBezTo>
                    <a:cubicBezTo>
                      <a:pt x="4074" y="1119"/>
                      <a:pt x="4030" y="1043"/>
                      <a:pt x="3979" y="966"/>
                    </a:cubicBezTo>
                    <a:cubicBezTo>
                      <a:pt x="3966" y="954"/>
                      <a:pt x="3960" y="947"/>
                      <a:pt x="3947" y="928"/>
                    </a:cubicBezTo>
                    <a:cubicBezTo>
                      <a:pt x="3934" y="916"/>
                      <a:pt x="3922" y="896"/>
                      <a:pt x="3909" y="884"/>
                    </a:cubicBezTo>
                    <a:cubicBezTo>
                      <a:pt x="3902" y="871"/>
                      <a:pt x="3890" y="858"/>
                      <a:pt x="3877" y="846"/>
                    </a:cubicBezTo>
                    <a:lnTo>
                      <a:pt x="3877" y="846"/>
                    </a:lnTo>
                    <a:cubicBezTo>
                      <a:pt x="3909" y="896"/>
                      <a:pt x="3922" y="960"/>
                      <a:pt x="3909" y="1024"/>
                    </a:cubicBezTo>
                    <a:cubicBezTo>
                      <a:pt x="3904" y="1033"/>
                      <a:pt x="3893" y="1039"/>
                      <a:pt x="3882" y="1039"/>
                    </a:cubicBezTo>
                    <a:cubicBezTo>
                      <a:pt x="3878" y="1039"/>
                      <a:pt x="3874" y="1038"/>
                      <a:pt x="3871" y="1036"/>
                    </a:cubicBezTo>
                    <a:cubicBezTo>
                      <a:pt x="3845" y="1011"/>
                      <a:pt x="3826" y="979"/>
                      <a:pt x="3814" y="947"/>
                    </a:cubicBezTo>
                    <a:cubicBezTo>
                      <a:pt x="3807" y="916"/>
                      <a:pt x="3794" y="884"/>
                      <a:pt x="3775" y="858"/>
                    </a:cubicBezTo>
                    <a:cubicBezTo>
                      <a:pt x="3750" y="795"/>
                      <a:pt x="3712" y="738"/>
                      <a:pt x="3674" y="680"/>
                    </a:cubicBezTo>
                    <a:lnTo>
                      <a:pt x="3642" y="642"/>
                    </a:lnTo>
                    <a:cubicBezTo>
                      <a:pt x="3604" y="610"/>
                      <a:pt x="3566" y="579"/>
                      <a:pt x="3528" y="553"/>
                    </a:cubicBezTo>
                    <a:cubicBezTo>
                      <a:pt x="3489" y="528"/>
                      <a:pt x="3445" y="502"/>
                      <a:pt x="3407" y="477"/>
                    </a:cubicBezTo>
                    <a:lnTo>
                      <a:pt x="3407" y="477"/>
                    </a:lnTo>
                    <a:cubicBezTo>
                      <a:pt x="3439" y="515"/>
                      <a:pt x="3458" y="572"/>
                      <a:pt x="3464" y="623"/>
                    </a:cubicBezTo>
                    <a:cubicBezTo>
                      <a:pt x="3464" y="642"/>
                      <a:pt x="3445" y="649"/>
                      <a:pt x="3432" y="649"/>
                    </a:cubicBezTo>
                    <a:cubicBezTo>
                      <a:pt x="3375" y="604"/>
                      <a:pt x="3331" y="547"/>
                      <a:pt x="3292" y="490"/>
                    </a:cubicBezTo>
                    <a:cubicBezTo>
                      <a:pt x="3280" y="464"/>
                      <a:pt x="3261" y="439"/>
                      <a:pt x="3242" y="420"/>
                    </a:cubicBezTo>
                    <a:cubicBezTo>
                      <a:pt x="3238" y="427"/>
                      <a:pt x="3230" y="430"/>
                      <a:pt x="3221" y="430"/>
                    </a:cubicBezTo>
                    <a:cubicBezTo>
                      <a:pt x="3215" y="430"/>
                      <a:pt x="3209" y="429"/>
                      <a:pt x="3203" y="426"/>
                    </a:cubicBezTo>
                    <a:cubicBezTo>
                      <a:pt x="3070" y="312"/>
                      <a:pt x="2924" y="204"/>
                      <a:pt x="2771" y="115"/>
                    </a:cubicBezTo>
                    <a:cubicBezTo>
                      <a:pt x="2701" y="70"/>
                      <a:pt x="2619" y="39"/>
                      <a:pt x="2536" y="19"/>
                    </a:cubicBezTo>
                    <a:cubicBezTo>
                      <a:pt x="2492" y="13"/>
                      <a:pt x="2454" y="0"/>
                      <a:pt x="24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39"/>
              <p:cNvSpPr/>
              <p:nvPr/>
            </p:nvSpPr>
            <p:spPr>
              <a:xfrm>
                <a:off x="770692" y="3475773"/>
                <a:ext cx="66696" cy="41862"/>
              </a:xfrm>
              <a:custGeom>
                <a:rect b="b" l="l" r="r" t="t"/>
                <a:pathLst>
                  <a:path extrusionOk="0" h="236" w="376">
                    <a:moveTo>
                      <a:pt x="357" y="0"/>
                    </a:moveTo>
                    <a:lnTo>
                      <a:pt x="293" y="19"/>
                    </a:lnTo>
                    <a:lnTo>
                      <a:pt x="172" y="57"/>
                    </a:lnTo>
                    <a:cubicBezTo>
                      <a:pt x="134" y="70"/>
                      <a:pt x="96" y="83"/>
                      <a:pt x="52" y="95"/>
                    </a:cubicBezTo>
                    <a:cubicBezTo>
                      <a:pt x="32" y="102"/>
                      <a:pt x="20" y="108"/>
                      <a:pt x="1" y="108"/>
                    </a:cubicBezTo>
                    <a:cubicBezTo>
                      <a:pt x="26" y="153"/>
                      <a:pt x="52" y="191"/>
                      <a:pt x="77" y="235"/>
                    </a:cubicBezTo>
                    <a:cubicBezTo>
                      <a:pt x="96" y="229"/>
                      <a:pt x="109" y="222"/>
                      <a:pt x="128" y="216"/>
                    </a:cubicBezTo>
                    <a:lnTo>
                      <a:pt x="185" y="197"/>
                    </a:lnTo>
                    <a:lnTo>
                      <a:pt x="249" y="184"/>
                    </a:lnTo>
                    <a:lnTo>
                      <a:pt x="280" y="172"/>
                    </a:lnTo>
                    <a:cubicBezTo>
                      <a:pt x="293" y="165"/>
                      <a:pt x="306" y="165"/>
                      <a:pt x="325" y="165"/>
                    </a:cubicBezTo>
                    <a:lnTo>
                      <a:pt x="331" y="165"/>
                    </a:lnTo>
                    <a:cubicBezTo>
                      <a:pt x="350" y="159"/>
                      <a:pt x="363" y="159"/>
                      <a:pt x="376" y="159"/>
                    </a:cubicBezTo>
                    <a:lnTo>
                      <a:pt x="369" y="95"/>
                    </a:lnTo>
                    <a:cubicBezTo>
                      <a:pt x="363" y="70"/>
                      <a:pt x="363" y="32"/>
                      <a:pt x="3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9"/>
              <p:cNvSpPr/>
              <p:nvPr/>
            </p:nvSpPr>
            <p:spPr>
              <a:xfrm>
                <a:off x="830469" y="3353912"/>
                <a:ext cx="192992" cy="253480"/>
              </a:xfrm>
              <a:custGeom>
                <a:rect b="b" l="l" r="r" t="t"/>
                <a:pathLst>
                  <a:path extrusionOk="0" h="1429" w="1088">
                    <a:moveTo>
                      <a:pt x="70" y="1"/>
                    </a:moveTo>
                    <a:cubicBezTo>
                      <a:pt x="51" y="32"/>
                      <a:pt x="26" y="64"/>
                      <a:pt x="0" y="96"/>
                    </a:cubicBezTo>
                    <a:cubicBezTo>
                      <a:pt x="13" y="134"/>
                      <a:pt x="26" y="179"/>
                      <a:pt x="32" y="217"/>
                    </a:cubicBezTo>
                    <a:cubicBezTo>
                      <a:pt x="45" y="261"/>
                      <a:pt x="58" y="306"/>
                      <a:pt x="64" y="357"/>
                    </a:cubicBezTo>
                    <a:cubicBezTo>
                      <a:pt x="70" y="382"/>
                      <a:pt x="77" y="414"/>
                      <a:pt x="83" y="446"/>
                    </a:cubicBezTo>
                    <a:cubicBezTo>
                      <a:pt x="89" y="452"/>
                      <a:pt x="96" y="458"/>
                      <a:pt x="96" y="465"/>
                    </a:cubicBezTo>
                    <a:cubicBezTo>
                      <a:pt x="109" y="471"/>
                      <a:pt x="115" y="477"/>
                      <a:pt x="115" y="490"/>
                    </a:cubicBezTo>
                    <a:cubicBezTo>
                      <a:pt x="128" y="566"/>
                      <a:pt x="134" y="649"/>
                      <a:pt x="134" y="725"/>
                    </a:cubicBezTo>
                    <a:cubicBezTo>
                      <a:pt x="134" y="801"/>
                      <a:pt x="140" y="878"/>
                      <a:pt x="153" y="948"/>
                    </a:cubicBezTo>
                    <a:cubicBezTo>
                      <a:pt x="159" y="1024"/>
                      <a:pt x="172" y="1100"/>
                      <a:pt x="191" y="1170"/>
                    </a:cubicBezTo>
                    <a:cubicBezTo>
                      <a:pt x="204" y="1240"/>
                      <a:pt x="223" y="1310"/>
                      <a:pt x="255" y="1373"/>
                    </a:cubicBezTo>
                    <a:cubicBezTo>
                      <a:pt x="273" y="1406"/>
                      <a:pt x="299" y="1428"/>
                      <a:pt x="325" y="1428"/>
                    </a:cubicBezTo>
                    <a:cubicBezTo>
                      <a:pt x="344" y="1428"/>
                      <a:pt x="362" y="1416"/>
                      <a:pt x="375" y="1386"/>
                    </a:cubicBezTo>
                    <a:cubicBezTo>
                      <a:pt x="394" y="1310"/>
                      <a:pt x="394" y="1240"/>
                      <a:pt x="382" y="1164"/>
                    </a:cubicBezTo>
                    <a:cubicBezTo>
                      <a:pt x="375" y="1087"/>
                      <a:pt x="363" y="1011"/>
                      <a:pt x="350" y="935"/>
                    </a:cubicBezTo>
                    <a:cubicBezTo>
                      <a:pt x="331" y="865"/>
                      <a:pt x="293" y="789"/>
                      <a:pt x="318" y="725"/>
                    </a:cubicBezTo>
                    <a:cubicBezTo>
                      <a:pt x="322" y="708"/>
                      <a:pt x="338" y="700"/>
                      <a:pt x="354" y="700"/>
                    </a:cubicBezTo>
                    <a:cubicBezTo>
                      <a:pt x="361" y="700"/>
                      <a:pt x="369" y="702"/>
                      <a:pt x="375" y="706"/>
                    </a:cubicBezTo>
                    <a:cubicBezTo>
                      <a:pt x="375" y="712"/>
                      <a:pt x="382" y="712"/>
                      <a:pt x="388" y="719"/>
                    </a:cubicBezTo>
                    <a:cubicBezTo>
                      <a:pt x="394" y="700"/>
                      <a:pt x="401" y="681"/>
                      <a:pt x="407" y="662"/>
                    </a:cubicBezTo>
                    <a:cubicBezTo>
                      <a:pt x="426" y="611"/>
                      <a:pt x="445" y="560"/>
                      <a:pt x="471" y="509"/>
                    </a:cubicBezTo>
                    <a:cubicBezTo>
                      <a:pt x="522" y="414"/>
                      <a:pt x="591" y="337"/>
                      <a:pt x="680" y="280"/>
                    </a:cubicBezTo>
                    <a:cubicBezTo>
                      <a:pt x="750" y="236"/>
                      <a:pt x="827" y="210"/>
                      <a:pt x="905" y="210"/>
                    </a:cubicBezTo>
                    <a:cubicBezTo>
                      <a:pt x="928" y="210"/>
                      <a:pt x="950" y="213"/>
                      <a:pt x="973" y="217"/>
                    </a:cubicBezTo>
                    <a:cubicBezTo>
                      <a:pt x="984" y="217"/>
                      <a:pt x="1006" y="220"/>
                      <a:pt x="1028" y="220"/>
                    </a:cubicBezTo>
                    <a:cubicBezTo>
                      <a:pt x="1058" y="220"/>
                      <a:pt x="1087" y="214"/>
                      <a:pt x="1087" y="185"/>
                    </a:cubicBezTo>
                    <a:cubicBezTo>
                      <a:pt x="1087" y="166"/>
                      <a:pt x="1068" y="147"/>
                      <a:pt x="1055" y="134"/>
                    </a:cubicBezTo>
                    <a:cubicBezTo>
                      <a:pt x="1036" y="121"/>
                      <a:pt x="1030" y="109"/>
                      <a:pt x="1030" y="90"/>
                    </a:cubicBezTo>
                    <a:cubicBezTo>
                      <a:pt x="1005" y="45"/>
                      <a:pt x="966" y="13"/>
                      <a:pt x="922" y="1"/>
                    </a:cubicBezTo>
                    <a:cubicBezTo>
                      <a:pt x="846" y="1"/>
                      <a:pt x="769" y="26"/>
                      <a:pt x="712" y="77"/>
                    </a:cubicBezTo>
                    <a:cubicBezTo>
                      <a:pt x="642" y="121"/>
                      <a:pt x="579" y="172"/>
                      <a:pt x="515" y="223"/>
                    </a:cubicBezTo>
                    <a:cubicBezTo>
                      <a:pt x="452" y="274"/>
                      <a:pt x="388" y="331"/>
                      <a:pt x="325" y="382"/>
                    </a:cubicBezTo>
                    <a:cubicBezTo>
                      <a:pt x="318" y="382"/>
                      <a:pt x="312" y="382"/>
                      <a:pt x="312" y="388"/>
                    </a:cubicBezTo>
                    <a:cubicBezTo>
                      <a:pt x="318" y="401"/>
                      <a:pt x="318" y="420"/>
                      <a:pt x="318" y="433"/>
                    </a:cubicBezTo>
                    <a:cubicBezTo>
                      <a:pt x="313" y="458"/>
                      <a:pt x="293" y="475"/>
                      <a:pt x="272" y="475"/>
                    </a:cubicBezTo>
                    <a:cubicBezTo>
                      <a:pt x="266" y="475"/>
                      <a:pt x="260" y="474"/>
                      <a:pt x="255" y="471"/>
                    </a:cubicBezTo>
                    <a:cubicBezTo>
                      <a:pt x="204" y="446"/>
                      <a:pt x="191" y="382"/>
                      <a:pt x="172" y="337"/>
                    </a:cubicBezTo>
                    <a:cubicBezTo>
                      <a:pt x="159" y="287"/>
                      <a:pt x="140" y="242"/>
                      <a:pt x="128" y="198"/>
                    </a:cubicBezTo>
                    <a:cubicBezTo>
                      <a:pt x="109" y="153"/>
                      <a:pt x="96" y="102"/>
                      <a:pt x="83" y="52"/>
                    </a:cubicBezTo>
                    <a:cubicBezTo>
                      <a:pt x="83" y="39"/>
                      <a:pt x="77" y="20"/>
                      <a:pt x="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9"/>
              <p:cNvSpPr/>
              <p:nvPr/>
            </p:nvSpPr>
            <p:spPr>
              <a:xfrm>
                <a:off x="936364" y="3409078"/>
                <a:ext cx="71308" cy="30687"/>
              </a:xfrm>
              <a:custGeom>
                <a:rect b="b" l="l" r="r" t="t"/>
                <a:pathLst>
                  <a:path extrusionOk="0" h="173" w="402">
                    <a:moveTo>
                      <a:pt x="309" y="1"/>
                    </a:moveTo>
                    <a:cubicBezTo>
                      <a:pt x="276" y="1"/>
                      <a:pt x="242" y="6"/>
                      <a:pt x="211" y="14"/>
                    </a:cubicBezTo>
                    <a:cubicBezTo>
                      <a:pt x="128" y="46"/>
                      <a:pt x="52" y="96"/>
                      <a:pt x="1" y="173"/>
                    </a:cubicBezTo>
                    <a:cubicBezTo>
                      <a:pt x="64" y="141"/>
                      <a:pt x="134" y="115"/>
                      <a:pt x="198" y="90"/>
                    </a:cubicBezTo>
                    <a:cubicBezTo>
                      <a:pt x="268" y="65"/>
                      <a:pt x="338" y="33"/>
                      <a:pt x="401" y="7"/>
                    </a:cubicBezTo>
                    <a:lnTo>
                      <a:pt x="369" y="7"/>
                    </a:lnTo>
                    <a:cubicBezTo>
                      <a:pt x="350" y="3"/>
                      <a:pt x="330" y="1"/>
                      <a:pt x="309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39"/>
              <p:cNvSpPr/>
              <p:nvPr/>
            </p:nvSpPr>
            <p:spPr>
              <a:xfrm>
                <a:off x="911708" y="3347172"/>
                <a:ext cx="386694" cy="142261"/>
              </a:xfrm>
              <a:custGeom>
                <a:rect b="b" l="l" r="r" t="t"/>
                <a:pathLst>
                  <a:path extrusionOk="0" h="802" w="2180">
                    <a:moveTo>
                      <a:pt x="2180" y="1"/>
                    </a:moveTo>
                    <a:lnTo>
                      <a:pt x="2103" y="13"/>
                    </a:lnTo>
                    <a:cubicBezTo>
                      <a:pt x="2008" y="32"/>
                      <a:pt x="1906" y="58"/>
                      <a:pt x="1805" y="83"/>
                    </a:cubicBezTo>
                    <a:cubicBezTo>
                      <a:pt x="1614" y="128"/>
                      <a:pt x="1417" y="178"/>
                      <a:pt x="1227" y="236"/>
                    </a:cubicBezTo>
                    <a:cubicBezTo>
                      <a:pt x="1036" y="287"/>
                      <a:pt x="852" y="350"/>
                      <a:pt x="661" y="414"/>
                    </a:cubicBezTo>
                    <a:cubicBezTo>
                      <a:pt x="566" y="445"/>
                      <a:pt x="470" y="484"/>
                      <a:pt x="375" y="515"/>
                    </a:cubicBezTo>
                    <a:cubicBezTo>
                      <a:pt x="280" y="553"/>
                      <a:pt x="191" y="585"/>
                      <a:pt x="95" y="611"/>
                    </a:cubicBezTo>
                    <a:lnTo>
                      <a:pt x="89" y="611"/>
                    </a:lnTo>
                    <a:cubicBezTo>
                      <a:pt x="70" y="649"/>
                      <a:pt x="45" y="693"/>
                      <a:pt x="32" y="719"/>
                    </a:cubicBezTo>
                    <a:cubicBezTo>
                      <a:pt x="25" y="744"/>
                      <a:pt x="13" y="776"/>
                      <a:pt x="0" y="801"/>
                    </a:cubicBezTo>
                    <a:lnTo>
                      <a:pt x="121" y="782"/>
                    </a:lnTo>
                    <a:cubicBezTo>
                      <a:pt x="159" y="769"/>
                      <a:pt x="197" y="763"/>
                      <a:pt x="229" y="750"/>
                    </a:cubicBezTo>
                    <a:cubicBezTo>
                      <a:pt x="324" y="725"/>
                      <a:pt x="419" y="693"/>
                      <a:pt x="508" y="661"/>
                    </a:cubicBezTo>
                    <a:cubicBezTo>
                      <a:pt x="852" y="547"/>
                      <a:pt x="1188" y="426"/>
                      <a:pt x="1525" y="293"/>
                    </a:cubicBezTo>
                    <a:cubicBezTo>
                      <a:pt x="1690" y="223"/>
                      <a:pt x="1856" y="153"/>
                      <a:pt x="2021" y="77"/>
                    </a:cubicBezTo>
                    <a:lnTo>
                      <a:pt x="21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9"/>
              <p:cNvSpPr/>
              <p:nvPr/>
            </p:nvSpPr>
            <p:spPr>
              <a:xfrm>
                <a:off x="1039067" y="3339367"/>
                <a:ext cx="324787" cy="129667"/>
              </a:xfrm>
              <a:custGeom>
                <a:rect b="b" l="l" r="r" t="t"/>
                <a:pathLst>
                  <a:path extrusionOk="0" h="731" w="1831">
                    <a:moveTo>
                      <a:pt x="1760" y="0"/>
                    </a:moveTo>
                    <a:cubicBezTo>
                      <a:pt x="1691" y="45"/>
                      <a:pt x="1621" y="83"/>
                      <a:pt x="1544" y="121"/>
                    </a:cubicBezTo>
                    <a:cubicBezTo>
                      <a:pt x="1449" y="159"/>
                      <a:pt x="1354" y="203"/>
                      <a:pt x="1265" y="248"/>
                    </a:cubicBezTo>
                    <a:cubicBezTo>
                      <a:pt x="934" y="394"/>
                      <a:pt x="597" y="521"/>
                      <a:pt x="261" y="642"/>
                    </a:cubicBezTo>
                    <a:cubicBezTo>
                      <a:pt x="172" y="674"/>
                      <a:pt x="89" y="705"/>
                      <a:pt x="0" y="731"/>
                    </a:cubicBezTo>
                    <a:cubicBezTo>
                      <a:pt x="375" y="655"/>
                      <a:pt x="744" y="547"/>
                      <a:pt x="1106" y="413"/>
                    </a:cubicBezTo>
                    <a:cubicBezTo>
                      <a:pt x="1297" y="343"/>
                      <a:pt x="1481" y="261"/>
                      <a:pt x="1659" y="178"/>
                    </a:cubicBezTo>
                    <a:cubicBezTo>
                      <a:pt x="1710" y="146"/>
                      <a:pt x="1830" y="95"/>
                      <a:pt x="1786" y="32"/>
                    </a:cubicBezTo>
                    <a:cubicBezTo>
                      <a:pt x="1779" y="19"/>
                      <a:pt x="1773" y="6"/>
                      <a:pt x="17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9"/>
              <p:cNvSpPr/>
              <p:nvPr/>
            </p:nvSpPr>
            <p:spPr>
              <a:xfrm>
                <a:off x="74124" y="2352597"/>
                <a:ext cx="20399" cy="59423"/>
              </a:xfrm>
              <a:custGeom>
                <a:rect b="b" l="l" r="r" t="t"/>
                <a:pathLst>
                  <a:path extrusionOk="0" h="335" w="115">
                    <a:moveTo>
                      <a:pt x="82" y="1"/>
                    </a:moveTo>
                    <a:cubicBezTo>
                      <a:pt x="71" y="1"/>
                      <a:pt x="58" y="12"/>
                      <a:pt x="58" y="28"/>
                    </a:cubicBezTo>
                    <a:cubicBezTo>
                      <a:pt x="45" y="73"/>
                      <a:pt x="32" y="123"/>
                      <a:pt x="19" y="174"/>
                    </a:cubicBezTo>
                    <a:cubicBezTo>
                      <a:pt x="7" y="219"/>
                      <a:pt x="0" y="270"/>
                      <a:pt x="7" y="320"/>
                    </a:cubicBezTo>
                    <a:cubicBezTo>
                      <a:pt x="7" y="330"/>
                      <a:pt x="13" y="335"/>
                      <a:pt x="20" y="335"/>
                    </a:cubicBezTo>
                    <a:cubicBezTo>
                      <a:pt x="27" y="335"/>
                      <a:pt x="35" y="330"/>
                      <a:pt x="39" y="320"/>
                    </a:cubicBezTo>
                    <a:cubicBezTo>
                      <a:pt x="58" y="276"/>
                      <a:pt x="77" y="225"/>
                      <a:pt x="89" y="174"/>
                    </a:cubicBezTo>
                    <a:lnTo>
                      <a:pt x="115" y="28"/>
                    </a:lnTo>
                    <a:cubicBezTo>
                      <a:pt x="115" y="15"/>
                      <a:pt x="108" y="3"/>
                      <a:pt x="89" y="3"/>
                    </a:cubicBezTo>
                    <a:cubicBezTo>
                      <a:pt x="87" y="1"/>
                      <a:pt x="85" y="1"/>
                      <a:pt x="82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9"/>
              <p:cNvSpPr/>
              <p:nvPr/>
            </p:nvSpPr>
            <p:spPr>
              <a:xfrm>
                <a:off x="42551" y="2267987"/>
                <a:ext cx="71130" cy="143148"/>
              </a:xfrm>
              <a:custGeom>
                <a:rect b="b" l="l" r="r" t="t"/>
                <a:pathLst>
                  <a:path extrusionOk="0" h="807" w="401">
                    <a:moveTo>
                      <a:pt x="359" y="0"/>
                    </a:moveTo>
                    <a:cubicBezTo>
                      <a:pt x="351" y="0"/>
                      <a:pt x="344" y="3"/>
                      <a:pt x="337" y="9"/>
                    </a:cubicBezTo>
                    <a:cubicBezTo>
                      <a:pt x="236" y="105"/>
                      <a:pt x="159" y="225"/>
                      <a:pt x="102" y="353"/>
                    </a:cubicBezTo>
                    <a:cubicBezTo>
                      <a:pt x="70" y="416"/>
                      <a:pt x="51" y="480"/>
                      <a:pt x="32" y="550"/>
                    </a:cubicBezTo>
                    <a:cubicBezTo>
                      <a:pt x="13" y="613"/>
                      <a:pt x="0" y="689"/>
                      <a:pt x="7" y="759"/>
                    </a:cubicBezTo>
                    <a:cubicBezTo>
                      <a:pt x="10" y="791"/>
                      <a:pt x="34" y="807"/>
                      <a:pt x="58" y="807"/>
                    </a:cubicBezTo>
                    <a:cubicBezTo>
                      <a:pt x="82" y="807"/>
                      <a:pt x="105" y="791"/>
                      <a:pt x="109" y="759"/>
                    </a:cubicBezTo>
                    <a:cubicBezTo>
                      <a:pt x="128" y="696"/>
                      <a:pt x="128" y="632"/>
                      <a:pt x="140" y="569"/>
                    </a:cubicBezTo>
                    <a:cubicBezTo>
                      <a:pt x="153" y="505"/>
                      <a:pt x="172" y="441"/>
                      <a:pt x="197" y="384"/>
                    </a:cubicBezTo>
                    <a:cubicBezTo>
                      <a:pt x="242" y="264"/>
                      <a:pt x="306" y="149"/>
                      <a:pt x="382" y="47"/>
                    </a:cubicBezTo>
                    <a:cubicBezTo>
                      <a:pt x="401" y="24"/>
                      <a:pt x="381" y="0"/>
                      <a:pt x="359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9"/>
              <p:cNvSpPr/>
              <p:nvPr/>
            </p:nvSpPr>
            <p:spPr>
              <a:xfrm>
                <a:off x="707013" y="2106747"/>
                <a:ext cx="94367" cy="84434"/>
              </a:xfrm>
              <a:custGeom>
                <a:rect b="b" l="l" r="r" t="t"/>
                <a:pathLst>
                  <a:path extrusionOk="0" h="476" w="532">
                    <a:moveTo>
                      <a:pt x="48" y="1"/>
                    </a:moveTo>
                    <a:cubicBezTo>
                      <a:pt x="22" y="1"/>
                      <a:pt x="1" y="32"/>
                      <a:pt x="23" y="54"/>
                    </a:cubicBezTo>
                    <a:cubicBezTo>
                      <a:pt x="55" y="86"/>
                      <a:pt x="86" y="118"/>
                      <a:pt x="118" y="156"/>
                    </a:cubicBezTo>
                    <a:cubicBezTo>
                      <a:pt x="150" y="188"/>
                      <a:pt x="182" y="219"/>
                      <a:pt x="214" y="251"/>
                    </a:cubicBezTo>
                    <a:cubicBezTo>
                      <a:pt x="252" y="289"/>
                      <a:pt x="277" y="315"/>
                      <a:pt x="315" y="353"/>
                    </a:cubicBezTo>
                    <a:lnTo>
                      <a:pt x="360" y="404"/>
                    </a:lnTo>
                    <a:cubicBezTo>
                      <a:pt x="379" y="423"/>
                      <a:pt x="398" y="442"/>
                      <a:pt x="417" y="461"/>
                    </a:cubicBezTo>
                    <a:cubicBezTo>
                      <a:pt x="430" y="470"/>
                      <a:pt x="444" y="475"/>
                      <a:pt x="458" y="475"/>
                    </a:cubicBezTo>
                    <a:cubicBezTo>
                      <a:pt x="472" y="475"/>
                      <a:pt x="487" y="470"/>
                      <a:pt x="499" y="461"/>
                    </a:cubicBezTo>
                    <a:cubicBezTo>
                      <a:pt x="525" y="442"/>
                      <a:pt x="531" y="410"/>
                      <a:pt x="519" y="385"/>
                    </a:cubicBezTo>
                    <a:cubicBezTo>
                      <a:pt x="487" y="340"/>
                      <a:pt x="449" y="296"/>
                      <a:pt x="411" y="264"/>
                    </a:cubicBezTo>
                    <a:cubicBezTo>
                      <a:pt x="372" y="232"/>
                      <a:pt x="341" y="194"/>
                      <a:pt x="302" y="162"/>
                    </a:cubicBezTo>
                    <a:cubicBezTo>
                      <a:pt x="226" y="105"/>
                      <a:pt x="150" y="54"/>
                      <a:pt x="61" y="3"/>
                    </a:cubicBezTo>
                    <a:cubicBezTo>
                      <a:pt x="57" y="2"/>
                      <a:pt x="52" y="1"/>
                      <a:pt x="48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9"/>
              <p:cNvSpPr/>
              <p:nvPr/>
            </p:nvSpPr>
            <p:spPr>
              <a:xfrm>
                <a:off x="703111" y="1974066"/>
                <a:ext cx="25011" cy="36186"/>
              </a:xfrm>
              <a:custGeom>
                <a:rect b="b" l="l" r="r" t="t"/>
                <a:pathLst>
                  <a:path extrusionOk="0" h="204" w="141">
                    <a:moveTo>
                      <a:pt x="34" y="1"/>
                    </a:moveTo>
                    <a:cubicBezTo>
                      <a:pt x="29" y="1"/>
                      <a:pt x="24" y="3"/>
                      <a:pt x="19" y="8"/>
                    </a:cubicBezTo>
                    <a:cubicBezTo>
                      <a:pt x="0" y="14"/>
                      <a:pt x="0" y="33"/>
                      <a:pt x="13" y="46"/>
                    </a:cubicBezTo>
                    <a:cubicBezTo>
                      <a:pt x="19" y="59"/>
                      <a:pt x="32" y="71"/>
                      <a:pt x="45" y="84"/>
                    </a:cubicBezTo>
                    <a:lnTo>
                      <a:pt x="51" y="90"/>
                    </a:lnTo>
                    <a:cubicBezTo>
                      <a:pt x="51" y="97"/>
                      <a:pt x="58" y="103"/>
                      <a:pt x="58" y="116"/>
                    </a:cubicBezTo>
                    <a:cubicBezTo>
                      <a:pt x="64" y="122"/>
                      <a:pt x="70" y="141"/>
                      <a:pt x="77" y="154"/>
                    </a:cubicBezTo>
                    <a:cubicBezTo>
                      <a:pt x="83" y="167"/>
                      <a:pt x="77" y="160"/>
                      <a:pt x="77" y="167"/>
                    </a:cubicBezTo>
                    <a:cubicBezTo>
                      <a:pt x="83" y="179"/>
                      <a:pt x="83" y="186"/>
                      <a:pt x="89" y="192"/>
                    </a:cubicBezTo>
                    <a:lnTo>
                      <a:pt x="102" y="198"/>
                    </a:lnTo>
                    <a:cubicBezTo>
                      <a:pt x="105" y="202"/>
                      <a:pt x="110" y="203"/>
                      <a:pt x="115" y="203"/>
                    </a:cubicBezTo>
                    <a:cubicBezTo>
                      <a:pt x="120" y="203"/>
                      <a:pt x="124" y="202"/>
                      <a:pt x="127" y="198"/>
                    </a:cubicBezTo>
                    <a:cubicBezTo>
                      <a:pt x="134" y="186"/>
                      <a:pt x="140" y="173"/>
                      <a:pt x="140" y="160"/>
                    </a:cubicBezTo>
                    <a:cubicBezTo>
                      <a:pt x="140" y="154"/>
                      <a:pt x="140" y="148"/>
                      <a:pt x="134" y="141"/>
                    </a:cubicBezTo>
                    <a:cubicBezTo>
                      <a:pt x="127" y="122"/>
                      <a:pt x="121" y="109"/>
                      <a:pt x="115" y="90"/>
                    </a:cubicBezTo>
                    <a:cubicBezTo>
                      <a:pt x="102" y="65"/>
                      <a:pt x="83" y="33"/>
                      <a:pt x="58" y="14"/>
                    </a:cubicBezTo>
                    <a:cubicBezTo>
                      <a:pt x="50" y="6"/>
                      <a:pt x="42" y="1"/>
                      <a:pt x="34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9"/>
              <p:cNvSpPr/>
              <p:nvPr/>
            </p:nvSpPr>
            <p:spPr>
              <a:xfrm>
                <a:off x="797831" y="1663118"/>
                <a:ext cx="26075" cy="15964"/>
              </a:xfrm>
              <a:custGeom>
                <a:rect b="b" l="l" r="r" t="t"/>
                <a:pathLst>
                  <a:path extrusionOk="0" h="90" w="147">
                    <a:moveTo>
                      <a:pt x="32" y="0"/>
                    </a:moveTo>
                    <a:cubicBezTo>
                      <a:pt x="19" y="0"/>
                      <a:pt x="13" y="7"/>
                      <a:pt x="7" y="20"/>
                    </a:cubicBezTo>
                    <a:cubicBezTo>
                      <a:pt x="0" y="32"/>
                      <a:pt x="7" y="45"/>
                      <a:pt x="19" y="51"/>
                    </a:cubicBezTo>
                    <a:cubicBezTo>
                      <a:pt x="32" y="64"/>
                      <a:pt x="45" y="70"/>
                      <a:pt x="64" y="83"/>
                    </a:cubicBezTo>
                    <a:lnTo>
                      <a:pt x="70" y="89"/>
                    </a:lnTo>
                    <a:lnTo>
                      <a:pt x="134" y="89"/>
                    </a:lnTo>
                    <a:cubicBezTo>
                      <a:pt x="140" y="83"/>
                      <a:pt x="140" y="77"/>
                      <a:pt x="146" y="70"/>
                    </a:cubicBezTo>
                    <a:cubicBezTo>
                      <a:pt x="146" y="64"/>
                      <a:pt x="146" y="64"/>
                      <a:pt x="146" y="58"/>
                    </a:cubicBezTo>
                    <a:cubicBezTo>
                      <a:pt x="146" y="45"/>
                      <a:pt x="140" y="39"/>
                      <a:pt x="134" y="32"/>
                    </a:cubicBezTo>
                    <a:cubicBezTo>
                      <a:pt x="127" y="32"/>
                      <a:pt x="121" y="26"/>
                      <a:pt x="115" y="20"/>
                    </a:cubicBezTo>
                    <a:lnTo>
                      <a:pt x="115" y="20"/>
                    </a:lnTo>
                    <a:lnTo>
                      <a:pt x="121" y="26"/>
                    </a:lnTo>
                    <a:cubicBezTo>
                      <a:pt x="115" y="20"/>
                      <a:pt x="108" y="13"/>
                      <a:pt x="102" y="13"/>
                    </a:cubicBezTo>
                    <a:lnTo>
                      <a:pt x="89" y="13"/>
                    </a:lnTo>
                    <a:lnTo>
                      <a:pt x="70" y="7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9"/>
              <p:cNvSpPr/>
              <p:nvPr/>
            </p:nvSpPr>
            <p:spPr>
              <a:xfrm>
                <a:off x="68448" y="1877217"/>
                <a:ext cx="17029" cy="45410"/>
              </a:xfrm>
              <a:custGeom>
                <a:rect b="b" l="l" r="r" t="t"/>
                <a:pathLst>
                  <a:path extrusionOk="0" h="256" w="96">
                    <a:moveTo>
                      <a:pt x="96" y="1"/>
                    </a:moveTo>
                    <a:lnTo>
                      <a:pt x="77" y="14"/>
                    </a:lnTo>
                    <a:cubicBezTo>
                      <a:pt x="64" y="39"/>
                      <a:pt x="58" y="64"/>
                      <a:pt x="45" y="90"/>
                    </a:cubicBezTo>
                    <a:cubicBezTo>
                      <a:pt x="27" y="137"/>
                      <a:pt x="15" y="190"/>
                      <a:pt x="3" y="244"/>
                    </a:cubicBezTo>
                    <a:lnTo>
                      <a:pt x="3" y="244"/>
                    </a:lnTo>
                    <a:cubicBezTo>
                      <a:pt x="10" y="216"/>
                      <a:pt x="21" y="188"/>
                      <a:pt x="32" y="160"/>
                    </a:cubicBezTo>
                    <a:cubicBezTo>
                      <a:pt x="51" y="109"/>
                      <a:pt x="71" y="52"/>
                      <a:pt x="96" y="1"/>
                    </a:cubicBezTo>
                    <a:close/>
                    <a:moveTo>
                      <a:pt x="3" y="244"/>
                    </a:moveTo>
                    <a:cubicBezTo>
                      <a:pt x="2" y="248"/>
                      <a:pt x="1" y="251"/>
                      <a:pt x="1" y="255"/>
                    </a:cubicBezTo>
                    <a:cubicBezTo>
                      <a:pt x="1" y="251"/>
                      <a:pt x="2" y="248"/>
                      <a:pt x="3" y="244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9"/>
              <p:cNvSpPr/>
              <p:nvPr/>
            </p:nvSpPr>
            <p:spPr>
              <a:xfrm>
                <a:off x="89911" y="1872782"/>
                <a:ext cx="3548" cy="2483"/>
              </a:xfrm>
              <a:custGeom>
                <a:rect b="b" l="l" r="r" t="t"/>
                <a:pathLst>
                  <a:path extrusionOk="0" h="14" w="20">
                    <a:moveTo>
                      <a:pt x="19" y="0"/>
                    </a:moveTo>
                    <a:lnTo>
                      <a:pt x="0" y="13"/>
                    </a:lnTo>
                    <a:lnTo>
                      <a:pt x="13" y="13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9"/>
              <p:cNvSpPr/>
              <p:nvPr/>
            </p:nvSpPr>
            <p:spPr>
              <a:xfrm>
                <a:off x="75189" y="1785333"/>
                <a:ext cx="312548" cy="398756"/>
              </a:xfrm>
              <a:custGeom>
                <a:rect b="b" l="l" r="r" t="t"/>
                <a:pathLst>
                  <a:path extrusionOk="0" h="2248" w="1762">
                    <a:moveTo>
                      <a:pt x="937" y="1"/>
                    </a:moveTo>
                    <a:cubicBezTo>
                      <a:pt x="827" y="1"/>
                      <a:pt x="718" y="27"/>
                      <a:pt x="617" y="74"/>
                    </a:cubicBezTo>
                    <a:lnTo>
                      <a:pt x="503" y="144"/>
                    </a:lnTo>
                    <a:cubicBezTo>
                      <a:pt x="433" y="195"/>
                      <a:pt x="369" y="252"/>
                      <a:pt x="312" y="316"/>
                    </a:cubicBezTo>
                    <a:cubicBezTo>
                      <a:pt x="236" y="398"/>
                      <a:pt x="172" y="481"/>
                      <a:pt x="122" y="576"/>
                    </a:cubicBezTo>
                    <a:cubicBezTo>
                      <a:pt x="102" y="621"/>
                      <a:pt x="83" y="659"/>
                      <a:pt x="64" y="697"/>
                    </a:cubicBezTo>
                    <a:cubicBezTo>
                      <a:pt x="39" y="843"/>
                      <a:pt x="20" y="989"/>
                      <a:pt x="7" y="1135"/>
                    </a:cubicBezTo>
                    <a:cubicBezTo>
                      <a:pt x="1" y="1237"/>
                      <a:pt x="1" y="1339"/>
                      <a:pt x="7" y="1447"/>
                    </a:cubicBezTo>
                    <a:cubicBezTo>
                      <a:pt x="20" y="1377"/>
                      <a:pt x="33" y="1307"/>
                      <a:pt x="52" y="1237"/>
                    </a:cubicBezTo>
                    <a:cubicBezTo>
                      <a:pt x="58" y="1222"/>
                      <a:pt x="74" y="1214"/>
                      <a:pt x="88" y="1214"/>
                    </a:cubicBezTo>
                    <a:cubicBezTo>
                      <a:pt x="104" y="1214"/>
                      <a:pt x="118" y="1223"/>
                      <a:pt x="115" y="1243"/>
                    </a:cubicBezTo>
                    <a:cubicBezTo>
                      <a:pt x="77" y="1459"/>
                      <a:pt x="71" y="1675"/>
                      <a:pt x="90" y="1885"/>
                    </a:cubicBezTo>
                    <a:cubicBezTo>
                      <a:pt x="90" y="1930"/>
                      <a:pt x="96" y="1968"/>
                      <a:pt x="102" y="2012"/>
                    </a:cubicBezTo>
                    <a:cubicBezTo>
                      <a:pt x="128" y="1853"/>
                      <a:pt x="172" y="1695"/>
                      <a:pt x="242" y="1548"/>
                    </a:cubicBezTo>
                    <a:cubicBezTo>
                      <a:pt x="247" y="1537"/>
                      <a:pt x="256" y="1532"/>
                      <a:pt x="265" y="1532"/>
                    </a:cubicBezTo>
                    <a:cubicBezTo>
                      <a:pt x="280" y="1532"/>
                      <a:pt x="297" y="1547"/>
                      <a:pt x="293" y="1567"/>
                    </a:cubicBezTo>
                    <a:cubicBezTo>
                      <a:pt x="242" y="1720"/>
                      <a:pt x="210" y="1872"/>
                      <a:pt x="204" y="2031"/>
                    </a:cubicBezTo>
                    <a:lnTo>
                      <a:pt x="204" y="2050"/>
                    </a:lnTo>
                    <a:cubicBezTo>
                      <a:pt x="217" y="2050"/>
                      <a:pt x="223" y="2063"/>
                      <a:pt x="230" y="2069"/>
                    </a:cubicBezTo>
                    <a:cubicBezTo>
                      <a:pt x="236" y="2133"/>
                      <a:pt x="249" y="2190"/>
                      <a:pt x="261" y="2247"/>
                    </a:cubicBezTo>
                    <a:cubicBezTo>
                      <a:pt x="261" y="2241"/>
                      <a:pt x="268" y="2235"/>
                      <a:pt x="268" y="2222"/>
                    </a:cubicBezTo>
                    <a:cubicBezTo>
                      <a:pt x="280" y="2171"/>
                      <a:pt x="306" y="2114"/>
                      <a:pt x="325" y="2063"/>
                    </a:cubicBezTo>
                    <a:cubicBezTo>
                      <a:pt x="376" y="1955"/>
                      <a:pt x="433" y="1847"/>
                      <a:pt x="503" y="1752"/>
                    </a:cubicBezTo>
                    <a:cubicBezTo>
                      <a:pt x="508" y="1744"/>
                      <a:pt x="516" y="1741"/>
                      <a:pt x="525" y="1741"/>
                    </a:cubicBezTo>
                    <a:cubicBezTo>
                      <a:pt x="546" y="1741"/>
                      <a:pt x="569" y="1761"/>
                      <a:pt x="560" y="1783"/>
                    </a:cubicBezTo>
                    <a:cubicBezTo>
                      <a:pt x="496" y="1879"/>
                      <a:pt x="446" y="1987"/>
                      <a:pt x="407" y="2095"/>
                    </a:cubicBezTo>
                    <a:lnTo>
                      <a:pt x="395" y="2127"/>
                    </a:lnTo>
                    <a:cubicBezTo>
                      <a:pt x="693" y="1803"/>
                      <a:pt x="1030" y="1504"/>
                      <a:pt x="1399" y="1256"/>
                    </a:cubicBezTo>
                    <a:cubicBezTo>
                      <a:pt x="1501" y="1192"/>
                      <a:pt x="1589" y="1116"/>
                      <a:pt x="1672" y="1027"/>
                    </a:cubicBezTo>
                    <a:cubicBezTo>
                      <a:pt x="1742" y="938"/>
                      <a:pt x="1761" y="818"/>
                      <a:pt x="1717" y="710"/>
                    </a:cubicBezTo>
                    <a:cubicBezTo>
                      <a:pt x="1698" y="671"/>
                      <a:pt x="1672" y="646"/>
                      <a:pt x="1640" y="621"/>
                    </a:cubicBezTo>
                    <a:cubicBezTo>
                      <a:pt x="1698" y="582"/>
                      <a:pt x="1704" y="506"/>
                      <a:pt x="1659" y="455"/>
                    </a:cubicBezTo>
                    <a:cubicBezTo>
                      <a:pt x="1608" y="404"/>
                      <a:pt x="1526" y="397"/>
                      <a:pt x="1451" y="397"/>
                    </a:cubicBezTo>
                    <a:cubicBezTo>
                      <a:pt x="1424" y="397"/>
                      <a:pt x="1397" y="398"/>
                      <a:pt x="1373" y="398"/>
                    </a:cubicBezTo>
                    <a:lnTo>
                      <a:pt x="1284" y="398"/>
                    </a:lnTo>
                    <a:lnTo>
                      <a:pt x="1291" y="392"/>
                    </a:lnTo>
                    <a:cubicBezTo>
                      <a:pt x="1338" y="357"/>
                      <a:pt x="1314" y="289"/>
                      <a:pt x="1260" y="289"/>
                    </a:cubicBezTo>
                    <a:cubicBezTo>
                      <a:pt x="1256" y="289"/>
                      <a:pt x="1251" y="289"/>
                      <a:pt x="1246" y="290"/>
                    </a:cubicBezTo>
                    <a:cubicBezTo>
                      <a:pt x="1183" y="290"/>
                      <a:pt x="1126" y="303"/>
                      <a:pt x="1068" y="309"/>
                    </a:cubicBezTo>
                    <a:cubicBezTo>
                      <a:pt x="1113" y="277"/>
                      <a:pt x="1145" y="252"/>
                      <a:pt x="1189" y="201"/>
                    </a:cubicBezTo>
                    <a:cubicBezTo>
                      <a:pt x="1235" y="155"/>
                      <a:pt x="1177" y="104"/>
                      <a:pt x="1128" y="104"/>
                    </a:cubicBezTo>
                    <a:cubicBezTo>
                      <a:pt x="1123" y="104"/>
                      <a:pt x="1118" y="105"/>
                      <a:pt x="1113" y="106"/>
                    </a:cubicBezTo>
                    <a:lnTo>
                      <a:pt x="1107" y="106"/>
                    </a:lnTo>
                    <a:cubicBezTo>
                      <a:pt x="1143" y="69"/>
                      <a:pt x="1110" y="4"/>
                      <a:pt x="1057" y="4"/>
                    </a:cubicBezTo>
                    <a:cubicBezTo>
                      <a:pt x="1054" y="4"/>
                      <a:pt x="1052" y="4"/>
                      <a:pt x="1049" y="4"/>
                    </a:cubicBezTo>
                    <a:cubicBezTo>
                      <a:pt x="1037" y="10"/>
                      <a:pt x="1018" y="17"/>
                      <a:pt x="998" y="17"/>
                    </a:cubicBezTo>
                    <a:lnTo>
                      <a:pt x="1005" y="4"/>
                    </a:lnTo>
                    <a:cubicBezTo>
                      <a:pt x="982" y="2"/>
                      <a:pt x="960" y="1"/>
                      <a:pt x="93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9"/>
              <p:cNvSpPr/>
              <p:nvPr/>
            </p:nvSpPr>
            <p:spPr>
              <a:xfrm>
                <a:off x="548613" y="1800588"/>
                <a:ext cx="275298" cy="243724"/>
              </a:xfrm>
              <a:custGeom>
                <a:rect b="b" l="l" r="r" t="t"/>
                <a:pathLst>
                  <a:path extrusionOk="0" h="1374" w="1552">
                    <a:moveTo>
                      <a:pt x="1399" y="1"/>
                    </a:moveTo>
                    <a:lnTo>
                      <a:pt x="1373" y="477"/>
                    </a:lnTo>
                    <a:cubicBezTo>
                      <a:pt x="1373" y="547"/>
                      <a:pt x="1361" y="611"/>
                      <a:pt x="1323" y="668"/>
                    </a:cubicBezTo>
                    <a:cubicBezTo>
                      <a:pt x="1280" y="716"/>
                      <a:pt x="1221" y="741"/>
                      <a:pt x="1158" y="741"/>
                    </a:cubicBezTo>
                    <a:cubicBezTo>
                      <a:pt x="1145" y="741"/>
                      <a:pt x="1132" y="740"/>
                      <a:pt x="1119" y="738"/>
                    </a:cubicBezTo>
                    <a:cubicBezTo>
                      <a:pt x="1043" y="725"/>
                      <a:pt x="973" y="693"/>
                      <a:pt x="910" y="655"/>
                    </a:cubicBezTo>
                    <a:lnTo>
                      <a:pt x="910" y="655"/>
                    </a:lnTo>
                    <a:cubicBezTo>
                      <a:pt x="941" y="782"/>
                      <a:pt x="967" y="935"/>
                      <a:pt x="871" y="1030"/>
                    </a:cubicBezTo>
                    <a:cubicBezTo>
                      <a:pt x="807" y="1077"/>
                      <a:pt x="728" y="1107"/>
                      <a:pt x="646" y="1107"/>
                    </a:cubicBezTo>
                    <a:cubicBezTo>
                      <a:pt x="639" y="1107"/>
                      <a:pt x="631" y="1107"/>
                      <a:pt x="624" y="1106"/>
                    </a:cubicBezTo>
                    <a:lnTo>
                      <a:pt x="1" y="1138"/>
                    </a:lnTo>
                    <a:lnTo>
                      <a:pt x="878" y="1361"/>
                    </a:lnTo>
                    <a:cubicBezTo>
                      <a:pt x="861" y="1344"/>
                      <a:pt x="869" y="1322"/>
                      <a:pt x="889" y="1322"/>
                    </a:cubicBezTo>
                    <a:cubicBezTo>
                      <a:pt x="892" y="1322"/>
                      <a:pt x="894" y="1322"/>
                      <a:pt x="897" y="1323"/>
                    </a:cubicBezTo>
                    <a:cubicBezTo>
                      <a:pt x="967" y="1329"/>
                      <a:pt x="1043" y="1348"/>
                      <a:pt x="1113" y="1373"/>
                    </a:cubicBezTo>
                    <a:lnTo>
                      <a:pt x="1119" y="1354"/>
                    </a:lnTo>
                    <a:cubicBezTo>
                      <a:pt x="1132" y="1335"/>
                      <a:pt x="1145" y="1323"/>
                      <a:pt x="1151" y="1297"/>
                    </a:cubicBezTo>
                    <a:cubicBezTo>
                      <a:pt x="1170" y="1265"/>
                      <a:pt x="1183" y="1221"/>
                      <a:pt x="1183" y="1183"/>
                    </a:cubicBezTo>
                    <a:cubicBezTo>
                      <a:pt x="1189" y="1138"/>
                      <a:pt x="1189" y="1100"/>
                      <a:pt x="1183" y="1056"/>
                    </a:cubicBezTo>
                    <a:cubicBezTo>
                      <a:pt x="1183" y="1037"/>
                      <a:pt x="1176" y="1011"/>
                      <a:pt x="1170" y="992"/>
                    </a:cubicBezTo>
                    <a:cubicBezTo>
                      <a:pt x="1164" y="967"/>
                      <a:pt x="1164" y="948"/>
                      <a:pt x="1164" y="929"/>
                    </a:cubicBezTo>
                    <a:cubicBezTo>
                      <a:pt x="1164" y="912"/>
                      <a:pt x="1175" y="900"/>
                      <a:pt x="1188" y="900"/>
                    </a:cubicBezTo>
                    <a:cubicBezTo>
                      <a:pt x="1195" y="900"/>
                      <a:pt x="1202" y="903"/>
                      <a:pt x="1208" y="909"/>
                    </a:cubicBezTo>
                    <a:cubicBezTo>
                      <a:pt x="1234" y="922"/>
                      <a:pt x="1246" y="948"/>
                      <a:pt x="1259" y="973"/>
                    </a:cubicBezTo>
                    <a:cubicBezTo>
                      <a:pt x="1265" y="998"/>
                      <a:pt x="1272" y="1018"/>
                      <a:pt x="1278" y="1043"/>
                    </a:cubicBezTo>
                    <a:cubicBezTo>
                      <a:pt x="1284" y="1062"/>
                      <a:pt x="1284" y="1081"/>
                      <a:pt x="1284" y="1094"/>
                    </a:cubicBezTo>
                    <a:cubicBezTo>
                      <a:pt x="1297" y="1056"/>
                      <a:pt x="1310" y="1018"/>
                      <a:pt x="1323" y="979"/>
                    </a:cubicBezTo>
                    <a:cubicBezTo>
                      <a:pt x="1310" y="973"/>
                      <a:pt x="1304" y="954"/>
                      <a:pt x="1316" y="948"/>
                    </a:cubicBezTo>
                    <a:cubicBezTo>
                      <a:pt x="1329" y="929"/>
                      <a:pt x="1335" y="909"/>
                      <a:pt x="1348" y="890"/>
                    </a:cubicBezTo>
                    <a:cubicBezTo>
                      <a:pt x="1348" y="884"/>
                      <a:pt x="1348" y="884"/>
                      <a:pt x="1354" y="878"/>
                    </a:cubicBezTo>
                    <a:cubicBezTo>
                      <a:pt x="1361" y="827"/>
                      <a:pt x="1367" y="776"/>
                      <a:pt x="1373" y="725"/>
                    </a:cubicBezTo>
                    <a:cubicBezTo>
                      <a:pt x="1380" y="674"/>
                      <a:pt x="1380" y="617"/>
                      <a:pt x="1386" y="566"/>
                    </a:cubicBezTo>
                    <a:cubicBezTo>
                      <a:pt x="1386" y="555"/>
                      <a:pt x="1395" y="548"/>
                      <a:pt x="1403" y="548"/>
                    </a:cubicBezTo>
                    <a:cubicBezTo>
                      <a:pt x="1409" y="548"/>
                      <a:pt x="1415" y="552"/>
                      <a:pt x="1418" y="560"/>
                    </a:cubicBezTo>
                    <a:cubicBezTo>
                      <a:pt x="1431" y="611"/>
                      <a:pt x="1437" y="668"/>
                      <a:pt x="1431" y="719"/>
                    </a:cubicBezTo>
                    <a:lnTo>
                      <a:pt x="1431" y="744"/>
                    </a:lnTo>
                    <a:cubicBezTo>
                      <a:pt x="1520" y="560"/>
                      <a:pt x="1551" y="350"/>
                      <a:pt x="1520" y="153"/>
                    </a:cubicBezTo>
                    <a:cubicBezTo>
                      <a:pt x="1494" y="96"/>
                      <a:pt x="1450" y="39"/>
                      <a:pt x="139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9"/>
              <p:cNvSpPr/>
              <p:nvPr/>
            </p:nvSpPr>
            <p:spPr>
              <a:xfrm>
                <a:off x="106762" y="2119696"/>
                <a:ext cx="36363" cy="64390"/>
              </a:xfrm>
              <a:custGeom>
                <a:rect b="b" l="l" r="r" t="t"/>
                <a:pathLst>
                  <a:path extrusionOk="0" h="363" w="205">
                    <a:moveTo>
                      <a:pt x="204" y="0"/>
                    </a:moveTo>
                    <a:lnTo>
                      <a:pt x="204" y="0"/>
                    </a:lnTo>
                    <a:cubicBezTo>
                      <a:pt x="134" y="51"/>
                      <a:pt x="64" y="102"/>
                      <a:pt x="1" y="165"/>
                    </a:cubicBezTo>
                    <a:lnTo>
                      <a:pt x="1" y="178"/>
                    </a:lnTo>
                    <a:cubicBezTo>
                      <a:pt x="13" y="178"/>
                      <a:pt x="20" y="191"/>
                      <a:pt x="20" y="204"/>
                    </a:cubicBezTo>
                    <a:cubicBezTo>
                      <a:pt x="26" y="254"/>
                      <a:pt x="39" y="312"/>
                      <a:pt x="52" y="362"/>
                    </a:cubicBezTo>
                    <a:cubicBezTo>
                      <a:pt x="52" y="356"/>
                      <a:pt x="58" y="350"/>
                      <a:pt x="58" y="343"/>
                    </a:cubicBezTo>
                    <a:cubicBezTo>
                      <a:pt x="71" y="292"/>
                      <a:pt x="90" y="242"/>
                      <a:pt x="109" y="191"/>
                    </a:cubicBezTo>
                    <a:cubicBezTo>
                      <a:pt x="134" y="121"/>
                      <a:pt x="166" y="57"/>
                      <a:pt x="204" y="0"/>
                    </a:cubicBezTo>
                    <a:close/>
                  </a:path>
                </a:pathLst>
              </a:custGeom>
              <a:solidFill>
                <a:srgbClr val="E5C1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9"/>
              <p:cNvSpPr/>
              <p:nvPr/>
            </p:nvSpPr>
            <p:spPr>
              <a:xfrm>
                <a:off x="-2503" y="1983645"/>
                <a:ext cx="1010193" cy="1526022"/>
              </a:xfrm>
              <a:custGeom>
                <a:rect b="b" l="l" r="r" t="t"/>
                <a:pathLst>
                  <a:path extrusionOk="0" h="8603" w="5695">
                    <a:moveTo>
                      <a:pt x="3179" y="0"/>
                    </a:moveTo>
                    <a:cubicBezTo>
                      <a:pt x="2400" y="0"/>
                      <a:pt x="1614" y="258"/>
                      <a:pt x="928" y="704"/>
                    </a:cubicBezTo>
                    <a:cubicBezTo>
                      <a:pt x="877" y="799"/>
                      <a:pt x="833" y="894"/>
                      <a:pt x="795" y="996"/>
                    </a:cubicBezTo>
                    <a:cubicBezTo>
                      <a:pt x="795" y="1009"/>
                      <a:pt x="788" y="1021"/>
                      <a:pt x="788" y="1028"/>
                    </a:cubicBezTo>
                    <a:cubicBezTo>
                      <a:pt x="782" y="1034"/>
                      <a:pt x="782" y="1040"/>
                      <a:pt x="782" y="1047"/>
                    </a:cubicBezTo>
                    <a:cubicBezTo>
                      <a:pt x="814" y="1002"/>
                      <a:pt x="845" y="958"/>
                      <a:pt x="890" y="920"/>
                    </a:cubicBezTo>
                    <a:cubicBezTo>
                      <a:pt x="979" y="818"/>
                      <a:pt x="1100" y="742"/>
                      <a:pt x="1233" y="704"/>
                    </a:cubicBezTo>
                    <a:cubicBezTo>
                      <a:pt x="1259" y="704"/>
                      <a:pt x="1271" y="729"/>
                      <a:pt x="1252" y="748"/>
                    </a:cubicBezTo>
                    <a:cubicBezTo>
                      <a:pt x="1138" y="812"/>
                      <a:pt x="1036" y="888"/>
                      <a:pt x="941" y="971"/>
                    </a:cubicBezTo>
                    <a:cubicBezTo>
                      <a:pt x="890" y="1015"/>
                      <a:pt x="845" y="1072"/>
                      <a:pt x="801" y="1129"/>
                    </a:cubicBezTo>
                    <a:cubicBezTo>
                      <a:pt x="807" y="1136"/>
                      <a:pt x="807" y="1142"/>
                      <a:pt x="801" y="1148"/>
                    </a:cubicBezTo>
                    <a:lnTo>
                      <a:pt x="769" y="1187"/>
                    </a:lnTo>
                    <a:cubicBezTo>
                      <a:pt x="750" y="1218"/>
                      <a:pt x="737" y="1244"/>
                      <a:pt x="718" y="1276"/>
                    </a:cubicBezTo>
                    <a:cubicBezTo>
                      <a:pt x="718" y="1282"/>
                      <a:pt x="712" y="1282"/>
                      <a:pt x="712" y="1288"/>
                    </a:cubicBezTo>
                    <a:cubicBezTo>
                      <a:pt x="718" y="1307"/>
                      <a:pt x="725" y="1320"/>
                      <a:pt x="731" y="1339"/>
                    </a:cubicBezTo>
                    <a:cubicBezTo>
                      <a:pt x="737" y="1352"/>
                      <a:pt x="744" y="1371"/>
                      <a:pt x="750" y="1396"/>
                    </a:cubicBezTo>
                    <a:cubicBezTo>
                      <a:pt x="754" y="1430"/>
                      <a:pt x="728" y="1453"/>
                      <a:pt x="698" y="1453"/>
                    </a:cubicBezTo>
                    <a:cubicBezTo>
                      <a:pt x="683" y="1453"/>
                      <a:pt x="668" y="1447"/>
                      <a:pt x="655" y="1434"/>
                    </a:cubicBezTo>
                    <a:cubicBezTo>
                      <a:pt x="642" y="1415"/>
                      <a:pt x="636" y="1396"/>
                      <a:pt x="629" y="1371"/>
                    </a:cubicBezTo>
                    <a:cubicBezTo>
                      <a:pt x="624" y="1387"/>
                      <a:pt x="609" y="1404"/>
                      <a:pt x="593" y="1404"/>
                    </a:cubicBezTo>
                    <a:cubicBezTo>
                      <a:pt x="590" y="1404"/>
                      <a:pt x="587" y="1404"/>
                      <a:pt x="585" y="1403"/>
                    </a:cubicBezTo>
                    <a:cubicBezTo>
                      <a:pt x="534" y="1466"/>
                      <a:pt x="490" y="1530"/>
                      <a:pt x="445" y="1593"/>
                    </a:cubicBezTo>
                    <a:cubicBezTo>
                      <a:pt x="432" y="1619"/>
                      <a:pt x="426" y="1638"/>
                      <a:pt x="420" y="1663"/>
                    </a:cubicBezTo>
                    <a:cubicBezTo>
                      <a:pt x="413" y="1689"/>
                      <a:pt x="401" y="1720"/>
                      <a:pt x="388" y="1739"/>
                    </a:cubicBezTo>
                    <a:cubicBezTo>
                      <a:pt x="375" y="1759"/>
                      <a:pt x="356" y="1765"/>
                      <a:pt x="337" y="1765"/>
                    </a:cubicBezTo>
                    <a:cubicBezTo>
                      <a:pt x="146" y="2102"/>
                      <a:pt x="32" y="2477"/>
                      <a:pt x="13" y="2871"/>
                    </a:cubicBezTo>
                    <a:cubicBezTo>
                      <a:pt x="0" y="2998"/>
                      <a:pt x="7" y="3125"/>
                      <a:pt x="19" y="3252"/>
                    </a:cubicBezTo>
                    <a:cubicBezTo>
                      <a:pt x="26" y="3258"/>
                      <a:pt x="26" y="3258"/>
                      <a:pt x="32" y="3265"/>
                    </a:cubicBezTo>
                    <a:cubicBezTo>
                      <a:pt x="38" y="3277"/>
                      <a:pt x="38" y="3284"/>
                      <a:pt x="45" y="3296"/>
                    </a:cubicBezTo>
                    <a:cubicBezTo>
                      <a:pt x="45" y="3182"/>
                      <a:pt x="51" y="3074"/>
                      <a:pt x="70" y="2966"/>
                    </a:cubicBezTo>
                    <a:cubicBezTo>
                      <a:pt x="73" y="2952"/>
                      <a:pt x="84" y="2945"/>
                      <a:pt x="94" y="2945"/>
                    </a:cubicBezTo>
                    <a:cubicBezTo>
                      <a:pt x="108" y="2945"/>
                      <a:pt x="121" y="2955"/>
                      <a:pt x="121" y="2972"/>
                    </a:cubicBezTo>
                    <a:cubicBezTo>
                      <a:pt x="108" y="3157"/>
                      <a:pt x="127" y="3341"/>
                      <a:pt x="178" y="3519"/>
                    </a:cubicBezTo>
                    <a:cubicBezTo>
                      <a:pt x="261" y="3837"/>
                      <a:pt x="407" y="4135"/>
                      <a:pt x="604" y="4402"/>
                    </a:cubicBezTo>
                    <a:cubicBezTo>
                      <a:pt x="693" y="4536"/>
                      <a:pt x="795" y="4663"/>
                      <a:pt x="903" y="4790"/>
                    </a:cubicBezTo>
                    <a:cubicBezTo>
                      <a:pt x="947" y="4847"/>
                      <a:pt x="998" y="4904"/>
                      <a:pt x="1049" y="4961"/>
                    </a:cubicBezTo>
                    <a:cubicBezTo>
                      <a:pt x="1023" y="4917"/>
                      <a:pt x="1004" y="4879"/>
                      <a:pt x="979" y="4834"/>
                    </a:cubicBezTo>
                    <a:cubicBezTo>
                      <a:pt x="871" y="4637"/>
                      <a:pt x="795" y="4428"/>
                      <a:pt x="744" y="4211"/>
                    </a:cubicBezTo>
                    <a:cubicBezTo>
                      <a:pt x="740" y="4200"/>
                      <a:pt x="749" y="4194"/>
                      <a:pt x="760" y="4194"/>
                    </a:cubicBezTo>
                    <a:cubicBezTo>
                      <a:pt x="768" y="4194"/>
                      <a:pt x="777" y="4197"/>
                      <a:pt x="782" y="4205"/>
                    </a:cubicBezTo>
                    <a:cubicBezTo>
                      <a:pt x="884" y="4402"/>
                      <a:pt x="966" y="4605"/>
                      <a:pt x="1074" y="4802"/>
                    </a:cubicBezTo>
                    <a:cubicBezTo>
                      <a:pt x="1265" y="5152"/>
                      <a:pt x="1500" y="5476"/>
                      <a:pt x="1780" y="5768"/>
                    </a:cubicBezTo>
                    <a:cubicBezTo>
                      <a:pt x="1850" y="5838"/>
                      <a:pt x="1919" y="5908"/>
                      <a:pt x="1996" y="5978"/>
                    </a:cubicBezTo>
                    <a:cubicBezTo>
                      <a:pt x="2034" y="6012"/>
                      <a:pt x="2107" y="6076"/>
                      <a:pt x="2170" y="6076"/>
                    </a:cubicBezTo>
                    <a:cubicBezTo>
                      <a:pt x="2189" y="6076"/>
                      <a:pt x="2208" y="6069"/>
                      <a:pt x="2224" y="6054"/>
                    </a:cubicBezTo>
                    <a:cubicBezTo>
                      <a:pt x="2250" y="6016"/>
                      <a:pt x="2263" y="5972"/>
                      <a:pt x="2263" y="5927"/>
                    </a:cubicBezTo>
                    <a:cubicBezTo>
                      <a:pt x="2263" y="5876"/>
                      <a:pt x="2269" y="5819"/>
                      <a:pt x="2269" y="5768"/>
                    </a:cubicBezTo>
                    <a:cubicBezTo>
                      <a:pt x="2275" y="5654"/>
                      <a:pt x="2263" y="5546"/>
                      <a:pt x="2269" y="5432"/>
                    </a:cubicBezTo>
                    <a:cubicBezTo>
                      <a:pt x="2272" y="5411"/>
                      <a:pt x="2291" y="5400"/>
                      <a:pt x="2309" y="5400"/>
                    </a:cubicBezTo>
                    <a:cubicBezTo>
                      <a:pt x="2324" y="5400"/>
                      <a:pt x="2339" y="5408"/>
                      <a:pt x="2345" y="5425"/>
                    </a:cubicBezTo>
                    <a:cubicBezTo>
                      <a:pt x="2390" y="5559"/>
                      <a:pt x="2409" y="5699"/>
                      <a:pt x="2396" y="5845"/>
                    </a:cubicBezTo>
                    <a:cubicBezTo>
                      <a:pt x="2390" y="5953"/>
                      <a:pt x="2390" y="6093"/>
                      <a:pt x="2294" y="6162"/>
                    </a:cubicBezTo>
                    <a:cubicBezTo>
                      <a:pt x="2253" y="6193"/>
                      <a:pt x="2211" y="6206"/>
                      <a:pt x="2170" y="6206"/>
                    </a:cubicBezTo>
                    <a:cubicBezTo>
                      <a:pt x="2011" y="6206"/>
                      <a:pt x="1855" y="6022"/>
                      <a:pt x="1754" y="5921"/>
                    </a:cubicBezTo>
                    <a:cubicBezTo>
                      <a:pt x="1602" y="5762"/>
                      <a:pt x="1456" y="5590"/>
                      <a:pt x="1328" y="5413"/>
                    </a:cubicBezTo>
                    <a:cubicBezTo>
                      <a:pt x="1278" y="5343"/>
                      <a:pt x="1233" y="5273"/>
                      <a:pt x="1189" y="5196"/>
                    </a:cubicBezTo>
                    <a:cubicBezTo>
                      <a:pt x="1181" y="5209"/>
                      <a:pt x="1167" y="5213"/>
                      <a:pt x="1156" y="5213"/>
                    </a:cubicBezTo>
                    <a:cubicBezTo>
                      <a:pt x="1149" y="5213"/>
                      <a:pt x="1142" y="5212"/>
                      <a:pt x="1138" y="5209"/>
                    </a:cubicBezTo>
                    <a:cubicBezTo>
                      <a:pt x="1055" y="5152"/>
                      <a:pt x="985" y="5088"/>
                      <a:pt x="928" y="5012"/>
                    </a:cubicBezTo>
                    <a:cubicBezTo>
                      <a:pt x="858" y="4942"/>
                      <a:pt x="795" y="4872"/>
                      <a:pt x="731" y="4790"/>
                    </a:cubicBezTo>
                    <a:cubicBezTo>
                      <a:pt x="509" y="4536"/>
                      <a:pt x="331" y="4250"/>
                      <a:pt x="191" y="3938"/>
                    </a:cubicBezTo>
                    <a:cubicBezTo>
                      <a:pt x="134" y="3792"/>
                      <a:pt x="89" y="3640"/>
                      <a:pt x="64" y="3487"/>
                    </a:cubicBezTo>
                    <a:lnTo>
                      <a:pt x="64" y="3544"/>
                    </a:lnTo>
                    <a:cubicBezTo>
                      <a:pt x="108" y="3760"/>
                      <a:pt x="197" y="3957"/>
                      <a:pt x="254" y="4167"/>
                    </a:cubicBezTo>
                    <a:cubicBezTo>
                      <a:pt x="259" y="4189"/>
                      <a:pt x="240" y="4204"/>
                      <a:pt x="221" y="4204"/>
                    </a:cubicBezTo>
                    <a:cubicBezTo>
                      <a:pt x="212" y="4204"/>
                      <a:pt x="203" y="4201"/>
                      <a:pt x="197" y="4192"/>
                    </a:cubicBezTo>
                    <a:cubicBezTo>
                      <a:pt x="159" y="4142"/>
                      <a:pt x="127" y="4084"/>
                      <a:pt x="102" y="4034"/>
                    </a:cubicBezTo>
                    <a:lnTo>
                      <a:pt x="102" y="4034"/>
                    </a:lnTo>
                    <a:cubicBezTo>
                      <a:pt x="127" y="4300"/>
                      <a:pt x="172" y="4561"/>
                      <a:pt x="235" y="4828"/>
                    </a:cubicBezTo>
                    <a:cubicBezTo>
                      <a:pt x="274" y="4987"/>
                      <a:pt x="324" y="5152"/>
                      <a:pt x="375" y="5311"/>
                    </a:cubicBezTo>
                    <a:cubicBezTo>
                      <a:pt x="401" y="5393"/>
                      <a:pt x="426" y="5482"/>
                      <a:pt x="458" y="5559"/>
                    </a:cubicBezTo>
                    <a:cubicBezTo>
                      <a:pt x="483" y="5616"/>
                      <a:pt x="502" y="5679"/>
                      <a:pt x="509" y="5749"/>
                    </a:cubicBezTo>
                    <a:cubicBezTo>
                      <a:pt x="516" y="5751"/>
                      <a:pt x="524" y="5753"/>
                      <a:pt x="532" y="5753"/>
                    </a:cubicBezTo>
                    <a:cubicBezTo>
                      <a:pt x="571" y="5753"/>
                      <a:pt x="609" y="5727"/>
                      <a:pt x="604" y="5679"/>
                    </a:cubicBezTo>
                    <a:cubicBezTo>
                      <a:pt x="604" y="5657"/>
                      <a:pt x="623" y="5640"/>
                      <a:pt x="645" y="5640"/>
                    </a:cubicBezTo>
                    <a:cubicBezTo>
                      <a:pt x="648" y="5640"/>
                      <a:pt x="651" y="5640"/>
                      <a:pt x="655" y="5641"/>
                    </a:cubicBezTo>
                    <a:cubicBezTo>
                      <a:pt x="553" y="5413"/>
                      <a:pt x="464" y="5184"/>
                      <a:pt x="382" y="4955"/>
                    </a:cubicBezTo>
                    <a:cubicBezTo>
                      <a:pt x="377" y="4938"/>
                      <a:pt x="393" y="4924"/>
                      <a:pt x="407" y="4924"/>
                    </a:cubicBezTo>
                    <a:cubicBezTo>
                      <a:pt x="415" y="4924"/>
                      <a:pt x="422" y="4927"/>
                      <a:pt x="426" y="4936"/>
                    </a:cubicBezTo>
                    <a:cubicBezTo>
                      <a:pt x="534" y="5158"/>
                      <a:pt x="642" y="5387"/>
                      <a:pt x="750" y="5610"/>
                    </a:cubicBezTo>
                    <a:cubicBezTo>
                      <a:pt x="934" y="5984"/>
                      <a:pt x="1163" y="6334"/>
                      <a:pt x="1430" y="6652"/>
                    </a:cubicBezTo>
                    <a:cubicBezTo>
                      <a:pt x="1564" y="6798"/>
                      <a:pt x="1710" y="6925"/>
                      <a:pt x="1869" y="7039"/>
                    </a:cubicBezTo>
                    <a:cubicBezTo>
                      <a:pt x="1991" y="7126"/>
                      <a:pt x="2133" y="7216"/>
                      <a:pt x="2286" y="7216"/>
                    </a:cubicBezTo>
                    <a:cubicBezTo>
                      <a:pt x="2324" y="7216"/>
                      <a:pt x="2363" y="7211"/>
                      <a:pt x="2402" y="7198"/>
                    </a:cubicBezTo>
                    <a:cubicBezTo>
                      <a:pt x="2407" y="7197"/>
                      <a:pt x="2411" y="7196"/>
                      <a:pt x="2414" y="7196"/>
                    </a:cubicBezTo>
                    <a:cubicBezTo>
                      <a:pt x="2447" y="7196"/>
                      <a:pt x="2469" y="7239"/>
                      <a:pt x="2441" y="7262"/>
                    </a:cubicBezTo>
                    <a:cubicBezTo>
                      <a:pt x="2381" y="7314"/>
                      <a:pt x="2313" y="7334"/>
                      <a:pt x="2244" y="7334"/>
                    </a:cubicBezTo>
                    <a:cubicBezTo>
                      <a:pt x="2092" y="7334"/>
                      <a:pt x="1931" y="7237"/>
                      <a:pt x="1818" y="7154"/>
                    </a:cubicBezTo>
                    <a:cubicBezTo>
                      <a:pt x="1303" y="6798"/>
                      <a:pt x="954" y="6277"/>
                      <a:pt x="693" y="5718"/>
                    </a:cubicBezTo>
                    <a:cubicBezTo>
                      <a:pt x="687" y="5768"/>
                      <a:pt x="655" y="5819"/>
                      <a:pt x="604" y="5845"/>
                    </a:cubicBezTo>
                    <a:cubicBezTo>
                      <a:pt x="579" y="5857"/>
                      <a:pt x="553" y="5864"/>
                      <a:pt x="528" y="5864"/>
                    </a:cubicBezTo>
                    <a:cubicBezTo>
                      <a:pt x="591" y="6035"/>
                      <a:pt x="661" y="6207"/>
                      <a:pt x="737" y="6372"/>
                    </a:cubicBezTo>
                    <a:cubicBezTo>
                      <a:pt x="795" y="6512"/>
                      <a:pt x="865" y="6645"/>
                      <a:pt x="947" y="6779"/>
                    </a:cubicBezTo>
                    <a:cubicBezTo>
                      <a:pt x="954" y="6792"/>
                      <a:pt x="966" y="6811"/>
                      <a:pt x="973" y="6823"/>
                    </a:cubicBezTo>
                    <a:cubicBezTo>
                      <a:pt x="1100" y="7033"/>
                      <a:pt x="1259" y="7224"/>
                      <a:pt x="1436" y="7395"/>
                    </a:cubicBezTo>
                    <a:cubicBezTo>
                      <a:pt x="1576" y="7529"/>
                      <a:pt x="1742" y="7643"/>
                      <a:pt x="1913" y="7732"/>
                    </a:cubicBezTo>
                    <a:cubicBezTo>
                      <a:pt x="2002" y="7777"/>
                      <a:pt x="2091" y="7815"/>
                      <a:pt x="2186" y="7846"/>
                    </a:cubicBezTo>
                    <a:cubicBezTo>
                      <a:pt x="2224" y="7861"/>
                      <a:pt x="2266" y="7868"/>
                      <a:pt x="2306" y="7868"/>
                    </a:cubicBezTo>
                    <a:cubicBezTo>
                      <a:pt x="2319" y="7868"/>
                      <a:pt x="2333" y="7867"/>
                      <a:pt x="2345" y="7865"/>
                    </a:cubicBezTo>
                    <a:cubicBezTo>
                      <a:pt x="2377" y="7859"/>
                      <a:pt x="2409" y="7821"/>
                      <a:pt x="2390" y="7789"/>
                    </a:cubicBezTo>
                    <a:cubicBezTo>
                      <a:pt x="2367" y="7748"/>
                      <a:pt x="2403" y="7717"/>
                      <a:pt x="2440" y="7717"/>
                    </a:cubicBezTo>
                    <a:cubicBezTo>
                      <a:pt x="2454" y="7717"/>
                      <a:pt x="2468" y="7721"/>
                      <a:pt x="2479" y="7732"/>
                    </a:cubicBezTo>
                    <a:cubicBezTo>
                      <a:pt x="2549" y="7827"/>
                      <a:pt x="2498" y="7967"/>
                      <a:pt x="2383" y="7986"/>
                    </a:cubicBezTo>
                    <a:cubicBezTo>
                      <a:pt x="2357" y="7994"/>
                      <a:pt x="2331" y="7998"/>
                      <a:pt x="2303" y="7998"/>
                    </a:cubicBezTo>
                    <a:cubicBezTo>
                      <a:pt x="2204" y="7998"/>
                      <a:pt x="2100" y="7951"/>
                      <a:pt x="2015" y="7916"/>
                    </a:cubicBezTo>
                    <a:lnTo>
                      <a:pt x="2015" y="7916"/>
                    </a:lnTo>
                    <a:cubicBezTo>
                      <a:pt x="2174" y="8082"/>
                      <a:pt x="2345" y="8228"/>
                      <a:pt x="2530" y="8361"/>
                    </a:cubicBezTo>
                    <a:cubicBezTo>
                      <a:pt x="2561" y="8380"/>
                      <a:pt x="2587" y="8399"/>
                      <a:pt x="2612" y="8412"/>
                    </a:cubicBezTo>
                    <a:cubicBezTo>
                      <a:pt x="2618" y="8418"/>
                      <a:pt x="2622" y="8421"/>
                      <a:pt x="2625" y="8421"/>
                    </a:cubicBezTo>
                    <a:cubicBezTo>
                      <a:pt x="2629" y="8421"/>
                      <a:pt x="2631" y="8416"/>
                      <a:pt x="2631" y="8406"/>
                    </a:cubicBezTo>
                    <a:cubicBezTo>
                      <a:pt x="2644" y="8355"/>
                      <a:pt x="2644" y="8298"/>
                      <a:pt x="2631" y="8247"/>
                    </a:cubicBezTo>
                    <a:cubicBezTo>
                      <a:pt x="2631" y="8190"/>
                      <a:pt x="2618" y="8126"/>
                      <a:pt x="2606" y="8069"/>
                    </a:cubicBezTo>
                    <a:cubicBezTo>
                      <a:pt x="2587" y="8018"/>
                      <a:pt x="2574" y="7961"/>
                      <a:pt x="2568" y="7904"/>
                    </a:cubicBezTo>
                    <a:cubicBezTo>
                      <a:pt x="2563" y="7885"/>
                      <a:pt x="2578" y="7870"/>
                      <a:pt x="2594" y="7870"/>
                    </a:cubicBezTo>
                    <a:cubicBezTo>
                      <a:pt x="2600" y="7870"/>
                      <a:pt x="2607" y="7873"/>
                      <a:pt x="2612" y="7878"/>
                    </a:cubicBezTo>
                    <a:cubicBezTo>
                      <a:pt x="2695" y="7967"/>
                      <a:pt x="2739" y="8094"/>
                      <a:pt x="2739" y="8215"/>
                    </a:cubicBezTo>
                    <a:cubicBezTo>
                      <a:pt x="2752" y="8298"/>
                      <a:pt x="2765" y="8437"/>
                      <a:pt x="2695" y="8501"/>
                    </a:cubicBezTo>
                    <a:cubicBezTo>
                      <a:pt x="2672" y="8517"/>
                      <a:pt x="2647" y="8525"/>
                      <a:pt x="2622" y="8525"/>
                    </a:cubicBezTo>
                    <a:cubicBezTo>
                      <a:pt x="2596" y="8525"/>
                      <a:pt x="2571" y="8517"/>
                      <a:pt x="2549" y="8501"/>
                    </a:cubicBezTo>
                    <a:cubicBezTo>
                      <a:pt x="2504" y="8469"/>
                      <a:pt x="2460" y="8437"/>
                      <a:pt x="2421" y="8406"/>
                    </a:cubicBezTo>
                    <a:cubicBezTo>
                      <a:pt x="2333" y="8336"/>
                      <a:pt x="2250" y="8266"/>
                      <a:pt x="2167" y="8183"/>
                    </a:cubicBezTo>
                    <a:lnTo>
                      <a:pt x="2167" y="8183"/>
                    </a:lnTo>
                    <a:cubicBezTo>
                      <a:pt x="2174" y="8228"/>
                      <a:pt x="2161" y="8272"/>
                      <a:pt x="2136" y="8310"/>
                    </a:cubicBezTo>
                    <a:cubicBezTo>
                      <a:pt x="2129" y="8323"/>
                      <a:pt x="2116" y="8336"/>
                      <a:pt x="2110" y="8348"/>
                    </a:cubicBezTo>
                    <a:lnTo>
                      <a:pt x="2167" y="8469"/>
                    </a:lnTo>
                    <a:cubicBezTo>
                      <a:pt x="2396" y="8558"/>
                      <a:pt x="2644" y="8603"/>
                      <a:pt x="2892" y="8603"/>
                    </a:cubicBezTo>
                    <a:cubicBezTo>
                      <a:pt x="3267" y="8596"/>
                      <a:pt x="3629" y="8495"/>
                      <a:pt x="3953" y="8310"/>
                    </a:cubicBezTo>
                    <a:cubicBezTo>
                      <a:pt x="3928" y="8145"/>
                      <a:pt x="3928" y="7980"/>
                      <a:pt x="3947" y="7815"/>
                    </a:cubicBezTo>
                    <a:lnTo>
                      <a:pt x="3947" y="7815"/>
                    </a:lnTo>
                    <a:cubicBezTo>
                      <a:pt x="3762" y="8024"/>
                      <a:pt x="3559" y="8209"/>
                      <a:pt x="3337" y="8374"/>
                    </a:cubicBezTo>
                    <a:cubicBezTo>
                      <a:pt x="3272" y="8415"/>
                      <a:pt x="3201" y="8490"/>
                      <a:pt x="3120" y="8490"/>
                    </a:cubicBezTo>
                    <a:cubicBezTo>
                      <a:pt x="3114" y="8490"/>
                      <a:pt x="3108" y="8489"/>
                      <a:pt x="3101" y="8488"/>
                    </a:cubicBezTo>
                    <a:cubicBezTo>
                      <a:pt x="3012" y="8469"/>
                      <a:pt x="3000" y="8368"/>
                      <a:pt x="3012" y="8291"/>
                    </a:cubicBezTo>
                    <a:cubicBezTo>
                      <a:pt x="3019" y="8151"/>
                      <a:pt x="3051" y="8012"/>
                      <a:pt x="3108" y="7885"/>
                    </a:cubicBezTo>
                    <a:lnTo>
                      <a:pt x="3108" y="7885"/>
                    </a:lnTo>
                    <a:cubicBezTo>
                      <a:pt x="3041" y="7931"/>
                      <a:pt x="2967" y="7952"/>
                      <a:pt x="2894" y="7952"/>
                    </a:cubicBezTo>
                    <a:cubicBezTo>
                      <a:pt x="2876" y="7952"/>
                      <a:pt x="2858" y="7951"/>
                      <a:pt x="2841" y="7948"/>
                    </a:cubicBezTo>
                    <a:cubicBezTo>
                      <a:pt x="2815" y="7948"/>
                      <a:pt x="2796" y="7923"/>
                      <a:pt x="2796" y="7897"/>
                    </a:cubicBezTo>
                    <a:cubicBezTo>
                      <a:pt x="2835" y="7592"/>
                      <a:pt x="2936" y="7300"/>
                      <a:pt x="3095" y="7039"/>
                    </a:cubicBezTo>
                    <a:cubicBezTo>
                      <a:pt x="3101" y="7032"/>
                      <a:pt x="3108" y="7029"/>
                      <a:pt x="3116" y="7029"/>
                    </a:cubicBezTo>
                    <a:cubicBezTo>
                      <a:pt x="3132" y="7029"/>
                      <a:pt x="3148" y="7045"/>
                      <a:pt x="3140" y="7058"/>
                    </a:cubicBezTo>
                    <a:cubicBezTo>
                      <a:pt x="3012" y="7306"/>
                      <a:pt x="2930" y="7580"/>
                      <a:pt x="2898" y="7853"/>
                    </a:cubicBezTo>
                    <a:cubicBezTo>
                      <a:pt x="3044" y="7840"/>
                      <a:pt x="3165" y="7707"/>
                      <a:pt x="3248" y="7599"/>
                    </a:cubicBezTo>
                    <a:cubicBezTo>
                      <a:pt x="3464" y="7319"/>
                      <a:pt x="3673" y="7033"/>
                      <a:pt x="3864" y="6741"/>
                    </a:cubicBezTo>
                    <a:cubicBezTo>
                      <a:pt x="3959" y="6601"/>
                      <a:pt x="4036" y="6455"/>
                      <a:pt x="4086" y="6296"/>
                    </a:cubicBezTo>
                    <a:cubicBezTo>
                      <a:pt x="4131" y="6131"/>
                      <a:pt x="4144" y="5965"/>
                      <a:pt x="4131" y="5800"/>
                    </a:cubicBezTo>
                    <a:cubicBezTo>
                      <a:pt x="4127" y="5769"/>
                      <a:pt x="4152" y="5750"/>
                      <a:pt x="4176" y="5750"/>
                    </a:cubicBezTo>
                    <a:cubicBezTo>
                      <a:pt x="4191" y="5750"/>
                      <a:pt x="4206" y="5758"/>
                      <a:pt x="4214" y="5775"/>
                    </a:cubicBezTo>
                    <a:cubicBezTo>
                      <a:pt x="4322" y="5959"/>
                      <a:pt x="4271" y="6194"/>
                      <a:pt x="4207" y="6385"/>
                    </a:cubicBezTo>
                    <a:cubicBezTo>
                      <a:pt x="4194" y="6410"/>
                      <a:pt x="4188" y="6436"/>
                      <a:pt x="4175" y="6455"/>
                    </a:cubicBezTo>
                    <a:cubicBezTo>
                      <a:pt x="4163" y="6537"/>
                      <a:pt x="4150" y="6607"/>
                      <a:pt x="4131" y="6696"/>
                    </a:cubicBezTo>
                    <a:cubicBezTo>
                      <a:pt x="4105" y="6785"/>
                      <a:pt x="4086" y="6874"/>
                      <a:pt x="4067" y="6963"/>
                    </a:cubicBezTo>
                    <a:cubicBezTo>
                      <a:pt x="4048" y="7033"/>
                      <a:pt x="4036" y="7103"/>
                      <a:pt x="4036" y="7173"/>
                    </a:cubicBezTo>
                    <a:cubicBezTo>
                      <a:pt x="4041" y="7226"/>
                      <a:pt x="4062" y="7246"/>
                      <a:pt x="4090" y="7246"/>
                    </a:cubicBezTo>
                    <a:cubicBezTo>
                      <a:pt x="4160" y="7246"/>
                      <a:pt x="4273" y="7126"/>
                      <a:pt x="4309" y="7090"/>
                    </a:cubicBezTo>
                    <a:cubicBezTo>
                      <a:pt x="4404" y="6989"/>
                      <a:pt x="4487" y="6887"/>
                      <a:pt x="4563" y="6772"/>
                    </a:cubicBezTo>
                    <a:cubicBezTo>
                      <a:pt x="4709" y="6544"/>
                      <a:pt x="4830" y="6296"/>
                      <a:pt x="4913" y="6035"/>
                    </a:cubicBezTo>
                    <a:cubicBezTo>
                      <a:pt x="5008" y="5749"/>
                      <a:pt x="5071" y="5451"/>
                      <a:pt x="5103" y="5152"/>
                    </a:cubicBezTo>
                    <a:cubicBezTo>
                      <a:pt x="5122" y="4993"/>
                      <a:pt x="5129" y="4834"/>
                      <a:pt x="5135" y="4675"/>
                    </a:cubicBezTo>
                    <a:cubicBezTo>
                      <a:pt x="5141" y="4599"/>
                      <a:pt x="5141" y="4517"/>
                      <a:pt x="5148" y="4440"/>
                    </a:cubicBezTo>
                    <a:lnTo>
                      <a:pt x="5148" y="4440"/>
                    </a:lnTo>
                    <a:cubicBezTo>
                      <a:pt x="5103" y="4605"/>
                      <a:pt x="5033" y="4764"/>
                      <a:pt x="4951" y="4917"/>
                    </a:cubicBezTo>
                    <a:cubicBezTo>
                      <a:pt x="4940" y="4939"/>
                      <a:pt x="4921" y="4950"/>
                      <a:pt x="4902" y="4950"/>
                    </a:cubicBezTo>
                    <a:cubicBezTo>
                      <a:pt x="4887" y="4950"/>
                      <a:pt x="4873" y="4943"/>
                      <a:pt x="4862" y="4930"/>
                    </a:cubicBezTo>
                    <a:cubicBezTo>
                      <a:pt x="4805" y="4847"/>
                      <a:pt x="4766" y="4745"/>
                      <a:pt x="4754" y="4644"/>
                    </a:cubicBezTo>
                    <a:cubicBezTo>
                      <a:pt x="4684" y="4853"/>
                      <a:pt x="4569" y="5050"/>
                      <a:pt x="4423" y="5216"/>
                    </a:cubicBezTo>
                    <a:cubicBezTo>
                      <a:pt x="4353" y="5298"/>
                      <a:pt x="4271" y="5368"/>
                      <a:pt x="4188" y="5432"/>
                    </a:cubicBezTo>
                    <a:cubicBezTo>
                      <a:pt x="4137" y="5463"/>
                      <a:pt x="4074" y="5494"/>
                      <a:pt x="4015" y="5494"/>
                    </a:cubicBezTo>
                    <a:cubicBezTo>
                      <a:pt x="3979" y="5494"/>
                      <a:pt x="3944" y="5482"/>
                      <a:pt x="3915" y="5451"/>
                    </a:cubicBezTo>
                    <a:cubicBezTo>
                      <a:pt x="3889" y="5425"/>
                      <a:pt x="3870" y="5393"/>
                      <a:pt x="3870" y="5355"/>
                    </a:cubicBezTo>
                    <a:cubicBezTo>
                      <a:pt x="3661" y="5876"/>
                      <a:pt x="3330" y="6334"/>
                      <a:pt x="2898" y="6690"/>
                    </a:cubicBezTo>
                    <a:cubicBezTo>
                      <a:pt x="2811" y="6762"/>
                      <a:pt x="2699" y="6854"/>
                      <a:pt x="2579" y="6854"/>
                    </a:cubicBezTo>
                    <a:cubicBezTo>
                      <a:pt x="2551" y="6854"/>
                      <a:pt x="2521" y="6848"/>
                      <a:pt x="2491" y="6836"/>
                    </a:cubicBezTo>
                    <a:cubicBezTo>
                      <a:pt x="2371" y="6785"/>
                      <a:pt x="2339" y="6639"/>
                      <a:pt x="2339" y="6525"/>
                    </a:cubicBezTo>
                    <a:cubicBezTo>
                      <a:pt x="2345" y="6347"/>
                      <a:pt x="2377" y="6175"/>
                      <a:pt x="2421" y="6010"/>
                    </a:cubicBezTo>
                    <a:cubicBezTo>
                      <a:pt x="2453" y="5864"/>
                      <a:pt x="2504" y="5724"/>
                      <a:pt x="2555" y="5584"/>
                    </a:cubicBezTo>
                    <a:cubicBezTo>
                      <a:pt x="2491" y="5514"/>
                      <a:pt x="2491" y="5406"/>
                      <a:pt x="2491" y="5317"/>
                    </a:cubicBezTo>
                    <a:cubicBezTo>
                      <a:pt x="2491" y="5196"/>
                      <a:pt x="2491" y="5069"/>
                      <a:pt x="2504" y="4949"/>
                    </a:cubicBezTo>
                    <a:cubicBezTo>
                      <a:pt x="2536" y="4440"/>
                      <a:pt x="2669" y="3938"/>
                      <a:pt x="2898" y="3481"/>
                    </a:cubicBezTo>
                    <a:cubicBezTo>
                      <a:pt x="2902" y="3472"/>
                      <a:pt x="2909" y="3469"/>
                      <a:pt x="2917" y="3469"/>
                    </a:cubicBezTo>
                    <a:cubicBezTo>
                      <a:pt x="2931" y="3469"/>
                      <a:pt x="2947" y="3483"/>
                      <a:pt x="2943" y="3500"/>
                    </a:cubicBezTo>
                    <a:cubicBezTo>
                      <a:pt x="2854" y="3741"/>
                      <a:pt x="2777" y="3983"/>
                      <a:pt x="2720" y="4231"/>
                    </a:cubicBezTo>
                    <a:cubicBezTo>
                      <a:pt x="2669" y="4453"/>
                      <a:pt x="2638" y="4675"/>
                      <a:pt x="2618" y="4904"/>
                    </a:cubicBezTo>
                    <a:cubicBezTo>
                      <a:pt x="2606" y="5012"/>
                      <a:pt x="2606" y="5127"/>
                      <a:pt x="2606" y="5241"/>
                    </a:cubicBezTo>
                    <a:cubicBezTo>
                      <a:pt x="2612" y="5292"/>
                      <a:pt x="2612" y="5349"/>
                      <a:pt x="2612" y="5400"/>
                    </a:cubicBezTo>
                    <a:cubicBezTo>
                      <a:pt x="2612" y="5432"/>
                      <a:pt x="2618" y="5457"/>
                      <a:pt x="2631" y="5489"/>
                    </a:cubicBezTo>
                    <a:cubicBezTo>
                      <a:pt x="2638" y="5489"/>
                      <a:pt x="2644" y="5495"/>
                      <a:pt x="2644" y="5502"/>
                    </a:cubicBezTo>
                    <a:cubicBezTo>
                      <a:pt x="2651" y="5507"/>
                      <a:pt x="2658" y="5509"/>
                      <a:pt x="2667" y="5509"/>
                    </a:cubicBezTo>
                    <a:cubicBezTo>
                      <a:pt x="2730" y="5509"/>
                      <a:pt x="2832" y="5376"/>
                      <a:pt x="2860" y="5343"/>
                    </a:cubicBezTo>
                    <a:cubicBezTo>
                      <a:pt x="2930" y="5266"/>
                      <a:pt x="2993" y="5184"/>
                      <a:pt x="3057" y="5101"/>
                    </a:cubicBezTo>
                    <a:cubicBezTo>
                      <a:pt x="3121" y="5019"/>
                      <a:pt x="3178" y="4930"/>
                      <a:pt x="3229" y="4834"/>
                    </a:cubicBezTo>
                    <a:cubicBezTo>
                      <a:pt x="3279" y="4745"/>
                      <a:pt x="3330" y="4656"/>
                      <a:pt x="3387" y="4567"/>
                    </a:cubicBezTo>
                    <a:cubicBezTo>
                      <a:pt x="3396" y="4556"/>
                      <a:pt x="3408" y="4552"/>
                      <a:pt x="3421" y="4552"/>
                    </a:cubicBezTo>
                    <a:cubicBezTo>
                      <a:pt x="3445" y="4552"/>
                      <a:pt x="3470" y="4570"/>
                      <a:pt x="3470" y="4599"/>
                    </a:cubicBezTo>
                    <a:cubicBezTo>
                      <a:pt x="3438" y="4733"/>
                      <a:pt x="3381" y="4853"/>
                      <a:pt x="3311" y="4961"/>
                    </a:cubicBezTo>
                    <a:cubicBezTo>
                      <a:pt x="3235" y="5082"/>
                      <a:pt x="3159" y="5190"/>
                      <a:pt x="3070" y="5298"/>
                    </a:cubicBezTo>
                    <a:cubicBezTo>
                      <a:pt x="3000" y="5387"/>
                      <a:pt x="2917" y="5476"/>
                      <a:pt x="2835" y="5552"/>
                    </a:cubicBezTo>
                    <a:cubicBezTo>
                      <a:pt x="2790" y="5602"/>
                      <a:pt x="2729" y="5628"/>
                      <a:pt x="2666" y="5628"/>
                    </a:cubicBezTo>
                    <a:cubicBezTo>
                      <a:pt x="2648" y="5628"/>
                      <a:pt x="2630" y="5626"/>
                      <a:pt x="2612" y="5622"/>
                    </a:cubicBezTo>
                    <a:cubicBezTo>
                      <a:pt x="2568" y="5775"/>
                      <a:pt x="2536" y="5927"/>
                      <a:pt x="2510" y="6080"/>
                    </a:cubicBezTo>
                    <a:cubicBezTo>
                      <a:pt x="2491" y="6169"/>
                      <a:pt x="2479" y="6251"/>
                      <a:pt x="2472" y="6340"/>
                    </a:cubicBezTo>
                    <a:cubicBezTo>
                      <a:pt x="2460" y="6417"/>
                      <a:pt x="2453" y="6499"/>
                      <a:pt x="2460" y="6575"/>
                    </a:cubicBezTo>
                    <a:cubicBezTo>
                      <a:pt x="2460" y="6626"/>
                      <a:pt x="2485" y="6677"/>
                      <a:pt x="2523" y="6709"/>
                    </a:cubicBezTo>
                    <a:cubicBezTo>
                      <a:pt x="2539" y="6719"/>
                      <a:pt x="2555" y="6724"/>
                      <a:pt x="2572" y="6724"/>
                    </a:cubicBezTo>
                    <a:cubicBezTo>
                      <a:pt x="2617" y="6724"/>
                      <a:pt x="2664" y="6694"/>
                      <a:pt x="2701" y="6671"/>
                    </a:cubicBezTo>
                    <a:cubicBezTo>
                      <a:pt x="2809" y="6588"/>
                      <a:pt x="2911" y="6499"/>
                      <a:pt x="3012" y="6404"/>
                    </a:cubicBezTo>
                    <a:cubicBezTo>
                      <a:pt x="3400" y="6023"/>
                      <a:pt x="3686" y="5540"/>
                      <a:pt x="3839" y="5012"/>
                    </a:cubicBezTo>
                    <a:cubicBezTo>
                      <a:pt x="3877" y="4885"/>
                      <a:pt x="3908" y="4752"/>
                      <a:pt x="3928" y="4618"/>
                    </a:cubicBezTo>
                    <a:cubicBezTo>
                      <a:pt x="3953" y="4485"/>
                      <a:pt x="3972" y="4345"/>
                      <a:pt x="3997" y="4205"/>
                    </a:cubicBezTo>
                    <a:cubicBezTo>
                      <a:pt x="4001" y="4186"/>
                      <a:pt x="4017" y="4177"/>
                      <a:pt x="4033" y="4177"/>
                    </a:cubicBezTo>
                    <a:cubicBezTo>
                      <a:pt x="4050" y="4177"/>
                      <a:pt x="4067" y="4186"/>
                      <a:pt x="4074" y="4205"/>
                    </a:cubicBezTo>
                    <a:cubicBezTo>
                      <a:pt x="4086" y="4288"/>
                      <a:pt x="4086" y="4377"/>
                      <a:pt x="4086" y="4459"/>
                    </a:cubicBezTo>
                    <a:cubicBezTo>
                      <a:pt x="4080" y="4548"/>
                      <a:pt x="4067" y="4631"/>
                      <a:pt x="4055" y="4714"/>
                    </a:cubicBezTo>
                    <a:cubicBezTo>
                      <a:pt x="4036" y="4828"/>
                      <a:pt x="4004" y="4936"/>
                      <a:pt x="3972" y="5050"/>
                    </a:cubicBezTo>
                    <a:cubicBezTo>
                      <a:pt x="3972" y="5082"/>
                      <a:pt x="3966" y="5120"/>
                      <a:pt x="3966" y="5158"/>
                    </a:cubicBezTo>
                    <a:cubicBezTo>
                      <a:pt x="3959" y="5216"/>
                      <a:pt x="3959" y="5279"/>
                      <a:pt x="3959" y="5336"/>
                    </a:cubicBezTo>
                    <a:cubicBezTo>
                      <a:pt x="3966" y="5375"/>
                      <a:pt x="3987" y="5388"/>
                      <a:pt x="4012" y="5388"/>
                    </a:cubicBezTo>
                    <a:cubicBezTo>
                      <a:pt x="4033" y="5388"/>
                      <a:pt x="4057" y="5379"/>
                      <a:pt x="4080" y="5368"/>
                    </a:cubicBezTo>
                    <a:cubicBezTo>
                      <a:pt x="4163" y="5311"/>
                      <a:pt x="4233" y="5247"/>
                      <a:pt x="4296" y="5177"/>
                    </a:cubicBezTo>
                    <a:cubicBezTo>
                      <a:pt x="4360" y="5108"/>
                      <a:pt x="4423" y="5025"/>
                      <a:pt x="4474" y="4942"/>
                    </a:cubicBezTo>
                    <a:cubicBezTo>
                      <a:pt x="4576" y="4777"/>
                      <a:pt x="4646" y="4599"/>
                      <a:pt x="4690" y="4408"/>
                    </a:cubicBezTo>
                    <a:cubicBezTo>
                      <a:pt x="4741" y="4180"/>
                      <a:pt x="4766" y="3951"/>
                      <a:pt x="4760" y="3722"/>
                    </a:cubicBezTo>
                    <a:cubicBezTo>
                      <a:pt x="4754" y="3601"/>
                      <a:pt x="4747" y="3481"/>
                      <a:pt x="4741" y="3366"/>
                    </a:cubicBezTo>
                    <a:cubicBezTo>
                      <a:pt x="4728" y="3246"/>
                      <a:pt x="4722" y="3131"/>
                      <a:pt x="4722" y="3010"/>
                    </a:cubicBezTo>
                    <a:cubicBezTo>
                      <a:pt x="4726" y="2989"/>
                      <a:pt x="4743" y="2977"/>
                      <a:pt x="4762" y="2977"/>
                    </a:cubicBezTo>
                    <a:cubicBezTo>
                      <a:pt x="4776" y="2977"/>
                      <a:pt x="4790" y="2984"/>
                      <a:pt x="4798" y="2998"/>
                    </a:cubicBezTo>
                    <a:cubicBezTo>
                      <a:pt x="4843" y="3150"/>
                      <a:pt x="4868" y="3303"/>
                      <a:pt x="4874" y="3462"/>
                    </a:cubicBezTo>
                    <a:cubicBezTo>
                      <a:pt x="4887" y="3614"/>
                      <a:pt x="4893" y="3767"/>
                      <a:pt x="4887" y="3919"/>
                    </a:cubicBezTo>
                    <a:cubicBezTo>
                      <a:pt x="4881" y="4091"/>
                      <a:pt x="4862" y="4256"/>
                      <a:pt x="4824" y="4428"/>
                    </a:cubicBezTo>
                    <a:cubicBezTo>
                      <a:pt x="4836" y="4428"/>
                      <a:pt x="4843" y="4447"/>
                      <a:pt x="4843" y="4459"/>
                    </a:cubicBezTo>
                    <a:cubicBezTo>
                      <a:pt x="4836" y="4574"/>
                      <a:pt x="4855" y="4688"/>
                      <a:pt x="4906" y="4796"/>
                    </a:cubicBezTo>
                    <a:cubicBezTo>
                      <a:pt x="5040" y="4510"/>
                      <a:pt x="5116" y="4205"/>
                      <a:pt x="5135" y="3894"/>
                    </a:cubicBezTo>
                    <a:cubicBezTo>
                      <a:pt x="5141" y="3722"/>
                      <a:pt x="5135" y="3557"/>
                      <a:pt x="5110" y="3385"/>
                    </a:cubicBezTo>
                    <a:cubicBezTo>
                      <a:pt x="5097" y="3303"/>
                      <a:pt x="5078" y="3214"/>
                      <a:pt x="5059" y="3131"/>
                    </a:cubicBezTo>
                    <a:cubicBezTo>
                      <a:pt x="5033" y="3055"/>
                      <a:pt x="5014" y="2972"/>
                      <a:pt x="5008" y="2896"/>
                    </a:cubicBezTo>
                    <a:cubicBezTo>
                      <a:pt x="5008" y="2881"/>
                      <a:pt x="5019" y="2875"/>
                      <a:pt x="5030" y="2875"/>
                    </a:cubicBezTo>
                    <a:cubicBezTo>
                      <a:pt x="5039" y="2875"/>
                      <a:pt x="5047" y="2878"/>
                      <a:pt x="5052" y="2883"/>
                    </a:cubicBezTo>
                    <a:cubicBezTo>
                      <a:pt x="5103" y="2953"/>
                      <a:pt x="5135" y="3029"/>
                      <a:pt x="5160" y="3112"/>
                    </a:cubicBezTo>
                    <a:cubicBezTo>
                      <a:pt x="5186" y="3201"/>
                      <a:pt x="5205" y="3284"/>
                      <a:pt x="5218" y="3373"/>
                    </a:cubicBezTo>
                    <a:cubicBezTo>
                      <a:pt x="5249" y="3551"/>
                      <a:pt x="5256" y="3722"/>
                      <a:pt x="5249" y="3900"/>
                    </a:cubicBezTo>
                    <a:cubicBezTo>
                      <a:pt x="5243" y="3938"/>
                      <a:pt x="5243" y="3976"/>
                      <a:pt x="5237" y="4014"/>
                    </a:cubicBezTo>
                    <a:cubicBezTo>
                      <a:pt x="5256" y="4014"/>
                      <a:pt x="5268" y="4027"/>
                      <a:pt x="5268" y="4040"/>
                    </a:cubicBezTo>
                    <a:cubicBezTo>
                      <a:pt x="5262" y="4091"/>
                      <a:pt x="5249" y="4173"/>
                      <a:pt x="5294" y="4211"/>
                    </a:cubicBezTo>
                    <a:cubicBezTo>
                      <a:pt x="5305" y="4221"/>
                      <a:pt x="5315" y="4225"/>
                      <a:pt x="5324" y="4225"/>
                    </a:cubicBezTo>
                    <a:cubicBezTo>
                      <a:pt x="5350" y="4225"/>
                      <a:pt x="5367" y="4189"/>
                      <a:pt x="5376" y="4161"/>
                    </a:cubicBezTo>
                    <a:cubicBezTo>
                      <a:pt x="5402" y="4072"/>
                      <a:pt x="5421" y="3983"/>
                      <a:pt x="5434" y="3894"/>
                    </a:cubicBezTo>
                    <a:cubicBezTo>
                      <a:pt x="5478" y="3563"/>
                      <a:pt x="5459" y="3226"/>
                      <a:pt x="5357" y="2909"/>
                    </a:cubicBezTo>
                    <a:cubicBezTo>
                      <a:pt x="5313" y="2756"/>
                      <a:pt x="5243" y="2604"/>
                      <a:pt x="5167" y="2464"/>
                    </a:cubicBezTo>
                    <a:cubicBezTo>
                      <a:pt x="5129" y="2394"/>
                      <a:pt x="5084" y="2324"/>
                      <a:pt x="5040" y="2254"/>
                    </a:cubicBezTo>
                    <a:cubicBezTo>
                      <a:pt x="4989" y="2191"/>
                      <a:pt x="4944" y="2127"/>
                      <a:pt x="4900" y="2057"/>
                    </a:cubicBezTo>
                    <a:cubicBezTo>
                      <a:pt x="4885" y="2033"/>
                      <a:pt x="4908" y="2013"/>
                      <a:pt x="4930" y="2013"/>
                    </a:cubicBezTo>
                    <a:cubicBezTo>
                      <a:pt x="4937" y="2013"/>
                      <a:pt x="4945" y="2015"/>
                      <a:pt x="4951" y="2019"/>
                    </a:cubicBezTo>
                    <a:cubicBezTo>
                      <a:pt x="5040" y="2083"/>
                      <a:pt x="5116" y="2172"/>
                      <a:pt x="5179" y="2261"/>
                    </a:cubicBezTo>
                    <a:cubicBezTo>
                      <a:pt x="5237" y="2356"/>
                      <a:pt x="5294" y="2451"/>
                      <a:pt x="5345" y="2547"/>
                    </a:cubicBezTo>
                    <a:cubicBezTo>
                      <a:pt x="5516" y="2902"/>
                      <a:pt x="5593" y="3296"/>
                      <a:pt x="5567" y="3690"/>
                    </a:cubicBezTo>
                    <a:cubicBezTo>
                      <a:pt x="5561" y="3792"/>
                      <a:pt x="5548" y="3894"/>
                      <a:pt x="5529" y="3989"/>
                    </a:cubicBezTo>
                    <a:cubicBezTo>
                      <a:pt x="5516" y="4084"/>
                      <a:pt x="5491" y="4173"/>
                      <a:pt x="5446" y="4256"/>
                    </a:cubicBezTo>
                    <a:cubicBezTo>
                      <a:pt x="5425" y="4299"/>
                      <a:pt x="5380" y="4325"/>
                      <a:pt x="5333" y="4325"/>
                    </a:cubicBezTo>
                    <a:cubicBezTo>
                      <a:pt x="5311" y="4325"/>
                      <a:pt x="5289" y="4319"/>
                      <a:pt x="5268" y="4307"/>
                    </a:cubicBezTo>
                    <a:lnTo>
                      <a:pt x="5268" y="4307"/>
                    </a:lnTo>
                    <a:cubicBezTo>
                      <a:pt x="5281" y="4472"/>
                      <a:pt x="5281" y="4637"/>
                      <a:pt x="5268" y="4796"/>
                    </a:cubicBezTo>
                    <a:cubicBezTo>
                      <a:pt x="5256" y="4993"/>
                      <a:pt x="5237" y="5190"/>
                      <a:pt x="5211" y="5381"/>
                    </a:cubicBezTo>
                    <a:cubicBezTo>
                      <a:pt x="5160" y="5705"/>
                      <a:pt x="5071" y="6023"/>
                      <a:pt x="4944" y="6321"/>
                    </a:cubicBezTo>
                    <a:cubicBezTo>
                      <a:pt x="4951" y="6328"/>
                      <a:pt x="4957" y="6334"/>
                      <a:pt x="4957" y="6347"/>
                    </a:cubicBezTo>
                    <a:lnTo>
                      <a:pt x="4957" y="6372"/>
                    </a:lnTo>
                    <a:cubicBezTo>
                      <a:pt x="5078" y="6270"/>
                      <a:pt x="5173" y="6137"/>
                      <a:pt x="5237" y="5991"/>
                    </a:cubicBezTo>
                    <a:cubicBezTo>
                      <a:pt x="5307" y="5832"/>
                      <a:pt x="5364" y="5667"/>
                      <a:pt x="5415" y="5502"/>
                    </a:cubicBezTo>
                    <a:cubicBezTo>
                      <a:pt x="5478" y="5305"/>
                      <a:pt x="5542" y="5108"/>
                      <a:pt x="5580" y="4904"/>
                    </a:cubicBezTo>
                    <a:cubicBezTo>
                      <a:pt x="5624" y="4707"/>
                      <a:pt x="5650" y="4504"/>
                      <a:pt x="5650" y="4300"/>
                    </a:cubicBezTo>
                    <a:cubicBezTo>
                      <a:pt x="5650" y="4205"/>
                      <a:pt x="5643" y="4103"/>
                      <a:pt x="5624" y="4008"/>
                    </a:cubicBezTo>
                    <a:cubicBezTo>
                      <a:pt x="5618" y="3976"/>
                      <a:pt x="5612" y="3938"/>
                      <a:pt x="5599" y="3913"/>
                    </a:cubicBezTo>
                    <a:cubicBezTo>
                      <a:pt x="5593" y="3919"/>
                      <a:pt x="5593" y="3926"/>
                      <a:pt x="5593" y="3926"/>
                    </a:cubicBezTo>
                    <a:cubicBezTo>
                      <a:pt x="5588" y="3933"/>
                      <a:pt x="5580" y="3936"/>
                      <a:pt x="5573" y="3936"/>
                    </a:cubicBezTo>
                    <a:cubicBezTo>
                      <a:pt x="5561" y="3936"/>
                      <a:pt x="5550" y="3926"/>
                      <a:pt x="5554" y="3906"/>
                    </a:cubicBezTo>
                    <a:cubicBezTo>
                      <a:pt x="5567" y="3875"/>
                      <a:pt x="5573" y="3856"/>
                      <a:pt x="5580" y="3830"/>
                    </a:cubicBezTo>
                    <a:cubicBezTo>
                      <a:pt x="5573" y="3798"/>
                      <a:pt x="5573" y="3767"/>
                      <a:pt x="5580" y="3741"/>
                    </a:cubicBezTo>
                    <a:cubicBezTo>
                      <a:pt x="5586" y="3722"/>
                      <a:pt x="5599" y="3703"/>
                      <a:pt x="5618" y="3703"/>
                    </a:cubicBezTo>
                    <a:cubicBezTo>
                      <a:pt x="5669" y="3519"/>
                      <a:pt x="5694" y="3335"/>
                      <a:pt x="5688" y="3144"/>
                    </a:cubicBezTo>
                    <a:cubicBezTo>
                      <a:pt x="5662" y="2686"/>
                      <a:pt x="5516" y="2241"/>
                      <a:pt x="5268" y="1854"/>
                    </a:cubicBezTo>
                    <a:cubicBezTo>
                      <a:pt x="5148" y="1650"/>
                      <a:pt x="5008" y="1460"/>
                      <a:pt x="4862" y="1282"/>
                    </a:cubicBezTo>
                    <a:cubicBezTo>
                      <a:pt x="4703" y="1104"/>
                      <a:pt x="4557" y="920"/>
                      <a:pt x="4423" y="723"/>
                    </a:cubicBezTo>
                    <a:cubicBezTo>
                      <a:pt x="4408" y="703"/>
                      <a:pt x="4429" y="671"/>
                      <a:pt x="4451" y="671"/>
                    </a:cubicBezTo>
                    <a:cubicBezTo>
                      <a:pt x="4456" y="671"/>
                      <a:pt x="4462" y="673"/>
                      <a:pt x="4468" y="678"/>
                    </a:cubicBezTo>
                    <a:cubicBezTo>
                      <a:pt x="4684" y="856"/>
                      <a:pt x="4868" y="1066"/>
                      <a:pt x="5033" y="1288"/>
                    </a:cubicBezTo>
                    <a:cubicBezTo>
                      <a:pt x="5307" y="1619"/>
                      <a:pt x="5523" y="1994"/>
                      <a:pt x="5669" y="2400"/>
                    </a:cubicBezTo>
                    <a:cubicBezTo>
                      <a:pt x="5662" y="2356"/>
                      <a:pt x="5656" y="2318"/>
                      <a:pt x="5650" y="2273"/>
                    </a:cubicBezTo>
                    <a:cubicBezTo>
                      <a:pt x="5573" y="1822"/>
                      <a:pt x="5364" y="1396"/>
                      <a:pt x="5059" y="1059"/>
                    </a:cubicBezTo>
                    <a:cubicBezTo>
                      <a:pt x="4913" y="901"/>
                      <a:pt x="4747" y="761"/>
                      <a:pt x="4569" y="640"/>
                    </a:cubicBezTo>
                    <a:cubicBezTo>
                      <a:pt x="4385" y="532"/>
                      <a:pt x="4188" y="430"/>
                      <a:pt x="3991" y="341"/>
                    </a:cubicBezTo>
                    <a:lnTo>
                      <a:pt x="3985" y="341"/>
                    </a:lnTo>
                    <a:cubicBezTo>
                      <a:pt x="3966" y="322"/>
                      <a:pt x="3978" y="297"/>
                      <a:pt x="4004" y="297"/>
                    </a:cubicBezTo>
                    <a:cubicBezTo>
                      <a:pt x="4074" y="310"/>
                      <a:pt x="4150" y="329"/>
                      <a:pt x="4220" y="348"/>
                    </a:cubicBezTo>
                    <a:lnTo>
                      <a:pt x="4226" y="335"/>
                    </a:lnTo>
                    <a:cubicBezTo>
                      <a:pt x="4239" y="316"/>
                      <a:pt x="4252" y="303"/>
                      <a:pt x="4258" y="278"/>
                    </a:cubicBezTo>
                    <a:cubicBezTo>
                      <a:pt x="4271" y="252"/>
                      <a:pt x="4283" y="221"/>
                      <a:pt x="4290" y="189"/>
                    </a:cubicBezTo>
                    <a:cubicBezTo>
                      <a:pt x="3929" y="60"/>
                      <a:pt x="3555" y="0"/>
                      <a:pt x="3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9"/>
              <p:cNvSpPr/>
              <p:nvPr/>
            </p:nvSpPr>
            <p:spPr>
              <a:xfrm>
                <a:off x="422497" y="2799952"/>
                <a:ext cx="219954" cy="377115"/>
              </a:xfrm>
              <a:custGeom>
                <a:rect b="b" l="l" r="r" t="t"/>
                <a:pathLst>
                  <a:path extrusionOk="0" h="2126" w="1240">
                    <a:moveTo>
                      <a:pt x="207" y="0"/>
                    </a:moveTo>
                    <a:cubicBezTo>
                      <a:pt x="181" y="0"/>
                      <a:pt x="156" y="16"/>
                      <a:pt x="153" y="48"/>
                    </a:cubicBezTo>
                    <a:cubicBezTo>
                      <a:pt x="95" y="270"/>
                      <a:pt x="95" y="499"/>
                      <a:pt x="146" y="715"/>
                    </a:cubicBezTo>
                    <a:cubicBezTo>
                      <a:pt x="127" y="804"/>
                      <a:pt x="159" y="893"/>
                      <a:pt x="235" y="938"/>
                    </a:cubicBezTo>
                    <a:cubicBezTo>
                      <a:pt x="114" y="1154"/>
                      <a:pt x="38" y="1395"/>
                      <a:pt x="13" y="1649"/>
                    </a:cubicBezTo>
                    <a:lnTo>
                      <a:pt x="13" y="1656"/>
                    </a:lnTo>
                    <a:cubicBezTo>
                      <a:pt x="0" y="1732"/>
                      <a:pt x="0" y="1815"/>
                      <a:pt x="6" y="1897"/>
                    </a:cubicBezTo>
                    <a:cubicBezTo>
                      <a:pt x="13" y="1967"/>
                      <a:pt x="45" y="2037"/>
                      <a:pt x="95" y="2088"/>
                    </a:cubicBezTo>
                    <a:cubicBezTo>
                      <a:pt x="128" y="2114"/>
                      <a:pt x="165" y="2125"/>
                      <a:pt x="202" y="2125"/>
                    </a:cubicBezTo>
                    <a:cubicBezTo>
                      <a:pt x="273" y="2125"/>
                      <a:pt x="346" y="2083"/>
                      <a:pt x="388" y="2024"/>
                    </a:cubicBezTo>
                    <a:lnTo>
                      <a:pt x="419" y="2005"/>
                    </a:lnTo>
                    <a:cubicBezTo>
                      <a:pt x="458" y="1986"/>
                      <a:pt x="502" y="1961"/>
                      <a:pt x="534" y="1935"/>
                    </a:cubicBezTo>
                    <a:lnTo>
                      <a:pt x="566" y="1904"/>
                    </a:lnTo>
                    <a:cubicBezTo>
                      <a:pt x="585" y="1891"/>
                      <a:pt x="604" y="1878"/>
                      <a:pt x="623" y="1859"/>
                    </a:cubicBezTo>
                    <a:lnTo>
                      <a:pt x="648" y="1827"/>
                    </a:lnTo>
                    <a:cubicBezTo>
                      <a:pt x="674" y="1827"/>
                      <a:pt x="693" y="1808"/>
                      <a:pt x="693" y="1789"/>
                    </a:cubicBezTo>
                    <a:lnTo>
                      <a:pt x="718" y="1770"/>
                    </a:lnTo>
                    <a:cubicBezTo>
                      <a:pt x="750" y="1732"/>
                      <a:pt x="788" y="1700"/>
                      <a:pt x="820" y="1662"/>
                    </a:cubicBezTo>
                    <a:cubicBezTo>
                      <a:pt x="852" y="1649"/>
                      <a:pt x="871" y="1630"/>
                      <a:pt x="890" y="1611"/>
                    </a:cubicBezTo>
                    <a:cubicBezTo>
                      <a:pt x="909" y="1586"/>
                      <a:pt x="934" y="1567"/>
                      <a:pt x="953" y="1541"/>
                    </a:cubicBezTo>
                    <a:cubicBezTo>
                      <a:pt x="991" y="1497"/>
                      <a:pt x="1030" y="1452"/>
                      <a:pt x="1061" y="1402"/>
                    </a:cubicBezTo>
                    <a:cubicBezTo>
                      <a:pt x="1131" y="1306"/>
                      <a:pt x="1182" y="1198"/>
                      <a:pt x="1227" y="1084"/>
                    </a:cubicBezTo>
                    <a:cubicBezTo>
                      <a:pt x="1239" y="1058"/>
                      <a:pt x="1227" y="1027"/>
                      <a:pt x="1201" y="1014"/>
                    </a:cubicBezTo>
                    <a:cubicBezTo>
                      <a:pt x="1191" y="1006"/>
                      <a:pt x="1179" y="1003"/>
                      <a:pt x="1167" y="1003"/>
                    </a:cubicBezTo>
                    <a:cubicBezTo>
                      <a:pt x="1150" y="1003"/>
                      <a:pt x="1133" y="1011"/>
                      <a:pt x="1125" y="1027"/>
                    </a:cubicBezTo>
                    <a:cubicBezTo>
                      <a:pt x="1055" y="1135"/>
                      <a:pt x="979" y="1236"/>
                      <a:pt x="890" y="1332"/>
                    </a:cubicBezTo>
                    <a:cubicBezTo>
                      <a:pt x="883" y="1330"/>
                      <a:pt x="877" y="1329"/>
                      <a:pt x="871" y="1329"/>
                    </a:cubicBezTo>
                    <a:cubicBezTo>
                      <a:pt x="852" y="1329"/>
                      <a:pt x="834" y="1336"/>
                      <a:pt x="820" y="1351"/>
                    </a:cubicBezTo>
                    <a:cubicBezTo>
                      <a:pt x="767" y="1414"/>
                      <a:pt x="666" y="1521"/>
                      <a:pt x="570" y="1521"/>
                    </a:cubicBezTo>
                    <a:cubicBezTo>
                      <a:pt x="540" y="1521"/>
                      <a:pt x="510" y="1510"/>
                      <a:pt x="483" y="1484"/>
                    </a:cubicBezTo>
                    <a:cubicBezTo>
                      <a:pt x="400" y="1402"/>
                      <a:pt x="432" y="1224"/>
                      <a:pt x="451" y="1122"/>
                    </a:cubicBezTo>
                    <a:cubicBezTo>
                      <a:pt x="502" y="836"/>
                      <a:pt x="661" y="582"/>
                      <a:pt x="820" y="347"/>
                    </a:cubicBezTo>
                    <a:cubicBezTo>
                      <a:pt x="826" y="334"/>
                      <a:pt x="833" y="328"/>
                      <a:pt x="833" y="315"/>
                    </a:cubicBezTo>
                    <a:lnTo>
                      <a:pt x="852" y="289"/>
                    </a:lnTo>
                    <a:cubicBezTo>
                      <a:pt x="883" y="264"/>
                      <a:pt x="909" y="232"/>
                      <a:pt x="928" y="200"/>
                    </a:cubicBezTo>
                    <a:cubicBezTo>
                      <a:pt x="962" y="150"/>
                      <a:pt x="921" y="89"/>
                      <a:pt x="867" y="89"/>
                    </a:cubicBezTo>
                    <a:cubicBezTo>
                      <a:pt x="860" y="89"/>
                      <a:pt x="853" y="90"/>
                      <a:pt x="845" y="92"/>
                    </a:cubicBezTo>
                    <a:cubicBezTo>
                      <a:pt x="833" y="86"/>
                      <a:pt x="820" y="86"/>
                      <a:pt x="807" y="86"/>
                    </a:cubicBezTo>
                    <a:cubicBezTo>
                      <a:pt x="737" y="99"/>
                      <a:pt x="699" y="181"/>
                      <a:pt x="648" y="232"/>
                    </a:cubicBezTo>
                    <a:cubicBezTo>
                      <a:pt x="604" y="283"/>
                      <a:pt x="534" y="315"/>
                      <a:pt x="464" y="321"/>
                    </a:cubicBezTo>
                    <a:cubicBezTo>
                      <a:pt x="381" y="321"/>
                      <a:pt x="311" y="264"/>
                      <a:pt x="292" y="188"/>
                    </a:cubicBezTo>
                    <a:cubicBezTo>
                      <a:pt x="299" y="156"/>
                      <a:pt x="305" y="118"/>
                      <a:pt x="311" y="92"/>
                    </a:cubicBezTo>
                    <a:cubicBezTo>
                      <a:pt x="311" y="74"/>
                      <a:pt x="298" y="62"/>
                      <a:pt x="281" y="62"/>
                    </a:cubicBezTo>
                    <a:cubicBezTo>
                      <a:pt x="274" y="62"/>
                      <a:pt x="267" y="64"/>
                      <a:pt x="261" y="67"/>
                    </a:cubicBezTo>
                    <a:lnTo>
                      <a:pt x="261" y="48"/>
                    </a:lnTo>
                    <a:cubicBezTo>
                      <a:pt x="257" y="16"/>
                      <a:pt x="232" y="0"/>
                      <a:pt x="2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9"/>
              <p:cNvSpPr/>
              <p:nvPr/>
            </p:nvSpPr>
            <p:spPr>
              <a:xfrm>
                <a:off x="267113" y="2704166"/>
                <a:ext cx="164434" cy="178802"/>
              </a:xfrm>
              <a:custGeom>
                <a:rect b="b" l="l" r="r" t="t"/>
                <a:pathLst>
                  <a:path extrusionOk="0" h="1008" w="927">
                    <a:moveTo>
                      <a:pt x="81" y="1"/>
                    </a:moveTo>
                    <a:cubicBezTo>
                      <a:pt x="39" y="1"/>
                      <a:pt x="0" y="30"/>
                      <a:pt x="12" y="80"/>
                    </a:cubicBezTo>
                    <a:cubicBezTo>
                      <a:pt x="88" y="378"/>
                      <a:pt x="260" y="652"/>
                      <a:pt x="501" y="849"/>
                    </a:cubicBezTo>
                    <a:cubicBezTo>
                      <a:pt x="533" y="893"/>
                      <a:pt x="565" y="931"/>
                      <a:pt x="609" y="969"/>
                    </a:cubicBezTo>
                    <a:cubicBezTo>
                      <a:pt x="638" y="994"/>
                      <a:pt x="675" y="1008"/>
                      <a:pt x="712" y="1008"/>
                    </a:cubicBezTo>
                    <a:cubicBezTo>
                      <a:pt x="733" y="1008"/>
                      <a:pt x="754" y="1004"/>
                      <a:pt x="774" y="995"/>
                    </a:cubicBezTo>
                    <a:cubicBezTo>
                      <a:pt x="819" y="963"/>
                      <a:pt x="851" y="918"/>
                      <a:pt x="863" y="868"/>
                    </a:cubicBezTo>
                    <a:cubicBezTo>
                      <a:pt x="927" y="594"/>
                      <a:pt x="914" y="308"/>
                      <a:pt x="832" y="41"/>
                    </a:cubicBezTo>
                    <a:cubicBezTo>
                      <a:pt x="823" y="17"/>
                      <a:pt x="804" y="6"/>
                      <a:pt x="783" y="6"/>
                    </a:cubicBezTo>
                    <a:cubicBezTo>
                      <a:pt x="755" y="6"/>
                      <a:pt x="724" y="25"/>
                      <a:pt x="717" y="54"/>
                    </a:cubicBezTo>
                    <a:cubicBezTo>
                      <a:pt x="717" y="61"/>
                      <a:pt x="717" y="61"/>
                      <a:pt x="717" y="67"/>
                    </a:cubicBezTo>
                    <a:cubicBezTo>
                      <a:pt x="692" y="73"/>
                      <a:pt x="673" y="99"/>
                      <a:pt x="673" y="124"/>
                    </a:cubicBezTo>
                    <a:lnTo>
                      <a:pt x="673" y="207"/>
                    </a:lnTo>
                    <a:cubicBezTo>
                      <a:pt x="647" y="270"/>
                      <a:pt x="641" y="334"/>
                      <a:pt x="641" y="397"/>
                    </a:cubicBezTo>
                    <a:cubicBezTo>
                      <a:pt x="635" y="429"/>
                      <a:pt x="622" y="455"/>
                      <a:pt x="603" y="480"/>
                    </a:cubicBezTo>
                    <a:cubicBezTo>
                      <a:pt x="596" y="493"/>
                      <a:pt x="584" y="505"/>
                      <a:pt x="577" y="518"/>
                    </a:cubicBezTo>
                    <a:cubicBezTo>
                      <a:pt x="546" y="505"/>
                      <a:pt x="514" y="486"/>
                      <a:pt x="488" y="467"/>
                    </a:cubicBezTo>
                    <a:cubicBezTo>
                      <a:pt x="349" y="346"/>
                      <a:pt x="228" y="200"/>
                      <a:pt x="152" y="41"/>
                    </a:cubicBezTo>
                    <a:cubicBezTo>
                      <a:pt x="136" y="14"/>
                      <a:pt x="108" y="1"/>
                      <a:pt x="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9"/>
              <p:cNvSpPr/>
              <p:nvPr/>
            </p:nvSpPr>
            <p:spPr>
              <a:xfrm>
                <a:off x="159799" y="2767669"/>
                <a:ext cx="251528" cy="289133"/>
              </a:xfrm>
              <a:custGeom>
                <a:rect b="b" l="l" r="r" t="t"/>
                <a:pathLst>
                  <a:path extrusionOk="0" h="1630" w="1418">
                    <a:moveTo>
                      <a:pt x="47" y="1"/>
                    </a:moveTo>
                    <a:cubicBezTo>
                      <a:pt x="36" y="1"/>
                      <a:pt x="24" y="8"/>
                      <a:pt x="19" y="20"/>
                    </a:cubicBezTo>
                    <a:cubicBezTo>
                      <a:pt x="0" y="84"/>
                      <a:pt x="7" y="154"/>
                      <a:pt x="32" y="211"/>
                    </a:cubicBezTo>
                    <a:cubicBezTo>
                      <a:pt x="58" y="274"/>
                      <a:pt x="83" y="344"/>
                      <a:pt x="121" y="402"/>
                    </a:cubicBezTo>
                    <a:cubicBezTo>
                      <a:pt x="185" y="529"/>
                      <a:pt x="267" y="649"/>
                      <a:pt x="356" y="757"/>
                    </a:cubicBezTo>
                    <a:cubicBezTo>
                      <a:pt x="407" y="821"/>
                      <a:pt x="464" y="878"/>
                      <a:pt x="515" y="935"/>
                    </a:cubicBezTo>
                    <a:cubicBezTo>
                      <a:pt x="515" y="954"/>
                      <a:pt x="515" y="973"/>
                      <a:pt x="528" y="993"/>
                    </a:cubicBezTo>
                    <a:cubicBezTo>
                      <a:pt x="636" y="1132"/>
                      <a:pt x="750" y="1266"/>
                      <a:pt x="877" y="1387"/>
                    </a:cubicBezTo>
                    <a:cubicBezTo>
                      <a:pt x="941" y="1450"/>
                      <a:pt x="1011" y="1507"/>
                      <a:pt x="1081" y="1564"/>
                    </a:cubicBezTo>
                    <a:cubicBezTo>
                      <a:pt x="1123" y="1598"/>
                      <a:pt x="1180" y="1629"/>
                      <a:pt x="1233" y="1629"/>
                    </a:cubicBezTo>
                    <a:cubicBezTo>
                      <a:pt x="1260" y="1629"/>
                      <a:pt x="1286" y="1622"/>
                      <a:pt x="1309" y="1603"/>
                    </a:cubicBezTo>
                    <a:cubicBezTo>
                      <a:pt x="1367" y="1545"/>
                      <a:pt x="1398" y="1476"/>
                      <a:pt x="1405" y="1399"/>
                    </a:cubicBezTo>
                    <a:cubicBezTo>
                      <a:pt x="1418" y="1317"/>
                      <a:pt x="1418" y="1234"/>
                      <a:pt x="1411" y="1158"/>
                    </a:cubicBezTo>
                    <a:cubicBezTo>
                      <a:pt x="1398" y="999"/>
                      <a:pt x="1341" y="846"/>
                      <a:pt x="1252" y="713"/>
                    </a:cubicBezTo>
                    <a:cubicBezTo>
                      <a:pt x="1240" y="697"/>
                      <a:pt x="1221" y="689"/>
                      <a:pt x="1201" y="689"/>
                    </a:cubicBezTo>
                    <a:cubicBezTo>
                      <a:pt x="1182" y="689"/>
                      <a:pt x="1163" y="697"/>
                      <a:pt x="1151" y="713"/>
                    </a:cubicBezTo>
                    <a:cubicBezTo>
                      <a:pt x="1093" y="796"/>
                      <a:pt x="1100" y="891"/>
                      <a:pt x="1074" y="980"/>
                    </a:cubicBezTo>
                    <a:cubicBezTo>
                      <a:pt x="1036" y="999"/>
                      <a:pt x="1011" y="1037"/>
                      <a:pt x="998" y="1082"/>
                    </a:cubicBezTo>
                    <a:lnTo>
                      <a:pt x="960" y="1082"/>
                    </a:lnTo>
                    <a:cubicBezTo>
                      <a:pt x="896" y="1062"/>
                      <a:pt x="846" y="1037"/>
                      <a:pt x="801" y="993"/>
                    </a:cubicBezTo>
                    <a:cubicBezTo>
                      <a:pt x="757" y="967"/>
                      <a:pt x="712" y="935"/>
                      <a:pt x="674" y="897"/>
                    </a:cubicBezTo>
                    <a:cubicBezTo>
                      <a:pt x="604" y="827"/>
                      <a:pt x="534" y="757"/>
                      <a:pt x="477" y="681"/>
                    </a:cubicBezTo>
                    <a:cubicBezTo>
                      <a:pt x="388" y="579"/>
                      <a:pt x="312" y="465"/>
                      <a:pt x="248" y="351"/>
                    </a:cubicBezTo>
                    <a:cubicBezTo>
                      <a:pt x="216" y="294"/>
                      <a:pt x="191" y="230"/>
                      <a:pt x="159" y="166"/>
                    </a:cubicBezTo>
                    <a:cubicBezTo>
                      <a:pt x="140" y="109"/>
                      <a:pt x="108" y="52"/>
                      <a:pt x="64" y="8"/>
                    </a:cubicBezTo>
                    <a:cubicBezTo>
                      <a:pt x="59" y="3"/>
                      <a:pt x="53" y="1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9"/>
              <p:cNvSpPr/>
              <p:nvPr/>
            </p:nvSpPr>
            <p:spPr>
              <a:xfrm>
                <a:off x="687501" y="2545410"/>
                <a:ext cx="288601" cy="393967"/>
              </a:xfrm>
              <a:custGeom>
                <a:rect b="b" l="l" r="r" t="t"/>
                <a:pathLst>
                  <a:path extrusionOk="0" h="2221" w="1627">
                    <a:moveTo>
                      <a:pt x="927" y="949"/>
                    </a:moveTo>
                    <a:lnTo>
                      <a:pt x="946" y="956"/>
                    </a:lnTo>
                    <a:cubicBezTo>
                      <a:pt x="940" y="981"/>
                      <a:pt x="934" y="1006"/>
                      <a:pt x="927" y="1032"/>
                    </a:cubicBezTo>
                    <a:cubicBezTo>
                      <a:pt x="927" y="1006"/>
                      <a:pt x="927" y="975"/>
                      <a:pt x="927" y="949"/>
                    </a:cubicBezTo>
                    <a:close/>
                    <a:moveTo>
                      <a:pt x="1547" y="1"/>
                    </a:moveTo>
                    <a:cubicBezTo>
                      <a:pt x="1516" y="1"/>
                      <a:pt x="1484" y="20"/>
                      <a:pt x="1474" y="53"/>
                    </a:cubicBezTo>
                    <a:cubicBezTo>
                      <a:pt x="1442" y="193"/>
                      <a:pt x="1404" y="333"/>
                      <a:pt x="1366" y="473"/>
                    </a:cubicBezTo>
                    <a:cubicBezTo>
                      <a:pt x="1347" y="542"/>
                      <a:pt x="1328" y="612"/>
                      <a:pt x="1302" y="676"/>
                    </a:cubicBezTo>
                    <a:cubicBezTo>
                      <a:pt x="1302" y="682"/>
                      <a:pt x="1296" y="682"/>
                      <a:pt x="1296" y="689"/>
                    </a:cubicBezTo>
                    <a:cubicBezTo>
                      <a:pt x="1296" y="600"/>
                      <a:pt x="1296" y="517"/>
                      <a:pt x="1289" y="434"/>
                    </a:cubicBezTo>
                    <a:cubicBezTo>
                      <a:pt x="1282" y="396"/>
                      <a:pt x="1252" y="377"/>
                      <a:pt x="1223" y="377"/>
                    </a:cubicBezTo>
                    <a:cubicBezTo>
                      <a:pt x="1198" y="377"/>
                      <a:pt x="1174" y="390"/>
                      <a:pt x="1162" y="415"/>
                    </a:cubicBezTo>
                    <a:cubicBezTo>
                      <a:pt x="1112" y="530"/>
                      <a:pt x="1067" y="638"/>
                      <a:pt x="1023" y="752"/>
                    </a:cubicBezTo>
                    <a:cubicBezTo>
                      <a:pt x="1016" y="771"/>
                      <a:pt x="1010" y="790"/>
                      <a:pt x="997" y="803"/>
                    </a:cubicBezTo>
                    <a:cubicBezTo>
                      <a:pt x="991" y="813"/>
                      <a:pt x="991" y="816"/>
                      <a:pt x="990" y="816"/>
                    </a:cubicBezTo>
                    <a:cubicBezTo>
                      <a:pt x="989" y="816"/>
                      <a:pt x="988" y="813"/>
                      <a:pt x="978" y="809"/>
                    </a:cubicBezTo>
                    <a:cubicBezTo>
                      <a:pt x="940" y="803"/>
                      <a:pt x="959" y="701"/>
                      <a:pt x="959" y="676"/>
                    </a:cubicBezTo>
                    <a:cubicBezTo>
                      <a:pt x="952" y="640"/>
                      <a:pt x="920" y="620"/>
                      <a:pt x="890" y="620"/>
                    </a:cubicBezTo>
                    <a:cubicBezTo>
                      <a:pt x="866" y="620"/>
                      <a:pt x="843" y="632"/>
                      <a:pt x="832" y="657"/>
                    </a:cubicBezTo>
                    <a:cubicBezTo>
                      <a:pt x="806" y="720"/>
                      <a:pt x="762" y="771"/>
                      <a:pt x="730" y="828"/>
                    </a:cubicBezTo>
                    <a:cubicBezTo>
                      <a:pt x="705" y="886"/>
                      <a:pt x="679" y="943"/>
                      <a:pt x="654" y="1006"/>
                    </a:cubicBezTo>
                    <a:cubicBezTo>
                      <a:pt x="609" y="1127"/>
                      <a:pt x="571" y="1254"/>
                      <a:pt x="527" y="1381"/>
                    </a:cubicBezTo>
                    <a:cubicBezTo>
                      <a:pt x="489" y="1502"/>
                      <a:pt x="432" y="1616"/>
                      <a:pt x="368" y="1731"/>
                    </a:cubicBezTo>
                    <a:cubicBezTo>
                      <a:pt x="355" y="1750"/>
                      <a:pt x="343" y="1769"/>
                      <a:pt x="324" y="1788"/>
                    </a:cubicBezTo>
                    <a:cubicBezTo>
                      <a:pt x="309" y="1792"/>
                      <a:pt x="293" y="1794"/>
                      <a:pt x="278" y="1794"/>
                    </a:cubicBezTo>
                    <a:cubicBezTo>
                      <a:pt x="247" y="1794"/>
                      <a:pt x="215" y="1786"/>
                      <a:pt x="190" y="1769"/>
                    </a:cubicBezTo>
                    <a:cubicBezTo>
                      <a:pt x="184" y="1756"/>
                      <a:pt x="171" y="1744"/>
                      <a:pt x="158" y="1737"/>
                    </a:cubicBezTo>
                    <a:cubicBezTo>
                      <a:pt x="146" y="1718"/>
                      <a:pt x="127" y="1705"/>
                      <a:pt x="107" y="1705"/>
                    </a:cubicBezTo>
                    <a:cubicBezTo>
                      <a:pt x="96" y="1700"/>
                      <a:pt x="85" y="1697"/>
                      <a:pt x="74" y="1697"/>
                    </a:cubicBezTo>
                    <a:cubicBezTo>
                      <a:pt x="35" y="1697"/>
                      <a:pt x="1" y="1730"/>
                      <a:pt x="6" y="1775"/>
                    </a:cubicBezTo>
                    <a:lnTo>
                      <a:pt x="6" y="1788"/>
                    </a:lnTo>
                    <a:cubicBezTo>
                      <a:pt x="6" y="1794"/>
                      <a:pt x="6" y="1807"/>
                      <a:pt x="6" y="1813"/>
                    </a:cubicBezTo>
                    <a:cubicBezTo>
                      <a:pt x="6" y="1858"/>
                      <a:pt x="12" y="1902"/>
                      <a:pt x="18" y="1947"/>
                    </a:cubicBezTo>
                    <a:cubicBezTo>
                      <a:pt x="18" y="1960"/>
                      <a:pt x="25" y="1972"/>
                      <a:pt x="38" y="1979"/>
                    </a:cubicBezTo>
                    <a:cubicBezTo>
                      <a:pt x="38" y="2010"/>
                      <a:pt x="38" y="2042"/>
                      <a:pt x="38" y="2074"/>
                    </a:cubicBezTo>
                    <a:cubicBezTo>
                      <a:pt x="38" y="2153"/>
                      <a:pt x="96" y="2221"/>
                      <a:pt x="179" y="2221"/>
                    </a:cubicBezTo>
                    <a:cubicBezTo>
                      <a:pt x="183" y="2221"/>
                      <a:pt x="186" y="2220"/>
                      <a:pt x="190" y="2220"/>
                    </a:cubicBezTo>
                    <a:cubicBezTo>
                      <a:pt x="273" y="2207"/>
                      <a:pt x="336" y="2125"/>
                      <a:pt x="393" y="2068"/>
                    </a:cubicBezTo>
                    <a:cubicBezTo>
                      <a:pt x="457" y="1991"/>
                      <a:pt x="521" y="1921"/>
                      <a:pt x="578" y="1839"/>
                    </a:cubicBezTo>
                    <a:cubicBezTo>
                      <a:pt x="718" y="1661"/>
                      <a:pt x="826" y="1458"/>
                      <a:pt x="889" y="1241"/>
                    </a:cubicBezTo>
                    <a:lnTo>
                      <a:pt x="889" y="1241"/>
                    </a:lnTo>
                    <a:cubicBezTo>
                      <a:pt x="883" y="1311"/>
                      <a:pt x="883" y="1388"/>
                      <a:pt x="895" y="1458"/>
                    </a:cubicBezTo>
                    <a:cubicBezTo>
                      <a:pt x="895" y="1502"/>
                      <a:pt x="915" y="1540"/>
                      <a:pt x="946" y="1578"/>
                    </a:cubicBezTo>
                    <a:cubicBezTo>
                      <a:pt x="951" y="1597"/>
                      <a:pt x="969" y="1609"/>
                      <a:pt x="991" y="1609"/>
                    </a:cubicBezTo>
                    <a:cubicBezTo>
                      <a:pt x="999" y="1609"/>
                      <a:pt x="1008" y="1607"/>
                      <a:pt x="1016" y="1604"/>
                    </a:cubicBezTo>
                    <a:lnTo>
                      <a:pt x="1023" y="1604"/>
                    </a:lnTo>
                    <a:cubicBezTo>
                      <a:pt x="1105" y="1597"/>
                      <a:pt x="1131" y="1502"/>
                      <a:pt x="1150" y="1438"/>
                    </a:cubicBezTo>
                    <a:cubicBezTo>
                      <a:pt x="1162" y="1369"/>
                      <a:pt x="1175" y="1318"/>
                      <a:pt x="1188" y="1254"/>
                    </a:cubicBezTo>
                    <a:cubicBezTo>
                      <a:pt x="1226" y="1153"/>
                      <a:pt x="1251" y="1044"/>
                      <a:pt x="1270" y="936"/>
                    </a:cubicBezTo>
                    <a:cubicBezTo>
                      <a:pt x="1277" y="949"/>
                      <a:pt x="1283" y="956"/>
                      <a:pt x="1296" y="956"/>
                    </a:cubicBezTo>
                    <a:cubicBezTo>
                      <a:pt x="1296" y="975"/>
                      <a:pt x="1302" y="987"/>
                      <a:pt x="1309" y="1000"/>
                    </a:cubicBezTo>
                    <a:cubicBezTo>
                      <a:pt x="1324" y="1037"/>
                      <a:pt x="1362" y="1060"/>
                      <a:pt x="1399" y="1060"/>
                    </a:cubicBezTo>
                    <a:cubicBezTo>
                      <a:pt x="1407" y="1060"/>
                      <a:pt x="1415" y="1059"/>
                      <a:pt x="1423" y="1057"/>
                    </a:cubicBezTo>
                    <a:cubicBezTo>
                      <a:pt x="1448" y="1051"/>
                      <a:pt x="1474" y="1032"/>
                      <a:pt x="1493" y="1013"/>
                    </a:cubicBezTo>
                    <a:cubicBezTo>
                      <a:pt x="1550" y="987"/>
                      <a:pt x="1569" y="879"/>
                      <a:pt x="1582" y="822"/>
                    </a:cubicBezTo>
                    <a:cubicBezTo>
                      <a:pt x="1594" y="739"/>
                      <a:pt x="1601" y="663"/>
                      <a:pt x="1607" y="581"/>
                    </a:cubicBezTo>
                    <a:cubicBezTo>
                      <a:pt x="1626" y="409"/>
                      <a:pt x="1626" y="231"/>
                      <a:pt x="1607" y="53"/>
                    </a:cubicBezTo>
                    <a:cubicBezTo>
                      <a:pt x="1601" y="17"/>
                      <a:pt x="1575" y="1"/>
                      <a:pt x="15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9"/>
              <p:cNvSpPr/>
              <p:nvPr/>
            </p:nvSpPr>
            <p:spPr>
              <a:xfrm>
                <a:off x="52129" y="2877113"/>
                <a:ext cx="376051" cy="391661"/>
              </a:xfrm>
              <a:custGeom>
                <a:rect b="b" l="l" r="r" t="t"/>
                <a:pathLst>
                  <a:path extrusionOk="0" h="2208" w="2120">
                    <a:moveTo>
                      <a:pt x="138" y="1"/>
                    </a:moveTo>
                    <a:cubicBezTo>
                      <a:pt x="101" y="1"/>
                      <a:pt x="62" y="27"/>
                      <a:pt x="74" y="71"/>
                    </a:cubicBezTo>
                    <a:cubicBezTo>
                      <a:pt x="93" y="179"/>
                      <a:pt x="99" y="287"/>
                      <a:pt x="93" y="401"/>
                    </a:cubicBezTo>
                    <a:lnTo>
                      <a:pt x="55" y="350"/>
                    </a:lnTo>
                    <a:cubicBezTo>
                      <a:pt x="49" y="343"/>
                      <a:pt x="42" y="340"/>
                      <a:pt x="35" y="340"/>
                    </a:cubicBezTo>
                    <a:cubicBezTo>
                      <a:pt x="18" y="340"/>
                      <a:pt x="1" y="359"/>
                      <a:pt x="10" y="382"/>
                    </a:cubicBezTo>
                    <a:cubicBezTo>
                      <a:pt x="16" y="407"/>
                      <a:pt x="29" y="426"/>
                      <a:pt x="42" y="452"/>
                    </a:cubicBezTo>
                    <a:cubicBezTo>
                      <a:pt x="23" y="471"/>
                      <a:pt x="16" y="496"/>
                      <a:pt x="23" y="522"/>
                    </a:cubicBezTo>
                    <a:cubicBezTo>
                      <a:pt x="42" y="592"/>
                      <a:pt x="86" y="655"/>
                      <a:pt x="150" y="693"/>
                    </a:cubicBezTo>
                    <a:cubicBezTo>
                      <a:pt x="171" y="705"/>
                      <a:pt x="195" y="711"/>
                      <a:pt x="220" y="711"/>
                    </a:cubicBezTo>
                    <a:cubicBezTo>
                      <a:pt x="263" y="711"/>
                      <a:pt x="306" y="694"/>
                      <a:pt x="334" y="662"/>
                    </a:cubicBezTo>
                    <a:cubicBezTo>
                      <a:pt x="372" y="611"/>
                      <a:pt x="385" y="541"/>
                      <a:pt x="360" y="477"/>
                    </a:cubicBezTo>
                    <a:lnTo>
                      <a:pt x="360" y="477"/>
                    </a:lnTo>
                    <a:cubicBezTo>
                      <a:pt x="487" y="731"/>
                      <a:pt x="633" y="973"/>
                      <a:pt x="798" y="1195"/>
                    </a:cubicBezTo>
                    <a:cubicBezTo>
                      <a:pt x="836" y="1250"/>
                      <a:pt x="880" y="1308"/>
                      <a:pt x="925" y="1367"/>
                    </a:cubicBezTo>
                    <a:lnTo>
                      <a:pt x="925" y="1367"/>
                    </a:lnTo>
                    <a:cubicBezTo>
                      <a:pt x="886" y="1316"/>
                      <a:pt x="847" y="1267"/>
                      <a:pt x="811" y="1214"/>
                    </a:cubicBezTo>
                    <a:cubicBezTo>
                      <a:pt x="805" y="1209"/>
                      <a:pt x="799" y="1207"/>
                      <a:pt x="794" y="1207"/>
                    </a:cubicBezTo>
                    <a:cubicBezTo>
                      <a:pt x="780" y="1207"/>
                      <a:pt x="768" y="1222"/>
                      <a:pt x="773" y="1240"/>
                    </a:cubicBezTo>
                    <a:cubicBezTo>
                      <a:pt x="925" y="1583"/>
                      <a:pt x="1192" y="1869"/>
                      <a:pt x="1522" y="2047"/>
                    </a:cubicBezTo>
                    <a:cubicBezTo>
                      <a:pt x="1605" y="2091"/>
                      <a:pt x="1688" y="2136"/>
                      <a:pt x="1770" y="2168"/>
                    </a:cubicBezTo>
                    <a:cubicBezTo>
                      <a:pt x="1820" y="2189"/>
                      <a:pt x="1873" y="2208"/>
                      <a:pt x="1923" y="2208"/>
                    </a:cubicBezTo>
                    <a:cubicBezTo>
                      <a:pt x="1964" y="2208"/>
                      <a:pt x="2003" y="2195"/>
                      <a:pt x="2037" y="2161"/>
                    </a:cubicBezTo>
                    <a:cubicBezTo>
                      <a:pt x="2056" y="2142"/>
                      <a:pt x="2069" y="2123"/>
                      <a:pt x="2082" y="2104"/>
                    </a:cubicBezTo>
                    <a:cubicBezTo>
                      <a:pt x="2107" y="2060"/>
                      <a:pt x="2120" y="2002"/>
                      <a:pt x="2113" y="1952"/>
                    </a:cubicBezTo>
                    <a:cubicBezTo>
                      <a:pt x="2075" y="1761"/>
                      <a:pt x="1999" y="1583"/>
                      <a:pt x="1897" y="1424"/>
                    </a:cubicBezTo>
                    <a:cubicBezTo>
                      <a:pt x="1886" y="1402"/>
                      <a:pt x="1868" y="1393"/>
                      <a:pt x="1849" y="1393"/>
                    </a:cubicBezTo>
                    <a:cubicBezTo>
                      <a:pt x="1813" y="1393"/>
                      <a:pt x="1774" y="1423"/>
                      <a:pt x="1770" y="1456"/>
                    </a:cubicBezTo>
                    <a:cubicBezTo>
                      <a:pt x="1745" y="1574"/>
                      <a:pt x="1640" y="1620"/>
                      <a:pt x="1534" y="1620"/>
                    </a:cubicBezTo>
                    <a:cubicBezTo>
                      <a:pt x="1481" y="1620"/>
                      <a:pt x="1427" y="1608"/>
                      <a:pt x="1383" y="1589"/>
                    </a:cubicBezTo>
                    <a:cubicBezTo>
                      <a:pt x="1211" y="1519"/>
                      <a:pt x="1084" y="1361"/>
                      <a:pt x="976" y="1221"/>
                    </a:cubicBezTo>
                    <a:cubicBezTo>
                      <a:pt x="728" y="922"/>
                      <a:pt x="544" y="579"/>
                      <a:pt x="321" y="261"/>
                    </a:cubicBezTo>
                    <a:cubicBezTo>
                      <a:pt x="315" y="255"/>
                      <a:pt x="309" y="248"/>
                      <a:pt x="302" y="248"/>
                    </a:cubicBezTo>
                    <a:cubicBezTo>
                      <a:pt x="290" y="229"/>
                      <a:pt x="264" y="217"/>
                      <a:pt x="245" y="217"/>
                    </a:cubicBezTo>
                    <a:cubicBezTo>
                      <a:pt x="226" y="153"/>
                      <a:pt x="207" y="96"/>
                      <a:pt x="188" y="32"/>
                    </a:cubicBezTo>
                    <a:cubicBezTo>
                      <a:pt x="181" y="11"/>
                      <a:pt x="160" y="1"/>
                      <a:pt x="1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39"/>
              <p:cNvSpPr/>
              <p:nvPr/>
            </p:nvSpPr>
            <p:spPr>
              <a:xfrm>
                <a:off x="365736" y="3374489"/>
                <a:ext cx="118846" cy="107671"/>
              </a:xfrm>
              <a:custGeom>
                <a:rect b="b" l="l" r="r" t="t"/>
                <a:pathLst>
                  <a:path extrusionOk="0" h="607" w="670">
                    <a:moveTo>
                      <a:pt x="456" y="1"/>
                    </a:moveTo>
                    <a:cubicBezTo>
                      <a:pt x="418" y="1"/>
                      <a:pt x="378" y="43"/>
                      <a:pt x="396" y="88"/>
                    </a:cubicBezTo>
                    <a:cubicBezTo>
                      <a:pt x="396" y="88"/>
                      <a:pt x="396" y="94"/>
                      <a:pt x="396" y="94"/>
                    </a:cubicBezTo>
                    <a:cubicBezTo>
                      <a:pt x="390" y="107"/>
                      <a:pt x="384" y="120"/>
                      <a:pt x="384" y="133"/>
                    </a:cubicBezTo>
                    <a:lnTo>
                      <a:pt x="371" y="133"/>
                    </a:lnTo>
                    <a:cubicBezTo>
                      <a:pt x="333" y="133"/>
                      <a:pt x="307" y="152"/>
                      <a:pt x="288" y="177"/>
                    </a:cubicBezTo>
                    <a:cubicBezTo>
                      <a:pt x="244" y="158"/>
                      <a:pt x="206" y="133"/>
                      <a:pt x="161" y="107"/>
                    </a:cubicBezTo>
                    <a:cubicBezTo>
                      <a:pt x="151" y="99"/>
                      <a:pt x="140" y="96"/>
                      <a:pt x="129" y="96"/>
                    </a:cubicBezTo>
                    <a:cubicBezTo>
                      <a:pt x="105" y="96"/>
                      <a:pt x="81" y="113"/>
                      <a:pt x="72" y="139"/>
                    </a:cubicBezTo>
                    <a:lnTo>
                      <a:pt x="60" y="126"/>
                    </a:lnTo>
                    <a:cubicBezTo>
                      <a:pt x="55" y="123"/>
                      <a:pt x="49" y="121"/>
                      <a:pt x="44" y="121"/>
                    </a:cubicBezTo>
                    <a:cubicBezTo>
                      <a:pt x="22" y="121"/>
                      <a:pt x="1" y="149"/>
                      <a:pt x="21" y="164"/>
                    </a:cubicBezTo>
                    <a:cubicBezTo>
                      <a:pt x="91" y="260"/>
                      <a:pt x="180" y="342"/>
                      <a:pt x="269" y="412"/>
                    </a:cubicBezTo>
                    <a:cubicBezTo>
                      <a:pt x="371" y="482"/>
                      <a:pt x="473" y="546"/>
                      <a:pt x="574" y="603"/>
                    </a:cubicBezTo>
                    <a:cubicBezTo>
                      <a:pt x="581" y="605"/>
                      <a:pt x="588" y="606"/>
                      <a:pt x="594" y="606"/>
                    </a:cubicBezTo>
                    <a:cubicBezTo>
                      <a:pt x="625" y="606"/>
                      <a:pt x="652" y="583"/>
                      <a:pt x="657" y="552"/>
                    </a:cubicBezTo>
                    <a:cubicBezTo>
                      <a:pt x="663" y="495"/>
                      <a:pt x="670" y="431"/>
                      <a:pt x="663" y="374"/>
                    </a:cubicBezTo>
                    <a:cubicBezTo>
                      <a:pt x="663" y="368"/>
                      <a:pt x="663" y="361"/>
                      <a:pt x="663" y="355"/>
                    </a:cubicBezTo>
                    <a:cubicBezTo>
                      <a:pt x="657" y="330"/>
                      <a:pt x="651" y="310"/>
                      <a:pt x="644" y="285"/>
                    </a:cubicBezTo>
                    <a:cubicBezTo>
                      <a:pt x="619" y="190"/>
                      <a:pt x="568" y="101"/>
                      <a:pt x="498" y="24"/>
                    </a:cubicBezTo>
                    <a:cubicBezTo>
                      <a:pt x="487" y="8"/>
                      <a:pt x="472" y="1"/>
                      <a:pt x="4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9"/>
              <p:cNvSpPr/>
              <p:nvPr/>
            </p:nvSpPr>
            <p:spPr>
              <a:xfrm>
                <a:off x="709851" y="2793211"/>
                <a:ext cx="296584" cy="480174"/>
              </a:xfrm>
              <a:custGeom>
                <a:rect b="b" l="l" r="r" t="t"/>
                <a:pathLst>
                  <a:path extrusionOk="0" h="2707" w="1672">
                    <a:moveTo>
                      <a:pt x="1561" y="0"/>
                    </a:moveTo>
                    <a:cubicBezTo>
                      <a:pt x="1537" y="0"/>
                      <a:pt x="1510" y="19"/>
                      <a:pt x="1507" y="41"/>
                    </a:cubicBezTo>
                    <a:cubicBezTo>
                      <a:pt x="1494" y="105"/>
                      <a:pt x="1494" y="169"/>
                      <a:pt x="1494" y="232"/>
                    </a:cubicBezTo>
                    <a:cubicBezTo>
                      <a:pt x="1494" y="302"/>
                      <a:pt x="1481" y="366"/>
                      <a:pt x="1475" y="435"/>
                    </a:cubicBezTo>
                    <a:cubicBezTo>
                      <a:pt x="1456" y="563"/>
                      <a:pt x="1424" y="690"/>
                      <a:pt x="1380" y="817"/>
                    </a:cubicBezTo>
                    <a:cubicBezTo>
                      <a:pt x="1341" y="938"/>
                      <a:pt x="1291" y="1058"/>
                      <a:pt x="1233" y="1166"/>
                    </a:cubicBezTo>
                    <a:cubicBezTo>
                      <a:pt x="1189" y="1249"/>
                      <a:pt x="1132" y="1357"/>
                      <a:pt x="1036" y="1382"/>
                    </a:cubicBezTo>
                    <a:cubicBezTo>
                      <a:pt x="1036" y="1376"/>
                      <a:pt x="1036" y="1370"/>
                      <a:pt x="1043" y="1363"/>
                    </a:cubicBezTo>
                    <a:cubicBezTo>
                      <a:pt x="1073" y="1351"/>
                      <a:pt x="1063" y="1299"/>
                      <a:pt x="1029" y="1299"/>
                    </a:cubicBezTo>
                    <a:cubicBezTo>
                      <a:pt x="1028" y="1299"/>
                      <a:pt x="1026" y="1299"/>
                      <a:pt x="1024" y="1300"/>
                    </a:cubicBezTo>
                    <a:lnTo>
                      <a:pt x="1036" y="1268"/>
                    </a:lnTo>
                    <a:cubicBezTo>
                      <a:pt x="1062" y="1185"/>
                      <a:pt x="1074" y="1096"/>
                      <a:pt x="1081" y="1007"/>
                    </a:cubicBezTo>
                    <a:cubicBezTo>
                      <a:pt x="1094" y="969"/>
                      <a:pt x="1094" y="931"/>
                      <a:pt x="1094" y="893"/>
                    </a:cubicBezTo>
                    <a:cubicBezTo>
                      <a:pt x="1086" y="865"/>
                      <a:pt x="1060" y="847"/>
                      <a:pt x="1036" y="847"/>
                    </a:cubicBezTo>
                    <a:cubicBezTo>
                      <a:pt x="1022" y="847"/>
                      <a:pt x="1008" y="853"/>
                      <a:pt x="998" y="868"/>
                    </a:cubicBezTo>
                    <a:cubicBezTo>
                      <a:pt x="966" y="912"/>
                      <a:pt x="941" y="963"/>
                      <a:pt x="935" y="1020"/>
                    </a:cubicBezTo>
                    <a:cubicBezTo>
                      <a:pt x="922" y="1046"/>
                      <a:pt x="916" y="1071"/>
                      <a:pt x="909" y="1103"/>
                    </a:cubicBezTo>
                    <a:cubicBezTo>
                      <a:pt x="890" y="1154"/>
                      <a:pt x="877" y="1204"/>
                      <a:pt x="858" y="1262"/>
                    </a:cubicBezTo>
                    <a:cubicBezTo>
                      <a:pt x="814" y="1395"/>
                      <a:pt x="757" y="1522"/>
                      <a:pt x="700" y="1649"/>
                    </a:cubicBezTo>
                    <a:cubicBezTo>
                      <a:pt x="636" y="1770"/>
                      <a:pt x="560" y="1884"/>
                      <a:pt x="477" y="1992"/>
                    </a:cubicBezTo>
                    <a:cubicBezTo>
                      <a:pt x="433" y="2043"/>
                      <a:pt x="382" y="2094"/>
                      <a:pt x="331" y="2139"/>
                    </a:cubicBezTo>
                    <a:cubicBezTo>
                      <a:pt x="286" y="2183"/>
                      <a:pt x="223" y="2208"/>
                      <a:pt x="159" y="2215"/>
                    </a:cubicBezTo>
                    <a:lnTo>
                      <a:pt x="153" y="2208"/>
                    </a:lnTo>
                    <a:cubicBezTo>
                      <a:pt x="153" y="2202"/>
                      <a:pt x="159" y="2202"/>
                      <a:pt x="159" y="2196"/>
                    </a:cubicBezTo>
                    <a:cubicBezTo>
                      <a:pt x="177" y="2178"/>
                      <a:pt x="157" y="2150"/>
                      <a:pt x="134" y="2150"/>
                    </a:cubicBezTo>
                    <a:cubicBezTo>
                      <a:pt x="132" y="2150"/>
                      <a:pt x="130" y="2151"/>
                      <a:pt x="128" y="2151"/>
                    </a:cubicBezTo>
                    <a:cubicBezTo>
                      <a:pt x="77" y="2170"/>
                      <a:pt x="45" y="2221"/>
                      <a:pt x="58" y="2272"/>
                    </a:cubicBezTo>
                    <a:cubicBezTo>
                      <a:pt x="26" y="2329"/>
                      <a:pt x="13" y="2393"/>
                      <a:pt x="7" y="2456"/>
                    </a:cubicBezTo>
                    <a:cubicBezTo>
                      <a:pt x="1" y="2526"/>
                      <a:pt x="1" y="2628"/>
                      <a:pt x="58" y="2685"/>
                    </a:cubicBezTo>
                    <a:cubicBezTo>
                      <a:pt x="76" y="2700"/>
                      <a:pt x="96" y="2706"/>
                      <a:pt x="116" y="2706"/>
                    </a:cubicBezTo>
                    <a:cubicBezTo>
                      <a:pt x="164" y="2706"/>
                      <a:pt x="212" y="2670"/>
                      <a:pt x="248" y="2634"/>
                    </a:cubicBezTo>
                    <a:cubicBezTo>
                      <a:pt x="299" y="2583"/>
                      <a:pt x="369" y="2513"/>
                      <a:pt x="426" y="2444"/>
                    </a:cubicBezTo>
                    <a:cubicBezTo>
                      <a:pt x="617" y="2208"/>
                      <a:pt x="769" y="1954"/>
                      <a:pt x="897" y="1681"/>
                    </a:cubicBezTo>
                    <a:cubicBezTo>
                      <a:pt x="903" y="1713"/>
                      <a:pt x="922" y="1745"/>
                      <a:pt x="954" y="1757"/>
                    </a:cubicBezTo>
                    <a:cubicBezTo>
                      <a:pt x="971" y="1765"/>
                      <a:pt x="989" y="1768"/>
                      <a:pt x="1006" y="1768"/>
                    </a:cubicBezTo>
                    <a:cubicBezTo>
                      <a:pt x="1032" y="1768"/>
                      <a:pt x="1058" y="1760"/>
                      <a:pt x="1081" y="1745"/>
                    </a:cubicBezTo>
                    <a:cubicBezTo>
                      <a:pt x="1106" y="1719"/>
                      <a:pt x="1132" y="1694"/>
                      <a:pt x="1151" y="1662"/>
                    </a:cubicBezTo>
                    <a:cubicBezTo>
                      <a:pt x="1176" y="1637"/>
                      <a:pt x="1195" y="1605"/>
                      <a:pt x="1208" y="1573"/>
                    </a:cubicBezTo>
                    <a:cubicBezTo>
                      <a:pt x="1246" y="1509"/>
                      <a:pt x="1278" y="1433"/>
                      <a:pt x="1303" y="1363"/>
                    </a:cubicBezTo>
                    <a:lnTo>
                      <a:pt x="1303" y="1351"/>
                    </a:lnTo>
                    <a:cubicBezTo>
                      <a:pt x="1310" y="1338"/>
                      <a:pt x="1310" y="1319"/>
                      <a:pt x="1303" y="1300"/>
                    </a:cubicBezTo>
                    <a:lnTo>
                      <a:pt x="1329" y="1255"/>
                    </a:lnTo>
                    <a:lnTo>
                      <a:pt x="1335" y="1249"/>
                    </a:lnTo>
                    <a:cubicBezTo>
                      <a:pt x="1354" y="1211"/>
                      <a:pt x="1373" y="1179"/>
                      <a:pt x="1392" y="1141"/>
                    </a:cubicBezTo>
                    <a:cubicBezTo>
                      <a:pt x="1468" y="988"/>
                      <a:pt x="1526" y="823"/>
                      <a:pt x="1570" y="658"/>
                    </a:cubicBezTo>
                    <a:cubicBezTo>
                      <a:pt x="1596" y="575"/>
                      <a:pt x="1615" y="486"/>
                      <a:pt x="1627" y="404"/>
                    </a:cubicBezTo>
                    <a:cubicBezTo>
                      <a:pt x="1634" y="321"/>
                      <a:pt x="1672" y="207"/>
                      <a:pt x="1634" y="143"/>
                    </a:cubicBezTo>
                    <a:cubicBezTo>
                      <a:pt x="1627" y="137"/>
                      <a:pt x="1621" y="130"/>
                      <a:pt x="1615" y="124"/>
                    </a:cubicBezTo>
                    <a:cubicBezTo>
                      <a:pt x="1608" y="92"/>
                      <a:pt x="1602" y="61"/>
                      <a:pt x="1596" y="29"/>
                    </a:cubicBezTo>
                    <a:cubicBezTo>
                      <a:pt x="1590" y="8"/>
                      <a:pt x="1576" y="0"/>
                      <a:pt x="156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9"/>
              <p:cNvSpPr/>
              <p:nvPr/>
            </p:nvSpPr>
            <p:spPr>
              <a:xfrm>
                <a:off x="500544" y="3040480"/>
                <a:ext cx="239999" cy="348557"/>
              </a:xfrm>
              <a:custGeom>
                <a:rect b="b" l="l" r="r" t="t"/>
                <a:pathLst>
                  <a:path extrusionOk="0" h="1965" w="1353">
                    <a:moveTo>
                      <a:pt x="1263" y="0"/>
                    </a:moveTo>
                    <a:cubicBezTo>
                      <a:pt x="1245" y="0"/>
                      <a:pt x="1228" y="10"/>
                      <a:pt x="1219" y="33"/>
                    </a:cubicBezTo>
                    <a:cubicBezTo>
                      <a:pt x="1123" y="255"/>
                      <a:pt x="1015" y="478"/>
                      <a:pt x="895" y="694"/>
                    </a:cubicBezTo>
                    <a:cubicBezTo>
                      <a:pt x="882" y="700"/>
                      <a:pt x="869" y="706"/>
                      <a:pt x="863" y="726"/>
                    </a:cubicBezTo>
                    <a:lnTo>
                      <a:pt x="825" y="783"/>
                    </a:lnTo>
                    <a:cubicBezTo>
                      <a:pt x="723" y="935"/>
                      <a:pt x="551" y="1024"/>
                      <a:pt x="405" y="1132"/>
                    </a:cubicBezTo>
                    <a:cubicBezTo>
                      <a:pt x="246" y="1253"/>
                      <a:pt x="100" y="1405"/>
                      <a:pt x="75" y="1609"/>
                    </a:cubicBezTo>
                    <a:cubicBezTo>
                      <a:pt x="68" y="1634"/>
                      <a:pt x="62" y="1660"/>
                      <a:pt x="62" y="1685"/>
                    </a:cubicBezTo>
                    <a:cubicBezTo>
                      <a:pt x="37" y="1755"/>
                      <a:pt x="18" y="1825"/>
                      <a:pt x="5" y="1895"/>
                    </a:cubicBezTo>
                    <a:cubicBezTo>
                      <a:pt x="0" y="1936"/>
                      <a:pt x="33" y="1965"/>
                      <a:pt x="68" y="1965"/>
                    </a:cubicBezTo>
                    <a:cubicBezTo>
                      <a:pt x="81" y="1965"/>
                      <a:pt x="94" y="1961"/>
                      <a:pt x="107" y="1952"/>
                    </a:cubicBezTo>
                    <a:cubicBezTo>
                      <a:pt x="151" y="1914"/>
                      <a:pt x="196" y="1876"/>
                      <a:pt x="234" y="1825"/>
                    </a:cubicBezTo>
                    <a:cubicBezTo>
                      <a:pt x="291" y="1787"/>
                      <a:pt x="342" y="1736"/>
                      <a:pt x="380" y="1679"/>
                    </a:cubicBezTo>
                    <a:cubicBezTo>
                      <a:pt x="539" y="1501"/>
                      <a:pt x="691" y="1316"/>
                      <a:pt x="831" y="1119"/>
                    </a:cubicBezTo>
                    <a:cubicBezTo>
                      <a:pt x="939" y="973"/>
                      <a:pt x="1034" y="821"/>
                      <a:pt x="1123" y="656"/>
                    </a:cubicBezTo>
                    <a:cubicBezTo>
                      <a:pt x="1225" y="503"/>
                      <a:pt x="1301" y="332"/>
                      <a:pt x="1352" y="154"/>
                    </a:cubicBezTo>
                    <a:cubicBezTo>
                      <a:pt x="1352" y="122"/>
                      <a:pt x="1327" y="96"/>
                      <a:pt x="1301" y="96"/>
                    </a:cubicBezTo>
                    <a:lnTo>
                      <a:pt x="1314" y="71"/>
                    </a:lnTo>
                    <a:cubicBezTo>
                      <a:pt x="1326" y="30"/>
                      <a:pt x="1294" y="0"/>
                      <a:pt x="1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9"/>
              <p:cNvSpPr/>
              <p:nvPr/>
            </p:nvSpPr>
            <p:spPr>
              <a:xfrm>
                <a:off x="891310" y="2159784"/>
                <a:ext cx="135520" cy="467226"/>
              </a:xfrm>
              <a:custGeom>
                <a:rect b="b" l="l" r="r" t="t"/>
                <a:pathLst>
                  <a:path extrusionOk="0" h="2634" w="764">
                    <a:moveTo>
                      <a:pt x="47" y="1"/>
                    </a:moveTo>
                    <a:cubicBezTo>
                      <a:pt x="36" y="1"/>
                      <a:pt x="24" y="8"/>
                      <a:pt x="20" y="22"/>
                    </a:cubicBezTo>
                    <a:cubicBezTo>
                      <a:pt x="1" y="98"/>
                      <a:pt x="64" y="206"/>
                      <a:pt x="90" y="276"/>
                    </a:cubicBezTo>
                    <a:cubicBezTo>
                      <a:pt x="128" y="365"/>
                      <a:pt x="160" y="454"/>
                      <a:pt x="191" y="543"/>
                    </a:cubicBezTo>
                    <a:cubicBezTo>
                      <a:pt x="229" y="645"/>
                      <a:pt x="274" y="753"/>
                      <a:pt x="312" y="861"/>
                    </a:cubicBezTo>
                    <a:cubicBezTo>
                      <a:pt x="299" y="867"/>
                      <a:pt x="293" y="886"/>
                      <a:pt x="299" y="905"/>
                    </a:cubicBezTo>
                    <a:cubicBezTo>
                      <a:pt x="325" y="1039"/>
                      <a:pt x="357" y="1172"/>
                      <a:pt x="401" y="1299"/>
                    </a:cubicBezTo>
                    <a:cubicBezTo>
                      <a:pt x="414" y="1350"/>
                      <a:pt x="426" y="1401"/>
                      <a:pt x="439" y="1452"/>
                    </a:cubicBezTo>
                    <a:cubicBezTo>
                      <a:pt x="420" y="1693"/>
                      <a:pt x="420" y="1935"/>
                      <a:pt x="439" y="2176"/>
                    </a:cubicBezTo>
                    <a:cubicBezTo>
                      <a:pt x="420" y="2081"/>
                      <a:pt x="407" y="1986"/>
                      <a:pt x="414" y="1884"/>
                    </a:cubicBezTo>
                    <a:cubicBezTo>
                      <a:pt x="414" y="1867"/>
                      <a:pt x="398" y="1857"/>
                      <a:pt x="385" y="1857"/>
                    </a:cubicBezTo>
                    <a:cubicBezTo>
                      <a:pt x="373" y="1857"/>
                      <a:pt x="363" y="1863"/>
                      <a:pt x="363" y="1878"/>
                    </a:cubicBezTo>
                    <a:cubicBezTo>
                      <a:pt x="318" y="2113"/>
                      <a:pt x="350" y="2354"/>
                      <a:pt x="452" y="2570"/>
                    </a:cubicBezTo>
                    <a:cubicBezTo>
                      <a:pt x="458" y="2583"/>
                      <a:pt x="471" y="2596"/>
                      <a:pt x="484" y="2596"/>
                    </a:cubicBezTo>
                    <a:cubicBezTo>
                      <a:pt x="496" y="2621"/>
                      <a:pt x="520" y="2634"/>
                      <a:pt x="544" y="2634"/>
                    </a:cubicBezTo>
                    <a:cubicBezTo>
                      <a:pt x="568" y="2634"/>
                      <a:pt x="592" y="2621"/>
                      <a:pt x="604" y="2596"/>
                    </a:cubicBezTo>
                    <a:cubicBezTo>
                      <a:pt x="763" y="2272"/>
                      <a:pt x="725" y="1903"/>
                      <a:pt x="655" y="1560"/>
                    </a:cubicBezTo>
                    <a:cubicBezTo>
                      <a:pt x="655" y="1515"/>
                      <a:pt x="649" y="1477"/>
                      <a:pt x="636" y="1439"/>
                    </a:cubicBezTo>
                    <a:cubicBezTo>
                      <a:pt x="623" y="1376"/>
                      <a:pt x="611" y="1318"/>
                      <a:pt x="592" y="1255"/>
                    </a:cubicBezTo>
                    <a:cubicBezTo>
                      <a:pt x="566" y="1134"/>
                      <a:pt x="534" y="1013"/>
                      <a:pt x="496" y="905"/>
                    </a:cubicBezTo>
                    <a:cubicBezTo>
                      <a:pt x="484" y="874"/>
                      <a:pt x="471" y="842"/>
                      <a:pt x="465" y="810"/>
                    </a:cubicBezTo>
                    <a:cubicBezTo>
                      <a:pt x="433" y="708"/>
                      <a:pt x="401" y="607"/>
                      <a:pt x="363" y="511"/>
                    </a:cubicBezTo>
                    <a:cubicBezTo>
                      <a:pt x="331" y="410"/>
                      <a:pt x="287" y="314"/>
                      <a:pt x="223" y="225"/>
                    </a:cubicBezTo>
                    <a:lnTo>
                      <a:pt x="217" y="219"/>
                    </a:lnTo>
                    <a:lnTo>
                      <a:pt x="217" y="213"/>
                    </a:lnTo>
                    <a:cubicBezTo>
                      <a:pt x="212" y="203"/>
                      <a:pt x="201" y="197"/>
                      <a:pt x="190" y="197"/>
                    </a:cubicBezTo>
                    <a:cubicBezTo>
                      <a:pt x="186" y="197"/>
                      <a:pt x="182" y="198"/>
                      <a:pt x="179" y="200"/>
                    </a:cubicBezTo>
                    <a:cubicBezTo>
                      <a:pt x="153" y="130"/>
                      <a:pt x="121" y="41"/>
                      <a:pt x="58" y="3"/>
                    </a:cubicBezTo>
                    <a:cubicBezTo>
                      <a:pt x="55" y="1"/>
                      <a:pt x="51" y="1"/>
                      <a:pt x="4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9"/>
              <p:cNvSpPr/>
              <p:nvPr/>
            </p:nvSpPr>
            <p:spPr>
              <a:xfrm>
                <a:off x="36875" y="2794808"/>
                <a:ext cx="64035" cy="178624"/>
              </a:xfrm>
              <a:custGeom>
                <a:rect b="b" l="l" r="r" t="t"/>
                <a:pathLst>
                  <a:path extrusionOk="0" h="1007" w="361">
                    <a:moveTo>
                      <a:pt x="87" y="0"/>
                    </a:moveTo>
                    <a:cubicBezTo>
                      <a:pt x="73" y="0"/>
                      <a:pt x="60" y="7"/>
                      <a:pt x="52" y="20"/>
                    </a:cubicBezTo>
                    <a:cubicBezTo>
                      <a:pt x="1" y="90"/>
                      <a:pt x="32" y="185"/>
                      <a:pt x="52" y="261"/>
                    </a:cubicBezTo>
                    <a:cubicBezTo>
                      <a:pt x="64" y="344"/>
                      <a:pt x="83" y="433"/>
                      <a:pt x="109" y="515"/>
                    </a:cubicBezTo>
                    <a:cubicBezTo>
                      <a:pt x="153" y="687"/>
                      <a:pt x="217" y="846"/>
                      <a:pt x="306" y="992"/>
                    </a:cubicBezTo>
                    <a:cubicBezTo>
                      <a:pt x="310" y="1003"/>
                      <a:pt x="318" y="1007"/>
                      <a:pt x="326" y="1007"/>
                    </a:cubicBezTo>
                    <a:cubicBezTo>
                      <a:pt x="342" y="1007"/>
                      <a:pt x="361" y="990"/>
                      <a:pt x="357" y="973"/>
                    </a:cubicBezTo>
                    <a:cubicBezTo>
                      <a:pt x="331" y="808"/>
                      <a:pt x="274" y="649"/>
                      <a:pt x="242" y="477"/>
                    </a:cubicBezTo>
                    <a:cubicBezTo>
                      <a:pt x="223" y="401"/>
                      <a:pt x="204" y="318"/>
                      <a:pt x="191" y="242"/>
                    </a:cubicBezTo>
                    <a:cubicBezTo>
                      <a:pt x="172" y="160"/>
                      <a:pt x="172" y="64"/>
                      <a:pt x="109" y="7"/>
                    </a:cubicBezTo>
                    <a:cubicBezTo>
                      <a:pt x="102" y="3"/>
                      <a:pt x="94" y="0"/>
                      <a:pt x="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9"/>
              <p:cNvSpPr/>
              <p:nvPr/>
            </p:nvSpPr>
            <p:spPr>
              <a:xfrm>
                <a:off x="363962" y="3367216"/>
                <a:ext cx="98093" cy="54989"/>
              </a:xfrm>
              <a:custGeom>
                <a:rect b="b" l="l" r="r" t="t"/>
                <a:pathLst>
                  <a:path extrusionOk="0" h="310" w="553">
                    <a:moveTo>
                      <a:pt x="473" y="0"/>
                    </a:moveTo>
                    <a:cubicBezTo>
                      <a:pt x="445" y="0"/>
                      <a:pt x="417" y="14"/>
                      <a:pt x="406" y="40"/>
                    </a:cubicBezTo>
                    <a:cubicBezTo>
                      <a:pt x="406" y="46"/>
                      <a:pt x="400" y="53"/>
                      <a:pt x="400" y="53"/>
                    </a:cubicBezTo>
                    <a:lnTo>
                      <a:pt x="400" y="59"/>
                    </a:lnTo>
                    <a:lnTo>
                      <a:pt x="400" y="72"/>
                    </a:lnTo>
                    <a:cubicBezTo>
                      <a:pt x="400" y="78"/>
                      <a:pt x="394" y="91"/>
                      <a:pt x="387" y="97"/>
                    </a:cubicBezTo>
                    <a:lnTo>
                      <a:pt x="381" y="110"/>
                    </a:lnTo>
                    <a:cubicBezTo>
                      <a:pt x="375" y="116"/>
                      <a:pt x="368" y="123"/>
                      <a:pt x="362" y="135"/>
                    </a:cubicBezTo>
                    <a:lnTo>
                      <a:pt x="355" y="142"/>
                    </a:lnTo>
                    <a:cubicBezTo>
                      <a:pt x="349" y="148"/>
                      <a:pt x="336" y="154"/>
                      <a:pt x="330" y="161"/>
                    </a:cubicBezTo>
                    <a:lnTo>
                      <a:pt x="324" y="167"/>
                    </a:lnTo>
                    <a:lnTo>
                      <a:pt x="311" y="167"/>
                    </a:lnTo>
                    <a:lnTo>
                      <a:pt x="292" y="180"/>
                    </a:lnTo>
                    <a:lnTo>
                      <a:pt x="286" y="180"/>
                    </a:lnTo>
                    <a:cubicBezTo>
                      <a:pt x="267" y="183"/>
                      <a:pt x="249" y="185"/>
                      <a:pt x="232" y="185"/>
                    </a:cubicBezTo>
                    <a:cubicBezTo>
                      <a:pt x="214" y="185"/>
                      <a:pt x="197" y="183"/>
                      <a:pt x="178" y="180"/>
                    </a:cubicBezTo>
                    <a:cubicBezTo>
                      <a:pt x="165" y="174"/>
                      <a:pt x="146" y="161"/>
                      <a:pt x="127" y="154"/>
                    </a:cubicBezTo>
                    <a:cubicBezTo>
                      <a:pt x="108" y="142"/>
                      <a:pt x="89" y="129"/>
                      <a:pt x="70" y="116"/>
                    </a:cubicBezTo>
                    <a:cubicBezTo>
                      <a:pt x="63" y="114"/>
                      <a:pt x="56" y="113"/>
                      <a:pt x="50" y="113"/>
                    </a:cubicBezTo>
                    <a:cubicBezTo>
                      <a:pt x="21" y="113"/>
                      <a:pt x="1" y="136"/>
                      <a:pt x="6" y="167"/>
                    </a:cubicBezTo>
                    <a:cubicBezTo>
                      <a:pt x="25" y="224"/>
                      <a:pt x="76" y="269"/>
                      <a:pt x="133" y="288"/>
                    </a:cubicBezTo>
                    <a:cubicBezTo>
                      <a:pt x="176" y="302"/>
                      <a:pt x="222" y="309"/>
                      <a:pt x="267" y="309"/>
                    </a:cubicBezTo>
                    <a:cubicBezTo>
                      <a:pt x="282" y="309"/>
                      <a:pt x="297" y="309"/>
                      <a:pt x="311" y="307"/>
                    </a:cubicBezTo>
                    <a:cubicBezTo>
                      <a:pt x="368" y="294"/>
                      <a:pt x="419" y="262"/>
                      <a:pt x="457" y="224"/>
                    </a:cubicBezTo>
                    <a:cubicBezTo>
                      <a:pt x="483" y="205"/>
                      <a:pt x="495" y="180"/>
                      <a:pt x="514" y="161"/>
                    </a:cubicBezTo>
                    <a:cubicBezTo>
                      <a:pt x="533" y="129"/>
                      <a:pt x="546" y="97"/>
                      <a:pt x="552" y="59"/>
                    </a:cubicBezTo>
                    <a:cubicBezTo>
                      <a:pt x="546" y="27"/>
                      <a:pt x="521" y="2"/>
                      <a:pt x="489" y="2"/>
                    </a:cubicBezTo>
                    <a:cubicBezTo>
                      <a:pt x="484" y="1"/>
                      <a:pt x="478" y="0"/>
                      <a:pt x="47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39"/>
              <p:cNvSpPr/>
              <p:nvPr/>
            </p:nvSpPr>
            <p:spPr>
              <a:xfrm>
                <a:off x="520410" y="3705659"/>
                <a:ext cx="231307" cy="835649"/>
              </a:xfrm>
              <a:custGeom>
                <a:rect b="b" l="l" r="r" t="t"/>
                <a:pathLst>
                  <a:path extrusionOk="0" h="4711" w="1304">
                    <a:moveTo>
                      <a:pt x="357" y="0"/>
                    </a:moveTo>
                    <a:cubicBezTo>
                      <a:pt x="325" y="0"/>
                      <a:pt x="306" y="32"/>
                      <a:pt x="306" y="58"/>
                    </a:cubicBezTo>
                    <a:cubicBezTo>
                      <a:pt x="331" y="464"/>
                      <a:pt x="350" y="871"/>
                      <a:pt x="370" y="1278"/>
                    </a:cubicBezTo>
                    <a:cubicBezTo>
                      <a:pt x="382" y="1481"/>
                      <a:pt x="389" y="1684"/>
                      <a:pt x="401" y="1888"/>
                    </a:cubicBezTo>
                    <a:cubicBezTo>
                      <a:pt x="414" y="1977"/>
                      <a:pt x="414" y="2072"/>
                      <a:pt x="408" y="2167"/>
                    </a:cubicBezTo>
                    <a:cubicBezTo>
                      <a:pt x="408" y="2193"/>
                      <a:pt x="408" y="2225"/>
                      <a:pt x="370" y="2244"/>
                    </a:cubicBezTo>
                    <a:cubicBezTo>
                      <a:pt x="365" y="2245"/>
                      <a:pt x="361" y="2246"/>
                      <a:pt x="357" y="2246"/>
                    </a:cubicBezTo>
                    <a:cubicBezTo>
                      <a:pt x="325" y="2246"/>
                      <a:pt x="298" y="2202"/>
                      <a:pt x="281" y="2174"/>
                    </a:cubicBezTo>
                    <a:cubicBezTo>
                      <a:pt x="223" y="2091"/>
                      <a:pt x="179" y="1989"/>
                      <a:pt x="134" y="1894"/>
                    </a:cubicBezTo>
                    <a:lnTo>
                      <a:pt x="1" y="1646"/>
                    </a:lnTo>
                    <a:lnTo>
                      <a:pt x="1" y="1646"/>
                    </a:lnTo>
                    <a:cubicBezTo>
                      <a:pt x="128" y="2237"/>
                      <a:pt x="300" y="2816"/>
                      <a:pt x="503" y="3381"/>
                    </a:cubicBezTo>
                    <a:cubicBezTo>
                      <a:pt x="636" y="3762"/>
                      <a:pt x="776" y="4137"/>
                      <a:pt x="929" y="4512"/>
                    </a:cubicBezTo>
                    <a:cubicBezTo>
                      <a:pt x="954" y="4582"/>
                      <a:pt x="986" y="4671"/>
                      <a:pt x="1062" y="4703"/>
                    </a:cubicBezTo>
                    <a:cubicBezTo>
                      <a:pt x="1076" y="4708"/>
                      <a:pt x="1088" y="4711"/>
                      <a:pt x="1099" y="4711"/>
                    </a:cubicBezTo>
                    <a:cubicBezTo>
                      <a:pt x="1163" y="4711"/>
                      <a:pt x="1179" y="4623"/>
                      <a:pt x="1196" y="4563"/>
                    </a:cubicBezTo>
                    <a:cubicBezTo>
                      <a:pt x="1246" y="4366"/>
                      <a:pt x="1278" y="4169"/>
                      <a:pt x="1291" y="3966"/>
                    </a:cubicBezTo>
                    <a:cubicBezTo>
                      <a:pt x="1291" y="3959"/>
                      <a:pt x="1297" y="3947"/>
                      <a:pt x="1304" y="3940"/>
                    </a:cubicBezTo>
                    <a:cubicBezTo>
                      <a:pt x="1266" y="3883"/>
                      <a:pt x="1221" y="3826"/>
                      <a:pt x="1183" y="3769"/>
                    </a:cubicBezTo>
                    <a:cubicBezTo>
                      <a:pt x="1094" y="3629"/>
                      <a:pt x="1018" y="3483"/>
                      <a:pt x="954" y="3330"/>
                    </a:cubicBezTo>
                    <a:cubicBezTo>
                      <a:pt x="821" y="3013"/>
                      <a:pt x="713" y="2688"/>
                      <a:pt x="630" y="2358"/>
                    </a:cubicBezTo>
                    <a:cubicBezTo>
                      <a:pt x="535" y="2002"/>
                      <a:pt x="471" y="1646"/>
                      <a:pt x="427" y="1290"/>
                    </a:cubicBezTo>
                    <a:cubicBezTo>
                      <a:pt x="370" y="858"/>
                      <a:pt x="344" y="426"/>
                      <a:pt x="3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39"/>
              <p:cNvSpPr/>
              <p:nvPr/>
            </p:nvSpPr>
            <p:spPr>
              <a:xfrm>
                <a:off x="601650" y="3739539"/>
                <a:ext cx="222260" cy="683455"/>
              </a:xfrm>
              <a:custGeom>
                <a:rect b="b" l="l" r="r" t="t"/>
                <a:pathLst>
                  <a:path extrusionOk="0" h="3853" w="1253">
                    <a:moveTo>
                      <a:pt x="0" y="0"/>
                    </a:moveTo>
                    <a:lnTo>
                      <a:pt x="0" y="0"/>
                    </a:lnTo>
                    <a:cubicBezTo>
                      <a:pt x="7" y="775"/>
                      <a:pt x="115" y="1544"/>
                      <a:pt x="325" y="2288"/>
                    </a:cubicBezTo>
                    <a:cubicBezTo>
                      <a:pt x="407" y="2599"/>
                      <a:pt x="515" y="2904"/>
                      <a:pt x="655" y="3203"/>
                    </a:cubicBezTo>
                    <a:cubicBezTo>
                      <a:pt x="725" y="3343"/>
                      <a:pt x="801" y="3482"/>
                      <a:pt x="890" y="3610"/>
                    </a:cubicBezTo>
                    <a:cubicBezTo>
                      <a:pt x="935" y="3673"/>
                      <a:pt x="985" y="3730"/>
                      <a:pt x="1036" y="3788"/>
                    </a:cubicBezTo>
                    <a:cubicBezTo>
                      <a:pt x="1055" y="3813"/>
                      <a:pt x="1087" y="3845"/>
                      <a:pt x="1125" y="3851"/>
                    </a:cubicBezTo>
                    <a:cubicBezTo>
                      <a:pt x="1128" y="3852"/>
                      <a:pt x="1131" y="3853"/>
                      <a:pt x="1134" y="3853"/>
                    </a:cubicBezTo>
                    <a:cubicBezTo>
                      <a:pt x="1157" y="3853"/>
                      <a:pt x="1158" y="3804"/>
                      <a:pt x="1163" y="3781"/>
                    </a:cubicBezTo>
                    <a:cubicBezTo>
                      <a:pt x="1227" y="3432"/>
                      <a:pt x="1252" y="3076"/>
                      <a:pt x="1240" y="2726"/>
                    </a:cubicBezTo>
                    <a:cubicBezTo>
                      <a:pt x="1208" y="2015"/>
                      <a:pt x="1081" y="1315"/>
                      <a:pt x="966" y="616"/>
                    </a:cubicBezTo>
                    <a:cubicBezTo>
                      <a:pt x="941" y="477"/>
                      <a:pt x="916" y="330"/>
                      <a:pt x="884" y="191"/>
                    </a:cubicBezTo>
                    <a:lnTo>
                      <a:pt x="884" y="191"/>
                    </a:lnTo>
                    <a:cubicBezTo>
                      <a:pt x="896" y="400"/>
                      <a:pt x="884" y="616"/>
                      <a:pt x="846" y="833"/>
                    </a:cubicBezTo>
                    <a:cubicBezTo>
                      <a:pt x="833" y="909"/>
                      <a:pt x="801" y="979"/>
                      <a:pt x="750" y="1042"/>
                    </a:cubicBezTo>
                    <a:cubicBezTo>
                      <a:pt x="720" y="1062"/>
                      <a:pt x="686" y="1071"/>
                      <a:pt x="652" y="1071"/>
                    </a:cubicBezTo>
                    <a:cubicBezTo>
                      <a:pt x="609" y="1071"/>
                      <a:pt x="566" y="1055"/>
                      <a:pt x="534" y="1023"/>
                    </a:cubicBezTo>
                    <a:cubicBezTo>
                      <a:pt x="458" y="960"/>
                      <a:pt x="388" y="883"/>
                      <a:pt x="344" y="801"/>
                    </a:cubicBezTo>
                    <a:cubicBezTo>
                      <a:pt x="286" y="712"/>
                      <a:pt x="236" y="616"/>
                      <a:pt x="191" y="527"/>
                    </a:cubicBezTo>
                    <a:cubicBezTo>
                      <a:pt x="109" y="356"/>
                      <a:pt x="45" y="18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39"/>
              <p:cNvSpPr/>
              <p:nvPr/>
            </p:nvSpPr>
            <p:spPr>
              <a:xfrm>
                <a:off x="757211" y="3640205"/>
                <a:ext cx="129844" cy="607180"/>
              </a:xfrm>
              <a:custGeom>
                <a:rect b="b" l="l" r="r" t="t"/>
                <a:pathLst>
                  <a:path extrusionOk="0" h="3423" w="732">
                    <a:moveTo>
                      <a:pt x="0" y="1"/>
                    </a:moveTo>
                    <a:lnTo>
                      <a:pt x="0" y="1"/>
                    </a:lnTo>
                    <a:cubicBezTo>
                      <a:pt x="128" y="496"/>
                      <a:pt x="210" y="1005"/>
                      <a:pt x="293" y="1513"/>
                    </a:cubicBezTo>
                    <a:cubicBezTo>
                      <a:pt x="394" y="2066"/>
                      <a:pt x="464" y="2632"/>
                      <a:pt x="490" y="3197"/>
                    </a:cubicBezTo>
                    <a:cubicBezTo>
                      <a:pt x="496" y="3204"/>
                      <a:pt x="502" y="3216"/>
                      <a:pt x="502" y="3223"/>
                    </a:cubicBezTo>
                    <a:cubicBezTo>
                      <a:pt x="496" y="3274"/>
                      <a:pt x="502" y="3324"/>
                      <a:pt x="515" y="3369"/>
                    </a:cubicBezTo>
                    <a:cubicBezTo>
                      <a:pt x="526" y="3396"/>
                      <a:pt x="559" y="3423"/>
                      <a:pt x="589" y="3423"/>
                    </a:cubicBezTo>
                    <a:cubicBezTo>
                      <a:pt x="594" y="3423"/>
                      <a:pt x="599" y="3422"/>
                      <a:pt x="604" y="3420"/>
                    </a:cubicBezTo>
                    <a:cubicBezTo>
                      <a:pt x="630" y="3401"/>
                      <a:pt x="636" y="3350"/>
                      <a:pt x="642" y="3324"/>
                    </a:cubicBezTo>
                    <a:cubicBezTo>
                      <a:pt x="655" y="3274"/>
                      <a:pt x="668" y="3223"/>
                      <a:pt x="674" y="3172"/>
                    </a:cubicBezTo>
                    <a:cubicBezTo>
                      <a:pt x="712" y="2988"/>
                      <a:pt x="731" y="2797"/>
                      <a:pt x="731" y="2613"/>
                    </a:cubicBezTo>
                    <a:cubicBezTo>
                      <a:pt x="725" y="2263"/>
                      <a:pt x="699" y="1920"/>
                      <a:pt x="636" y="1583"/>
                    </a:cubicBezTo>
                    <a:cubicBezTo>
                      <a:pt x="591" y="1272"/>
                      <a:pt x="541" y="967"/>
                      <a:pt x="477" y="655"/>
                    </a:cubicBezTo>
                    <a:cubicBezTo>
                      <a:pt x="464" y="598"/>
                      <a:pt x="452" y="541"/>
                      <a:pt x="439" y="484"/>
                    </a:cubicBezTo>
                    <a:cubicBezTo>
                      <a:pt x="420" y="503"/>
                      <a:pt x="407" y="522"/>
                      <a:pt x="413" y="547"/>
                    </a:cubicBezTo>
                    <a:cubicBezTo>
                      <a:pt x="426" y="636"/>
                      <a:pt x="413" y="725"/>
                      <a:pt x="388" y="808"/>
                    </a:cubicBezTo>
                    <a:cubicBezTo>
                      <a:pt x="223" y="579"/>
                      <a:pt x="108" y="325"/>
                      <a:pt x="45" y="52"/>
                    </a:cubicBezTo>
                    <a:cubicBezTo>
                      <a:pt x="39" y="26"/>
                      <a:pt x="19" y="7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39"/>
              <p:cNvSpPr/>
              <p:nvPr/>
            </p:nvSpPr>
            <p:spPr>
              <a:xfrm>
                <a:off x="59402" y="1505071"/>
                <a:ext cx="716093" cy="496494"/>
              </a:xfrm>
              <a:custGeom>
                <a:rect b="b" l="l" r="r" t="t"/>
                <a:pathLst>
                  <a:path extrusionOk="0" h="2799" w="4037">
                    <a:moveTo>
                      <a:pt x="3031" y="1"/>
                    </a:moveTo>
                    <a:cubicBezTo>
                      <a:pt x="2161" y="1"/>
                      <a:pt x="1327" y="354"/>
                      <a:pt x="725" y="980"/>
                    </a:cubicBezTo>
                    <a:cubicBezTo>
                      <a:pt x="395" y="1324"/>
                      <a:pt x="153" y="1737"/>
                      <a:pt x="20" y="2194"/>
                    </a:cubicBezTo>
                    <a:cubicBezTo>
                      <a:pt x="0" y="2243"/>
                      <a:pt x="40" y="2302"/>
                      <a:pt x="89" y="2302"/>
                    </a:cubicBezTo>
                    <a:cubicBezTo>
                      <a:pt x="104" y="2302"/>
                      <a:pt x="119" y="2297"/>
                      <a:pt x="134" y="2283"/>
                    </a:cubicBezTo>
                    <a:cubicBezTo>
                      <a:pt x="357" y="2080"/>
                      <a:pt x="611" y="1908"/>
                      <a:pt x="884" y="1787"/>
                    </a:cubicBezTo>
                    <a:lnTo>
                      <a:pt x="884" y="1787"/>
                    </a:lnTo>
                    <a:lnTo>
                      <a:pt x="814" y="1889"/>
                    </a:lnTo>
                    <a:cubicBezTo>
                      <a:pt x="789" y="1940"/>
                      <a:pt x="827" y="2010"/>
                      <a:pt x="884" y="2010"/>
                    </a:cubicBezTo>
                    <a:lnTo>
                      <a:pt x="1393" y="1965"/>
                    </a:lnTo>
                    <a:lnTo>
                      <a:pt x="1393" y="1965"/>
                    </a:lnTo>
                    <a:cubicBezTo>
                      <a:pt x="1335" y="2099"/>
                      <a:pt x="1304" y="2251"/>
                      <a:pt x="1297" y="2398"/>
                    </a:cubicBezTo>
                    <a:cubicBezTo>
                      <a:pt x="1297" y="2442"/>
                      <a:pt x="1335" y="2480"/>
                      <a:pt x="1380" y="2480"/>
                    </a:cubicBezTo>
                    <a:cubicBezTo>
                      <a:pt x="1437" y="2474"/>
                      <a:pt x="1501" y="2461"/>
                      <a:pt x="1558" y="2436"/>
                    </a:cubicBezTo>
                    <a:lnTo>
                      <a:pt x="1558" y="2436"/>
                    </a:lnTo>
                    <a:cubicBezTo>
                      <a:pt x="1539" y="2467"/>
                      <a:pt x="1526" y="2506"/>
                      <a:pt x="1520" y="2537"/>
                    </a:cubicBezTo>
                    <a:lnTo>
                      <a:pt x="1501" y="2588"/>
                    </a:lnTo>
                    <a:lnTo>
                      <a:pt x="1475" y="2652"/>
                    </a:lnTo>
                    <a:cubicBezTo>
                      <a:pt x="1469" y="2664"/>
                      <a:pt x="1469" y="2677"/>
                      <a:pt x="1475" y="2696"/>
                    </a:cubicBezTo>
                    <a:cubicBezTo>
                      <a:pt x="1475" y="2703"/>
                      <a:pt x="1469" y="2715"/>
                      <a:pt x="1469" y="2722"/>
                    </a:cubicBezTo>
                    <a:cubicBezTo>
                      <a:pt x="1451" y="2757"/>
                      <a:pt x="1483" y="2799"/>
                      <a:pt x="1519" y="2799"/>
                    </a:cubicBezTo>
                    <a:cubicBezTo>
                      <a:pt x="1521" y="2799"/>
                      <a:pt x="1523" y="2798"/>
                      <a:pt x="1526" y="2798"/>
                    </a:cubicBezTo>
                    <a:cubicBezTo>
                      <a:pt x="1799" y="2760"/>
                      <a:pt x="2053" y="2633"/>
                      <a:pt x="2250" y="2442"/>
                    </a:cubicBezTo>
                    <a:cubicBezTo>
                      <a:pt x="2314" y="2404"/>
                      <a:pt x="2378" y="2366"/>
                      <a:pt x="2441" y="2328"/>
                    </a:cubicBezTo>
                    <a:cubicBezTo>
                      <a:pt x="2447" y="2331"/>
                      <a:pt x="2454" y="2332"/>
                      <a:pt x="2460" y="2332"/>
                    </a:cubicBezTo>
                    <a:cubicBezTo>
                      <a:pt x="2466" y="2332"/>
                      <a:pt x="2473" y="2331"/>
                      <a:pt x="2479" y="2328"/>
                    </a:cubicBezTo>
                    <a:cubicBezTo>
                      <a:pt x="2854" y="2188"/>
                      <a:pt x="3191" y="1965"/>
                      <a:pt x="3471" y="1679"/>
                    </a:cubicBezTo>
                    <a:cubicBezTo>
                      <a:pt x="3486" y="1701"/>
                      <a:pt x="3506" y="1713"/>
                      <a:pt x="3531" y="1713"/>
                    </a:cubicBezTo>
                    <a:cubicBezTo>
                      <a:pt x="3536" y="1713"/>
                      <a:pt x="3541" y="1712"/>
                      <a:pt x="3547" y="1711"/>
                    </a:cubicBezTo>
                    <a:cubicBezTo>
                      <a:pt x="3648" y="1692"/>
                      <a:pt x="3725" y="1616"/>
                      <a:pt x="3737" y="1521"/>
                    </a:cubicBezTo>
                    <a:cubicBezTo>
                      <a:pt x="3750" y="1463"/>
                      <a:pt x="3756" y="1406"/>
                      <a:pt x="3763" y="1349"/>
                    </a:cubicBezTo>
                    <a:cubicBezTo>
                      <a:pt x="3769" y="1298"/>
                      <a:pt x="3788" y="1241"/>
                      <a:pt x="3820" y="1197"/>
                    </a:cubicBezTo>
                    <a:cubicBezTo>
                      <a:pt x="3884" y="1120"/>
                      <a:pt x="3934" y="1031"/>
                      <a:pt x="3985" y="942"/>
                    </a:cubicBezTo>
                    <a:cubicBezTo>
                      <a:pt x="4023" y="853"/>
                      <a:pt x="4036" y="758"/>
                      <a:pt x="4030" y="663"/>
                    </a:cubicBezTo>
                    <a:cubicBezTo>
                      <a:pt x="3998" y="472"/>
                      <a:pt x="3896" y="294"/>
                      <a:pt x="3737" y="186"/>
                    </a:cubicBezTo>
                    <a:cubicBezTo>
                      <a:pt x="3553" y="65"/>
                      <a:pt x="3337" y="2"/>
                      <a:pt x="3121" y="2"/>
                    </a:cubicBezTo>
                    <a:cubicBezTo>
                      <a:pt x="3091" y="1"/>
                      <a:pt x="3061" y="1"/>
                      <a:pt x="30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39"/>
              <p:cNvSpPr/>
              <p:nvPr/>
            </p:nvSpPr>
            <p:spPr>
              <a:xfrm>
                <a:off x="510300" y="1710478"/>
                <a:ext cx="43104" cy="42927"/>
              </a:xfrm>
              <a:custGeom>
                <a:rect b="b" l="l" r="r" t="t"/>
                <a:pathLst>
                  <a:path extrusionOk="0" h="242" w="243">
                    <a:moveTo>
                      <a:pt x="96" y="0"/>
                    </a:moveTo>
                    <a:cubicBezTo>
                      <a:pt x="83" y="7"/>
                      <a:pt x="71" y="7"/>
                      <a:pt x="58" y="19"/>
                    </a:cubicBezTo>
                    <a:cubicBezTo>
                      <a:pt x="45" y="26"/>
                      <a:pt x="33" y="32"/>
                      <a:pt x="26" y="45"/>
                    </a:cubicBezTo>
                    <a:cubicBezTo>
                      <a:pt x="20" y="51"/>
                      <a:pt x="13" y="58"/>
                      <a:pt x="7" y="70"/>
                    </a:cubicBezTo>
                    <a:cubicBezTo>
                      <a:pt x="7" y="77"/>
                      <a:pt x="1" y="89"/>
                      <a:pt x="1" y="96"/>
                    </a:cubicBezTo>
                    <a:cubicBezTo>
                      <a:pt x="1" y="96"/>
                      <a:pt x="1" y="102"/>
                      <a:pt x="1" y="108"/>
                    </a:cubicBezTo>
                    <a:cubicBezTo>
                      <a:pt x="1" y="115"/>
                      <a:pt x="1" y="127"/>
                      <a:pt x="1" y="140"/>
                    </a:cubicBezTo>
                    <a:cubicBezTo>
                      <a:pt x="1" y="153"/>
                      <a:pt x="7" y="159"/>
                      <a:pt x="13" y="172"/>
                    </a:cubicBezTo>
                    <a:cubicBezTo>
                      <a:pt x="13" y="185"/>
                      <a:pt x="20" y="191"/>
                      <a:pt x="26" y="197"/>
                    </a:cubicBezTo>
                    <a:cubicBezTo>
                      <a:pt x="39" y="210"/>
                      <a:pt x="45" y="216"/>
                      <a:pt x="52" y="223"/>
                    </a:cubicBezTo>
                    <a:cubicBezTo>
                      <a:pt x="71" y="229"/>
                      <a:pt x="83" y="235"/>
                      <a:pt x="102" y="242"/>
                    </a:cubicBezTo>
                    <a:lnTo>
                      <a:pt x="134" y="242"/>
                    </a:lnTo>
                    <a:cubicBezTo>
                      <a:pt x="191" y="235"/>
                      <a:pt x="230" y="191"/>
                      <a:pt x="242" y="140"/>
                    </a:cubicBezTo>
                    <a:cubicBezTo>
                      <a:pt x="242" y="134"/>
                      <a:pt x="242" y="127"/>
                      <a:pt x="242" y="127"/>
                    </a:cubicBezTo>
                    <a:cubicBezTo>
                      <a:pt x="242" y="115"/>
                      <a:pt x="242" y="108"/>
                      <a:pt x="236" y="96"/>
                    </a:cubicBezTo>
                    <a:cubicBezTo>
                      <a:pt x="236" y="83"/>
                      <a:pt x="230" y="64"/>
                      <a:pt x="217" y="51"/>
                    </a:cubicBezTo>
                    <a:cubicBezTo>
                      <a:pt x="210" y="45"/>
                      <a:pt x="204" y="32"/>
                      <a:pt x="198" y="26"/>
                    </a:cubicBezTo>
                    <a:cubicBezTo>
                      <a:pt x="185" y="19"/>
                      <a:pt x="179" y="13"/>
                      <a:pt x="166" y="7"/>
                    </a:cubicBezTo>
                    <a:cubicBezTo>
                      <a:pt x="160" y="7"/>
                      <a:pt x="153" y="0"/>
                      <a:pt x="1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39"/>
              <p:cNvSpPr/>
              <p:nvPr/>
            </p:nvSpPr>
            <p:spPr>
              <a:xfrm>
                <a:off x="65078" y="1900986"/>
                <a:ext cx="143857" cy="293568"/>
              </a:xfrm>
              <a:custGeom>
                <a:rect b="b" l="l" r="r" t="t"/>
                <a:pathLst>
                  <a:path extrusionOk="0" h="1655" w="811">
                    <a:moveTo>
                      <a:pt x="179" y="1"/>
                    </a:moveTo>
                    <a:cubicBezTo>
                      <a:pt x="169" y="1"/>
                      <a:pt x="158" y="7"/>
                      <a:pt x="153" y="19"/>
                    </a:cubicBezTo>
                    <a:cubicBezTo>
                      <a:pt x="90" y="172"/>
                      <a:pt x="45" y="337"/>
                      <a:pt x="26" y="502"/>
                    </a:cubicBezTo>
                    <a:cubicBezTo>
                      <a:pt x="7" y="668"/>
                      <a:pt x="1" y="839"/>
                      <a:pt x="13" y="1004"/>
                    </a:cubicBezTo>
                    <a:cubicBezTo>
                      <a:pt x="13" y="1023"/>
                      <a:pt x="32" y="1043"/>
                      <a:pt x="51" y="1043"/>
                    </a:cubicBezTo>
                    <a:cubicBezTo>
                      <a:pt x="51" y="1087"/>
                      <a:pt x="51" y="1131"/>
                      <a:pt x="58" y="1170"/>
                    </a:cubicBezTo>
                    <a:lnTo>
                      <a:pt x="58" y="1271"/>
                    </a:lnTo>
                    <a:cubicBezTo>
                      <a:pt x="58" y="1297"/>
                      <a:pt x="70" y="1309"/>
                      <a:pt x="90" y="1316"/>
                    </a:cubicBezTo>
                    <a:lnTo>
                      <a:pt x="109" y="1354"/>
                    </a:lnTo>
                    <a:cubicBezTo>
                      <a:pt x="115" y="1379"/>
                      <a:pt x="140" y="1392"/>
                      <a:pt x="166" y="1392"/>
                    </a:cubicBezTo>
                    <a:cubicBezTo>
                      <a:pt x="166" y="1417"/>
                      <a:pt x="172" y="1437"/>
                      <a:pt x="179" y="1462"/>
                    </a:cubicBezTo>
                    <a:cubicBezTo>
                      <a:pt x="187" y="1482"/>
                      <a:pt x="205" y="1495"/>
                      <a:pt x="225" y="1495"/>
                    </a:cubicBezTo>
                    <a:cubicBezTo>
                      <a:pt x="237" y="1495"/>
                      <a:pt x="249" y="1490"/>
                      <a:pt x="261" y="1481"/>
                    </a:cubicBezTo>
                    <a:lnTo>
                      <a:pt x="261" y="1481"/>
                    </a:lnTo>
                    <a:cubicBezTo>
                      <a:pt x="255" y="1532"/>
                      <a:pt x="261" y="1576"/>
                      <a:pt x="274" y="1621"/>
                    </a:cubicBezTo>
                    <a:cubicBezTo>
                      <a:pt x="283" y="1644"/>
                      <a:pt x="301" y="1654"/>
                      <a:pt x="320" y="1654"/>
                    </a:cubicBezTo>
                    <a:cubicBezTo>
                      <a:pt x="342" y="1654"/>
                      <a:pt x="365" y="1641"/>
                      <a:pt x="376" y="1621"/>
                    </a:cubicBezTo>
                    <a:cubicBezTo>
                      <a:pt x="484" y="1411"/>
                      <a:pt x="617" y="1220"/>
                      <a:pt x="770" y="1043"/>
                    </a:cubicBezTo>
                    <a:cubicBezTo>
                      <a:pt x="811" y="1001"/>
                      <a:pt x="768" y="951"/>
                      <a:pt x="723" y="951"/>
                    </a:cubicBezTo>
                    <a:cubicBezTo>
                      <a:pt x="713" y="951"/>
                      <a:pt x="703" y="954"/>
                      <a:pt x="693" y="960"/>
                    </a:cubicBezTo>
                    <a:cubicBezTo>
                      <a:pt x="636" y="1004"/>
                      <a:pt x="579" y="1043"/>
                      <a:pt x="528" y="1093"/>
                    </a:cubicBezTo>
                    <a:cubicBezTo>
                      <a:pt x="534" y="1081"/>
                      <a:pt x="541" y="1068"/>
                      <a:pt x="547" y="1055"/>
                    </a:cubicBezTo>
                    <a:cubicBezTo>
                      <a:pt x="553" y="1023"/>
                      <a:pt x="541" y="992"/>
                      <a:pt x="509" y="979"/>
                    </a:cubicBezTo>
                    <a:cubicBezTo>
                      <a:pt x="497" y="970"/>
                      <a:pt x="484" y="965"/>
                      <a:pt x="471" y="965"/>
                    </a:cubicBezTo>
                    <a:cubicBezTo>
                      <a:pt x="448" y="965"/>
                      <a:pt x="426" y="978"/>
                      <a:pt x="414" y="998"/>
                    </a:cubicBezTo>
                    <a:lnTo>
                      <a:pt x="395" y="1030"/>
                    </a:lnTo>
                    <a:cubicBezTo>
                      <a:pt x="376" y="1043"/>
                      <a:pt x="356" y="1055"/>
                      <a:pt x="337" y="1074"/>
                    </a:cubicBezTo>
                    <a:cubicBezTo>
                      <a:pt x="344" y="1062"/>
                      <a:pt x="344" y="1043"/>
                      <a:pt x="350" y="1030"/>
                    </a:cubicBezTo>
                    <a:cubicBezTo>
                      <a:pt x="363" y="1011"/>
                      <a:pt x="356" y="985"/>
                      <a:pt x="344" y="973"/>
                    </a:cubicBezTo>
                    <a:cubicBezTo>
                      <a:pt x="363" y="903"/>
                      <a:pt x="376" y="826"/>
                      <a:pt x="376" y="750"/>
                    </a:cubicBezTo>
                    <a:cubicBezTo>
                      <a:pt x="383" y="716"/>
                      <a:pt x="356" y="695"/>
                      <a:pt x="328" y="695"/>
                    </a:cubicBezTo>
                    <a:cubicBezTo>
                      <a:pt x="310" y="695"/>
                      <a:pt x="290" y="704"/>
                      <a:pt x="280" y="725"/>
                    </a:cubicBezTo>
                    <a:cubicBezTo>
                      <a:pt x="255" y="782"/>
                      <a:pt x="229" y="839"/>
                      <a:pt x="204" y="896"/>
                    </a:cubicBezTo>
                    <a:lnTo>
                      <a:pt x="204" y="858"/>
                    </a:lnTo>
                    <a:cubicBezTo>
                      <a:pt x="210" y="744"/>
                      <a:pt x="217" y="623"/>
                      <a:pt x="223" y="509"/>
                    </a:cubicBezTo>
                    <a:cubicBezTo>
                      <a:pt x="223" y="484"/>
                      <a:pt x="204" y="467"/>
                      <a:pt x="184" y="467"/>
                    </a:cubicBezTo>
                    <a:cubicBezTo>
                      <a:pt x="173" y="467"/>
                      <a:pt x="162" y="472"/>
                      <a:pt x="153" y="483"/>
                    </a:cubicBezTo>
                    <a:cubicBezTo>
                      <a:pt x="140" y="496"/>
                      <a:pt x="121" y="515"/>
                      <a:pt x="115" y="540"/>
                    </a:cubicBezTo>
                    <a:lnTo>
                      <a:pt x="115" y="502"/>
                    </a:lnTo>
                    <a:cubicBezTo>
                      <a:pt x="134" y="343"/>
                      <a:pt x="166" y="185"/>
                      <a:pt x="204" y="32"/>
                    </a:cubicBezTo>
                    <a:cubicBezTo>
                      <a:pt x="208" y="13"/>
                      <a:pt x="193" y="1"/>
                      <a:pt x="1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39"/>
              <p:cNvSpPr/>
              <p:nvPr/>
            </p:nvSpPr>
            <p:spPr>
              <a:xfrm>
                <a:off x="76076" y="1335141"/>
                <a:ext cx="644076" cy="398401"/>
              </a:xfrm>
              <a:custGeom>
                <a:rect b="b" l="l" r="r" t="t"/>
                <a:pathLst>
                  <a:path extrusionOk="0" h="2246" w="3631">
                    <a:moveTo>
                      <a:pt x="2416" y="1"/>
                    </a:moveTo>
                    <a:cubicBezTo>
                      <a:pt x="2369" y="1"/>
                      <a:pt x="2333" y="66"/>
                      <a:pt x="2379" y="102"/>
                    </a:cubicBezTo>
                    <a:lnTo>
                      <a:pt x="2385" y="115"/>
                    </a:lnTo>
                    <a:cubicBezTo>
                      <a:pt x="2379" y="127"/>
                      <a:pt x="2385" y="146"/>
                      <a:pt x="2398" y="159"/>
                    </a:cubicBezTo>
                    <a:lnTo>
                      <a:pt x="2442" y="210"/>
                    </a:lnTo>
                    <a:cubicBezTo>
                      <a:pt x="2436" y="216"/>
                      <a:pt x="2430" y="229"/>
                      <a:pt x="2423" y="235"/>
                    </a:cubicBezTo>
                    <a:lnTo>
                      <a:pt x="2334" y="178"/>
                    </a:lnTo>
                    <a:cubicBezTo>
                      <a:pt x="2330" y="176"/>
                      <a:pt x="2326" y="176"/>
                      <a:pt x="2321" y="176"/>
                    </a:cubicBezTo>
                    <a:cubicBezTo>
                      <a:pt x="2295" y="176"/>
                      <a:pt x="2274" y="206"/>
                      <a:pt x="2296" y="223"/>
                    </a:cubicBezTo>
                    <a:cubicBezTo>
                      <a:pt x="2417" y="312"/>
                      <a:pt x="2525" y="413"/>
                      <a:pt x="2639" y="515"/>
                    </a:cubicBezTo>
                    <a:cubicBezTo>
                      <a:pt x="2747" y="610"/>
                      <a:pt x="2849" y="718"/>
                      <a:pt x="2951" y="833"/>
                    </a:cubicBezTo>
                    <a:cubicBezTo>
                      <a:pt x="2925" y="820"/>
                      <a:pt x="2906" y="807"/>
                      <a:pt x="2887" y="795"/>
                    </a:cubicBezTo>
                    <a:cubicBezTo>
                      <a:pt x="2862" y="782"/>
                      <a:pt x="2849" y="776"/>
                      <a:pt x="2830" y="763"/>
                    </a:cubicBezTo>
                    <a:cubicBezTo>
                      <a:pt x="2792" y="731"/>
                      <a:pt x="2754" y="693"/>
                      <a:pt x="2716" y="661"/>
                    </a:cubicBezTo>
                    <a:cubicBezTo>
                      <a:pt x="2589" y="553"/>
                      <a:pt x="2436" y="477"/>
                      <a:pt x="2277" y="426"/>
                    </a:cubicBezTo>
                    <a:cubicBezTo>
                      <a:pt x="2264" y="426"/>
                      <a:pt x="2252" y="426"/>
                      <a:pt x="2239" y="439"/>
                    </a:cubicBezTo>
                    <a:cubicBezTo>
                      <a:pt x="2087" y="356"/>
                      <a:pt x="1921" y="293"/>
                      <a:pt x="1750" y="248"/>
                    </a:cubicBezTo>
                    <a:cubicBezTo>
                      <a:pt x="1747" y="247"/>
                      <a:pt x="1745" y="247"/>
                      <a:pt x="1742" y="247"/>
                    </a:cubicBezTo>
                    <a:cubicBezTo>
                      <a:pt x="1726" y="247"/>
                      <a:pt x="1712" y="263"/>
                      <a:pt x="1718" y="280"/>
                    </a:cubicBezTo>
                    <a:cubicBezTo>
                      <a:pt x="1578" y="235"/>
                      <a:pt x="1438" y="216"/>
                      <a:pt x="1299" y="216"/>
                    </a:cubicBezTo>
                    <a:cubicBezTo>
                      <a:pt x="1260" y="216"/>
                      <a:pt x="1267" y="273"/>
                      <a:pt x="1299" y="280"/>
                    </a:cubicBezTo>
                    <a:cubicBezTo>
                      <a:pt x="1356" y="293"/>
                      <a:pt x="1407" y="299"/>
                      <a:pt x="1464" y="318"/>
                    </a:cubicBezTo>
                    <a:cubicBezTo>
                      <a:pt x="1407" y="305"/>
                      <a:pt x="1349" y="299"/>
                      <a:pt x="1292" y="293"/>
                    </a:cubicBezTo>
                    <a:cubicBezTo>
                      <a:pt x="1235" y="293"/>
                      <a:pt x="1159" y="286"/>
                      <a:pt x="1089" y="286"/>
                    </a:cubicBezTo>
                    <a:cubicBezTo>
                      <a:pt x="1025" y="286"/>
                      <a:pt x="955" y="293"/>
                      <a:pt x="885" y="312"/>
                    </a:cubicBezTo>
                    <a:cubicBezTo>
                      <a:pt x="822" y="312"/>
                      <a:pt x="758" y="318"/>
                      <a:pt x="701" y="337"/>
                    </a:cubicBezTo>
                    <a:cubicBezTo>
                      <a:pt x="657" y="356"/>
                      <a:pt x="644" y="413"/>
                      <a:pt x="682" y="445"/>
                    </a:cubicBezTo>
                    <a:lnTo>
                      <a:pt x="631" y="458"/>
                    </a:lnTo>
                    <a:cubicBezTo>
                      <a:pt x="606" y="458"/>
                      <a:pt x="593" y="496"/>
                      <a:pt x="619" y="515"/>
                    </a:cubicBezTo>
                    <a:cubicBezTo>
                      <a:pt x="606" y="515"/>
                      <a:pt x="593" y="521"/>
                      <a:pt x="580" y="528"/>
                    </a:cubicBezTo>
                    <a:cubicBezTo>
                      <a:pt x="568" y="540"/>
                      <a:pt x="555" y="559"/>
                      <a:pt x="568" y="585"/>
                    </a:cubicBezTo>
                    <a:cubicBezTo>
                      <a:pt x="498" y="591"/>
                      <a:pt x="428" y="604"/>
                      <a:pt x="358" y="623"/>
                    </a:cubicBezTo>
                    <a:cubicBezTo>
                      <a:pt x="267" y="641"/>
                      <a:pt x="286" y="770"/>
                      <a:pt x="371" y="770"/>
                    </a:cubicBezTo>
                    <a:cubicBezTo>
                      <a:pt x="375" y="770"/>
                      <a:pt x="379" y="770"/>
                      <a:pt x="383" y="769"/>
                    </a:cubicBezTo>
                    <a:cubicBezTo>
                      <a:pt x="612" y="756"/>
                      <a:pt x="841" y="750"/>
                      <a:pt x="1070" y="744"/>
                    </a:cubicBezTo>
                    <a:lnTo>
                      <a:pt x="1070" y="744"/>
                    </a:lnTo>
                    <a:cubicBezTo>
                      <a:pt x="974" y="756"/>
                      <a:pt x="873" y="782"/>
                      <a:pt x="777" y="807"/>
                    </a:cubicBezTo>
                    <a:cubicBezTo>
                      <a:pt x="739" y="814"/>
                      <a:pt x="746" y="864"/>
                      <a:pt x="784" y="864"/>
                    </a:cubicBezTo>
                    <a:cubicBezTo>
                      <a:pt x="1025" y="833"/>
                      <a:pt x="1260" y="814"/>
                      <a:pt x="1502" y="814"/>
                    </a:cubicBezTo>
                    <a:cubicBezTo>
                      <a:pt x="1445" y="826"/>
                      <a:pt x="1387" y="833"/>
                      <a:pt x="1337" y="852"/>
                    </a:cubicBezTo>
                    <a:cubicBezTo>
                      <a:pt x="1300" y="858"/>
                      <a:pt x="1304" y="916"/>
                      <a:pt x="1338" y="916"/>
                    </a:cubicBezTo>
                    <a:cubicBezTo>
                      <a:pt x="1339" y="916"/>
                      <a:pt x="1341" y="916"/>
                      <a:pt x="1343" y="915"/>
                    </a:cubicBezTo>
                    <a:cubicBezTo>
                      <a:pt x="1503" y="892"/>
                      <a:pt x="1663" y="881"/>
                      <a:pt x="1823" y="881"/>
                    </a:cubicBezTo>
                    <a:cubicBezTo>
                      <a:pt x="1930" y="881"/>
                      <a:pt x="2037" y="886"/>
                      <a:pt x="2144" y="896"/>
                    </a:cubicBezTo>
                    <a:lnTo>
                      <a:pt x="2182" y="909"/>
                    </a:lnTo>
                    <a:lnTo>
                      <a:pt x="2239" y="941"/>
                    </a:lnTo>
                    <a:lnTo>
                      <a:pt x="2220" y="941"/>
                    </a:lnTo>
                    <a:cubicBezTo>
                      <a:pt x="2169" y="941"/>
                      <a:pt x="2125" y="934"/>
                      <a:pt x="2074" y="928"/>
                    </a:cubicBezTo>
                    <a:cubicBezTo>
                      <a:pt x="2004" y="923"/>
                      <a:pt x="1935" y="920"/>
                      <a:pt x="1867" y="920"/>
                    </a:cubicBezTo>
                    <a:cubicBezTo>
                      <a:pt x="1595" y="920"/>
                      <a:pt x="1327" y="960"/>
                      <a:pt x="1063" y="1036"/>
                    </a:cubicBezTo>
                    <a:cubicBezTo>
                      <a:pt x="1027" y="1048"/>
                      <a:pt x="1043" y="1106"/>
                      <a:pt x="1083" y="1106"/>
                    </a:cubicBezTo>
                    <a:cubicBezTo>
                      <a:pt x="1085" y="1106"/>
                      <a:pt x="1087" y="1106"/>
                      <a:pt x="1089" y="1106"/>
                    </a:cubicBezTo>
                    <a:cubicBezTo>
                      <a:pt x="1127" y="1100"/>
                      <a:pt x="1184" y="1087"/>
                      <a:pt x="1235" y="1081"/>
                    </a:cubicBezTo>
                    <a:lnTo>
                      <a:pt x="1235" y="1081"/>
                    </a:lnTo>
                    <a:cubicBezTo>
                      <a:pt x="1114" y="1112"/>
                      <a:pt x="993" y="1150"/>
                      <a:pt x="879" y="1201"/>
                    </a:cubicBezTo>
                    <a:cubicBezTo>
                      <a:pt x="841" y="1220"/>
                      <a:pt x="860" y="1278"/>
                      <a:pt x="905" y="1278"/>
                    </a:cubicBezTo>
                    <a:lnTo>
                      <a:pt x="962" y="1258"/>
                    </a:lnTo>
                    <a:lnTo>
                      <a:pt x="962" y="1258"/>
                    </a:lnTo>
                    <a:cubicBezTo>
                      <a:pt x="892" y="1284"/>
                      <a:pt x="822" y="1309"/>
                      <a:pt x="752" y="1335"/>
                    </a:cubicBezTo>
                    <a:cubicBezTo>
                      <a:pt x="676" y="1360"/>
                      <a:pt x="599" y="1398"/>
                      <a:pt x="530" y="1443"/>
                    </a:cubicBezTo>
                    <a:cubicBezTo>
                      <a:pt x="511" y="1455"/>
                      <a:pt x="511" y="1487"/>
                      <a:pt x="530" y="1500"/>
                    </a:cubicBezTo>
                    <a:cubicBezTo>
                      <a:pt x="504" y="1506"/>
                      <a:pt x="472" y="1513"/>
                      <a:pt x="441" y="1513"/>
                    </a:cubicBezTo>
                    <a:cubicBezTo>
                      <a:pt x="409" y="1519"/>
                      <a:pt x="402" y="1564"/>
                      <a:pt x="434" y="1576"/>
                    </a:cubicBezTo>
                    <a:cubicBezTo>
                      <a:pt x="460" y="1583"/>
                      <a:pt x="479" y="1589"/>
                      <a:pt x="504" y="1589"/>
                    </a:cubicBezTo>
                    <a:cubicBezTo>
                      <a:pt x="460" y="1614"/>
                      <a:pt x="415" y="1646"/>
                      <a:pt x="371" y="1678"/>
                    </a:cubicBezTo>
                    <a:cubicBezTo>
                      <a:pt x="347" y="1696"/>
                      <a:pt x="362" y="1729"/>
                      <a:pt x="384" y="1729"/>
                    </a:cubicBezTo>
                    <a:cubicBezTo>
                      <a:pt x="386" y="1729"/>
                      <a:pt x="388" y="1729"/>
                      <a:pt x="390" y="1729"/>
                    </a:cubicBezTo>
                    <a:lnTo>
                      <a:pt x="390" y="1729"/>
                    </a:lnTo>
                    <a:cubicBezTo>
                      <a:pt x="307" y="1773"/>
                      <a:pt x="231" y="1830"/>
                      <a:pt x="161" y="1888"/>
                    </a:cubicBezTo>
                    <a:cubicBezTo>
                      <a:pt x="139" y="1909"/>
                      <a:pt x="155" y="1955"/>
                      <a:pt x="184" y="1955"/>
                    </a:cubicBezTo>
                    <a:cubicBezTo>
                      <a:pt x="189" y="1955"/>
                      <a:pt x="194" y="1954"/>
                      <a:pt x="199" y="1951"/>
                    </a:cubicBezTo>
                    <a:lnTo>
                      <a:pt x="275" y="1913"/>
                    </a:lnTo>
                    <a:lnTo>
                      <a:pt x="275" y="1913"/>
                    </a:lnTo>
                    <a:cubicBezTo>
                      <a:pt x="180" y="1996"/>
                      <a:pt x="91" y="2085"/>
                      <a:pt x="15" y="2193"/>
                    </a:cubicBezTo>
                    <a:cubicBezTo>
                      <a:pt x="0" y="2217"/>
                      <a:pt x="19" y="2245"/>
                      <a:pt x="47" y="2245"/>
                    </a:cubicBezTo>
                    <a:cubicBezTo>
                      <a:pt x="55" y="2245"/>
                      <a:pt x="63" y="2243"/>
                      <a:pt x="72" y="2237"/>
                    </a:cubicBezTo>
                    <a:cubicBezTo>
                      <a:pt x="225" y="2116"/>
                      <a:pt x="358" y="1977"/>
                      <a:pt x="517" y="1856"/>
                    </a:cubicBezTo>
                    <a:cubicBezTo>
                      <a:pt x="612" y="1780"/>
                      <a:pt x="708" y="1710"/>
                      <a:pt x="809" y="1646"/>
                    </a:cubicBezTo>
                    <a:cubicBezTo>
                      <a:pt x="911" y="1608"/>
                      <a:pt x="1013" y="1570"/>
                      <a:pt x="1121" y="1532"/>
                    </a:cubicBezTo>
                    <a:cubicBezTo>
                      <a:pt x="1279" y="1481"/>
                      <a:pt x="1445" y="1443"/>
                      <a:pt x="1616" y="1417"/>
                    </a:cubicBezTo>
                    <a:cubicBezTo>
                      <a:pt x="1693" y="1405"/>
                      <a:pt x="1775" y="1392"/>
                      <a:pt x="1851" y="1386"/>
                    </a:cubicBezTo>
                    <a:cubicBezTo>
                      <a:pt x="1940" y="1379"/>
                      <a:pt x="2023" y="1367"/>
                      <a:pt x="2099" y="1341"/>
                    </a:cubicBezTo>
                    <a:cubicBezTo>
                      <a:pt x="2131" y="1328"/>
                      <a:pt x="2131" y="1284"/>
                      <a:pt x="2099" y="1271"/>
                    </a:cubicBezTo>
                    <a:cubicBezTo>
                      <a:pt x="2080" y="1265"/>
                      <a:pt x="2061" y="1258"/>
                      <a:pt x="2042" y="1258"/>
                    </a:cubicBezTo>
                    <a:lnTo>
                      <a:pt x="2175" y="1258"/>
                    </a:lnTo>
                    <a:cubicBezTo>
                      <a:pt x="2207" y="1263"/>
                      <a:pt x="2239" y="1265"/>
                      <a:pt x="2270" y="1265"/>
                    </a:cubicBezTo>
                    <a:cubicBezTo>
                      <a:pt x="2327" y="1265"/>
                      <a:pt x="2383" y="1258"/>
                      <a:pt x="2436" y="1246"/>
                    </a:cubicBezTo>
                    <a:cubicBezTo>
                      <a:pt x="2461" y="1233"/>
                      <a:pt x="2474" y="1208"/>
                      <a:pt x="2468" y="1182"/>
                    </a:cubicBezTo>
                    <a:cubicBezTo>
                      <a:pt x="2506" y="1182"/>
                      <a:pt x="2550" y="1176"/>
                      <a:pt x="2595" y="1170"/>
                    </a:cubicBezTo>
                    <a:cubicBezTo>
                      <a:pt x="2652" y="1189"/>
                      <a:pt x="2716" y="1208"/>
                      <a:pt x="2779" y="1227"/>
                    </a:cubicBezTo>
                    <a:cubicBezTo>
                      <a:pt x="2811" y="1239"/>
                      <a:pt x="2849" y="1252"/>
                      <a:pt x="2881" y="1265"/>
                    </a:cubicBezTo>
                    <a:cubicBezTo>
                      <a:pt x="2900" y="1271"/>
                      <a:pt x="2919" y="1278"/>
                      <a:pt x="2938" y="1278"/>
                    </a:cubicBezTo>
                    <a:cubicBezTo>
                      <a:pt x="2951" y="1278"/>
                      <a:pt x="2963" y="1275"/>
                      <a:pt x="2976" y="1275"/>
                    </a:cubicBezTo>
                    <a:cubicBezTo>
                      <a:pt x="2983" y="1275"/>
                      <a:pt x="2989" y="1275"/>
                      <a:pt x="2995" y="1278"/>
                    </a:cubicBezTo>
                    <a:cubicBezTo>
                      <a:pt x="3033" y="1278"/>
                      <a:pt x="3052" y="1233"/>
                      <a:pt x="3021" y="1208"/>
                    </a:cubicBezTo>
                    <a:cubicBezTo>
                      <a:pt x="3008" y="1195"/>
                      <a:pt x="3002" y="1176"/>
                      <a:pt x="2989" y="1163"/>
                    </a:cubicBezTo>
                    <a:cubicBezTo>
                      <a:pt x="2970" y="1150"/>
                      <a:pt x="2957" y="1144"/>
                      <a:pt x="2938" y="1131"/>
                    </a:cubicBezTo>
                    <a:cubicBezTo>
                      <a:pt x="2900" y="1112"/>
                      <a:pt x="2855" y="1100"/>
                      <a:pt x="2817" y="1081"/>
                    </a:cubicBezTo>
                    <a:cubicBezTo>
                      <a:pt x="2735" y="1055"/>
                      <a:pt x="2658" y="1036"/>
                      <a:pt x="2582" y="1011"/>
                    </a:cubicBezTo>
                    <a:cubicBezTo>
                      <a:pt x="2608" y="1011"/>
                      <a:pt x="2639" y="1004"/>
                      <a:pt x="2665" y="998"/>
                    </a:cubicBezTo>
                    <a:cubicBezTo>
                      <a:pt x="2811" y="1036"/>
                      <a:pt x="2957" y="1093"/>
                      <a:pt x="3103" y="1163"/>
                    </a:cubicBezTo>
                    <a:lnTo>
                      <a:pt x="3249" y="1227"/>
                    </a:lnTo>
                    <a:lnTo>
                      <a:pt x="3249" y="1239"/>
                    </a:lnTo>
                    <a:cubicBezTo>
                      <a:pt x="3275" y="1297"/>
                      <a:pt x="3300" y="1354"/>
                      <a:pt x="3332" y="1411"/>
                    </a:cubicBezTo>
                    <a:cubicBezTo>
                      <a:pt x="3338" y="1417"/>
                      <a:pt x="3338" y="1424"/>
                      <a:pt x="3345" y="1430"/>
                    </a:cubicBezTo>
                    <a:cubicBezTo>
                      <a:pt x="3351" y="1436"/>
                      <a:pt x="3364" y="1449"/>
                      <a:pt x="3377" y="1449"/>
                    </a:cubicBezTo>
                    <a:cubicBezTo>
                      <a:pt x="3396" y="1487"/>
                      <a:pt x="3421" y="1525"/>
                      <a:pt x="3453" y="1551"/>
                    </a:cubicBezTo>
                    <a:cubicBezTo>
                      <a:pt x="3466" y="1561"/>
                      <a:pt x="3480" y="1566"/>
                      <a:pt x="3492" y="1566"/>
                    </a:cubicBezTo>
                    <a:cubicBezTo>
                      <a:pt x="3533" y="1566"/>
                      <a:pt x="3563" y="1520"/>
                      <a:pt x="3548" y="1481"/>
                    </a:cubicBezTo>
                    <a:cubicBezTo>
                      <a:pt x="3548" y="1475"/>
                      <a:pt x="3548" y="1468"/>
                      <a:pt x="3542" y="1462"/>
                    </a:cubicBezTo>
                    <a:lnTo>
                      <a:pt x="3542" y="1462"/>
                    </a:lnTo>
                    <a:cubicBezTo>
                      <a:pt x="3555" y="1472"/>
                      <a:pt x="3572" y="1479"/>
                      <a:pt x="3588" y="1479"/>
                    </a:cubicBezTo>
                    <a:cubicBezTo>
                      <a:pt x="3611" y="1479"/>
                      <a:pt x="3631" y="1466"/>
                      <a:pt x="3631" y="1436"/>
                    </a:cubicBezTo>
                    <a:cubicBezTo>
                      <a:pt x="3631" y="1354"/>
                      <a:pt x="3612" y="1271"/>
                      <a:pt x="3580" y="1201"/>
                    </a:cubicBezTo>
                    <a:cubicBezTo>
                      <a:pt x="3548" y="1119"/>
                      <a:pt x="3516" y="1042"/>
                      <a:pt x="3478" y="966"/>
                    </a:cubicBezTo>
                    <a:cubicBezTo>
                      <a:pt x="3459" y="915"/>
                      <a:pt x="3427" y="864"/>
                      <a:pt x="3402" y="814"/>
                    </a:cubicBezTo>
                    <a:cubicBezTo>
                      <a:pt x="3307" y="617"/>
                      <a:pt x="3167" y="445"/>
                      <a:pt x="2995" y="305"/>
                    </a:cubicBezTo>
                    <a:cubicBezTo>
                      <a:pt x="2983" y="297"/>
                      <a:pt x="2971" y="294"/>
                      <a:pt x="2959" y="294"/>
                    </a:cubicBezTo>
                    <a:cubicBezTo>
                      <a:pt x="2932" y="294"/>
                      <a:pt x="2909" y="311"/>
                      <a:pt x="2900" y="337"/>
                    </a:cubicBezTo>
                    <a:cubicBezTo>
                      <a:pt x="2881" y="324"/>
                      <a:pt x="2862" y="312"/>
                      <a:pt x="2836" y="299"/>
                    </a:cubicBezTo>
                    <a:cubicBezTo>
                      <a:pt x="2824" y="293"/>
                      <a:pt x="2811" y="293"/>
                      <a:pt x="2798" y="293"/>
                    </a:cubicBezTo>
                    <a:lnTo>
                      <a:pt x="2658" y="159"/>
                    </a:lnTo>
                    <a:cubicBezTo>
                      <a:pt x="2649" y="150"/>
                      <a:pt x="2636" y="144"/>
                      <a:pt x="2625" y="144"/>
                    </a:cubicBezTo>
                    <a:cubicBezTo>
                      <a:pt x="2621" y="144"/>
                      <a:pt x="2617" y="145"/>
                      <a:pt x="2614" y="146"/>
                    </a:cubicBezTo>
                    <a:cubicBezTo>
                      <a:pt x="2557" y="102"/>
                      <a:pt x="2506" y="57"/>
                      <a:pt x="2449" y="13"/>
                    </a:cubicBezTo>
                    <a:cubicBezTo>
                      <a:pt x="2438" y="4"/>
                      <a:pt x="2426" y="1"/>
                      <a:pt x="24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39"/>
              <p:cNvSpPr/>
              <p:nvPr/>
            </p:nvSpPr>
            <p:spPr>
              <a:xfrm>
                <a:off x="428350" y="1339752"/>
                <a:ext cx="189267" cy="157870"/>
              </a:xfrm>
              <a:custGeom>
                <a:rect b="b" l="l" r="r" t="t"/>
                <a:pathLst>
                  <a:path extrusionOk="0" h="890" w="1067">
                    <a:moveTo>
                      <a:pt x="268" y="0"/>
                    </a:moveTo>
                    <a:cubicBezTo>
                      <a:pt x="254" y="0"/>
                      <a:pt x="238" y="22"/>
                      <a:pt x="253" y="31"/>
                    </a:cubicBezTo>
                    <a:lnTo>
                      <a:pt x="374" y="165"/>
                    </a:lnTo>
                    <a:cubicBezTo>
                      <a:pt x="369" y="162"/>
                      <a:pt x="364" y="161"/>
                      <a:pt x="360" y="161"/>
                    </a:cubicBezTo>
                    <a:cubicBezTo>
                      <a:pt x="340" y="161"/>
                      <a:pt x="326" y="181"/>
                      <a:pt x="342" y="197"/>
                    </a:cubicBezTo>
                    <a:cubicBezTo>
                      <a:pt x="380" y="254"/>
                      <a:pt x="431" y="298"/>
                      <a:pt x="482" y="343"/>
                    </a:cubicBezTo>
                    <a:lnTo>
                      <a:pt x="501" y="362"/>
                    </a:lnTo>
                    <a:cubicBezTo>
                      <a:pt x="355" y="279"/>
                      <a:pt x="202" y="216"/>
                      <a:pt x="43" y="165"/>
                    </a:cubicBezTo>
                    <a:cubicBezTo>
                      <a:pt x="41" y="164"/>
                      <a:pt x="39" y="164"/>
                      <a:pt x="38" y="164"/>
                    </a:cubicBezTo>
                    <a:cubicBezTo>
                      <a:pt x="15" y="164"/>
                      <a:pt x="1" y="198"/>
                      <a:pt x="24" y="209"/>
                    </a:cubicBezTo>
                    <a:cubicBezTo>
                      <a:pt x="209" y="298"/>
                      <a:pt x="380" y="400"/>
                      <a:pt x="545" y="514"/>
                    </a:cubicBezTo>
                    <a:cubicBezTo>
                      <a:pt x="628" y="572"/>
                      <a:pt x="704" y="635"/>
                      <a:pt x="780" y="699"/>
                    </a:cubicBezTo>
                    <a:cubicBezTo>
                      <a:pt x="819" y="730"/>
                      <a:pt x="850" y="762"/>
                      <a:pt x="889" y="800"/>
                    </a:cubicBezTo>
                    <a:cubicBezTo>
                      <a:pt x="920" y="838"/>
                      <a:pt x="958" y="864"/>
                      <a:pt x="1003" y="889"/>
                    </a:cubicBezTo>
                    <a:cubicBezTo>
                      <a:pt x="1035" y="889"/>
                      <a:pt x="1066" y="877"/>
                      <a:pt x="1060" y="845"/>
                    </a:cubicBezTo>
                    <a:cubicBezTo>
                      <a:pt x="1041" y="794"/>
                      <a:pt x="1016" y="750"/>
                      <a:pt x="971" y="711"/>
                    </a:cubicBezTo>
                    <a:cubicBezTo>
                      <a:pt x="946" y="654"/>
                      <a:pt x="901" y="603"/>
                      <a:pt x="850" y="565"/>
                    </a:cubicBezTo>
                    <a:lnTo>
                      <a:pt x="692" y="425"/>
                    </a:lnTo>
                    <a:cubicBezTo>
                      <a:pt x="660" y="394"/>
                      <a:pt x="622" y="362"/>
                      <a:pt x="583" y="330"/>
                    </a:cubicBezTo>
                    <a:cubicBezTo>
                      <a:pt x="590" y="330"/>
                      <a:pt x="590" y="324"/>
                      <a:pt x="583" y="324"/>
                    </a:cubicBezTo>
                    <a:cubicBezTo>
                      <a:pt x="577" y="305"/>
                      <a:pt x="564" y="292"/>
                      <a:pt x="552" y="279"/>
                    </a:cubicBezTo>
                    <a:lnTo>
                      <a:pt x="520" y="235"/>
                    </a:lnTo>
                    <a:cubicBezTo>
                      <a:pt x="495" y="209"/>
                      <a:pt x="469" y="184"/>
                      <a:pt x="437" y="159"/>
                    </a:cubicBezTo>
                    <a:cubicBezTo>
                      <a:pt x="386" y="108"/>
                      <a:pt x="336" y="57"/>
                      <a:pt x="278" y="6"/>
                    </a:cubicBezTo>
                    <a:cubicBezTo>
                      <a:pt x="276" y="2"/>
                      <a:pt x="272" y="0"/>
                      <a:pt x="26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39"/>
              <p:cNvSpPr/>
              <p:nvPr/>
            </p:nvSpPr>
            <p:spPr>
              <a:xfrm>
                <a:off x="261259" y="1441924"/>
                <a:ext cx="222260" cy="76274"/>
              </a:xfrm>
              <a:custGeom>
                <a:rect b="b" l="l" r="r" t="t"/>
                <a:pathLst>
                  <a:path extrusionOk="0" h="430" w="1253">
                    <a:moveTo>
                      <a:pt x="62" y="1"/>
                    </a:moveTo>
                    <a:cubicBezTo>
                      <a:pt x="50" y="1"/>
                      <a:pt x="38" y="1"/>
                      <a:pt x="26" y="2"/>
                    </a:cubicBezTo>
                    <a:cubicBezTo>
                      <a:pt x="0" y="2"/>
                      <a:pt x="0" y="46"/>
                      <a:pt x="26" y="46"/>
                    </a:cubicBezTo>
                    <a:cubicBezTo>
                      <a:pt x="83" y="46"/>
                      <a:pt x="140" y="53"/>
                      <a:pt x="191" y="65"/>
                    </a:cubicBezTo>
                    <a:lnTo>
                      <a:pt x="255" y="85"/>
                    </a:lnTo>
                    <a:cubicBezTo>
                      <a:pt x="216" y="85"/>
                      <a:pt x="172" y="91"/>
                      <a:pt x="134" y="104"/>
                    </a:cubicBezTo>
                    <a:cubicBezTo>
                      <a:pt x="121" y="104"/>
                      <a:pt x="115" y="129"/>
                      <a:pt x="134" y="135"/>
                    </a:cubicBezTo>
                    <a:cubicBezTo>
                      <a:pt x="229" y="135"/>
                      <a:pt x="318" y="142"/>
                      <a:pt x="413" y="154"/>
                    </a:cubicBezTo>
                    <a:lnTo>
                      <a:pt x="439" y="161"/>
                    </a:lnTo>
                    <a:cubicBezTo>
                      <a:pt x="407" y="161"/>
                      <a:pt x="382" y="161"/>
                      <a:pt x="350" y="167"/>
                    </a:cubicBezTo>
                    <a:cubicBezTo>
                      <a:pt x="261" y="186"/>
                      <a:pt x="172" y="205"/>
                      <a:pt x="89" y="243"/>
                    </a:cubicBezTo>
                    <a:cubicBezTo>
                      <a:pt x="64" y="256"/>
                      <a:pt x="77" y="288"/>
                      <a:pt x="102" y="288"/>
                    </a:cubicBezTo>
                    <a:cubicBezTo>
                      <a:pt x="191" y="269"/>
                      <a:pt x="286" y="262"/>
                      <a:pt x="382" y="256"/>
                    </a:cubicBezTo>
                    <a:lnTo>
                      <a:pt x="382" y="256"/>
                    </a:lnTo>
                    <a:cubicBezTo>
                      <a:pt x="356" y="262"/>
                      <a:pt x="324" y="275"/>
                      <a:pt x="299" y="288"/>
                    </a:cubicBezTo>
                    <a:cubicBezTo>
                      <a:pt x="280" y="294"/>
                      <a:pt x="286" y="332"/>
                      <a:pt x="305" y="332"/>
                    </a:cubicBezTo>
                    <a:cubicBezTo>
                      <a:pt x="350" y="340"/>
                      <a:pt x="397" y="343"/>
                      <a:pt x="443" y="343"/>
                    </a:cubicBezTo>
                    <a:cubicBezTo>
                      <a:pt x="476" y="343"/>
                      <a:pt x="509" y="341"/>
                      <a:pt x="540" y="339"/>
                    </a:cubicBezTo>
                    <a:cubicBezTo>
                      <a:pt x="617" y="339"/>
                      <a:pt x="699" y="345"/>
                      <a:pt x="776" y="358"/>
                    </a:cubicBezTo>
                    <a:cubicBezTo>
                      <a:pt x="852" y="364"/>
                      <a:pt x="934" y="377"/>
                      <a:pt x="1011" y="396"/>
                    </a:cubicBezTo>
                    <a:cubicBezTo>
                      <a:pt x="1054" y="406"/>
                      <a:pt x="1123" y="430"/>
                      <a:pt x="1179" y="430"/>
                    </a:cubicBezTo>
                    <a:cubicBezTo>
                      <a:pt x="1197" y="430"/>
                      <a:pt x="1213" y="427"/>
                      <a:pt x="1227" y="421"/>
                    </a:cubicBezTo>
                    <a:cubicBezTo>
                      <a:pt x="1240" y="415"/>
                      <a:pt x="1252" y="396"/>
                      <a:pt x="1246" y="377"/>
                    </a:cubicBezTo>
                    <a:cubicBezTo>
                      <a:pt x="1208" y="339"/>
                      <a:pt x="1163" y="307"/>
                      <a:pt x="1106" y="301"/>
                    </a:cubicBezTo>
                    <a:cubicBezTo>
                      <a:pt x="1043" y="256"/>
                      <a:pt x="966" y="224"/>
                      <a:pt x="890" y="212"/>
                    </a:cubicBezTo>
                    <a:cubicBezTo>
                      <a:pt x="820" y="193"/>
                      <a:pt x="744" y="180"/>
                      <a:pt x="674" y="174"/>
                    </a:cubicBezTo>
                    <a:cubicBezTo>
                      <a:pt x="642" y="148"/>
                      <a:pt x="604" y="135"/>
                      <a:pt x="572" y="129"/>
                    </a:cubicBezTo>
                    <a:cubicBezTo>
                      <a:pt x="521" y="116"/>
                      <a:pt x="477" y="104"/>
                      <a:pt x="432" y="97"/>
                    </a:cubicBezTo>
                    <a:lnTo>
                      <a:pt x="375" y="91"/>
                    </a:lnTo>
                    <a:cubicBezTo>
                      <a:pt x="369" y="85"/>
                      <a:pt x="369" y="85"/>
                      <a:pt x="369" y="85"/>
                    </a:cubicBezTo>
                    <a:cubicBezTo>
                      <a:pt x="277" y="27"/>
                      <a:pt x="170" y="1"/>
                      <a:pt x="6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39"/>
              <p:cNvSpPr/>
              <p:nvPr/>
            </p:nvSpPr>
            <p:spPr>
              <a:xfrm>
                <a:off x="765016" y="1626045"/>
                <a:ext cx="181817" cy="86917"/>
              </a:xfrm>
              <a:custGeom>
                <a:rect b="b" l="l" r="r" t="t"/>
                <a:pathLst>
                  <a:path extrusionOk="0" h="490" w="1025">
                    <a:moveTo>
                      <a:pt x="124" y="1"/>
                    </a:moveTo>
                    <a:cubicBezTo>
                      <a:pt x="82" y="1"/>
                      <a:pt x="46" y="15"/>
                      <a:pt x="26" y="57"/>
                    </a:cubicBezTo>
                    <a:cubicBezTo>
                      <a:pt x="20" y="82"/>
                      <a:pt x="20" y="114"/>
                      <a:pt x="33" y="140"/>
                    </a:cubicBezTo>
                    <a:cubicBezTo>
                      <a:pt x="7" y="146"/>
                      <a:pt x="1" y="184"/>
                      <a:pt x="20" y="197"/>
                    </a:cubicBezTo>
                    <a:cubicBezTo>
                      <a:pt x="90" y="248"/>
                      <a:pt x="160" y="286"/>
                      <a:pt x="242" y="311"/>
                    </a:cubicBezTo>
                    <a:cubicBezTo>
                      <a:pt x="312" y="337"/>
                      <a:pt x="389" y="362"/>
                      <a:pt x="465" y="381"/>
                    </a:cubicBezTo>
                    <a:cubicBezTo>
                      <a:pt x="624" y="432"/>
                      <a:pt x="783" y="464"/>
                      <a:pt x="941" y="489"/>
                    </a:cubicBezTo>
                    <a:cubicBezTo>
                      <a:pt x="992" y="489"/>
                      <a:pt x="1024" y="426"/>
                      <a:pt x="986" y="387"/>
                    </a:cubicBezTo>
                    <a:cubicBezTo>
                      <a:pt x="776" y="248"/>
                      <a:pt x="547" y="133"/>
                      <a:pt x="312" y="51"/>
                    </a:cubicBezTo>
                    <a:cubicBezTo>
                      <a:pt x="266" y="35"/>
                      <a:pt x="189" y="1"/>
                      <a:pt x="1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39"/>
              <p:cNvSpPr/>
              <p:nvPr/>
            </p:nvSpPr>
            <p:spPr>
              <a:xfrm>
                <a:off x="49291" y="2276501"/>
                <a:ext cx="160886" cy="396982"/>
              </a:xfrm>
              <a:custGeom>
                <a:rect b="b" l="l" r="r" t="t"/>
                <a:pathLst>
                  <a:path extrusionOk="0" h="2238" w="907">
                    <a:moveTo>
                      <a:pt x="257" y="1"/>
                    </a:moveTo>
                    <a:cubicBezTo>
                      <a:pt x="243" y="1"/>
                      <a:pt x="229" y="11"/>
                      <a:pt x="229" y="25"/>
                    </a:cubicBezTo>
                    <a:cubicBezTo>
                      <a:pt x="223" y="31"/>
                      <a:pt x="223" y="38"/>
                      <a:pt x="223" y="44"/>
                    </a:cubicBezTo>
                    <a:cubicBezTo>
                      <a:pt x="214" y="41"/>
                      <a:pt x="204" y="39"/>
                      <a:pt x="194" y="39"/>
                    </a:cubicBezTo>
                    <a:cubicBezTo>
                      <a:pt x="165" y="39"/>
                      <a:pt x="137" y="54"/>
                      <a:pt x="128" y="82"/>
                    </a:cubicBezTo>
                    <a:cubicBezTo>
                      <a:pt x="32" y="311"/>
                      <a:pt x="1" y="559"/>
                      <a:pt x="45" y="807"/>
                    </a:cubicBezTo>
                    <a:cubicBezTo>
                      <a:pt x="45" y="1004"/>
                      <a:pt x="71" y="1201"/>
                      <a:pt x="128" y="1385"/>
                    </a:cubicBezTo>
                    <a:cubicBezTo>
                      <a:pt x="179" y="1556"/>
                      <a:pt x="261" y="1709"/>
                      <a:pt x="376" y="1842"/>
                    </a:cubicBezTo>
                    <a:cubicBezTo>
                      <a:pt x="471" y="1989"/>
                      <a:pt x="579" y="2116"/>
                      <a:pt x="712" y="2224"/>
                    </a:cubicBezTo>
                    <a:cubicBezTo>
                      <a:pt x="724" y="2233"/>
                      <a:pt x="737" y="2238"/>
                      <a:pt x="750" y="2238"/>
                    </a:cubicBezTo>
                    <a:cubicBezTo>
                      <a:pt x="781" y="2238"/>
                      <a:pt x="810" y="2215"/>
                      <a:pt x="814" y="2179"/>
                    </a:cubicBezTo>
                    <a:cubicBezTo>
                      <a:pt x="819" y="2180"/>
                      <a:pt x="824" y="2181"/>
                      <a:pt x="829" y="2181"/>
                    </a:cubicBezTo>
                    <a:cubicBezTo>
                      <a:pt x="877" y="2181"/>
                      <a:pt x="907" y="2124"/>
                      <a:pt x="878" y="2084"/>
                    </a:cubicBezTo>
                    <a:cubicBezTo>
                      <a:pt x="865" y="2065"/>
                      <a:pt x="859" y="2052"/>
                      <a:pt x="846" y="2039"/>
                    </a:cubicBezTo>
                    <a:cubicBezTo>
                      <a:pt x="859" y="2014"/>
                      <a:pt x="859" y="1982"/>
                      <a:pt x="846" y="1957"/>
                    </a:cubicBezTo>
                    <a:cubicBezTo>
                      <a:pt x="509" y="1404"/>
                      <a:pt x="153" y="768"/>
                      <a:pt x="363" y="101"/>
                    </a:cubicBezTo>
                    <a:cubicBezTo>
                      <a:pt x="374" y="50"/>
                      <a:pt x="340" y="4"/>
                      <a:pt x="291" y="4"/>
                    </a:cubicBezTo>
                    <a:cubicBezTo>
                      <a:pt x="286" y="4"/>
                      <a:pt x="280" y="5"/>
                      <a:pt x="274" y="6"/>
                    </a:cubicBezTo>
                    <a:cubicBezTo>
                      <a:pt x="269" y="2"/>
                      <a:pt x="263" y="1"/>
                      <a:pt x="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39"/>
              <p:cNvSpPr/>
              <p:nvPr/>
            </p:nvSpPr>
            <p:spPr>
              <a:xfrm>
                <a:off x="664797" y="2463283"/>
                <a:ext cx="115121" cy="193170"/>
              </a:xfrm>
              <a:custGeom>
                <a:rect b="b" l="l" r="r" t="t"/>
                <a:pathLst>
                  <a:path extrusionOk="0" h="1089" w="649">
                    <a:moveTo>
                      <a:pt x="185" y="942"/>
                    </a:moveTo>
                    <a:cubicBezTo>
                      <a:pt x="169" y="958"/>
                      <a:pt x="153" y="969"/>
                      <a:pt x="141" y="969"/>
                    </a:cubicBezTo>
                    <a:cubicBezTo>
                      <a:pt x="138" y="969"/>
                      <a:pt x="136" y="968"/>
                      <a:pt x="134" y="967"/>
                    </a:cubicBezTo>
                    <a:lnTo>
                      <a:pt x="166" y="942"/>
                    </a:lnTo>
                    <a:close/>
                    <a:moveTo>
                      <a:pt x="571" y="1"/>
                    </a:moveTo>
                    <a:cubicBezTo>
                      <a:pt x="541" y="1"/>
                      <a:pt x="511" y="19"/>
                      <a:pt x="502" y="59"/>
                    </a:cubicBezTo>
                    <a:lnTo>
                      <a:pt x="502" y="78"/>
                    </a:lnTo>
                    <a:cubicBezTo>
                      <a:pt x="496" y="84"/>
                      <a:pt x="490" y="90"/>
                      <a:pt x="490" y="97"/>
                    </a:cubicBezTo>
                    <a:cubicBezTo>
                      <a:pt x="464" y="167"/>
                      <a:pt x="445" y="243"/>
                      <a:pt x="432" y="319"/>
                    </a:cubicBezTo>
                    <a:cubicBezTo>
                      <a:pt x="432" y="319"/>
                      <a:pt x="432" y="319"/>
                      <a:pt x="432" y="325"/>
                    </a:cubicBezTo>
                    <a:cubicBezTo>
                      <a:pt x="350" y="484"/>
                      <a:pt x="235" y="637"/>
                      <a:pt x="102" y="764"/>
                    </a:cubicBezTo>
                    <a:cubicBezTo>
                      <a:pt x="96" y="707"/>
                      <a:pt x="96" y="656"/>
                      <a:pt x="89" y="599"/>
                    </a:cubicBezTo>
                    <a:cubicBezTo>
                      <a:pt x="89" y="583"/>
                      <a:pt x="77" y="575"/>
                      <a:pt x="63" y="575"/>
                    </a:cubicBezTo>
                    <a:cubicBezTo>
                      <a:pt x="50" y="575"/>
                      <a:pt x="35" y="583"/>
                      <a:pt x="32" y="599"/>
                    </a:cubicBezTo>
                    <a:cubicBezTo>
                      <a:pt x="19" y="681"/>
                      <a:pt x="13" y="770"/>
                      <a:pt x="13" y="853"/>
                    </a:cubicBezTo>
                    <a:cubicBezTo>
                      <a:pt x="0" y="916"/>
                      <a:pt x="19" y="986"/>
                      <a:pt x="51" y="1044"/>
                    </a:cubicBezTo>
                    <a:cubicBezTo>
                      <a:pt x="79" y="1076"/>
                      <a:pt x="108" y="1089"/>
                      <a:pt x="138" y="1089"/>
                    </a:cubicBezTo>
                    <a:cubicBezTo>
                      <a:pt x="226" y="1089"/>
                      <a:pt x="315" y="978"/>
                      <a:pt x="363" y="916"/>
                    </a:cubicBezTo>
                    <a:cubicBezTo>
                      <a:pt x="528" y="681"/>
                      <a:pt x="629" y="414"/>
                      <a:pt x="649" y="128"/>
                    </a:cubicBezTo>
                    <a:cubicBezTo>
                      <a:pt x="649" y="116"/>
                      <a:pt x="649" y="103"/>
                      <a:pt x="642" y="97"/>
                    </a:cubicBezTo>
                    <a:lnTo>
                      <a:pt x="642" y="78"/>
                    </a:lnTo>
                    <a:cubicBezTo>
                      <a:pt x="646" y="28"/>
                      <a:pt x="608" y="1"/>
                      <a:pt x="5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39"/>
              <p:cNvSpPr/>
              <p:nvPr/>
            </p:nvSpPr>
            <p:spPr>
              <a:xfrm>
                <a:off x="312522" y="2488648"/>
                <a:ext cx="149356" cy="89046"/>
              </a:xfrm>
              <a:custGeom>
                <a:rect b="b" l="l" r="r" t="t"/>
                <a:pathLst>
                  <a:path extrusionOk="0" h="502" w="842">
                    <a:moveTo>
                      <a:pt x="102" y="1"/>
                    </a:moveTo>
                    <a:cubicBezTo>
                      <a:pt x="50" y="1"/>
                      <a:pt x="0" y="63"/>
                      <a:pt x="42" y="119"/>
                    </a:cubicBezTo>
                    <a:cubicBezTo>
                      <a:pt x="54" y="132"/>
                      <a:pt x="67" y="151"/>
                      <a:pt x="74" y="163"/>
                    </a:cubicBezTo>
                    <a:cubicBezTo>
                      <a:pt x="86" y="176"/>
                      <a:pt x="80" y="176"/>
                      <a:pt x="80" y="182"/>
                    </a:cubicBezTo>
                    <a:cubicBezTo>
                      <a:pt x="105" y="233"/>
                      <a:pt x="131" y="278"/>
                      <a:pt x="163" y="316"/>
                    </a:cubicBezTo>
                    <a:cubicBezTo>
                      <a:pt x="226" y="399"/>
                      <a:pt x="315" y="462"/>
                      <a:pt x="410" y="488"/>
                    </a:cubicBezTo>
                    <a:cubicBezTo>
                      <a:pt x="444" y="497"/>
                      <a:pt x="477" y="502"/>
                      <a:pt x="509" y="502"/>
                    </a:cubicBezTo>
                    <a:cubicBezTo>
                      <a:pt x="669" y="502"/>
                      <a:pt x="810" y="391"/>
                      <a:pt x="836" y="227"/>
                    </a:cubicBezTo>
                    <a:cubicBezTo>
                      <a:pt x="842" y="186"/>
                      <a:pt x="810" y="150"/>
                      <a:pt x="770" y="150"/>
                    </a:cubicBezTo>
                    <a:cubicBezTo>
                      <a:pt x="766" y="150"/>
                      <a:pt x="763" y="150"/>
                      <a:pt x="760" y="151"/>
                    </a:cubicBezTo>
                    <a:cubicBezTo>
                      <a:pt x="681" y="161"/>
                      <a:pt x="594" y="172"/>
                      <a:pt x="508" y="172"/>
                    </a:cubicBezTo>
                    <a:cubicBezTo>
                      <a:pt x="373" y="172"/>
                      <a:pt x="242" y="143"/>
                      <a:pt x="156" y="30"/>
                    </a:cubicBezTo>
                    <a:cubicBezTo>
                      <a:pt x="141" y="9"/>
                      <a:pt x="121" y="1"/>
                      <a:pt x="1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39"/>
              <p:cNvSpPr/>
              <p:nvPr/>
            </p:nvSpPr>
            <p:spPr>
              <a:xfrm>
                <a:off x="328309" y="1767063"/>
                <a:ext cx="401594" cy="235919"/>
              </a:xfrm>
              <a:custGeom>
                <a:rect b="b" l="l" r="r" t="t"/>
                <a:pathLst>
                  <a:path extrusionOk="0" h="1330" w="2264">
                    <a:moveTo>
                      <a:pt x="2092" y="1"/>
                    </a:moveTo>
                    <a:cubicBezTo>
                      <a:pt x="2074" y="1"/>
                      <a:pt x="2056" y="9"/>
                      <a:pt x="2043" y="25"/>
                    </a:cubicBezTo>
                    <a:lnTo>
                      <a:pt x="2024" y="44"/>
                    </a:lnTo>
                    <a:cubicBezTo>
                      <a:pt x="2018" y="39"/>
                      <a:pt x="2010" y="37"/>
                      <a:pt x="2003" y="37"/>
                    </a:cubicBezTo>
                    <a:cubicBezTo>
                      <a:pt x="1989" y="37"/>
                      <a:pt x="1975" y="44"/>
                      <a:pt x="1967" y="56"/>
                    </a:cubicBezTo>
                    <a:lnTo>
                      <a:pt x="1802" y="196"/>
                    </a:lnTo>
                    <a:cubicBezTo>
                      <a:pt x="1815" y="157"/>
                      <a:pt x="1783" y="123"/>
                      <a:pt x="1747" y="123"/>
                    </a:cubicBezTo>
                    <a:cubicBezTo>
                      <a:pt x="1731" y="123"/>
                      <a:pt x="1714" y="130"/>
                      <a:pt x="1700" y="145"/>
                    </a:cubicBezTo>
                    <a:cubicBezTo>
                      <a:pt x="1656" y="202"/>
                      <a:pt x="1611" y="266"/>
                      <a:pt x="1561" y="323"/>
                    </a:cubicBezTo>
                    <a:cubicBezTo>
                      <a:pt x="1561" y="317"/>
                      <a:pt x="1561" y="310"/>
                      <a:pt x="1561" y="310"/>
                    </a:cubicBezTo>
                    <a:cubicBezTo>
                      <a:pt x="1561" y="283"/>
                      <a:pt x="1537" y="262"/>
                      <a:pt x="1515" y="262"/>
                    </a:cubicBezTo>
                    <a:cubicBezTo>
                      <a:pt x="1506" y="262"/>
                      <a:pt x="1498" y="265"/>
                      <a:pt x="1491" y="272"/>
                    </a:cubicBezTo>
                    <a:cubicBezTo>
                      <a:pt x="1421" y="330"/>
                      <a:pt x="1364" y="393"/>
                      <a:pt x="1319" y="469"/>
                    </a:cubicBezTo>
                    <a:cubicBezTo>
                      <a:pt x="1268" y="539"/>
                      <a:pt x="1205" y="603"/>
                      <a:pt x="1141" y="660"/>
                    </a:cubicBezTo>
                    <a:cubicBezTo>
                      <a:pt x="1078" y="717"/>
                      <a:pt x="1008" y="774"/>
                      <a:pt x="938" y="819"/>
                    </a:cubicBezTo>
                    <a:cubicBezTo>
                      <a:pt x="919" y="832"/>
                      <a:pt x="906" y="844"/>
                      <a:pt x="887" y="857"/>
                    </a:cubicBezTo>
                    <a:cubicBezTo>
                      <a:pt x="906" y="832"/>
                      <a:pt x="925" y="800"/>
                      <a:pt x="944" y="774"/>
                    </a:cubicBezTo>
                    <a:cubicBezTo>
                      <a:pt x="982" y="724"/>
                      <a:pt x="1008" y="654"/>
                      <a:pt x="1008" y="590"/>
                    </a:cubicBezTo>
                    <a:cubicBezTo>
                      <a:pt x="1008" y="553"/>
                      <a:pt x="977" y="530"/>
                      <a:pt x="949" y="530"/>
                    </a:cubicBezTo>
                    <a:cubicBezTo>
                      <a:pt x="943" y="530"/>
                      <a:pt x="937" y="531"/>
                      <a:pt x="931" y="533"/>
                    </a:cubicBezTo>
                    <a:cubicBezTo>
                      <a:pt x="900" y="552"/>
                      <a:pt x="874" y="584"/>
                      <a:pt x="862" y="616"/>
                    </a:cubicBezTo>
                    <a:cubicBezTo>
                      <a:pt x="811" y="717"/>
                      <a:pt x="747" y="806"/>
                      <a:pt x="671" y="889"/>
                    </a:cubicBezTo>
                    <a:cubicBezTo>
                      <a:pt x="620" y="940"/>
                      <a:pt x="569" y="978"/>
                      <a:pt x="512" y="1022"/>
                    </a:cubicBezTo>
                    <a:lnTo>
                      <a:pt x="474" y="1054"/>
                    </a:lnTo>
                    <a:lnTo>
                      <a:pt x="480" y="1048"/>
                    </a:lnTo>
                    <a:cubicBezTo>
                      <a:pt x="537" y="984"/>
                      <a:pt x="588" y="914"/>
                      <a:pt x="633" y="838"/>
                    </a:cubicBezTo>
                    <a:cubicBezTo>
                      <a:pt x="652" y="806"/>
                      <a:pt x="671" y="762"/>
                      <a:pt x="690" y="724"/>
                    </a:cubicBezTo>
                    <a:cubicBezTo>
                      <a:pt x="715" y="685"/>
                      <a:pt x="722" y="635"/>
                      <a:pt x="709" y="590"/>
                    </a:cubicBezTo>
                    <a:cubicBezTo>
                      <a:pt x="704" y="576"/>
                      <a:pt x="690" y="566"/>
                      <a:pt x="675" y="566"/>
                    </a:cubicBezTo>
                    <a:cubicBezTo>
                      <a:pt x="669" y="566"/>
                      <a:pt x="663" y="567"/>
                      <a:pt x="658" y="571"/>
                    </a:cubicBezTo>
                    <a:cubicBezTo>
                      <a:pt x="614" y="584"/>
                      <a:pt x="601" y="628"/>
                      <a:pt x="582" y="666"/>
                    </a:cubicBezTo>
                    <a:cubicBezTo>
                      <a:pt x="563" y="711"/>
                      <a:pt x="550" y="736"/>
                      <a:pt x="531" y="774"/>
                    </a:cubicBezTo>
                    <a:cubicBezTo>
                      <a:pt x="493" y="844"/>
                      <a:pt x="448" y="908"/>
                      <a:pt x="398" y="971"/>
                    </a:cubicBezTo>
                    <a:cubicBezTo>
                      <a:pt x="283" y="1086"/>
                      <a:pt x="162" y="1187"/>
                      <a:pt x="23" y="1270"/>
                    </a:cubicBezTo>
                    <a:cubicBezTo>
                      <a:pt x="0" y="1287"/>
                      <a:pt x="13" y="1329"/>
                      <a:pt x="38" y="1329"/>
                    </a:cubicBezTo>
                    <a:cubicBezTo>
                      <a:pt x="41" y="1329"/>
                      <a:pt x="45" y="1329"/>
                      <a:pt x="48" y="1327"/>
                    </a:cubicBezTo>
                    <a:cubicBezTo>
                      <a:pt x="150" y="1295"/>
                      <a:pt x="251" y="1245"/>
                      <a:pt x="334" y="1181"/>
                    </a:cubicBezTo>
                    <a:cubicBezTo>
                      <a:pt x="339" y="1190"/>
                      <a:pt x="347" y="1196"/>
                      <a:pt x="356" y="1196"/>
                    </a:cubicBezTo>
                    <a:cubicBezTo>
                      <a:pt x="359" y="1196"/>
                      <a:pt x="362" y="1196"/>
                      <a:pt x="366" y="1194"/>
                    </a:cubicBezTo>
                    <a:cubicBezTo>
                      <a:pt x="423" y="1181"/>
                      <a:pt x="487" y="1168"/>
                      <a:pt x="544" y="1143"/>
                    </a:cubicBezTo>
                    <a:cubicBezTo>
                      <a:pt x="601" y="1124"/>
                      <a:pt x="652" y="1086"/>
                      <a:pt x="703" y="1048"/>
                    </a:cubicBezTo>
                    <a:lnTo>
                      <a:pt x="722" y="1029"/>
                    </a:lnTo>
                    <a:lnTo>
                      <a:pt x="728" y="1029"/>
                    </a:lnTo>
                    <a:cubicBezTo>
                      <a:pt x="817" y="1010"/>
                      <a:pt x="906" y="978"/>
                      <a:pt x="989" y="933"/>
                    </a:cubicBezTo>
                    <a:cubicBezTo>
                      <a:pt x="1078" y="889"/>
                      <a:pt x="1154" y="838"/>
                      <a:pt x="1230" y="774"/>
                    </a:cubicBezTo>
                    <a:cubicBezTo>
                      <a:pt x="1275" y="736"/>
                      <a:pt x="1319" y="692"/>
                      <a:pt x="1364" y="647"/>
                    </a:cubicBezTo>
                    <a:cubicBezTo>
                      <a:pt x="1453" y="584"/>
                      <a:pt x="1535" y="507"/>
                      <a:pt x="1611" y="431"/>
                    </a:cubicBezTo>
                    <a:cubicBezTo>
                      <a:pt x="1619" y="451"/>
                      <a:pt x="1640" y="464"/>
                      <a:pt x="1662" y="464"/>
                    </a:cubicBezTo>
                    <a:cubicBezTo>
                      <a:pt x="1675" y="464"/>
                      <a:pt x="1689" y="460"/>
                      <a:pt x="1700" y="450"/>
                    </a:cubicBezTo>
                    <a:lnTo>
                      <a:pt x="1910" y="272"/>
                    </a:lnTo>
                    <a:cubicBezTo>
                      <a:pt x="1920" y="279"/>
                      <a:pt x="1932" y="282"/>
                      <a:pt x="1945" y="282"/>
                    </a:cubicBezTo>
                    <a:cubicBezTo>
                      <a:pt x="1958" y="282"/>
                      <a:pt x="1970" y="279"/>
                      <a:pt x="1980" y="272"/>
                    </a:cubicBezTo>
                    <a:cubicBezTo>
                      <a:pt x="2012" y="247"/>
                      <a:pt x="2037" y="222"/>
                      <a:pt x="2063" y="196"/>
                    </a:cubicBezTo>
                    <a:cubicBezTo>
                      <a:pt x="2075" y="202"/>
                      <a:pt x="2088" y="206"/>
                      <a:pt x="2100" y="206"/>
                    </a:cubicBezTo>
                    <a:cubicBezTo>
                      <a:pt x="2112" y="206"/>
                      <a:pt x="2123" y="202"/>
                      <a:pt x="2132" y="196"/>
                    </a:cubicBezTo>
                    <a:lnTo>
                      <a:pt x="2215" y="139"/>
                    </a:lnTo>
                    <a:cubicBezTo>
                      <a:pt x="2264" y="90"/>
                      <a:pt x="2225" y="18"/>
                      <a:pt x="2172" y="18"/>
                    </a:cubicBezTo>
                    <a:cubicBezTo>
                      <a:pt x="2164" y="18"/>
                      <a:pt x="2154" y="20"/>
                      <a:pt x="2145" y="25"/>
                    </a:cubicBezTo>
                    <a:cubicBezTo>
                      <a:pt x="2129" y="9"/>
                      <a:pt x="2110" y="1"/>
                      <a:pt x="209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39"/>
              <p:cNvSpPr/>
              <p:nvPr/>
            </p:nvSpPr>
            <p:spPr>
              <a:xfrm>
                <a:off x="350304" y="2798710"/>
                <a:ext cx="74501" cy="74146"/>
              </a:xfrm>
              <a:custGeom>
                <a:rect b="b" l="l" r="r" t="t"/>
                <a:pathLst>
                  <a:path extrusionOk="0" h="418" w="420">
                    <a:moveTo>
                      <a:pt x="308" y="1"/>
                    </a:moveTo>
                    <a:cubicBezTo>
                      <a:pt x="292" y="1"/>
                      <a:pt x="274" y="8"/>
                      <a:pt x="261" y="23"/>
                    </a:cubicBezTo>
                    <a:lnTo>
                      <a:pt x="178" y="131"/>
                    </a:lnTo>
                    <a:lnTo>
                      <a:pt x="147" y="131"/>
                    </a:lnTo>
                    <a:cubicBezTo>
                      <a:pt x="144" y="131"/>
                      <a:pt x="139" y="130"/>
                      <a:pt x="136" y="129"/>
                    </a:cubicBezTo>
                    <a:lnTo>
                      <a:pt x="136" y="129"/>
                    </a:lnTo>
                    <a:cubicBezTo>
                      <a:pt x="130" y="127"/>
                      <a:pt x="125" y="126"/>
                      <a:pt x="119" y="126"/>
                    </a:cubicBezTo>
                    <a:cubicBezTo>
                      <a:pt x="99" y="126"/>
                      <a:pt x="80" y="138"/>
                      <a:pt x="70" y="157"/>
                    </a:cubicBezTo>
                    <a:cubicBezTo>
                      <a:pt x="61" y="152"/>
                      <a:pt x="52" y="148"/>
                      <a:pt x="43" y="148"/>
                    </a:cubicBezTo>
                    <a:cubicBezTo>
                      <a:pt x="40" y="148"/>
                      <a:pt x="36" y="148"/>
                      <a:pt x="32" y="150"/>
                    </a:cubicBezTo>
                    <a:cubicBezTo>
                      <a:pt x="13" y="150"/>
                      <a:pt x="0" y="169"/>
                      <a:pt x="0" y="188"/>
                    </a:cubicBezTo>
                    <a:cubicBezTo>
                      <a:pt x="7" y="246"/>
                      <a:pt x="38" y="290"/>
                      <a:pt x="83" y="322"/>
                    </a:cubicBezTo>
                    <a:lnTo>
                      <a:pt x="96" y="328"/>
                    </a:lnTo>
                    <a:cubicBezTo>
                      <a:pt x="124" y="368"/>
                      <a:pt x="168" y="393"/>
                      <a:pt x="214" y="393"/>
                    </a:cubicBezTo>
                    <a:cubicBezTo>
                      <a:pt x="219" y="393"/>
                      <a:pt x="224" y="392"/>
                      <a:pt x="229" y="392"/>
                    </a:cubicBezTo>
                    <a:lnTo>
                      <a:pt x="242" y="392"/>
                    </a:lnTo>
                    <a:cubicBezTo>
                      <a:pt x="255" y="404"/>
                      <a:pt x="274" y="411"/>
                      <a:pt x="293" y="417"/>
                    </a:cubicBezTo>
                    <a:cubicBezTo>
                      <a:pt x="356" y="417"/>
                      <a:pt x="413" y="373"/>
                      <a:pt x="420" y="303"/>
                    </a:cubicBezTo>
                    <a:cubicBezTo>
                      <a:pt x="420" y="265"/>
                      <a:pt x="407" y="227"/>
                      <a:pt x="382" y="201"/>
                    </a:cubicBezTo>
                    <a:cubicBezTo>
                      <a:pt x="382" y="195"/>
                      <a:pt x="382" y="188"/>
                      <a:pt x="382" y="182"/>
                    </a:cubicBezTo>
                    <a:cubicBezTo>
                      <a:pt x="388" y="144"/>
                      <a:pt x="382" y="106"/>
                      <a:pt x="369" y="74"/>
                    </a:cubicBezTo>
                    <a:cubicBezTo>
                      <a:pt x="369" y="68"/>
                      <a:pt x="369" y="68"/>
                      <a:pt x="363" y="61"/>
                    </a:cubicBezTo>
                    <a:cubicBezTo>
                      <a:pt x="367" y="24"/>
                      <a:pt x="339" y="1"/>
                      <a:pt x="308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39"/>
              <p:cNvSpPr/>
              <p:nvPr/>
            </p:nvSpPr>
            <p:spPr>
              <a:xfrm>
                <a:off x="447153" y="2883498"/>
                <a:ext cx="105010" cy="72195"/>
              </a:xfrm>
              <a:custGeom>
                <a:rect b="b" l="l" r="r" t="t"/>
                <a:pathLst>
                  <a:path extrusionOk="0" h="407" w="592">
                    <a:moveTo>
                      <a:pt x="518" y="1"/>
                    </a:moveTo>
                    <a:cubicBezTo>
                      <a:pt x="498" y="1"/>
                      <a:pt x="479" y="11"/>
                      <a:pt x="465" y="28"/>
                    </a:cubicBezTo>
                    <a:cubicBezTo>
                      <a:pt x="414" y="79"/>
                      <a:pt x="350" y="111"/>
                      <a:pt x="280" y="130"/>
                    </a:cubicBezTo>
                    <a:cubicBezTo>
                      <a:pt x="211" y="136"/>
                      <a:pt x="147" y="143"/>
                      <a:pt x="77" y="162"/>
                    </a:cubicBezTo>
                    <a:cubicBezTo>
                      <a:pt x="71" y="149"/>
                      <a:pt x="64" y="130"/>
                      <a:pt x="58" y="111"/>
                    </a:cubicBezTo>
                    <a:cubicBezTo>
                      <a:pt x="53" y="101"/>
                      <a:pt x="45" y="97"/>
                      <a:pt x="37" y="97"/>
                    </a:cubicBezTo>
                    <a:cubicBezTo>
                      <a:pt x="22" y="97"/>
                      <a:pt x="7" y="110"/>
                      <a:pt x="7" y="130"/>
                    </a:cubicBezTo>
                    <a:cubicBezTo>
                      <a:pt x="7" y="155"/>
                      <a:pt x="7" y="187"/>
                      <a:pt x="14" y="212"/>
                    </a:cubicBezTo>
                    <a:cubicBezTo>
                      <a:pt x="14" y="219"/>
                      <a:pt x="14" y="225"/>
                      <a:pt x="20" y="232"/>
                    </a:cubicBezTo>
                    <a:cubicBezTo>
                      <a:pt x="1" y="295"/>
                      <a:pt x="33" y="365"/>
                      <a:pt x="90" y="390"/>
                    </a:cubicBezTo>
                    <a:cubicBezTo>
                      <a:pt x="112" y="402"/>
                      <a:pt x="135" y="406"/>
                      <a:pt x="158" y="406"/>
                    </a:cubicBezTo>
                    <a:cubicBezTo>
                      <a:pt x="225" y="406"/>
                      <a:pt x="292" y="365"/>
                      <a:pt x="344" y="327"/>
                    </a:cubicBezTo>
                    <a:cubicBezTo>
                      <a:pt x="401" y="282"/>
                      <a:pt x="458" y="225"/>
                      <a:pt x="503" y="168"/>
                    </a:cubicBezTo>
                    <a:cubicBezTo>
                      <a:pt x="522" y="155"/>
                      <a:pt x="541" y="136"/>
                      <a:pt x="560" y="123"/>
                    </a:cubicBezTo>
                    <a:cubicBezTo>
                      <a:pt x="592" y="98"/>
                      <a:pt x="592" y="47"/>
                      <a:pt x="560" y="22"/>
                    </a:cubicBezTo>
                    <a:cubicBezTo>
                      <a:pt x="549" y="7"/>
                      <a:pt x="533" y="1"/>
                      <a:pt x="518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39"/>
              <p:cNvSpPr/>
              <p:nvPr/>
            </p:nvSpPr>
            <p:spPr>
              <a:xfrm>
                <a:off x="415579" y="3087486"/>
                <a:ext cx="150775" cy="89046"/>
              </a:xfrm>
              <a:custGeom>
                <a:rect b="b" l="l" r="r" t="t"/>
                <a:pathLst>
                  <a:path extrusionOk="0" h="502" w="850">
                    <a:moveTo>
                      <a:pt x="759" y="1"/>
                    </a:moveTo>
                    <a:cubicBezTo>
                      <a:pt x="745" y="1"/>
                      <a:pt x="731" y="5"/>
                      <a:pt x="719" y="16"/>
                    </a:cubicBezTo>
                    <a:cubicBezTo>
                      <a:pt x="706" y="28"/>
                      <a:pt x="694" y="41"/>
                      <a:pt x="675" y="54"/>
                    </a:cubicBezTo>
                    <a:cubicBezTo>
                      <a:pt x="662" y="54"/>
                      <a:pt x="649" y="54"/>
                      <a:pt x="636" y="67"/>
                    </a:cubicBezTo>
                    <a:cubicBezTo>
                      <a:pt x="611" y="86"/>
                      <a:pt x="586" y="111"/>
                      <a:pt x="560" y="130"/>
                    </a:cubicBezTo>
                    <a:cubicBezTo>
                      <a:pt x="509" y="155"/>
                      <a:pt x="465" y="181"/>
                      <a:pt x="420" y="200"/>
                    </a:cubicBezTo>
                    <a:cubicBezTo>
                      <a:pt x="374" y="218"/>
                      <a:pt x="302" y="245"/>
                      <a:pt x="244" y="245"/>
                    </a:cubicBezTo>
                    <a:cubicBezTo>
                      <a:pt x="197" y="245"/>
                      <a:pt x="158" y="228"/>
                      <a:pt x="147" y="175"/>
                    </a:cubicBezTo>
                    <a:cubicBezTo>
                      <a:pt x="140" y="155"/>
                      <a:pt x="125" y="145"/>
                      <a:pt x="110" y="145"/>
                    </a:cubicBezTo>
                    <a:cubicBezTo>
                      <a:pt x="97" y="145"/>
                      <a:pt x="83" y="153"/>
                      <a:pt x="77" y="168"/>
                    </a:cubicBezTo>
                    <a:cubicBezTo>
                      <a:pt x="71" y="181"/>
                      <a:pt x="64" y="194"/>
                      <a:pt x="64" y="206"/>
                    </a:cubicBezTo>
                    <a:cubicBezTo>
                      <a:pt x="52" y="213"/>
                      <a:pt x="39" y="225"/>
                      <a:pt x="33" y="244"/>
                    </a:cubicBezTo>
                    <a:cubicBezTo>
                      <a:pt x="1" y="340"/>
                      <a:pt x="45" y="441"/>
                      <a:pt x="141" y="480"/>
                    </a:cubicBezTo>
                    <a:cubicBezTo>
                      <a:pt x="176" y="495"/>
                      <a:pt x="214" y="502"/>
                      <a:pt x="252" y="502"/>
                    </a:cubicBezTo>
                    <a:cubicBezTo>
                      <a:pt x="311" y="502"/>
                      <a:pt x="370" y="485"/>
                      <a:pt x="420" y="454"/>
                    </a:cubicBezTo>
                    <a:cubicBezTo>
                      <a:pt x="586" y="372"/>
                      <a:pt x="725" y="251"/>
                      <a:pt x="821" y="98"/>
                    </a:cubicBezTo>
                    <a:cubicBezTo>
                      <a:pt x="850" y="50"/>
                      <a:pt x="804" y="1"/>
                      <a:pt x="75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39"/>
              <p:cNvSpPr/>
              <p:nvPr/>
            </p:nvSpPr>
            <p:spPr>
              <a:xfrm>
                <a:off x="501253" y="3253870"/>
                <a:ext cx="128602" cy="122039"/>
              </a:xfrm>
              <a:custGeom>
                <a:rect b="b" l="l" r="r" t="t"/>
                <a:pathLst>
                  <a:path extrusionOk="0" h="688" w="725">
                    <a:moveTo>
                      <a:pt x="647" y="1"/>
                    </a:moveTo>
                    <a:cubicBezTo>
                      <a:pt x="631" y="1"/>
                      <a:pt x="616" y="8"/>
                      <a:pt x="605" y="25"/>
                    </a:cubicBezTo>
                    <a:cubicBezTo>
                      <a:pt x="541" y="120"/>
                      <a:pt x="458" y="209"/>
                      <a:pt x="376" y="279"/>
                    </a:cubicBezTo>
                    <a:cubicBezTo>
                      <a:pt x="331" y="317"/>
                      <a:pt x="287" y="349"/>
                      <a:pt x="236" y="374"/>
                    </a:cubicBezTo>
                    <a:lnTo>
                      <a:pt x="223" y="380"/>
                    </a:lnTo>
                    <a:cubicBezTo>
                      <a:pt x="207" y="377"/>
                      <a:pt x="192" y="376"/>
                      <a:pt x="176" y="376"/>
                    </a:cubicBezTo>
                    <a:cubicBezTo>
                      <a:pt x="161" y="376"/>
                      <a:pt x="147" y="377"/>
                      <a:pt x="134" y="380"/>
                    </a:cubicBezTo>
                    <a:cubicBezTo>
                      <a:pt x="128" y="374"/>
                      <a:pt x="122" y="368"/>
                      <a:pt x="122" y="355"/>
                    </a:cubicBezTo>
                    <a:cubicBezTo>
                      <a:pt x="118" y="345"/>
                      <a:pt x="108" y="338"/>
                      <a:pt x="97" y="338"/>
                    </a:cubicBezTo>
                    <a:cubicBezTo>
                      <a:pt x="89" y="338"/>
                      <a:pt x="80" y="343"/>
                      <a:pt x="77" y="355"/>
                    </a:cubicBezTo>
                    <a:cubicBezTo>
                      <a:pt x="71" y="374"/>
                      <a:pt x="71" y="393"/>
                      <a:pt x="77" y="412"/>
                    </a:cubicBezTo>
                    <a:cubicBezTo>
                      <a:pt x="58" y="425"/>
                      <a:pt x="45" y="444"/>
                      <a:pt x="33" y="469"/>
                    </a:cubicBezTo>
                    <a:cubicBezTo>
                      <a:pt x="1" y="565"/>
                      <a:pt x="58" y="666"/>
                      <a:pt x="153" y="685"/>
                    </a:cubicBezTo>
                    <a:cubicBezTo>
                      <a:pt x="161" y="687"/>
                      <a:pt x="169" y="687"/>
                      <a:pt x="176" y="687"/>
                    </a:cubicBezTo>
                    <a:cubicBezTo>
                      <a:pt x="255" y="687"/>
                      <a:pt x="320" y="627"/>
                      <a:pt x="331" y="546"/>
                    </a:cubicBezTo>
                    <a:lnTo>
                      <a:pt x="389" y="495"/>
                    </a:lnTo>
                    <a:cubicBezTo>
                      <a:pt x="528" y="387"/>
                      <a:pt x="636" y="247"/>
                      <a:pt x="706" y="88"/>
                    </a:cubicBezTo>
                    <a:cubicBezTo>
                      <a:pt x="724" y="43"/>
                      <a:pt x="685" y="1"/>
                      <a:pt x="64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39"/>
              <p:cNvSpPr/>
              <p:nvPr/>
            </p:nvSpPr>
            <p:spPr>
              <a:xfrm>
                <a:off x="241393" y="2424082"/>
                <a:ext cx="36896" cy="43813"/>
              </a:xfrm>
              <a:custGeom>
                <a:rect b="b" l="l" r="r" t="t"/>
                <a:pathLst>
                  <a:path extrusionOk="0" h="247" w="208">
                    <a:moveTo>
                      <a:pt x="30" y="1"/>
                    </a:moveTo>
                    <a:cubicBezTo>
                      <a:pt x="16" y="1"/>
                      <a:pt x="0" y="15"/>
                      <a:pt x="4" y="32"/>
                    </a:cubicBezTo>
                    <a:cubicBezTo>
                      <a:pt x="23" y="76"/>
                      <a:pt x="42" y="121"/>
                      <a:pt x="74" y="159"/>
                    </a:cubicBezTo>
                    <a:cubicBezTo>
                      <a:pt x="87" y="178"/>
                      <a:pt x="100" y="197"/>
                      <a:pt x="119" y="210"/>
                    </a:cubicBezTo>
                    <a:lnTo>
                      <a:pt x="144" y="229"/>
                    </a:lnTo>
                    <a:lnTo>
                      <a:pt x="163" y="241"/>
                    </a:lnTo>
                    <a:cubicBezTo>
                      <a:pt x="166" y="245"/>
                      <a:pt x="170" y="246"/>
                      <a:pt x="173" y="246"/>
                    </a:cubicBezTo>
                    <a:cubicBezTo>
                      <a:pt x="177" y="246"/>
                      <a:pt x="182" y="245"/>
                      <a:pt x="189" y="241"/>
                    </a:cubicBezTo>
                    <a:cubicBezTo>
                      <a:pt x="195" y="241"/>
                      <a:pt x="208" y="229"/>
                      <a:pt x="201" y="222"/>
                    </a:cubicBezTo>
                    <a:cubicBezTo>
                      <a:pt x="201" y="216"/>
                      <a:pt x="201" y="210"/>
                      <a:pt x="201" y="203"/>
                    </a:cubicBezTo>
                    <a:cubicBezTo>
                      <a:pt x="195" y="197"/>
                      <a:pt x="189" y="191"/>
                      <a:pt x="182" y="184"/>
                    </a:cubicBezTo>
                    <a:cubicBezTo>
                      <a:pt x="176" y="178"/>
                      <a:pt x="170" y="172"/>
                      <a:pt x="163" y="165"/>
                    </a:cubicBezTo>
                    <a:cubicBezTo>
                      <a:pt x="163" y="165"/>
                      <a:pt x="163" y="165"/>
                      <a:pt x="157" y="159"/>
                    </a:cubicBezTo>
                    <a:lnTo>
                      <a:pt x="150" y="152"/>
                    </a:lnTo>
                    <a:lnTo>
                      <a:pt x="138" y="146"/>
                    </a:lnTo>
                    <a:lnTo>
                      <a:pt x="119" y="121"/>
                    </a:lnTo>
                    <a:cubicBezTo>
                      <a:pt x="93" y="89"/>
                      <a:pt x="68" y="51"/>
                      <a:pt x="49" y="13"/>
                    </a:cubicBezTo>
                    <a:cubicBezTo>
                      <a:pt x="45" y="4"/>
                      <a:pt x="37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39"/>
              <p:cNvSpPr/>
              <p:nvPr/>
            </p:nvSpPr>
            <p:spPr>
              <a:xfrm>
                <a:off x="213899" y="2410423"/>
                <a:ext cx="74501" cy="105010"/>
              </a:xfrm>
              <a:custGeom>
                <a:rect b="b" l="l" r="r" t="t"/>
                <a:pathLst>
                  <a:path extrusionOk="0" h="592" w="420">
                    <a:moveTo>
                      <a:pt x="38" y="1"/>
                    </a:moveTo>
                    <a:cubicBezTo>
                      <a:pt x="27" y="1"/>
                      <a:pt x="16" y="7"/>
                      <a:pt x="13" y="20"/>
                    </a:cubicBezTo>
                    <a:cubicBezTo>
                      <a:pt x="0" y="141"/>
                      <a:pt x="32" y="255"/>
                      <a:pt x="96" y="357"/>
                    </a:cubicBezTo>
                    <a:cubicBezTo>
                      <a:pt x="121" y="407"/>
                      <a:pt x="159" y="452"/>
                      <a:pt x="204" y="490"/>
                    </a:cubicBezTo>
                    <a:cubicBezTo>
                      <a:pt x="223" y="509"/>
                      <a:pt x="242" y="528"/>
                      <a:pt x="261" y="547"/>
                    </a:cubicBezTo>
                    <a:cubicBezTo>
                      <a:pt x="286" y="566"/>
                      <a:pt x="318" y="585"/>
                      <a:pt x="356" y="592"/>
                    </a:cubicBezTo>
                    <a:cubicBezTo>
                      <a:pt x="394" y="592"/>
                      <a:pt x="420" y="547"/>
                      <a:pt x="394" y="515"/>
                    </a:cubicBezTo>
                    <a:cubicBezTo>
                      <a:pt x="375" y="490"/>
                      <a:pt x="356" y="471"/>
                      <a:pt x="331" y="458"/>
                    </a:cubicBezTo>
                    <a:cubicBezTo>
                      <a:pt x="312" y="446"/>
                      <a:pt x="293" y="433"/>
                      <a:pt x="274" y="414"/>
                    </a:cubicBezTo>
                    <a:cubicBezTo>
                      <a:pt x="236" y="382"/>
                      <a:pt x="204" y="344"/>
                      <a:pt x="172" y="299"/>
                    </a:cubicBezTo>
                    <a:cubicBezTo>
                      <a:pt x="121" y="217"/>
                      <a:pt x="83" y="121"/>
                      <a:pt x="58" y="20"/>
                    </a:cubicBezTo>
                    <a:cubicBezTo>
                      <a:pt x="58" y="7"/>
                      <a:pt x="48" y="1"/>
                      <a:pt x="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39"/>
              <p:cNvSpPr/>
              <p:nvPr/>
            </p:nvSpPr>
            <p:spPr>
              <a:xfrm>
                <a:off x="567770" y="2436321"/>
                <a:ext cx="23947" cy="21641"/>
              </a:xfrm>
              <a:custGeom>
                <a:rect b="b" l="l" r="r" t="t"/>
                <a:pathLst>
                  <a:path extrusionOk="0" h="122" w="135">
                    <a:moveTo>
                      <a:pt x="103" y="1"/>
                    </a:moveTo>
                    <a:cubicBezTo>
                      <a:pt x="96" y="7"/>
                      <a:pt x="90" y="7"/>
                      <a:pt x="83" y="14"/>
                    </a:cubicBezTo>
                    <a:cubicBezTo>
                      <a:pt x="71" y="14"/>
                      <a:pt x="64" y="20"/>
                      <a:pt x="58" y="33"/>
                    </a:cubicBezTo>
                    <a:lnTo>
                      <a:pt x="20" y="64"/>
                    </a:lnTo>
                    <a:cubicBezTo>
                      <a:pt x="7" y="71"/>
                      <a:pt x="7" y="77"/>
                      <a:pt x="7" y="83"/>
                    </a:cubicBezTo>
                    <a:cubicBezTo>
                      <a:pt x="1" y="96"/>
                      <a:pt x="7" y="103"/>
                      <a:pt x="14" y="109"/>
                    </a:cubicBezTo>
                    <a:cubicBezTo>
                      <a:pt x="14" y="115"/>
                      <a:pt x="26" y="122"/>
                      <a:pt x="33" y="122"/>
                    </a:cubicBezTo>
                    <a:cubicBezTo>
                      <a:pt x="39" y="122"/>
                      <a:pt x="52" y="122"/>
                      <a:pt x="58" y="115"/>
                    </a:cubicBezTo>
                    <a:lnTo>
                      <a:pt x="96" y="77"/>
                    </a:lnTo>
                    <a:lnTo>
                      <a:pt x="103" y="71"/>
                    </a:lnTo>
                    <a:cubicBezTo>
                      <a:pt x="109" y="64"/>
                      <a:pt x="115" y="64"/>
                      <a:pt x="122" y="58"/>
                    </a:cubicBezTo>
                    <a:cubicBezTo>
                      <a:pt x="122" y="52"/>
                      <a:pt x="128" y="39"/>
                      <a:pt x="134" y="33"/>
                    </a:cubicBezTo>
                    <a:cubicBezTo>
                      <a:pt x="134" y="20"/>
                      <a:pt x="134" y="14"/>
                      <a:pt x="128" y="7"/>
                    </a:cubicBezTo>
                    <a:cubicBezTo>
                      <a:pt x="122" y="1"/>
                      <a:pt x="115" y="1"/>
                      <a:pt x="1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39"/>
              <p:cNvSpPr/>
              <p:nvPr/>
            </p:nvSpPr>
            <p:spPr>
              <a:xfrm>
                <a:off x="532827" y="2434547"/>
                <a:ext cx="103946" cy="80886"/>
              </a:xfrm>
              <a:custGeom>
                <a:rect b="b" l="l" r="r" t="t"/>
                <a:pathLst>
                  <a:path extrusionOk="0" h="456" w="586">
                    <a:moveTo>
                      <a:pt x="525" y="0"/>
                    </a:moveTo>
                    <a:cubicBezTo>
                      <a:pt x="515" y="0"/>
                      <a:pt x="506" y="4"/>
                      <a:pt x="497" y="11"/>
                    </a:cubicBezTo>
                    <a:cubicBezTo>
                      <a:pt x="471" y="49"/>
                      <a:pt x="446" y="87"/>
                      <a:pt x="439" y="132"/>
                    </a:cubicBezTo>
                    <a:cubicBezTo>
                      <a:pt x="427" y="163"/>
                      <a:pt x="414" y="195"/>
                      <a:pt x="395" y="227"/>
                    </a:cubicBezTo>
                    <a:cubicBezTo>
                      <a:pt x="369" y="284"/>
                      <a:pt x="312" y="329"/>
                      <a:pt x="255" y="341"/>
                    </a:cubicBezTo>
                    <a:cubicBezTo>
                      <a:pt x="245" y="344"/>
                      <a:pt x="235" y="345"/>
                      <a:pt x="226" y="345"/>
                    </a:cubicBezTo>
                    <a:cubicBezTo>
                      <a:pt x="179" y="345"/>
                      <a:pt x="136" y="320"/>
                      <a:pt x="115" y="278"/>
                    </a:cubicBezTo>
                    <a:cubicBezTo>
                      <a:pt x="83" y="221"/>
                      <a:pt x="64" y="157"/>
                      <a:pt x="64" y="93"/>
                    </a:cubicBezTo>
                    <a:cubicBezTo>
                      <a:pt x="64" y="75"/>
                      <a:pt x="51" y="67"/>
                      <a:pt x="38" y="67"/>
                    </a:cubicBezTo>
                    <a:cubicBezTo>
                      <a:pt x="23" y="67"/>
                      <a:pt x="7" y="77"/>
                      <a:pt x="7" y="93"/>
                    </a:cubicBezTo>
                    <a:cubicBezTo>
                      <a:pt x="1" y="221"/>
                      <a:pt x="14" y="367"/>
                      <a:pt x="141" y="430"/>
                    </a:cubicBezTo>
                    <a:cubicBezTo>
                      <a:pt x="170" y="448"/>
                      <a:pt x="203" y="455"/>
                      <a:pt x="236" y="455"/>
                    </a:cubicBezTo>
                    <a:cubicBezTo>
                      <a:pt x="337" y="455"/>
                      <a:pt x="444" y="385"/>
                      <a:pt x="497" y="303"/>
                    </a:cubicBezTo>
                    <a:cubicBezTo>
                      <a:pt x="522" y="265"/>
                      <a:pt x="541" y="221"/>
                      <a:pt x="554" y="182"/>
                    </a:cubicBezTo>
                    <a:cubicBezTo>
                      <a:pt x="573" y="138"/>
                      <a:pt x="585" y="93"/>
                      <a:pt x="579" y="43"/>
                    </a:cubicBezTo>
                    <a:cubicBezTo>
                      <a:pt x="570" y="20"/>
                      <a:pt x="548" y="0"/>
                      <a:pt x="5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39"/>
              <p:cNvSpPr/>
              <p:nvPr/>
            </p:nvSpPr>
            <p:spPr>
              <a:xfrm>
                <a:off x="739119" y="2359693"/>
                <a:ext cx="14900" cy="50909"/>
              </a:xfrm>
              <a:custGeom>
                <a:rect b="b" l="l" r="r" t="t"/>
                <a:pathLst>
                  <a:path extrusionOk="0" h="287" w="84">
                    <a:moveTo>
                      <a:pt x="52" y="0"/>
                    </a:moveTo>
                    <a:cubicBezTo>
                      <a:pt x="47" y="0"/>
                      <a:pt x="41" y="2"/>
                      <a:pt x="39" y="7"/>
                    </a:cubicBezTo>
                    <a:cubicBezTo>
                      <a:pt x="33" y="20"/>
                      <a:pt x="26" y="33"/>
                      <a:pt x="20" y="45"/>
                    </a:cubicBezTo>
                    <a:cubicBezTo>
                      <a:pt x="20" y="52"/>
                      <a:pt x="20" y="58"/>
                      <a:pt x="20" y="71"/>
                    </a:cubicBezTo>
                    <a:cubicBezTo>
                      <a:pt x="13" y="77"/>
                      <a:pt x="13" y="109"/>
                      <a:pt x="13" y="128"/>
                    </a:cubicBezTo>
                    <a:cubicBezTo>
                      <a:pt x="13" y="172"/>
                      <a:pt x="7" y="210"/>
                      <a:pt x="1" y="249"/>
                    </a:cubicBezTo>
                    <a:cubicBezTo>
                      <a:pt x="1" y="268"/>
                      <a:pt x="13" y="280"/>
                      <a:pt x="26" y="287"/>
                    </a:cubicBezTo>
                    <a:cubicBezTo>
                      <a:pt x="45" y="287"/>
                      <a:pt x="58" y="274"/>
                      <a:pt x="58" y="261"/>
                    </a:cubicBezTo>
                    <a:cubicBezTo>
                      <a:pt x="64" y="217"/>
                      <a:pt x="71" y="179"/>
                      <a:pt x="77" y="141"/>
                    </a:cubicBezTo>
                    <a:cubicBezTo>
                      <a:pt x="83" y="121"/>
                      <a:pt x="83" y="102"/>
                      <a:pt x="83" y="77"/>
                    </a:cubicBezTo>
                    <a:lnTo>
                      <a:pt x="83" y="52"/>
                    </a:lnTo>
                    <a:cubicBezTo>
                      <a:pt x="83" y="39"/>
                      <a:pt x="77" y="26"/>
                      <a:pt x="77" y="13"/>
                    </a:cubicBezTo>
                    <a:cubicBezTo>
                      <a:pt x="73" y="6"/>
                      <a:pt x="62" y="0"/>
                      <a:pt x="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39"/>
              <p:cNvSpPr/>
              <p:nvPr/>
            </p:nvSpPr>
            <p:spPr>
              <a:xfrm>
                <a:off x="747988" y="2332199"/>
                <a:ext cx="44346" cy="130376"/>
              </a:xfrm>
              <a:custGeom>
                <a:rect b="b" l="l" r="r" t="t"/>
                <a:pathLst>
                  <a:path extrusionOk="0" h="735" w="250">
                    <a:moveTo>
                      <a:pt x="143" y="1"/>
                    </a:moveTo>
                    <a:cubicBezTo>
                      <a:pt x="134" y="1"/>
                      <a:pt x="127" y="5"/>
                      <a:pt x="122" y="10"/>
                    </a:cubicBezTo>
                    <a:cubicBezTo>
                      <a:pt x="129" y="6"/>
                      <a:pt x="132" y="5"/>
                      <a:pt x="133" y="5"/>
                    </a:cubicBezTo>
                    <a:lnTo>
                      <a:pt x="133" y="5"/>
                    </a:lnTo>
                    <a:cubicBezTo>
                      <a:pt x="133" y="5"/>
                      <a:pt x="132" y="6"/>
                      <a:pt x="129" y="10"/>
                    </a:cubicBezTo>
                    <a:lnTo>
                      <a:pt x="116" y="16"/>
                    </a:lnTo>
                    <a:cubicBezTo>
                      <a:pt x="97" y="29"/>
                      <a:pt x="91" y="54"/>
                      <a:pt x="97" y="73"/>
                    </a:cubicBezTo>
                    <a:cubicBezTo>
                      <a:pt x="103" y="124"/>
                      <a:pt x="116" y="175"/>
                      <a:pt x="122" y="232"/>
                    </a:cubicBezTo>
                    <a:cubicBezTo>
                      <a:pt x="129" y="391"/>
                      <a:pt x="91" y="550"/>
                      <a:pt x="14" y="690"/>
                    </a:cubicBezTo>
                    <a:cubicBezTo>
                      <a:pt x="1" y="712"/>
                      <a:pt x="25" y="734"/>
                      <a:pt x="48" y="734"/>
                    </a:cubicBezTo>
                    <a:cubicBezTo>
                      <a:pt x="57" y="734"/>
                      <a:pt x="66" y="731"/>
                      <a:pt x="71" y="721"/>
                    </a:cubicBezTo>
                    <a:cubicBezTo>
                      <a:pt x="148" y="626"/>
                      <a:pt x="199" y="518"/>
                      <a:pt x="224" y="397"/>
                    </a:cubicBezTo>
                    <a:cubicBezTo>
                      <a:pt x="249" y="276"/>
                      <a:pt x="243" y="156"/>
                      <a:pt x="205" y="35"/>
                    </a:cubicBezTo>
                    <a:cubicBezTo>
                      <a:pt x="199" y="16"/>
                      <a:pt x="180" y="3"/>
                      <a:pt x="160" y="3"/>
                    </a:cubicBezTo>
                    <a:lnTo>
                      <a:pt x="154" y="3"/>
                    </a:lnTo>
                    <a:cubicBezTo>
                      <a:pt x="150" y="1"/>
                      <a:pt x="147" y="1"/>
                      <a:pt x="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9"/>
              <p:cNvSpPr/>
              <p:nvPr/>
            </p:nvSpPr>
            <p:spPr>
              <a:xfrm>
                <a:off x="406710" y="2225238"/>
                <a:ext cx="63148" cy="71308"/>
              </a:xfrm>
              <a:custGeom>
                <a:rect b="b" l="l" r="r" t="t"/>
                <a:pathLst>
                  <a:path extrusionOk="0" h="402" w="356">
                    <a:moveTo>
                      <a:pt x="304" y="0"/>
                    </a:moveTo>
                    <a:cubicBezTo>
                      <a:pt x="272" y="0"/>
                      <a:pt x="247" y="37"/>
                      <a:pt x="242" y="60"/>
                    </a:cubicBezTo>
                    <a:cubicBezTo>
                      <a:pt x="229" y="85"/>
                      <a:pt x="216" y="117"/>
                      <a:pt x="210" y="142"/>
                    </a:cubicBezTo>
                    <a:cubicBezTo>
                      <a:pt x="203" y="168"/>
                      <a:pt x="191" y="200"/>
                      <a:pt x="184" y="225"/>
                    </a:cubicBezTo>
                    <a:cubicBezTo>
                      <a:pt x="178" y="238"/>
                      <a:pt x="178" y="250"/>
                      <a:pt x="172" y="263"/>
                    </a:cubicBezTo>
                    <a:lnTo>
                      <a:pt x="165" y="276"/>
                    </a:lnTo>
                    <a:lnTo>
                      <a:pt x="165" y="282"/>
                    </a:lnTo>
                    <a:lnTo>
                      <a:pt x="159" y="288"/>
                    </a:lnTo>
                    <a:lnTo>
                      <a:pt x="153" y="295"/>
                    </a:lnTo>
                    <a:lnTo>
                      <a:pt x="146" y="301"/>
                    </a:lnTo>
                    <a:lnTo>
                      <a:pt x="140" y="295"/>
                    </a:lnTo>
                    <a:lnTo>
                      <a:pt x="134" y="282"/>
                    </a:lnTo>
                    <a:cubicBezTo>
                      <a:pt x="114" y="257"/>
                      <a:pt x="102" y="231"/>
                      <a:pt x="95" y="206"/>
                    </a:cubicBezTo>
                    <a:cubicBezTo>
                      <a:pt x="70" y="149"/>
                      <a:pt x="57" y="91"/>
                      <a:pt x="51" y="34"/>
                    </a:cubicBezTo>
                    <a:cubicBezTo>
                      <a:pt x="51" y="18"/>
                      <a:pt x="38" y="10"/>
                      <a:pt x="26" y="10"/>
                    </a:cubicBezTo>
                    <a:cubicBezTo>
                      <a:pt x="13" y="10"/>
                      <a:pt x="0" y="18"/>
                      <a:pt x="0" y="34"/>
                    </a:cubicBezTo>
                    <a:cubicBezTo>
                      <a:pt x="0" y="85"/>
                      <a:pt x="0" y="142"/>
                      <a:pt x="13" y="193"/>
                    </a:cubicBezTo>
                    <a:cubicBezTo>
                      <a:pt x="19" y="244"/>
                      <a:pt x="45" y="301"/>
                      <a:pt x="70" y="346"/>
                    </a:cubicBezTo>
                    <a:cubicBezTo>
                      <a:pt x="92" y="381"/>
                      <a:pt x="127" y="401"/>
                      <a:pt x="163" y="401"/>
                    </a:cubicBezTo>
                    <a:cubicBezTo>
                      <a:pt x="179" y="401"/>
                      <a:pt x="195" y="398"/>
                      <a:pt x="210" y="390"/>
                    </a:cubicBezTo>
                    <a:cubicBezTo>
                      <a:pt x="254" y="365"/>
                      <a:pt x="280" y="320"/>
                      <a:pt x="292" y="269"/>
                    </a:cubicBezTo>
                    <a:cubicBezTo>
                      <a:pt x="311" y="212"/>
                      <a:pt x="337" y="155"/>
                      <a:pt x="350" y="104"/>
                    </a:cubicBezTo>
                    <a:cubicBezTo>
                      <a:pt x="350" y="72"/>
                      <a:pt x="356" y="22"/>
                      <a:pt x="318" y="3"/>
                    </a:cubicBezTo>
                    <a:cubicBezTo>
                      <a:pt x="313" y="1"/>
                      <a:pt x="309" y="0"/>
                      <a:pt x="3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39"/>
              <p:cNvSpPr/>
              <p:nvPr/>
            </p:nvSpPr>
            <p:spPr>
              <a:xfrm>
                <a:off x="488837" y="2257699"/>
                <a:ext cx="34057" cy="46474"/>
              </a:xfrm>
              <a:custGeom>
                <a:rect b="b" l="l" r="r" t="t"/>
                <a:pathLst>
                  <a:path extrusionOk="0" h="262" w="192">
                    <a:moveTo>
                      <a:pt x="145" y="1"/>
                    </a:moveTo>
                    <a:cubicBezTo>
                      <a:pt x="138" y="1"/>
                      <a:pt x="131" y="4"/>
                      <a:pt x="128" y="10"/>
                    </a:cubicBezTo>
                    <a:cubicBezTo>
                      <a:pt x="122" y="17"/>
                      <a:pt x="115" y="29"/>
                      <a:pt x="109" y="42"/>
                    </a:cubicBezTo>
                    <a:lnTo>
                      <a:pt x="109" y="61"/>
                    </a:lnTo>
                    <a:lnTo>
                      <a:pt x="109" y="67"/>
                    </a:lnTo>
                    <a:cubicBezTo>
                      <a:pt x="103" y="86"/>
                      <a:pt x="96" y="105"/>
                      <a:pt x="90" y="125"/>
                    </a:cubicBezTo>
                    <a:lnTo>
                      <a:pt x="90" y="131"/>
                    </a:lnTo>
                    <a:lnTo>
                      <a:pt x="90" y="137"/>
                    </a:lnTo>
                    <a:cubicBezTo>
                      <a:pt x="90" y="137"/>
                      <a:pt x="84" y="144"/>
                      <a:pt x="84" y="144"/>
                    </a:cubicBezTo>
                    <a:cubicBezTo>
                      <a:pt x="77" y="156"/>
                      <a:pt x="71" y="163"/>
                      <a:pt x="65" y="169"/>
                    </a:cubicBezTo>
                    <a:lnTo>
                      <a:pt x="58" y="175"/>
                    </a:lnTo>
                    <a:lnTo>
                      <a:pt x="45" y="182"/>
                    </a:lnTo>
                    <a:lnTo>
                      <a:pt x="20" y="207"/>
                    </a:lnTo>
                    <a:cubicBezTo>
                      <a:pt x="7" y="214"/>
                      <a:pt x="1" y="233"/>
                      <a:pt x="14" y="245"/>
                    </a:cubicBezTo>
                    <a:cubicBezTo>
                      <a:pt x="18" y="257"/>
                      <a:pt x="27" y="262"/>
                      <a:pt x="36" y="262"/>
                    </a:cubicBezTo>
                    <a:cubicBezTo>
                      <a:pt x="42" y="262"/>
                      <a:pt x="47" y="260"/>
                      <a:pt x="52" y="258"/>
                    </a:cubicBezTo>
                    <a:cubicBezTo>
                      <a:pt x="96" y="239"/>
                      <a:pt x="134" y="201"/>
                      <a:pt x="160" y="163"/>
                    </a:cubicBezTo>
                    <a:cubicBezTo>
                      <a:pt x="173" y="137"/>
                      <a:pt x="185" y="112"/>
                      <a:pt x="192" y="80"/>
                    </a:cubicBezTo>
                    <a:cubicBezTo>
                      <a:pt x="192" y="55"/>
                      <a:pt x="185" y="29"/>
                      <a:pt x="166" y="10"/>
                    </a:cubicBezTo>
                    <a:cubicBezTo>
                      <a:pt x="160" y="4"/>
                      <a:pt x="152" y="1"/>
                      <a:pt x="1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39"/>
              <p:cNvSpPr/>
              <p:nvPr/>
            </p:nvSpPr>
            <p:spPr>
              <a:xfrm>
                <a:off x="214963" y="2217788"/>
                <a:ext cx="55521" cy="95609"/>
              </a:xfrm>
              <a:custGeom>
                <a:rect b="b" l="l" r="r" t="t"/>
                <a:pathLst>
                  <a:path extrusionOk="0" h="539" w="313">
                    <a:moveTo>
                      <a:pt x="129" y="1"/>
                    </a:moveTo>
                    <a:cubicBezTo>
                      <a:pt x="121" y="1"/>
                      <a:pt x="113" y="5"/>
                      <a:pt x="109" y="13"/>
                    </a:cubicBezTo>
                    <a:cubicBezTo>
                      <a:pt x="45" y="121"/>
                      <a:pt x="13" y="242"/>
                      <a:pt x="7" y="369"/>
                    </a:cubicBezTo>
                    <a:cubicBezTo>
                      <a:pt x="1" y="426"/>
                      <a:pt x="20" y="483"/>
                      <a:pt x="64" y="521"/>
                    </a:cubicBezTo>
                    <a:cubicBezTo>
                      <a:pt x="87" y="533"/>
                      <a:pt x="113" y="539"/>
                      <a:pt x="138" y="539"/>
                    </a:cubicBezTo>
                    <a:cubicBezTo>
                      <a:pt x="168" y="539"/>
                      <a:pt x="199" y="529"/>
                      <a:pt x="223" y="508"/>
                    </a:cubicBezTo>
                    <a:cubicBezTo>
                      <a:pt x="274" y="477"/>
                      <a:pt x="299" y="419"/>
                      <a:pt x="306" y="362"/>
                    </a:cubicBezTo>
                    <a:cubicBezTo>
                      <a:pt x="312" y="324"/>
                      <a:pt x="306" y="292"/>
                      <a:pt x="287" y="261"/>
                    </a:cubicBezTo>
                    <a:cubicBezTo>
                      <a:pt x="278" y="249"/>
                      <a:pt x="263" y="242"/>
                      <a:pt x="248" y="242"/>
                    </a:cubicBezTo>
                    <a:cubicBezTo>
                      <a:pt x="231" y="242"/>
                      <a:pt x="214" y="250"/>
                      <a:pt x="204" y="267"/>
                    </a:cubicBezTo>
                    <a:cubicBezTo>
                      <a:pt x="191" y="292"/>
                      <a:pt x="198" y="330"/>
                      <a:pt x="191" y="362"/>
                    </a:cubicBezTo>
                    <a:cubicBezTo>
                      <a:pt x="191" y="381"/>
                      <a:pt x="179" y="400"/>
                      <a:pt x="166" y="419"/>
                    </a:cubicBezTo>
                    <a:cubicBezTo>
                      <a:pt x="166" y="419"/>
                      <a:pt x="160" y="426"/>
                      <a:pt x="153" y="432"/>
                    </a:cubicBezTo>
                    <a:cubicBezTo>
                      <a:pt x="153" y="432"/>
                      <a:pt x="145" y="435"/>
                      <a:pt x="141" y="435"/>
                    </a:cubicBezTo>
                    <a:cubicBezTo>
                      <a:pt x="139" y="435"/>
                      <a:pt x="138" y="434"/>
                      <a:pt x="141" y="432"/>
                    </a:cubicBezTo>
                    <a:lnTo>
                      <a:pt x="122" y="432"/>
                    </a:lnTo>
                    <a:cubicBezTo>
                      <a:pt x="115" y="426"/>
                      <a:pt x="109" y="419"/>
                      <a:pt x="109" y="413"/>
                    </a:cubicBezTo>
                    <a:cubicBezTo>
                      <a:pt x="102" y="388"/>
                      <a:pt x="96" y="362"/>
                      <a:pt x="96" y="337"/>
                    </a:cubicBezTo>
                    <a:cubicBezTo>
                      <a:pt x="96" y="305"/>
                      <a:pt x="102" y="273"/>
                      <a:pt x="102" y="235"/>
                    </a:cubicBezTo>
                    <a:cubicBezTo>
                      <a:pt x="109" y="165"/>
                      <a:pt x="128" y="102"/>
                      <a:pt x="153" y="38"/>
                    </a:cubicBezTo>
                    <a:cubicBezTo>
                      <a:pt x="166" y="17"/>
                      <a:pt x="147" y="1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39"/>
              <p:cNvSpPr/>
              <p:nvPr/>
            </p:nvSpPr>
            <p:spPr>
              <a:xfrm>
                <a:off x="166539" y="2432241"/>
                <a:ext cx="50554" cy="118846"/>
              </a:xfrm>
              <a:custGeom>
                <a:rect b="b" l="l" r="r" t="t"/>
                <a:pathLst>
                  <a:path extrusionOk="0" h="670" w="285">
                    <a:moveTo>
                      <a:pt x="36" y="1"/>
                    </a:moveTo>
                    <a:cubicBezTo>
                      <a:pt x="29" y="1"/>
                      <a:pt x="23" y="4"/>
                      <a:pt x="20" y="11"/>
                    </a:cubicBezTo>
                    <a:cubicBezTo>
                      <a:pt x="1" y="30"/>
                      <a:pt x="7" y="62"/>
                      <a:pt x="13" y="87"/>
                    </a:cubicBezTo>
                    <a:cubicBezTo>
                      <a:pt x="13" y="119"/>
                      <a:pt x="20" y="145"/>
                      <a:pt x="32" y="176"/>
                    </a:cubicBezTo>
                    <a:cubicBezTo>
                      <a:pt x="45" y="234"/>
                      <a:pt x="64" y="291"/>
                      <a:pt x="83" y="348"/>
                    </a:cubicBezTo>
                    <a:cubicBezTo>
                      <a:pt x="121" y="456"/>
                      <a:pt x="178" y="564"/>
                      <a:pt x="242" y="666"/>
                    </a:cubicBezTo>
                    <a:cubicBezTo>
                      <a:pt x="243" y="668"/>
                      <a:pt x="245" y="669"/>
                      <a:pt x="248" y="669"/>
                    </a:cubicBezTo>
                    <a:cubicBezTo>
                      <a:pt x="261" y="669"/>
                      <a:pt x="284" y="649"/>
                      <a:pt x="274" y="634"/>
                    </a:cubicBezTo>
                    <a:cubicBezTo>
                      <a:pt x="223" y="526"/>
                      <a:pt x="185" y="418"/>
                      <a:pt x="153" y="310"/>
                    </a:cubicBezTo>
                    <a:cubicBezTo>
                      <a:pt x="134" y="259"/>
                      <a:pt x="121" y="202"/>
                      <a:pt x="109" y="151"/>
                    </a:cubicBezTo>
                    <a:cubicBezTo>
                      <a:pt x="102" y="119"/>
                      <a:pt x="96" y="94"/>
                      <a:pt x="89" y="62"/>
                    </a:cubicBezTo>
                    <a:cubicBezTo>
                      <a:pt x="83" y="37"/>
                      <a:pt x="77" y="18"/>
                      <a:pt x="51" y="5"/>
                    </a:cubicBezTo>
                    <a:cubicBezTo>
                      <a:pt x="46" y="2"/>
                      <a:pt x="41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39"/>
              <p:cNvSpPr/>
              <p:nvPr/>
            </p:nvSpPr>
            <p:spPr>
              <a:xfrm>
                <a:off x="123791" y="2649710"/>
                <a:ext cx="17561" cy="56585"/>
              </a:xfrm>
              <a:custGeom>
                <a:rect b="b" l="l" r="r" t="t"/>
                <a:pathLst>
                  <a:path extrusionOk="0" h="319" w="99">
                    <a:moveTo>
                      <a:pt x="16" y="1"/>
                    </a:moveTo>
                    <a:cubicBezTo>
                      <a:pt x="10" y="1"/>
                      <a:pt x="3" y="2"/>
                      <a:pt x="0" y="5"/>
                    </a:cubicBezTo>
                    <a:cubicBezTo>
                      <a:pt x="0" y="56"/>
                      <a:pt x="6" y="107"/>
                      <a:pt x="19" y="151"/>
                    </a:cubicBezTo>
                    <a:lnTo>
                      <a:pt x="51" y="298"/>
                    </a:lnTo>
                    <a:cubicBezTo>
                      <a:pt x="54" y="312"/>
                      <a:pt x="64" y="318"/>
                      <a:pt x="75" y="318"/>
                    </a:cubicBezTo>
                    <a:cubicBezTo>
                      <a:pt x="87" y="318"/>
                      <a:pt x="99" y="309"/>
                      <a:pt x="95" y="291"/>
                    </a:cubicBezTo>
                    <a:cubicBezTo>
                      <a:pt x="83" y="253"/>
                      <a:pt x="76" y="202"/>
                      <a:pt x="70" y="151"/>
                    </a:cubicBezTo>
                    <a:cubicBezTo>
                      <a:pt x="64" y="126"/>
                      <a:pt x="57" y="101"/>
                      <a:pt x="51" y="82"/>
                    </a:cubicBezTo>
                    <a:cubicBezTo>
                      <a:pt x="45" y="56"/>
                      <a:pt x="38" y="31"/>
                      <a:pt x="32" y="5"/>
                    </a:cubicBezTo>
                    <a:cubicBezTo>
                      <a:pt x="29" y="2"/>
                      <a:pt x="22" y="1"/>
                      <a:pt x="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9"/>
              <p:cNvSpPr/>
              <p:nvPr/>
            </p:nvSpPr>
            <p:spPr>
              <a:xfrm>
                <a:off x="159089" y="2714632"/>
                <a:ext cx="114589" cy="166207"/>
              </a:xfrm>
              <a:custGeom>
                <a:rect b="b" l="l" r="r" t="t"/>
                <a:pathLst>
                  <a:path extrusionOk="0" h="937" w="646">
                    <a:moveTo>
                      <a:pt x="30" y="0"/>
                    </a:moveTo>
                    <a:cubicBezTo>
                      <a:pt x="16" y="0"/>
                      <a:pt x="0" y="11"/>
                      <a:pt x="4" y="27"/>
                    </a:cubicBezTo>
                    <a:cubicBezTo>
                      <a:pt x="49" y="211"/>
                      <a:pt x="125" y="383"/>
                      <a:pt x="227" y="542"/>
                    </a:cubicBezTo>
                    <a:cubicBezTo>
                      <a:pt x="278" y="624"/>
                      <a:pt x="335" y="701"/>
                      <a:pt x="392" y="770"/>
                    </a:cubicBezTo>
                    <a:cubicBezTo>
                      <a:pt x="456" y="834"/>
                      <a:pt x="519" y="923"/>
                      <a:pt x="608" y="936"/>
                    </a:cubicBezTo>
                    <a:cubicBezTo>
                      <a:pt x="611" y="936"/>
                      <a:pt x="613" y="937"/>
                      <a:pt x="616" y="937"/>
                    </a:cubicBezTo>
                    <a:cubicBezTo>
                      <a:pt x="636" y="937"/>
                      <a:pt x="646" y="915"/>
                      <a:pt x="640" y="898"/>
                    </a:cubicBezTo>
                    <a:cubicBezTo>
                      <a:pt x="614" y="821"/>
                      <a:pt x="532" y="758"/>
                      <a:pt x="475" y="694"/>
                    </a:cubicBezTo>
                    <a:cubicBezTo>
                      <a:pt x="297" y="497"/>
                      <a:pt x="151" y="268"/>
                      <a:pt x="49" y="14"/>
                    </a:cubicBezTo>
                    <a:cubicBezTo>
                      <a:pt x="46" y="5"/>
                      <a:pt x="38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9"/>
              <p:cNvSpPr/>
              <p:nvPr/>
            </p:nvSpPr>
            <p:spPr>
              <a:xfrm>
                <a:off x="487772" y="2623458"/>
                <a:ext cx="54279" cy="109800"/>
              </a:xfrm>
              <a:custGeom>
                <a:rect b="b" l="l" r="r" t="t"/>
                <a:pathLst>
                  <a:path extrusionOk="0" h="619" w="306">
                    <a:moveTo>
                      <a:pt x="245" y="1"/>
                    </a:moveTo>
                    <a:cubicBezTo>
                      <a:pt x="214" y="1"/>
                      <a:pt x="180" y="40"/>
                      <a:pt x="166" y="64"/>
                    </a:cubicBezTo>
                    <a:cubicBezTo>
                      <a:pt x="128" y="141"/>
                      <a:pt x="90" y="223"/>
                      <a:pt x="64" y="306"/>
                    </a:cubicBezTo>
                    <a:cubicBezTo>
                      <a:pt x="39" y="395"/>
                      <a:pt x="20" y="490"/>
                      <a:pt x="1" y="592"/>
                    </a:cubicBezTo>
                    <a:cubicBezTo>
                      <a:pt x="1" y="607"/>
                      <a:pt x="18" y="618"/>
                      <a:pt x="34" y="618"/>
                    </a:cubicBezTo>
                    <a:cubicBezTo>
                      <a:pt x="43" y="618"/>
                      <a:pt x="53" y="614"/>
                      <a:pt x="58" y="604"/>
                    </a:cubicBezTo>
                    <a:cubicBezTo>
                      <a:pt x="83" y="522"/>
                      <a:pt x="121" y="446"/>
                      <a:pt x="153" y="363"/>
                    </a:cubicBezTo>
                    <a:cubicBezTo>
                      <a:pt x="191" y="287"/>
                      <a:pt x="223" y="204"/>
                      <a:pt x="261" y="134"/>
                    </a:cubicBezTo>
                    <a:cubicBezTo>
                      <a:pt x="280" y="102"/>
                      <a:pt x="306" y="45"/>
                      <a:pt x="274" y="13"/>
                    </a:cubicBezTo>
                    <a:cubicBezTo>
                      <a:pt x="265" y="5"/>
                      <a:pt x="255" y="1"/>
                      <a:pt x="2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9"/>
              <p:cNvSpPr/>
              <p:nvPr/>
            </p:nvSpPr>
            <p:spPr>
              <a:xfrm>
                <a:off x="806877" y="2291046"/>
                <a:ext cx="51973" cy="40975"/>
              </a:xfrm>
              <a:custGeom>
                <a:rect b="b" l="l" r="r" t="t"/>
                <a:pathLst>
                  <a:path extrusionOk="0" h="231" w="293">
                    <a:moveTo>
                      <a:pt x="45" y="0"/>
                    </a:moveTo>
                    <a:cubicBezTo>
                      <a:pt x="25" y="0"/>
                      <a:pt x="6" y="13"/>
                      <a:pt x="0" y="32"/>
                    </a:cubicBezTo>
                    <a:cubicBezTo>
                      <a:pt x="0" y="51"/>
                      <a:pt x="13" y="70"/>
                      <a:pt x="32" y="70"/>
                    </a:cubicBezTo>
                    <a:lnTo>
                      <a:pt x="57" y="70"/>
                    </a:lnTo>
                    <a:lnTo>
                      <a:pt x="95" y="83"/>
                    </a:lnTo>
                    <a:lnTo>
                      <a:pt x="102" y="89"/>
                    </a:lnTo>
                    <a:cubicBezTo>
                      <a:pt x="108" y="95"/>
                      <a:pt x="114" y="95"/>
                      <a:pt x="121" y="102"/>
                    </a:cubicBezTo>
                    <a:lnTo>
                      <a:pt x="127" y="108"/>
                    </a:lnTo>
                    <a:lnTo>
                      <a:pt x="146" y="114"/>
                    </a:lnTo>
                    <a:lnTo>
                      <a:pt x="172" y="140"/>
                    </a:lnTo>
                    <a:lnTo>
                      <a:pt x="178" y="140"/>
                    </a:lnTo>
                    <a:lnTo>
                      <a:pt x="191" y="153"/>
                    </a:lnTo>
                    <a:lnTo>
                      <a:pt x="197" y="165"/>
                    </a:lnTo>
                    <a:lnTo>
                      <a:pt x="203" y="178"/>
                    </a:lnTo>
                    <a:cubicBezTo>
                      <a:pt x="210" y="184"/>
                      <a:pt x="216" y="197"/>
                      <a:pt x="222" y="210"/>
                    </a:cubicBezTo>
                    <a:cubicBezTo>
                      <a:pt x="228" y="220"/>
                      <a:pt x="237" y="231"/>
                      <a:pt x="251" y="231"/>
                    </a:cubicBezTo>
                    <a:cubicBezTo>
                      <a:pt x="254" y="231"/>
                      <a:pt x="257" y="230"/>
                      <a:pt x="261" y="229"/>
                    </a:cubicBezTo>
                    <a:cubicBezTo>
                      <a:pt x="273" y="229"/>
                      <a:pt x="286" y="223"/>
                      <a:pt x="292" y="210"/>
                    </a:cubicBezTo>
                    <a:cubicBezTo>
                      <a:pt x="280" y="146"/>
                      <a:pt x="248" y="95"/>
                      <a:pt x="203" y="57"/>
                    </a:cubicBezTo>
                    <a:cubicBezTo>
                      <a:pt x="191" y="51"/>
                      <a:pt x="184" y="38"/>
                      <a:pt x="172" y="38"/>
                    </a:cubicBezTo>
                    <a:cubicBezTo>
                      <a:pt x="159" y="26"/>
                      <a:pt x="140" y="19"/>
                      <a:pt x="127" y="13"/>
                    </a:cubicBezTo>
                    <a:cubicBezTo>
                      <a:pt x="102" y="6"/>
                      <a:pt x="70" y="0"/>
                      <a:pt x="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39"/>
              <p:cNvSpPr/>
              <p:nvPr/>
            </p:nvSpPr>
            <p:spPr>
              <a:xfrm>
                <a:off x="200418" y="3455729"/>
                <a:ext cx="139955" cy="150953"/>
              </a:xfrm>
              <a:custGeom>
                <a:rect b="b" l="l" r="r" t="t"/>
                <a:pathLst>
                  <a:path extrusionOk="0" h="851" w="789">
                    <a:moveTo>
                      <a:pt x="704" y="1"/>
                    </a:moveTo>
                    <a:cubicBezTo>
                      <a:pt x="681" y="1"/>
                      <a:pt x="658" y="11"/>
                      <a:pt x="642" y="30"/>
                    </a:cubicBezTo>
                    <a:cubicBezTo>
                      <a:pt x="528" y="157"/>
                      <a:pt x="413" y="285"/>
                      <a:pt x="305" y="418"/>
                    </a:cubicBezTo>
                    <a:cubicBezTo>
                      <a:pt x="248" y="482"/>
                      <a:pt x="197" y="545"/>
                      <a:pt x="146" y="609"/>
                    </a:cubicBezTo>
                    <a:cubicBezTo>
                      <a:pt x="115" y="647"/>
                      <a:pt x="89" y="679"/>
                      <a:pt x="57" y="710"/>
                    </a:cubicBezTo>
                    <a:cubicBezTo>
                      <a:pt x="32" y="742"/>
                      <a:pt x="13" y="780"/>
                      <a:pt x="0" y="818"/>
                    </a:cubicBezTo>
                    <a:cubicBezTo>
                      <a:pt x="0" y="837"/>
                      <a:pt x="13" y="850"/>
                      <a:pt x="32" y="850"/>
                    </a:cubicBezTo>
                    <a:cubicBezTo>
                      <a:pt x="108" y="825"/>
                      <a:pt x="165" y="748"/>
                      <a:pt x="216" y="691"/>
                    </a:cubicBezTo>
                    <a:cubicBezTo>
                      <a:pt x="267" y="640"/>
                      <a:pt x="343" y="564"/>
                      <a:pt x="401" y="501"/>
                    </a:cubicBezTo>
                    <a:cubicBezTo>
                      <a:pt x="521" y="374"/>
                      <a:pt x="642" y="246"/>
                      <a:pt x="763" y="119"/>
                    </a:cubicBezTo>
                    <a:cubicBezTo>
                      <a:pt x="788" y="81"/>
                      <a:pt x="775" y="37"/>
                      <a:pt x="744" y="11"/>
                    </a:cubicBezTo>
                    <a:cubicBezTo>
                      <a:pt x="732" y="4"/>
                      <a:pt x="718" y="1"/>
                      <a:pt x="70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39"/>
              <p:cNvSpPr/>
              <p:nvPr/>
            </p:nvSpPr>
            <p:spPr>
              <a:xfrm>
                <a:off x="828163" y="3361717"/>
                <a:ext cx="70421" cy="246739"/>
              </a:xfrm>
              <a:custGeom>
                <a:rect b="b" l="l" r="r" t="t"/>
                <a:pathLst>
                  <a:path extrusionOk="0" h="1391" w="397">
                    <a:moveTo>
                      <a:pt x="37" y="1"/>
                    </a:moveTo>
                    <a:cubicBezTo>
                      <a:pt x="27" y="1"/>
                      <a:pt x="18" y="8"/>
                      <a:pt x="13" y="20"/>
                    </a:cubicBezTo>
                    <a:cubicBezTo>
                      <a:pt x="1" y="128"/>
                      <a:pt x="13" y="236"/>
                      <a:pt x="39" y="344"/>
                    </a:cubicBezTo>
                    <a:cubicBezTo>
                      <a:pt x="58" y="459"/>
                      <a:pt x="83" y="567"/>
                      <a:pt x="109" y="675"/>
                    </a:cubicBezTo>
                    <a:cubicBezTo>
                      <a:pt x="153" y="897"/>
                      <a:pt x="204" y="1120"/>
                      <a:pt x="255" y="1342"/>
                    </a:cubicBezTo>
                    <a:cubicBezTo>
                      <a:pt x="266" y="1375"/>
                      <a:pt x="297" y="1391"/>
                      <a:pt x="326" y="1391"/>
                    </a:cubicBezTo>
                    <a:cubicBezTo>
                      <a:pt x="363" y="1391"/>
                      <a:pt x="396" y="1366"/>
                      <a:pt x="382" y="1323"/>
                    </a:cubicBezTo>
                    <a:cubicBezTo>
                      <a:pt x="319" y="1101"/>
                      <a:pt x="261" y="878"/>
                      <a:pt x="217" y="649"/>
                    </a:cubicBezTo>
                    <a:cubicBezTo>
                      <a:pt x="191" y="541"/>
                      <a:pt x="166" y="427"/>
                      <a:pt x="141" y="319"/>
                    </a:cubicBezTo>
                    <a:cubicBezTo>
                      <a:pt x="128" y="211"/>
                      <a:pt x="96" y="109"/>
                      <a:pt x="52" y="8"/>
                    </a:cubicBezTo>
                    <a:cubicBezTo>
                      <a:pt x="47" y="3"/>
                      <a:pt x="42" y="1"/>
                      <a:pt x="3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9"/>
              <p:cNvSpPr/>
              <p:nvPr/>
            </p:nvSpPr>
            <p:spPr>
              <a:xfrm>
                <a:off x="572737" y="1709059"/>
                <a:ext cx="30155" cy="80000"/>
              </a:xfrm>
              <a:custGeom>
                <a:rect b="b" l="l" r="r" t="t"/>
                <a:pathLst>
                  <a:path extrusionOk="0" h="451" w="170">
                    <a:moveTo>
                      <a:pt x="109" y="1"/>
                    </a:moveTo>
                    <a:cubicBezTo>
                      <a:pt x="91" y="1"/>
                      <a:pt x="75" y="12"/>
                      <a:pt x="75" y="27"/>
                    </a:cubicBezTo>
                    <a:cubicBezTo>
                      <a:pt x="75" y="66"/>
                      <a:pt x="75" y="97"/>
                      <a:pt x="81" y="135"/>
                    </a:cubicBezTo>
                    <a:cubicBezTo>
                      <a:pt x="87" y="167"/>
                      <a:pt x="87" y="199"/>
                      <a:pt x="81" y="231"/>
                    </a:cubicBezTo>
                    <a:cubicBezTo>
                      <a:pt x="75" y="294"/>
                      <a:pt x="49" y="358"/>
                      <a:pt x="11" y="415"/>
                    </a:cubicBezTo>
                    <a:cubicBezTo>
                      <a:pt x="1" y="431"/>
                      <a:pt x="15" y="450"/>
                      <a:pt x="32" y="450"/>
                    </a:cubicBezTo>
                    <a:cubicBezTo>
                      <a:pt x="35" y="450"/>
                      <a:pt x="39" y="449"/>
                      <a:pt x="43" y="447"/>
                    </a:cubicBezTo>
                    <a:cubicBezTo>
                      <a:pt x="100" y="390"/>
                      <a:pt x="144" y="326"/>
                      <a:pt x="163" y="243"/>
                    </a:cubicBezTo>
                    <a:cubicBezTo>
                      <a:pt x="170" y="205"/>
                      <a:pt x="170" y="167"/>
                      <a:pt x="170" y="129"/>
                    </a:cubicBezTo>
                    <a:cubicBezTo>
                      <a:pt x="170" y="91"/>
                      <a:pt x="163" y="47"/>
                      <a:pt x="138" y="15"/>
                    </a:cubicBezTo>
                    <a:cubicBezTo>
                      <a:pt x="131" y="5"/>
                      <a:pt x="120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39"/>
              <p:cNvSpPr/>
              <p:nvPr/>
            </p:nvSpPr>
            <p:spPr>
              <a:xfrm>
                <a:off x="567770" y="1677840"/>
                <a:ext cx="21995" cy="17916"/>
              </a:xfrm>
              <a:custGeom>
                <a:rect b="b" l="l" r="r" t="t"/>
                <a:pathLst>
                  <a:path extrusionOk="0" h="101" w="124">
                    <a:moveTo>
                      <a:pt x="33" y="0"/>
                    </a:moveTo>
                    <a:cubicBezTo>
                      <a:pt x="20" y="0"/>
                      <a:pt x="14" y="0"/>
                      <a:pt x="7" y="6"/>
                    </a:cubicBezTo>
                    <a:cubicBezTo>
                      <a:pt x="1" y="13"/>
                      <a:pt x="1" y="19"/>
                      <a:pt x="7" y="26"/>
                    </a:cubicBezTo>
                    <a:cubicBezTo>
                      <a:pt x="14" y="32"/>
                      <a:pt x="20" y="38"/>
                      <a:pt x="20" y="45"/>
                    </a:cubicBezTo>
                    <a:lnTo>
                      <a:pt x="39" y="64"/>
                    </a:lnTo>
                    <a:lnTo>
                      <a:pt x="45" y="70"/>
                    </a:lnTo>
                    <a:lnTo>
                      <a:pt x="58" y="76"/>
                    </a:lnTo>
                    <a:lnTo>
                      <a:pt x="71" y="95"/>
                    </a:lnTo>
                    <a:cubicBezTo>
                      <a:pt x="76" y="99"/>
                      <a:pt x="81" y="100"/>
                      <a:pt x="86" y="100"/>
                    </a:cubicBezTo>
                    <a:cubicBezTo>
                      <a:pt x="110" y="100"/>
                      <a:pt x="124" y="67"/>
                      <a:pt x="103" y="51"/>
                    </a:cubicBezTo>
                    <a:lnTo>
                      <a:pt x="90" y="38"/>
                    </a:lnTo>
                    <a:lnTo>
                      <a:pt x="77" y="32"/>
                    </a:lnTo>
                    <a:lnTo>
                      <a:pt x="71" y="26"/>
                    </a:lnTo>
                    <a:lnTo>
                      <a:pt x="52" y="13"/>
                    </a:ln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39"/>
              <p:cNvSpPr/>
              <p:nvPr/>
            </p:nvSpPr>
            <p:spPr>
              <a:xfrm>
                <a:off x="461875" y="1678018"/>
                <a:ext cx="117427" cy="119556"/>
              </a:xfrm>
              <a:custGeom>
                <a:rect b="b" l="l" r="r" t="t"/>
                <a:pathLst>
                  <a:path extrusionOk="0" h="674" w="662">
                    <a:moveTo>
                      <a:pt x="366" y="276"/>
                    </a:moveTo>
                    <a:cubicBezTo>
                      <a:pt x="380" y="276"/>
                      <a:pt x="394" y="279"/>
                      <a:pt x="407" y="285"/>
                    </a:cubicBezTo>
                    <a:cubicBezTo>
                      <a:pt x="426" y="298"/>
                      <a:pt x="445" y="317"/>
                      <a:pt x="452" y="336"/>
                    </a:cubicBezTo>
                    <a:cubicBezTo>
                      <a:pt x="452" y="349"/>
                      <a:pt x="445" y="361"/>
                      <a:pt x="433" y="368"/>
                    </a:cubicBezTo>
                    <a:cubicBezTo>
                      <a:pt x="414" y="387"/>
                      <a:pt x="382" y="393"/>
                      <a:pt x="356" y="393"/>
                    </a:cubicBezTo>
                    <a:cubicBezTo>
                      <a:pt x="350" y="393"/>
                      <a:pt x="350" y="387"/>
                      <a:pt x="344" y="387"/>
                    </a:cubicBezTo>
                    <a:cubicBezTo>
                      <a:pt x="337" y="380"/>
                      <a:pt x="331" y="380"/>
                      <a:pt x="331" y="374"/>
                    </a:cubicBezTo>
                    <a:cubicBezTo>
                      <a:pt x="331" y="375"/>
                      <a:pt x="331" y="376"/>
                      <a:pt x="330" y="376"/>
                    </a:cubicBezTo>
                    <a:cubicBezTo>
                      <a:pt x="328" y="376"/>
                      <a:pt x="323" y="366"/>
                      <a:pt x="318" y="361"/>
                    </a:cubicBezTo>
                    <a:cubicBezTo>
                      <a:pt x="318" y="361"/>
                      <a:pt x="318" y="355"/>
                      <a:pt x="312" y="349"/>
                    </a:cubicBezTo>
                    <a:cubicBezTo>
                      <a:pt x="312" y="342"/>
                      <a:pt x="312" y="336"/>
                      <a:pt x="312" y="330"/>
                    </a:cubicBezTo>
                    <a:cubicBezTo>
                      <a:pt x="312" y="330"/>
                      <a:pt x="312" y="310"/>
                      <a:pt x="312" y="304"/>
                    </a:cubicBezTo>
                    <a:cubicBezTo>
                      <a:pt x="312" y="305"/>
                      <a:pt x="312" y="306"/>
                      <a:pt x="312" y="306"/>
                    </a:cubicBezTo>
                    <a:cubicBezTo>
                      <a:pt x="312" y="306"/>
                      <a:pt x="313" y="298"/>
                      <a:pt x="318" y="298"/>
                    </a:cubicBezTo>
                    <a:cubicBezTo>
                      <a:pt x="321" y="291"/>
                      <a:pt x="321" y="291"/>
                      <a:pt x="321" y="291"/>
                    </a:cubicBezTo>
                    <a:cubicBezTo>
                      <a:pt x="321" y="291"/>
                      <a:pt x="321" y="291"/>
                      <a:pt x="325" y="285"/>
                    </a:cubicBezTo>
                    <a:cubicBezTo>
                      <a:pt x="337" y="279"/>
                      <a:pt x="352" y="276"/>
                      <a:pt x="366" y="276"/>
                    </a:cubicBezTo>
                    <a:close/>
                    <a:moveTo>
                      <a:pt x="350" y="1"/>
                    </a:moveTo>
                    <a:cubicBezTo>
                      <a:pt x="285" y="1"/>
                      <a:pt x="220" y="18"/>
                      <a:pt x="159" y="56"/>
                    </a:cubicBezTo>
                    <a:cubicBezTo>
                      <a:pt x="64" y="113"/>
                      <a:pt x="7" y="215"/>
                      <a:pt x="0" y="330"/>
                    </a:cubicBezTo>
                    <a:cubicBezTo>
                      <a:pt x="0" y="444"/>
                      <a:pt x="51" y="552"/>
                      <a:pt x="147" y="615"/>
                    </a:cubicBezTo>
                    <a:cubicBezTo>
                      <a:pt x="204" y="654"/>
                      <a:pt x="271" y="674"/>
                      <a:pt x="337" y="674"/>
                    </a:cubicBezTo>
                    <a:cubicBezTo>
                      <a:pt x="380" y="674"/>
                      <a:pt x="424" y="665"/>
                      <a:pt x="464" y="647"/>
                    </a:cubicBezTo>
                    <a:cubicBezTo>
                      <a:pt x="579" y="603"/>
                      <a:pt x="655" y="495"/>
                      <a:pt x="661" y="374"/>
                    </a:cubicBezTo>
                    <a:cubicBezTo>
                      <a:pt x="661" y="349"/>
                      <a:pt x="661" y="323"/>
                      <a:pt x="655" y="304"/>
                    </a:cubicBezTo>
                    <a:cubicBezTo>
                      <a:pt x="661" y="183"/>
                      <a:pt x="591" y="75"/>
                      <a:pt x="483" y="25"/>
                    </a:cubicBezTo>
                    <a:cubicBezTo>
                      <a:pt x="440" y="9"/>
                      <a:pt x="395" y="1"/>
                      <a:pt x="3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39"/>
              <p:cNvSpPr/>
              <p:nvPr/>
            </p:nvSpPr>
            <p:spPr>
              <a:xfrm>
                <a:off x="595974" y="1700368"/>
                <a:ext cx="177" cy="177"/>
              </a:xfrm>
              <a:custGeom>
                <a:rect b="b" l="l" r="r" t="t"/>
                <a:pathLst>
                  <a:path extrusionOk="0" h="1" w="1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82E1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39"/>
              <p:cNvSpPr/>
              <p:nvPr/>
            </p:nvSpPr>
            <p:spPr>
              <a:xfrm>
                <a:off x="589233" y="1685645"/>
                <a:ext cx="31751" cy="47893"/>
              </a:xfrm>
              <a:custGeom>
                <a:rect b="b" l="l" r="r" t="t"/>
                <a:pathLst>
                  <a:path extrusionOk="0" h="270" w="179">
                    <a:moveTo>
                      <a:pt x="20" y="1"/>
                    </a:moveTo>
                    <a:cubicBezTo>
                      <a:pt x="7" y="1"/>
                      <a:pt x="1" y="13"/>
                      <a:pt x="1" y="20"/>
                    </a:cubicBezTo>
                    <a:cubicBezTo>
                      <a:pt x="1" y="32"/>
                      <a:pt x="7" y="39"/>
                      <a:pt x="7" y="45"/>
                    </a:cubicBezTo>
                    <a:lnTo>
                      <a:pt x="26" y="58"/>
                    </a:lnTo>
                    <a:lnTo>
                      <a:pt x="39" y="83"/>
                    </a:lnTo>
                    <a:lnTo>
                      <a:pt x="45" y="90"/>
                    </a:lnTo>
                    <a:cubicBezTo>
                      <a:pt x="45" y="90"/>
                      <a:pt x="51" y="96"/>
                      <a:pt x="51" y="102"/>
                    </a:cubicBezTo>
                    <a:cubicBezTo>
                      <a:pt x="51" y="109"/>
                      <a:pt x="58" y="115"/>
                      <a:pt x="58" y="115"/>
                    </a:cubicBezTo>
                    <a:lnTo>
                      <a:pt x="58" y="128"/>
                    </a:lnTo>
                    <a:cubicBezTo>
                      <a:pt x="58" y="140"/>
                      <a:pt x="70" y="153"/>
                      <a:pt x="90" y="153"/>
                    </a:cubicBezTo>
                    <a:lnTo>
                      <a:pt x="96" y="153"/>
                    </a:lnTo>
                    <a:cubicBezTo>
                      <a:pt x="96" y="159"/>
                      <a:pt x="96" y="172"/>
                      <a:pt x="96" y="179"/>
                    </a:cubicBezTo>
                    <a:cubicBezTo>
                      <a:pt x="102" y="179"/>
                      <a:pt x="102" y="185"/>
                      <a:pt x="102" y="191"/>
                    </a:cubicBezTo>
                    <a:cubicBezTo>
                      <a:pt x="115" y="210"/>
                      <a:pt x="121" y="236"/>
                      <a:pt x="128" y="255"/>
                    </a:cubicBezTo>
                    <a:cubicBezTo>
                      <a:pt x="132" y="264"/>
                      <a:pt x="140" y="270"/>
                      <a:pt x="149" y="270"/>
                    </a:cubicBezTo>
                    <a:cubicBezTo>
                      <a:pt x="153" y="270"/>
                      <a:pt x="156" y="269"/>
                      <a:pt x="159" y="267"/>
                    </a:cubicBezTo>
                    <a:cubicBezTo>
                      <a:pt x="172" y="261"/>
                      <a:pt x="179" y="248"/>
                      <a:pt x="172" y="236"/>
                    </a:cubicBezTo>
                    <a:lnTo>
                      <a:pt x="153" y="172"/>
                    </a:lnTo>
                    <a:lnTo>
                      <a:pt x="147" y="153"/>
                    </a:lnTo>
                    <a:cubicBezTo>
                      <a:pt x="147" y="153"/>
                      <a:pt x="147" y="147"/>
                      <a:pt x="140" y="147"/>
                    </a:cubicBezTo>
                    <a:lnTo>
                      <a:pt x="134" y="128"/>
                    </a:lnTo>
                    <a:cubicBezTo>
                      <a:pt x="128" y="121"/>
                      <a:pt x="121" y="115"/>
                      <a:pt x="115" y="115"/>
                    </a:cubicBezTo>
                    <a:lnTo>
                      <a:pt x="109" y="115"/>
                    </a:lnTo>
                    <a:cubicBezTo>
                      <a:pt x="102" y="90"/>
                      <a:pt x="96" y="70"/>
                      <a:pt x="83" y="51"/>
                    </a:cubicBezTo>
                    <a:cubicBezTo>
                      <a:pt x="77" y="39"/>
                      <a:pt x="70" y="32"/>
                      <a:pt x="58" y="20"/>
                    </a:cubicBezTo>
                    <a:lnTo>
                      <a:pt x="45" y="7"/>
                    </a:lnTo>
                    <a:cubicBezTo>
                      <a:pt x="39" y="7"/>
                      <a:pt x="32" y="1"/>
                      <a:pt x="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39"/>
              <p:cNvSpPr/>
              <p:nvPr/>
            </p:nvSpPr>
            <p:spPr>
              <a:xfrm>
                <a:off x="438284" y="1739392"/>
                <a:ext cx="18093" cy="27672"/>
              </a:xfrm>
              <a:custGeom>
                <a:rect b="b" l="l" r="r" t="t"/>
                <a:pathLst>
                  <a:path extrusionOk="0" h="156" w="102">
                    <a:moveTo>
                      <a:pt x="21" y="1"/>
                    </a:moveTo>
                    <a:cubicBezTo>
                      <a:pt x="15" y="1"/>
                      <a:pt x="6" y="10"/>
                      <a:pt x="6" y="15"/>
                    </a:cubicBezTo>
                    <a:cubicBezTo>
                      <a:pt x="0" y="47"/>
                      <a:pt x="6" y="79"/>
                      <a:pt x="19" y="104"/>
                    </a:cubicBezTo>
                    <a:cubicBezTo>
                      <a:pt x="19" y="111"/>
                      <a:pt x="25" y="117"/>
                      <a:pt x="32" y="123"/>
                    </a:cubicBezTo>
                    <a:cubicBezTo>
                      <a:pt x="32" y="130"/>
                      <a:pt x="38" y="136"/>
                      <a:pt x="45" y="142"/>
                    </a:cubicBezTo>
                    <a:cubicBezTo>
                      <a:pt x="57" y="149"/>
                      <a:pt x="64" y="155"/>
                      <a:pt x="76" y="155"/>
                    </a:cubicBezTo>
                    <a:cubicBezTo>
                      <a:pt x="83" y="155"/>
                      <a:pt x="89" y="155"/>
                      <a:pt x="95" y="149"/>
                    </a:cubicBezTo>
                    <a:cubicBezTo>
                      <a:pt x="102" y="142"/>
                      <a:pt x="102" y="130"/>
                      <a:pt x="95" y="123"/>
                    </a:cubicBezTo>
                    <a:cubicBezTo>
                      <a:pt x="89" y="117"/>
                      <a:pt x="83" y="111"/>
                      <a:pt x="76" y="104"/>
                    </a:cubicBezTo>
                    <a:lnTo>
                      <a:pt x="64" y="92"/>
                    </a:lnTo>
                    <a:cubicBezTo>
                      <a:pt x="57" y="92"/>
                      <a:pt x="57" y="85"/>
                      <a:pt x="57" y="85"/>
                    </a:cubicBezTo>
                    <a:lnTo>
                      <a:pt x="51" y="79"/>
                    </a:lnTo>
                    <a:lnTo>
                      <a:pt x="45" y="66"/>
                    </a:lnTo>
                    <a:cubicBezTo>
                      <a:pt x="45" y="66"/>
                      <a:pt x="45" y="66"/>
                      <a:pt x="45" y="60"/>
                    </a:cubicBezTo>
                    <a:cubicBezTo>
                      <a:pt x="45" y="60"/>
                      <a:pt x="45" y="60"/>
                      <a:pt x="45" y="53"/>
                    </a:cubicBezTo>
                    <a:cubicBezTo>
                      <a:pt x="45" y="47"/>
                      <a:pt x="45" y="41"/>
                      <a:pt x="45" y="41"/>
                    </a:cubicBezTo>
                    <a:cubicBezTo>
                      <a:pt x="45" y="34"/>
                      <a:pt x="45" y="28"/>
                      <a:pt x="45" y="28"/>
                    </a:cubicBezTo>
                    <a:lnTo>
                      <a:pt x="45" y="22"/>
                    </a:lnTo>
                    <a:cubicBezTo>
                      <a:pt x="45" y="9"/>
                      <a:pt x="38" y="3"/>
                      <a:pt x="25" y="3"/>
                    </a:cubicBezTo>
                    <a:cubicBezTo>
                      <a:pt x="24" y="1"/>
                      <a:pt x="23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39"/>
              <p:cNvSpPr/>
              <p:nvPr/>
            </p:nvSpPr>
            <p:spPr>
              <a:xfrm>
                <a:off x="427996" y="1763870"/>
                <a:ext cx="58891" cy="60310"/>
              </a:xfrm>
              <a:custGeom>
                <a:rect b="b" l="l" r="r" t="t"/>
                <a:pathLst>
                  <a:path extrusionOk="0" h="340" w="332">
                    <a:moveTo>
                      <a:pt x="30" y="0"/>
                    </a:moveTo>
                    <a:cubicBezTo>
                      <a:pt x="26" y="0"/>
                      <a:pt x="23" y="2"/>
                      <a:pt x="20" y="4"/>
                    </a:cubicBezTo>
                    <a:cubicBezTo>
                      <a:pt x="7" y="4"/>
                      <a:pt x="1" y="17"/>
                      <a:pt x="7" y="23"/>
                    </a:cubicBezTo>
                    <a:cubicBezTo>
                      <a:pt x="7" y="62"/>
                      <a:pt x="14" y="100"/>
                      <a:pt x="33" y="131"/>
                    </a:cubicBezTo>
                    <a:cubicBezTo>
                      <a:pt x="45" y="163"/>
                      <a:pt x="71" y="195"/>
                      <a:pt x="96" y="227"/>
                    </a:cubicBezTo>
                    <a:cubicBezTo>
                      <a:pt x="122" y="252"/>
                      <a:pt x="153" y="278"/>
                      <a:pt x="185" y="297"/>
                    </a:cubicBezTo>
                    <a:cubicBezTo>
                      <a:pt x="198" y="309"/>
                      <a:pt x="217" y="322"/>
                      <a:pt x="236" y="328"/>
                    </a:cubicBezTo>
                    <a:cubicBezTo>
                      <a:pt x="242" y="328"/>
                      <a:pt x="249" y="335"/>
                      <a:pt x="255" y="335"/>
                    </a:cubicBezTo>
                    <a:cubicBezTo>
                      <a:pt x="261" y="338"/>
                      <a:pt x="269" y="340"/>
                      <a:pt x="277" y="340"/>
                    </a:cubicBezTo>
                    <a:cubicBezTo>
                      <a:pt x="285" y="340"/>
                      <a:pt x="293" y="338"/>
                      <a:pt x="300" y="335"/>
                    </a:cubicBezTo>
                    <a:cubicBezTo>
                      <a:pt x="312" y="335"/>
                      <a:pt x="325" y="322"/>
                      <a:pt x="325" y="309"/>
                    </a:cubicBezTo>
                    <a:cubicBezTo>
                      <a:pt x="331" y="297"/>
                      <a:pt x="325" y="284"/>
                      <a:pt x="312" y="278"/>
                    </a:cubicBezTo>
                    <a:lnTo>
                      <a:pt x="306" y="271"/>
                    </a:lnTo>
                    <a:cubicBezTo>
                      <a:pt x="306" y="265"/>
                      <a:pt x="300" y="259"/>
                      <a:pt x="287" y="259"/>
                    </a:cubicBezTo>
                    <a:lnTo>
                      <a:pt x="268" y="246"/>
                    </a:lnTo>
                    <a:lnTo>
                      <a:pt x="255" y="240"/>
                    </a:lnTo>
                    <a:lnTo>
                      <a:pt x="242" y="233"/>
                    </a:lnTo>
                    <a:lnTo>
                      <a:pt x="236" y="227"/>
                    </a:lnTo>
                    <a:cubicBezTo>
                      <a:pt x="217" y="214"/>
                      <a:pt x="204" y="208"/>
                      <a:pt x="191" y="195"/>
                    </a:cubicBezTo>
                    <a:lnTo>
                      <a:pt x="172" y="182"/>
                    </a:lnTo>
                    <a:cubicBezTo>
                      <a:pt x="166" y="176"/>
                      <a:pt x="166" y="170"/>
                      <a:pt x="160" y="170"/>
                    </a:cubicBezTo>
                    <a:cubicBezTo>
                      <a:pt x="115" y="119"/>
                      <a:pt x="77" y="68"/>
                      <a:pt x="45" y="11"/>
                    </a:cubicBezTo>
                    <a:cubicBezTo>
                      <a:pt x="42" y="3"/>
                      <a:pt x="36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39"/>
              <p:cNvSpPr/>
              <p:nvPr/>
            </p:nvSpPr>
            <p:spPr>
              <a:xfrm>
                <a:off x="417885" y="1727152"/>
                <a:ext cx="15787" cy="31042"/>
              </a:xfrm>
              <a:custGeom>
                <a:rect b="b" l="l" r="r" t="t"/>
                <a:pathLst>
                  <a:path extrusionOk="0" h="175" w="89">
                    <a:moveTo>
                      <a:pt x="16" y="1"/>
                    </a:moveTo>
                    <a:cubicBezTo>
                      <a:pt x="8" y="1"/>
                      <a:pt x="1" y="7"/>
                      <a:pt x="1" y="21"/>
                    </a:cubicBezTo>
                    <a:cubicBezTo>
                      <a:pt x="1" y="46"/>
                      <a:pt x="7" y="72"/>
                      <a:pt x="20" y="97"/>
                    </a:cubicBezTo>
                    <a:cubicBezTo>
                      <a:pt x="20" y="110"/>
                      <a:pt x="26" y="122"/>
                      <a:pt x="32" y="141"/>
                    </a:cubicBezTo>
                    <a:cubicBezTo>
                      <a:pt x="39" y="148"/>
                      <a:pt x="51" y="161"/>
                      <a:pt x="64" y="173"/>
                    </a:cubicBezTo>
                    <a:cubicBezTo>
                      <a:pt x="65" y="174"/>
                      <a:pt x="67" y="175"/>
                      <a:pt x="69" y="175"/>
                    </a:cubicBezTo>
                    <a:cubicBezTo>
                      <a:pt x="77" y="175"/>
                      <a:pt x="88" y="165"/>
                      <a:pt x="83" y="154"/>
                    </a:cubicBezTo>
                    <a:cubicBezTo>
                      <a:pt x="83" y="141"/>
                      <a:pt x="77" y="129"/>
                      <a:pt x="71" y="116"/>
                    </a:cubicBezTo>
                    <a:cubicBezTo>
                      <a:pt x="64" y="103"/>
                      <a:pt x="58" y="97"/>
                      <a:pt x="51" y="84"/>
                    </a:cubicBezTo>
                    <a:cubicBezTo>
                      <a:pt x="45" y="59"/>
                      <a:pt x="39" y="40"/>
                      <a:pt x="32" y="14"/>
                    </a:cubicBezTo>
                    <a:cubicBezTo>
                      <a:pt x="29" y="6"/>
                      <a:pt x="22" y="1"/>
                      <a:pt x="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9"/>
              <p:cNvSpPr/>
              <p:nvPr/>
            </p:nvSpPr>
            <p:spPr>
              <a:xfrm>
                <a:off x="608745" y="1736731"/>
                <a:ext cx="16674" cy="37960"/>
              </a:xfrm>
              <a:custGeom>
                <a:rect b="b" l="l" r="r" t="t"/>
                <a:pathLst>
                  <a:path extrusionOk="0" h="214" w="94">
                    <a:moveTo>
                      <a:pt x="69" y="0"/>
                    </a:moveTo>
                    <a:cubicBezTo>
                      <a:pt x="64" y="0"/>
                      <a:pt x="59" y="2"/>
                      <a:pt x="56" y="5"/>
                    </a:cubicBezTo>
                    <a:cubicBezTo>
                      <a:pt x="49" y="11"/>
                      <a:pt x="43" y="18"/>
                      <a:pt x="43" y="30"/>
                    </a:cubicBezTo>
                    <a:lnTo>
                      <a:pt x="37" y="49"/>
                    </a:lnTo>
                    <a:cubicBezTo>
                      <a:pt x="30" y="68"/>
                      <a:pt x="30" y="81"/>
                      <a:pt x="30" y="100"/>
                    </a:cubicBezTo>
                    <a:cubicBezTo>
                      <a:pt x="30" y="113"/>
                      <a:pt x="24" y="126"/>
                      <a:pt x="18" y="138"/>
                    </a:cubicBezTo>
                    <a:cubicBezTo>
                      <a:pt x="11" y="157"/>
                      <a:pt x="11" y="170"/>
                      <a:pt x="5" y="189"/>
                    </a:cubicBezTo>
                    <a:cubicBezTo>
                      <a:pt x="0" y="203"/>
                      <a:pt x="12" y="213"/>
                      <a:pt x="26" y="213"/>
                    </a:cubicBezTo>
                    <a:cubicBezTo>
                      <a:pt x="32" y="213"/>
                      <a:pt x="38" y="212"/>
                      <a:pt x="43" y="208"/>
                    </a:cubicBezTo>
                    <a:cubicBezTo>
                      <a:pt x="56" y="196"/>
                      <a:pt x="62" y="176"/>
                      <a:pt x="69" y="164"/>
                    </a:cubicBezTo>
                    <a:cubicBezTo>
                      <a:pt x="75" y="145"/>
                      <a:pt x="81" y="132"/>
                      <a:pt x="88" y="113"/>
                    </a:cubicBezTo>
                    <a:cubicBezTo>
                      <a:pt x="94" y="94"/>
                      <a:pt x="94" y="75"/>
                      <a:pt x="94" y="56"/>
                    </a:cubicBezTo>
                    <a:lnTo>
                      <a:pt x="94" y="30"/>
                    </a:lnTo>
                    <a:cubicBezTo>
                      <a:pt x="94" y="18"/>
                      <a:pt x="88" y="11"/>
                      <a:pt x="81" y="5"/>
                    </a:cubicBezTo>
                    <a:cubicBezTo>
                      <a:pt x="78" y="2"/>
                      <a:pt x="73" y="0"/>
                      <a:pt x="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39"/>
              <p:cNvSpPr/>
              <p:nvPr/>
            </p:nvSpPr>
            <p:spPr>
              <a:xfrm>
                <a:off x="634288" y="1734425"/>
                <a:ext cx="14368" cy="34767"/>
              </a:xfrm>
              <a:custGeom>
                <a:rect b="b" l="l" r="r" t="t"/>
                <a:pathLst>
                  <a:path extrusionOk="0" h="196" w="81">
                    <a:moveTo>
                      <a:pt x="66" y="0"/>
                    </a:moveTo>
                    <a:cubicBezTo>
                      <a:pt x="60" y="0"/>
                      <a:pt x="54" y="4"/>
                      <a:pt x="52" y="12"/>
                    </a:cubicBezTo>
                    <a:cubicBezTo>
                      <a:pt x="45" y="24"/>
                      <a:pt x="39" y="37"/>
                      <a:pt x="39" y="50"/>
                    </a:cubicBezTo>
                    <a:cubicBezTo>
                      <a:pt x="33" y="56"/>
                      <a:pt x="26" y="62"/>
                      <a:pt x="26" y="75"/>
                    </a:cubicBezTo>
                    <a:lnTo>
                      <a:pt x="20" y="94"/>
                    </a:lnTo>
                    <a:lnTo>
                      <a:pt x="1" y="170"/>
                    </a:lnTo>
                    <a:cubicBezTo>
                      <a:pt x="1" y="183"/>
                      <a:pt x="7" y="189"/>
                      <a:pt x="20" y="196"/>
                    </a:cubicBezTo>
                    <a:cubicBezTo>
                      <a:pt x="26" y="196"/>
                      <a:pt x="39" y="189"/>
                      <a:pt x="45" y="183"/>
                    </a:cubicBezTo>
                    <a:cubicBezTo>
                      <a:pt x="52" y="158"/>
                      <a:pt x="58" y="126"/>
                      <a:pt x="71" y="100"/>
                    </a:cubicBezTo>
                    <a:cubicBezTo>
                      <a:pt x="71" y="94"/>
                      <a:pt x="71" y="88"/>
                      <a:pt x="71" y="81"/>
                    </a:cubicBezTo>
                    <a:cubicBezTo>
                      <a:pt x="71" y="75"/>
                      <a:pt x="71" y="69"/>
                      <a:pt x="71" y="62"/>
                    </a:cubicBezTo>
                    <a:cubicBezTo>
                      <a:pt x="71" y="43"/>
                      <a:pt x="77" y="37"/>
                      <a:pt x="77" y="18"/>
                    </a:cubicBezTo>
                    <a:cubicBezTo>
                      <a:pt x="81" y="7"/>
                      <a:pt x="74" y="0"/>
                      <a:pt x="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39"/>
              <p:cNvSpPr/>
              <p:nvPr/>
            </p:nvSpPr>
            <p:spPr>
              <a:xfrm>
                <a:off x="321036" y="1781253"/>
                <a:ext cx="379953" cy="229178"/>
              </a:xfrm>
              <a:custGeom>
                <a:rect b="b" l="l" r="r" t="t"/>
                <a:pathLst>
                  <a:path extrusionOk="0" h="1292" w="2142">
                    <a:moveTo>
                      <a:pt x="2110" y="0"/>
                    </a:moveTo>
                    <a:cubicBezTo>
                      <a:pt x="2106" y="0"/>
                      <a:pt x="2102" y="1"/>
                      <a:pt x="2097" y="2"/>
                    </a:cubicBezTo>
                    <a:cubicBezTo>
                      <a:pt x="2072" y="2"/>
                      <a:pt x="2053" y="27"/>
                      <a:pt x="2034" y="46"/>
                    </a:cubicBezTo>
                    <a:cubicBezTo>
                      <a:pt x="2021" y="65"/>
                      <a:pt x="2008" y="72"/>
                      <a:pt x="1996" y="91"/>
                    </a:cubicBezTo>
                    <a:cubicBezTo>
                      <a:pt x="1957" y="122"/>
                      <a:pt x="1926" y="154"/>
                      <a:pt x="1887" y="180"/>
                    </a:cubicBezTo>
                    <a:cubicBezTo>
                      <a:pt x="1856" y="211"/>
                      <a:pt x="1837" y="218"/>
                      <a:pt x="1811" y="237"/>
                    </a:cubicBezTo>
                    <a:cubicBezTo>
                      <a:pt x="1805" y="230"/>
                      <a:pt x="1799" y="224"/>
                      <a:pt x="1786" y="224"/>
                    </a:cubicBezTo>
                    <a:cubicBezTo>
                      <a:pt x="1754" y="224"/>
                      <a:pt x="1735" y="256"/>
                      <a:pt x="1716" y="275"/>
                    </a:cubicBezTo>
                    <a:cubicBezTo>
                      <a:pt x="1691" y="294"/>
                      <a:pt x="1671" y="319"/>
                      <a:pt x="1652" y="339"/>
                    </a:cubicBezTo>
                    <a:cubicBezTo>
                      <a:pt x="1608" y="383"/>
                      <a:pt x="1563" y="421"/>
                      <a:pt x="1513" y="453"/>
                    </a:cubicBezTo>
                    <a:cubicBezTo>
                      <a:pt x="1474" y="485"/>
                      <a:pt x="1430" y="510"/>
                      <a:pt x="1385" y="536"/>
                    </a:cubicBezTo>
                    <a:lnTo>
                      <a:pt x="1392" y="529"/>
                    </a:lnTo>
                    <a:cubicBezTo>
                      <a:pt x="1417" y="497"/>
                      <a:pt x="1436" y="459"/>
                      <a:pt x="1443" y="421"/>
                    </a:cubicBezTo>
                    <a:cubicBezTo>
                      <a:pt x="1443" y="405"/>
                      <a:pt x="1428" y="388"/>
                      <a:pt x="1412" y="388"/>
                    </a:cubicBezTo>
                    <a:cubicBezTo>
                      <a:pt x="1410" y="388"/>
                      <a:pt x="1407" y="389"/>
                      <a:pt x="1405" y="389"/>
                    </a:cubicBezTo>
                    <a:cubicBezTo>
                      <a:pt x="1373" y="408"/>
                      <a:pt x="1347" y="434"/>
                      <a:pt x="1328" y="466"/>
                    </a:cubicBezTo>
                    <a:cubicBezTo>
                      <a:pt x="1303" y="491"/>
                      <a:pt x="1271" y="523"/>
                      <a:pt x="1246" y="548"/>
                    </a:cubicBezTo>
                    <a:cubicBezTo>
                      <a:pt x="1144" y="663"/>
                      <a:pt x="1030" y="752"/>
                      <a:pt x="903" y="828"/>
                    </a:cubicBezTo>
                    <a:cubicBezTo>
                      <a:pt x="915" y="815"/>
                      <a:pt x="922" y="802"/>
                      <a:pt x="928" y="783"/>
                    </a:cubicBezTo>
                    <a:cubicBezTo>
                      <a:pt x="945" y="762"/>
                      <a:pt x="924" y="746"/>
                      <a:pt x="903" y="746"/>
                    </a:cubicBezTo>
                    <a:cubicBezTo>
                      <a:pt x="893" y="746"/>
                      <a:pt x="883" y="750"/>
                      <a:pt x="877" y="758"/>
                    </a:cubicBezTo>
                    <a:cubicBezTo>
                      <a:pt x="782" y="860"/>
                      <a:pt x="680" y="949"/>
                      <a:pt x="572" y="1031"/>
                    </a:cubicBezTo>
                    <a:cubicBezTo>
                      <a:pt x="502" y="1076"/>
                      <a:pt x="426" y="1120"/>
                      <a:pt x="343" y="1152"/>
                    </a:cubicBezTo>
                    <a:lnTo>
                      <a:pt x="356" y="1146"/>
                    </a:lnTo>
                    <a:cubicBezTo>
                      <a:pt x="407" y="1107"/>
                      <a:pt x="451" y="1063"/>
                      <a:pt x="483" y="1012"/>
                    </a:cubicBezTo>
                    <a:cubicBezTo>
                      <a:pt x="528" y="961"/>
                      <a:pt x="553" y="904"/>
                      <a:pt x="566" y="841"/>
                    </a:cubicBezTo>
                    <a:cubicBezTo>
                      <a:pt x="566" y="828"/>
                      <a:pt x="555" y="821"/>
                      <a:pt x="546" y="821"/>
                    </a:cubicBezTo>
                    <a:cubicBezTo>
                      <a:pt x="541" y="821"/>
                      <a:pt x="536" y="823"/>
                      <a:pt x="534" y="828"/>
                    </a:cubicBezTo>
                    <a:cubicBezTo>
                      <a:pt x="496" y="872"/>
                      <a:pt x="470" y="923"/>
                      <a:pt x="439" y="968"/>
                    </a:cubicBezTo>
                    <a:cubicBezTo>
                      <a:pt x="407" y="1018"/>
                      <a:pt x="369" y="1057"/>
                      <a:pt x="324" y="1101"/>
                    </a:cubicBezTo>
                    <a:cubicBezTo>
                      <a:pt x="235" y="1177"/>
                      <a:pt x="134" y="1235"/>
                      <a:pt x="19" y="1260"/>
                    </a:cubicBezTo>
                    <a:cubicBezTo>
                      <a:pt x="0" y="1260"/>
                      <a:pt x="0" y="1292"/>
                      <a:pt x="19" y="1292"/>
                    </a:cubicBezTo>
                    <a:cubicBezTo>
                      <a:pt x="76" y="1279"/>
                      <a:pt x="134" y="1260"/>
                      <a:pt x="191" y="1241"/>
                    </a:cubicBezTo>
                    <a:cubicBezTo>
                      <a:pt x="197" y="1247"/>
                      <a:pt x="203" y="1254"/>
                      <a:pt x="216" y="1254"/>
                    </a:cubicBezTo>
                    <a:cubicBezTo>
                      <a:pt x="356" y="1228"/>
                      <a:pt x="496" y="1171"/>
                      <a:pt x="623" y="1095"/>
                    </a:cubicBezTo>
                    <a:cubicBezTo>
                      <a:pt x="667" y="1057"/>
                      <a:pt x="718" y="1025"/>
                      <a:pt x="763" y="987"/>
                    </a:cubicBezTo>
                    <a:cubicBezTo>
                      <a:pt x="890" y="942"/>
                      <a:pt x="1017" y="879"/>
                      <a:pt x="1125" y="790"/>
                    </a:cubicBezTo>
                    <a:cubicBezTo>
                      <a:pt x="1176" y="752"/>
                      <a:pt x="1227" y="707"/>
                      <a:pt x="1277" y="663"/>
                    </a:cubicBezTo>
                    <a:cubicBezTo>
                      <a:pt x="1379" y="637"/>
                      <a:pt x="1481" y="593"/>
                      <a:pt x="1570" y="529"/>
                    </a:cubicBezTo>
                    <a:cubicBezTo>
                      <a:pt x="1621" y="497"/>
                      <a:pt x="1671" y="459"/>
                      <a:pt x="1716" y="415"/>
                    </a:cubicBezTo>
                    <a:cubicBezTo>
                      <a:pt x="1729" y="396"/>
                      <a:pt x="1748" y="383"/>
                      <a:pt x="1760" y="364"/>
                    </a:cubicBezTo>
                    <a:cubicBezTo>
                      <a:pt x="1773" y="345"/>
                      <a:pt x="1805" y="339"/>
                      <a:pt x="1830" y="326"/>
                    </a:cubicBezTo>
                    <a:cubicBezTo>
                      <a:pt x="1868" y="300"/>
                      <a:pt x="1907" y="275"/>
                      <a:pt x="1945" y="250"/>
                    </a:cubicBezTo>
                    <a:cubicBezTo>
                      <a:pt x="1983" y="218"/>
                      <a:pt x="2015" y="186"/>
                      <a:pt x="2053" y="161"/>
                    </a:cubicBezTo>
                    <a:lnTo>
                      <a:pt x="2104" y="103"/>
                    </a:lnTo>
                    <a:cubicBezTo>
                      <a:pt x="2129" y="84"/>
                      <a:pt x="2142" y="59"/>
                      <a:pt x="2142" y="33"/>
                    </a:cubicBezTo>
                    <a:cubicBezTo>
                      <a:pt x="2142" y="12"/>
                      <a:pt x="2129" y="0"/>
                      <a:pt x="2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39"/>
              <p:cNvSpPr/>
              <p:nvPr/>
            </p:nvSpPr>
            <p:spPr>
              <a:xfrm>
                <a:off x="593668" y="1797573"/>
                <a:ext cx="50909" cy="43104"/>
              </a:xfrm>
              <a:custGeom>
                <a:rect b="b" l="l" r="r" t="t"/>
                <a:pathLst>
                  <a:path extrusionOk="0" h="243" w="287">
                    <a:moveTo>
                      <a:pt x="249" y="0"/>
                    </a:moveTo>
                    <a:cubicBezTo>
                      <a:pt x="242" y="0"/>
                      <a:pt x="236" y="2"/>
                      <a:pt x="230" y="5"/>
                    </a:cubicBezTo>
                    <a:cubicBezTo>
                      <a:pt x="223" y="11"/>
                      <a:pt x="211" y="18"/>
                      <a:pt x="204" y="30"/>
                    </a:cubicBezTo>
                    <a:cubicBezTo>
                      <a:pt x="192" y="43"/>
                      <a:pt x="185" y="50"/>
                      <a:pt x="179" y="56"/>
                    </a:cubicBezTo>
                    <a:lnTo>
                      <a:pt x="166" y="75"/>
                    </a:lnTo>
                    <a:cubicBezTo>
                      <a:pt x="160" y="81"/>
                      <a:pt x="160" y="81"/>
                      <a:pt x="160" y="81"/>
                    </a:cubicBezTo>
                    <a:lnTo>
                      <a:pt x="134" y="107"/>
                    </a:lnTo>
                    <a:cubicBezTo>
                      <a:pt x="96" y="138"/>
                      <a:pt x="58" y="170"/>
                      <a:pt x="20" y="196"/>
                    </a:cubicBezTo>
                    <a:cubicBezTo>
                      <a:pt x="7" y="202"/>
                      <a:pt x="1" y="215"/>
                      <a:pt x="14" y="227"/>
                    </a:cubicBezTo>
                    <a:cubicBezTo>
                      <a:pt x="18" y="237"/>
                      <a:pt x="26" y="243"/>
                      <a:pt x="35" y="243"/>
                    </a:cubicBezTo>
                    <a:cubicBezTo>
                      <a:pt x="39" y="243"/>
                      <a:pt x="42" y="242"/>
                      <a:pt x="45" y="240"/>
                    </a:cubicBezTo>
                    <a:cubicBezTo>
                      <a:pt x="90" y="221"/>
                      <a:pt x="134" y="189"/>
                      <a:pt x="179" y="158"/>
                    </a:cubicBezTo>
                    <a:cubicBezTo>
                      <a:pt x="198" y="145"/>
                      <a:pt x="217" y="126"/>
                      <a:pt x="236" y="107"/>
                    </a:cubicBezTo>
                    <a:cubicBezTo>
                      <a:pt x="255" y="88"/>
                      <a:pt x="268" y="62"/>
                      <a:pt x="281" y="37"/>
                    </a:cubicBezTo>
                    <a:cubicBezTo>
                      <a:pt x="287" y="24"/>
                      <a:pt x="281" y="11"/>
                      <a:pt x="268" y="5"/>
                    </a:cubicBezTo>
                    <a:cubicBezTo>
                      <a:pt x="262" y="2"/>
                      <a:pt x="255" y="0"/>
                      <a:pt x="2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39"/>
              <p:cNvSpPr/>
              <p:nvPr/>
            </p:nvSpPr>
            <p:spPr>
              <a:xfrm>
                <a:off x="525022" y="1848836"/>
                <a:ext cx="33880" cy="32816"/>
              </a:xfrm>
              <a:custGeom>
                <a:rect b="b" l="l" r="r" t="t"/>
                <a:pathLst>
                  <a:path extrusionOk="0" h="185" w="191">
                    <a:moveTo>
                      <a:pt x="172" y="0"/>
                    </a:moveTo>
                    <a:cubicBezTo>
                      <a:pt x="170" y="0"/>
                      <a:pt x="168" y="1"/>
                      <a:pt x="166" y="2"/>
                    </a:cubicBezTo>
                    <a:cubicBezTo>
                      <a:pt x="159" y="2"/>
                      <a:pt x="153" y="8"/>
                      <a:pt x="140" y="15"/>
                    </a:cubicBezTo>
                    <a:cubicBezTo>
                      <a:pt x="134" y="15"/>
                      <a:pt x="134" y="21"/>
                      <a:pt x="127" y="27"/>
                    </a:cubicBezTo>
                    <a:cubicBezTo>
                      <a:pt x="115" y="34"/>
                      <a:pt x="96" y="59"/>
                      <a:pt x="83" y="72"/>
                    </a:cubicBezTo>
                    <a:cubicBezTo>
                      <a:pt x="58" y="97"/>
                      <a:pt x="38" y="123"/>
                      <a:pt x="13" y="142"/>
                    </a:cubicBezTo>
                    <a:cubicBezTo>
                      <a:pt x="0" y="155"/>
                      <a:pt x="0" y="167"/>
                      <a:pt x="13" y="180"/>
                    </a:cubicBezTo>
                    <a:cubicBezTo>
                      <a:pt x="16" y="183"/>
                      <a:pt x="21" y="185"/>
                      <a:pt x="27" y="185"/>
                    </a:cubicBezTo>
                    <a:cubicBezTo>
                      <a:pt x="32" y="185"/>
                      <a:pt x="38" y="183"/>
                      <a:pt x="45" y="180"/>
                    </a:cubicBezTo>
                    <a:lnTo>
                      <a:pt x="121" y="104"/>
                    </a:lnTo>
                    <a:cubicBezTo>
                      <a:pt x="134" y="91"/>
                      <a:pt x="147" y="78"/>
                      <a:pt x="159" y="66"/>
                    </a:cubicBezTo>
                    <a:lnTo>
                      <a:pt x="178" y="46"/>
                    </a:lnTo>
                    <a:cubicBezTo>
                      <a:pt x="185" y="40"/>
                      <a:pt x="185" y="27"/>
                      <a:pt x="191" y="21"/>
                    </a:cubicBezTo>
                    <a:cubicBezTo>
                      <a:pt x="191" y="11"/>
                      <a:pt x="18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39"/>
              <p:cNvSpPr/>
              <p:nvPr/>
            </p:nvSpPr>
            <p:spPr>
              <a:xfrm>
                <a:off x="450700" y="1893890"/>
                <a:ext cx="37073" cy="36718"/>
              </a:xfrm>
              <a:custGeom>
                <a:rect b="b" l="l" r="r" t="t"/>
                <a:pathLst>
                  <a:path extrusionOk="0" h="207" w="209">
                    <a:moveTo>
                      <a:pt x="191" y="1"/>
                    </a:moveTo>
                    <a:cubicBezTo>
                      <a:pt x="189" y="1"/>
                      <a:pt x="186" y="1"/>
                      <a:pt x="184" y="2"/>
                    </a:cubicBezTo>
                    <a:cubicBezTo>
                      <a:pt x="172" y="9"/>
                      <a:pt x="165" y="9"/>
                      <a:pt x="152" y="15"/>
                    </a:cubicBezTo>
                    <a:lnTo>
                      <a:pt x="133" y="40"/>
                    </a:lnTo>
                    <a:cubicBezTo>
                      <a:pt x="114" y="53"/>
                      <a:pt x="102" y="66"/>
                      <a:pt x="83" y="85"/>
                    </a:cubicBezTo>
                    <a:cubicBezTo>
                      <a:pt x="70" y="98"/>
                      <a:pt x="57" y="110"/>
                      <a:pt x="44" y="129"/>
                    </a:cubicBezTo>
                    <a:cubicBezTo>
                      <a:pt x="25" y="142"/>
                      <a:pt x="13" y="161"/>
                      <a:pt x="6" y="180"/>
                    </a:cubicBezTo>
                    <a:cubicBezTo>
                      <a:pt x="1" y="191"/>
                      <a:pt x="10" y="207"/>
                      <a:pt x="24" y="207"/>
                    </a:cubicBezTo>
                    <a:cubicBezTo>
                      <a:pt x="27" y="207"/>
                      <a:pt x="29" y="206"/>
                      <a:pt x="32" y="206"/>
                    </a:cubicBezTo>
                    <a:cubicBezTo>
                      <a:pt x="51" y="193"/>
                      <a:pt x="63" y="180"/>
                      <a:pt x="83" y="167"/>
                    </a:cubicBezTo>
                    <a:lnTo>
                      <a:pt x="127" y="123"/>
                    </a:lnTo>
                    <a:cubicBezTo>
                      <a:pt x="140" y="110"/>
                      <a:pt x="152" y="91"/>
                      <a:pt x="172" y="78"/>
                    </a:cubicBezTo>
                    <a:lnTo>
                      <a:pt x="191" y="53"/>
                    </a:lnTo>
                    <a:cubicBezTo>
                      <a:pt x="197" y="47"/>
                      <a:pt x="203" y="34"/>
                      <a:pt x="203" y="28"/>
                    </a:cubicBezTo>
                    <a:cubicBezTo>
                      <a:pt x="209" y="12"/>
                      <a:pt x="201" y="1"/>
                      <a:pt x="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39"/>
              <p:cNvSpPr/>
              <p:nvPr/>
            </p:nvSpPr>
            <p:spPr>
              <a:xfrm>
                <a:off x="213190" y="2558714"/>
                <a:ext cx="217294" cy="332060"/>
              </a:xfrm>
              <a:custGeom>
                <a:rect b="b" l="l" r="r" t="t"/>
                <a:pathLst>
                  <a:path extrusionOk="0" h="1872" w="1225">
                    <a:moveTo>
                      <a:pt x="28" y="0"/>
                    </a:moveTo>
                    <a:cubicBezTo>
                      <a:pt x="15" y="0"/>
                      <a:pt x="0" y="10"/>
                      <a:pt x="4" y="23"/>
                    </a:cubicBezTo>
                    <a:cubicBezTo>
                      <a:pt x="87" y="442"/>
                      <a:pt x="246" y="842"/>
                      <a:pt x="456" y="1205"/>
                    </a:cubicBezTo>
                    <a:cubicBezTo>
                      <a:pt x="557" y="1395"/>
                      <a:pt x="678" y="1567"/>
                      <a:pt x="805" y="1732"/>
                    </a:cubicBezTo>
                    <a:cubicBezTo>
                      <a:pt x="862" y="1815"/>
                      <a:pt x="945" y="1859"/>
                      <a:pt x="1034" y="1872"/>
                    </a:cubicBezTo>
                    <a:cubicBezTo>
                      <a:pt x="1123" y="1859"/>
                      <a:pt x="1186" y="1789"/>
                      <a:pt x="1193" y="1707"/>
                    </a:cubicBezTo>
                    <a:cubicBezTo>
                      <a:pt x="1218" y="1586"/>
                      <a:pt x="1225" y="1459"/>
                      <a:pt x="1212" y="1338"/>
                    </a:cubicBezTo>
                    <a:cubicBezTo>
                      <a:pt x="1212" y="1205"/>
                      <a:pt x="1193" y="1071"/>
                      <a:pt x="1148" y="944"/>
                    </a:cubicBezTo>
                    <a:cubicBezTo>
                      <a:pt x="1143" y="933"/>
                      <a:pt x="1131" y="928"/>
                      <a:pt x="1119" y="928"/>
                    </a:cubicBezTo>
                    <a:cubicBezTo>
                      <a:pt x="1102" y="928"/>
                      <a:pt x="1085" y="938"/>
                      <a:pt x="1085" y="957"/>
                    </a:cubicBezTo>
                    <a:cubicBezTo>
                      <a:pt x="1078" y="1058"/>
                      <a:pt x="1091" y="1160"/>
                      <a:pt x="1097" y="1255"/>
                    </a:cubicBezTo>
                    <a:cubicBezTo>
                      <a:pt x="1104" y="1363"/>
                      <a:pt x="1104" y="1465"/>
                      <a:pt x="1097" y="1567"/>
                    </a:cubicBezTo>
                    <a:cubicBezTo>
                      <a:pt x="1097" y="1613"/>
                      <a:pt x="1103" y="1755"/>
                      <a:pt x="1031" y="1755"/>
                    </a:cubicBezTo>
                    <a:cubicBezTo>
                      <a:pt x="1024" y="1755"/>
                      <a:pt x="1017" y="1754"/>
                      <a:pt x="1008" y="1751"/>
                    </a:cubicBezTo>
                    <a:cubicBezTo>
                      <a:pt x="926" y="1732"/>
                      <a:pt x="875" y="1643"/>
                      <a:pt x="824" y="1580"/>
                    </a:cubicBezTo>
                    <a:cubicBezTo>
                      <a:pt x="602" y="1275"/>
                      <a:pt x="411" y="950"/>
                      <a:pt x="265" y="601"/>
                    </a:cubicBezTo>
                    <a:cubicBezTo>
                      <a:pt x="182" y="410"/>
                      <a:pt x="106" y="213"/>
                      <a:pt x="43" y="10"/>
                    </a:cubicBezTo>
                    <a:cubicBezTo>
                      <a:pt x="40" y="3"/>
                      <a:pt x="34" y="0"/>
                      <a:pt x="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39"/>
              <p:cNvSpPr/>
              <p:nvPr/>
            </p:nvSpPr>
            <p:spPr>
              <a:xfrm>
                <a:off x="-434244" y="1289554"/>
                <a:ext cx="1813913" cy="3273062"/>
              </a:xfrm>
              <a:custGeom>
                <a:rect b="b" l="l" r="r" t="t"/>
                <a:pathLst>
                  <a:path extrusionOk="0" h="18452" w="10226">
                    <a:moveTo>
                      <a:pt x="3426" y="785"/>
                    </a:moveTo>
                    <a:lnTo>
                      <a:pt x="3415" y="799"/>
                    </a:lnTo>
                    <a:lnTo>
                      <a:pt x="3415" y="799"/>
                    </a:lnTo>
                    <a:lnTo>
                      <a:pt x="3413" y="797"/>
                    </a:lnTo>
                    <a:lnTo>
                      <a:pt x="3426" y="785"/>
                    </a:lnTo>
                    <a:close/>
                    <a:moveTo>
                      <a:pt x="3411" y="804"/>
                    </a:moveTo>
                    <a:lnTo>
                      <a:pt x="3407" y="810"/>
                    </a:lnTo>
                    <a:cubicBezTo>
                      <a:pt x="3407" y="807"/>
                      <a:pt x="3408" y="805"/>
                      <a:pt x="3411" y="804"/>
                    </a:cubicBezTo>
                    <a:close/>
                    <a:moveTo>
                      <a:pt x="6947" y="1812"/>
                    </a:moveTo>
                    <a:cubicBezTo>
                      <a:pt x="6966" y="1812"/>
                      <a:pt x="6985" y="1814"/>
                      <a:pt x="7003" y="1821"/>
                    </a:cubicBezTo>
                    <a:lnTo>
                      <a:pt x="6997" y="1821"/>
                    </a:lnTo>
                    <a:cubicBezTo>
                      <a:pt x="7105" y="1846"/>
                      <a:pt x="7207" y="1884"/>
                      <a:pt x="7302" y="1929"/>
                    </a:cubicBezTo>
                    <a:cubicBezTo>
                      <a:pt x="7505" y="2018"/>
                      <a:pt x="7702" y="2113"/>
                      <a:pt x="7887" y="2227"/>
                    </a:cubicBezTo>
                    <a:cubicBezTo>
                      <a:pt x="7931" y="2259"/>
                      <a:pt x="7976" y="2284"/>
                      <a:pt x="8020" y="2316"/>
                    </a:cubicBezTo>
                    <a:cubicBezTo>
                      <a:pt x="8039" y="2329"/>
                      <a:pt x="8058" y="2348"/>
                      <a:pt x="8077" y="2361"/>
                    </a:cubicBezTo>
                    <a:cubicBezTo>
                      <a:pt x="8090" y="2367"/>
                      <a:pt x="8103" y="2380"/>
                      <a:pt x="8109" y="2386"/>
                    </a:cubicBezTo>
                    <a:lnTo>
                      <a:pt x="8122" y="2392"/>
                    </a:lnTo>
                    <a:cubicBezTo>
                      <a:pt x="8111" y="2399"/>
                      <a:pt x="8096" y="2401"/>
                      <a:pt x="8080" y="2401"/>
                    </a:cubicBezTo>
                    <a:cubicBezTo>
                      <a:pt x="8048" y="2401"/>
                      <a:pt x="8012" y="2392"/>
                      <a:pt x="7995" y="2392"/>
                    </a:cubicBezTo>
                    <a:lnTo>
                      <a:pt x="7798" y="2373"/>
                    </a:lnTo>
                    <a:cubicBezTo>
                      <a:pt x="7613" y="2352"/>
                      <a:pt x="7425" y="2340"/>
                      <a:pt x="7236" y="2340"/>
                    </a:cubicBezTo>
                    <a:cubicBezTo>
                      <a:pt x="7196" y="2340"/>
                      <a:pt x="7157" y="2341"/>
                      <a:pt x="7118" y="2342"/>
                    </a:cubicBezTo>
                    <a:cubicBezTo>
                      <a:pt x="6914" y="2342"/>
                      <a:pt x="6711" y="2386"/>
                      <a:pt x="6520" y="2456"/>
                    </a:cubicBezTo>
                    <a:cubicBezTo>
                      <a:pt x="6603" y="2367"/>
                      <a:pt x="6743" y="2316"/>
                      <a:pt x="6800" y="2202"/>
                    </a:cubicBezTo>
                    <a:cubicBezTo>
                      <a:pt x="6838" y="2138"/>
                      <a:pt x="6838" y="2068"/>
                      <a:pt x="6813" y="2005"/>
                    </a:cubicBezTo>
                    <a:cubicBezTo>
                      <a:pt x="6819" y="1960"/>
                      <a:pt x="6819" y="1916"/>
                      <a:pt x="6813" y="1871"/>
                    </a:cubicBezTo>
                    <a:cubicBezTo>
                      <a:pt x="6819" y="1865"/>
                      <a:pt x="6825" y="1859"/>
                      <a:pt x="6838" y="1846"/>
                    </a:cubicBezTo>
                    <a:cubicBezTo>
                      <a:pt x="6868" y="1824"/>
                      <a:pt x="6907" y="1812"/>
                      <a:pt x="6947" y="1812"/>
                    </a:cubicBezTo>
                    <a:close/>
                    <a:moveTo>
                      <a:pt x="7141" y="2435"/>
                    </a:moveTo>
                    <a:cubicBezTo>
                      <a:pt x="7167" y="2435"/>
                      <a:pt x="7193" y="2436"/>
                      <a:pt x="7219" y="2437"/>
                    </a:cubicBezTo>
                    <a:cubicBezTo>
                      <a:pt x="7366" y="2437"/>
                      <a:pt x="7512" y="2450"/>
                      <a:pt x="7652" y="2462"/>
                    </a:cubicBezTo>
                    <a:cubicBezTo>
                      <a:pt x="7760" y="2469"/>
                      <a:pt x="7861" y="2481"/>
                      <a:pt x="7963" y="2494"/>
                    </a:cubicBezTo>
                    <a:cubicBezTo>
                      <a:pt x="7938" y="2507"/>
                      <a:pt x="7906" y="2520"/>
                      <a:pt x="7874" y="2532"/>
                    </a:cubicBezTo>
                    <a:cubicBezTo>
                      <a:pt x="7804" y="2558"/>
                      <a:pt x="7734" y="2577"/>
                      <a:pt x="7658" y="2596"/>
                    </a:cubicBezTo>
                    <a:cubicBezTo>
                      <a:pt x="7518" y="2634"/>
                      <a:pt x="7378" y="2653"/>
                      <a:pt x="7232" y="2666"/>
                    </a:cubicBezTo>
                    <a:cubicBezTo>
                      <a:pt x="7197" y="2667"/>
                      <a:pt x="7162" y="2668"/>
                      <a:pt x="7126" y="2668"/>
                    </a:cubicBezTo>
                    <a:cubicBezTo>
                      <a:pt x="7019" y="2668"/>
                      <a:pt x="6910" y="2661"/>
                      <a:pt x="6800" y="2647"/>
                    </a:cubicBezTo>
                    <a:cubicBezTo>
                      <a:pt x="6730" y="2634"/>
                      <a:pt x="6667" y="2621"/>
                      <a:pt x="6597" y="2608"/>
                    </a:cubicBezTo>
                    <a:cubicBezTo>
                      <a:pt x="6552" y="2596"/>
                      <a:pt x="6501" y="2583"/>
                      <a:pt x="6457" y="2577"/>
                    </a:cubicBezTo>
                    <a:cubicBezTo>
                      <a:pt x="6674" y="2485"/>
                      <a:pt x="6906" y="2435"/>
                      <a:pt x="7141" y="2435"/>
                    </a:cubicBezTo>
                    <a:close/>
                    <a:moveTo>
                      <a:pt x="2949" y="5239"/>
                    </a:moveTo>
                    <a:cubicBezTo>
                      <a:pt x="2949" y="5246"/>
                      <a:pt x="2955" y="5246"/>
                      <a:pt x="2955" y="5252"/>
                    </a:cubicBezTo>
                    <a:lnTo>
                      <a:pt x="2936" y="5278"/>
                    </a:lnTo>
                    <a:lnTo>
                      <a:pt x="2949" y="5239"/>
                    </a:lnTo>
                    <a:close/>
                    <a:moveTo>
                      <a:pt x="7710" y="11578"/>
                    </a:moveTo>
                    <a:cubicBezTo>
                      <a:pt x="7724" y="11578"/>
                      <a:pt x="7739" y="11579"/>
                      <a:pt x="7753" y="11581"/>
                    </a:cubicBezTo>
                    <a:cubicBezTo>
                      <a:pt x="7779" y="11581"/>
                      <a:pt x="7798" y="11588"/>
                      <a:pt x="7823" y="11594"/>
                    </a:cubicBezTo>
                    <a:cubicBezTo>
                      <a:pt x="7747" y="11645"/>
                      <a:pt x="7671" y="11696"/>
                      <a:pt x="7601" y="11753"/>
                    </a:cubicBezTo>
                    <a:cubicBezTo>
                      <a:pt x="7544" y="11804"/>
                      <a:pt x="7486" y="11855"/>
                      <a:pt x="7436" y="11912"/>
                    </a:cubicBezTo>
                    <a:cubicBezTo>
                      <a:pt x="7442" y="11899"/>
                      <a:pt x="7442" y="11880"/>
                      <a:pt x="7442" y="11867"/>
                    </a:cubicBezTo>
                    <a:cubicBezTo>
                      <a:pt x="7448" y="11836"/>
                      <a:pt x="7455" y="11810"/>
                      <a:pt x="7467" y="11778"/>
                    </a:cubicBezTo>
                    <a:cubicBezTo>
                      <a:pt x="7480" y="11721"/>
                      <a:pt x="7512" y="11664"/>
                      <a:pt x="7556" y="11626"/>
                    </a:cubicBezTo>
                    <a:cubicBezTo>
                      <a:pt x="7602" y="11596"/>
                      <a:pt x="7655" y="11578"/>
                      <a:pt x="7710" y="11578"/>
                    </a:cubicBezTo>
                    <a:close/>
                    <a:moveTo>
                      <a:pt x="3743" y="11359"/>
                    </a:moveTo>
                    <a:lnTo>
                      <a:pt x="3743" y="11359"/>
                    </a:lnTo>
                    <a:cubicBezTo>
                      <a:pt x="3928" y="11550"/>
                      <a:pt x="4156" y="11702"/>
                      <a:pt x="4398" y="11810"/>
                    </a:cubicBezTo>
                    <a:cubicBezTo>
                      <a:pt x="4385" y="11823"/>
                      <a:pt x="4379" y="11842"/>
                      <a:pt x="4385" y="11855"/>
                    </a:cubicBezTo>
                    <a:cubicBezTo>
                      <a:pt x="4417" y="11893"/>
                      <a:pt x="4449" y="11931"/>
                      <a:pt x="4481" y="11975"/>
                    </a:cubicBezTo>
                    <a:cubicBezTo>
                      <a:pt x="4481" y="11982"/>
                      <a:pt x="4481" y="11988"/>
                      <a:pt x="4481" y="11988"/>
                    </a:cubicBezTo>
                    <a:cubicBezTo>
                      <a:pt x="4487" y="12045"/>
                      <a:pt x="4487" y="12096"/>
                      <a:pt x="4481" y="12147"/>
                    </a:cubicBezTo>
                    <a:cubicBezTo>
                      <a:pt x="4468" y="12134"/>
                      <a:pt x="4461" y="12122"/>
                      <a:pt x="4455" y="12103"/>
                    </a:cubicBezTo>
                    <a:cubicBezTo>
                      <a:pt x="4451" y="12091"/>
                      <a:pt x="4442" y="12087"/>
                      <a:pt x="4432" y="12087"/>
                    </a:cubicBezTo>
                    <a:cubicBezTo>
                      <a:pt x="4415" y="12087"/>
                      <a:pt x="4396" y="12103"/>
                      <a:pt x="4404" y="12128"/>
                    </a:cubicBezTo>
                    <a:cubicBezTo>
                      <a:pt x="4411" y="12147"/>
                      <a:pt x="4423" y="12172"/>
                      <a:pt x="4430" y="12192"/>
                    </a:cubicBezTo>
                    <a:cubicBezTo>
                      <a:pt x="4423" y="12192"/>
                      <a:pt x="4417" y="12192"/>
                      <a:pt x="4411" y="12185"/>
                    </a:cubicBezTo>
                    <a:cubicBezTo>
                      <a:pt x="4373" y="12160"/>
                      <a:pt x="4334" y="12134"/>
                      <a:pt x="4309" y="12096"/>
                    </a:cubicBezTo>
                    <a:lnTo>
                      <a:pt x="4220" y="12001"/>
                    </a:lnTo>
                    <a:cubicBezTo>
                      <a:pt x="4112" y="11867"/>
                      <a:pt x="4004" y="11734"/>
                      <a:pt x="3902" y="11588"/>
                    </a:cubicBezTo>
                    <a:cubicBezTo>
                      <a:pt x="3845" y="11512"/>
                      <a:pt x="3794" y="11435"/>
                      <a:pt x="3743" y="11359"/>
                    </a:cubicBezTo>
                    <a:close/>
                    <a:moveTo>
                      <a:pt x="7842" y="9809"/>
                    </a:moveTo>
                    <a:cubicBezTo>
                      <a:pt x="7830" y="9853"/>
                      <a:pt x="7817" y="9904"/>
                      <a:pt x="7798" y="9955"/>
                    </a:cubicBezTo>
                    <a:lnTo>
                      <a:pt x="7798" y="9961"/>
                    </a:lnTo>
                    <a:cubicBezTo>
                      <a:pt x="7734" y="10196"/>
                      <a:pt x="7658" y="10425"/>
                      <a:pt x="7575" y="10654"/>
                    </a:cubicBezTo>
                    <a:cubicBezTo>
                      <a:pt x="7423" y="11060"/>
                      <a:pt x="7213" y="11435"/>
                      <a:pt x="6940" y="11772"/>
                    </a:cubicBezTo>
                    <a:cubicBezTo>
                      <a:pt x="6806" y="11931"/>
                      <a:pt x="6660" y="12071"/>
                      <a:pt x="6495" y="12198"/>
                    </a:cubicBezTo>
                    <a:cubicBezTo>
                      <a:pt x="6476" y="12007"/>
                      <a:pt x="6470" y="11817"/>
                      <a:pt x="6476" y="11626"/>
                    </a:cubicBezTo>
                    <a:cubicBezTo>
                      <a:pt x="6508" y="11588"/>
                      <a:pt x="6546" y="11543"/>
                      <a:pt x="6578" y="11505"/>
                    </a:cubicBezTo>
                    <a:cubicBezTo>
                      <a:pt x="6641" y="11416"/>
                      <a:pt x="6705" y="11327"/>
                      <a:pt x="6762" y="11238"/>
                    </a:cubicBezTo>
                    <a:cubicBezTo>
                      <a:pt x="6813" y="11175"/>
                      <a:pt x="6851" y="11099"/>
                      <a:pt x="6883" y="11022"/>
                    </a:cubicBezTo>
                    <a:lnTo>
                      <a:pt x="6908" y="10997"/>
                    </a:lnTo>
                    <a:cubicBezTo>
                      <a:pt x="7080" y="10800"/>
                      <a:pt x="7226" y="10577"/>
                      <a:pt x="7334" y="10336"/>
                    </a:cubicBezTo>
                    <a:lnTo>
                      <a:pt x="7334" y="10349"/>
                    </a:lnTo>
                    <a:cubicBezTo>
                      <a:pt x="7329" y="10369"/>
                      <a:pt x="7343" y="10384"/>
                      <a:pt x="7362" y="10384"/>
                    </a:cubicBezTo>
                    <a:cubicBezTo>
                      <a:pt x="7367" y="10384"/>
                      <a:pt x="7373" y="10383"/>
                      <a:pt x="7378" y="10380"/>
                    </a:cubicBezTo>
                    <a:cubicBezTo>
                      <a:pt x="7620" y="10285"/>
                      <a:pt x="7747" y="10044"/>
                      <a:pt x="7842" y="9809"/>
                    </a:cubicBezTo>
                    <a:close/>
                    <a:moveTo>
                      <a:pt x="7067" y="11810"/>
                    </a:moveTo>
                    <a:cubicBezTo>
                      <a:pt x="7067" y="11836"/>
                      <a:pt x="7073" y="11855"/>
                      <a:pt x="7080" y="11874"/>
                    </a:cubicBezTo>
                    <a:cubicBezTo>
                      <a:pt x="7086" y="11925"/>
                      <a:pt x="7092" y="11969"/>
                      <a:pt x="7099" y="12014"/>
                    </a:cubicBezTo>
                    <a:lnTo>
                      <a:pt x="7118" y="12090"/>
                    </a:lnTo>
                    <a:cubicBezTo>
                      <a:pt x="7092" y="12096"/>
                      <a:pt x="7061" y="12103"/>
                      <a:pt x="7042" y="12115"/>
                    </a:cubicBezTo>
                    <a:cubicBezTo>
                      <a:pt x="6984" y="12134"/>
                      <a:pt x="6933" y="12147"/>
                      <a:pt x="6883" y="12166"/>
                    </a:cubicBezTo>
                    <a:cubicBezTo>
                      <a:pt x="6825" y="12179"/>
                      <a:pt x="6775" y="12192"/>
                      <a:pt x="6724" y="12204"/>
                    </a:cubicBezTo>
                    <a:lnTo>
                      <a:pt x="6641" y="12230"/>
                    </a:lnTo>
                    <a:cubicBezTo>
                      <a:pt x="6794" y="12103"/>
                      <a:pt x="6940" y="11963"/>
                      <a:pt x="7067" y="11810"/>
                    </a:cubicBezTo>
                    <a:close/>
                    <a:moveTo>
                      <a:pt x="10066" y="11550"/>
                    </a:moveTo>
                    <a:cubicBezTo>
                      <a:pt x="10079" y="11556"/>
                      <a:pt x="10085" y="11569"/>
                      <a:pt x="10092" y="11581"/>
                    </a:cubicBezTo>
                    <a:cubicBezTo>
                      <a:pt x="10136" y="11651"/>
                      <a:pt x="10016" y="11702"/>
                      <a:pt x="9965" y="11734"/>
                    </a:cubicBezTo>
                    <a:lnTo>
                      <a:pt x="9965" y="11728"/>
                    </a:lnTo>
                    <a:cubicBezTo>
                      <a:pt x="9787" y="11810"/>
                      <a:pt x="9596" y="11893"/>
                      <a:pt x="9412" y="11963"/>
                    </a:cubicBezTo>
                    <a:cubicBezTo>
                      <a:pt x="9050" y="12096"/>
                      <a:pt x="8681" y="12204"/>
                      <a:pt x="8306" y="12281"/>
                    </a:cubicBezTo>
                    <a:cubicBezTo>
                      <a:pt x="8389" y="12255"/>
                      <a:pt x="8478" y="12223"/>
                      <a:pt x="8567" y="12192"/>
                    </a:cubicBezTo>
                    <a:cubicBezTo>
                      <a:pt x="8903" y="12071"/>
                      <a:pt x="9240" y="11944"/>
                      <a:pt x="9571" y="11798"/>
                    </a:cubicBezTo>
                    <a:cubicBezTo>
                      <a:pt x="9660" y="11753"/>
                      <a:pt x="9755" y="11709"/>
                      <a:pt x="9844" y="11670"/>
                    </a:cubicBezTo>
                    <a:cubicBezTo>
                      <a:pt x="9920" y="11632"/>
                      <a:pt x="9997" y="11594"/>
                      <a:pt x="10066" y="11550"/>
                    </a:cubicBezTo>
                    <a:close/>
                    <a:moveTo>
                      <a:pt x="6470" y="10647"/>
                    </a:moveTo>
                    <a:lnTo>
                      <a:pt x="6419" y="10838"/>
                    </a:lnTo>
                    <a:cubicBezTo>
                      <a:pt x="6400" y="10908"/>
                      <a:pt x="6387" y="10978"/>
                      <a:pt x="6381" y="11054"/>
                    </a:cubicBezTo>
                    <a:cubicBezTo>
                      <a:pt x="6369" y="11158"/>
                      <a:pt x="6431" y="11267"/>
                      <a:pt x="6538" y="11267"/>
                    </a:cubicBezTo>
                    <a:cubicBezTo>
                      <a:pt x="6548" y="11267"/>
                      <a:pt x="6560" y="11266"/>
                      <a:pt x="6571" y="11264"/>
                    </a:cubicBezTo>
                    <a:lnTo>
                      <a:pt x="6578" y="11264"/>
                    </a:lnTo>
                    <a:cubicBezTo>
                      <a:pt x="6584" y="11264"/>
                      <a:pt x="6590" y="11264"/>
                      <a:pt x="6597" y="11257"/>
                    </a:cubicBezTo>
                    <a:lnTo>
                      <a:pt x="6597" y="11257"/>
                    </a:lnTo>
                    <a:cubicBezTo>
                      <a:pt x="6584" y="11283"/>
                      <a:pt x="6571" y="11302"/>
                      <a:pt x="6559" y="11321"/>
                    </a:cubicBezTo>
                    <a:cubicBezTo>
                      <a:pt x="6463" y="11448"/>
                      <a:pt x="6362" y="11575"/>
                      <a:pt x="6254" y="11696"/>
                    </a:cubicBezTo>
                    <a:cubicBezTo>
                      <a:pt x="6139" y="11817"/>
                      <a:pt x="6025" y="11931"/>
                      <a:pt x="5898" y="12039"/>
                    </a:cubicBezTo>
                    <a:cubicBezTo>
                      <a:pt x="5840" y="12096"/>
                      <a:pt x="5777" y="12147"/>
                      <a:pt x="5713" y="12198"/>
                    </a:cubicBezTo>
                    <a:cubicBezTo>
                      <a:pt x="5682" y="12217"/>
                      <a:pt x="5650" y="12242"/>
                      <a:pt x="5618" y="12268"/>
                    </a:cubicBezTo>
                    <a:cubicBezTo>
                      <a:pt x="5612" y="12268"/>
                      <a:pt x="5580" y="12294"/>
                      <a:pt x="5570" y="12294"/>
                    </a:cubicBezTo>
                    <a:cubicBezTo>
                      <a:pt x="5569" y="12294"/>
                      <a:pt x="5568" y="12294"/>
                      <a:pt x="5567" y="12293"/>
                    </a:cubicBezTo>
                    <a:cubicBezTo>
                      <a:pt x="5555" y="12293"/>
                      <a:pt x="5561" y="12261"/>
                      <a:pt x="5561" y="12255"/>
                    </a:cubicBezTo>
                    <a:cubicBezTo>
                      <a:pt x="5561" y="12064"/>
                      <a:pt x="5624" y="11893"/>
                      <a:pt x="5669" y="11709"/>
                    </a:cubicBezTo>
                    <a:cubicBezTo>
                      <a:pt x="5675" y="11702"/>
                      <a:pt x="5675" y="11696"/>
                      <a:pt x="5682" y="11690"/>
                    </a:cubicBezTo>
                    <a:cubicBezTo>
                      <a:pt x="5809" y="11556"/>
                      <a:pt x="5929" y="11410"/>
                      <a:pt x="6037" y="11257"/>
                    </a:cubicBezTo>
                    <a:cubicBezTo>
                      <a:pt x="6152" y="11105"/>
                      <a:pt x="6266" y="10946"/>
                      <a:pt x="6374" y="10787"/>
                    </a:cubicBezTo>
                    <a:cubicBezTo>
                      <a:pt x="6406" y="10743"/>
                      <a:pt x="6438" y="10698"/>
                      <a:pt x="6470" y="10647"/>
                    </a:cubicBezTo>
                    <a:close/>
                    <a:moveTo>
                      <a:pt x="7130" y="12185"/>
                    </a:moveTo>
                    <a:cubicBezTo>
                      <a:pt x="7137" y="12204"/>
                      <a:pt x="7137" y="12217"/>
                      <a:pt x="7143" y="12236"/>
                    </a:cubicBezTo>
                    <a:cubicBezTo>
                      <a:pt x="7118" y="12242"/>
                      <a:pt x="7086" y="12249"/>
                      <a:pt x="7061" y="12261"/>
                    </a:cubicBezTo>
                    <a:cubicBezTo>
                      <a:pt x="7022" y="12274"/>
                      <a:pt x="6984" y="12287"/>
                      <a:pt x="6946" y="12300"/>
                    </a:cubicBezTo>
                    <a:cubicBezTo>
                      <a:pt x="6902" y="12319"/>
                      <a:pt x="6864" y="12331"/>
                      <a:pt x="6825" y="12344"/>
                    </a:cubicBezTo>
                    <a:cubicBezTo>
                      <a:pt x="6800" y="12357"/>
                      <a:pt x="6775" y="12363"/>
                      <a:pt x="6756" y="12376"/>
                    </a:cubicBezTo>
                    <a:cubicBezTo>
                      <a:pt x="6736" y="12350"/>
                      <a:pt x="6717" y="12325"/>
                      <a:pt x="6698" y="12300"/>
                    </a:cubicBezTo>
                    <a:lnTo>
                      <a:pt x="6730" y="12287"/>
                    </a:lnTo>
                    <a:cubicBezTo>
                      <a:pt x="6787" y="12281"/>
                      <a:pt x="6845" y="12268"/>
                      <a:pt x="6902" y="12255"/>
                    </a:cubicBezTo>
                    <a:cubicBezTo>
                      <a:pt x="6953" y="12236"/>
                      <a:pt x="7010" y="12223"/>
                      <a:pt x="7061" y="12204"/>
                    </a:cubicBezTo>
                    <a:lnTo>
                      <a:pt x="7130" y="12185"/>
                    </a:lnTo>
                    <a:close/>
                    <a:moveTo>
                      <a:pt x="9768" y="11594"/>
                    </a:moveTo>
                    <a:lnTo>
                      <a:pt x="9609" y="11677"/>
                    </a:lnTo>
                    <a:cubicBezTo>
                      <a:pt x="9444" y="11747"/>
                      <a:pt x="9278" y="11817"/>
                      <a:pt x="9113" y="11887"/>
                    </a:cubicBezTo>
                    <a:cubicBezTo>
                      <a:pt x="8776" y="12026"/>
                      <a:pt x="8440" y="12147"/>
                      <a:pt x="8096" y="12261"/>
                    </a:cubicBezTo>
                    <a:cubicBezTo>
                      <a:pt x="8007" y="12293"/>
                      <a:pt x="7912" y="12325"/>
                      <a:pt x="7817" y="12350"/>
                    </a:cubicBezTo>
                    <a:cubicBezTo>
                      <a:pt x="7785" y="12357"/>
                      <a:pt x="7747" y="12369"/>
                      <a:pt x="7709" y="12382"/>
                    </a:cubicBezTo>
                    <a:lnTo>
                      <a:pt x="7588" y="12395"/>
                    </a:lnTo>
                    <a:cubicBezTo>
                      <a:pt x="7601" y="12369"/>
                      <a:pt x="7613" y="12344"/>
                      <a:pt x="7620" y="12319"/>
                    </a:cubicBezTo>
                    <a:cubicBezTo>
                      <a:pt x="7633" y="12293"/>
                      <a:pt x="7652" y="12242"/>
                      <a:pt x="7671" y="12211"/>
                    </a:cubicBezTo>
                    <a:lnTo>
                      <a:pt x="7683" y="12211"/>
                    </a:lnTo>
                    <a:cubicBezTo>
                      <a:pt x="7779" y="12179"/>
                      <a:pt x="7868" y="12147"/>
                      <a:pt x="7957" y="12109"/>
                    </a:cubicBezTo>
                    <a:cubicBezTo>
                      <a:pt x="8058" y="12077"/>
                      <a:pt x="8154" y="12045"/>
                      <a:pt x="8249" y="12007"/>
                    </a:cubicBezTo>
                    <a:cubicBezTo>
                      <a:pt x="8433" y="11944"/>
                      <a:pt x="8624" y="11887"/>
                      <a:pt x="8815" y="11829"/>
                    </a:cubicBezTo>
                    <a:cubicBezTo>
                      <a:pt x="9005" y="11778"/>
                      <a:pt x="9202" y="11728"/>
                      <a:pt x="9393" y="11677"/>
                    </a:cubicBezTo>
                    <a:cubicBezTo>
                      <a:pt x="9494" y="11651"/>
                      <a:pt x="9590" y="11632"/>
                      <a:pt x="9691" y="11613"/>
                    </a:cubicBezTo>
                    <a:lnTo>
                      <a:pt x="9768" y="11594"/>
                    </a:lnTo>
                    <a:close/>
                    <a:moveTo>
                      <a:pt x="7156" y="12319"/>
                    </a:moveTo>
                    <a:cubicBezTo>
                      <a:pt x="7156" y="12357"/>
                      <a:pt x="7156" y="12389"/>
                      <a:pt x="7162" y="12420"/>
                    </a:cubicBezTo>
                    <a:lnTo>
                      <a:pt x="7162" y="12478"/>
                    </a:lnTo>
                    <a:cubicBezTo>
                      <a:pt x="7156" y="12484"/>
                      <a:pt x="7143" y="12484"/>
                      <a:pt x="7124" y="12490"/>
                    </a:cubicBezTo>
                    <a:lnTo>
                      <a:pt x="7118" y="12490"/>
                    </a:lnTo>
                    <a:cubicBezTo>
                      <a:pt x="7112" y="12488"/>
                      <a:pt x="7107" y="12488"/>
                      <a:pt x="7102" y="12488"/>
                    </a:cubicBezTo>
                    <a:cubicBezTo>
                      <a:pt x="7091" y="12488"/>
                      <a:pt x="7080" y="12492"/>
                      <a:pt x="7067" y="12497"/>
                    </a:cubicBezTo>
                    <a:lnTo>
                      <a:pt x="7042" y="12503"/>
                    </a:lnTo>
                    <a:lnTo>
                      <a:pt x="6978" y="12522"/>
                    </a:lnTo>
                    <a:lnTo>
                      <a:pt x="6921" y="12541"/>
                    </a:lnTo>
                    <a:cubicBezTo>
                      <a:pt x="6902" y="12547"/>
                      <a:pt x="6883" y="12547"/>
                      <a:pt x="6870" y="12560"/>
                    </a:cubicBezTo>
                    <a:cubicBezTo>
                      <a:pt x="6845" y="12516"/>
                      <a:pt x="6819" y="12471"/>
                      <a:pt x="6787" y="12433"/>
                    </a:cubicBezTo>
                    <a:cubicBezTo>
                      <a:pt x="6806" y="12433"/>
                      <a:pt x="6825" y="12420"/>
                      <a:pt x="6845" y="12420"/>
                    </a:cubicBezTo>
                    <a:cubicBezTo>
                      <a:pt x="6883" y="12408"/>
                      <a:pt x="6927" y="12395"/>
                      <a:pt x="6965" y="12382"/>
                    </a:cubicBezTo>
                    <a:lnTo>
                      <a:pt x="7086" y="12344"/>
                    </a:lnTo>
                    <a:lnTo>
                      <a:pt x="7150" y="12319"/>
                    </a:lnTo>
                    <a:close/>
                    <a:moveTo>
                      <a:pt x="3245" y="12744"/>
                    </a:moveTo>
                    <a:cubicBezTo>
                      <a:pt x="3300" y="12744"/>
                      <a:pt x="3354" y="12760"/>
                      <a:pt x="3400" y="12789"/>
                    </a:cubicBezTo>
                    <a:cubicBezTo>
                      <a:pt x="3381" y="12802"/>
                      <a:pt x="3375" y="12827"/>
                      <a:pt x="3368" y="12846"/>
                    </a:cubicBezTo>
                    <a:cubicBezTo>
                      <a:pt x="3368" y="12859"/>
                      <a:pt x="3375" y="12865"/>
                      <a:pt x="3375" y="12878"/>
                    </a:cubicBezTo>
                    <a:cubicBezTo>
                      <a:pt x="3347" y="12869"/>
                      <a:pt x="3319" y="12863"/>
                      <a:pt x="3289" y="12863"/>
                    </a:cubicBezTo>
                    <a:cubicBezTo>
                      <a:pt x="3277" y="12863"/>
                      <a:pt x="3266" y="12863"/>
                      <a:pt x="3254" y="12865"/>
                    </a:cubicBezTo>
                    <a:cubicBezTo>
                      <a:pt x="3216" y="12865"/>
                      <a:pt x="3171" y="12872"/>
                      <a:pt x="3127" y="12872"/>
                    </a:cubicBezTo>
                    <a:cubicBezTo>
                      <a:pt x="3095" y="12878"/>
                      <a:pt x="3063" y="12878"/>
                      <a:pt x="3032" y="12884"/>
                    </a:cubicBezTo>
                    <a:cubicBezTo>
                      <a:pt x="3051" y="12827"/>
                      <a:pt x="3102" y="12776"/>
                      <a:pt x="3165" y="12757"/>
                    </a:cubicBezTo>
                    <a:lnTo>
                      <a:pt x="3159" y="12757"/>
                    </a:lnTo>
                    <a:cubicBezTo>
                      <a:pt x="3187" y="12748"/>
                      <a:pt x="3216" y="12744"/>
                      <a:pt x="3245" y="12744"/>
                    </a:cubicBezTo>
                    <a:close/>
                    <a:moveTo>
                      <a:pt x="4474" y="12300"/>
                    </a:moveTo>
                    <a:cubicBezTo>
                      <a:pt x="4538" y="12439"/>
                      <a:pt x="4589" y="12586"/>
                      <a:pt x="4646" y="12732"/>
                    </a:cubicBezTo>
                    <a:lnTo>
                      <a:pt x="4207" y="12872"/>
                    </a:lnTo>
                    <a:cubicBezTo>
                      <a:pt x="4061" y="12910"/>
                      <a:pt x="3921" y="12960"/>
                      <a:pt x="3782" y="13018"/>
                    </a:cubicBezTo>
                    <a:cubicBezTo>
                      <a:pt x="3775" y="13024"/>
                      <a:pt x="3775" y="13024"/>
                      <a:pt x="3769" y="13024"/>
                    </a:cubicBezTo>
                    <a:lnTo>
                      <a:pt x="3762" y="13018"/>
                    </a:lnTo>
                    <a:cubicBezTo>
                      <a:pt x="3762" y="13018"/>
                      <a:pt x="3756" y="13018"/>
                      <a:pt x="3756" y="13011"/>
                    </a:cubicBezTo>
                    <a:cubicBezTo>
                      <a:pt x="3794" y="12980"/>
                      <a:pt x="3832" y="12935"/>
                      <a:pt x="3870" y="12903"/>
                    </a:cubicBezTo>
                    <a:cubicBezTo>
                      <a:pt x="3928" y="12840"/>
                      <a:pt x="3991" y="12776"/>
                      <a:pt x="4048" y="12719"/>
                    </a:cubicBezTo>
                    <a:cubicBezTo>
                      <a:pt x="4169" y="12592"/>
                      <a:pt x="4290" y="12471"/>
                      <a:pt x="4404" y="12344"/>
                    </a:cubicBezTo>
                    <a:cubicBezTo>
                      <a:pt x="4411" y="12331"/>
                      <a:pt x="4417" y="12319"/>
                      <a:pt x="4417" y="12306"/>
                    </a:cubicBezTo>
                    <a:lnTo>
                      <a:pt x="4411" y="12306"/>
                    </a:lnTo>
                    <a:cubicBezTo>
                      <a:pt x="4430" y="12306"/>
                      <a:pt x="4455" y="12306"/>
                      <a:pt x="4474" y="12300"/>
                    </a:cubicBezTo>
                    <a:close/>
                    <a:moveTo>
                      <a:pt x="7200" y="11632"/>
                    </a:moveTo>
                    <a:cubicBezTo>
                      <a:pt x="7207" y="11651"/>
                      <a:pt x="7207" y="11670"/>
                      <a:pt x="7213" y="11690"/>
                    </a:cubicBezTo>
                    <a:cubicBezTo>
                      <a:pt x="7226" y="11740"/>
                      <a:pt x="7239" y="11785"/>
                      <a:pt x="7258" y="11829"/>
                    </a:cubicBezTo>
                    <a:cubicBezTo>
                      <a:pt x="7270" y="11880"/>
                      <a:pt x="7283" y="11925"/>
                      <a:pt x="7302" y="11969"/>
                    </a:cubicBezTo>
                    <a:cubicBezTo>
                      <a:pt x="7321" y="12014"/>
                      <a:pt x="7334" y="12084"/>
                      <a:pt x="7385" y="12103"/>
                    </a:cubicBezTo>
                    <a:cubicBezTo>
                      <a:pt x="7390" y="12105"/>
                      <a:pt x="7396" y="12107"/>
                      <a:pt x="7402" y="12107"/>
                    </a:cubicBezTo>
                    <a:cubicBezTo>
                      <a:pt x="7423" y="12107"/>
                      <a:pt x="7443" y="12091"/>
                      <a:pt x="7448" y="12071"/>
                    </a:cubicBezTo>
                    <a:cubicBezTo>
                      <a:pt x="7448" y="12052"/>
                      <a:pt x="7448" y="12033"/>
                      <a:pt x="7436" y="12020"/>
                    </a:cubicBezTo>
                    <a:cubicBezTo>
                      <a:pt x="7442" y="12020"/>
                      <a:pt x="7448" y="12020"/>
                      <a:pt x="7455" y="12014"/>
                    </a:cubicBezTo>
                    <a:cubicBezTo>
                      <a:pt x="7518" y="11963"/>
                      <a:pt x="7582" y="11912"/>
                      <a:pt x="7645" y="11855"/>
                    </a:cubicBezTo>
                    <a:cubicBezTo>
                      <a:pt x="7709" y="11804"/>
                      <a:pt x="7772" y="11753"/>
                      <a:pt x="7842" y="11709"/>
                    </a:cubicBezTo>
                    <a:cubicBezTo>
                      <a:pt x="7895" y="11668"/>
                      <a:pt x="7963" y="11638"/>
                      <a:pt x="8027" y="11638"/>
                    </a:cubicBezTo>
                    <a:cubicBezTo>
                      <a:pt x="8034" y="11638"/>
                      <a:pt x="8040" y="11638"/>
                      <a:pt x="8046" y="11639"/>
                    </a:cubicBezTo>
                    <a:cubicBezTo>
                      <a:pt x="8096" y="11651"/>
                      <a:pt x="8135" y="11683"/>
                      <a:pt x="8154" y="11721"/>
                    </a:cubicBezTo>
                    <a:cubicBezTo>
                      <a:pt x="8160" y="11740"/>
                      <a:pt x="8166" y="11759"/>
                      <a:pt x="8179" y="11772"/>
                    </a:cubicBezTo>
                    <a:cubicBezTo>
                      <a:pt x="8198" y="11785"/>
                      <a:pt x="8217" y="11804"/>
                      <a:pt x="8217" y="11823"/>
                    </a:cubicBezTo>
                    <a:cubicBezTo>
                      <a:pt x="8217" y="11848"/>
                      <a:pt x="8188" y="11855"/>
                      <a:pt x="8159" y="11855"/>
                    </a:cubicBezTo>
                    <a:cubicBezTo>
                      <a:pt x="8137" y="11855"/>
                      <a:pt x="8114" y="11851"/>
                      <a:pt x="8103" y="11848"/>
                    </a:cubicBezTo>
                    <a:cubicBezTo>
                      <a:pt x="8083" y="11846"/>
                      <a:pt x="8063" y="11845"/>
                      <a:pt x="8042" y="11845"/>
                    </a:cubicBezTo>
                    <a:cubicBezTo>
                      <a:pt x="7960" y="11845"/>
                      <a:pt x="7877" y="11866"/>
                      <a:pt x="7810" y="11912"/>
                    </a:cubicBezTo>
                    <a:cubicBezTo>
                      <a:pt x="7721" y="11969"/>
                      <a:pt x="7652" y="12052"/>
                      <a:pt x="7601" y="12141"/>
                    </a:cubicBezTo>
                    <a:cubicBezTo>
                      <a:pt x="7575" y="12192"/>
                      <a:pt x="7556" y="12249"/>
                      <a:pt x="7537" y="12300"/>
                    </a:cubicBezTo>
                    <a:cubicBezTo>
                      <a:pt x="7531" y="12312"/>
                      <a:pt x="7524" y="12338"/>
                      <a:pt x="7518" y="12357"/>
                    </a:cubicBezTo>
                    <a:cubicBezTo>
                      <a:pt x="7512" y="12350"/>
                      <a:pt x="7505" y="12344"/>
                      <a:pt x="7499" y="12344"/>
                    </a:cubicBezTo>
                    <a:cubicBezTo>
                      <a:pt x="7495" y="12340"/>
                      <a:pt x="7488" y="12337"/>
                      <a:pt x="7480" y="12337"/>
                    </a:cubicBezTo>
                    <a:cubicBezTo>
                      <a:pt x="7467" y="12337"/>
                      <a:pt x="7452" y="12344"/>
                      <a:pt x="7448" y="12357"/>
                    </a:cubicBezTo>
                    <a:cubicBezTo>
                      <a:pt x="7423" y="12427"/>
                      <a:pt x="7461" y="12503"/>
                      <a:pt x="7474" y="12566"/>
                    </a:cubicBezTo>
                    <a:cubicBezTo>
                      <a:pt x="7493" y="12643"/>
                      <a:pt x="7505" y="12719"/>
                      <a:pt x="7512" y="12795"/>
                    </a:cubicBezTo>
                    <a:cubicBezTo>
                      <a:pt x="7524" y="12872"/>
                      <a:pt x="7524" y="12948"/>
                      <a:pt x="7505" y="13018"/>
                    </a:cubicBezTo>
                    <a:cubicBezTo>
                      <a:pt x="7492" y="13048"/>
                      <a:pt x="7473" y="13061"/>
                      <a:pt x="7454" y="13061"/>
                    </a:cubicBezTo>
                    <a:cubicBezTo>
                      <a:pt x="7429" y="13061"/>
                      <a:pt x="7403" y="13040"/>
                      <a:pt x="7385" y="13011"/>
                    </a:cubicBezTo>
                    <a:cubicBezTo>
                      <a:pt x="7353" y="12941"/>
                      <a:pt x="7334" y="12878"/>
                      <a:pt x="7321" y="12802"/>
                    </a:cubicBezTo>
                    <a:cubicBezTo>
                      <a:pt x="7302" y="12732"/>
                      <a:pt x="7289" y="12655"/>
                      <a:pt x="7283" y="12586"/>
                    </a:cubicBezTo>
                    <a:cubicBezTo>
                      <a:pt x="7270" y="12509"/>
                      <a:pt x="7264" y="12439"/>
                      <a:pt x="7264" y="12363"/>
                    </a:cubicBezTo>
                    <a:cubicBezTo>
                      <a:pt x="7264" y="12281"/>
                      <a:pt x="7258" y="12204"/>
                      <a:pt x="7245" y="12122"/>
                    </a:cubicBezTo>
                    <a:cubicBezTo>
                      <a:pt x="7245" y="12115"/>
                      <a:pt x="7232" y="12103"/>
                      <a:pt x="7226" y="12096"/>
                    </a:cubicBezTo>
                    <a:cubicBezTo>
                      <a:pt x="7219" y="12090"/>
                      <a:pt x="7219" y="12090"/>
                      <a:pt x="7213" y="12084"/>
                    </a:cubicBezTo>
                    <a:cubicBezTo>
                      <a:pt x="7207" y="12052"/>
                      <a:pt x="7200" y="12020"/>
                      <a:pt x="7194" y="11988"/>
                    </a:cubicBezTo>
                    <a:cubicBezTo>
                      <a:pt x="7188" y="11944"/>
                      <a:pt x="7175" y="11899"/>
                      <a:pt x="7162" y="11855"/>
                    </a:cubicBezTo>
                    <a:cubicBezTo>
                      <a:pt x="7156" y="11810"/>
                      <a:pt x="7143" y="11772"/>
                      <a:pt x="7130" y="11728"/>
                    </a:cubicBezTo>
                    <a:cubicBezTo>
                      <a:pt x="7156" y="11696"/>
                      <a:pt x="7175" y="11664"/>
                      <a:pt x="7200" y="11632"/>
                    </a:cubicBezTo>
                    <a:close/>
                    <a:moveTo>
                      <a:pt x="4678" y="12814"/>
                    </a:moveTo>
                    <a:cubicBezTo>
                      <a:pt x="4709" y="12903"/>
                      <a:pt x="4741" y="12999"/>
                      <a:pt x="4773" y="13088"/>
                    </a:cubicBezTo>
                    <a:cubicBezTo>
                      <a:pt x="4703" y="13107"/>
                      <a:pt x="4639" y="13126"/>
                      <a:pt x="4570" y="13151"/>
                    </a:cubicBezTo>
                    <a:cubicBezTo>
                      <a:pt x="4493" y="13177"/>
                      <a:pt x="4423" y="13202"/>
                      <a:pt x="4347" y="13227"/>
                    </a:cubicBezTo>
                    <a:cubicBezTo>
                      <a:pt x="4277" y="13253"/>
                      <a:pt x="4201" y="13278"/>
                      <a:pt x="4131" y="13304"/>
                    </a:cubicBezTo>
                    <a:cubicBezTo>
                      <a:pt x="4061" y="13329"/>
                      <a:pt x="3991" y="13354"/>
                      <a:pt x="3928" y="13386"/>
                    </a:cubicBezTo>
                    <a:cubicBezTo>
                      <a:pt x="3921" y="13342"/>
                      <a:pt x="3909" y="13291"/>
                      <a:pt x="3890" y="13246"/>
                    </a:cubicBezTo>
                    <a:cubicBezTo>
                      <a:pt x="3947" y="13240"/>
                      <a:pt x="4004" y="13227"/>
                      <a:pt x="4061" y="13208"/>
                    </a:cubicBezTo>
                    <a:cubicBezTo>
                      <a:pt x="4131" y="13196"/>
                      <a:pt x="4207" y="13177"/>
                      <a:pt x="4277" y="13157"/>
                    </a:cubicBezTo>
                    <a:lnTo>
                      <a:pt x="4487" y="13094"/>
                    </a:lnTo>
                    <a:lnTo>
                      <a:pt x="4589" y="13062"/>
                    </a:lnTo>
                    <a:cubicBezTo>
                      <a:pt x="4627" y="13056"/>
                      <a:pt x="4658" y="13037"/>
                      <a:pt x="4684" y="13018"/>
                    </a:cubicBezTo>
                    <a:cubicBezTo>
                      <a:pt x="4709" y="12999"/>
                      <a:pt x="4697" y="12960"/>
                      <a:pt x="4671" y="12954"/>
                    </a:cubicBezTo>
                    <a:cubicBezTo>
                      <a:pt x="4601" y="12960"/>
                      <a:pt x="4531" y="12980"/>
                      <a:pt x="4468" y="13011"/>
                    </a:cubicBezTo>
                    <a:cubicBezTo>
                      <a:pt x="4392" y="13030"/>
                      <a:pt x="4322" y="13056"/>
                      <a:pt x="4245" y="13075"/>
                    </a:cubicBezTo>
                    <a:lnTo>
                      <a:pt x="4036" y="13132"/>
                    </a:lnTo>
                    <a:cubicBezTo>
                      <a:pt x="3979" y="13145"/>
                      <a:pt x="3921" y="13164"/>
                      <a:pt x="3864" y="13189"/>
                    </a:cubicBezTo>
                    <a:cubicBezTo>
                      <a:pt x="3851" y="13151"/>
                      <a:pt x="3832" y="13119"/>
                      <a:pt x="3807" y="13081"/>
                    </a:cubicBezTo>
                    <a:cubicBezTo>
                      <a:pt x="3953" y="13049"/>
                      <a:pt x="4099" y="13005"/>
                      <a:pt x="4233" y="12954"/>
                    </a:cubicBezTo>
                    <a:lnTo>
                      <a:pt x="4678" y="12814"/>
                    </a:lnTo>
                    <a:close/>
                    <a:moveTo>
                      <a:pt x="4188" y="12122"/>
                    </a:moveTo>
                    <a:lnTo>
                      <a:pt x="4214" y="12153"/>
                    </a:lnTo>
                    <a:cubicBezTo>
                      <a:pt x="4245" y="12198"/>
                      <a:pt x="4284" y="12230"/>
                      <a:pt x="4322" y="12261"/>
                    </a:cubicBezTo>
                    <a:lnTo>
                      <a:pt x="4309" y="12274"/>
                    </a:lnTo>
                    <a:cubicBezTo>
                      <a:pt x="4195" y="12395"/>
                      <a:pt x="4080" y="12522"/>
                      <a:pt x="3966" y="12649"/>
                    </a:cubicBezTo>
                    <a:cubicBezTo>
                      <a:pt x="3915" y="12706"/>
                      <a:pt x="3858" y="12770"/>
                      <a:pt x="3807" y="12827"/>
                    </a:cubicBezTo>
                    <a:cubicBezTo>
                      <a:pt x="3750" y="12891"/>
                      <a:pt x="3693" y="12960"/>
                      <a:pt x="3648" y="13030"/>
                    </a:cubicBezTo>
                    <a:cubicBezTo>
                      <a:pt x="3631" y="13048"/>
                      <a:pt x="3645" y="13076"/>
                      <a:pt x="3667" y="13076"/>
                    </a:cubicBezTo>
                    <a:cubicBezTo>
                      <a:pt x="3669" y="13076"/>
                      <a:pt x="3671" y="13075"/>
                      <a:pt x="3673" y="13075"/>
                    </a:cubicBezTo>
                    <a:lnTo>
                      <a:pt x="3673" y="13081"/>
                    </a:lnTo>
                    <a:cubicBezTo>
                      <a:pt x="3762" y="13202"/>
                      <a:pt x="3820" y="13342"/>
                      <a:pt x="3832" y="13488"/>
                    </a:cubicBezTo>
                    <a:cubicBezTo>
                      <a:pt x="3845" y="13634"/>
                      <a:pt x="3813" y="13780"/>
                      <a:pt x="3737" y="13901"/>
                    </a:cubicBezTo>
                    <a:lnTo>
                      <a:pt x="3731" y="13901"/>
                    </a:lnTo>
                    <a:cubicBezTo>
                      <a:pt x="3711" y="13933"/>
                      <a:pt x="3666" y="13969"/>
                      <a:pt x="3628" y="13969"/>
                    </a:cubicBezTo>
                    <a:cubicBezTo>
                      <a:pt x="3605" y="13969"/>
                      <a:pt x="3584" y="13956"/>
                      <a:pt x="3572" y="13920"/>
                    </a:cubicBezTo>
                    <a:cubicBezTo>
                      <a:pt x="3553" y="13850"/>
                      <a:pt x="3604" y="13761"/>
                      <a:pt x="3616" y="13685"/>
                    </a:cubicBezTo>
                    <a:cubicBezTo>
                      <a:pt x="3648" y="13520"/>
                      <a:pt x="3610" y="13354"/>
                      <a:pt x="3521" y="13215"/>
                    </a:cubicBezTo>
                    <a:cubicBezTo>
                      <a:pt x="3514" y="13205"/>
                      <a:pt x="3505" y="13202"/>
                      <a:pt x="3497" y="13202"/>
                    </a:cubicBezTo>
                    <a:cubicBezTo>
                      <a:pt x="3476" y="13202"/>
                      <a:pt x="3457" y="13224"/>
                      <a:pt x="3457" y="13246"/>
                    </a:cubicBezTo>
                    <a:lnTo>
                      <a:pt x="3451" y="13240"/>
                    </a:lnTo>
                    <a:cubicBezTo>
                      <a:pt x="3432" y="13215"/>
                      <a:pt x="3407" y="13196"/>
                      <a:pt x="3375" y="13183"/>
                    </a:cubicBezTo>
                    <a:cubicBezTo>
                      <a:pt x="3324" y="13145"/>
                      <a:pt x="3260" y="13126"/>
                      <a:pt x="3197" y="13119"/>
                    </a:cubicBezTo>
                    <a:cubicBezTo>
                      <a:pt x="3185" y="13119"/>
                      <a:pt x="3174" y="13118"/>
                      <a:pt x="3162" y="13118"/>
                    </a:cubicBezTo>
                    <a:cubicBezTo>
                      <a:pt x="3079" y="13118"/>
                      <a:pt x="2996" y="13139"/>
                      <a:pt x="2924" y="13189"/>
                    </a:cubicBezTo>
                    <a:cubicBezTo>
                      <a:pt x="2911" y="13132"/>
                      <a:pt x="2930" y="13075"/>
                      <a:pt x="2962" y="13030"/>
                    </a:cubicBezTo>
                    <a:lnTo>
                      <a:pt x="2981" y="13030"/>
                    </a:lnTo>
                    <a:cubicBezTo>
                      <a:pt x="3000" y="13024"/>
                      <a:pt x="3019" y="13011"/>
                      <a:pt x="3025" y="12986"/>
                    </a:cubicBezTo>
                    <a:cubicBezTo>
                      <a:pt x="3070" y="12973"/>
                      <a:pt x="3114" y="12967"/>
                      <a:pt x="3165" y="12967"/>
                    </a:cubicBezTo>
                    <a:cubicBezTo>
                      <a:pt x="3203" y="12960"/>
                      <a:pt x="3241" y="12954"/>
                      <a:pt x="3279" y="12948"/>
                    </a:cubicBezTo>
                    <a:cubicBezTo>
                      <a:pt x="3311" y="12941"/>
                      <a:pt x="3349" y="12929"/>
                      <a:pt x="3381" y="12910"/>
                    </a:cubicBezTo>
                    <a:cubicBezTo>
                      <a:pt x="3388" y="12903"/>
                      <a:pt x="3388" y="12897"/>
                      <a:pt x="3388" y="12891"/>
                    </a:cubicBezTo>
                    <a:cubicBezTo>
                      <a:pt x="3394" y="12891"/>
                      <a:pt x="3400" y="12897"/>
                      <a:pt x="3407" y="12897"/>
                    </a:cubicBezTo>
                    <a:cubicBezTo>
                      <a:pt x="3445" y="12891"/>
                      <a:pt x="3483" y="12872"/>
                      <a:pt x="3508" y="12840"/>
                    </a:cubicBezTo>
                    <a:cubicBezTo>
                      <a:pt x="3521" y="12833"/>
                      <a:pt x="3527" y="12827"/>
                      <a:pt x="3534" y="12814"/>
                    </a:cubicBezTo>
                    <a:lnTo>
                      <a:pt x="3623" y="12732"/>
                    </a:lnTo>
                    <a:cubicBezTo>
                      <a:pt x="3693" y="12662"/>
                      <a:pt x="3762" y="12598"/>
                      <a:pt x="3832" y="12528"/>
                    </a:cubicBezTo>
                    <a:cubicBezTo>
                      <a:pt x="3896" y="12458"/>
                      <a:pt x="3959" y="12395"/>
                      <a:pt x="4023" y="12331"/>
                    </a:cubicBezTo>
                    <a:cubicBezTo>
                      <a:pt x="4087" y="12268"/>
                      <a:pt x="4144" y="12198"/>
                      <a:pt x="4188" y="12122"/>
                    </a:cubicBezTo>
                    <a:close/>
                    <a:moveTo>
                      <a:pt x="3496" y="13361"/>
                    </a:moveTo>
                    <a:cubicBezTo>
                      <a:pt x="3502" y="13399"/>
                      <a:pt x="3508" y="13437"/>
                      <a:pt x="3515" y="13482"/>
                    </a:cubicBezTo>
                    <a:lnTo>
                      <a:pt x="3496" y="13482"/>
                    </a:lnTo>
                    <a:cubicBezTo>
                      <a:pt x="2619" y="13914"/>
                      <a:pt x="1729" y="14308"/>
                      <a:pt x="820" y="14651"/>
                    </a:cubicBezTo>
                    <a:cubicBezTo>
                      <a:pt x="687" y="14695"/>
                      <a:pt x="560" y="14746"/>
                      <a:pt x="426" y="14791"/>
                    </a:cubicBezTo>
                    <a:cubicBezTo>
                      <a:pt x="750" y="14645"/>
                      <a:pt x="1081" y="14486"/>
                      <a:pt x="1405" y="14333"/>
                    </a:cubicBezTo>
                    <a:cubicBezTo>
                      <a:pt x="1843" y="14123"/>
                      <a:pt x="2275" y="13914"/>
                      <a:pt x="2708" y="13704"/>
                    </a:cubicBezTo>
                    <a:cubicBezTo>
                      <a:pt x="2949" y="13590"/>
                      <a:pt x="3184" y="13482"/>
                      <a:pt x="3426" y="13361"/>
                    </a:cubicBezTo>
                    <a:cubicBezTo>
                      <a:pt x="3432" y="13367"/>
                      <a:pt x="3438" y="13367"/>
                      <a:pt x="3445" y="13374"/>
                    </a:cubicBezTo>
                    <a:cubicBezTo>
                      <a:pt x="3450" y="13375"/>
                      <a:pt x="3455" y="13376"/>
                      <a:pt x="3460" y="13376"/>
                    </a:cubicBezTo>
                    <a:cubicBezTo>
                      <a:pt x="3474" y="13376"/>
                      <a:pt x="3486" y="13370"/>
                      <a:pt x="3496" y="13361"/>
                    </a:cubicBezTo>
                    <a:close/>
                    <a:moveTo>
                      <a:pt x="3168" y="13236"/>
                    </a:moveTo>
                    <a:cubicBezTo>
                      <a:pt x="3225" y="13236"/>
                      <a:pt x="3280" y="13249"/>
                      <a:pt x="3330" y="13278"/>
                    </a:cubicBezTo>
                    <a:lnTo>
                      <a:pt x="3349" y="13297"/>
                    </a:lnTo>
                    <a:cubicBezTo>
                      <a:pt x="3152" y="13386"/>
                      <a:pt x="2962" y="13482"/>
                      <a:pt x="2765" y="13577"/>
                    </a:cubicBezTo>
                    <a:lnTo>
                      <a:pt x="2117" y="13895"/>
                    </a:lnTo>
                    <a:cubicBezTo>
                      <a:pt x="1684" y="14111"/>
                      <a:pt x="1246" y="14320"/>
                      <a:pt x="820" y="14536"/>
                    </a:cubicBezTo>
                    <a:cubicBezTo>
                      <a:pt x="585" y="14651"/>
                      <a:pt x="356" y="14772"/>
                      <a:pt x="128" y="14892"/>
                    </a:cubicBezTo>
                    <a:lnTo>
                      <a:pt x="153" y="14784"/>
                    </a:lnTo>
                    <a:cubicBezTo>
                      <a:pt x="153" y="14778"/>
                      <a:pt x="153" y="14765"/>
                      <a:pt x="147" y="14759"/>
                    </a:cubicBezTo>
                    <a:lnTo>
                      <a:pt x="140" y="14759"/>
                    </a:lnTo>
                    <a:cubicBezTo>
                      <a:pt x="318" y="14683"/>
                      <a:pt x="496" y="14594"/>
                      <a:pt x="668" y="14511"/>
                    </a:cubicBezTo>
                    <a:lnTo>
                      <a:pt x="1259" y="14219"/>
                    </a:lnTo>
                    <a:lnTo>
                      <a:pt x="2441" y="13640"/>
                    </a:lnTo>
                    <a:lnTo>
                      <a:pt x="2790" y="13482"/>
                    </a:lnTo>
                    <a:lnTo>
                      <a:pt x="2949" y="13399"/>
                    </a:lnTo>
                    <a:cubicBezTo>
                      <a:pt x="3006" y="13380"/>
                      <a:pt x="3057" y="13348"/>
                      <a:pt x="3095" y="13304"/>
                    </a:cubicBezTo>
                    <a:cubicBezTo>
                      <a:pt x="3114" y="13285"/>
                      <a:pt x="3102" y="13259"/>
                      <a:pt x="3076" y="13246"/>
                    </a:cubicBezTo>
                    <a:cubicBezTo>
                      <a:pt x="3107" y="13240"/>
                      <a:pt x="3138" y="13236"/>
                      <a:pt x="3168" y="13236"/>
                    </a:cubicBezTo>
                    <a:close/>
                    <a:moveTo>
                      <a:pt x="7563" y="15915"/>
                    </a:moveTo>
                    <a:cubicBezTo>
                      <a:pt x="7575" y="16068"/>
                      <a:pt x="7582" y="16221"/>
                      <a:pt x="7582" y="16373"/>
                    </a:cubicBezTo>
                    <a:cubicBezTo>
                      <a:pt x="7582" y="16646"/>
                      <a:pt x="7563" y="16920"/>
                      <a:pt x="7524" y="17193"/>
                    </a:cubicBezTo>
                    <a:cubicBezTo>
                      <a:pt x="7505" y="17333"/>
                      <a:pt x="7480" y="17472"/>
                      <a:pt x="7448" y="17606"/>
                    </a:cubicBezTo>
                    <a:cubicBezTo>
                      <a:pt x="7423" y="17739"/>
                      <a:pt x="7391" y="17866"/>
                      <a:pt x="7353" y="17994"/>
                    </a:cubicBezTo>
                    <a:cubicBezTo>
                      <a:pt x="7334" y="18051"/>
                      <a:pt x="7289" y="18133"/>
                      <a:pt x="7213" y="18133"/>
                    </a:cubicBezTo>
                    <a:cubicBezTo>
                      <a:pt x="7150" y="18133"/>
                      <a:pt x="7118" y="18044"/>
                      <a:pt x="7086" y="18000"/>
                    </a:cubicBezTo>
                    <a:cubicBezTo>
                      <a:pt x="7042" y="17930"/>
                      <a:pt x="6997" y="17854"/>
                      <a:pt x="6946" y="17784"/>
                    </a:cubicBezTo>
                    <a:lnTo>
                      <a:pt x="6946" y="17784"/>
                    </a:lnTo>
                    <a:cubicBezTo>
                      <a:pt x="6954" y="17785"/>
                      <a:pt x="6961" y="17785"/>
                      <a:pt x="6969" y="17785"/>
                    </a:cubicBezTo>
                    <a:cubicBezTo>
                      <a:pt x="7004" y="17785"/>
                      <a:pt x="7034" y="17773"/>
                      <a:pt x="7061" y="17752"/>
                    </a:cubicBezTo>
                    <a:cubicBezTo>
                      <a:pt x="7105" y="17695"/>
                      <a:pt x="7130" y="17619"/>
                      <a:pt x="7130" y="17549"/>
                    </a:cubicBezTo>
                    <a:cubicBezTo>
                      <a:pt x="7169" y="17364"/>
                      <a:pt x="7188" y="17180"/>
                      <a:pt x="7200" y="16989"/>
                    </a:cubicBezTo>
                    <a:cubicBezTo>
                      <a:pt x="7207" y="16913"/>
                      <a:pt x="7207" y="16831"/>
                      <a:pt x="7207" y="16748"/>
                    </a:cubicBezTo>
                    <a:cubicBezTo>
                      <a:pt x="7233" y="16769"/>
                      <a:pt x="7268" y="16781"/>
                      <a:pt x="7301" y="16781"/>
                    </a:cubicBezTo>
                    <a:cubicBezTo>
                      <a:pt x="7308" y="16781"/>
                      <a:pt x="7315" y="16781"/>
                      <a:pt x="7321" y="16780"/>
                    </a:cubicBezTo>
                    <a:cubicBezTo>
                      <a:pt x="7385" y="16767"/>
                      <a:pt x="7436" y="16716"/>
                      <a:pt x="7448" y="16646"/>
                    </a:cubicBezTo>
                    <a:cubicBezTo>
                      <a:pt x="7480" y="16557"/>
                      <a:pt x="7499" y="16468"/>
                      <a:pt x="7518" y="16373"/>
                    </a:cubicBezTo>
                    <a:cubicBezTo>
                      <a:pt x="7544" y="16221"/>
                      <a:pt x="7556" y="16068"/>
                      <a:pt x="7563" y="15915"/>
                    </a:cubicBezTo>
                    <a:close/>
                    <a:moveTo>
                      <a:pt x="5199" y="14854"/>
                    </a:moveTo>
                    <a:cubicBezTo>
                      <a:pt x="5249" y="15191"/>
                      <a:pt x="5319" y="15528"/>
                      <a:pt x="5408" y="15865"/>
                    </a:cubicBezTo>
                    <a:cubicBezTo>
                      <a:pt x="5516" y="16284"/>
                      <a:pt x="5650" y="16697"/>
                      <a:pt x="5796" y="17110"/>
                    </a:cubicBezTo>
                    <a:cubicBezTo>
                      <a:pt x="5866" y="17314"/>
                      <a:pt x="5942" y="17511"/>
                      <a:pt x="6018" y="17714"/>
                    </a:cubicBezTo>
                    <a:cubicBezTo>
                      <a:pt x="6057" y="17816"/>
                      <a:pt x="6095" y="17924"/>
                      <a:pt x="6133" y="18025"/>
                    </a:cubicBezTo>
                    <a:cubicBezTo>
                      <a:pt x="6158" y="18082"/>
                      <a:pt x="6177" y="18146"/>
                      <a:pt x="6203" y="18203"/>
                    </a:cubicBezTo>
                    <a:lnTo>
                      <a:pt x="6203" y="18210"/>
                    </a:lnTo>
                    <a:cubicBezTo>
                      <a:pt x="6175" y="18216"/>
                      <a:pt x="6148" y="18220"/>
                      <a:pt x="6121" y="18220"/>
                    </a:cubicBezTo>
                    <a:cubicBezTo>
                      <a:pt x="6021" y="18220"/>
                      <a:pt x="5924" y="18175"/>
                      <a:pt x="5860" y="18095"/>
                    </a:cubicBezTo>
                    <a:cubicBezTo>
                      <a:pt x="5777" y="17987"/>
                      <a:pt x="5720" y="17866"/>
                      <a:pt x="5694" y="17733"/>
                    </a:cubicBezTo>
                    <a:cubicBezTo>
                      <a:pt x="5612" y="17422"/>
                      <a:pt x="5548" y="17117"/>
                      <a:pt x="5485" y="16805"/>
                    </a:cubicBezTo>
                    <a:cubicBezTo>
                      <a:pt x="5364" y="16189"/>
                      <a:pt x="5269" y="15560"/>
                      <a:pt x="5205" y="14930"/>
                    </a:cubicBezTo>
                    <a:cubicBezTo>
                      <a:pt x="5205" y="14905"/>
                      <a:pt x="5199" y="14880"/>
                      <a:pt x="5199" y="14854"/>
                    </a:cubicBezTo>
                    <a:close/>
                    <a:moveTo>
                      <a:pt x="4849" y="117"/>
                    </a:moveTo>
                    <a:cubicBezTo>
                      <a:pt x="4887" y="117"/>
                      <a:pt x="4932" y="124"/>
                      <a:pt x="4976" y="136"/>
                    </a:cubicBezTo>
                    <a:cubicBezTo>
                      <a:pt x="5059" y="156"/>
                      <a:pt x="5135" y="187"/>
                      <a:pt x="5211" y="225"/>
                    </a:cubicBezTo>
                    <a:cubicBezTo>
                      <a:pt x="5364" y="321"/>
                      <a:pt x="5510" y="429"/>
                      <a:pt x="5643" y="543"/>
                    </a:cubicBezTo>
                    <a:cubicBezTo>
                      <a:pt x="5648" y="546"/>
                      <a:pt x="5653" y="547"/>
                      <a:pt x="5657" y="547"/>
                    </a:cubicBezTo>
                    <a:cubicBezTo>
                      <a:pt x="5665" y="547"/>
                      <a:pt x="5674" y="543"/>
                      <a:pt x="5682" y="530"/>
                    </a:cubicBezTo>
                    <a:cubicBezTo>
                      <a:pt x="5701" y="556"/>
                      <a:pt x="5713" y="581"/>
                      <a:pt x="5732" y="600"/>
                    </a:cubicBezTo>
                    <a:cubicBezTo>
                      <a:pt x="5764" y="664"/>
                      <a:pt x="5815" y="721"/>
                      <a:pt x="5872" y="759"/>
                    </a:cubicBezTo>
                    <a:cubicBezTo>
                      <a:pt x="5875" y="761"/>
                      <a:pt x="5879" y="762"/>
                      <a:pt x="5882" y="762"/>
                    </a:cubicBezTo>
                    <a:cubicBezTo>
                      <a:pt x="5891" y="762"/>
                      <a:pt x="5899" y="754"/>
                      <a:pt x="5904" y="740"/>
                    </a:cubicBezTo>
                    <a:cubicBezTo>
                      <a:pt x="5898" y="689"/>
                      <a:pt x="5879" y="632"/>
                      <a:pt x="5847" y="594"/>
                    </a:cubicBezTo>
                    <a:lnTo>
                      <a:pt x="5847" y="594"/>
                    </a:lnTo>
                    <a:cubicBezTo>
                      <a:pt x="5885" y="613"/>
                      <a:pt x="5923" y="639"/>
                      <a:pt x="5968" y="670"/>
                    </a:cubicBezTo>
                    <a:cubicBezTo>
                      <a:pt x="6006" y="702"/>
                      <a:pt x="6044" y="727"/>
                      <a:pt x="6082" y="759"/>
                    </a:cubicBezTo>
                    <a:lnTo>
                      <a:pt x="6114" y="797"/>
                    </a:lnTo>
                    <a:cubicBezTo>
                      <a:pt x="6152" y="855"/>
                      <a:pt x="6190" y="912"/>
                      <a:pt x="6215" y="969"/>
                    </a:cubicBezTo>
                    <a:cubicBezTo>
                      <a:pt x="6234" y="1001"/>
                      <a:pt x="6247" y="1033"/>
                      <a:pt x="6254" y="1064"/>
                    </a:cubicBezTo>
                    <a:cubicBezTo>
                      <a:pt x="6266" y="1096"/>
                      <a:pt x="6285" y="1128"/>
                      <a:pt x="6311" y="1147"/>
                    </a:cubicBezTo>
                    <a:cubicBezTo>
                      <a:pt x="6316" y="1152"/>
                      <a:pt x="6321" y="1154"/>
                      <a:pt x="6327" y="1154"/>
                    </a:cubicBezTo>
                    <a:cubicBezTo>
                      <a:pt x="6336" y="1154"/>
                      <a:pt x="6345" y="1148"/>
                      <a:pt x="6349" y="1141"/>
                    </a:cubicBezTo>
                    <a:cubicBezTo>
                      <a:pt x="6362" y="1077"/>
                      <a:pt x="6349" y="1013"/>
                      <a:pt x="6317" y="963"/>
                    </a:cubicBezTo>
                    <a:lnTo>
                      <a:pt x="6317" y="963"/>
                    </a:lnTo>
                    <a:cubicBezTo>
                      <a:pt x="6330" y="975"/>
                      <a:pt x="6342" y="988"/>
                      <a:pt x="6349" y="1001"/>
                    </a:cubicBezTo>
                    <a:cubicBezTo>
                      <a:pt x="6362" y="1013"/>
                      <a:pt x="6374" y="1033"/>
                      <a:pt x="6387" y="1045"/>
                    </a:cubicBezTo>
                    <a:cubicBezTo>
                      <a:pt x="6400" y="1058"/>
                      <a:pt x="6406" y="1071"/>
                      <a:pt x="6419" y="1083"/>
                    </a:cubicBezTo>
                    <a:cubicBezTo>
                      <a:pt x="6470" y="1153"/>
                      <a:pt x="6514" y="1230"/>
                      <a:pt x="6559" y="1312"/>
                    </a:cubicBezTo>
                    <a:cubicBezTo>
                      <a:pt x="6609" y="1407"/>
                      <a:pt x="6660" y="1503"/>
                      <a:pt x="6705" y="1604"/>
                    </a:cubicBezTo>
                    <a:cubicBezTo>
                      <a:pt x="6724" y="1662"/>
                      <a:pt x="6743" y="1719"/>
                      <a:pt x="6756" y="1776"/>
                    </a:cubicBezTo>
                    <a:cubicBezTo>
                      <a:pt x="6762" y="1789"/>
                      <a:pt x="6768" y="1795"/>
                      <a:pt x="6775" y="1801"/>
                    </a:cubicBezTo>
                    <a:cubicBezTo>
                      <a:pt x="6762" y="1814"/>
                      <a:pt x="6749" y="1827"/>
                      <a:pt x="6736" y="1846"/>
                    </a:cubicBezTo>
                    <a:cubicBezTo>
                      <a:pt x="6724" y="1846"/>
                      <a:pt x="6711" y="1859"/>
                      <a:pt x="6711" y="1871"/>
                    </a:cubicBezTo>
                    <a:cubicBezTo>
                      <a:pt x="6698" y="1897"/>
                      <a:pt x="6698" y="1922"/>
                      <a:pt x="6698" y="1948"/>
                    </a:cubicBezTo>
                    <a:cubicBezTo>
                      <a:pt x="6686" y="1954"/>
                      <a:pt x="6686" y="1973"/>
                      <a:pt x="6698" y="1979"/>
                    </a:cubicBezTo>
                    <a:lnTo>
                      <a:pt x="6698" y="1998"/>
                    </a:lnTo>
                    <a:cubicBezTo>
                      <a:pt x="6692" y="2043"/>
                      <a:pt x="6679" y="2081"/>
                      <a:pt x="6667" y="2119"/>
                    </a:cubicBezTo>
                    <a:cubicBezTo>
                      <a:pt x="6635" y="2195"/>
                      <a:pt x="6584" y="2265"/>
                      <a:pt x="6527" y="2323"/>
                    </a:cubicBezTo>
                    <a:cubicBezTo>
                      <a:pt x="6457" y="2380"/>
                      <a:pt x="6381" y="2431"/>
                      <a:pt x="6368" y="2520"/>
                    </a:cubicBezTo>
                    <a:cubicBezTo>
                      <a:pt x="6355" y="2551"/>
                      <a:pt x="6362" y="2589"/>
                      <a:pt x="6374" y="2615"/>
                    </a:cubicBezTo>
                    <a:cubicBezTo>
                      <a:pt x="6387" y="2653"/>
                      <a:pt x="6419" y="2672"/>
                      <a:pt x="6451" y="2678"/>
                    </a:cubicBezTo>
                    <a:lnTo>
                      <a:pt x="6463" y="2678"/>
                    </a:lnTo>
                    <a:cubicBezTo>
                      <a:pt x="6501" y="2691"/>
                      <a:pt x="6539" y="2704"/>
                      <a:pt x="6578" y="2710"/>
                    </a:cubicBezTo>
                    <a:cubicBezTo>
                      <a:pt x="6648" y="2729"/>
                      <a:pt x="6724" y="2748"/>
                      <a:pt x="6794" y="2755"/>
                    </a:cubicBezTo>
                    <a:cubicBezTo>
                      <a:pt x="6898" y="2770"/>
                      <a:pt x="7007" y="2782"/>
                      <a:pt x="7113" y="2782"/>
                    </a:cubicBezTo>
                    <a:cubicBezTo>
                      <a:pt x="7136" y="2782"/>
                      <a:pt x="7159" y="2781"/>
                      <a:pt x="7181" y="2780"/>
                    </a:cubicBezTo>
                    <a:lnTo>
                      <a:pt x="7181" y="2780"/>
                    </a:lnTo>
                    <a:cubicBezTo>
                      <a:pt x="7188" y="2901"/>
                      <a:pt x="7175" y="3028"/>
                      <a:pt x="7156" y="3149"/>
                    </a:cubicBezTo>
                    <a:cubicBezTo>
                      <a:pt x="7150" y="3041"/>
                      <a:pt x="7130" y="2933"/>
                      <a:pt x="7099" y="2831"/>
                    </a:cubicBezTo>
                    <a:cubicBezTo>
                      <a:pt x="7092" y="2811"/>
                      <a:pt x="7077" y="2803"/>
                      <a:pt x="7061" y="2803"/>
                    </a:cubicBezTo>
                    <a:cubicBezTo>
                      <a:pt x="7032" y="2803"/>
                      <a:pt x="7000" y="2832"/>
                      <a:pt x="7016" y="2869"/>
                    </a:cubicBezTo>
                    <a:cubicBezTo>
                      <a:pt x="7105" y="3117"/>
                      <a:pt x="7092" y="3396"/>
                      <a:pt x="6972" y="3638"/>
                    </a:cubicBezTo>
                    <a:lnTo>
                      <a:pt x="6972" y="3613"/>
                    </a:lnTo>
                    <a:cubicBezTo>
                      <a:pt x="6978" y="3562"/>
                      <a:pt x="6972" y="3511"/>
                      <a:pt x="6959" y="3454"/>
                    </a:cubicBezTo>
                    <a:cubicBezTo>
                      <a:pt x="6956" y="3449"/>
                      <a:pt x="6952" y="3447"/>
                      <a:pt x="6947" y="3447"/>
                    </a:cubicBezTo>
                    <a:cubicBezTo>
                      <a:pt x="6940" y="3447"/>
                      <a:pt x="6931" y="3452"/>
                      <a:pt x="6927" y="3460"/>
                    </a:cubicBezTo>
                    <a:cubicBezTo>
                      <a:pt x="6921" y="3511"/>
                      <a:pt x="6921" y="3568"/>
                      <a:pt x="6914" y="3619"/>
                    </a:cubicBezTo>
                    <a:cubicBezTo>
                      <a:pt x="6914" y="3670"/>
                      <a:pt x="6908" y="3721"/>
                      <a:pt x="6895" y="3771"/>
                    </a:cubicBezTo>
                    <a:cubicBezTo>
                      <a:pt x="6895" y="3778"/>
                      <a:pt x="6889" y="3784"/>
                      <a:pt x="6889" y="3784"/>
                    </a:cubicBezTo>
                    <a:cubicBezTo>
                      <a:pt x="6883" y="3803"/>
                      <a:pt x="6870" y="3822"/>
                      <a:pt x="6857" y="3841"/>
                    </a:cubicBezTo>
                    <a:cubicBezTo>
                      <a:pt x="6851" y="3854"/>
                      <a:pt x="6857" y="3867"/>
                      <a:pt x="6870" y="3873"/>
                    </a:cubicBezTo>
                    <a:cubicBezTo>
                      <a:pt x="6857" y="3911"/>
                      <a:pt x="6838" y="3949"/>
                      <a:pt x="6825" y="3994"/>
                    </a:cubicBezTo>
                    <a:cubicBezTo>
                      <a:pt x="6825" y="3975"/>
                      <a:pt x="6825" y="3956"/>
                      <a:pt x="6819" y="3943"/>
                    </a:cubicBezTo>
                    <a:cubicBezTo>
                      <a:pt x="6813" y="3918"/>
                      <a:pt x="6806" y="3892"/>
                      <a:pt x="6800" y="3867"/>
                    </a:cubicBezTo>
                    <a:cubicBezTo>
                      <a:pt x="6787" y="3841"/>
                      <a:pt x="6775" y="3822"/>
                      <a:pt x="6756" y="3803"/>
                    </a:cubicBezTo>
                    <a:cubicBezTo>
                      <a:pt x="6749" y="3799"/>
                      <a:pt x="6742" y="3797"/>
                      <a:pt x="6735" y="3797"/>
                    </a:cubicBezTo>
                    <a:cubicBezTo>
                      <a:pt x="6722" y="3797"/>
                      <a:pt x="6709" y="3805"/>
                      <a:pt x="6705" y="3822"/>
                    </a:cubicBezTo>
                    <a:cubicBezTo>
                      <a:pt x="6705" y="3841"/>
                      <a:pt x="6705" y="3867"/>
                      <a:pt x="6717" y="3886"/>
                    </a:cubicBezTo>
                    <a:cubicBezTo>
                      <a:pt x="6717" y="3905"/>
                      <a:pt x="6724" y="3930"/>
                      <a:pt x="6730" y="3949"/>
                    </a:cubicBezTo>
                    <a:cubicBezTo>
                      <a:pt x="6736" y="3994"/>
                      <a:pt x="6736" y="4038"/>
                      <a:pt x="6730" y="4076"/>
                    </a:cubicBezTo>
                    <a:cubicBezTo>
                      <a:pt x="6724" y="4121"/>
                      <a:pt x="6711" y="4159"/>
                      <a:pt x="6692" y="4197"/>
                    </a:cubicBezTo>
                    <a:cubicBezTo>
                      <a:pt x="6686" y="4216"/>
                      <a:pt x="6673" y="4235"/>
                      <a:pt x="6660" y="4254"/>
                    </a:cubicBezTo>
                    <a:lnTo>
                      <a:pt x="6654" y="4267"/>
                    </a:lnTo>
                    <a:cubicBezTo>
                      <a:pt x="6584" y="4242"/>
                      <a:pt x="6508" y="4223"/>
                      <a:pt x="6438" y="4216"/>
                    </a:cubicBezTo>
                    <a:cubicBezTo>
                      <a:pt x="6435" y="4216"/>
                      <a:pt x="6433" y="4216"/>
                      <a:pt x="6431" y="4216"/>
                    </a:cubicBezTo>
                    <a:cubicBezTo>
                      <a:pt x="6405" y="4216"/>
                      <a:pt x="6402" y="4249"/>
                      <a:pt x="6425" y="4261"/>
                    </a:cubicBezTo>
                    <a:cubicBezTo>
                      <a:pt x="6622" y="4362"/>
                      <a:pt x="6825" y="4439"/>
                      <a:pt x="7003" y="4559"/>
                    </a:cubicBezTo>
                    <a:cubicBezTo>
                      <a:pt x="7188" y="4674"/>
                      <a:pt x="7347" y="4814"/>
                      <a:pt x="7493" y="4972"/>
                    </a:cubicBezTo>
                    <a:cubicBezTo>
                      <a:pt x="7804" y="5316"/>
                      <a:pt x="8007" y="5735"/>
                      <a:pt x="8084" y="6186"/>
                    </a:cubicBezTo>
                    <a:cubicBezTo>
                      <a:pt x="8096" y="6231"/>
                      <a:pt x="8103" y="6275"/>
                      <a:pt x="8103" y="6313"/>
                    </a:cubicBezTo>
                    <a:cubicBezTo>
                      <a:pt x="7957" y="5913"/>
                      <a:pt x="7741" y="5538"/>
                      <a:pt x="7467" y="5201"/>
                    </a:cubicBezTo>
                    <a:cubicBezTo>
                      <a:pt x="7308" y="4979"/>
                      <a:pt x="7118" y="4775"/>
                      <a:pt x="6908" y="4591"/>
                    </a:cubicBezTo>
                    <a:cubicBezTo>
                      <a:pt x="6901" y="4586"/>
                      <a:pt x="6895" y="4584"/>
                      <a:pt x="6888" y="4584"/>
                    </a:cubicBezTo>
                    <a:cubicBezTo>
                      <a:pt x="6863" y="4584"/>
                      <a:pt x="6842" y="4617"/>
                      <a:pt x="6857" y="4642"/>
                    </a:cubicBezTo>
                    <a:cubicBezTo>
                      <a:pt x="6991" y="4833"/>
                      <a:pt x="7137" y="5017"/>
                      <a:pt x="7296" y="5195"/>
                    </a:cubicBezTo>
                    <a:cubicBezTo>
                      <a:pt x="7442" y="5379"/>
                      <a:pt x="7582" y="5570"/>
                      <a:pt x="7702" y="5767"/>
                    </a:cubicBezTo>
                    <a:cubicBezTo>
                      <a:pt x="7950" y="6154"/>
                      <a:pt x="8096" y="6599"/>
                      <a:pt x="8122" y="7063"/>
                    </a:cubicBezTo>
                    <a:cubicBezTo>
                      <a:pt x="8128" y="7248"/>
                      <a:pt x="8103" y="7438"/>
                      <a:pt x="8052" y="7616"/>
                    </a:cubicBezTo>
                    <a:cubicBezTo>
                      <a:pt x="8033" y="7622"/>
                      <a:pt x="8020" y="7635"/>
                      <a:pt x="8014" y="7654"/>
                    </a:cubicBezTo>
                    <a:cubicBezTo>
                      <a:pt x="8014" y="7686"/>
                      <a:pt x="8014" y="7711"/>
                      <a:pt x="8014" y="7743"/>
                    </a:cubicBezTo>
                    <a:cubicBezTo>
                      <a:pt x="8007" y="7769"/>
                      <a:pt x="8001" y="7794"/>
                      <a:pt x="7995" y="7819"/>
                    </a:cubicBezTo>
                    <a:cubicBezTo>
                      <a:pt x="7987" y="7839"/>
                      <a:pt x="7996" y="7849"/>
                      <a:pt x="8008" y="7849"/>
                    </a:cubicBezTo>
                    <a:cubicBezTo>
                      <a:pt x="8014" y="7849"/>
                      <a:pt x="8022" y="7846"/>
                      <a:pt x="8027" y="7839"/>
                    </a:cubicBezTo>
                    <a:lnTo>
                      <a:pt x="8033" y="7826"/>
                    </a:lnTo>
                    <a:cubicBezTo>
                      <a:pt x="8046" y="7864"/>
                      <a:pt x="8052" y="7902"/>
                      <a:pt x="8058" y="7940"/>
                    </a:cubicBezTo>
                    <a:cubicBezTo>
                      <a:pt x="8071" y="8036"/>
                      <a:pt x="8084" y="8137"/>
                      <a:pt x="8084" y="8233"/>
                    </a:cubicBezTo>
                    <a:cubicBezTo>
                      <a:pt x="8084" y="8436"/>
                      <a:pt x="8058" y="8639"/>
                      <a:pt x="8014" y="8836"/>
                    </a:cubicBezTo>
                    <a:cubicBezTo>
                      <a:pt x="7969" y="9040"/>
                      <a:pt x="7912" y="9237"/>
                      <a:pt x="7849" y="9434"/>
                    </a:cubicBezTo>
                    <a:cubicBezTo>
                      <a:pt x="7798" y="9599"/>
                      <a:pt x="7741" y="9764"/>
                      <a:pt x="7671" y="9923"/>
                    </a:cubicBezTo>
                    <a:cubicBezTo>
                      <a:pt x="7607" y="10069"/>
                      <a:pt x="7512" y="10196"/>
                      <a:pt x="7391" y="10298"/>
                    </a:cubicBezTo>
                    <a:lnTo>
                      <a:pt x="7391" y="10272"/>
                    </a:lnTo>
                    <a:cubicBezTo>
                      <a:pt x="7391" y="10266"/>
                      <a:pt x="7385" y="10260"/>
                      <a:pt x="7378" y="10253"/>
                    </a:cubicBezTo>
                    <a:cubicBezTo>
                      <a:pt x="7505" y="9955"/>
                      <a:pt x="7594" y="9637"/>
                      <a:pt x="7639" y="9313"/>
                    </a:cubicBezTo>
                    <a:cubicBezTo>
                      <a:pt x="7671" y="9116"/>
                      <a:pt x="7690" y="8925"/>
                      <a:pt x="7702" y="8728"/>
                    </a:cubicBezTo>
                    <a:cubicBezTo>
                      <a:pt x="7715" y="8563"/>
                      <a:pt x="7715" y="8404"/>
                      <a:pt x="7702" y="8239"/>
                    </a:cubicBezTo>
                    <a:lnTo>
                      <a:pt x="7702" y="8239"/>
                    </a:lnTo>
                    <a:cubicBezTo>
                      <a:pt x="7723" y="8249"/>
                      <a:pt x="7745" y="8254"/>
                      <a:pt x="7767" y="8254"/>
                    </a:cubicBezTo>
                    <a:cubicBezTo>
                      <a:pt x="7813" y="8254"/>
                      <a:pt x="7859" y="8231"/>
                      <a:pt x="7880" y="8188"/>
                    </a:cubicBezTo>
                    <a:cubicBezTo>
                      <a:pt x="7925" y="8105"/>
                      <a:pt x="7950" y="8010"/>
                      <a:pt x="7963" y="7921"/>
                    </a:cubicBezTo>
                    <a:cubicBezTo>
                      <a:pt x="7982" y="7826"/>
                      <a:pt x="7995" y="7724"/>
                      <a:pt x="8001" y="7622"/>
                    </a:cubicBezTo>
                    <a:cubicBezTo>
                      <a:pt x="8020" y="7228"/>
                      <a:pt x="7944" y="6834"/>
                      <a:pt x="7772" y="6479"/>
                    </a:cubicBezTo>
                    <a:cubicBezTo>
                      <a:pt x="7728" y="6383"/>
                      <a:pt x="7671" y="6288"/>
                      <a:pt x="7607" y="6193"/>
                    </a:cubicBezTo>
                    <a:cubicBezTo>
                      <a:pt x="7550" y="6097"/>
                      <a:pt x="7474" y="6015"/>
                      <a:pt x="7385" y="5951"/>
                    </a:cubicBezTo>
                    <a:cubicBezTo>
                      <a:pt x="7379" y="5947"/>
                      <a:pt x="7371" y="5945"/>
                      <a:pt x="7364" y="5945"/>
                    </a:cubicBezTo>
                    <a:cubicBezTo>
                      <a:pt x="7342" y="5945"/>
                      <a:pt x="7319" y="5965"/>
                      <a:pt x="7334" y="5989"/>
                    </a:cubicBezTo>
                    <a:cubicBezTo>
                      <a:pt x="7372" y="6059"/>
                      <a:pt x="7423" y="6123"/>
                      <a:pt x="7467" y="6186"/>
                    </a:cubicBezTo>
                    <a:cubicBezTo>
                      <a:pt x="7613" y="6390"/>
                      <a:pt x="7721" y="6612"/>
                      <a:pt x="7791" y="6841"/>
                    </a:cubicBezTo>
                    <a:cubicBezTo>
                      <a:pt x="7887" y="7159"/>
                      <a:pt x="7912" y="7495"/>
                      <a:pt x="7861" y="7826"/>
                    </a:cubicBezTo>
                    <a:cubicBezTo>
                      <a:pt x="7849" y="7915"/>
                      <a:pt x="7830" y="8004"/>
                      <a:pt x="7804" y="8093"/>
                    </a:cubicBezTo>
                    <a:cubicBezTo>
                      <a:pt x="7795" y="8121"/>
                      <a:pt x="7781" y="8157"/>
                      <a:pt x="7757" y="8157"/>
                    </a:cubicBezTo>
                    <a:cubicBezTo>
                      <a:pt x="7748" y="8157"/>
                      <a:pt x="7739" y="8153"/>
                      <a:pt x="7728" y="8144"/>
                    </a:cubicBezTo>
                    <a:cubicBezTo>
                      <a:pt x="7683" y="8105"/>
                      <a:pt x="7696" y="8023"/>
                      <a:pt x="7702" y="7972"/>
                    </a:cubicBezTo>
                    <a:cubicBezTo>
                      <a:pt x="7702" y="7961"/>
                      <a:pt x="7688" y="7945"/>
                      <a:pt x="7676" y="7945"/>
                    </a:cubicBezTo>
                    <a:cubicBezTo>
                      <a:pt x="7674" y="7945"/>
                      <a:pt x="7672" y="7946"/>
                      <a:pt x="7671" y="7947"/>
                    </a:cubicBezTo>
                    <a:cubicBezTo>
                      <a:pt x="7671" y="7908"/>
                      <a:pt x="7677" y="7870"/>
                      <a:pt x="7677" y="7832"/>
                    </a:cubicBezTo>
                    <a:cubicBezTo>
                      <a:pt x="7690" y="7654"/>
                      <a:pt x="7677" y="7483"/>
                      <a:pt x="7652" y="7305"/>
                    </a:cubicBezTo>
                    <a:cubicBezTo>
                      <a:pt x="7639" y="7216"/>
                      <a:pt x="7613" y="7133"/>
                      <a:pt x="7588" y="7044"/>
                    </a:cubicBezTo>
                    <a:cubicBezTo>
                      <a:pt x="7569" y="6962"/>
                      <a:pt x="7531" y="6885"/>
                      <a:pt x="7480" y="6815"/>
                    </a:cubicBezTo>
                    <a:cubicBezTo>
                      <a:pt x="7474" y="6810"/>
                      <a:pt x="7466" y="6807"/>
                      <a:pt x="7459" y="6807"/>
                    </a:cubicBezTo>
                    <a:cubicBezTo>
                      <a:pt x="7450" y="6807"/>
                      <a:pt x="7442" y="6811"/>
                      <a:pt x="7442" y="6822"/>
                    </a:cubicBezTo>
                    <a:cubicBezTo>
                      <a:pt x="7448" y="6904"/>
                      <a:pt x="7467" y="6987"/>
                      <a:pt x="7493" y="7063"/>
                    </a:cubicBezTo>
                    <a:cubicBezTo>
                      <a:pt x="7512" y="7146"/>
                      <a:pt x="7531" y="7235"/>
                      <a:pt x="7544" y="7317"/>
                    </a:cubicBezTo>
                    <a:cubicBezTo>
                      <a:pt x="7569" y="7489"/>
                      <a:pt x="7575" y="7654"/>
                      <a:pt x="7569" y="7826"/>
                    </a:cubicBezTo>
                    <a:cubicBezTo>
                      <a:pt x="7550" y="8137"/>
                      <a:pt x="7467" y="8442"/>
                      <a:pt x="7334" y="8728"/>
                    </a:cubicBezTo>
                    <a:cubicBezTo>
                      <a:pt x="7289" y="8620"/>
                      <a:pt x="7270" y="8506"/>
                      <a:pt x="7277" y="8391"/>
                    </a:cubicBezTo>
                    <a:cubicBezTo>
                      <a:pt x="7277" y="8372"/>
                      <a:pt x="7270" y="8360"/>
                      <a:pt x="7258" y="8353"/>
                    </a:cubicBezTo>
                    <a:cubicBezTo>
                      <a:pt x="7296" y="8188"/>
                      <a:pt x="7315" y="8016"/>
                      <a:pt x="7321" y="7845"/>
                    </a:cubicBezTo>
                    <a:cubicBezTo>
                      <a:pt x="7327" y="7699"/>
                      <a:pt x="7321" y="7546"/>
                      <a:pt x="7308" y="7394"/>
                    </a:cubicBezTo>
                    <a:cubicBezTo>
                      <a:pt x="7302" y="7235"/>
                      <a:pt x="7277" y="7082"/>
                      <a:pt x="7226" y="6930"/>
                    </a:cubicBezTo>
                    <a:cubicBezTo>
                      <a:pt x="7220" y="6916"/>
                      <a:pt x="7208" y="6909"/>
                      <a:pt x="7195" y="6909"/>
                    </a:cubicBezTo>
                    <a:cubicBezTo>
                      <a:pt x="7177" y="6909"/>
                      <a:pt x="7160" y="6921"/>
                      <a:pt x="7156" y="6942"/>
                    </a:cubicBezTo>
                    <a:cubicBezTo>
                      <a:pt x="7156" y="7063"/>
                      <a:pt x="7156" y="7178"/>
                      <a:pt x="7175" y="7298"/>
                    </a:cubicBezTo>
                    <a:cubicBezTo>
                      <a:pt x="7181" y="7413"/>
                      <a:pt x="7188" y="7533"/>
                      <a:pt x="7188" y="7654"/>
                    </a:cubicBezTo>
                    <a:cubicBezTo>
                      <a:pt x="7194" y="7883"/>
                      <a:pt x="7175" y="8112"/>
                      <a:pt x="7124" y="8341"/>
                    </a:cubicBezTo>
                    <a:cubicBezTo>
                      <a:pt x="7080" y="8531"/>
                      <a:pt x="7003" y="8709"/>
                      <a:pt x="6908" y="8874"/>
                    </a:cubicBezTo>
                    <a:cubicBezTo>
                      <a:pt x="6851" y="8957"/>
                      <a:pt x="6794" y="9033"/>
                      <a:pt x="6730" y="9109"/>
                    </a:cubicBezTo>
                    <a:cubicBezTo>
                      <a:pt x="6667" y="9179"/>
                      <a:pt x="6597" y="9243"/>
                      <a:pt x="6514" y="9294"/>
                    </a:cubicBezTo>
                    <a:cubicBezTo>
                      <a:pt x="6490" y="9309"/>
                      <a:pt x="6465" y="9319"/>
                      <a:pt x="6444" y="9319"/>
                    </a:cubicBezTo>
                    <a:cubicBezTo>
                      <a:pt x="6419" y="9319"/>
                      <a:pt x="6400" y="9306"/>
                      <a:pt x="6393" y="9268"/>
                    </a:cubicBezTo>
                    <a:cubicBezTo>
                      <a:pt x="6387" y="9205"/>
                      <a:pt x="6393" y="9148"/>
                      <a:pt x="6400" y="9090"/>
                    </a:cubicBezTo>
                    <a:cubicBezTo>
                      <a:pt x="6400" y="9052"/>
                      <a:pt x="6406" y="9014"/>
                      <a:pt x="6406" y="8982"/>
                    </a:cubicBezTo>
                    <a:cubicBezTo>
                      <a:pt x="6438" y="8868"/>
                      <a:pt x="6463" y="8760"/>
                      <a:pt x="6489" y="8646"/>
                    </a:cubicBezTo>
                    <a:cubicBezTo>
                      <a:pt x="6501" y="8563"/>
                      <a:pt x="6514" y="8480"/>
                      <a:pt x="6520" y="8391"/>
                    </a:cubicBezTo>
                    <a:cubicBezTo>
                      <a:pt x="6520" y="8309"/>
                      <a:pt x="6514" y="8220"/>
                      <a:pt x="6501" y="8137"/>
                    </a:cubicBezTo>
                    <a:cubicBezTo>
                      <a:pt x="6498" y="8118"/>
                      <a:pt x="6482" y="8109"/>
                      <a:pt x="6466" y="8109"/>
                    </a:cubicBezTo>
                    <a:cubicBezTo>
                      <a:pt x="6451" y="8109"/>
                      <a:pt x="6435" y="8118"/>
                      <a:pt x="6431" y="8137"/>
                    </a:cubicBezTo>
                    <a:cubicBezTo>
                      <a:pt x="6406" y="8277"/>
                      <a:pt x="6387" y="8410"/>
                      <a:pt x="6362" y="8550"/>
                    </a:cubicBezTo>
                    <a:cubicBezTo>
                      <a:pt x="6342" y="8684"/>
                      <a:pt x="6311" y="8817"/>
                      <a:pt x="6273" y="8944"/>
                    </a:cubicBezTo>
                    <a:cubicBezTo>
                      <a:pt x="6196" y="9205"/>
                      <a:pt x="6088" y="9453"/>
                      <a:pt x="5949" y="9688"/>
                    </a:cubicBezTo>
                    <a:cubicBezTo>
                      <a:pt x="5809" y="9923"/>
                      <a:pt x="5637" y="10145"/>
                      <a:pt x="5440" y="10336"/>
                    </a:cubicBezTo>
                    <a:cubicBezTo>
                      <a:pt x="5345" y="10431"/>
                      <a:pt x="5243" y="10520"/>
                      <a:pt x="5135" y="10603"/>
                    </a:cubicBezTo>
                    <a:cubicBezTo>
                      <a:pt x="5098" y="10626"/>
                      <a:pt x="5048" y="10656"/>
                      <a:pt x="5001" y="10656"/>
                    </a:cubicBezTo>
                    <a:cubicBezTo>
                      <a:pt x="4984" y="10656"/>
                      <a:pt x="4966" y="10651"/>
                      <a:pt x="4951" y="10641"/>
                    </a:cubicBezTo>
                    <a:cubicBezTo>
                      <a:pt x="4913" y="10609"/>
                      <a:pt x="4894" y="10558"/>
                      <a:pt x="4894" y="10508"/>
                    </a:cubicBezTo>
                    <a:cubicBezTo>
                      <a:pt x="4887" y="10431"/>
                      <a:pt x="4887" y="10349"/>
                      <a:pt x="4900" y="10272"/>
                    </a:cubicBezTo>
                    <a:cubicBezTo>
                      <a:pt x="4913" y="10183"/>
                      <a:pt x="4925" y="10094"/>
                      <a:pt x="4938" y="10012"/>
                    </a:cubicBezTo>
                    <a:cubicBezTo>
                      <a:pt x="4970" y="9859"/>
                      <a:pt x="5002" y="9707"/>
                      <a:pt x="5046" y="9554"/>
                    </a:cubicBezTo>
                    <a:cubicBezTo>
                      <a:pt x="5064" y="9558"/>
                      <a:pt x="5082" y="9561"/>
                      <a:pt x="5100" y="9561"/>
                    </a:cubicBezTo>
                    <a:cubicBezTo>
                      <a:pt x="5163" y="9561"/>
                      <a:pt x="5222" y="9534"/>
                      <a:pt x="5262" y="9484"/>
                    </a:cubicBezTo>
                    <a:cubicBezTo>
                      <a:pt x="5351" y="9408"/>
                      <a:pt x="5427" y="9319"/>
                      <a:pt x="5504" y="9230"/>
                    </a:cubicBezTo>
                    <a:cubicBezTo>
                      <a:pt x="5593" y="9122"/>
                      <a:pt x="5669" y="9014"/>
                      <a:pt x="5739" y="8893"/>
                    </a:cubicBezTo>
                    <a:cubicBezTo>
                      <a:pt x="5815" y="8785"/>
                      <a:pt x="5872" y="8658"/>
                      <a:pt x="5898" y="8531"/>
                    </a:cubicBezTo>
                    <a:cubicBezTo>
                      <a:pt x="5902" y="8502"/>
                      <a:pt x="5878" y="8481"/>
                      <a:pt x="5855" y="8481"/>
                    </a:cubicBezTo>
                    <a:cubicBezTo>
                      <a:pt x="5842" y="8481"/>
                      <a:pt x="5830" y="8486"/>
                      <a:pt x="5821" y="8499"/>
                    </a:cubicBezTo>
                    <a:cubicBezTo>
                      <a:pt x="5764" y="8582"/>
                      <a:pt x="5707" y="8677"/>
                      <a:pt x="5663" y="8766"/>
                    </a:cubicBezTo>
                    <a:cubicBezTo>
                      <a:pt x="5612" y="8855"/>
                      <a:pt x="5555" y="8944"/>
                      <a:pt x="5491" y="9033"/>
                    </a:cubicBezTo>
                    <a:cubicBezTo>
                      <a:pt x="5427" y="9116"/>
                      <a:pt x="5364" y="9198"/>
                      <a:pt x="5288" y="9275"/>
                    </a:cubicBezTo>
                    <a:cubicBezTo>
                      <a:pt x="5265" y="9303"/>
                      <a:pt x="5158" y="9441"/>
                      <a:pt x="5098" y="9441"/>
                    </a:cubicBezTo>
                    <a:cubicBezTo>
                      <a:pt x="5091" y="9441"/>
                      <a:pt x="5084" y="9439"/>
                      <a:pt x="5078" y="9434"/>
                    </a:cubicBezTo>
                    <a:cubicBezTo>
                      <a:pt x="5078" y="9427"/>
                      <a:pt x="5072" y="9421"/>
                      <a:pt x="5065" y="9415"/>
                    </a:cubicBezTo>
                    <a:cubicBezTo>
                      <a:pt x="5052" y="9389"/>
                      <a:pt x="5046" y="9364"/>
                      <a:pt x="5046" y="9332"/>
                    </a:cubicBezTo>
                    <a:cubicBezTo>
                      <a:pt x="5040" y="9281"/>
                      <a:pt x="5040" y="9224"/>
                      <a:pt x="5040" y="9173"/>
                    </a:cubicBezTo>
                    <a:cubicBezTo>
                      <a:pt x="5040" y="9059"/>
                      <a:pt x="5046" y="8944"/>
                      <a:pt x="5052" y="8836"/>
                    </a:cubicBezTo>
                    <a:cubicBezTo>
                      <a:pt x="5065" y="8607"/>
                      <a:pt x="5103" y="8385"/>
                      <a:pt x="5154" y="8163"/>
                    </a:cubicBezTo>
                    <a:cubicBezTo>
                      <a:pt x="5211" y="7915"/>
                      <a:pt x="5281" y="7667"/>
                      <a:pt x="5377" y="7432"/>
                    </a:cubicBezTo>
                    <a:cubicBezTo>
                      <a:pt x="5381" y="7415"/>
                      <a:pt x="5365" y="7401"/>
                      <a:pt x="5351" y="7401"/>
                    </a:cubicBezTo>
                    <a:cubicBezTo>
                      <a:pt x="5343" y="7401"/>
                      <a:pt x="5336" y="7404"/>
                      <a:pt x="5332" y="7413"/>
                    </a:cubicBezTo>
                    <a:cubicBezTo>
                      <a:pt x="5103" y="7870"/>
                      <a:pt x="4964" y="8366"/>
                      <a:pt x="4938" y="8881"/>
                    </a:cubicBezTo>
                    <a:cubicBezTo>
                      <a:pt x="4925" y="9001"/>
                      <a:pt x="4925" y="9129"/>
                      <a:pt x="4925" y="9249"/>
                    </a:cubicBezTo>
                    <a:cubicBezTo>
                      <a:pt x="4925" y="9338"/>
                      <a:pt x="4925" y="9446"/>
                      <a:pt x="4989" y="9516"/>
                    </a:cubicBezTo>
                    <a:cubicBezTo>
                      <a:pt x="4932" y="9656"/>
                      <a:pt x="4887" y="9796"/>
                      <a:pt x="4855" y="9942"/>
                    </a:cubicBezTo>
                    <a:cubicBezTo>
                      <a:pt x="4805" y="10107"/>
                      <a:pt x="4779" y="10279"/>
                      <a:pt x="4773" y="10457"/>
                    </a:cubicBezTo>
                    <a:cubicBezTo>
                      <a:pt x="4773" y="10571"/>
                      <a:pt x="4805" y="10717"/>
                      <a:pt x="4925" y="10768"/>
                    </a:cubicBezTo>
                    <a:cubicBezTo>
                      <a:pt x="4954" y="10780"/>
                      <a:pt x="4982" y="10785"/>
                      <a:pt x="5010" y="10785"/>
                    </a:cubicBezTo>
                    <a:cubicBezTo>
                      <a:pt x="5129" y="10785"/>
                      <a:pt x="5238" y="10689"/>
                      <a:pt x="5326" y="10622"/>
                    </a:cubicBezTo>
                    <a:cubicBezTo>
                      <a:pt x="5764" y="10260"/>
                      <a:pt x="6101" y="9796"/>
                      <a:pt x="6304" y="9268"/>
                    </a:cubicBezTo>
                    <a:cubicBezTo>
                      <a:pt x="6304" y="9306"/>
                      <a:pt x="6323" y="9338"/>
                      <a:pt x="6349" y="9364"/>
                    </a:cubicBezTo>
                    <a:cubicBezTo>
                      <a:pt x="6378" y="9395"/>
                      <a:pt x="6413" y="9407"/>
                      <a:pt x="6449" y="9407"/>
                    </a:cubicBezTo>
                    <a:cubicBezTo>
                      <a:pt x="6508" y="9407"/>
                      <a:pt x="6571" y="9376"/>
                      <a:pt x="6622" y="9345"/>
                    </a:cubicBezTo>
                    <a:cubicBezTo>
                      <a:pt x="6705" y="9281"/>
                      <a:pt x="6787" y="9211"/>
                      <a:pt x="6857" y="9129"/>
                    </a:cubicBezTo>
                    <a:cubicBezTo>
                      <a:pt x="7003" y="8963"/>
                      <a:pt x="7118" y="8766"/>
                      <a:pt x="7188" y="8557"/>
                    </a:cubicBezTo>
                    <a:cubicBezTo>
                      <a:pt x="7200" y="8658"/>
                      <a:pt x="7239" y="8760"/>
                      <a:pt x="7302" y="8843"/>
                    </a:cubicBezTo>
                    <a:cubicBezTo>
                      <a:pt x="7310" y="8856"/>
                      <a:pt x="7323" y="8863"/>
                      <a:pt x="7337" y="8863"/>
                    </a:cubicBezTo>
                    <a:cubicBezTo>
                      <a:pt x="7355" y="8863"/>
                      <a:pt x="7374" y="8852"/>
                      <a:pt x="7385" y="8830"/>
                    </a:cubicBezTo>
                    <a:cubicBezTo>
                      <a:pt x="7467" y="8684"/>
                      <a:pt x="7537" y="8525"/>
                      <a:pt x="7582" y="8353"/>
                    </a:cubicBezTo>
                    <a:lnTo>
                      <a:pt x="7582" y="8353"/>
                    </a:lnTo>
                    <a:cubicBezTo>
                      <a:pt x="7575" y="8436"/>
                      <a:pt x="7575" y="8512"/>
                      <a:pt x="7575" y="8595"/>
                    </a:cubicBezTo>
                    <a:cubicBezTo>
                      <a:pt x="7563" y="8754"/>
                      <a:pt x="7556" y="8912"/>
                      <a:pt x="7537" y="9065"/>
                    </a:cubicBezTo>
                    <a:cubicBezTo>
                      <a:pt x="7505" y="9370"/>
                      <a:pt x="7442" y="9669"/>
                      <a:pt x="7347" y="9955"/>
                    </a:cubicBezTo>
                    <a:cubicBezTo>
                      <a:pt x="7264" y="10215"/>
                      <a:pt x="7143" y="10463"/>
                      <a:pt x="6997" y="10685"/>
                    </a:cubicBezTo>
                    <a:cubicBezTo>
                      <a:pt x="6921" y="10800"/>
                      <a:pt x="6838" y="10908"/>
                      <a:pt x="6743" y="11003"/>
                    </a:cubicBezTo>
                    <a:cubicBezTo>
                      <a:pt x="6707" y="11044"/>
                      <a:pt x="6593" y="11165"/>
                      <a:pt x="6524" y="11165"/>
                    </a:cubicBezTo>
                    <a:cubicBezTo>
                      <a:pt x="6496" y="11165"/>
                      <a:pt x="6475" y="11145"/>
                      <a:pt x="6470" y="11092"/>
                    </a:cubicBezTo>
                    <a:cubicBezTo>
                      <a:pt x="6470" y="11022"/>
                      <a:pt x="6482" y="10952"/>
                      <a:pt x="6501" y="10882"/>
                    </a:cubicBezTo>
                    <a:cubicBezTo>
                      <a:pt x="6520" y="10794"/>
                      <a:pt x="6539" y="10698"/>
                      <a:pt x="6565" y="10609"/>
                    </a:cubicBezTo>
                    <a:cubicBezTo>
                      <a:pt x="6578" y="10533"/>
                      <a:pt x="6597" y="10450"/>
                      <a:pt x="6609" y="10374"/>
                    </a:cubicBezTo>
                    <a:cubicBezTo>
                      <a:pt x="6622" y="10349"/>
                      <a:pt x="6628" y="10323"/>
                      <a:pt x="6641" y="10298"/>
                    </a:cubicBezTo>
                    <a:cubicBezTo>
                      <a:pt x="6711" y="10114"/>
                      <a:pt x="6756" y="9872"/>
                      <a:pt x="6648" y="9688"/>
                    </a:cubicBezTo>
                    <a:cubicBezTo>
                      <a:pt x="6640" y="9671"/>
                      <a:pt x="6625" y="9663"/>
                      <a:pt x="6610" y="9663"/>
                    </a:cubicBezTo>
                    <a:cubicBezTo>
                      <a:pt x="6586" y="9663"/>
                      <a:pt x="6561" y="9682"/>
                      <a:pt x="6565" y="9713"/>
                    </a:cubicBezTo>
                    <a:cubicBezTo>
                      <a:pt x="6578" y="9878"/>
                      <a:pt x="6565" y="10050"/>
                      <a:pt x="6520" y="10209"/>
                    </a:cubicBezTo>
                    <a:cubicBezTo>
                      <a:pt x="6470" y="10368"/>
                      <a:pt x="6393" y="10520"/>
                      <a:pt x="6298" y="10654"/>
                    </a:cubicBezTo>
                    <a:cubicBezTo>
                      <a:pt x="6107" y="10952"/>
                      <a:pt x="5904" y="11238"/>
                      <a:pt x="5682" y="11512"/>
                    </a:cubicBezTo>
                    <a:cubicBezTo>
                      <a:pt x="5599" y="11620"/>
                      <a:pt x="5478" y="11753"/>
                      <a:pt x="5332" y="11772"/>
                    </a:cubicBezTo>
                    <a:cubicBezTo>
                      <a:pt x="5364" y="11493"/>
                      <a:pt x="5446" y="11226"/>
                      <a:pt x="5574" y="10978"/>
                    </a:cubicBezTo>
                    <a:cubicBezTo>
                      <a:pt x="5583" y="10960"/>
                      <a:pt x="5566" y="10942"/>
                      <a:pt x="5549" y="10942"/>
                    </a:cubicBezTo>
                    <a:cubicBezTo>
                      <a:pt x="5542" y="10942"/>
                      <a:pt x="5535" y="10945"/>
                      <a:pt x="5529" y="10952"/>
                    </a:cubicBezTo>
                    <a:cubicBezTo>
                      <a:pt x="5370" y="11213"/>
                      <a:pt x="5269" y="11505"/>
                      <a:pt x="5230" y="11810"/>
                    </a:cubicBezTo>
                    <a:cubicBezTo>
                      <a:pt x="5230" y="11836"/>
                      <a:pt x="5249" y="11861"/>
                      <a:pt x="5275" y="11861"/>
                    </a:cubicBezTo>
                    <a:cubicBezTo>
                      <a:pt x="5292" y="11864"/>
                      <a:pt x="5310" y="11865"/>
                      <a:pt x="5328" y="11865"/>
                    </a:cubicBezTo>
                    <a:cubicBezTo>
                      <a:pt x="5401" y="11865"/>
                      <a:pt x="5475" y="11844"/>
                      <a:pt x="5542" y="11798"/>
                    </a:cubicBezTo>
                    <a:lnTo>
                      <a:pt x="5542" y="11798"/>
                    </a:lnTo>
                    <a:cubicBezTo>
                      <a:pt x="5485" y="11931"/>
                      <a:pt x="5453" y="12064"/>
                      <a:pt x="5446" y="12204"/>
                    </a:cubicBezTo>
                    <a:cubicBezTo>
                      <a:pt x="5434" y="12281"/>
                      <a:pt x="5446" y="12382"/>
                      <a:pt x="5535" y="12401"/>
                    </a:cubicBezTo>
                    <a:cubicBezTo>
                      <a:pt x="5544" y="12403"/>
                      <a:pt x="5553" y="12404"/>
                      <a:pt x="5562" y="12404"/>
                    </a:cubicBezTo>
                    <a:cubicBezTo>
                      <a:pt x="5640" y="12404"/>
                      <a:pt x="5708" y="12333"/>
                      <a:pt x="5771" y="12287"/>
                    </a:cubicBezTo>
                    <a:cubicBezTo>
                      <a:pt x="5993" y="12122"/>
                      <a:pt x="6196" y="11937"/>
                      <a:pt x="6381" y="11734"/>
                    </a:cubicBezTo>
                    <a:lnTo>
                      <a:pt x="6381" y="11734"/>
                    </a:lnTo>
                    <a:cubicBezTo>
                      <a:pt x="6355" y="11918"/>
                      <a:pt x="6362" y="12109"/>
                      <a:pt x="6400" y="12300"/>
                    </a:cubicBezTo>
                    <a:cubicBezTo>
                      <a:pt x="6404" y="12326"/>
                      <a:pt x="6429" y="12343"/>
                      <a:pt x="6455" y="12343"/>
                    </a:cubicBezTo>
                    <a:cubicBezTo>
                      <a:pt x="6467" y="12343"/>
                      <a:pt x="6479" y="12339"/>
                      <a:pt x="6489" y="12331"/>
                    </a:cubicBezTo>
                    <a:lnTo>
                      <a:pt x="6533" y="12306"/>
                    </a:lnTo>
                    <a:cubicBezTo>
                      <a:pt x="6603" y="12420"/>
                      <a:pt x="6692" y="12522"/>
                      <a:pt x="6756" y="12643"/>
                    </a:cubicBezTo>
                    <a:cubicBezTo>
                      <a:pt x="6832" y="12776"/>
                      <a:pt x="6895" y="12910"/>
                      <a:pt x="6953" y="13043"/>
                    </a:cubicBezTo>
                    <a:lnTo>
                      <a:pt x="6946" y="13043"/>
                    </a:lnTo>
                    <a:cubicBezTo>
                      <a:pt x="7054" y="13323"/>
                      <a:pt x="7137" y="13615"/>
                      <a:pt x="7194" y="13907"/>
                    </a:cubicBezTo>
                    <a:cubicBezTo>
                      <a:pt x="7258" y="14212"/>
                      <a:pt x="7308" y="14517"/>
                      <a:pt x="7353" y="14829"/>
                    </a:cubicBezTo>
                    <a:cubicBezTo>
                      <a:pt x="7410" y="15172"/>
                      <a:pt x="7442" y="15515"/>
                      <a:pt x="7448" y="15858"/>
                    </a:cubicBezTo>
                    <a:cubicBezTo>
                      <a:pt x="7442" y="16049"/>
                      <a:pt x="7429" y="16240"/>
                      <a:pt x="7391" y="16424"/>
                    </a:cubicBezTo>
                    <a:cubicBezTo>
                      <a:pt x="7385" y="16475"/>
                      <a:pt x="7372" y="16526"/>
                      <a:pt x="7359" y="16576"/>
                    </a:cubicBezTo>
                    <a:cubicBezTo>
                      <a:pt x="7353" y="16602"/>
                      <a:pt x="7340" y="16653"/>
                      <a:pt x="7315" y="16672"/>
                    </a:cubicBezTo>
                    <a:cubicBezTo>
                      <a:pt x="7311" y="16674"/>
                      <a:pt x="7306" y="16675"/>
                      <a:pt x="7302" y="16675"/>
                    </a:cubicBezTo>
                    <a:cubicBezTo>
                      <a:pt x="7276" y="16675"/>
                      <a:pt x="7243" y="16648"/>
                      <a:pt x="7232" y="16621"/>
                    </a:cubicBezTo>
                    <a:cubicBezTo>
                      <a:pt x="7219" y="16570"/>
                      <a:pt x="7213" y="16526"/>
                      <a:pt x="7219" y="16475"/>
                    </a:cubicBezTo>
                    <a:cubicBezTo>
                      <a:pt x="7219" y="16468"/>
                      <a:pt x="7213" y="16456"/>
                      <a:pt x="7207" y="16449"/>
                    </a:cubicBezTo>
                    <a:cubicBezTo>
                      <a:pt x="7175" y="15884"/>
                      <a:pt x="7111" y="15318"/>
                      <a:pt x="7010" y="14759"/>
                    </a:cubicBezTo>
                    <a:cubicBezTo>
                      <a:pt x="6895" y="14047"/>
                      <a:pt x="6775" y="13329"/>
                      <a:pt x="6533" y="12643"/>
                    </a:cubicBezTo>
                    <a:cubicBezTo>
                      <a:pt x="6501" y="12554"/>
                      <a:pt x="6470" y="12471"/>
                      <a:pt x="6425" y="12389"/>
                    </a:cubicBezTo>
                    <a:cubicBezTo>
                      <a:pt x="6415" y="12366"/>
                      <a:pt x="6391" y="12355"/>
                      <a:pt x="6368" y="12355"/>
                    </a:cubicBezTo>
                    <a:cubicBezTo>
                      <a:pt x="6333" y="12355"/>
                      <a:pt x="6299" y="12379"/>
                      <a:pt x="6311" y="12420"/>
                    </a:cubicBezTo>
                    <a:cubicBezTo>
                      <a:pt x="6355" y="12586"/>
                      <a:pt x="6412" y="12751"/>
                      <a:pt x="6463" y="12916"/>
                    </a:cubicBezTo>
                    <a:cubicBezTo>
                      <a:pt x="6514" y="13081"/>
                      <a:pt x="6559" y="13246"/>
                      <a:pt x="6597" y="13412"/>
                    </a:cubicBezTo>
                    <a:cubicBezTo>
                      <a:pt x="6679" y="13748"/>
                      <a:pt x="6736" y="14092"/>
                      <a:pt x="6800" y="14435"/>
                    </a:cubicBezTo>
                    <a:cubicBezTo>
                      <a:pt x="6914" y="15127"/>
                      <a:pt x="7042" y="15833"/>
                      <a:pt x="7073" y="16538"/>
                    </a:cubicBezTo>
                    <a:cubicBezTo>
                      <a:pt x="7086" y="16894"/>
                      <a:pt x="7061" y="17250"/>
                      <a:pt x="6997" y="17593"/>
                    </a:cubicBezTo>
                    <a:cubicBezTo>
                      <a:pt x="6991" y="17623"/>
                      <a:pt x="6991" y="17670"/>
                      <a:pt x="6964" y="17670"/>
                    </a:cubicBezTo>
                    <a:cubicBezTo>
                      <a:pt x="6962" y="17670"/>
                      <a:pt x="6961" y="17670"/>
                      <a:pt x="6959" y="17669"/>
                    </a:cubicBezTo>
                    <a:cubicBezTo>
                      <a:pt x="6921" y="17663"/>
                      <a:pt x="6889" y="17625"/>
                      <a:pt x="6870" y="17606"/>
                    </a:cubicBezTo>
                    <a:cubicBezTo>
                      <a:pt x="6819" y="17542"/>
                      <a:pt x="6768" y="17485"/>
                      <a:pt x="6724" y="17422"/>
                    </a:cubicBezTo>
                    <a:cubicBezTo>
                      <a:pt x="6635" y="17294"/>
                      <a:pt x="6559" y="17161"/>
                      <a:pt x="6489" y="17015"/>
                    </a:cubicBezTo>
                    <a:cubicBezTo>
                      <a:pt x="6349" y="16723"/>
                      <a:pt x="6241" y="16411"/>
                      <a:pt x="6158" y="16100"/>
                    </a:cubicBezTo>
                    <a:cubicBezTo>
                      <a:pt x="6063" y="15763"/>
                      <a:pt x="5993" y="15426"/>
                      <a:pt x="5936" y="15089"/>
                    </a:cubicBezTo>
                    <a:cubicBezTo>
                      <a:pt x="5834" y="14397"/>
                      <a:pt x="5802" y="13704"/>
                      <a:pt x="5860" y="13011"/>
                    </a:cubicBezTo>
                    <a:cubicBezTo>
                      <a:pt x="5866" y="12922"/>
                      <a:pt x="5866" y="12833"/>
                      <a:pt x="5872" y="12744"/>
                    </a:cubicBezTo>
                    <a:cubicBezTo>
                      <a:pt x="5872" y="12727"/>
                      <a:pt x="5859" y="12717"/>
                      <a:pt x="5846" y="12717"/>
                    </a:cubicBezTo>
                    <a:cubicBezTo>
                      <a:pt x="5835" y="12717"/>
                      <a:pt x="5824" y="12724"/>
                      <a:pt x="5821" y="12738"/>
                    </a:cubicBezTo>
                    <a:cubicBezTo>
                      <a:pt x="5713" y="13456"/>
                      <a:pt x="5707" y="14187"/>
                      <a:pt x="5809" y="14911"/>
                    </a:cubicBezTo>
                    <a:cubicBezTo>
                      <a:pt x="5853" y="15267"/>
                      <a:pt x="5917" y="15623"/>
                      <a:pt x="6012" y="15979"/>
                    </a:cubicBezTo>
                    <a:cubicBezTo>
                      <a:pt x="6095" y="16309"/>
                      <a:pt x="6203" y="16634"/>
                      <a:pt x="6336" y="16951"/>
                    </a:cubicBezTo>
                    <a:cubicBezTo>
                      <a:pt x="6400" y="17104"/>
                      <a:pt x="6476" y="17250"/>
                      <a:pt x="6565" y="17390"/>
                    </a:cubicBezTo>
                    <a:cubicBezTo>
                      <a:pt x="6603" y="17447"/>
                      <a:pt x="6641" y="17504"/>
                      <a:pt x="6686" y="17555"/>
                    </a:cubicBezTo>
                    <a:cubicBezTo>
                      <a:pt x="6679" y="17568"/>
                      <a:pt x="6673" y="17580"/>
                      <a:pt x="6673" y="17587"/>
                    </a:cubicBezTo>
                    <a:cubicBezTo>
                      <a:pt x="6660" y="17790"/>
                      <a:pt x="6628" y="17987"/>
                      <a:pt x="6578" y="18184"/>
                    </a:cubicBezTo>
                    <a:cubicBezTo>
                      <a:pt x="6561" y="18245"/>
                      <a:pt x="6544" y="18330"/>
                      <a:pt x="6473" y="18330"/>
                    </a:cubicBezTo>
                    <a:cubicBezTo>
                      <a:pt x="6463" y="18330"/>
                      <a:pt x="6451" y="18328"/>
                      <a:pt x="6438" y="18324"/>
                    </a:cubicBezTo>
                    <a:cubicBezTo>
                      <a:pt x="6362" y="18292"/>
                      <a:pt x="6336" y="18203"/>
                      <a:pt x="6304" y="18133"/>
                    </a:cubicBezTo>
                    <a:cubicBezTo>
                      <a:pt x="6158" y="17758"/>
                      <a:pt x="6018" y="17383"/>
                      <a:pt x="5885" y="17002"/>
                    </a:cubicBezTo>
                    <a:cubicBezTo>
                      <a:pt x="5605" y="16246"/>
                      <a:pt x="5402" y="15464"/>
                      <a:pt x="5275" y="14664"/>
                    </a:cubicBezTo>
                    <a:cubicBezTo>
                      <a:pt x="5205" y="14206"/>
                      <a:pt x="5167" y="13748"/>
                      <a:pt x="5167" y="13285"/>
                    </a:cubicBezTo>
                    <a:cubicBezTo>
                      <a:pt x="5167" y="13267"/>
                      <a:pt x="5155" y="13257"/>
                      <a:pt x="5144" y="13257"/>
                    </a:cubicBezTo>
                    <a:cubicBezTo>
                      <a:pt x="5135" y="13257"/>
                      <a:pt x="5125" y="13264"/>
                      <a:pt x="5122" y="13278"/>
                    </a:cubicBezTo>
                    <a:cubicBezTo>
                      <a:pt x="5110" y="13463"/>
                      <a:pt x="5103" y="13647"/>
                      <a:pt x="5110" y="13825"/>
                    </a:cubicBezTo>
                    <a:cubicBezTo>
                      <a:pt x="5103" y="13812"/>
                      <a:pt x="5103" y="13793"/>
                      <a:pt x="5097" y="13780"/>
                    </a:cubicBezTo>
                    <a:cubicBezTo>
                      <a:pt x="5046" y="13583"/>
                      <a:pt x="4995" y="13393"/>
                      <a:pt x="4932" y="13208"/>
                    </a:cubicBezTo>
                    <a:cubicBezTo>
                      <a:pt x="4830" y="12878"/>
                      <a:pt x="4697" y="12566"/>
                      <a:pt x="4544" y="12261"/>
                    </a:cubicBezTo>
                    <a:cubicBezTo>
                      <a:pt x="4557" y="12249"/>
                      <a:pt x="4563" y="12236"/>
                      <a:pt x="4576" y="12223"/>
                    </a:cubicBezTo>
                    <a:cubicBezTo>
                      <a:pt x="4595" y="12185"/>
                      <a:pt x="4608" y="12141"/>
                      <a:pt x="4608" y="12096"/>
                    </a:cubicBezTo>
                    <a:cubicBezTo>
                      <a:pt x="4684" y="12172"/>
                      <a:pt x="4767" y="12249"/>
                      <a:pt x="4855" y="12312"/>
                    </a:cubicBezTo>
                    <a:cubicBezTo>
                      <a:pt x="4900" y="12350"/>
                      <a:pt x="4938" y="12382"/>
                      <a:pt x="4989" y="12414"/>
                    </a:cubicBezTo>
                    <a:cubicBezTo>
                      <a:pt x="5008" y="12430"/>
                      <a:pt x="5033" y="12438"/>
                      <a:pt x="5059" y="12438"/>
                    </a:cubicBezTo>
                    <a:cubicBezTo>
                      <a:pt x="5084" y="12438"/>
                      <a:pt x="5110" y="12430"/>
                      <a:pt x="5129" y="12414"/>
                    </a:cubicBezTo>
                    <a:cubicBezTo>
                      <a:pt x="5205" y="12350"/>
                      <a:pt x="5186" y="12211"/>
                      <a:pt x="5180" y="12128"/>
                    </a:cubicBezTo>
                    <a:cubicBezTo>
                      <a:pt x="5173" y="12001"/>
                      <a:pt x="5129" y="11880"/>
                      <a:pt x="5046" y="11785"/>
                    </a:cubicBezTo>
                    <a:cubicBezTo>
                      <a:pt x="5041" y="11780"/>
                      <a:pt x="5036" y="11778"/>
                      <a:pt x="5031" y="11778"/>
                    </a:cubicBezTo>
                    <a:cubicBezTo>
                      <a:pt x="5016" y="11778"/>
                      <a:pt x="5002" y="11797"/>
                      <a:pt x="5002" y="11817"/>
                    </a:cubicBezTo>
                    <a:cubicBezTo>
                      <a:pt x="5008" y="11874"/>
                      <a:pt x="5021" y="11931"/>
                      <a:pt x="5040" y="11982"/>
                    </a:cubicBezTo>
                    <a:cubicBezTo>
                      <a:pt x="5052" y="12039"/>
                      <a:pt x="5065" y="12096"/>
                      <a:pt x="5072" y="12160"/>
                    </a:cubicBezTo>
                    <a:cubicBezTo>
                      <a:pt x="5078" y="12211"/>
                      <a:pt x="5078" y="12261"/>
                      <a:pt x="5072" y="12319"/>
                    </a:cubicBezTo>
                    <a:cubicBezTo>
                      <a:pt x="5068" y="12327"/>
                      <a:pt x="5064" y="12332"/>
                      <a:pt x="5058" y="12332"/>
                    </a:cubicBezTo>
                    <a:cubicBezTo>
                      <a:pt x="5055" y="12332"/>
                      <a:pt x="5051" y="12330"/>
                      <a:pt x="5046" y="12325"/>
                    </a:cubicBezTo>
                    <a:cubicBezTo>
                      <a:pt x="5021" y="12312"/>
                      <a:pt x="4995" y="12293"/>
                      <a:pt x="4970" y="12274"/>
                    </a:cubicBezTo>
                    <a:cubicBezTo>
                      <a:pt x="4779" y="12141"/>
                      <a:pt x="4608" y="11995"/>
                      <a:pt x="4449" y="11829"/>
                    </a:cubicBezTo>
                    <a:lnTo>
                      <a:pt x="4449" y="11829"/>
                    </a:lnTo>
                    <a:cubicBezTo>
                      <a:pt x="4534" y="11864"/>
                      <a:pt x="4638" y="11911"/>
                      <a:pt x="4737" y="11911"/>
                    </a:cubicBezTo>
                    <a:cubicBezTo>
                      <a:pt x="4765" y="11911"/>
                      <a:pt x="4791" y="11907"/>
                      <a:pt x="4817" y="11899"/>
                    </a:cubicBezTo>
                    <a:cubicBezTo>
                      <a:pt x="4932" y="11880"/>
                      <a:pt x="4983" y="11740"/>
                      <a:pt x="4913" y="11645"/>
                    </a:cubicBezTo>
                    <a:cubicBezTo>
                      <a:pt x="4902" y="11634"/>
                      <a:pt x="4887" y="11630"/>
                      <a:pt x="4873" y="11630"/>
                    </a:cubicBezTo>
                    <a:cubicBezTo>
                      <a:pt x="4837" y="11630"/>
                      <a:pt x="4801" y="11659"/>
                      <a:pt x="4824" y="11696"/>
                    </a:cubicBezTo>
                    <a:cubicBezTo>
                      <a:pt x="4843" y="11728"/>
                      <a:pt x="4811" y="11766"/>
                      <a:pt x="4779" y="11778"/>
                    </a:cubicBezTo>
                    <a:cubicBezTo>
                      <a:pt x="4767" y="11780"/>
                      <a:pt x="4755" y="11781"/>
                      <a:pt x="4742" y="11781"/>
                    </a:cubicBezTo>
                    <a:cubicBezTo>
                      <a:pt x="4702" y="11781"/>
                      <a:pt x="4659" y="11772"/>
                      <a:pt x="4620" y="11753"/>
                    </a:cubicBezTo>
                    <a:cubicBezTo>
                      <a:pt x="4525" y="11728"/>
                      <a:pt x="4436" y="11690"/>
                      <a:pt x="4347" y="11645"/>
                    </a:cubicBezTo>
                    <a:cubicBezTo>
                      <a:pt x="4176" y="11550"/>
                      <a:pt x="4017" y="11442"/>
                      <a:pt x="3870" y="11308"/>
                    </a:cubicBezTo>
                    <a:cubicBezTo>
                      <a:pt x="3693" y="11137"/>
                      <a:pt x="3534" y="10946"/>
                      <a:pt x="3407" y="10736"/>
                    </a:cubicBezTo>
                    <a:cubicBezTo>
                      <a:pt x="3400" y="10724"/>
                      <a:pt x="3394" y="10705"/>
                      <a:pt x="3381" y="10692"/>
                    </a:cubicBezTo>
                    <a:cubicBezTo>
                      <a:pt x="3305" y="10558"/>
                      <a:pt x="3235" y="10425"/>
                      <a:pt x="3171" y="10285"/>
                    </a:cubicBezTo>
                    <a:cubicBezTo>
                      <a:pt x="3095" y="10120"/>
                      <a:pt x="3032" y="9948"/>
                      <a:pt x="2968" y="9777"/>
                    </a:cubicBezTo>
                    <a:cubicBezTo>
                      <a:pt x="2994" y="9777"/>
                      <a:pt x="3019" y="9770"/>
                      <a:pt x="3038" y="9758"/>
                    </a:cubicBezTo>
                    <a:cubicBezTo>
                      <a:pt x="3089" y="9732"/>
                      <a:pt x="3121" y="9681"/>
                      <a:pt x="3127" y="9624"/>
                    </a:cubicBezTo>
                    <a:cubicBezTo>
                      <a:pt x="3394" y="10190"/>
                      <a:pt x="3743" y="10711"/>
                      <a:pt x="4252" y="11067"/>
                    </a:cubicBezTo>
                    <a:cubicBezTo>
                      <a:pt x="4365" y="11150"/>
                      <a:pt x="4526" y="11244"/>
                      <a:pt x="4678" y="11244"/>
                    </a:cubicBezTo>
                    <a:cubicBezTo>
                      <a:pt x="4747" y="11244"/>
                      <a:pt x="4815" y="11225"/>
                      <a:pt x="4875" y="11175"/>
                    </a:cubicBezTo>
                    <a:cubicBezTo>
                      <a:pt x="4903" y="11152"/>
                      <a:pt x="4881" y="11109"/>
                      <a:pt x="4848" y="11109"/>
                    </a:cubicBezTo>
                    <a:cubicBezTo>
                      <a:pt x="4845" y="11109"/>
                      <a:pt x="4841" y="11110"/>
                      <a:pt x="4836" y="11111"/>
                    </a:cubicBezTo>
                    <a:cubicBezTo>
                      <a:pt x="4800" y="11122"/>
                      <a:pt x="4763" y="11127"/>
                      <a:pt x="4727" y="11127"/>
                    </a:cubicBezTo>
                    <a:cubicBezTo>
                      <a:pt x="4574" y="11127"/>
                      <a:pt x="4426" y="11040"/>
                      <a:pt x="4303" y="10952"/>
                    </a:cubicBezTo>
                    <a:cubicBezTo>
                      <a:pt x="4144" y="10838"/>
                      <a:pt x="3998" y="10705"/>
                      <a:pt x="3870" y="10558"/>
                    </a:cubicBezTo>
                    <a:cubicBezTo>
                      <a:pt x="3597" y="10247"/>
                      <a:pt x="3368" y="9897"/>
                      <a:pt x="3191" y="9523"/>
                    </a:cubicBezTo>
                    <a:cubicBezTo>
                      <a:pt x="3076" y="9300"/>
                      <a:pt x="2968" y="9071"/>
                      <a:pt x="2860" y="8849"/>
                    </a:cubicBezTo>
                    <a:cubicBezTo>
                      <a:pt x="2855" y="8839"/>
                      <a:pt x="2847" y="8835"/>
                      <a:pt x="2839" y="8835"/>
                    </a:cubicBezTo>
                    <a:cubicBezTo>
                      <a:pt x="2826" y="8835"/>
                      <a:pt x="2814" y="8846"/>
                      <a:pt x="2822" y="8862"/>
                    </a:cubicBezTo>
                    <a:cubicBezTo>
                      <a:pt x="2898" y="9090"/>
                      <a:pt x="2987" y="9326"/>
                      <a:pt x="3095" y="9548"/>
                    </a:cubicBezTo>
                    <a:cubicBezTo>
                      <a:pt x="3092" y="9547"/>
                      <a:pt x="3089" y="9547"/>
                      <a:pt x="3086" y="9547"/>
                    </a:cubicBezTo>
                    <a:cubicBezTo>
                      <a:pt x="3060" y="9547"/>
                      <a:pt x="3044" y="9570"/>
                      <a:pt x="3044" y="9592"/>
                    </a:cubicBezTo>
                    <a:cubicBezTo>
                      <a:pt x="3050" y="9635"/>
                      <a:pt x="3007" y="9659"/>
                      <a:pt x="2967" y="9659"/>
                    </a:cubicBezTo>
                    <a:cubicBezTo>
                      <a:pt x="2959" y="9659"/>
                      <a:pt x="2950" y="9658"/>
                      <a:pt x="2943" y="9656"/>
                    </a:cubicBezTo>
                    <a:cubicBezTo>
                      <a:pt x="2936" y="9592"/>
                      <a:pt x="2917" y="9529"/>
                      <a:pt x="2892" y="9472"/>
                    </a:cubicBezTo>
                    <a:cubicBezTo>
                      <a:pt x="2866" y="9389"/>
                      <a:pt x="2841" y="9306"/>
                      <a:pt x="2809" y="9224"/>
                    </a:cubicBezTo>
                    <a:cubicBezTo>
                      <a:pt x="2758" y="9065"/>
                      <a:pt x="2714" y="8900"/>
                      <a:pt x="2669" y="8735"/>
                    </a:cubicBezTo>
                    <a:cubicBezTo>
                      <a:pt x="2612" y="8474"/>
                      <a:pt x="2561" y="8207"/>
                      <a:pt x="2536" y="7940"/>
                    </a:cubicBezTo>
                    <a:lnTo>
                      <a:pt x="2536" y="7940"/>
                    </a:lnTo>
                    <a:cubicBezTo>
                      <a:pt x="2561" y="7997"/>
                      <a:pt x="2593" y="8055"/>
                      <a:pt x="2631" y="8099"/>
                    </a:cubicBezTo>
                    <a:cubicBezTo>
                      <a:pt x="2637" y="8107"/>
                      <a:pt x="2647" y="8111"/>
                      <a:pt x="2656" y="8111"/>
                    </a:cubicBezTo>
                    <a:cubicBezTo>
                      <a:pt x="2677" y="8111"/>
                      <a:pt x="2697" y="8095"/>
                      <a:pt x="2688" y="8074"/>
                    </a:cubicBezTo>
                    <a:cubicBezTo>
                      <a:pt x="2631" y="7864"/>
                      <a:pt x="2542" y="7667"/>
                      <a:pt x="2498" y="7457"/>
                    </a:cubicBezTo>
                    <a:lnTo>
                      <a:pt x="2498" y="7400"/>
                    </a:lnTo>
                    <a:cubicBezTo>
                      <a:pt x="2523" y="7553"/>
                      <a:pt x="2568" y="7705"/>
                      <a:pt x="2625" y="7845"/>
                    </a:cubicBezTo>
                    <a:cubicBezTo>
                      <a:pt x="2765" y="8156"/>
                      <a:pt x="2949" y="8449"/>
                      <a:pt x="3171" y="8703"/>
                    </a:cubicBezTo>
                    <a:cubicBezTo>
                      <a:pt x="3229" y="8779"/>
                      <a:pt x="3292" y="8849"/>
                      <a:pt x="3362" y="8925"/>
                    </a:cubicBezTo>
                    <a:cubicBezTo>
                      <a:pt x="3426" y="8995"/>
                      <a:pt x="3496" y="9065"/>
                      <a:pt x="3572" y="9116"/>
                    </a:cubicBezTo>
                    <a:cubicBezTo>
                      <a:pt x="3579" y="9121"/>
                      <a:pt x="3586" y="9123"/>
                      <a:pt x="3593" y="9123"/>
                    </a:cubicBezTo>
                    <a:cubicBezTo>
                      <a:pt x="3605" y="9123"/>
                      <a:pt x="3615" y="9117"/>
                      <a:pt x="3623" y="9109"/>
                    </a:cubicBezTo>
                    <a:cubicBezTo>
                      <a:pt x="3667" y="9179"/>
                      <a:pt x="3712" y="9249"/>
                      <a:pt x="3762" y="9319"/>
                    </a:cubicBezTo>
                    <a:cubicBezTo>
                      <a:pt x="3896" y="9503"/>
                      <a:pt x="4036" y="9675"/>
                      <a:pt x="4195" y="9834"/>
                    </a:cubicBezTo>
                    <a:cubicBezTo>
                      <a:pt x="4289" y="9934"/>
                      <a:pt x="4443" y="10116"/>
                      <a:pt x="4600" y="10116"/>
                    </a:cubicBezTo>
                    <a:cubicBezTo>
                      <a:pt x="4643" y="10116"/>
                      <a:pt x="4686" y="10102"/>
                      <a:pt x="4728" y="10069"/>
                    </a:cubicBezTo>
                    <a:cubicBezTo>
                      <a:pt x="4824" y="9999"/>
                      <a:pt x="4830" y="9859"/>
                      <a:pt x="4830" y="9751"/>
                    </a:cubicBezTo>
                    <a:cubicBezTo>
                      <a:pt x="4843" y="9612"/>
                      <a:pt x="4830" y="9465"/>
                      <a:pt x="4779" y="9332"/>
                    </a:cubicBezTo>
                    <a:cubicBezTo>
                      <a:pt x="4774" y="9318"/>
                      <a:pt x="4761" y="9312"/>
                      <a:pt x="4748" y="9312"/>
                    </a:cubicBezTo>
                    <a:cubicBezTo>
                      <a:pt x="4731" y="9312"/>
                      <a:pt x="4713" y="9323"/>
                      <a:pt x="4709" y="9345"/>
                    </a:cubicBezTo>
                    <a:cubicBezTo>
                      <a:pt x="4697" y="9453"/>
                      <a:pt x="4709" y="9567"/>
                      <a:pt x="4709" y="9675"/>
                    </a:cubicBezTo>
                    <a:cubicBezTo>
                      <a:pt x="4709" y="9732"/>
                      <a:pt x="4703" y="9783"/>
                      <a:pt x="4697" y="9840"/>
                    </a:cubicBezTo>
                    <a:cubicBezTo>
                      <a:pt x="4697" y="9885"/>
                      <a:pt x="4684" y="9929"/>
                      <a:pt x="4658" y="9961"/>
                    </a:cubicBezTo>
                    <a:cubicBezTo>
                      <a:pt x="4641" y="9979"/>
                      <a:pt x="4621" y="9986"/>
                      <a:pt x="4600" y="9986"/>
                    </a:cubicBezTo>
                    <a:cubicBezTo>
                      <a:pt x="4538" y="9986"/>
                      <a:pt x="4468" y="9923"/>
                      <a:pt x="4430" y="9885"/>
                    </a:cubicBezTo>
                    <a:cubicBezTo>
                      <a:pt x="4360" y="9821"/>
                      <a:pt x="4284" y="9751"/>
                      <a:pt x="4214" y="9675"/>
                    </a:cubicBezTo>
                    <a:cubicBezTo>
                      <a:pt x="3940" y="9389"/>
                      <a:pt x="3705" y="9065"/>
                      <a:pt x="3508" y="8715"/>
                    </a:cubicBezTo>
                    <a:cubicBezTo>
                      <a:pt x="3400" y="8518"/>
                      <a:pt x="3318" y="8309"/>
                      <a:pt x="3216" y="8112"/>
                    </a:cubicBezTo>
                    <a:cubicBezTo>
                      <a:pt x="3213" y="8104"/>
                      <a:pt x="3207" y="8101"/>
                      <a:pt x="3200" y="8101"/>
                    </a:cubicBezTo>
                    <a:cubicBezTo>
                      <a:pt x="3189" y="8101"/>
                      <a:pt x="3178" y="8109"/>
                      <a:pt x="3178" y="8124"/>
                    </a:cubicBezTo>
                    <a:cubicBezTo>
                      <a:pt x="3229" y="8341"/>
                      <a:pt x="3311" y="8550"/>
                      <a:pt x="3419" y="8747"/>
                    </a:cubicBezTo>
                    <a:cubicBezTo>
                      <a:pt x="3438" y="8785"/>
                      <a:pt x="3464" y="8824"/>
                      <a:pt x="3483" y="8868"/>
                    </a:cubicBezTo>
                    <a:cubicBezTo>
                      <a:pt x="3438" y="8811"/>
                      <a:pt x="3381" y="8754"/>
                      <a:pt x="3337" y="8696"/>
                    </a:cubicBezTo>
                    <a:cubicBezTo>
                      <a:pt x="3235" y="8576"/>
                      <a:pt x="3133" y="8449"/>
                      <a:pt x="3038" y="8315"/>
                    </a:cubicBezTo>
                    <a:cubicBezTo>
                      <a:pt x="2841" y="8048"/>
                      <a:pt x="2701" y="7750"/>
                      <a:pt x="2619" y="7432"/>
                    </a:cubicBezTo>
                    <a:cubicBezTo>
                      <a:pt x="2568" y="7254"/>
                      <a:pt x="2549" y="7070"/>
                      <a:pt x="2555" y="6879"/>
                    </a:cubicBezTo>
                    <a:cubicBezTo>
                      <a:pt x="2559" y="6861"/>
                      <a:pt x="2545" y="6852"/>
                      <a:pt x="2531" y="6852"/>
                    </a:cubicBezTo>
                    <a:cubicBezTo>
                      <a:pt x="2519" y="6852"/>
                      <a:pt x="2507" y="6858"/>
                      <a:pt x="2504" y="6873"/>
                    </a:cubicBezTo>
                    <a:cubicBezTo>
                      <a:pt x="2485" y="6987"/>
                      <a:pt x="2479" y="7095"/>
                      <a:pt x="2485" y="7203"/>
                    </a:cubicBezTo>
                    <a:cubicBezTo>
                      <a:pt x="2479" y="7197"/>
                      <a:pt x="2472" y="7184"/>
                      <a:pt x="2466" y="7178"/>
                    </a:cubicBezTo>
                    <a:cubicBezTo>
                      <a:pt x="2466" y="7171"/>
                      <a:pt x="2460" y="7165"/>
                      <a:pt x="2453" y="7165"/>
                    </a:cubicBezTo>
                    <a:cubicBezTo>
                      <a:pt x="2441" y="7038"/>
                      <a:pt x="2441" y="6904"/>
                      <a:pt x="2447" y="6777"/>
                    </a:cubicBezTo>
                    <a:cubicBezTo>
                      <a:pt x="2472" y="6390"/>
                      <a:pt x="2580" y="6008"/>
                      <a:pt x="2777" y="5672"/>
                    </a:cubicBezTo>
                    <a:cubicBezTo>
                      <a:pt x="2782" y="5673"/>
                      <a:pt x="2787" y="5674"/>
                      <a:pt x="2792" y="5674"/>
                    </a:cubicBezTo>
                    <a:cubicBezTo>
                      <a:pt x="2805" y="5674"/>
                      <a:pt x="2817" y="5667"/>
                      <a:pt x="2822" y="5652"/>
                    </a:cubicBezTo>
                    <a:cubicBezTo>
                      <a:pt x="2841" y="5627"/>
                      <a:pt x="2847" y="5602"/>
                      <a:pt x="2854" y="5570"/>
                    </a:cubicBezTo>
                    <a:cubicBezTo>
                      <a:pt x="2866" y="5551"/>
                      <a:pt x="2873" y="5525"/>
                      <a:pt x="2879" y="5500"/>
                    </a:cubicBezTo>
                    <a:cubicBezTo>
                      <a:pt x="2924" y="5436"/>
                      <a:pt x="2968" y="5373"/>
                      <a:pt x="3019" y="5316"/>
                    </a:cubicBezTo>
                    <a:cubicBezTo>
                      <a:pt x="3038" y="5316"/>
                      <a:pt x="3063" y="5303"/>
                      <a:pt x="3063" y="5284"/>
                    </a:cubicBezTo>
                    <a:cubicBezTo>
                      <a:pt x="3070" y="5303"/>
                      <a:pt x="3082" y="5322"/>
                      <a:pt x="3095" y="5341"/>
                    </a:cubicBezTo>
                    <a:cubicBezTo>
                      <a:pt x="3106" y="5356"/>
                      <a:pt x="3120" y="5362"/>
                      <a:pt x="3134" y="5362"/>
                    </a:cubicBezTo>
                    <a:cubicBezTo>
                      <a:pt x="3162" y="5362"/>
                      <a:pt x="3188" y="5337"/>
                      <a:pt x="3184" y="5303"/>
                    </a:cubicBezTo>
                    <a:cubicBezTo>
                      <a:pt x="3184" y="5284"/>
                      <a:pt x="3178" y="5265"/>
                      <a:pt x="3165" y="5246"/>
                    </a:cubicBezTo>
                    <a:cubicBezTo>
                      <a:pt x="3159" y="5233"/>
                      <a:pt x="3152" y="5214"/>
                      <a:pt x="3146" y="5195"/>
                    </a:cubicBezTo>
                    <a:cubicBezTo>
                      <a:pt x="3152" y="5195"/>
                      <a:pt x="3152" y="5189"/>
                      <a:pt x="3159" y="5189"/>
                    </a:cubicBezTo>
                    <a:cubicBezTo>
                      <a:pt x="3171" y="5157"/>
                      <a:pt x="3191" y="5125"/>
                      <a:pt x="3203" y="5100"/>
                    </a:cubicBezTo>
                    <a:cubicBezTo>
                      <a:pt x="3216" y="5087"/>
                      <a:pt x="3229" y="5074"/>
                      <a:pt x="3241" y="5061"/>
                    </a:cubicBezTo>
                    <a:cubicBezTo>
                      <a:pt x="3248" y="5055"/>
                      <a:pt x="3248" y="5042"/>
                      <a:pt x="3241" y="5036"/>
                    </a:cubicBezTo>
                    <a:cubicBezTo>
                      <a:pt x="3279" y="4979"/>
                      <a:pt x="3324" y="4928"/>
                      <a:pt x="3375" y="4877"/>
                    </a:cubicBezTo>
                    <a:cubicBezTo>
                      <a:pt x="3476" y="4795"/>
                      <a:pt x="3578" y="4725"/>
                      <a:pt x="3686" y="4655"/>
                    </a:cubicBezTo>
                    <a:cubicBezTo>
                      <a:pt x="3704" y="4643"/>
                      <a:pt x="3695" y="4616"/>
                      <a:pt x="3674" y="4616"/>
                    </a:cubicBezTo>
                    <a:cubicBezTo>
                      <a:pt x="3672" y="4616"/>
                      <a:pt x="3669" y="4616"/>
                      <a:pt x="3667" y="4617"/>
                    </a:cubicBezTo>
                    <a:cubicBezTo>
                      <a:pt x="3540" y="4655"/>
                      <a:pt x="3419" y="4725"/>
                      <a:pt x="3324" y="4826"/>
                    </a:cubicBezTo>
                    <a:cubicBezTo>
                      <a:pt x="3286" y="4871"/>
                      <a:pt x="3248" y="4909"/>
                      <a:pt x="3216" y="4960"/>
                    </a:cubicBezTo>
                    <a:lnTo>
                      <a:pt x="3235" y="4909"/>
                    </a:lnTo>
                    <a:cubicBezTo>
                      <a:pt x="3273" y="4807"/>
                      <a:pt x="3318" y="4712"/>
                      <a:pt x="3368" y="4617"/>
                    </a:cubicBezTo>
                    <a:cubicBezTo>
                      <a:pt x="3377" y="4599"/>
                      <a:pt x="3358" y="4581"/>
                      <a:pt x="3341" y="4581"/>
                    </a:cubicBezTo>
                    <a:cubicBezTo>
                      <a:pt x="3334" y="4581"/>
                      <a:pt x="3328" y="4584"/>
                      <a:pt x="3324" y="4591"/>
                    </a:cubicBezTo>
                    <a:cubicBezTo>
                      <a:pt x="3254" y="4680"/>
                      <a:pt x="3203" y="4775"/>
                      <a:pt x="3165" y="4877"/>
                    </a:cubicBezTo>
                    <a:cubicBezTo>
                      <a:pt x="3140" y="4928"/>
                      <a:pt x="3127" y="4979"/>
                      <a:pt x="3108" y="5030"/>
                    </a:cubicBezTo>
                    <a:cubicBezTo>
                      <a:pt x="3108" y="5036"/>
                      <a:pt x="3108" y="5049"/>
                      <a:pt x="3108" y="5055"/>
                    </a:cubicBezTo>
                    <a:cubicBezTo>
                      <a:pt x="3095" y="4998"/>
                      <a:pt x="3082" y="4947"/>
                      <a:pt x="3076" y="4890"/>
                    </a:cubicBezTo>
                    <a:cubicBezTo>
                      <a:pt x="3076" y="4877"/>
                      <a:pt x="3063" y="4871"/>
                      <a:pt x="3051" y="4871"/>
                    </a:cubicBezTo>
                    <a:lnTo>
                      <a:pt x="3051" y="4852"/>
                    </a:lnTo>
                    <a:cubicBezTo>
                      <a:pt x="3063" y="4699"/>
                      <a:pt x="3089" y="4553"/>
                      <a:pt x="3133" y="4413"/>
                    </a:cubicBezTo>
                    <a:cubicBezTo>
                      <a:pt x="3137" y="4393"/>
                      <a:pt x="3123" y="4378"/>
                      <a:pt x="3109" y="4378"/>
                    </a:cubicBezTo>
                    <a:cubicBezTo>
                      <a:pt x="3101" y="4378"/>
                      <a:pt x="3093" y="4383"/>
                      <a:pt x="3089" y="4394"/>
                    </a:cubicBezTo>
                    <a:cubicBezTo>
                      <a:pt x="3025" y="4534"/>
                      <a:pt x="2987" y="4680"/>
                      <a:pt x="2968" y="4833"/>
                    </a:cubicBezTo>
                    <a:cubicBezTo>
                      <a:pt x="2962" y="4795"/>
                      <a:pt x="2955" y="4750"/>
                      <a:pt x="2955" y="4712"/>
                    </a:cubicBezTo>
                    <a:cubicBezTo>
                      <a:pt x="2936" y="4515"/>
                      <a:pt x="2943" y="4312"/>
                      <a:pt x="2974" y="4108"/>
                    </a:cubicBezTo>
                    <a:cubicBezTo>
                      <a:pt x="2978" y="4091"/>
                      <a:pt x="2964" y="4081"/>
                      <a:pt x="2950" y="4081"/>
                    </a:cubicBezTo>
                    <a:cubicBezTo>
                      <a:pt x="2938" y="4081"/>
                      <a:pt x="2926" y="4088"/>
                      <a:pt x="2924" y="4102"/>
                    </a:cubicBezTo>
                    <a:cubicBezTo>
                      <a:pt x="2905" y="4165"/>
                      <a:pt x="2892" y="4235"/>
                      <a:pt x="2879" y="4299"/>
                    </a:cubicBezTo>
                    <a:cubicBezTo>
                      <a:pt x="2879" y="4197"/>
                      <a:pt x="2879" y="4102"/>
                      <a:pt x="2879" y="4007"/>
                    </a:cubicBezTo>
                    <a:cubicBezTo>
                      <a:pt x="2892" y="3867"/>
                      <a:pt x="2911" y="3733"/>
                      <a:pt x="2930" y="3593"/>
                    </a:cubicBezTo>
                    <a:cubicBezTo>
                      <a:pt x="2981" y="3466"/>
                      <a:pt x="3057" y="3346"/>
                      <a:pt x="3146" y="3238"/>
                    </a:cubicBezTo>
                    <a:cubicBezTo>
                      <a:pt x="3279" y="3085"/>
                      <a:pt x="3445" y="2964"/>
                      <a:pt x="3629" y="2888"/>
                    </a:cubicBezTo>
                    <a:cubicBezTo>
                      <a:pt x="3646" y="2882"/>
                      <a:pt x="3643" y="2856"/>
                      <a:pt x="3627" y="2856"/>
                    </a:cubicBezTo>
                    <a:cubicBezTo>
                      <a:pt x="3626" y="2856"/>
                      <a:pt x="3624" y="2856"/>
                      <a:pt x="3623" y="2856"/>
                    </a:cubicBezTo>
                    <a:cubicBezTo>
                      <a:pt x="3413" y="2901"/>
                      <a:pt x="3222" y="3015"/>
                      <a:pt x="3076" y="3174"/>
                    </a:cubicBezTo>
                    <a:cubicBezTo>
                      <a:pt x="3038" y="3219"/>
                      <a:pt x="3000" y="3263"/>
                      <a:pt x="2968" y="3314"/>
                    </a:cubicBezTo>
                    <a:cubicBezTo>
                      <a:pt x="2963" y="3311"/>
                      <a:pt x="2956" y="3310"/>
                      <a:pt x="2951" y="3310"/>
                    </a:cubicBezTo>
                    <a:cubicBezTo>
                      <a:pt x="2943" y="3310"/>
                      <a:pt x="2936" y="3313"/>
                      <a:pt x="2936" y="3320"/>
                    </a:cubicBezTo>
                    <a:cubicBezTo>
                      <a:pt x="2905" y="3377"/>
                      <a:pt x="2885" y="3428"/>
                      <a:pt x="2866" y="3485"/>
                    </a:cubicBezTo>
                    <a:cubicBezTo>
                      <a:pt x="2855" y="3514"/>
                      <a:pt x="2844" y="3542"/>
                      <a:pt x="2837" y="3570"/>
                    </a:cubicBezTo>
                    <a:lnTo>
                      <a:pt x="2837" y="3570"/>
                    </a:lnTo>
                    <a:cubicBezTo>
                      <a:pt x="2849" y="3516"/>
                      <a:pt x="2861" y="3463"/>
                      <a:pt x="2879" y="3416"/>
                    </a:cubicBezTo>
                    <a:cubicBezTo>
                      <a:pt x="2917" y="3308"/>
                      <a:pt x="2968" y="3206"/>
                      <a:pt x="3025" y="3104"/>
                    </a:cubicBezTo>
                    <a:cubicBezTo>
                      <a:pt x="3146" y="2907"/>
                      <a:pt x="3305" y="2736"/>
                      <a:pt x="3489" y="2596"/>
                    </a:cubicBezTo>
                    <a:cubicBezTo>
                      <a:pt x="3505" y="2590"/>
                      <a:pt x="3494" y="2567"/>
                      <a:pt x="3483" y="2567"/>
                    </a:cubicBezTo>
                    <a:cubicBezTo>
                      <a:pt x="3481" y="2567"/>
                      <a:pt x="3479" y="2568"/>
                      <a:pt x="3476" y="2570"/>
                    </a:cubicBezTo>
                    <a:cubicBezTo>
                      <a:pt x="3260" y="2685"/>
                      <a:pt x="3082" y="2850"/>
                      <a:pt x="2949" y="3053"/>
                    </a:cubicBezTo>
                    <a:cubicBezTo>
                      <a:pt x="2924" y="3091"/>
                      <a:pt x="2905" y="3130"/>
                      <a:pt x="2885" y="3168"/>
                    </a:cubicBezTo>
                    <a:cubicBezTo>
                      <a:pt x="2892" y="3098"/>
                      <a:pt x="2905" y="3028"/>
                      <a:pt x="2917" y="2958"/>
                    </a:cubicBezTo>
                    <a:cubicBezTo>
                      <a:pt x="2955" y="2799"/>
                      <a:pt x="3019" y="2647"/>
                      <a:pt x="3102" y="2500"/>
                    </a:cubicBezTo>
                    <a:cubicBezTo>
                      <a:pt x="3111" y="2487"/>
                      <a:pt x="3100" y="2474"/>
                      <a:pt x="3089" y="2474"/>
                    </a:cubicBezTo>
                    <a:cubicBezTo>
                      <a:pt x="3085" y="2474"/>
                      <a:pt x="3080" y="2476"/>
                      <a:pt x="3076" y="2481"/>
                    </a:cubicBezTo>
                    <a:cubicBezTo>
                      <a:pt x="2987" y="2596"/>
                      <a:pt x="2917" y="2717"/>
                      <a:pt x="2866" y="2850"/>
                    </a:cubicBezTo>
                    <a:cubicBezTo>
                      <a:pt x="2873" y="2812"/>
                      <a:pt x="2873" y="2780"/>
                      <a:pt x="2879" y="2742"/>
                    </a:cubicBezTo>
                    <a:cubicBezTo>
                      <a:pt x="2892" y="2653"/>
                      <a:pt x="2911" y="2564"/>
                      <a:pt x="2936" y="2469"/>
                    </a:cubicBezTo>
                    <a:cubicBezTo>
                      <a:pt x="2943" y="2456"/>
                      <a:pt x="2949" y="2443"/>
                      <a:pt x="2949" y="2431"/>
                    </a:cubicBezTo>
                    <a:cubicBezTo>
                      <a:pt x="2962" y="2380"/>
                      <a:pt x="2974" y="2335"/>
                      <a:pt x="2994" y="2291"/>
                    </a:cubicBezTo>
                    <a:cubicBezTo>
                      <a:pt x="3095" y="1986"/>
                      <a:pt x="3254" y="1706"/>
                      <a:pt x="3457" y="1458"/>
                    </a:cubicBezTo>
                    <a:cubicBezTo>
                      <a:pt x="3471" y="1440"/>
                      <a:pt x="3456" y="1422"/>
                      <a:pt x="3439" y="1422"/>
                    </a:cubicBezTo>
                    <a:cubicBezTo>
                      <a:pt x="3432" y="1422"/>
                      <a:pt x="3425" y="1425"/>
                      <a:pt x="3419" y="1433"/>
                    </a:cubicBezTo>
                    <a:cubicBezTo>
                      <a:pt x="3216" y="1643"/>
                      <a:pt x="3057" y="1890"/>
                      <a:pt x="2943" y="2157"/>
                    </a:cubicBezTo>
                    <a:cubicBezTo>
                      <a:pt x="2943" y="2119"/>
                      <a:pt x="2949" y="2075"/>
                      <a:pt x="2955" y="2037"/>
                    </a:cubicBezTo>
                    <a:cubicBezTo>
                      <a:pt x="2968" y="1890"/>
                      <a:pt x="3000" y="1744"/>
                      <a:pt x="3044" y="1598"/>
                    </a:cubicBezTo>
                    <a:cubicBezTo>
                      <a:pt x="3127" y="1350"/>
                      <a:pt x="3248" y="1121"/>
                      <a:pt x="3407" y="918"/>
                    </a:cubicBezTo>
                    <a:lnTo>
                      <a:pt x="3426" y="918"/>
                    </a:lnTo>
                    <a:cubicBezTo>
                      <a:pt x="3432" y="918"/>
                      <a:pt x="3426" y="912"/>
                      <a:pt x="3426" y="912"/>
                    </a:cubicBezTo>
                    <a:lnTo>
                      <a:pt x="3413" y="912"/>
                    </a:lnTo>
                    <a:cubicBezTo>
                      <a:pt x="3438" y="880"/>
                      <a:pt x="3470" y="842"/>
                      <a:pt x="3502" y="810"/>
                    </a:cubicBezTo>
                    <a:cubicBezTo>
                      <a:pt x="3515" y="791"/>
                      <a:pt x="3502" y="766"/>
                      <a:pt x="3476" y="759"/>
                    </a:cubicBezTo>
                    <a:cubicBezTo>
                      <a:pt x="3515" y="734"/>
                      <a:pt x="3559" y="708"/>
                      <a:pt x="3597" y="683"/>
                    </a:cubicBezTo>
                    <a:cubicBezTo>
                      <a:pt x="3661" y="645"/>
                      <a:pt x="3724" y="607"/>
                      <a:pt x="3788" y="575"/>
                    </a:cubicBezTo>
                    <a:cubicBezTo>
                      <a:pt x="3826" y="556"/>
                      <a:pt x="3864" y="543"/>
                      <a:pt x="3896" y="524"/>
                    </a:cubicBezTo>
                    <a:cubicBezTo>
                      <a:pt x="3934" y="511"/>
                      <a:pt x="3966" y="486"/>
                      <a:pt x="3985" y="461"/>
                    </a:cubicBezTo>
                    <a:cubicBezTo>
                      <a:pt x="3998" y="442"/>
                      <a:pt x="3991" y="422"/>
                      <a:pt x="3979" y="410"/>
                    </a:cubicBezTo>
                    <a:lnTo>
                      <a:pt x="4010" y="397"/>
                    </a:lnTo>
                    <a:cubicBezTo>
                      <a:pt x="4023" y="391"/>
                      <a:pt x="4036" y="372"/>
                      <a:pt x="4023" y="359"/>
                    </a:cubicBezTo>
                    <a:cubicBezTo>
                      <a:pt x="4163" y="321"/>
                      <a:pt x="4303" y="289"/>
                      <a:pt x="4442" y="270"/>
                    </a:cubicBezTo>
                    <a:cubicBezTo>
                      <a:pt x="4525" y="264"/>
                      <a:pt x="4608" y="257"/>
                      <a:pt x="4690" y="251"/>
                    </a:cubicBezTo>
                    <a:cubicBezTo>
                      <a:pt x="4714" y="253"/>
                      <a:pt x="4737" y="253"/>
                      <a:pt x="4761" y="253"/>
                    </a:cubicBezTo>
                    <a:cubicBezTo>
                      <a:pt x="4823" y="253"/>
                      <a:pt x="4884" y="247"/>
                      <a:pt x="4944" y="238"/>
                    </a:cubicBezTo>
                    <a:cubicBezTo>
                      <a:pt x="5033" y="264"/>
                      <a:pt x="5122" y="289"/>
                      <a:pt x="5211" y="321"/>
                    </a:cubicBezTo>
                    <a:cubicBezTo>
                      <a:pt x="5215" y="322"/>
                      <a:pt x="5218" y="323"/>
                      <a:pt x="5221" y="323"/>
                    </a:cubicBezTo>
                    <a:cubicBezTo>
                      <a:pt x="5248" y="323"/>
                      <a:pt x="5264" y="281"/>
                      <a:pt x="5230" y="264"/>
                    </a:cubicBezTo>
                    <a:cubicBezTo>
                      <a:pt x="5103" y="194"/>
                      <a:pt x="4957" y="143"/>
                      <a:pt x="4805" y="117"/>
                    </a:cubicBezTo>
                    <a:close/>
                    <a:moveTo>
                      <a:pt x="4867" y="1"/>
                    </a:moveTo>
                    <a:cubicBezTo>
                      <a:pt x="4813" y="1"/>
                      <a:pt x="4760" y="14"/>
                      <a:pt x="4709" y="41"/>
                    </a:cubicBezTo>
                    <a:cubicBezTo>
                      <a:pt x="4690" y="48"/>
                      <a:pt x="4690" y="73"/>
                      <a:pt x="4709" y="86"/>
                    </a:cubicBezTo>
                    <a:cubicBezTo>
                      <a:pt x="4642" y="77"/>
                      <a:pt x="4573" y="73"/>
                      <a:pt x="4505" y="73"/>
                    </a:cubicBezTo>
                    <a:cubicBezTo>
                      <a:pt x="4368" y="73"/>
                      <a:pt x="4231" y="90"/>
                      <a:pt x="4099" y="124"/>
                    </a:cubicBezTo>
                    <a:cubicBezTo>
                      <a:pt x="3972" y="143"/>
                      <a:pt x="3851" y="200"/>
                      <a:pt x="3756" y="283"/>
                    </a:cubicBezTo>
                    <a:cubicBezTo>
                      <a:pt x="3737" y="289"/>
                      <a:pt x="3743" y="314"/>
                      <a:pt x="3762" y="321"/>
                    </a:cubicBezTo>
                    <a:cubicBezTo>
                      <a:pt x="3654" y="359"/>
                      <a:pt x="3553" y="410"/>
                      <a:pt x="3451" y="461"/>
                    </a:cubicBezTo>
                    <a:cubicBezTo>
                      <a:pt x="3381" y="499"/>
                      <a:pt x="3305" y="543"/>
                      <a:pt x="3241" y="588"/>
                    </a:cubicBezTo>
                    <a:cubicBezTo>
                      <a:pt x="3165" y="639"/>
                      <a:pt x="3102" y="696"/>
                      <a:pt x="3044" y="759"/>
                    </a:cubicBezTo>
                    <a:cubicBezTo>
                      <a:pt x="3028" y="775"/>
                      <a:pt x="3044" y="800"/>
                      <a:pt x="3064" y="800"/>
                    </a:cubicBezTo>
                    <a:cubicBezTo>
                      <a:pt x="3068" y="800"/>
                      <a:pt x="3072" y="799"/>
                      <a:pt x="3076" y="797"/>
                    </a:cubicBezTo>
                    <a:cubicBezTo>
                      <a:pt x="3146" y="759"/>
                      <a:pt x="3222" y="721"/>
                      <a:pt x="3286" y="670"/>
                    </a:cubicBezTo>
                    <a:cubicBezTo>
                      <a:pt x="3356" y="632"/>
                      <a:pt x="3426" y="594"/>
                      <a:pt x="3496" y="556"/>
                    </a:cubicBezTo>
                    <a:lnTo>
                      <a:pt x="3496" y="556"/>
                    </a:lnTo>
                    <a:cubicBezTo>
                      <a:pt x="3419" y="613"/>
                      <a:pt x="3343" y="677"/>
                      <a:pt x="3279" y="747"/>
                    </a:cubicBezTo>
                    <a:cubicBezTo>
                      <a:pt x="3095" y="944"/>
                      <a:pt x="2924" y="1217"/>
                      <a:pt x="2911" y="1496"/>
                    </a:cubicBezTo>
                    <a:cubicBezTo>
                      <a:pt x="2911" y="1503"/>
                      <a:pt x="2911" y="1509"/>
                      <a:pt x="2917" y="1509"/>
                    </a:cubicBezTo>
                    <a:cubicBezTo>
                      <a:pt x="2911" y="1522"/>
                      <a:pt x="2905" y="1535"/>
                      <a:pt x="2905" y="1547"/>
                    </a:cubicBezTo>
                    <a:cubicBezTo>
                      <a:pt x="2866" y="1643"/>
                      <a:pt x="2847" y="1744"/>
                      <a:pt x="2847" y="1846"/>
                    </a:cubicBezTo>
                    <a:cubicBezTo>
                      <a:pt x="2847" y="1859"/>
                      <a:pt x="2860" y="1871"/>
                      <a:pt x="2873" y="1871"/>
                    </a:cubicBezTo>
                    <a:cubicBezTo>
                      <a:pt x="2860" y="1922"/>
                      <a:pt x="2854" y="1973"/>
                      <a:pt x="2847" y="2024"/>
                    </a:cubicBezTo>
                    <a:cubicBezTo>
                      <a:pt x="2841" y="2100"/>
                      <a:pt x="2841" y="2183"/>
                      <a:pt x="2841" y="2259"/>
                    </a:cubicBezTo>
                    <a:cubicBezTo>
                      <a:pt x="2835" y="2310"/>
                      <a:pt x="2841" y="2361"/>
                      <a:pt x="2854" y="2412"/>
                    </a:cubicBezTo>
                    <a:cubicBezTo>
                      <a:pt x="2822" y="2513"/>
                      <a:pt x="2797" y="2615"/>
                      <a:pt x="2784" y="2723"/>
                    </a:cubicBezTo>
                    <a:cubicBezTo>
                      <a:pt x="2765" y="2805"/>
                      <a:pt x="2758" y="2888"/>
                      <a:pt x="2758" y="2971"/>
                    </a:cubicBezTo>
                    <a:cubicBezTo>
                      <a:pt x="2746" y="3047"/>
                      <a:pt x="2752" y="3130"/>
                      <a:pt x="2771" y="3206"/>
                    </a:cubicBezTo>
                    <a:cubicBezTo>
                      <a:pt x="2771" y="3212"/>
                      <a:pt x="2777" y="3212"/>
                      <a:pt x="2784" y="3219"/>
                    </a:cubicBezTo>
                    <a:cubicBezTo>
                      <a:pt x="2777" y="3263"/>
                      <a:pt x="2777" y="3314"/>
                      <a:pt x="2784" y="3358"/>
                    </a:cubicBezTo>
                    <a:cubicBezTo>
                      <a:pt x="2784" y="3358"/>
                      <a:pt x="2784" y="3365"/>
                      <a:pt x="2784" y="3365"/>
                    </a:cubicBezTo>
                    <a:cubicBezTo>
                      <a:pt x="2765" y="3422"/>
                      <a:pt x="2746" y="3479"/>
                      <a:pt x="2733" y="3536"/>
                    </a:cubicBezTo>
                    <a:cubicBezTo>
                      <a:pt x="2720" y="3587"/>
                      <a:pt x="2701" y="3663"/>
                      <a:pt x="2733" y="3708"/>
                    </a:cubicBezTo>
                    <a:cubicBezTo>
                      <a:pt x="2740" y="3712"/>
                      <a:pt x="2748" y="3715"/>
                      <a:pt x="2755" y="3715"/>
                    </a:cubicBezTo>
                    <a:cubicBezTo>
                      <a:pt x="2760" y="3715"/>
                      <a:pt x="2766" y="3713"/>
                      <a:pt x="2771" y="3708"/>
                    </a:cubicBezTo>
                    <a:cubicBezTo>
                      <a:pt x="2784" y="3702"/>
                      <a:pt x="2797" y="3682"/>
                      <a:pt x="2803" y="3670"/>
                    </a:cubicBezTo>
                    <a:cubicBezTo>
                      <a:pt x="2803" y="3689"/>
                      <a:pt x="2803" y="3708"/>
                      <a:pt x="2803" y="3727"/>
                    </a:cubicBezTo>
                    <a:lnTo>
                      <a:pt x="2803" y="3733"/>
                    </a:lnTo>
                    <a:cubicBezTo>
                      <a:pt x="2790" y="3822"/>
                      <a:pt x="2784" y="3911"/>
                      <a:pt x="2777" y="3994"/>
                    </a:cubicBezTo>
                    <a:cubicBezTo>
                      <a:pt x="2771" y="4108"/>
                      <a:pt x="2771" y="4223"/>
                      <a:pt x="2777" y="4337"/>
                    </a:cubicBezTo>
                    <a:cubicBezTo>
                      <a:pt x="2777" y="4394"/>
                      <a:pt x="2784" y="4451"/>
                      <a:pt x="2797" y="4509"/>
                    </a:cubicBezTo>
                    <a:cubicBezTo>
                      <a:pt x="2797" y="4572"/>
                      <a:pt x="2816" y="4629"/>
                      <a:pt x="2841" y="4687"/>
                    </a:cubicBezTo>
                    <a:lnTo>
                      <a:pt x="2847" y="4693"/>
                    </a:lnTo>
                    <a:lnTo>
                      <a:pt x="2847" y="4712"/>
                    </a:lnTo>
                    <a:cubicBezTo>
                      <a:pt x="2847" y="4814"/>
                      <a:pt x="2860" y="4915"/>
                      <a:pt x="2879" y="5017"/>
                    </a:cubicBezTo>
                    <a:cubicBezTo>
                      <a:pt x="2885" y="5042"/>
                      <a:pt x="2892" y="5068"/>
                      <a:pt x="2892" y="5093"/>
                    </a:cubicBezTo>
                    <a:cubicBezTo>
                      <a:pt x="2866" y="5157"/>
                      <a:pt x="2841" y="5227"/>
                      <a:pt x="2816" y="5290"/>
                    </a:cubicBezTo>
                    <a:cubicBezTo>
                      <a:pt x="2797" y="5341"/>
                      <a:pt x="2777" y="5392"/>
                      <a:pt x="2758" y="5443"/>
                    </a:cubicBezTo>
                    <a:lnTo>
                      <a:pt x="2733" y="5525"/>
                    </a:lnTo>
                    <a:cubicBezTo>
                      <a:pt x="2727" y="5538"/>
                      <a:pt x="2720" y="5557"/>
                      <a:pt x="2720" y="5570"/>
                    </a:cubicBezTo>
                    <a:cubicBezTo>
                      <a:pt x="2383" y="6110"/>
                      <a:pt x="2256" y="6745"/>
                      <a:pt x="2358" y="7375"/>
                    </a:cubicBezTo>
                    <a:lnTo>
                      <a:pt x="2358" y="7387"/>
                    </a:lnTo>
                    <a:lnTo>
                      <a:pt x="2358" y="7394"/>
                    </a:lnTo>
                    <a:cubicBezTo>
                      <a:pt x="2358" y="7483"/>
                      <a:pt x="2364" y="7572"/>
                      <a:pt x="2371" y="7654"/>
                    </a:cubicBezTo>
                    <a:cubicBezTo>
                      <a:pt x="2377" y="7832"/>
                      <a:pt x="2396" y="8004"/>
                      <a:pt x="2422" y="8175"/>
                    </a:cubicBezTo>
                    <a:cubicBezTo>
                      <a:pt x="2428" y="8213"/>
                      <a:pt x="2441" y="8252"/>
                      <a:pt x="2447" y="8296"/>
                    </a:cubicBezTo>
                    <a:cubicBezTo>
                      <a:pt x="2453" y="8379"/>
                      <a:pt x="2460" y="8455"/>
                      <a:pt x="2472" y="8538"/>
                    </a:cubicBezTo>
                    <a:cubicBezTo>
                      <a:pt x="2498" y="8747"/>
                      <a:pt x="2536" y="8963"/>
                      <a:pt x="2593" y="9173"/>
                    </a:cubicBezTo>
                    <a:cubicBezTo>
                      <a:pt x="2619" y="9281"/>
                      <a:pt x="2650" y="9383"/>
                      <a:pt x="2682" y="9484"/>
                    </a:cubicBezTo>
                    <a:cubicBezTo>
                      <a:pt x="2701" y="9567"/>
                      <a:pt x="2739" y="9643"/>
                      <a:pt x="2797" y="9707"/>
                    </a:cubicBezTo>
                    <a:cubicBezTo>
                      <a:pt x="2822" y="9732"/>
                      <a:pt x="2854" y="9751"/>
                      <a:pt x="2885" y="9764"/>
                    </a:cubicBezTo>
                    <a:cubicBezTo>
                      <a:pt x="2936" y="9955"/>
                      <a:pt x="2994" y="10139"/>
                      <a:pt x="3063" y="10317"/>
                    </a:cubicBezTo>
                    <a:cubicBezTo>
                      <a:pt x="3159" y="10546"/>
                      <a:pt x="3279" y="10768"/>
                      <a:pt x="3419" y="10978"/>
                    </a:cubicBezTo>
                    <a:cubicBezTo>
                      <a:pt x="3445" y="11029"/>
                      <a:pt x="3470" y="11079"/>
                      <a:pt x="3496" y="11137"/>
                    </a:cubicBezTo>
                    <a:cubicBezTo>
                      <a:pt x="3578" y="11283"/>
                      <a:pt x="3661" y="11429"/>
                      <a:pt x="3750" y="11569"/>
                    </a:cubicBezTo>
                    <a:cubicBezTo>
                      <a:pt x="3845" y="11702"/>
                      <a:pt x="3940" y="11836"/>
                      <a:pt x="4048" y="11963"/>
                    </a:cubicBezTo>
                    <a:cubicBezTo>
                      <a:pt x="4074" y="12001"/>
                      <a:pt x="4106" y="12039"/>
                      <a:pt x="4137" y="12071"/>
                    </a:cubicBezTo>
                    <a:cubicBezTo>
                      <a:pt x="4067" y="12122"/>
                      <a:pt x="4004" y="12185"/>
                      <a:pt x="3947" y="12249"/>
                    </a:cubicBezTo>
                    <a:cubicBezTo>
                      <a:pt x="3883" y="12319"/>
                      <a:pt x="3820" y="12382"/>
                      <a:pt x="3756" y="12446"/>
                    </a:cubicBezTo>
                    <a:cubicBezTo>
                      <a:pt x="3686" y="12516"/>
                      <a:pt x="3623" y="12579"/>
                      <a:pt x="3553" y="12643"/>
                    </a:cubicBezTo>
                    <a:lnTo>
                      <a:pt x="3464" y="12719"/>
                    </a:lnTo>
                    <a:cubicBezTo>
                      <a:pt x="3394" y="12671"/>
                      <a:pt x="3310" y="12644"/>
                      <a:pt x="3224" y="12644"/>
                    </a:cubicBezTo>
                    <a:cubicBezTo>
                      <a:pt x="3185" y="12644"/>
                      <a:pt x="3146" y="12650"/>
                      <a:pt x="3108" y="12662"/>
                    </a:cubicBezTo>
                    <a:cubicBezTo>
                      <a:pt x="3000" y="12706"/>
                      <a:pt x="2917" y="12808"/>
                      <a:pt x="2911" y="12929"/>
                    </a:cubicBezTo>
                    <a:cubicBezTo>
                      <a:pt x="2797" y="13011"/>
                      <a:pt x="2803" y="13170"/>
                      <a:pt x="2822" y="13297"/>
                    </a:cubicBezTo>
                    <a:cubicBezTo>
                      <a:pt x="2822" y="13304"/>
                      <a:pt x="2828" y="13310"/>
                      <a:pt x="2835" y="13323"/>
                    </a:cubicBezTo>
                    <a:lnTo>
                      <a:pt x="2758" y="13361"/>
                    </a:lnTo>
                    <a:lnTo>
                      <a:pt x="2466" y="13507"/>
                    </a:lnTo>
                    <a:lnTo>
                      <a:pt x="1875" y="13806"/>
                    </a:lnTo>
                    <a:cubicBezTo>
                      <a:pt x="1487" y="14003"/>
                      <a:pt x="1093" y="14200"/>
                      <a:pt x="699" y="14403"/>
                    </a:cubicBezTo>
                    <a:cubicBezTo>
                      <a:pt x="496" y="14505"/>
                      <a:pt x="293" y="14606"/>
                      <a:pt x="102" y="14721"/>
                    </a:cubicBezTo>
                    <a:cubicBezTo>
                      <a:pt x="96" y="14718"/>
                      <a:pt x="89" y="14716"/>
                      <a:pt x="84" y="14716"/>
                    </a:cubicBezTo>
                    <a:cubicBezTo>
                      <a:pt x="78" y="14716"/>
                      <a:pt x="73" y="14718"/>
                      <a:pt x="70" y="14721"/>
                    </a:cubicBezTo>
                    <a:lnTo>
                      <a:pt x="26" y="14746"/>
                    </a:lnTo>
                    <a:cubicBezTo>
                      <a:pt x="0" y="14765"/>
                      <a:pt x="19" y="14797"/>
                      <a:pt x="39" y="14797"/>
                    </a:cubicBezTo>
                    <a:cubicBezTo>
                      <a:pt x="45" y="14803"/>
                      <a:pt x="58" y="14803"/>
                      <a:pt x="64" y="14803"/>
                    </a:cubicBezTo>
                    <a:cubicBezTo>
                      <a:pt x="45" y="14854"/>
                      <a:pt x="32" y="14905"/>
                      <a:pt x="19" y="14950"/>
                    </a:cubicBezTo>
                    <a:cubicBezTo>
                      <a:pt x="9" y="14982"/>
                      <a:pt x="30" y="15010"/>
                      <a:pt x="56" y="15010"/>
                    </a:cubicBezTo>
                    <a:cubicBezTo>
                      <a:pt x="61" y="15010"/>
                      <a:pt x="65" y="15009"/>
                      <a:pt x="70" y="15007"/>
                    </a:cubicBezTo>
                    <a:cubicBezTo>
                      <a:pt x="534" y="14854"/>
                      <a:pt x="985" y="14676"/>
                      <a:pt x="1437" y="14498"/>
                    </a:cubicBezTo>
                    <a:cubicBezTo>
                      <a:pt x="1888" y="14320"/>
                      <a:pt x="2339" y="14130"/>
                      <a:pt x="2784" y="13926"/>
                    </a:cubicBezTo>
                    <a:cubicBezTo>
                      <a:pt x="3032" y="13818"/>
                      <a:pt x="3273" y="13704"/>
                      <a:pt x="3515" y="13583"/>
                    </a:cubicBezTo>
                    <a:lnTo>
                      <a:pt x="3515" y="13583"/>
                    </a:lnTo>
                    <a:cubicBezTo>
                      <a:pt x="3515" y="13628"/>
                      <a:pt x="3508" y="13666"/>
                      <a:pt x="3502" y="13710"/>
                    </a:cubicBezTo>
                    <a:cubicBezTo>
                      <a:pt x="3470" y="13780"/>
                      <a:pt x="3457" y="13857"/>
                      <a:pt x="3464" y="13939"/>
                    </a:cubicBezTo>
                    <a:cubicBezTo>
                      <a:pt x="3476" y="13996"/>
                      <a:pt x="3521" y="14047"/>
                      <a:pt x="3578" y="14066"/>
                    </a:cubicBezTo>
                    <a:cubicBezTo>
                      <a:pt x="3597" y="14072"/>
                      <a:pt x="3614" y="14074"/>
                      <a:pt x="3631" y="14074"/>
                    </a:cubicBezTo>
                    <a:cubicBezTo>
                      <a:pt x="3755" y="14074"/>
                      <a:pt x="3839" y="13944"/>
                      <a:pt x="3883" y="13837"/>
                    </a:cubicBezTo>
                    <a:cubicBezTo>
                      <a:pt x="3921" y="13723"/>
                      <a:pt x="3940" y="13596"/>
                      <a:pt x="3934" y="13475"/>
                    </a:cubicBezTo>
                    <a:cubicBezTo>
                      <a:pt x="4010" y="13456"/>
                      <a:pt x="4080" y="13431"/>
                      <a:pt x="4150" y="13405"/>
                    </a:cubicBezTo>
                    <a:cubicBezTo>
                      <a:pt x="4220" y="13380"/>
                      <a:pt x="4296" y="13348"/>
                      <a:pt x="4366" y="13323"/>
                    </a:cubicBezTo>
                    <a:cubicBezTo>
                      <a:pt x="4442" y="13297"/>
                      <a:pt x="4519" y="13272"/>
                      <a:pt x="4589" y="13253"/>
                    </a:cubicBezTo>
                    <a:cubicBezTo>
                      <a:pt x="4665" y="13234"/>
                      <a:pt x="4735" y="13208"/>
                      <a:pt x="4798" y="13177"/>
                    </a:cubicBezTo>
                    <a:cubicBezTo>
                      <a:pt x="4805" y="13196"/>
                      <a:pt x="4811" y="13215"/>
                      <a:pt x="4817" y="13234"/>
                    </a:cubicBezTo>
                    <a:cubicBezTo>
                      <a:pt x="4875" y="13418"/>
                      <a:pt x="4925" y="13609"/>
                      <a:pt x="4976" y="13793"/>
                    </a:cubicBezTo>
                    <a:cubicBezTo>
                      <a:pt x="5002" y="13895"/>
                      <a:pt x="5021" y="13990"/>
                      <a:pt x="5040" y="14092"/>
                    </a:cubicBezTo>
                    <a:cubicBezTo>
                      <a:pt x="5052" y="14123"/>
                      <a:pt x="5059" y="14162"/>
                      <a:pt x="5065" y="14200"/>
                    </a:cubicBezTo>
                    <a:lnTo>
                      <a:pt x="5065" y="14365"/>
                    </a:lnTo>
                    <a:cubicBezTo>
                      <a:pt x="5072" y="14536"/>
                      <a:pt x="5078" y="14702"/>
                      <a:pt x="5091" y="14873"/>
                    </a:cubicBezTo>
                    <a:cubicBezTo>
                      <a:pt x="5110" y="15210"/>
                      <a:pt x="5154" y="15553"/>
                      <a:pt x="5205" y="15890"/>
                    </a:cubicBezTo>
                    <a:cubicBezTo>
                      <a:pt x="5249" y="16227"/>
                      <a:pt x="5313" y="16551"/>
                      <a:pt x="5377" y="16881"/>
                    </a:cubicBezTo>
                    <a:cubicBezTo>
                      <a:pt x="5446" y="17199"/>
                      <a:pt x="5504" y="17523"/>
                      <a:pt x="5599" y="17835"/>
                    </a:cubicBezTo>
                    <a:cubicBezTo>
                      <a:pt x="5637" y="17987"/>
                      <a:pt x="5720" y="18127"/>
                      <a:pt x="5840" y="18229"/>
                    </a:cubicBezTo>
                    <a:cubicBezTo>
                      <a:pt x="5916" y="18291"/>
                      <a:pt x="6013" y="18325"/>
                      <a:pt x="6110" y="18325"/>
                    </a:cubicBezTo>
                    <a:cubicBezTo>
                      <a:pt x="6152" y="18325"/>
                      <a:pt x="6194" y="18318"/>
                      <a:pt x="6234" y="18305"/>
                    </a:cubicBezTo>
                    <a:lnTo>
                      <a:pt x="6241" y="18305"/>
                    </a:lnTo>
                    <a:cubicBezTo>
                      <a:pt x="6285" y="18381"/>
                      <a:pt x="6362" y="18438"/>
                      <a:pt x="6451" y="18451"/>
                    </a:cubicBezTo>
                    <a:cubicBezTo>
                      <a:pt x="6546" y="18451"/>
                      <a:pt x="6628" y="18394"/>
                      <a:pt x="6654" y="18305"/>
                    </a:cubicBezTo>
                    <a:cubicBezTo>
                      <a:pt x="6692" y="18197"/>
                      <a:pt x="6717" y="18089"/>
                      <a:pt x="6736" y="17974"/>
                    </a:cubicBezTo>
                    <a:cubicBezTo>
                      <a:pt x="6749" y="17879"/>
                      <a:pt x="6762" y="17777"/>
                      <a:pt x="6775" y="17682"/>
                    </a:cubicBezTo>
                    <a:lnTo>
                      <a:pt x="6775" y="17688"/>
                    </a:lnTo>
                    <a:cubicBezTo>
                      <a:pt x="6838" y="17803"/>
                      <a:pt x="6908" y="17917"/>
                      <a:pt x="6978" y="18025"/>
                    </a:cubicBezTo>
                    <a:cubicBezTo>
                      <a:pt x="7034" y="18126"/>
                      <a:pt x="7089" y="18236"/>
                      <a:pt x="7201" y="18236"/>
                    </a:cubicBezTo>
                    <a:cubicBezTo>
                      <a:pt x="7216" y="18236"/>
                      <a:pt x="7233" y="18233"/>
                      <a:pt x="7251" y="18229"/>
                    </a:cubicBezTo>
                    <a:cubicBezTo>
                      <a:pt x="7397" y="18197"/>
                      <a:pt x="7442" y="18063"/>
                      <a:pt x="7474" y="17949"/>
                    </a:cubicBezTo>
                    <a:cubicBezTo>
                      <a:pt x="7512" y="17803"/>
                      <a:pt x="7544" y="17657"/>
                      <a:pt x="7575" y="17511"/>
                    </a:cubicBezTo>
                    <a:cubicBezTo>
                      <a:pt x="7690" y="16913"/>
                      <a:pt x="7715" y="16303"/>
                      <a:pt x="7645" y="15699"/>
                    </a:cubicBezTo>
                    <a:cubicBezTo>
                      <a:pt x="7626" y="15528"/>
                      <a:pt x="7601" y="15356"/>
                      <a:pt x="7569" y="15191"/>
                    </a:cubicBezTo>
                    <a:cubicBezTo>
                      <a:pt x="7544" y="15064"/>
                      <a:pt x="7512" y="14937"/>
                      <a:pt x="7467" y="14816"/>
                    </a:cubicBezTo>
                    <a:cubicBezTo>
                      <a:pt x="7436" y="14594"/>
                      <a:pt x="7397" y="14371"/>
                      <a:pt x="7359" y="14149"/>
                    </a:cubicBezTo>
                    <a:cubicBezTo>
                      <a:pt x="7308" y="13812"/>
                      <a:pt x="7226" y="13482"/>
                      <a:pt x="7124" y="13164"/>
                    </a:cubicBezTo>
                    <a:cubicBezTo>
                      <a:pt x="7067" y="12986"/>
                      <a:pt x="6991" y="12814"/>
                      <a:pt x="6908" y="12649"/>
                    </a:cubicBezTo>
                    <a:lnTo>
                      <a:pt x="6895" y="12630"/>
                    </a:lnTo>
                    <a:lnTo>
                      <a:pt x="6927" y="12624"/>
                    </a:lnTo>
                    <a:lnTo>
                      <a:pt x="6991" y="12605"/>
                    </a:lnTo>
                    <a:lnTo>
                      <a:pt x="7016" y="12598"/>
                    </a:lnTo>
                    <a:lnTo>
                      <a:pt x="7035" y="12598"/>
                    </a:lnTo>
                    <a:cubicBezTo>
                      <a:pt x="7061" y="12598"/>
                      <a:pt x="7086" y="12592"/>
                      <a:pt x="7118" y="12586"/>
                    </a:cubicBezTo>
                    <a:lnTo>
                      <a:pt x="7162" y="12579"/>
                    </a:lnTo>
                    <a:cubicBezTo>
                      <a:pt x="7169" y="12617"/>
                      <a:pt x="7175" y="12655"/>
                      <a:pt x="7181" y="12694"/>
                    </a:cubicBezTo>
                    <a:cubicBezTo>
                      <a:pt x="7194" y="12789"/>
                      <a:pt x="7219" y="12884"/>
                      <a:pt x="7245" y="12980"/>
                    </a:cubicBezTo>
                    <a:cubicBezTo>
                      <a:pt x="7258" y="13049"/>
                      <a:pt x="7302" y="13113"/>
                      <a:pt x="7359" y="13157"/>
                    </a:cubicBezTo>
                    <a:cubicBezTo>
                      <a:pt x="7383" y="13169"/>
                      <a:pt x="7408" y="13175"/>
                      <a:pt x="7434" y="13175"/>
                    </a:cubicBezTo>
                    <a:cubicBezTo>
                      <a:pt x="7478" y="13175"/>
                      <a:pt x="7522" y="13158"/>
                      <a:pt x="7550" y="13126"/>
                    </a:cubicBezTo>
                    <a:cubicBezTo>
                      <a:pt x="7607" y="13056"/>
                      <a:pt x="7626" y="12973"/>
                      <a:pt x="7613" y="12884"/>
                    </a:cubicBezTo>
                    <a:cubicBezTo>
                      <a:pt x="7607" y="12789"/>
                      <a:pt x="7601" y="12694"/>
                      <a:pt x="7582" y="12598"/>
                    </a:cubicBezTo>
                    <a:cubicBezTo>
                      <a:pt x="7575" y="12560"/>
                      <a:pt x="7569" y="12528"/>
                      <a:pt x="7556" y="12490"/>
                    </a:cubicBezTo>
                    <a:cubicBezTo>
                      <a:pt x="7613" y="12478"/>
                      <a:pt x="7677" y="12465"/>
                      <a:pt x="7734" y="12446"/>
                    </a:cubicBezTo>
                    <a:cubicBezTo>
                      <a:pt x="8147" y="12414"/>
                      <a:pt x="8554" y="12344"/>
                      <a:pt x="8954" y="12223"/>
                    </a:cubicBezTo>
                    <a:cubicBezTo>
                      <a:pt x="9177" y="12160"/>
                      <a:pt x="9399" y="12084"/>
                      <a:pt x="9615" y="11995"/>
                    </a:cubicBezTo>
                    <a:cubicBezTo>
                      <a:pt x="9723" y="11950"/>
                      <a:pt x="9831" y="11906"/>
                      <a:pt x="9933" y="11861"/>
                    </a:cubicBezTo>
                    <a:cubicBezTo>
                      <a:pt x="10022" y="11829"/>
                      <a:pt x="10105" y="11778"/>
                      <a:pt x="10168" y="11709"/>
                    </a:cubicBezTo>
                    <a:cubicBezTo>
                      <a:pt x="10225" y="11626"/>
                      <a:pt x="10206" y="11518"/>
                      <a:pt x="10130" y="11461"/>
                    </a:cubicBezTo>
                    <a:cubicBezTo>
                      <a:pt x="10082" y="11431"/>
                      <a:pt x="10026" y="11416"/>
                      <a:pt x="9970" y="11416"/>
                    </a:cubicBezTo>
                    <a:cubicBezTo>
                      <a:pt x="9909" y="11416"/>
                      <a:pt x="9847" y="11434"/>
                      <a:pt x="9793" y="11467"/>
                    </a:cubicBezTo>
                    <a:cubicBezTo>
                      <a:pt x="9793" y="11473"/>
                      <a:pt x="9787" y="11473"/>
                      <a:pt x="9787" y="11480"/>
                    </a:cubicBezTo>
                    <a:lnTo>
                      <a:pt x="9679" y="11499"/>
                    </a:lnTo>
                    <a:cubicBezTo>
                      <a:pt x="9577" y="11524"/>
                      <a:pt x="9475" y="11543"/>
                      <a:pt x="9380" y="11569"/>
                    </a:cubicBezTo>
                    <a:cubicBezTo>
                      <a:pt x="9183" y="11620"/>
                      <a:pt x="8986" y="11670"/>
                      <a:pt x="8795" y="11728"/>
                    </a:cubicBezTo>
                    <a:cubicBezTo>
                      <a:pt x="8624" y="11778"/>
                      <a:pt x="8459" y="11836"/>
                      <a:pt x="8293" y="11893"/>
                    </a:cubicBezTo>
                    <a:cubicBezTo>
                      <a:pt x="8325" y="11848"/>
                      <a:pt x="8325" y="11785"/>
                      <a:pt x="8287" y="11734"/>
                    </a:cubicBezTo>
                    <a:cubicBezTo>
                      <a:pt x="8287" y="11728"/>
                      <a:pt x="8287" y="11715"/>
                      <a:pt x="8281" y="11709"/>
                    </a:cubicBezTo>
                    <a:cubicBezTo>
                      <a:pt x="8243" y="11632"/>
                      <a:pt x="8179" y="11575"/>
                      <a:pt x="8109" y="11537"/>
                    </a:cubicBezTo>
                    <a:cubicBezTo>
                      <a:pt x="8081" y="11531"/>
                      <a:pt x="8052" y="11527"/>
                      <a:pt x="8024" y="11527"/>
                    </a:cubicBezTo>
                    <a:cubicBezTo>
                      <a:pt x="7996" y="11527"/>
                      <a:pt x="7969" y="11531"/>
                      <a:pt x="7944" y="11537"/>
                    </a:cubicBezTo>
                    <a:cubicBezTo>
                      <a:pt x="7925" y="11531"/>
                      <a:pt x="7906" y="11524"/>
                      <a:pt x="7887" y="11518"/>
                    </a:cubicBezTo>
                    <a:cubicBezTo>
                      <a:pt x="7842" y="11499"/>
                      <a:pt x="7798" y="11493"/>
                      <a:pt x="7747" y="11486"/>
                    </a:cubicBezTo>
                    <a:cubicBezTo>
                      <a:pt x="7730" y="11484"/>
                      <a:pt x="7714" y="11482"/>
                      <a:pt x="7697" y="11482"/>
                    </a:cubicBezTo>
                    <a:cubicBezTo>
                      <a:pt x="7629" y="11482"/>
                      <a:pt x="7560" y="11503"/>
                      <a:pt x="7499" y="11543"/>
                    </a:cubicBezTo>
                    <a:cubicBezTo>
                      <a:pt x="7442" y="11588"/>
                      <a:pt x="7397" y="11651"/>
                      <a:pt x="7378" y="11721"/>
                    </a:cubicBezTo>
                    <a:cubicBezTo>
                      <a:pt x="7366" y="11753"/>
                      <a:pt x="7359" y="11785"/>
                      <a:pt x="7353" y="11810"/>
                    </a:cubicBezTo>
                    <a:lnTo>
                      <a:pt x="7347" y="11798"/>
                    </a:lnTo>
                    <a:cubicBezTo>
                      <a:pt x="7334" y="11753"/>
                      <a:pt x="7315" y="11709"/>
                      <a:pt x="7302" y="11664"/>
                    </a:cubicBezTo>
                    <a:cubicBezTo>
                      <a:pt x="7296" y="11626"/>
                      <a:pt x="7277" y="11588"/>
                      <a:pt x="7258" y="11550"/>
                    </a:cubicBezTo>
                    <a:cubicBezTo>
                      <a:pt x="7544" y="11105"/>
                      <a:pt x="7760" y="10622"/>
                      <a:pt x="7899" y="10107"/>
                    </a:cubicBezTo>
                    <a:cubicBezTo>
                      <a:pt x="7938" y="9974"/>
                      <a:pt x="7982" y="9834"/>
                      <a:pt x="8014" y="9700"/>
                    </a:cubicBezTo>
                    <a:cubicBezTo>
                      <a:pt x="8052" y="9561"/>
                      <a:pt x="8077" y="9421"/>
                      <a:pt x="8090" y="9281"/>
                    </a:cubicBezTo>
                    <a:cubicBezTo>
                      <a:pt x="8090" y="9253"/>
                      <a:pt x="8071" y="9235"/>
                      <a:pt x="8049" y="9235"/>
                    </a:cubicBezTo>
                    <a:cubicBezTo>
                      <a:pt x="8046" y="9235"/>
                      <a:pt x="8043" y="9236"/>
                      <a:pt x="8039" y="9237"/>
                    </a:cubicBezTo>
                    <a:cubicBezTo>
                      <a:pt x="8147" y="8925"/>
                      <a:pt x="8204" y="8607"/>
                      <a:pt x="8224" y="8283"/>
                    </a:cubicBezTo>
                    <a:cubicBezTo>
                      <a:pt x="8224" y="8163"/>
                      <a:pt x="8217" y="8048"/>
                      <a:pt x="8198" y="7934"/>
                    </a:cubicBezTo>
                    <a:cubicBezTo>
                      <a:pt x="8192" y="7832"/>
                      <a:pt x="8166" y="7737"/>
                      <a:pt x="8122" y="7648"/>
                    </a:cubicBezTo>
                    <a:cubicBezTo>
                      <a:pt x="8179" y="7495"/>
                      <a:pt x="8217" y="7336"/>
                      <a:pt x="8224" y="7171"/>
                    </a:cubicBezTo>
                    <a:cubicBezTo>
                      <a:pt x="8236" y="7063"/>
                      <a:pt x="8236" y="6955"/>
                      <a:pt x="8224" y="6847"/>
                    </a:cubicBezTo>
                    <a:cubicBezTo>
                      <a:pt x="8312" y="6409"/>
                      <a:pt x="8211" y="5938"/>
                      <a:pt x="8033" y="5544"/>
                    </a:cubicBezTo>
                    <a:cubicBezTo>
                      <a:pt x="7830" y="5119"/>
                      <a:pt x="7518" y="4756"/>
                      <a:pt x="7130" y="4502"/>
                    </a:cubicBezTo>
                    <a:cubicBezTo>
                      <a:pt x="7003" y="4420"/>
                      <a:pt x="6870" y="4343"/>
                      <a:pt x="6736" y="4286"/>
                    </a:cubicBezTo>
                    <a:cubicBezTo>
                      <a:pt x="6749" y="4267"/>
                      <a:pt x="6762" y="4242"/>
                      <a:pt x="6768" y="4223"/>
                    </a:cubicBezTo>
                    <a:cubicBezTo>
                      <a:pt x="6794" y="4178"/>
                      <a:pt x="6806" y="4127"/>
                      <a:pt x="6819" y="4076"/>
                    </a:cubicBezTo>
                    <a:cubicBezTo>
                      <a:pt x="6876" y="3987"/>
                      <a:pt x="6914" y="3892"/>
                      <a:pt x="6940" y="3790"/>
                    </a:cubicBezTo>
                    <a:cubicBezTo>
                      <a:pt x="7054" y="3651"/>
                      <a:pt x="7124" y="3485"/>
                      <a:pt x="7143" y="3308"/>
                    </a:cubicBezTo>
                    <a:cubicBezTo>
                      <a:pt x="7150" y="3308"/>
                      <a:pt x="7162" y="3301"/>
                      <a:pt x="7162" y="3295"/>
                    </a:cubicBezTo>
                    <a:cubicBezTo>
                      <a:pt x="7226" y="3123"/>
                      <a:pt x="7264" y="2945"/>
                      <a:pt x="7264" y="2761"/>
                    </a:cubicBezTo>
                    <a:cubicBezTo>
                      <a:pt x="7404" y="2755"/>
                      <a:pt x="7544" y="2729"/>
                      <a:pt x="7683" y="2697"/>
                    </a:cubicBezTo>
                    <a:cubicBezTo>
                      <a:pt x="7753" y="2678"/>
                      <a:pt x="7823" y="2659"/>
                      <a:pt x="7893" y="2634"/>
                    </a:cubicBezTo>
                    <a:cubicBezTo>
                      <a:pt x="7963" y="2615"/>
                      <a:pt x="8033" y="2583"/>
                      <a:pt x="8090" y="2539"/>
                    </a:cubicBezTo>
                    <a:cubicBezTo>
                      <a:pt x="8096" y="2526"/>
                      <a:pt x="8096" y="2513"/>
                      <a:pt x="8096" y="2500"/>
                    </a:cubicBezTo>
                    <a:cubicBezTo>
                      <a:pt x="8166" y="2500"/>
                      <a:pt x="8255" y="2450"/>
                      <a:pt x="8211" y="2367"/>
                    </a:cubicBezTo>
                    <a:cubicBezTo>
                      <a:pt x="8179" y="2323"/>
                      <a:pt x="8141" y="2291"/>
                      <a:pt x="8090" y="2265"/>
                    </a:cubicBezTo>
                    <a:cubicBezTo>
                      <a:pt x="8039" y="2221"/>
                      <a:pt x="7982" y="2183"/>
                      <a:pt x="7925" y="2151"/>
                    </a:cubicBezTo>
                    <a:cubicBezTo>
                      <a:pt x="7702" y="2011"/>
                      <a:pt x="7467" y="1897"/>
                      <a:pt x="7226" y="1801"/>
                    </a:cubicBezTo>
                    <a:cubicBezTo>
                      <a:pt x="7134" y="1750"/>
                      <a:pt x="7033" y="1724"/>
                      <a:pt x="6934" y="1724"/>
                    </a:cubicBezTo>
                    <a:cubicBezTo>
                      <a:pt x="6923" y="1724"/>
                      <a:pt x="6913" y="1725"/>
                      <a:pt x="6902" y="1725"/>
                    </a:cubicBezTo>
                    <a:cubicBezTo>
                      <a:pt x="6902" y="1725"/>
                      <a:pt x="6902" y="1719"/>
                      <a:pt x="6902" y="1719"/>
                    </a:cubicBezTo>
                    <a:cubicBezTo>
                      <a:pt x="6832" y="1554"/>
                      <a:pt x="6749" y="1388"/>
                      <a:pt x="6654" y="1236"/>
                    </a:cubicBezTo>
                    <a:cubicBezTo>
                      <a:pt x="6609" y="1166"/>
                      <a:pt x="6559" y="1090"/>
                      <a:pt x="6508" y="1020"/>
                    </a:cubicBezTo>
                    <a:cubicBezTo>
                      <a:pt x="6457" y="944"/>
                      <a:pt x="6400" y="874"/>
                      <a:pt x="6336" y="816"/>
                    </a:cubicBezTo>
                    <a:cubicBezTo>
                      <a:pt x="6327" y="810"/>
                      <a:pt x="6317" y="807"/>
                      <a:pt x="6308" y="807"/>
                    </a:cubicBezTo>
                    <a:cubicBezTo>
                      <a:pt x="6298" y="807"/>
                      <a:pt x="6288" y="810"/>
                      <a:pt x="6279" y="816"/>
                    </a:cubicBezTo>
                    <a:cubicBezTo>
                      <a:pt x="6285" y="804"/>
                      <a:pt x="6285" y="791"/>
                      <a:pt x="6279" y="778"/>
                    </a:cubicBezTo>
                    <a:cubicBezTo>
                      <a:pt x="6273" y="753"/>
                      <a:pt x="6260" y="727"/>
                      <a:pt x="6241" y="708"/>
                    </a:cubicBezTo>
                    <a:cubicBezTo>
                      <a:pt x="6215" y="683"/>
                      <a:pt x="6196" y="664"/>
                      <a:pt x="6171" y="651"/>
                    </a:cubicBezTo>
                    <a:cubicBezTo>
                      <a:pt x="6133" y="613"/>
                      <a:pt x="6082" y="581"/>
                      <a:pt x="6037" y="550"/>
                    </a:cubicBezTo>
                    <a:cubicBezTo>
                      <a:pt x="5987" y="524"/>
                      <a:pt x="5942" y="492"/>
                      <a:pt x="5891" y="473"/>
                    </a:cubicBezTo>
                    <a:cubicBezTo>
                      <a:pt x="5840" y="442"/>
                      <a:pt x="5783" y="429"/>
                      <a:pt x="5726" y="422"/>
                    </a:cubicBezTo>
                    <a:cubicBezTo>
                      <a:pt x="5707" y="403"/>
                      <a:pt x="5682" y="378"/>
                      <a:pt x="5663" y="353"/>
                    </a:cubicBezTo>
                    <a:cubicBezTo>
                      <a:pt x="5555" y="238"/>
                      <a:pt x="5434" y="149"/>
                      <a:pt x="5294" y="92"/>
                    </a:cubicBezTo>
                    <a:cubicBezTo>
                      <a:pt x="5290" y="90"/>
                      <a:pt x="5287" y="89"/>
                      <a:pt x="5283" y="89"/>
                    </a:cubicBezTo>
                    <a:cubicBezTo>
                      <a:pt x="5265" y="89"/>
                      <a:pt x="5250" y="113"/>
                      <a:pt x="5263" y="126"/>
                    </a:cubicBezTo>
                    <a:lnTo>
                      <a:pt x="5263" y="126"/>
                    </a:lnTo>
                    <a:lnTo>
                      <a:pt x="5237" y="111"/>
                    </a:lnTo>
                    <a:cubicBezTo>
                      <a:pt x="5154" y="67"/>
                      <a:pt x="5065" y="35"/>
                      <a:pt x="4970" y="16"/>
                    </a:cubicBezTo>
                    <a:cubicBezTo>
                      <a:pt x="4936" y="6"/>
                      <a:pt x="4901" y="1"/>
                      <a:pt x="48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39"/>
              <p:cNvSpPr/>
              <p:nvPr/>
            </p:nvSpPr>
            <p:spPr>
              <a:xfrm>
                <a:off x="74124" y="2352597"/>
                <a:ext cx="20399" cy="59423"/>
              </a:xfrm>
              <a:custGeom>
                <a:rect b="b" l="l" r="r" t="t"/>
                <a:pathLst>
                  <a:path extrusionOk="0" h="335" w="115">
                    <a:moveTo>
                      <a:pt x="82" y="1"/>
                    </a:moveTo>
                    <a:cubicBezTo>
                      <a:pt x="71" y="1"/>
                      <a:pt x="58" y="12"/>
                      <a:pt x="58" y="28"/>
                    </a:cubicBezTo>
                    <a:cubicBezTo>
                      <a:pt x="45" y="73"/>
                      <a:pt x="32" y="123"/>
                      <a:pt x="19" y="174"/>
                    </a:cubicBezTo>
                    <a:cubicBezTo>
                      <a:pt x="7" y="219"/>
                      <a:pt x="0" y="270"/>
                      <a:pt x="7" y="320"/>
                    </a:cubicBezTo>
                    <a:cubicBezTo>
                      <a:pt x="7" y="330"/>
                      <a:pt x="13" y="335"/>
                      <a:pt x="20" y="335"/>
                    </a:cubicBezTo>
                    <a:cubicBezTo>
                      <a:pt x="27" y="335"/>
                      <a:pt x="35" y="330"/>
                      <a:pt x="39" y="320"/>
                    </a:cubicBezTo>
                    <a:cubicBezTo>
                      <a:pt x="58" y="276"/>
                      <a:pt x="77" y="225"/>
                      <a:pt x="89" y="174"/>
                    </a:cubicBezTo>
                    <a:lnTo>
                      <a:pt x="115" y="28"/>
                    </a:lnTo>
                    <a:cubicBezTo>
                      <a:pt x="115" y="15"/>
                      <a:pt x="108" y="3"/>
                      <a:pt x="89" y="3"/>
                    </a:cubicBezTo>
                    <a:cubicBezTo>
                      <a:pt x="87" y="1"/>
                      <a:pt x="85" y="1"/>
                      <a:pt x="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39"/>
              <p:cNvSpPr/>
              <p:nvPr/>
            </p:nvSpPr>
            <p:spPr>
              <a:xfrm>
                <a:off x="42551" y="2267987"/>
                <a:ext cx="71130" cy="143148"/>
              </a:xfrm>
              <a:custGeom>
                <a:rect b="b" l="l" r="r" t="t"/>
                <a:pathLst>
                  <a:path extrusionOk="0" h="807" w="401">
                    <a:moveTo>
                      <a:pt x="359" y="0"/>
                    </a:moveTo>
                    <a:cubicBezTo>
                      <a:pt x="351" y="0"/>
                      <a:pt x="344" y="3"/>
                      <a:pt x="337" y="9"/>
                    </a:cubicBezTo>
                    <a:cubicBezTo>
                      <a:pt x="236" y="105"/>
                      <a:pt x="159" y="225"/>
                      <a:pt x="102" y="353"/>
                    </a:cubicBezTo>
                    <a:cubicBezTo>
                      <a:pt x="70" y="416"/>
                      <a:pt x="51" y="480"/>
                      <a:pt x="32" y="550"/>
                    </a:cubicBezTo>
                    <a:cubicBezTo>
                      <a:pt x="13" y="613"/>
                      <a:pt x="0" y="689"/>
                      <a:pt x="7" y="759"/>
                    </a:cubicBezTo>
                    <a:cubicBezTo>
                      <a:pt x="10" y="791"/>
                      <a:pt x="34" y="807"/>
                      <a:pt x="58" y="807"/>
                    </a:cubicBezTo>
                    <a:cubicBezTo>
                      <a:pt x="82" y="807"/>
                      <a:pt x="105" y="791"/>
                      <a:pt x="109" y="759"/>
                    </a:cubicBezTo>
                    <a:cubicBezTo>
                      <a:pt x="128" y="696"/>
                      <a:pt x="128" y="632"/>
                      <a:pt x="140" y="569"/>
                    </a:cubicBezTo>
                    <a:cubicBezTo>
                      <a:pt x="153" y="505"/>
                      <a:pt x="172" y="441"/>
                      <a:pt x="197" y="384"/>
                    </a:cubicBezTo>
                    <a:cubicBezTo>
                      <a:pt x="242" y="264"/>
                      <a:pt x="306" y="149"/>
                      <a:pt x="382" y="47"/>
                    </a:cubicBezTo>
                    <a:cubicBezTo>
                      <a:pt x="401" y="24"/>
                      <a:pt x="381" y="0"/>
                      <a:pt x="3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39"/>
              <p:cNvSpPr/>
              <p:nvPr/>
            </p:nvSpPr>
            <p:spPr>
              <a:xfrm>
                <a:off x="707013" y="2106747"/>
                <a:ext cx="94367" cy="84434"/>
              </a:xfrm>
              <a:custGeom>
                <a:rect b="b" l="l" r="r" t="t"/>
                <a:pathLst>
                  <a:path extrusionOk="0" h="476" w="532">
                    <a:moveTo>
                      <a:pt x="48" y="1"/>
                    </a:moveTo>
                    <a:cubicBezTo>
                      <a:pt x="22" y="1"/>
                      <a:pt x="1" y="32"/>
                      <a:pt x="23" y="54"/>
                    </a:cubicBezTo>
                    <a:cubicBezTo>
                      <a:pt x="55" y="86"/>
                      <a:pt x="86" y="118"/>
                      <a:pt x="118" y="156"/>
                    </a:cubicBezTo>
                    <a:cubicBezTo>
                      <a:pt x="150" y="188"/>
                      <a:pt x="182" y="219"/>
                      <a:pt x="214" y="251"/>
                    </a:cubicBezTo>
                    <a:cubicBezTo>
                      <a:pt x="252" y="289"/>
                      <a:pt x="277" y="315"/>
                      <a:pt x="315" y="353"/>
                    </a:cubicBezTo>
                    <a:lnTo>
                      <a:pt x="360" y="404"/>
                    </a:lnTo>
                    <a:cubicBezTo>
                      <a:pt x="379" y="423"/>
                      <a:pt x="398" y="442"/>
                      <a:pt x="417" y="461"/>
                    </a:cubicBezTo>
                    <a:cubicBezTo>
                      <a:pt x="430" y="470"/>
                      <a:pt x="444" y="475"/>
                      <a:pt x="458" y="475"/>
                    </a:cubicBezTo>
                    <a:cubicBezTo>
                      <a:pt x="472" y="475"/>
                      <a:pt x="487" y="470"/>
                      <a:pt x="499" y="461"/>
                    </a:cubicBezTo>
                    <a:cubicBezTo>
                      <a:pt x="525" y="442"/>
                      <a:pt x="531" y="410"/>
                      <a:pt x="519" y="385"/>
                    </a:cubicBezTo>
                    <a:cubicBezTo>
                      <a:pt x="487" y="340"/>
                      <a:pt x="449" y="296"/>
                      <a:pt x="411" y="264"/>
                    </a:cubicBezTo>
                    <a:cubicBezTo>
                      <a:pt x="372" y="232"/>
                      <a:pt x="341" y="194"/>
                      <a:pt x="302" y="162"/>
                    </a:cubicBezTo>
                    <a:cubicBezTo>
                      <a:pt x="226" y="105"/>
                      <a:pt x="150" y="54"/>
                      <a:pt x="61" y="3"/>
                    </a:cubicBezTo>
                    <a:cubicBezTo>
                      <a:pt x="57" y="2"/>
                      <a:pt x="52" y="1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39"/>
              <p:cNvSpPr/>
              <p:nvPr/>
            </p:nvSpPr>
            <p:spPr>
              <a:xfrm>
                <a:off x="703111" y="1974066"/>
                <a:ext cx="25011" cy="36186"/>
              </a:xfrm>
              <a:custGeom>
                <a:rect b="b" l="l" r="r" t="t"/>
                <a:pathLst>
                  <a:path extrusionOk="0" h="204" w="141">
                    <a:moveTo>
                      <a:pt x="34" y="1"/>
                    </a:moveTo>
                    <a:cubicBezTo>
                      <a:pt x="29" y="1"/>
                      <a:pt x="24" y="3"/>
                      <a:pt x="19" y="8"/>
                    </a:cubicBezTo>
                    <a:cubicBezTo>
                      <a:pt x="0" y="14"/>
                      <a:pt x="0" y="33"/>
                      <a:pt x="13" y="46"/>
                    </a:cubicBezTo>
                    <a:cubicBezTo>
                      <a:pt x="19" y="59"/>
                      <a:pt x="32" y="71"/>
                      <a:pt x="45" y="84"/>
                    </a:cubicBezTo>
                    <a:lnTo>
                      <a:pt x="51" y="90"/>
                    </a:lnTo>
                    <a:cubicBezTo>
                      <a:pt x="51" y="97"/>
                      <a:pt x="58" y="103"/>
                      <a:pt x="58" y="116"/>
                    </a:cubicBezTo>
                    <a:cubicBezTo>
                      <a:pt x="64" y="122"/>
                      <a:pt x="70" y="141"/>
                      <a:pt x="77" y="154"/>
                    </a:cubicBezTo>
                    <a:cubicBezTo>
                      <a:pt x="83" y="167"/>
                      <a:pt x="77" y="160"/>
                      <a:pt x="77" y="167"/>
                    </a:cubicBezTo>
                    <a:cubicBezTo>
                      <a:pt x="83" y="179"/>
                      <a:pt x="83" y="186"/>
                      <a:pt x="89" y="192"/>
                    </a:cubicBezTo>
                    <a:lnTo>
                      <a:pt x="102" y="198"/>
                    </a:lnTo>
                    <a:cubicBezTo>
                      <a:pt x="105" y="202"/>
                      <a:pt x="110" y="203"/>
                      <a:pt x="115" y="203"/>
                    </a:cubicBezTo>
                    <a:cubicBezTo>
                      <a:pt x="120" y="203"/>
                      <a:pt x="124" y="202"/>
                      <a:pt x="127" y="198"/>
                    </a:cubicBezTo>
                    <a:cubicBezTo>
                      <a:pt x="134" y="186"/>
                      <a:pt x="140" y="173"/>
                      <a:pt x="140" y="160"/>
                    </a:cubicBezTo>
                    <a:cubicBezTo>
                      <a:pt x="140" y="154"/>
                      <a:pt x="140" y="148"/>
                      <a:pt x="134" y="141"/>
                    </a:cubicBezTo>
                    <a:cubicBezTo>
                      <a:pt x="127" y="122"/>
                      <a:pt x="121" y="109"/>
                      <a:pt x="115" y="90"/>
                    </a:cubicBezTo>
                    <a:cubicBezTo>
                      <a:pt x="102" y="65"/>
                      <a:pt x="83" y="33"/>
                      <a:pt x="58" y="14"/>
                    </a:cubicBezTo>
                    <a:cubicBezTo>
                      <a:pt x="50" y="6"/>
                      <a:pt x="42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39"/>
              <p:cNvSpPr/>
              <p:nvPr/>
            </p:nvSpPr>
            <p:spPr>
              <a:xfrm>
                <a:off x="797831" y="1663118"/>
                <a:ext cx="26075" cy="15964"/>
              </a:xfrm>
              <a:custGeom>
                <a:rect b="b" l="l" r="r" t="t"/>
                <a:pathLst>
                  <a:path extrusionOk="0" h="90" w="147">
                    <a:moveTo>
                      <a:pt x="32" y="0"/>
                    </a:moveTo>
                    <a:cubicBezTo>
                      <a:pt x="19" y="0"/>
                      <a:pt x="13" y="7"/>
                      <a:pt x="7" y="20"/>
                    </a:cubicBezTo>
                    <a:cubicBezTo>
                      <a:pt x="0" y="32"/>
                      <a:pt x="7" y="45"/>
                      <a:pt x="19" y="51"/>
                    </a:cubicBezTo>
                    <a:cubicBezTo>
                      <a:pt x="32" y="64"/>
                      <a:pt x="45" y="70"/>
                      <a:pt x="64" y="83"/>
                    </a:cubicBezTo>
                    <a:lnTo>
                      <a:pt x="70" y="89"/>
                    </a:lnTo>
                    <a:lnTo>
                      <a:pt x="134" y="89"/>
                    </a:lnTo>
                    <a:cubicBezTo>
                      <a:pt x="140" y="83"/>
                      <a:pt x="140" y="77"/>
                      <a:pt x="146" y="70"/>
                    </a:cubicBezTo>
                    <a:cubicBezTo>
                      <a:pt x="146" y="64"/>
                      <a:pt x="146" y="64"/>
                      <a:pt x="146" y="58"/>
                    </a:cubicBezTo>
                    <a:cubicBezTo>
                      <a:pt x="146" y="45"/>
                      <a:pt x="140" y="39"/>
                      <a:pt x="134" y="32"/>
                    </a:cubicBezTo>
                    <a:cubicBezTo>
                      <a:pt x="127" y="32"/>
                      <a:pt x="121" y="26"/>
                      <a:pt x="115" y="20"/>
                    </a:cubicBezTo>
                    <a:lnTo>
                      <a:pt x="115" y="20"/>
                    </a:lnTo>
                    <a:lnTo>
                      <a:pt x="121" y="26"/>
                    </a:lnTo>
                    <a:cubicBezTo>
                      <a:pt x="115" y="20"/>
                      <a:pt x="108" y="13"/>
                      <a:pt x="102" y="13"/>
                    </a:cubicBezTo>
                    <a:lnTo>
                      <a:pt x="89" y="13"/>
                    </a:lnTo>
                    <a:lnTo>
                      <a:pt x="70" y="7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40"/>
          <p:cNvSpPr txBox="1"/>
          <p:nvPr>
            <p:ph idx="1" type="subTitle"/>
          </p:nvPr>
        </p:nvSpPr>
        <p:spPr>
          <a:xfrm>
            <a:off x="2843225" y="3942425"/>
            <a:ext cx="46206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6" name="Google Shape;956;p40"/>
          <p:cNvSpPr txBox="1"/>
          <p:nvPr>
            <p:ph type="title"/>
          </p:nvPr>
        </p:nvSpPr>
        <p:spPr>
          <a:xfrm>
            <a:off x="2765800" y="2150850"/>
            <a:ext cx="46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overview</a:t>
            </a:r>
            <a:endParaRPr/>
          </a:p>
        </p:txBody>
      </p:sp>
      <p:sp>
        <p:nvSpPr>
          <p:cNvPr id="957" name="Google Shape;957;p40"/>
          <p:cNvSpPr txBox="1"/>
          <p:nvPr>
            <p:ph idx="2" type="title"/>
          </p:nvPr>
        </p:nvSpPr>
        <p:spPr>
          <a:xfrm>
            <a:off x="621088" y="1848000"/>
            <a:ext cx="2144700" cy="14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958" name="Google Shape;958;p40"/>
          <p:cNvGrpSpPr/>
          <p:nvPr/>
        </p:nvGrpSpPr>
        <p:grpSpPr>
          <a:xfrm>
            <a:off x="6323826" y="224518"/>
            <a:ext cx="4058562" cy="2710426"/>
            <a:chOff x="6323826" y="224518"/>
            <a:chExt cx="4058562" cy="2710426"/>
          </a:xfrm>
        </p:grpSpPr>
        <p:sp>
          <p:nvSpPr>
            <p:cNvPr id="959" name="Google Shape;959;p40"/>
            <p:cNvSpPr/>
            <p:nvPr/>
          </p:nvSpPr>
          <p:spPr>
            <a:xfrm flipH="1">
              <a:off x="6326583" y="225161"/>
              <a:ext cx="4053047" cy="2709140"/>
            </a:xfrm>
            <a:custGeom>
              <a:rect b="b" l="l" r="r" t="t"/>
              <a:pathLst>
                <a:path extrusionOk="0" h="14737" w="22046">
                  <a:moveTo>
                    <a:pt x="18760" y="81"/>
                  </a:moveTo>
                  <a:cubicBezTo>
                    <a:pt x="18785" y="81"/>
                    <a:pt x="18811" y="87"/>
                    <a:pt x="18836" y="87"/>
                  </a:cubicBezTo>
                  <a:cubicBezTo>
                    <a:pt x="18811" y="87"/>
                    <a:pt x="18779" y="87"/>
                    <a:pt x="18760" y="81"/>
                  </a:cubicBezTo>
                  <a:close/>
                  <a:moveTo>
                    <a:pt x="20361" y="1638"/>
                  </a:moveTo>
                  <a:cubicBezTo>
                    <a:pt x="20291" y="1777"/>
                    <a:pt x="20228" y="1911"/>
                    <a:pt x="20164" y="2051"/>
                  </a:cubicBezTo>
                  <a:cubicBezTo>
                    <a:pt x="20228" y="1911"/>
                    <a:pt x="20291" y="1771"/>
                    <a:pt x="20361" y="1638"/>
                  </a:cubicBezTo>
                  <a:close/>
                  <a:moveTo>
                    <a:pt x="10467" y="3004"/>
                  </a:moveTo>
                  <a:cubicBezTo>
                    <a:pt x="10270" y="3042"/>
                    <a:pt x="10066" y="3086"/>
                    <a:pt x="9869" y="3144"/>
                  </a:cubicBezTo>
                  <a:cubicBezTo>
                    <a:pt x="9800" y="3163"/>
                    <a:pt x="9736" y="3182"/>
                    <a:pt x="9666" y="3201"/>
                  </a:cubicBezTo>
                  <a:cubicBezTo>
                    <a:pt x="9730" y="3182"/>
                    <a:pt x="9800" y="3163"/>
                    <a:pt x="9863" y="3144"/>
                  </a:cubicBezTo>
                  <a:lnTo>
                    <a:pt x="9869" y="3144"/>
                  </a:lnTo>
                  <a:cubicBezTo>
                    <a:pt x="10066" y="3086"/>
                    <a:pt x="10263" y="3042"/>
                    <a:pt x="10467" y="3004"/>
                  </a:cubicBezTo>
                  <a:close/>
                  <a:moveTo>
                    <a:pt x="8903" y="3522"/>
                  </a:moveTo>
                  <a:lnTo>
                    <a:pt x="8897" y="3525"/>
                  </a:lnTo>
                  <a:cubicBezTo>
                    <a:pt x="8899" y="3524"/>
                    <a:pt x="8901" y="3523"/>
                    <a:pt x="8903" y="3522"/>
                  </a:cubicBezTo>
                  <a:close/>
                  <a:moveTo>
                    <a:pt x="11001" y="3773"/>
                  </a:moveTo>
                  <a:cubicBezTo>
                    <a:pt x="11013" y="3773"/>
                    <a:pt x="11026" y="3786"/>
                    <a:pt x="11020" y="3798"/>
                  </a:cubicBezTo>
                  <a:cubicBezTo>
                    <a:pt x="11020" y="3786"/>
                    <a:pt x="11013" y="3773"/>
                    <a:pt x="11001" y="3773"/>
                  </a:cubicBezTo>
                  <a:close/>
                  <a:moveTo>
                    <a:pt x="11016" y="3809"/>
                  </a:moveTo>
                  <a:lnTo>
                    <a:pt x="11016" y="3809"/>
                  </a:lnTo>
                  <a:cubicBezTo>
                    <a:pt x="11017" y="3809"/>
                    <a:pt x="11015" y="3813"/>
                    <a:pt x="11012" y="3815"/>
                  </a:cubicBezTo>
                  <a:lnTo>
                    <a:pt x="11012" y="3815"/>
                  </a:lnTo>
                  <a:cubicBezTo>
                    <a:pt x="11013" y="3814"/>
                    <a:pt x="11013" y="3813"/>
                    <a:pt x="11013" y="3811"/>
                  </a:cubicBezTo>
                  <a:cubicBezTo>
                    <a:pt x="11015" y="3810"/>
                    <a:pt x="11015" y="3809"/>
                    <a:pt x="11016" y="3809"/>
                  </a:cubicBezTo>
                  <a:close/>
                  <a:moveTo>
                    <a:pt x="9355" y="3766"/>
                  </a:moveTo>
                  <a:cubicBezTo>
                    <a:pt x="9564" y="3798"/>
                    <a:pt x="9774" y="3811"/>
                    <a:pt x="9984" y="3817"/>
                  </a:cubicBezTo>
                  <a:cubicBezTo>
                    <a:pt x="9768" y="3817"/>
                    <a:pt x="9558" y="3798"/>
                    <a:pt x="9348" y="3766"/>
                  </a:cubicBezTo>
                  <a:close/>
                  <a:moveTo>
                    <a:pt x="11008" y="3817"/>
                  </a:moveTo>
                  <a:lnTo>
                    <a:pt x="11008" y="3817"/>
                  </a:lnTo>
                  <a:cubicBezTo>
                    <a:pt x="11008" y="3817"/>
                    <a:pt x="11007" y="3817"/>
                    <a:pt x="11007" y="3817"/>
                  </a:cubicBezTo>
                  <a:cubicBezTo>
                    <a:pt x="11007" y="3817"/>
                    <a:pt x="11007" y="3817"/>
                    <a:pt x="11008" y="3817"/>
                  </a:cubicBezTo>
                  <a:close/>
                  <a:moveTo>
                    <a:pt x="9685" y="3906"/>
                  </a:moveTo>
                  <a:cubicBezTo>
                    <a:pt x="9730" y="3906"/>
                    <a:pt x="9774" y="3913"/>
                    <a:pt x="9825" y="3913"/>
                  </a:cubicBezTo>
                  <a:lnTo>
                    <a:pt x="9679" y="3913"/>
                  </a:lnTo>
                  <a:lnTo>
                    <a:pt x="9679" y="3908"/>
                  </a:lnTo>
                  <a:lnTo>
                    <a:pt x="9679" y="3908"/>
                  </a:lnTo>
                  <a:cubicBezTo>
                    <a:pt x="9681" y="3908"/>
                    <a:pt x="9683" y="3907"/>
                    <a:pt x="9685" y="3906"/>
                  </a:cubicBezTo>
                  <a:close/>
                  <a:moveTo>
                    <a:pt x="12029" y="4139"/>
                  </a:moveTo>
                  <a:cubicBezTo>
                    <a:pt x="12037" y="4139"/>
                    <a:pt x="12046" y="4140"/>
                    <a:pt x="12055" y="4141"/>
                  </a:cubicBezTo>
                  <a:cubicBezTo>
                    <a:pt x="12031" y="4141"/>
                    <a:pt x="12010" y="4141"/>
                    <a:pt x="11986" y="4144"/>
                  </a:cubicBezTo>
                  <a:lnTo>
                    <a:pt x="11986" y="4144"/>
                  </a:lnTo>
                  <a:cubicBezTo>
                    <a:pt x="12000" y="4141"/>
                    <a:pt x="12014" y="4139"/>
                    <a:pt x="12029" y="4139"/>
                  </a:cubicBezTo>
                  <a:close/>
                  <a:moveTo>
                    <a:pt x="12106" y="4148"/>
                  </a:moveTo>
                  <a:lnTo>
                    <a:pt x="12106" y="4148"/>
                  </a:lnTo>
                  <a:cubicBezTo>
                    <a:pt x="12111" y="4152"/>
                    <a:pt x="12112" y="4154"/>
                    <a:pt x="12113" y="4156"/>
                  </a:cubicBezTo>
                  <a:lnTo>
                    <a:pt x="12113" y="4156"/>
                  </a:lnTo>
                  <a:cubicBezTo>
                    <a:pt x="12111" y="4154"/>
                    <a:pt x="12109" y="4151"/>
                    <a:pt x="12106" y="4148"/>
                  </a:cubicBezTo>
                  <a:close/>
                  <a:moveTo>
                    <a:pt x="11413" y="4211"/>
                  </a:moveTo>
                  <a:cubicBezTo>
                    <a:pt x="11225" y="4227"/>
                    <a:pt x="11037" y="4238"/>
                    <a:pt x="10849" y="4238"/>
                  </a:cubicBezTo>
                  <a:cubicBezTo>
                    <a:pt x="10808" y="4238"/>
                    <a:pt x="10768" y="4238"/>
                    <a:pt x="10727" y="4237"/>
                  </a:cubicBezTo>
                  <a:cubicBezTo>
                    <a:pt x="10956" y="4237"/>
                    <a:pt x="11185" y="4230"/>
                    <a:pt x="11413" y="4211"/>
                  </a:cubicBezTo>
                  <a:close/>
                  <a:moveTo>
                    <a:pt x="19325" y="4465"/>
                  </a:moveTo>
                  <a:lnTo>
                    <a:pt x="19325" y="4465"/>
                  </a:lnTo>
                  <a:cubicBezTo>
                    <a:pt x="19319" y="4491"/>
                    <a:pt x="19313" y="4510"/>
                    <a:pt x="19313" y="4535"/>
                  </a:cubicBezTo>
                  <a:cubicBezTo>
                    <a:pt x="19313" y="4510"/>
                    <a:pt x="19319" y="4485"/>
                    <a:pt x="19325" y="4465"/>
                  </a:cubicBezTo>
                  <a:close/>
                  <a:moveTo>
                    <a:pt x="13517" y="4580"/>
                  </a:moveTo>
                  <a:cubicBezTo>
                    <a:pt x="13523" y="4580"/>
                    <a:pt x="13517" y="4586"/>
                    <a:pt x="13511" y="4586"/>
                  </a:cubicBezTo>
                  <a:cubicBezTo>
                    <a:pt x="13511" y="4586"/>
                    <a:pt x="13511" y="4580"/>
                    <a:pt x="13517" y="4580"/>
                  </a:cubicBezTo>
                  <a:close/>
                  <a:moveTo>
                    <a:pt x="18772" y="5260"/>
                  </a:moveTo>
                  <a:cubicBezTo>
                    <a:pt x="18779" y="5260"/>
                    <a:pt x="18785" y="5266"/>
                    <a:pt x="18785" y="5273"/>
                  </a:cubicBezTo>
                  <a:cubicBezTo>
                    <a:pt x="18785" y="5273"/>
                    <a:pt x="18779" y="5266"/>
                    <a:pt x="18779" y="5266"/>
                  </a:cubicBezTo>
                  <a:lnTo>
                    <a:pt x="18772" y="5260"/>
                  </a:lnTo>
                  <a:close/>
                  <a:moveTo>
                    <a:pt x="12811" y="5222"/>
                  </a:moveTo>
                  <a:cubicBezTo>
                    <a:pt x="12729" y="5247"/>
                    <a:pt x="12646" y="5273"/>
                    <a:pt x="12564" y="5298"/>
                  </a:cubicBezTo>
                  <a:cubicBezTo>
                    <a:pt x="12640" y="5273"/>
                    <a:pt x="12729" y="5247"/>
                    <a:pt x="12811" y="5222"/>
                  </a:cubicBezTo>
                  <a:close/>
                  <a:moveTo>
                    <a:pt x="16720" y="5311"/>
                  </a:moveTo>
                  <a:cubicBezTo>
                    <a:pt x="16726" y="5317"/>
                    <a:pt x="16733" y="5330"/>
                    <a:pt x="16739" y="5336"/>
                  </a:cubicBezTo>
                  <a:cubicBezTo>
                    <a:pt x="16733" y="5330"/>
                    <a:pt x="16726" y="5323"/>
                    <a:pt x="16720" y="5317"/>
                  </a:cubicBezTo>
                  <a:lnTo>
                    <a:pt x="16720" y="5311"/>
                  </a:lnTo>
                  <a:close/>
                  <a:moveTo>
                    <a:pt x="16389" y="5406"/>
                  </a:moveTo>
                  <a:lnTo>
                    <a:pt x="16389" y="5406"/>
                  </a:lnTo>
                  <a:cubicBezTo>
                    <a:pt x="16389" y="5419"/>
                    <a:pt x="16383" y="5431"/>
                    <a:pt x="16377" y="5444"/>
                  </a:cubicBezTo>
                  <a:cubicBezTo>
                    <a:pt x="16383" y="5431"/>
                    <a:pt x="16383" y="5419"/>
                    <a:pt x="16389" y="5406"/>
                  </a:cubicBezTo>
                  <a:close/>
                  <a:moveTo>
                    <a:pt x="16351" y="5508"/>
                  </a:moveTo>
                  <a:lnTo>
                    <a:pt x="16351" y="5508"/>
                  </a:lnTo>
                  <a:cubicBezTo>
                    <a:pt x="16351" y="5514"/>
                    <a:pt x="16345" y="5520"/>
                    <a:pt x="16339" y="5527"/>
                  </a:cubicBezTo>
                  <a:cubicBezTo>
                    <a:pt x="16339" y="5520"/>
                    <a:pt x="16345" y="5514"/>
                    <a:pt x="16351" y="5508"/>
                  </a:cubicBezTo>
                  <a:close/>
                  <a:moveTo>
                    <a:pt x="16688" y="5578"/>
                  </a:moveTo>
                  <a:lnTo>
                    <a:pt x="16688" y="5578"/>
                  </a:lnTo>
                  <a:cubicBezTo>
                    <a:pt x="16688" y="5590"/>
                    <a:pt x="16675" y="5616"/>
                    <a:pt x="16669" y="5635"/>
                  </a:cubicBezTo>
                  <a:lnTo>
                    <a:pt x="16688" y="5578"/>
                  </a:lnTo>
                  <a:close/>
                  <a:moveTo>
                    <a:pt x="8027" y="5724"/>
                  </a:moveTo>
                  <a:lnTo>
                    <a:pt x="8027" y="5724"/>
                  </a:lnTo>
                  <a:cubicBezTo>
                    <a:pt x="8027" y="5724"/>
                    <a:pt x="8033" y="5730"/>
                    <a:pt x="8039" y="5730"/>
                  </a:cubicBezTo>
                  <a:cubicBezTo>
                    <a:pt x="8033" y="5730"/>
                    <a:pt x="8033" y="5730"/>
                    <a:pt x="8027" y="5724"/>
                  </a:cubicBezTo>
                  <a:close/>
                  <a:moveTo>
                    <a:pt x="12869" y="5724"/>
                  </a:moveTo>
                  <a:lnTo>
                    <a:pt x="12869" y="5724"/>
                  </a:lnTo>
                  <a:cubicBezTo>
                    <a:pt x="12805" y="5749"/>
                    <a:pt x="12742" y="5768"/>
                    <a:pt x="12672" y="5781"/>
                  </a:cubicBezTo>
                  <a:lnTo>
                    <a:pt x="12672" y="5775"/>
                  </a:lnTo>
                  <a:cubicBezTo>
                    <a:pt x="12742" y="5762"/>
                    <a:pt x="12805" y="5743"/>
                    <a:pt x="12869" y="5724"/>
                  </a:cubicBezTo>
                  <a:close/>
                  <a:moveTo>
                    <a:pt x="16300" y="5673"/>
                  </a:moveTo>
                  <a:cubicBezTo>
                    <a:pt x="16281" y="5717"/>
                    <a:pt x="16262" y="5762"/>
                    <a:pt x="16243" y="5800"/>
                  </a:cubicBezTo>
                  <a:cubicBezTo>
                    <a:pt x="16262" y="5762"/>
                    <a:pt x="16281" y="5717"/>
                    <a:pt x="16294" y="5673"/>
                  </a:cubicBezTo>
                  <a:close/>
                  <a:moveTo>
                    <a:pt x="18658" y="5787"/>
                  </a:moveTo>
                  <a:cubicBezTo>
                    <a:pt x="18664" y="5794"/>
                    <a:pt x="18664" y="5806"/>
                    <a:pt x="18658" y="5806"/>
                  </a:cubicBezTo>
                  <a:cubicBezTo>
                    <a:pt x="18658" y="5800"/>
                    <a:pt x="18658" y="5794"/>
                    <a:pt x="18658" y="5787"/>
                  </a:cubicBezTo>
                  <a:close/>
                  <a:moveTo>
                    <a:pt x="9259" y="5730"/>
                  </a:moveTo>
                  <a:cubicBezTo>
                    <a:pt x="9450" y="5762"/>
                    <a:pt x="9647" y="5787"/>
                    <a:pt x="9844" y="5813"/>
                  </a:cubicBezTo>
                  <a:cubicBezTo>
                    <a:pt x="9647" y="5787"/>
                    <a:pt x="9450" y="5762"/>
                    <a:pt x="9253" y="5730"/>
                  </a:cubicBezTo>
                  <a:close/>
                  <a:moveTo>
                    <a:pt x="16466" y="5838"/>
                  </a:moveTo>
                  <a:lnTo>
                    <a:pt x="16466" y="5838"/>
                  </a:lnTo>
                  <a:cubicBezTo>
                    <a:pt x="16445" y="5877"/>
                    <a:pt x="16423" y="5914"/>
                    <a:pt x="16399" y="5951"/>
                  </a:cubicBezTo>
                  <a:lnTo>
                    <a:pt x="16399" y="5951"/>
                  </a:lnTo>
                  <a:cubicBezTo>
                    <a:pt x="16423" y="5914"/>
                    <a:pt x="16445" y="5876"/>
                    <a:pt x="16466" y="5838"/>
                  </a:cubicBezTo>
                  <a:close/>
                  <a:moveTo>
                    <a:pt x="15464" y="5745"/>
                  </a:moveTo>
                  <a:cubicBezTo>
                    <a:pt x="15397" y="5825"/>
                    <a:pt x="15328" y="5900"/>
                    <a:pt x="15252" y="5972"/>
                  </a:cubicBezTo>
                  <a:cubicBezTo>
                    <a:pt x="15324" y="5899"/>
                    <a:pt x="15393" y="5822"/>
                    <a:pt x="15464" y="5745"/>
                  </a:cubicBezTo>
                  <a:close/>
                  <a:moveTo>
                    <a:pt x="7454" y="6035"/>
                  </a:moveTo>
                  <a:lnTo>
                    <a:pt x="7454" y="6035"/>
                  </a:lnTo>
                  <a:cubicBezTo>
                    <a:pt x="7448" y="6042"/>
                    <a:pt x="7448" y="6048"/>
                    <a:pt x="7442" y="6054"/>
                  </a:cubicBezTo>
                  <a:lnTo>
                    <a:pt x="7442" y="6048"/>
                  </a:lnTo>
                  <a:cubicBezTo>
                    <a:pt x="7448" y="6048"/>
                    <a:pt x="7448" y="6042"/>
                    <a:pt x="7454" y="6035"/>
                  </a:cubicBezTo>
                  <a:close/>
                  <a:moveTo>
                    <a:pt x="16256" y="6067"/>
                  </a:moveTo>
                  <a:lnTo>
                    <a:pt x="16256" y="6067"/>
                  </a:lnTo>
                  <a:cubicBezTo>
                    <a:pt x="16243" y="6092"/>
                    <a:pt x="16231" y="6118"/>
                    <a:pt x="16211" y="6143"/>
                  </a:cubicBezTo>
                  <a:cubicBezTo>
                    <a:pt x="16224" y="6124"/>
                    <a:pt x="16243" y="6092"/>
                    <a:pt x="16256" y="6067"/>
                  </a:cubicBezTo>
                  <a:close/>
                  <a:moveTo>
                    <a:pt x="15214" y="6181"/>
                  </a:moveTo>
                  <a:lnTo>
                    <a:pt x="15201" y="6200"/>
                  </a:lnTo>
                  <a:lnTo>
                    <a:pt x="15195" y="6200"/>
                  </a:lnTo>
                  <a:lnTo>
                    <a:pt x="15214" y="6181"/>
                  </a:lnTo>
                  <a:close/>
                  <a:moveTo>
                    <a:pt x="10238" y="6175"/>
                  </a:moveTo>
                  <a:cubicBezTo>
                    <a:pt x="10321" y="6207"/>
                    <a:pt x="10391" y="6232"/>
                    <a:pt x="10467" y="6258"/>
                  </a:cubicBezTo>
                  <a:cubicBezTo>
                    <a:pt x="10384" y="6232"/>
                    <a:pt x="10314" y="6207"/>
                    <a:pt x="10238" y="6175"/>
                  </a:cubicBezTo>
                  <a:close/>
                  <a:moveTo>
                    <a:pt x="9977" y="6277"/>
                  </a:moveTo>
                  <a:cubicBezTo>
                    <a:pt x="9888" y="6283"/>
                    <a:pt x="9806" y="6302"/>
                    <a:pt x="9723" y="6321"/>
                  </a:cubicBezTo>
                  <a:cubicBezTo>
                    <a:pt x="9800" y="6302"/>
                    <a:pt x="9888" y="6283"/>
                    <a:pt x="9971" y="6277"/>
                  </a:cubicBezTo>
                  <a:close/>
                  <a:moveTo>
                    <a:pt x="15188" y="6200"/>
                  </a:moveTo>
                  <a:cubicBezTo>
                    <a:pt x="15080" y="6296"/>
                    <a:pt x="14953" y="6372"/>
                    <a:pt x="14826" y="6442"/>
                  </a:cubicBezTo>
                  <a:lnTo>
                    <a:pt x="14826" y="6435"/>
                  </a:lnTo>
                  <a:cubicBezTo>
                    <a:pt x="14960" y="6372"/>
                    <a:pt x="15080" y="6289"/>
                    <a:pt x="15188" y="6200"/>
                  </a:cubicBezTo>
                  <a:close/>
                  <a:moveTo>
                    <a:pt x="16281" y="6264"/>
                  </a:moveTo>
                  <a:cubicBezTo>
                    <a:pt x="16205" y="6340"/>
                    <a:pt x="16122" y="6416"/>
                    <a:pt x="16027" y="6480"/>
                  </a:cubicBezTo>
                  <a:cubicBezTo>
                    <a:pt x="16116" y="6416"/>
                    <a:pt x="16199" y="6347"/>
                    <a:pt x="16281" y="6264"/>
                  </a:cubicBezTo>
                  <a:close/>
                  <a:moveTo>
                    <a:pt x="15951" y="6531"/>
                  </a:moveTo>
                  <a:lnTo>
                    <a:pt x="15951" y="6537"/>
                  </a:lnTo>
                  <a:lnTo>
                    <a:pt x="15945" y="6537"/>
                  </a:lnTo>
                  <a:lnTo>
                    <a:pt x="15951" y="6531"/>
                  </a:lnTo>
                  <a:close/>
                  <a:moveTo>
                    <a:pt x="13687" y="6545"/>
                  </a:moveTo>
                  <a:cubicBezTo>
                    <a:pt x="13764" y="6552"/>
                    <a:pt x="13841" y="6557"/>
                    <a:pt x="13919" y="6557"/>
                  </a:cubicBezTo>
                  <a:cubicBezTo>
                    <a:pt x="13970" y="6557"/>
                    <a:pt x="14023" y="6555"/>
                    <a:pt x="14076" y="6550"/>
                  </a:cubicBezTo>
                  <a:lnTo>
                    <a:pt x="14076" y="6550"/>
                  </a:lnTo>
                  <a:cubicBezTo>
                    <a:pt x="14016" y="6556"/>
                    <a:pt x="13955" y="6559"/>
                    <a:pt x="13894" y="6559"/>
                  </a:cubicBezTo>
                  <a:cubicBezTo>
                    <a:pt x="13824" y="6559"/>
                    <a:pt x="13754" y="6554"/>
                    <a:pt x="13687" y="6545"/>
                  </a:cubicBezTo>
                  <a:close/>
                  <a:moveTo>
                    <a:pt x="12056" y="6620"/>
                  </a:moveTo>
                  <a:lnTo>
                    <a:pt x="12056" y="6620"/>
                  </a:lnTo>
                  <a:cubicBezTo>
                    <a:pt x="12132" y="6626"/>
                    <a:pt x="12214" y="6626"/>
                    <a:pt x="12291" y="6632"/>
                  </a:cubicBezTo>
                  <a:cubicBezTo>
                    <a:pt x="12214" y="6632"/>
                    <a:pt x="12132" y="6626"/>
                    <a:pt x="12056" y="6620"/>
                  </a:cubicBezTo>
                  <a:close/>
                  <a:moveTo>
                    <a:pt x="14566" y="6563"/>
                  </a:moveTo>
                  <a:lnTo>
                    <a:pt x="14566" y="6563"/>
                  </a:lnTo>
                  <a:cubicBezTo>
                    <a:pt x="14439" y="6632"/>
                    <a:pt x="14311" y="6702"/>
                    <a:pt x="14191" y="6785"/>
                  </a:cubicBezTo>
                  <a:lnTo>
                    <a:pt x="14191" y="6779"/>
                  </a:lnTo>
                  <a:cubicBezTo>
                    <a:pt x="14311" y="6696"/>
                    <a:pt x="14439" y="6626"/>
                    <a:pt x="14566" y="6563"/>
                  </a:cubicBezTo>
                  <a:close/>
                  <a:moveTo>
                    <a:pt x="11274" y="6798"/>
                  </a:moveTo>
                  <a:cubicBezTo>
                    <a:pt x="11255" y="6806"/>
                    <a:pt x="11236" y="6814"/>
                    <a:pt x="11217" y="6822"/>
                  </a:cubicBezTo>
                  <a:lnTo>
                    <a:pt x="11217" y="6822"/>
                  </a:lnTo>
                  <a:cubicBezTo>
                    <a:pt x="11234" y="6814"/>
                    <a:pt x="11251" y="6806"/>
                    <a:pt x="11267" y="6798"/>
                  </a:cubicBezTo>
                  <a:close/>
                  <a:moveTo>
                    <a:pt x="15112" y="6982"/>
                  </a:moveTo>
                  <a:lnTo>
                    <a:pt x="15112" y="6988"/>
                  </a:lnTo>
                  <a:cubicBezTo>
                    <a:pt x="14934" y="7020"/>
                    <a:pt x="14750" y="7039"/>
                    <a:pt x="14566" y="7052"/>
                  </a:cubicBezTo>
                  <a:cubicBezTo>
                    <a:pt x="14750" y="7039"/>
                    <a:pt x="14928" y="7020"/>
                    <a:pt x="15112" y="6982"/>
                  </a:cubicBezTo>
                  <a:close/>
                  <a:moveTo>
                    <a:pt x="17355" y="7122"/>
                  </a:moveTo>
                  <a:lnTo>
                    <a:pt x="17355" y="7122"/>
                  </a:lnTo>
                  <a:cubicBezTo>
                    <a:pt x="17324" y="7135"/>
                    <a:pt x="17292" y="7154"/>
                    <a:pt x="17266" y="7179"/>
                  </a:cubicBezTo>
                  <a:lnTo>
                    <a:pt x="17260" y="7173"/>
                  </a:lnTo>
                  <a:cubicBezTo>
                    <a:pt x="17292" y="7147"/>
                    <a:pt x="17324" y="7134"/>
                    <a:pt x="17355" y="7122"/>
                  </a:cubicBezTo>
                  <a:close/>
                  <a:moveTo>
                    <a:pt x="9285" y="7122"/>
                  </a:moveTo>
                  <a:lnTo>
                    <a:pt x="9285" y="7122"/>
                  </a:lnTo>
                  <a:cubicBezTo>
                    <a:pt x="9348" y="7154"/>
                    <a:pt x="9412" y="7185"/>
                    <a:pt x="9475" y="7223"/>
                  </a:cubicBezTo>
                  <a:cubicBezTo>
                    <a:pt x="9412" y="7192"/>
                    <a:pt x="9348" y="7160"/>
                    <a:pt x="9285" y="7122"/>
                  </a:cubicBezTo>
                  <a:close/>
                  <a:moveTo>
                    <a:pt x="9637" y="7211"/>
                  </a:moveTo>
                  <a:cubicBezTo>
                    <a:pt x="9583" y="7216"/>
                    <a:pt x="9529" y="7220"/>
                    <a:pt x="9475" y="7223"/>
                  </a:cubicBezTo>
                  <a:lnTo>
                    <a:pt x="9637" y="7211"/>
                  </a:lnTo>
                  <a:close/>
                  <a:moveTo>
                    <a:pt x="17266" y="7223"/>
                  </a:moveTo>
                  <a:cubicBezTo>
                    <a:pt x="17273" y="7223"/>
                    <a:pt x="17279" y="7230"/>
                    <a:pt x="17279" y="7230"/>
                  </a:cubicBezTo>
                  <a:cubicBezTo>
                    <a:pt x="17273" y="7230"/>
                    <a:pt x="17266" y="7223"/>
                    <a:pt x="17266" y="7223"/>
                  </a:cubicBezTo>
                  <a:close/>
                  <a:moveTo>
                    <a:pt x="10327" y="7198"/>
                  </a:moveTo>
                  <a:cubicBezTo>
                    <a:pt x="10238" y="7217"/>
                    <a:pt x="10149" y="7230"/>
                    <a:pt x="10054" y="7236"/>
                  </a:cubicBezTo>
                  <a:cubicBezTo>
                    <a:pt x="10143" y="7230"/>
                    <a:pt x="10238" y="7217"/>
                    <a:pt x="10327" y="7198"/>
                  </a:cubicBezTo>
                  <a:close/>
                  <a:moveTo>
                    <a:pt x="10700" y="7307"/>
                  </a:moveTo>
                  <a:lnTo>
                    <a:pt x="10700" y="7307"/>
                  </a:lnTo>
                  <a:cubicBezTo>
                    <a:pt x="10637" y="7345"/>
                    <a:pt x="10568" y="7363"/>
                    <a:pt x="10499" y="7376"/>
                  </a:cubicBezTo>
                  <a:cubicBezTo>
                    <a:pt x="10448" y="7382"/>
                    <a:pt x="10403" y="7395"/>
                    <a:pt x="10359" y="7395"/>
                  </a:cubicBezTo>
                  <a:cubicBezTo>
                    <a:pt x="10403" y="7389"/>
                    <a:pt x="10454" y="7382"/>
                    <a:pt x="10499" y="7370"/>
                  </a:cubicBezTo>
                  <a:cubicBezTo>
                    <a:pt x="10568" y="7363"/>
                    <a:pt x="10637" y="7345"/>
                    <a:pt x="10700" y="7307"/>
                  </a:cubicBezTo>
                  <a:close/>
                  <a:moveTo>
                    <a:pt x="10956" y="7617"/>
                  </a:moveTo>
                  <a:lnTo>
                    <a:pt x="10956" y="7624"/>
                  </a:lnTo>
                  <a:cubicBezTo>
                    <a:pt x="10956" y="7624"/>
                    <a:pt x="10950" y="7617"/>
                    <a:pt x="10950" y="7617"/>
                  </a:cubicBezTo>
                  <a:close/>
                  <a:moveTo>
                    <a:pt x="16682" y="7630"/>
                  </a:moveTo>
                  <a:cubicBezTo>
                    <a:pt x="16694" y="7633"/>
                    <a:pt x="16708" y="7635"/>
                    <a:pt x="16722" y="7635"/>
                  </a:cubicBezTo>
                  <a:lnTo>
                    <a:pt x="16722" y="7635"/>
                  </a:lnTo>
                  <a:cubicBezTo>
                    <a:pt x="16721" y="7635"/>
                    <a:pt x="16721" y="7635"/>
                    <a:pt x="16721" y="7635"/>
                  </a:cubicBezTo>
                  <a:cubicBezTo>
                    <a:pt x="16707" y="7635"/>
                    <a:pt x="16695" y="7633"/>
                    <a:pt x="16682" y="7630"/>
                  </a:cubicBezTo>
                  <a:close/>
                  <a:moveTo>
                    <a:pt x="10841" y="7664"/>
                  </a:moveTo>
                  <a:lnTo>
                    <a:pt x="10841" y="7664"/>
                  </a:lnTo>
                  <a:cubicBezTo>
                    <a:pt x="10849" y="7664"/>
                    <a:pt x="10857" y="7667"/>
                    <a:pt x="10861" y="7675"/>
                  </a:cubicBezTo>
                  <a:cubicBezTo>
                    <a:pt x="10854" y="7668"/>
                    <a:pt x="10847" y="7665"/>
                    <a:pt x="10840" y="7664"/>
                  </a:cubicBezTo>
                  <a:lnTo>
                    <a:pt x="10840" y="7664"/>
                  </a:lnTo>
                  <a:cubicBezTo>
                    <a:pt x="10840" y="7664"/>
                    <a:pt x="10841" y="7664"/>
                    <a:pt x="10841" y="7664"/>
                  </a:cubicBezTo>
                  <a:close/>
                  <a:moveTo>
                    <a:pt x="15805" y="7878"/>
                  </a:moveTo>
                  <a:lnTo>
                    <a:pt x="15805" y="7878"/>
                  </a:lnTo>
                  <a:cubicBezTo>
                    <a:pt x="15748" y="7891"/>
                    <a:pt x="15690" y="7897"/>
                    <a:pt x="15633" y="7903"/>
                  </a:cubicBezTo>
                  <a:cubicBezTo>
                    <a:pt x="15690" y="7891"/>
                    <a:pt x="15748" y="7884"/>
                    <a:pt x="15805" y="7878"/>
                  </a:cubicBezTo>
                  <a:close/>
                  <a:moveTo>
                    <a:pt x="14534" y="7897"/>
                  </a:moveTo>
                  <a:cubicBezTo>
                    <a:pt x="14489" y="7910"/>
                    <a:pt x="14445" y="7916"/>
                    <a:pt x="14394" y="7922"/>
                  </a:cubicBezTo>
                  <a:lnTo>
                    <a:pt x="14534" y="7897"/>
                  </a:lnTo>
                  <a:close/>
                  <a:moveTo>
                    <a:pt x="15449" y="7929"/>
                  </a:moveTo>
                  <a:cubicBezTo>
                    <a:pt x="15392" y="7935"/>
                    <a:pt x="15341" y="7942"/>
                    <a:pt x="15290" y="7948"/>
                  </a:cubicBezTo>
                  <a:lnTo>
                    <a:pt x="15290" y="7942"/>
                  </a:lnTo>
                  <a:cubicBezTo>
                    <a:pt x="15341" y="7935"/>
                    <a:pt x="15392" y="7935"/>
                    <a:pt x="15449" y="7929"/>
                  </a:cubicBezTo>
                  <a:close/>
                  <a:moveTo>
                    <a:pt x="15079" y="7961"/>
                  </a:moveTo>
                  <a:cubicBezTo>
                    <a:pt x="15035" y="7967"/>
                    <a:pt x="14991" y="7967"/>
                    <a:pt x="14947" y="7973"/>
                  </a:cubicBezTo>
                  <a:lnTo>
                    <a:pt x="14947" y="7967"/>
                  </a:lnTo>
                  <a:cubicBezTo>
                    <a:pt x="14991" y="7967"/>
                    <a:pt x="15035" y="7967"/>
                    <a:pt x="15079" y="7961"/>
                  </a:cubicBezTo>
                  <a:close/>
                  <a:moveTo>
                    <a:pt x="11884" y="7980"/>
                  </a:moveTo>
                  <a:lnTo>
                    <a:pt x="11916" y="7986"/>
                  </a:lnTo>
                  <a:cubicBezTo>
                    <a:pt x="12383" y="8071"/>
                    <a:pt x="12857" y="8117"/>
                    <a:pt x="13334" y="8117"/>
                  </a:cubicBezTo>
                  <a:cubicBezTo>
                    <a:pt x="13498" y="8117"/>
                    <a:pt x="13663" y="8112"/>
                    <a:pt x="13828" y="8100"/>
                  </a:cubicBezTo>
                  <a:cubicBezTo>
                    <a:pt x="13930" y="8094"/>
                    <a:pt x="14038" y="8088"/>
                    <a:pt x="14146" y="8069"/>
                  </a:cubicBezTo>
                  <a:cubicBezTo>
                    <a:pt x="14305" y="8088"/>
                    <a:pt x="14464" y="8094"/>
                    <a:pt x="14623" y="8094"/>
                  </a:cubicBezTo>
                  <a:cubicBezTo>
                    <a:pt x="14591" y="8119"/>
                    <a:pt x="14566" y="8151"/>
                    <a:pt x="14547" y="8189"/>
                  </a:cubicBezTo>
                  <a:cubicBezTo>
                    <a:pt x="14527" y="8234"/>
                    <a:pt x="14521" y="8278"/>
                    <a:pt x="14521" y="8329"/>
                  </a:cubicBezTo>
                  <a:cubicBezTo>
                    <a:pt x="14521" y="8380"/>
                    <a:pt x="14540" y="8431"/>
                    <a:pt x="14572" y="8475"/>
                  </a:cubicBezTo>
                  <a:cubicBezTo>
                    <a:pt x="14572" y="8475"/>
                    <a:pt x="14585" y="8482"/>
                    <a:pt x="14591" y="8482"/>
                  </a:cubicBezTo>
                  <a:lnTo>
                    <a:pt x="14604" y="8513"/>
                  </a:lnTo>
                  <a:cubicBezTo>
                    <a:pt x="14604" y="8520"/>
                    <a:pt x="14604" y="8526"/>
                    <a:pt x="14610" y="8533"/>
                  </a:cubicBezTo>
                  <a:lnTo>
                    <a:pt x="14496" y="8761"/>
                  </a:lnTo>
                  <a:cubicBezTo>
                    <a:pt x="14407" y="8927"/>
                    <a:pt x="14318" y="9098"/>
                    <a:pt x="14229" y="9270"/>
                  </a:cubicBezTo>
                  <a:cubicBezTo>
                    <a:pt x="14140" y="9435"/>
                    <a:pt x="14051" y="9607"/>
                    <a:pt x="13968" y="9772"/>
                  </a:cubicBezTo>
                  <a:cubicBezTo>
                    <a:pt x="13924" y="9854"/>
                    <a:pt x="13879" y="9931"/>
                    <a:pt x="13835" y="10013"/>
                  </a:cubicBezTo>
                  <a:cubicBezTo>
                    <a:pt x="13790" y="10083"/>
                    <a:pt x="13759" y="10159"/>
                    <a:pt x="13739" y="10242"/>
                  </a:cubicBezTo>
                  <a:cubicBezTo>
                    <a:pt x="13689" y="10223"/>
                    <a:pt x="13631" y="10204"/>
                    <a:pt x="13581" y="10191"/>
                  </a:cubicBezTo>
                  <a:cubicBezTo>
                    <a:pt x="13552" y="10179"/>
                    <a:pt x="13522" y="10175"/>
                    <a:pt x="13492" y="10175"/>
                  </a:cubicBezTo>
                  <a:cubicBezTo>
                    <a:pt x="13474" y="10175"/>
                    <a:pt x="13457" y="10176"/>
                    <a:pt x="13441" y="10178"/>
                  </a:cubicBezTo>
                  <a:cubicBezTo>
                    <a:pt x="13415" y="10147"/>
                    <a:pt x="13390" y="10121"/>
                    <a:pt x="13358" y="10096"/>
                  </a:cubicBezTo>
                  <a:lnTo>
                    <a:pt x="13250" y="9988"/>
                  </a:lnTo>
                  <a:lnTo>
                    <a:pt x="13047" y="9791"/>
                  </a:lnTo>
                  <a:cubicBezTo>
                    <a:pt x="12907" y="9651"/>
                    <a:pt x="12767" y="9518"/>
                    <a:pt x="12634" y="9378"/>
                  </a:cubicBezTo>
                  <a:cubicBezTo>
                    <a:pt x="12494" y="9238"/>
                    <a:pt x="12360" y="9111"/>
                    <a:pt x="12227" y="8977"/>
                  </a:cubicBezTo>
                  <a:cubicBezTo>
                    <a:pt x="12087" y="8844"/>
                    <a:pt x="11947" y="8691"/>
                    <a:pt x="11795" y="8564"/>
                  </a:cubicBezTo>
                  <a:lnTo>
                    <a:pt x="11789" y="8564"/>
                  </a:lnTo>
                  <a:cubicBezTo>
                    <a:pt x="11795" y="8552"/>
                    <a:pt x="11808" y="8539"/>
                    <a:pt x="11814" y="8526"/>
                  </a:cubicBezTo>
                  <a:cubicBezTo>
                    <a:pt x="11903" y="8361"/>
                    <a:pt x="11890" y="8164"/>
                    <a:pt x="11884" y="7980"/>
                  </a:cubicBezTo>
                  <a:close/>
                  <a:moveTo>
                    <a:pt x="18688" y="0"/>
                  </a:moveTo>
                  <a:cubicBezTo>
                    <a:pt x="18576" y="0"/>
                    <a:pt x="18463" y="18"/>
                    <a:pt x="18353" y="55"/>
                  </a:cubicBezTo>
                  <a:cubicBezTo>
                    <a:pt x="18347" y="62"/>
                    <a:pt x="18340" y="62"/>
                    <a:pt x="18340" y="74"/>
                  </a:cubicBezTo>
                  <a:cubicBezTo>
                    <a:pt x="18283" y="74"/>
                    <a:pt x="18220" y="74"/>
                    <a:pt x="18162" y="87"/>
                  </a:cubicBezTo>
                  <a:cubicBezTo>
                    <a:pt x="18016" y="100"/>
                    <a:pt x="17876" y="138"/>
                    <a:pt x="17743" y="195"/>
                  </a:cubicBezTo>
                  <a:cubicBezTo>
                    <a:pt x="17552" y="227"/>
                    <a:pt x="17362" y="290"/>
                    <a:pt x="17177" y="373"/>
                  </a:cubicBezTo>
                  <a:cubicBezTo>
                    <a:pt x="17044" y="437"/>
                    <a:pt x="16917" y="506"/>
                    <a:pt x="16796" y="589"/>
                  </a:cubicBezTo>
                  <a:cubicBezTo>
                    <a:pt x="16739" y="627"/>
                    <a:pt x="16682" y="672"/>
                    <a:pt x="16631" y="716"/>
                  </a:cubicBezTo>
                  <a:lnTo>
                    <a:pt x="16593" y="748"/>
                  </a:lnTo>
                  <a:cubicBezTo>
                    <a:pt x="16497" y="799"/>
                    <a:pt x="16402" y="850"/>
                    <a:pt x="16313" y="913"/>
                  </a:cubicBezTo>
                  <a:cubicBezTo>
                    <a:pt x="16250" y="951"/>
                    <a:pt x="16180" y="989"/>
                    <a:pt x="16123" y="1034"/>
                  </a:cubicBezTo>
                  <a:cubicBezTo>
                    <a:pt x="16059" y="1066"/>
                    <a:pt x="16008" y="1110"/>
                    <a:pt x="15964" y="1161"/>
                  </a:cubicBezTo>
                  <a:cubicBezTo>
                    <a:pt x="15932" y="1186"/>
                    <a:pt x="15900" y="1212"/>
                    <a:pt x="15868" y="1237"/>
                  </a:cubicBezTo>
                  <a:cubicBezTo>
                    <a:pt x="15862" y="1244"/>
                    <a:pt x="15856" y="1256"/>
                    <a:pt x="15849" y="1269"/>
                  </a:cubicBezTo>
                  <a:cubicBezTo>
                    <a:pt x="15830" y="1288"/>
                    <a:pt x="15811" y="1301"/>
                    <a:pt x="15792" y="1320"/>
                  </a:cubicBezTo>
                  <a:cubicBezTo>
                    <a:pt x="15786" y="1320"/>
                    <a:pt x="15779" y="1326"/>
                    <a:pt x="15773" y="1333"/>
                  </a:cubicBezTo>
                  <a:cubicBezTo>
                    <a:pt x="15722" y="1377"/>
                    <a:pt x="15678" y="1434"/>
                    <a:pt x="15633" y="1491"/>
                  </a:cubicBezTo>
                  <a:cubicBezTo>
                    <a:pt x="15576" y="1542"/>
                    <a:pt x="15525" y="1593"/>
                    <a:pt x="15474" y="1650"/>
                  </a:cubicBezTo>
                  <a:cubicBezTo>
                    <a:pt x="15430" y="1707"/>
                    <a:pt x="15385" y="1765"/>
                    <a:pt x="15341" y="1822"/>
                  </a:cubicBezTo>
                  <a:cubicBezTo>
                    <a:pt x="15290" y="1860"/>
                    <a:pt x="15246" y="1898"/>
                    <a:pt x="15207" y="1943"/>
                  </a:cubicBezTo>
                  <a:cubicBezTo>
                    <a:pt x="14928" y="2000"/>
                    <a:pt x="14648" y="2076"/>
                    <a:pt x="14375" y="2140"/>
                  </a:cubicBezTo>
                  <a:cubicBezTo>
                    <a:pt x="14057" y="2222"/>
                    <a:pt x="13727" y="2292"/>
                    <a:pt x="13409" y="2362"/>
                  </a:cubicBezTo>
                  <a:cubicBezTo>
                    <a:pt x="12767" y="2495"/>
                    <a:pt x="12125" y="2623"/>
                    <a:pt x="11477" y="2731"/>
                  </a:cubicBezTo>
                  <a:cubicBezTo>
                    <a:pt x="10899" y="2826"/>
                    <a:pt x="10314" y="2909"/>
                    <a:pt x="9755" y="3074"/>
                  </a:cubicBezTo>
                  <a:cubicBezTo>
                    <a:pt x="9475" y="3150"/>
                    <a:pt x="9209" y="3252"/>
                    <a:pt x="8948" y="3385"/>
                  </a:cubicBezTo>
                  <a:cubicBezTo>
                    <a:pt x="8891" y="3417"/>
                    <a:pt x="8827" y="3449"/>
                    <a:pt x="8770" y="3480"/>
                  </a:cubicBezTo>
                  <a:cubicBezTo>
                    <a:pt x="8713" y="3506"/>
                    <a:pt x="8675" y="3557"/>
                    <a:pt x="8662" y="3614"/>
                  </a:cubicBezTo>
                  <a:cubicBezTo>
                    <a:pt x="8656" y="3633"/>
                    <a:pt x="8656" y="3646"/>
                    <a:pt x="8662" y="3665"/>
                  </a:cubicBezTo>
                  <a:cubicBezTo>
                    <a:pt x="8529" y="3697"/>
                    <a:pt x="8401" y="3741"/>
                    <a:pt x="8281" y="3792"/>
                  </a:cubicBezTo>
                  <a:cubicBezTo>
                    <a:pt x="8154" y="3849"/>
                    <a:pt x="8027" y="3906"/>
                    <a:pt x="7906" y="3963"/>
                  </a:cubicBezTo>
                  <a:cubicBezTo>
                    <a:pt x="7810" y="4014"/>
                    <a:pt x="7709" y="4065"/>
                    <a:pt x="7613" y="4122"/>
                  </a:cubicBezTo>
                  <a:lnTo>
                    <a:pt x="7474" y="4135"/>
                  </a:lnTo>
                  <a:lnTo>
                    <a:pt x="7423" y="4135"/>
                  </a:lnTo>
                  <a:cubicBezTo>
                    <a:pt x="7366" y="4135"/>
                    <a:pt x="7315" y="4141"/>
                    <a:pt x="7258" y="4154"/>
                  </a:cubicBezTo>
                  <a:cubicBezTo>
                    <a:pt x="7022" y="4179"/>
                    <a:pt x="6775" y="4211"/>
                    <a:pt x="6533" y="4237"/>
                  </a:cubicBezTo>
                  <a:cubicBezTo>
                    <a:pt x="6342" y="4256"/>
                    <a:pt x="6152" y="4281"/>
                    <a:pt x="5961" y="4300"/>
                  </a:cubicBezTo>
                  <a:cubicBezTo>
                    <a:pt x="5872" y="4313"/>
                    <a:pt x="5783" y="4319"/>
                    <a:pt x="5701" y="4332"/>
                  </a:cubicBezTo>
                  <a:cubicBezTo>
                    <a:pt x="5631" y="4345"/>
                    <a:pt x="5574" y="4364"/>
                    <a:pt x="5516" y="4408"/>
                  </a:cubicBezTo>
                  <a:cubicBezTo>
                    <a:pt x="5453" y="4465"/>
                    <a:pt x="5427" y="4561"/>
                    <a:pt x="5466" y="4637"/>
                  </a:cubicBezTo>
                  <a:cubicBezTo>
                    <a:pt x="4932" y="4720"/>
                    <a:pt x="4398" y="4821"/>
                    <a:pt x="3864" y="4936"/>
                  </a:cubicBezTo>
                  <a:cubicBezTo>
                    <a:pt x="3286" y="5050"/>
                    <a:pt x="2714" y="5184"/>
                    <a:pt x="2142" y="5323"/>
                  </a:cubicBezTo>
                  <a:cubicBezTo>
                    <a:pt x="1856" y="5393"/>
                    <a:pt x="1570" y="5463"/>
                    <a:pt x="1284" y="5539"/>
                  </a:cubicBezTo>
                  <a:cubicBezTo>
                    <a:pt x="1024" y="5603"/>
                    <a:pt x="776" y="5679"/>
                    <a:pt x="528" y="5781"/>
                  </a:cubicBezTo>
                  <a:cubicBezTo>
                    <a:pt x="413" y="5825"/>
                    <a:pt x="305" y="5889"/>
                    <a:pt x="197" y="5959"/>
                  </a:cubicBezTo>
                  <a:cubicBezTo>
                    <a:pt x="128" y="6010"/>
                    <a:pt x="0" y="6092"/>
                    <a:pt x="58" y="6194"/>
                  </a:cubicBezTo>
                  <a:cubicBezTo>
                    <a:pt x="108" y="6289"/>
                    <a:pt x="248" y="6277"/>
                    <a:pt x="337" y="6283"/>
                  </a:cubicBezTo>
                  <a:cubicBezTo>
                    <a:pt x="477" y="6289"/>
                    <a:pt x="623" y="6296"/>
                    <a:pt x="769" y="6296"/>
                  </a:cubicBezTo>
                  <a:cubicBezTo>
                    <a:pt x="822" y="6297"/>
                    <a:pt x="875" y="6297"/>
                    <a:pt x="929" y="6297"/>
                  </a:cubicBezTo>
                  <a:cubicBezTo>
                    <a:pt x="1195" y="6297"/>
                    <a:pt x="1464" y="6284"/>
                    <a:pt x="1729" y="6258"/>
                  </a:cubicBezTo>
                  <a:lnTo>
                    <a:pt x="1951" y="6232"/>
                  </a:lnTo>
                  <a:lnTo>
                    <a:pt x="1951" y="6232"/>
                  </a:lnTo>
                  <a:cubicBezTo>
                    <a:pt x="1843" y="6277"/>
                    <a:pt x="1735" y="6327"/>
                    <a:pt x="1640" y="6391"/>
                  </a:cubicBezTo>
                  <a:cubicBezTo>
                    <a:pt x="1602" y="6410"/>
                    <a:pt x="1615" y="6467"/>
                    <a:pt x="1653" y="6480"/>
                  </a:cubicBezTo>
                  <a:cubicBezTo>
                    <a:pt x="2453" y="6645"/>
                    <a:pt x="3267" y="6734"/>
                    <a:pt x="4087" y="6753"/>
                  </a:cubicBezTo>
                  <a:cubicBezTo>
                    <a:pt x="4325" y="6761"/>
                    <a:pt x="4567" y="6768"/>
                    <a:pt x="4810" y="6768"/>
                  </a:cubicBezTo>
                  <a:cubicBezTo>
                    <a:pt x="5349" y="6768"/>
                    <a:pt x="5891" y="6733"/>
                    <a:pt x="6412" y="6588"/>
                  </a:cubicBezTo>
                  <a:lnTo>
                    <a:pt x="6444" y="6582"/>
                  </a:lnTo>
                  <a:cubicBezTo>
                    <a:pt x="6470" y="6664"/>
                    <a:pt x="6635" y="6690"/>
                    <a:pt x="6705" y="6709"/>
                  </a:cubicBezTo>
                  <a:cubicBezTo>
                    <a:pt x="6851" y="6740"/>
                    <a:pt x="6997" y="6760"/>
                    <a:pt x="7143" y="6760"/>
                  </a:cubicBezTo>
                  <a:cubicBezTo>
                    <a:pt x="7199" y="6761"/>
                    <a:pt x="7255" y="6762"/>
                    <a:pt x="7311" y="6762"/>
                  </a:cubicBezTo>
                  <a:cubicBezTo>
                    <a:pt x="7462" y="6762"/>
                    <a:pt x="7612" y="6756"/>
                    <a:pt x="7766" y="6747"/>
                  </a:cubicBezTo>
                  <a:cubicBezTo>
                    <a:pt x="7766" y="6753"/>
                    <a:pt x="7766" y="6766"/>
                    <a:pt x="7779" y="6772"/>
                  </a:cubicBezTo>
                  <a:cubicBezTo>
                    <a:pt x="7804" y="6785"/>
                    <a:pt x="7830" y="6798"/>
                    <a:pt x="7855" y="6810"/>
                  </a:cubicBezTo>
                  <a:cubicBezTo>
                    <a:pt x="7880" y="6887"/>
                    <a:pt x="7950" y="6937"/>
                    <a:pt x="8027" y="6937"/>
                  </a:cubicBezTo>
                  <a:cubicBezTo>
                    <a:pt x="8077" y="6944"/>
                    <a:pt x="8135" y="6944"/>
                    <a:pt x="8185" y="6950"/>
                  </a:cubicBezTo>
                  <a:cubicBezTo>
                    <a:pt x="8497" y="7046"/>
                    <a:pt x="8827" y="7103"/>
                    <a:pt x="9151" y="7122"/>
                  </a:cubicBezTo>
                  <a:cubicBezTo>
                    <a:pt x="9399" y="7325"/>
                    <a:pt x="9679" y="7471"/>
                    <a:pt x="9984" y="7560"/>
                  </a:cubicBezTo>
                  <a:cubicBezTo>
                    <a:pt x="10136" y="7611"/>
                    <a:pt x="10302" y="7643"/>
                    <a:pt x="10460" y="7662"/>
                  </a:cubicBezTo>
                  <a:lnTo>
                    <a:pt x="10473" y="7662"/>
                  </a:lnTo>
                  <a:cubicBezTo>
                    <a:pt x="10581" y="7694"/>
                    <a:pt x="10689" y="7719"/>
                    <a:pt x="10804" y="7745"/>
                  </a:cubicBezTo>
                  <a:cubicBezTo>
                    <a:pt x="10816" y="7891"/>
                    <a:pt x="10854" y="8037"/>
                    <a:pt x="10918" y="8170"/>
                  </a:cubicBezTo>
                  <a:cubicBezTo>
                    <a:pt x="10975" y="8316"/>
                    <a:pt x="11045" y="8456"/>
                    <a:pt x="11128" y="8590"/>
                  </a:cubicBezTo>
                  <a:cubicBezTo>
                    <a:pt x="11198" y="8701"/>
                    <a:pt x="11317" y="8769"/>
                    <a:pt x="11445" y="8769"/>
                  </a:cubicBezTo>
                  <a:cubicBezTo>
                    <a:pt x="11455" y="8769"/>
                    <a:pt x="11466" y="8769"/>
                    <a:pt x="11477" y="8768"/>
                  </a:cubicBezTo>
                  <a:cubicBezTo>
                    <a:pt x="11496" y="8761"/>
                    <a:pt x="11522" y="8761"/>
                    <a:pt x="11541" y="8755"/>
                  </a:cubicBezTo>
                  <a:cubicBezTo>
                    <a:pt x="11655" y="8907"/>
                    <a:pt x="11782" y="9054"/>
                    <a:pt x="11922" y="9181"/>
                  </a:cubicBezTo>
                  <a:lnTo>
                    <a:pt x="12341" y="9626"/>
                  </a:lnTo>
                  <a:cubicBezTo>
                    <a:pt x="12608" y="9912"/>
                    <a:pt x="12875" y="10198"/>
                    <a:pt x="13148" y="10483"/>
                  </a:cubicBezTo>
                  <a:cubicBezTo>
                    <a:pt x="13072" y="10528"/>
                    <a:pt x="13002" y="10572"/>
                    <a:pt x="12939" y="10630"/>
                  </a:cubicBezTo>
                  <a:cubicBezTo>
                    <a:pt x="12843" y="10700"/>
                    <a:pt x="12761" y="10789"/>
                    <a:pt x="12697" y="10884"/>
                  </a:cubicBezTo>
                  <a:cubicBezTo>
                    <a:pt x="12589" y="11049"/>
                    <a:pt x="12646" y="11227"/>
                    <a:pt x="12735" y="11380"/>
                  </a:cubicBezTo>
                  <a:cubicBezTo>
                    <a:pt x="12729" y="11386"/>
                    <a:pt x="12729" y="11392"/>
                    <a:pt x="12735" y="11405"/>
                  </a:cubicBezTo>
                  <a:cubicBezTo>
                    <a:pt x="12774" y="11488"/>
                    <a:pt x="12818" y="11564"/>
                    <a:pt x="12882" y="11634"/>
                  </a:cubicBezTo>
                  <a:lnTo>
                    <a:pt x="12754" y="11862"/>
                  </a:lnTo>
                  <a:cubicBezTo>
                    <a:pt x="12545" y="12225"/>
                    <a:pt x="12341" y="12587"/>
                    <a:pt x="12138" y="12955"/>
                  </a:cubicBezTo>
                  <a:cubicBezTo>
                    <a:pt x="12036" y="13146"/>
                    <a:pt x="11935" y="13337"/>
                    <a:pt x="11839" y="13527"/>
                  </a:cubicBezTo>
                  <a:lnTo>
                    <a:pt x="11782" y="13578"/>
                  </a:lnTo>
                  <a:cubicBezTo>
                    <a:pt x="11767" y="13593"/>
                    <a:pt x="11784" y="13616"/>
                    <a:pt x="11800" y="13616"/>
                  </a:cubicBezTo>
                  <a:cubicBezTo>
                    <a:pt x="11805" y="13616"/>
                    <a:pt x="11810" y="13614"/>
                    <a:pt x="11814" y="13610"/>
                  </a:cubicBezTo>
                  <a:cubicBezTo>
                    <a:pt x="11903" y="13546"/>
                    <a:pt x="11986" y="13477"/>
                    <a:pt x="12068" y="13413"/>
                  </a:cubicBezTo>
                  <a:cubicBezTo>
                    <a:pt x="12087" y="13438"/>
                    <a:pt x="12119" y="13458"/>
                    <a:pt x="12151" y="13458"/>
                  </a:cubicBezTo>
                  <a:cubicBezTo>
                    <a:pt x="12227" y="13451"/>
                    <a:pt x="12297" y="13419"/>
                    <a:pt x="12360" y="13381"/>
                  </a:cubicBezTo>
                  <a:lnTo>
                    <a:pt x="12507" y="13311"/>
                  </a:lnTo>
                  <a:cubicBezTo>
                    <a:pt x="12510" y="13315"/>
                    <a:pt x="12515" y="13316"/>
                    <a:pt x="12519" y="13316"/>
                  </a:cubicBezTo>
                  <a:cubicBezTo>
                    <a:pt x="12523" y="13316"/>
                    <a:pt x="12526" y="13315"/>
                    <a:pt x="12526" y="13311"/>
                  </a:cubicBezTo>
                  <a:lnTo>
                    <a:pt x="12538" y="13299"/>
                  </a:lnTo>
                  <a:lnTo>
                    <a:pt x="12538" y="13299"/>
                  </a:lnTo>
                  <a:cubicBezTo>
                    <a:pt x="12462" y="13737"/>
                    <a:pt x="12360" y="14169"/>
                    <a:pt x="12227" y="14595"/>
                  </a:cubicBezTo>
                  <a:cubicBezTo>
                    <a:pt x="12218" y="14622"/>
                    <a:pt x="12244" y="14646"/>
                    <a:pt x="12270" y="14646"/>
                  </a:cubicBezTo>
                  <a:cubicBezTo>
                    <a:pt x="12280" y="14646"/>
                    <a:pt x="12290" y="14642"/>
                    <a:pt x="12297" y="14633"/>
                  </a:cubicBezTo>
                  <a:lnTo>
                    <a:pt x="12469" y="14436"/>
                  </a:lnTo>
                  <a:lnTo>
                    <a:pt x="12469" y="14436"/>
                  </a:lnTo>
                  <a:cubicBezTo>
                    <a:pt x="12456" y="14519"/>
                    <a:pt x="12443" y="14601"/>
                    <a:pt x="12430" y="14690"/>
                  </a:cubicBezTo>
                  <a:cubicBezTo>
                    <a:pt x="12426" y="14716"/>
                    <a:pt x="12448" y="14737"/>
                    <a:pt x="12473" y="14737"/>
                  </a:cubicBezTo>
                  <a:cubicBezTo>
                    <a:pt x="12485" y="14737"/>
                    <a:pt x="12497" y="14732"/>
                    <a:pt x="12507" y="14722"/>
                  </a:cubicBezTo>
                  <a:cubicBezTo>
                    <a:pt x="12627" y="14589"/>
                    <a:pt x="12748" y="14449"/>
                    <a:pt x="12863" y="14296"/>
                  </a:cubicBezTo>
                  <a:cubicBezTo>
                    <a:pt x="12866" y="14303"/>
                    <a:pt x="12870" y="14306"/>
                    <a:pt x="12875" y="14306"/>
                  </a:cubicBezTo>
                  <a:cubicBezTo>
                    <a:pt x="12880" y="14306"/>
                    <a:pt x="12885" y="14303"/>
                    <a:pt x="12888" y="14296"/>
                  </a:cubicBezTo>
                  <a:cubicBezTo>
                    <a:pt x="13117" y="14004"/>
                    <a:pt x="13307" y="13661"/>
                    <a:pt x="13511" y="13349"/>
                  </a:cubicBezTo>
                  <a:cubicBezTo>
                    <a:pt x="13714" y="13038"/>
                    <a:pt x="13905" y="12733"/>
                    <a:pt x="14089" y="12415"/>
                  </a:cubicBezTo>
                  <a:cubicBezTo>
                    <a:pt x="14095" y="12415"/>
                    <a:pt x="14108" y="12422"/>
                    <a:pt x="14114" y="12422"/>
                  </a:cubicBezTo>
                  <a:cubicBezTo>
                    <a:pt x="14118" y="12422"/>
                    <a:pt x="14121" y="12422"/>
                    <a:pt x="14125" y="12422"/>
                  </a:cubicBezTo>
                  <a:cubicBezTo>
                    <a:pt x="14204" y="12422"/>
                    <a:pt x="14276" y="12356"/>
                    <a:pt x="14337" y="12314"/>
                  </a:cubicBezTo>
                  <a:cubicBezTo>
                    <a:pt x="14369" y="12288"/>
                    <a:pt x="14400" y="12256"/>
                    <a:pt x="14432" y="12225"/>
                  </a:cubicBezTo>
                  <a:lnTo>
                    <a:pt x="14439" y="12225"/>
                  </a:lnTo>
                  <a:cubicBezTo>
                    <a:pt x="14515" y="12225"/>
                    <a:pt x="14578" y="12142"/>
                    <a:pt x="14629" y="12091"/>
                  </a:cubicBezTo>
                  <a:cubicBezTo>
                    <a:pt x="14693" y="12028"/>
                    <a:pt x="14750" y="11964"/>
                    <a:pt x="14801" y="11894"/>
                  </a:cubicBezTo>
                  <a:cubicBezTo>
                    <a:pt x="14909" y="11754"/>
                    <a:pt x="14991" y="11602"/>
                    <a:pt x="15055" y="11443"/>
                  </a:cubicBezTo>
                  <a:cubicBezTo>
                    <a:pt x="15112" y="11303"/>
                    <a:pt x="15188" y="11113"/>
                    <a:pt x="15106" y="10973"/>
                  </a:cubicBezTo>
                  <a:cubicBezTo>
                    <a:pt x="15068" y="10909"/>
                    <a:pt x="15004" y="10858"/>
                    <a:pt x="14934" y="10833"/>
                  </a:cubicBezTo>
                  <a:lnTo>
                    <a:pt x="14883" y="10814"/>
                  </a:lnTo>
                  <a:cubicBezTo>
                    <a:pt x="14979" y="10655"/>
                    <a:pt x="15061" y="10490"/>
                    <a:pt x="15150" y="10331"/>
                  </a:cubicBezTo>
                  <a:cubicBezTo>
                    <a:pt x="15239" y="10166"/>
                    <a:pt x="15328" y="10001"/>
                    <a:pt x="15417" y="9842"/>
                  </a:cubicBezTo>
                  <a:cubicBezTo>
                    <a:pt x="15500" y="9676"/>
                    <a:pt x="15589" y="9524"/>
                    <a:pt x="15671" y="9365"/>
                  </a:cubicBezTo>
                  <a:cubicBezTo>
                    <a:pt x="15722" y="9282"/>
                    <a:pt x="15767" y="9193"/>
                    <a:pt x="15811" y="9111"/>
                  </a:cubicBezTo>
                  <a:cubicBezTo>
                    <a:pt x="15824" y="9092"/>
                    <a:pt x="15837" y="9066"/>
                    <a:pt x="15849" y="9041"/>
                  </a:cubicBezTo>
                  <a:cubicBezTo>
                    <a:pt x="15849" y="9073"/>
                    <a:pt x="15862" y="9111"/>
                    <a:pt x="15875" y="9143"/>
                  </a:cubicBezTo>
                  <a:cubicBezTo>
                    <a:pt x="15887" y="9175"/>
                    <a:pt x="15908" y="9187"/>
                    <a:pt x="15931" y="9187"/>
                  </a:cubicBezTo>
                  <a:cubicBezTo>
                    <a:pt x="15966" y="9187"/>
                    <a:pt x="16007" y="9159"/>
                    <a:pt x="16034" y="9136"/>
                  </a:cubicBezTo>
                  <a:cubicBezTo>
                    <a:pt x="16123" y="9054"/>
                    <a:pt x="16192" y="8952"/>
                    <a:pt x="16231" y="8838"/>
                  </a:cubicBezTo>
                  <a:cubicBezTo>
                    <a:pt x="16236" y="8840"/>
                    <a:pt x="16241" y="8842"/>
                    <a:pt x="16246" y="8842"/>
                  </a:cubicBezTo>
                  <a:cubicBezTo>
                    <a:pt x="16253" y="8842"/>
                    <a:pt x="16259" y="8839"/>
                    <a:pt x="16262" y="8831"/>
                  </a:cubicBezTo>
                  <a:cubicBezTo>
                    <a:pt x="16294" y="8736"/>
                    <a:pt x="16320" y="8634"/>
                    <a:pt x="16351" y="8539"/>
                  </a:cubicBezTo>
                  <a:cubicBezTo>
                    <a:pt x="16364" y="8488"/>
                    <a:pt x="16377" y="8437"/>
                    <a:pt x="16383" y="8386"/>
                  </a:cubicBezTo>
                  <a:lnTo>
                    <a:pt x="16389" y="8386"/>
                  </a:lnTo>
                  <a:cubicBezTo>
                    <a:pt x="16491" y="8278"/>
                    <a:pt x="16510" y="8113"/>
                    <a:pt x="16440" y="7980"/>
                  </a:cubicBezTo>
                  <a:cubicBezTo>
                    <a:pt x="16453" y="7961"/>
                    <a:pt x="16466" y="7942"/>
                    <a:pt x="16472" y="7922"/>
                  </a:cubicBezTo>
                  <a:cubicBezTo>
                    <a:pt x="16485" y="7910"/>
                    <a:pt x="16491" y="7897"/>
                    <a:pt x="16491" y="7884"/>
                  </a:cubicBezTo>
                  <a:lnTo>
                    <a:pt x="16497" y="7878"/>
                  </a:lnTo>
                  <a:lnTo>
                    <a:pt x="16504" y="7872"/>
                  </a:lnTo>
                  <a:lnTo>
                    <a:pt x="16510" y="7853"/>
                  </a:lnTo>
                  <a:lnTo>
                    <a:pt x="16510" y="7840"/>
                  </a:lnTo>
                  <a:cubicBezTo>
                    <a:pt x="16612" y="7814"/>
                    <a:pt x="16714" y="7776"/>
                    <a:pt x="16815" y="7732"/>
                  </a:cubicBezTo>
                  <a:cubicBezTo>
                    <a:pt x="16923" y="7687"/>
                    <a:pt x="17031" y="7624"/>
                    <a:pt x="17133" y="7548"/>
                  </a:cubicBezTo>
                  <a:cubicBezTo>
                    <a:pt x="17171" y="7509"/>
                    <a:pt x="17216" y="7471"/>
                    <a:pt x="17254" y="7433"/>
                  </a:cubicBezTo>
                  <a:cubicBezTo>
                    <a:pt x="17273" y="7408"/>
                    <a:pt x="17292" y="7382"/>
                    <a:pt x="17311" y="7357"/>
                  </a:cubicBezTo>
                  <a:cubicBezTo>
                    <a:pt x="17393" y="7300"/>
                    <a:pt x="17470" y="7230"/>
                    <a:pt x="17546" y="7160"/>
                  </a:cubicBezTo>
                  <a:cubicBezTo>
                    <a:pt x="17622" y="7141"/>
                    <a:pt x="17692" y="7115"/>
                    <a:pt x="17762" y="7084"/>
                  </a:cubicBezTo>
                  <a:lnTo>
                    <a:pt x="17775" y="7084"/>
                  </a:lnTo>
                  <a:cubicBezTo>
                    <a:pt x="18042" y="6937"/>
                    <a:pt x="18264" y="6728"/>
                    <a:pt x="18417" y="6461"/>
                  </a:cubicBezTo>
                  <a:lnTo>
                    <a:pt x="18442" y="6442"/>
                  </a:lnTo>
                  <a:cubicBezTo>
                    <a:pt x="18448" y="6442"/>
                    <a:pt x="18461" y="6442"/>
                    <a:pt x="18474" y="6435"/>
                  </a:cubicBezTo>
                  <a:cubicBezTo>
                    <a:pt x="18518" y="6410"/>
                    <a:pt x="18531" y="6353"/>
                    <a:pt x="18550" y="6308"/>
                  </a:cubicBezTo>
                  <a:cubicBezTo>
                    <a:pt x="18569" y="6270"/>
                    <a:pt x="18588" y="6226"/>
                    <a:pt x="18614" y="6188"/>
                  </a:cubicBezTo>
                  <a:lnTo>
                    <a:pt x="18664" y="6130"/>
                  </a:lnTo>
                  <a:cubicBezTo>
                    <a:pt x="18671" y="6130"/>
                    <a:pt x="18677" y="6124"/>
                    <a:pt x="18684" y="6124"/>
                  </a:cubicBezTo>
                  <a:cubicBezTo>
                    <a:pt x="18931" y="5870"/>
                    <a:pt x="19109" y="5552"/>
                    <a:pt x="19198" y="5215"/>
                  </a:cubicBezTo>
                  <a:cubicBezTo>
                    <a:pt x="19249" y="5037"/>
                    <a:pt x="19287" y="4859"/>
                    <a:pt x="19300" y="4675"/>
                  </a:cubicBezTo>
                  <a:cubicBezTo>
                    <a:pt x="19303" y="4678"/>
                    <a:pt x="19309" y="4680"/>
                    <a:pt x="19316" y="4680"/>
                  </a:cubicBezTo>
                  <a:cubicBezTo>
                    <a:pt x="19322" y="4680"/>
                    <a:pt x="19329" y="4678"/>
                    <a:pt x="19332" y="4675"/>
                  </a:cubicBezTo>
                  <a:cubicBezTo>
                    <a:pt x="19363" y="4580"/>
                    <a:pt x="19389" y="4491"/>
                    <a:pt x="19402" y="4396"/>
                  </a:cubicBezTo>
                  <a:cubicBezTo>
                    <a:pt x="19421" y="4294"/>
                    <a:pt x="19446" y="4186"/>
                    <a:pt x="19465" y="4084"/>
                  </a:cubicBezTo>
                  <a:lnTo>
                    <a:pt x="19529" y="3785"/>
                  </a:lnTo>
                  <a:cubicBezTo>
                    <a:pt x="19535" y="3735"/>
                    <a:pt x="19548" y="3690"/>
                    <a:pt x="19554" y="3646"/>
                  </a:cubicBezTo>
                  <a:cubicBezTo>
                    <a:pt x="19573" y="3588"/>
                    <a:pt x="19599" y="3531"/>
                    <a:pt x="19624" y="3480"/>
                  </a:cubicBezTo>
                  <a:cubicBezTo>
                    <a:pt x="19802" y="3106"/>
                    <a:pt x="19986" y="2731"/>
                    <a:pt x="20158" y="2349"/>
                  </a:cubicBezTo>
                  <a:cubicBezTo>
                    <a:pt x="20247" y="2152"/>
                    <a:pt x="20342" y="1955"/>
                    <a:pt x="20431" y="1758"/>
                  </a:cubicBezTo>
                  <a:lnTo>
                    <a:pt x="20469" y="1720"/>
                  </a:lnTo>
                  <a:lnTo>
                    <a:pt x="20533" y="1663"/>
                  </a:lnTo>
                  <a:lnTo>
                    <a:pt x="20539" y="1657"/>
                  </a:lnTo>
                  <a:lnTo>
                    <a:pt x="20545" y="1650"/>
                  </a:lnTo>
                  <a:lnTo>
                    <a:pt x="20565" y="1638"/>
                  </a:lnTo>
                  <a:cubicBezTo>
                    <a:pt x="20577" y="1631"/>
                    <a:pt x="20596" y="1612"/>
                    <a:pt x="20603" y="1593"/>
                  </a:cubicBezTo>
                  <a:lnTo>
                    <a:pt x="20609" y="1587"/>
                  </a:lnTo>
                  <a:cubicBezTo>
                    <a:pt x="20914" y="1498"/>
                    <a:pt x="21181" y="1326"/>
                    <a:pt x="21461" y="1193"/>
                  </a:cubicBezTo>
                  <a:cubicBezTo>
                    <a:pt x="21632" y="1116"/>
                    <a:pt x="21810" y="1053"/>
                    <a:pt x="21994" y="1015"/>
                  </a:cubicBezTo>
                  <a:cubicBezTo>
                    <a:pt x="22032" y="1002"/>
                    <a:pt x="22045" y="951"/>
                    <a:pt x="22020" y="926"/>
                  </a:cubicBezTo>
                  <a:cubicBezTo>
                    <a:pt x="22026" y="907"/>
                    <a:pt x="22020" y="888"/>
                    <a:pt x="22007" y="875"/>
                  </a:cubicBezTo>
                  <a:cubicBezTo>
                    <a:pt x="21912" y="792"/>
                    <a:pt x="21791" y="735"/>
                    <a:pt x="21664" y="716"/>
                  </a:cubicBezTo>
                  <a:cubicBezTo>
                    <a:pt x="21505" y="678"/>
                    <a:pt x="21340" y="640"/>
                    <a:pt x="21175" y="608"/>
                  </a:cubicBezTo>
                  <a:cubicBezTo>
                    <a:pt x="20838" y="551"/>
                    <a:pt x="20507" y="513"/>
                    <a:pt x="20171" y="481"/>
                  </a:cubicBezTo>
                  <a:lnTo>
                    <a:pt x="20158" y="481"/>
                  </a:lnTo>
                  <a:cubicBezTo>
                    <a:pt x="19846" y="233"/>
                    <a:pt x="19465" y="87"/>
                    <a:pt x="19065" y="62"/>
                  </a:cubicBezTo>
                  <a:cubicBezTo>
                    <a:pt x="19001" y="43"/>
                    <a:pt x="18938" y="23"/>
                    <a:pt x="18874" y="17"/>
                  </a:cubicBezTo>
                  <a:cubicBezTo>
                    <a:pt x="18813" y="6"/>
                    <a:pt x="18751" y="0"/>
                    <a:pt x="1868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0" name="Google Shape;960;p40"/>
            <p:cNvGrpSpPr/>
            <p:nvPr/>
          </p:nvGrpSpPr>
          <p:grpSpPr>
            <a:xfrm flipH="1">
              <a:off x="6323826" y="224518"/>
              <a:ext cx="4058562" cy="2710426"/>
              <a:chOff x="1719025" y="3725050"/>
              <a:chExt cx="551900" cy="368600"/>
            </a:xfrm>
          </p:grpSpPr>
          <p:sp>
            <p:nvSpPr>
              <p:cNvPr id="961" name="Google Shape;961;p40"/>
              <p:cNvSpPr/>
              <p:nvPr/>
            </p:nvSpPr>
            <p:spPr>
              <a:xfrm>
                <a:off x="2046925" y="4025750"/>
                <a:ext cx="2100" cy="3775"/>
              </a:xfrm>
              <a:custGeom>
                <a:rect b="b" l="l" r="r" t="t"/>
                <a:pathLst>
                  <a:path extrusionOk="0" h="151" w="84">
                    <a:moveTo>
                      <a:pt x="64" y="0"/>
                    </a:moveTo>
                    <a:cubicBezTo>
                      <a:pt x="58" y="13"/>
                      <a:pt x="51" y="19"/>
                      <a:pt x="45" y="32"/>
                    </a:cubicBezTo>
                    <a:lnTo>
                      <a:pt x="32" y="57"/>
                    </a:lnTo>
                    <a:cubicBezTo>
                      <a:pt x="20" y="76"/>
                      <a:pt x="13" y="102"/>
                      <a:pt x="7" y="121"/>
                    </a:cubicBezTo>
                    <a:cubicBezTo>
                      <a:pt x="1" y="127"/>
                      <a:pt x="7" y="140"/>
                      <a:pt x="13" y="146"/>
                    </a:cubicBezTo>
                    <a:cubicBezTo>
                      <a:pt x="19" y="149"/>
                      <a:pt x="24" y="150"/>
                      <a:pt x="29" y="150"/>
                    </a:cubicBezTo>
                    <a:cubicBezTo>
                      <a:pt x="35" y="150"/>
                      <a:pt x="41" y="147"/>
                      <a:pt x="45" y="140"/>
                    </a:cubicBezTo>
                    <a:cubicBezTo>
                      <a:pt x="51" y="121"/>
                      <a:pt x="64" y="95"/>
                      <a:pt x="71" y="76"/>
                    </a:cubicBezTo>
                    <a:cubicBezTo>
                      <a:pt x="77" y="51"/>
                      <a:pt x="77" y="57"/>
                      <a:pt x="77" y="45"/>
                    </a:cubicBezTo>
                    <a:cubicBezTo>
                      <a:pt x="77" y="38"/>
                      <a:pt x="83" y="32"/>
                      <a:pt x="83" y="32"/>
                    </a:cubicBezTo>
                    <a:lnTo>
                      <a:pt x="83" y="13"/>
                    </a:lnTo>
                    <a:cubicBezTo>
                      <a:pt x="83" y="6"/>
                      <a:pt x="83" y="6"/>
                      <a:pt x="77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40"/>
              <p:cNvSpPr/>
              <p:nvPr/>
            </p:nvSpPr>
            <p:spPr>
              <a:xfrm>
                <a:off x="2050275" y="4033375"/>
                <a:ext cx="2725" cy="3900"/>
              </a:xfrm>
              <a:custGeom>
                <a:rect b="b" l="l" r="r" t="t"/>
                <a:pathLst>
                  <a:path extrusionOk="0" h="156" w="109">
                    <a:moveTo>
                      <a:pt x="89" y="0"/>
                    </a:moveTo>
                    <a:lnTo>
                      <a:pt x="76" y="13"/>
                    </a:lnTo>
                    <a:cubicBezTo>
                      <a:pt x="70" y="13"/>
                      <a:pt x="64" y="19"/>
                      <a:pt x="64" y="26"/>
                    </a:cubicBezTo>
                    <a:cubicBezTo>
                      <a:pt x="57" y="32"/>
                      <a:pt x="51" y="38"/>
                      <a:pt x="45" y="51"/>
                    </a:cubicBezTo>
                    <a:cubicBezTo>
                      <a:pt x="38" y="57"/>
                      <a:pt x="32" y="70"/>
                      <a:pt x="26" y="83"/>
                    </a:cubicBezTo>
                    <a:lnTo>
                      <a:pt x="6" y="108"/>
                    </a:lnTo>
                    <a:cubicBezTo>
                      <a:pt x="0" y="121"/>
                      <a:pt x="6" y="140"/>
                      <a:pt x="19" y="153"/>
                    </a:cubicBezTo>
                    <a:cubicBezTo>
                      <a:pt x="24" y="154"/>
                      <a:pt x="29" y="155"/>
                      <a:pt x="33" y="155"/>
                    </a:cubicBezTo>
                    <a:cubicBezTo>
                      <a:pt x="47" y="155"/>
                      <a:pt x="59" y="148"/>
                      <a:pt x="64" y="134"/>
                    </a:cubicBezTo>
                    <a:lnTo>
                      <a:pt x="76" y="108"/>
                    </a:lnTo>
                    <a:cubicBezTo>
                      <a:pt x="83" y="102"/>
                      <a:pt x="89" y="89"/>
                      <a:pt x="95" y="76"/>
                    </a:cubicBezTo>
                    <a:cubicBezTo>
                      <a:pt x="95" y="70"/>
                      <a:pt x="102" y="57"/>
                      <a:pt x="102" y="51"/>
                    </a:cubicBezTo>
                    <a:cubicBezTo>
                      <a:pt x="108" y="45"/>
                      <a:pt x="108" y="38"/>
                      <a:pt x="108" y="32"/>
                    </a:cubicBezTo>
                    <a:lnTo>
                      <a:pt x="108" y="19"/>
                    </a:lnTo>
                    <a:cubicBezTo>
                      <a:pt x="108" y="13"/>
                      <a:pt x="108" y="7"/>
                      <a:pt x="102" y="7"/>
                    </a:cubicBezTo>
                    <a:cubicBezTo>
                      <a:pt x="95" y="0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40"/>
              <p:cNvSpPr/>
              <p:nvPr/>
            </p:nvSpPr>
            <p:spPr>
              <a:xfrm>
                <a:off x="2091200" y="3950650"/>
                <a:ext cx="2875" cy="4800"/>
              </a:xfrm>
              <a:custGeom>
                <a:rect b="b" l="l" r="r" t="t"/>
                <a:pathLst>
                  <a:path extrusionOk="0" h="192" w="115">
                    <a:moveTo>
                      <a:pt x="103" y="0"/>
                    </a:moveTo>
                    <a:cubicBezTo>
                      <a:pt x="99" y="0"/>
                      <a:pt x="94" y="2"/>
                      <a:pt x="92" y="5"/>
                    </a:cubicBezTo>
                    <a:cubicBezTo>
                      <a:pt x="79" y="30"/>
                      <a:pt x="66" y="56"/>
                      <a:pt x="47" y="87"/>
                    </a:cubicBezTo>
                    <a:cubicBezTo>
                      <a:pt x="34" y="113"/>
                      <a:pt x="22" y="138"/>
                      <a:pt x="9" y="164"/>
                    </a:cubicBezTo>
                    <a:cubicBezTo>
                      <a:pt x="1" y="180"/>
                      <a:pt x="15" y="192"/>
                      <a:pt x="27" y="192"/>
                    </a:cubicBezTo>
                    <a:cubicBezTo>
                      <a:pt x="33" y="192"/>
                      <a:pt x="39" y="189"/>
                      <a:pt x="41" y="183"/>
                    </a:cubicBezTo>
                    <a:cubicBezTo>
                      <a:pt x="53" y="164"/>
                      <a:pt x="66" y="125"/>
                      <a:pt x="79" y="100"/>
                    </a:cubicBezTo>
                    <a:cubicBezTo>
                      <a:pt x="92" y="68"/>
                      <a:pt x="104" y="36"/>
                      <a:pt x="111" y="11"/>
                    </a:cubicBezTo>
                    <a:cubicBezTo>
                      <a:pt x="114" y="4"/>
                      <a:pt x="109" y="0"/>
                      <a:pt x="103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40"/>
              <p:cNvSpPr/>
              <p:nvPr/>
            </p:nvSpPr>
            <p:spPr>
              <a:xfrm>
                <a:off x="1907125" y="3869300"/>
                <a:ext cx="3675" cy="2750"/>
              </a:xfrm>
              <a:custGeom>
                <a:rect b="b" l="l" r="r" t="t"/>
                <a:pathLst>
                  <a:path extrusionOk="0" h="110" w="147">
                    <a:moveTo>
                      <a:pt x="131" y="0"/>
                    </a:moveTo>
                    <a:cubicBezTo>
                      <a:pt x="128" y="0"/>
                      <a:pt x="124" y="2"/>
                      <a:pt x="121" y="5"/>
                    </a:cubicBezTo>
                    <a:lnTo>
                      <a:pt x="108" y="5"/>
                    </a:lnTo>
                    <a:cubicBezTo>
                      <a:pt x="102" y="5"/>
                      <a:pt x="96" y="11"/>
                      <a:pt x="89" y="18"/>
                    </a:cubicBezTo>
                    <a:lnTo>
                      <a:pt x="77" y="18"/>
                    </a:lnTo>
                    <a:cubicBezTo>
                      <a:pt x="70" y="18"/>
                      <a:pt x="64" y="24"/>
                      <a:pt x="58" y="30"/>
                    </a:cubicBezTo>
                    <a:cubicBezTo>
                      <a:pt x="51" y="37"/>
                      <a:pt x="39" y="43"/>
                      <a:pt x="32" y="49"/>
                    </a:cubicBezTo>
                    <a:lnTo>
                      <a:pt x="19" y="62"/>
                    </a:lnTo>
                    <a:lnTo>
                      <a:pt x="7" y="81"/>
                    </a:lnTo>
                    <a:cubicBezTo>
                      <a:pt x="0" y="88"/>
                      <a:pt x="0" y="94"/>
                      <a:pt x="7" y="100"/>
                    </a:cubicBezTo>
                    <a:cubicBezTo>
                      <a:pt x="11" y="105"/>
                      <a:pt x="16" y="109"/>
                      <a:pt x="20" y="109"/>
                    </a:cubicBezTo>
                    <a:cubicBezTo>
                      <a:pt x="22" y="109"/>
                      <a:pt x="24" y="109"/>
                      <a:pt x="26" y="107"/>
                    </a:cubicBezTo>
                    <a:lnTo>
                      <a:pt x="45" y="107"/>
                    </a:lnTo>
                    <a:lnTo>
                      <a:pt x="64" y="94"/>
                    </a:lnTo>
                    <a:cubicBezTo>
                      <a:pt x="70" y="88"/>
                      <a:pt x="83" y="81"/>
                      <a:pt x="89" y="75"/>
                    </a:cubicBezTo>
                    <a:cubicBezTo>
                      <a:pt x="96" y="75"/>
                      <a:pt x="102" y="69"/>
                      <a:pt x="108" y="62"/>
                    </a:cubicBezTo>
                    <a:lnTo>
                      <a:pt x="115" y="62"/>
                    </a:lnTo>
                    <a:cubicBezTo>
                      <a:pt x="128" y="49"/>
                      <a:pt x="140" y="37"/>
                      <a:pt x="147" y="24"/>
                    </a:cubicBezTo>
                    <a:cubicBezTo>
                      <a:pt x="147" y="18"/>
                      <a:pt x="147" y="11"/>
                      <a:pt x="147" y="5"/>
                    </a:cubicBezTo>
                    <a:cubicBezTo>
                      <a:pt x="140" y="2"/>
                      <a:pt x="135" y="0"/>
                      <a:pt x="131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40"/>
              <p:cNvSpPr/>
              <p:nvPr/>
            </p:nvSpPr>
            <p:spPr>
              <a:xfrm>
                <a:off x="1993225" y="3899425"/>
                <a:ext cx="4275" cy="1775"/>
              </a:xfrm>
              <a:custGeom>
                <a:rect b="b" l="l" r="r" t="t"/>
                <a:pathLst>
                  <a:path extrusionOk="0" h="71" w="171">
                    <a:moveTo>
                      <a:pt x="157" y="0"/>
                    </a:moveTo>
                    <a:cubicBezTo>
                      <a:pt x="156" y="0"/>
                      <a:pt x="155" y="0"/>
                      <a:pt x="153" y="1"/>
                    </a:cubicBezTo>
                    <a:lnTo>
                      <a:pt x="83" y="7"/>
                    </a:lnTo>
                    <a:lnTo>
                      <a:pt x="52" y="20"/>
                    </a:lnTo>
                    <a:lnTo>
                      <a:pt x="20" y="26"/>
                    </a:lnTo>
                    <a:cubicBezTo>
                      <a:pt x="7" y="33"/>
                      <a:pt x="1" y="46"/>
                      <a:pt x="7" y="58"/>
                    </a:cubicBezTo>
                    <a:cubicBezTo>
                      <a:pt x="7" y="65"/>
                      <a:pt x="20" y="71"/>
                      <a:pt x="32" y="71"/>
                    </a:cubicBezTo>
                    <a:lnTo>
                      <a:pt x="64" y="58"/>
                    </a:lnTo>
                    <a:cubicBezTo>
                      <a:pt x="77" y="58"/>
                      <a:pt x="83" y="52"/>
                      <a:pt x="96" y="46"/>
                    </a:cubicBezTo>
                    <a:lnTo>
                      <a:pt x="153" y="20"/>
                    </a:lnTo>
                    <a:cubicBezTo>
                      <a:pt x="170" y="20"/>
                      <a:pt x="167" y="0"/>
                      <a:pt x="157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40"/>
              <p:cNvSpPr/>
              <p:nvPr/>
            </p:nvSpPr>
            <p:spPr>
              <a:xfrm>
                <a:off x="1906975" y="3817775"/>
                <a:ext cx="128550" cy="49075"/>
              </a:xfrm>
              <a:custGeom>
                <a:rect b="b" l="l" r="r" t="t"/>
                <a:pathLst>
                  <a:path extrusionOk="0" h="1963" w="5142">
                    <a:moveTo>
                      <a:pt x="1157" y="1"/>
                    </a:moveTo>
                    <a:cubicBezTo>
                      <a:pt x="1036" y="58"/>
                      <a:pt x="922" y="102"/>
                      <a:pt x="788" y="160"/>
                    </a:cubicBezTo>
                    <a:cubicBezTo>
                      <a:pt x="661" y="210"/>
                      <a:pt x="534" y="274"/>
                      <a:pt x="407" y="337"/>
                    </a:cubicBezTo>
                    <a:cubicBezTo>
                      <a:pt x="305" y="395"/>
                      <a:pt x="197" y="458"/>
                      <a:pt x="89" y="522"/>
                    </a:cubicBezTo>
                    <a:cubicBezTo>
                      <a:pt x="70" y="534"/>
                      <a:pt x="19" y="554"/>
                      <a:pt x="13" y="585"/>
                    </a:cubicBezTo>
                    <a:cubicBezTo>
                      <a:pt x="0" y="623"/>
                      <a:pt x="32" y="636"/>
                      <a:pt x="64" y="649"/>
                    </a:cubicBezTo>
                    <a:cubicBezTo>
                      <a:pt x="114" y="674"/>
                      <a:pt x="165" y="700"/>
                      <a:pt x="216" y="719"/>
                    </a:cubicBezTo>
                    <a:cubicBezTo>
                      <a:pt x="445" y="814"/>
                      <a:pt x="686" y="890"/>
                      <a:pt x="934" y="941"/>
                    </a:cubicBezTo>
                    <a:cubicBezTo>
                      <a:pt x="1176" y="992"/>
                      <a:pt x="1430" y="1024"/>
                      <a:pt x="1684" y="1037"/>
                    </a:cubicBezTo>
                    <a:cubicBezTo>
                      <a:pt x="1722" y="1038"/>
                      <a:pt x="1759" y="1039"/>
                      <a:pt x="1795" y="1039"/>
                    </a:cubicBezTo>
                    <a:cubicBezTo>
                      <a:pt x="1896" y="1039"/>
                      <a:pt x="1995" y="1033"/>
                      <a:pt x="2097" y="1024"/>
                    </a:cubicBezTo>
                    <a:cubicBezTo>
                      <a:pt x="2158" y="1002"/>
                      <a:pt x="2224" y="991"/>
                      <a:pt x="2290" y="991"/>
                    </a:cubicBezTo>
                    <a:cubicBezTo>
                      <a:pt x="2340" y="991"/>
                      <a:pt x="2391" y="997"/>
                      <a:pt x="2440" y="1011"/>
                    </a:cubicBezTo>
                    <a:cubicBezTo>
                      <a:pt x="2453" y="1017"/>
                      <a:pt x="2459" y="1024"/>
                      <a:pt x="2459" y="1037"/>
                    </a:cubicBezTo>
                    <a:lnTo>
                      <a:pt x="2459" y="1049"/>
                    </a:lnTo>
                    <a:lnTo>
                      <a:pt x="2459" y="1056"/>
                    </a:lnTo>
                    <a:cubicBezTo>
                      <a:pt x="2453" y="1068"/>
                      <a:pt x="2440" y="1075"/>
                      <a:pt x="2428" y="1075"/>
                    </a:cubicBezTo>
                    <a:lnTo>
                      <a:pt x="2421" y="1075"/>
                    </a:lnTo>
                    <a:cubicBezTo>
                      <a:pt x="2320" y="1100"/>
                      <a:pt x="2218" y="1119"/>
                      <a:pt x="2116" y="1132"/>
                    </a:cubicBezTo>
                    <a:cubicBezTo>
                      <a:pt x="2428" y="1227"/>
                      <a:pt x="2752" y="1291"/>
                      <a:pt x="3076" y="1335"/>
                    </a:cubicBezTo>
                    <a:cubicBezTo>
                      <a:pt x="3260" y="1354"/>
                      <a:pt x="3444" y="1367"/>
                      <a:pt x="3629" y="1373"/>
                    </a:cubicBezTo>
                    <a:cubicBezTo>
                      <a:pt x="3772" y="1373"/>
                      <a:pt x="3911" y="1363"/>
                      <a:pt x="4050" y="1363"/>
                    </a:cubicBezTo>
                    <a:cubicBezTo>
                      <a:pt x="4096" y="1363"/>
                      <a:pt x="4142" y="1364"/>
                      <a:pt x="4188" y="1367"/>
                    </a:cubicBezTo>
                    <a:cubicBezTo>
                      <a:pt x="4232" y="1367"/>
                      <a:pt x="4251" y="1431"/>
                      <a:pt x="4201" y="1443"/>
                    </a:cubicBezTo>
                    <a:cubicBezTo>
                      <a:pt x="4073" y="1475"/>
                      <a:pt x="3946" y="1488"/>
                      <a:pt x="3819" y="1488"/>
                    </a:cubicBezTo>
                    <a:cubicBezTo>
                      <a:pt x="3781" y="1500"/>
                      <a:pt x="3749" y="1513"/>
                      <a:pt x="3711" y="1526"/>
                    </a:cubicBezTo>
                    <a:cubicBezTo>
                      <a:pt x="3616" y="1564"/>
                      <a:pt x="3521" y="1608"/>
                      <a:pt x="3438" y="1672"/>
                    </a:cubicBezTo>
                    <a:cubicBezTo>
                      <a:pt x="3413" y="1691"/>
                      <a:pt x="3394" y="1704"/>
                      <a:pt x="3374" y="1729"/>
                    </a:cubicBezTo>
                    <a:cubicBezTo>
                      <a:pt x="3349" y="1755"/>
                      <a:pt x="3349" y="1761"/>
                      <a:pt x="3381" y="1774"/>
                    </a:cubicBezTo>
                    <a:cubicBezTo>
                      <a:pt x="3482" y="1812"/>
                      <a:pt x="3584" y="1844"/>
                      <a:pt x="3699" y="1863"/>
                    </a:cubicBezTo>
                    <a:cubicBezTo>
                      <a:pt x="3800" y="1888"/>
                      <a:pt x="3915" y="1907"/>
                      <a:pt x="4023" y="1926"/>
                    </a:cubicBezTo>
                    <a:cubicBezTo>
                      <a:pt x="4188" y="1950"/>
                      <a:pt x="4356" y="1963"/>
                      <a:pt x="4525" y="1963"/>
                    </a:cubicBezTo>
                    <a:cubicBezTo>
                      <a:pt x="4584" y="1963"/>
                      <a:pt x="4644" y="1961"/>
                      <a:pt x="4703" y="1958"/>
                    </a:cubicBezTo>
                    <a:cubicBezTo>
                      <a:pt x="4811" y="1958"/>
                      <a:pt x="4925" y="1945"/>
                      <a:pt x="5033" y="1933"/>
                    </a:cubicBezTo>
                    <a:lnTo>
                      <a:pt x="5141" y="1913"/>
                    </a:lnTo>
                    <a:cubicBezTo>
                      <a:pt x="5027" y="1901"/>
                      <a:pt x="4912" y="1882"/>
                      <a:pt x="4804" y="1850"/>
                    </a:cubicBezTo>
                    <a:cubicBezTo>
                      <a:pt x="4734" y="1837"/>
                      <a:pt x="4626" y="1799"/>
                      <a:pt x="4626" y="1710"/>
                    </a:cubicBezTo>
                    <a:cubicBezTo>
                      <a:pt x="4633" y="1596"/>
                      <a:pt x="4785" y="1583"/>
                      <a:pt x="4868" y="1558"/>
                    </a:cubicBezTo>
                    <a:cubicBezTo>
                      <a:pt x="4950" y="1532"/>
                      <a:pt x="5027" y="1513"/>
                      <a:pt x="5109" y="1488"/>
                    </a:cubicBezTo>
                    <a:lnTo>
                      <a:pt x="4982" y="1469"/>
                    </a:lnTo>
                    <a:cubicBezTo>
                      <a:pt x="4887" y="1450"/>
                      <a:pt x="4792" y="1424"/>
                      <a:pt x="4703" y="1392"/>
                    </a:cubicBezTo>
                    <a:cubicBezTo>
                      <a:pt x="4639" y="1373"/>
                      <a:pt x="4563" y="1342"/>
                      <a:pt x="4563" y="1259"/>
                    </a:cubicBezTo>
                    <a:cubicBezTo>
                      <a:pt x="4556" y="1138"/>
                      <a:pt x="4671" y="1100"/>
                      <a:pt x="4779" y="1068"/>
                    </a:cubicBezTo>
                    <a:cubicBezTo>
                      <a:pt x="4518" y="1062"/>
                      <a:pt x="4264" y="1037"/>
                      <a:pt x="4016" y="979"/>
                    </a:cubicBezTo>
                    <a:cubicBezTo>
                      <a:pt x="3908" y="960"/>
                      <a:pt x="3807" y="935"/>
                      <a:pt x="3705" y="903"/>
                    </a:cubicBezTo>
                    <a:cubicBezTo>
                      <a:pt x="3616" y="884"/>
                      <a:pt x="3533" y="846"/>
                      <a:pt x="3457" y="801"/>
                    </a:cubicBezTo>
                    <a:cubicBezTo>
                      <a:pt x="3406" y="763"/>
                      <a:pt x="3387" y="693"/>
                      <a:pt x="3419" y="630"/>
                    </a:cubicBezTo>
                    <a:lnTo>
                      <a:pt x="3177" y="630"/>
                    </a:lnTo>
                    <a:cubicBezTo>
                      <a:pt x="2942" y="623"/>
                      <a:pt x="2707" y="604"/>
                      <a:pt x="2478" y="573"/>
                    </a:cubicBezTo>
                    <a:cubicBezTo>
                      <a:pt x="2256" y="554"/>
                      <a:pt x="2040" y="484"/>
                      <a:pt x="1843" y="376"/>
                    </a:cubicBezTo>
                    <a:cubicBezTo>
                      <a:pt x="1824" y="363"/>
                      <a:pt x="1811" y="325"/>
                      <a:pt x="1830" y="312"/>
                    </a:cubicBezTo>
                    <a:cubicBezTo>
                      <a:pt x="1887" y="261"/>
                      <a:pt x="1945" y="223"/>
                      <a:pt x="2015" y="198"/>
                    </a:cubicBezTo>
                    <a:cubicBezTo>
                      <a:pt x="1792" y="172"/>
                      <a:pt x="1576" y="134"/>
                      <a:pt x="1360" y="90"/>
                    </a:cubicBezTo>
                    <a:cubicBezTo>
                      <a:pt x="1284" y="77"/>
                      <a:pt x="1214" y="45"/>
                      <a:pt x="11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40"/>
              <p:cNvSpPr/>
              <p:nvPr/>
            </p:nvSpPr>
            <p:spPr>
              <a:xfrm>
                <a:off x="1857400" y="3830025"/>
                <a:ext cx="225925" cy="69375"/>
              </a:xfrm>
              <a:custGeom>
                <a:rect b="b" l="l" r="r" t="t"/>
                <a:pathLst>
                  <a:path extrusionOk="0" h="2775" w="9037">
                    <a:moveTo>
                      <a:pt x="1970" y="0"/>
                    </a:moveTo>
                    <a:lnTo>
                      <a:pt x="1970" y="0"/>
                    </a:lnTo>
                    <a:cubicBezTo>
                      <a:pt x="1640" y="51"/>
                      <a:pt x="1309" y="89"/>
                      <a:pt x="979" y="133"/>
                    </a:cubicBezTo>
                    <a:lnTo>
                      <a:pt x="458" y="197"/>
                    </a:lnTo>
                    <a:cubicBezTo>
                      <a:pt x="369" y="203"/>
                      <a:pt x="286" y="216"/>
                      <a:pt x="204" y="229"/>
                    </a:cubicBezTo>
                    <a:cubicBezTo>
                      <a:pt x="140" y="229"/>
                      <a:pt x="77" y="254"/>
                      <a:pt x="26" y="292"/>
                    </a:cubicBezTo>
                    <a:cubicBezTo>
                      <a:pt x="0" y="337"/>
                      <a:pt x="0" y="394"/>
                      <a:pt x="38" y="426"/>
                    </a:cubicBezTo>
                    <a:lnTo>
                      <a:pt x="58" y="426"/>
                    </a:lnTo>
                    <a:cubicBezTo>
                      <a:pt x="89" y="426"/>
                      <a:pt x="102" y="458"/>
                      <a:pt x="89" y="483"/>
                    </a:cubicBezTo>
                    <a:lnTo>
                      <a:pt x="102" y="496"/>
                    </a:lnTo>
                    <a:cubicBezTo>
                      <a:pt x="172" y="527"/>
                      <a:pt x="242" y="553"/>
                      <a:pt x="318" y="572"/>
                    </a:cubicBezTo>
                    <a:cubicBezTo>
                      <a:pt x="477" y="623"/>
                      <a:pt x="642" y="667"/>
                      <a:pt x="807" y="699"/>
                    </a:cubicBezTo>
                    <a:cubicBezTo>
                      <a:pt x="1462" y="852"/>
                      <a:pt x="2142" y="883"/>
                      <a:pt x="2816" y="934"/>
                    </a:cubicBezTo>
                    <a:cubicBezTo>
                      <a:pt x="2847" y="934"/>
                      <a:pt x="2854" y="991"/>
                      <a:pt x="2816" y="991"/>
                    </a:cubicBezTo>
                    <a:cubicBezTo>
                      <a:pt x="2730" y="995"/>
                      <a:pt x="2644" y="996"/>
                      <a:pt x="2558" y="996"/>
                    </a:cubicBezTo>
                    <a:cubicBezTo>
                      <a:pt x="2472" y="996"/>
                      <a:pt x="2387" y="995"/>
                      <a:pt x="2301" y="991"/>
                    </a:cubicBezTo>
                    <a:cubicBezTo>
                      <a:pt x="2231" y="998"/>
                      <a:pt x="2167" y="1010"/>
                      <a:pt x="2110" y="1036"/>
                    </a:cubicBezTo>
                    <a:cubicBezTo>
                      <a:pt x="2301" y="1099"/>
                      <a:pt x="2491" y="1157"/>
                      <a:pt x="2682" y="1207"/>
                    </a:cubicBezTo>
                    <a:cubicBezTo>
                      <a:pt x="3082" y="1315"/>
                      <a:pt x="3489" y="1404"/>
                      <a:pt x="3902" y="1462"/>
                    </a:cubicBezTo>
                    <a:cubicBezTo>
                      <a:pt x="4106" y="1493"/>
                      <a:pt x="4309" y="1512"/>
                      <a:pt x="4519" y="1532"/>
                    </a:cubicBezTo>
                    <a:cubicBezTo>
                      <a:pt x="4722" y="1538"/>
                      <a:pt x="4932" y="1551"/>
                      <a:pt x="5135" y="1582"/>
                    </a:cubicBezTo>
                    <a:cubicBezTo>
                      <a:pt x="5180" y="1589"/>
                      <a:pt x="5167" y="1646"/>
                      <a:pt x="5129" y="1646"/>
                    </a:cubicBezTo>
                    <a:cubicBezTo>
                      <a:pt x="5062" y="1656"/>
                      <a:pt x="4996" y="1661"/>
                      <a:pt x="4928" y="1661"/>
                    </a:cubicBezTo>
                    <a:cubicBezTo>
                      <a:pt x="4873" y="1661"/>
                      <a:pt x="4817" y="1658"/>
                      <a:pt x="4760" y="1652"/>
                    </a:cubicBezTo>
                    <a:cubicBezTo>
                      <a:pt x="4677" y="1652"/>
                      <a:pt x="4595" y="1646"/>
                      <a:pt x="4506" y="1633"/>
                    </a:cubicBezTo>
                    <a:lnTo>
                      <a:pt x="4436" y="1659"/>
                    </a:lnTo>
                    <a:lnTo>
                      <a:pt x="4341" y="1684"/>
                    </a:lnTo>
                    <a:cubicBezTo>
                      <a:pt x="4322" y="1690"/>
                      <a:pt x="4258" y="1697"/>
                      <a:pt x="4252" y="1716"/>
                    </a:cubicBezTo>
                    <a:cubicBezTo>
                      <a:pt x="4239" y="1748"/>
                      <a:pt x="4398" y="1786"/>
                      <a:pt x="4423" y="1792"/>
                    </a:cubicBezTo>
                    <a:lnTo>
                      <a:pt x="4608" y="1856"/>
                    </a:lnTo>
                    <a:cubicBezTo>
                      <a:pt x="5052" y="2021"/>
                      <a:pt x="5510" y="2154"/>
                      <a:pt x="5974" y="2250"/>
                    </a:cubicBezTo>
                    <a:cubicBezTo>
                      <a:pt x="6203" y="2294"/>
                      <a:pt x="6438" y="2326"/>
                      <a:pt x="6673" y="2332"/>
                    </a:cubicBezTo>
                    <a:cubicBezTo>
                      <a:pt x="6720" y="2335"/>
                      <a:pt x="6767" y="2336"/>
                      <a:pt x="6813" y="2336"/>
                    </a:cubicBezTo>
                    <a:cubicBezTo>
                      <a:pt x="7000" y="2336"/>
                      <a:pt x="7185" y="2320"/>
                      <a:pt x="7378" y="2320"/>
                    </a:cubicBezTo>
                    <a:cubicBezTo>
                      <a:pt x="7381" y="2319"/>
                      <a:pt x="7383" y="2319"/>
                      <a:pt x="7385" y="2319"/>
                    </a:cubicBezTo>
                    <a:cubicBezTo>
                      <a:pt x="7417" y="2319"/>
                      <a:pt x="7421" y="2365"/>
                      <a:pt x="7391" y="2377"/>
                    </a:cubicBezTo>
                    <a:cubicBezTo>
                      <a:pt x="7245" y="2415"/>
                      <a:pt x="7099" y="2440"/>
                      <a:pt x="6946" y="2440"/>
                    </a:cubicBezTo>
                    <a:cubicBezTo>
                      <a:pt x="6895" y="2466"/>
                      <a:pt x="6838" y="2485"/>
                      <a:pt x="6781" y="2504"/>
                    </a:cubicBezTo>
                    <a:cubicBezTo>
                      <a:pt x="7022" y="2580"/>
                      <a:pt x="7264" y="2637"/>
                      <a:pt x="7512" y="2688"/>
                    </a:cubicBezTo>
                    <a:cubicBezTo>
                      <a:pt x="7841" y="2746"/>
                      <a:pt x="8176" y="2775"/>
                      <a:pt x="8511" y="2775"/>
                    </a:cubicBezTo>
                    <a:cubicBezTo>
                      <a:pt x="8686" y="2775"/>
                      <a:pt x="8862" y="2767"/>
                      <a:pt x="9037" y="2752"/>
                    </a:cubicBezTo>
                    <a:cubicBezTo>
                      <a:pt x="8865" y="2745"/>
                      <a:pt x="8694" y="2707"/>
                      <a:pt x="8535" y="2637"/>
                    </a:cubicBezTo>
                    <a:cubicBezTo>
                      <a:pt x="8509" y="2625"/>
                      <a:pt x="8509" y="2586"/>
                      <a:pt x="8535" y="2574"/>
                    </a:cubicBezTo>
                    <a:cubicBezTo>
                      <a:pt x="8624" y="2523"/>
                      <a:pt x="8706" y="2466"/>
                      <a:pt x="8795" y="2415"/>
                    </a:cubicBezTo>
                    <a:lnTo>
                      <a:pt x="8795" y="2415"/>
                    </a:lnTo>
                    <a:cubicBezTo>
                      <a:pt x="8659" y="2444"/>
                      <a:pt x="8521" y="2458"/>
                      <a:pt x="8384" y="2458"/>
                    </a:cubicBezTo>
                    <a:cubicBezTo>
                      <a:pt x="8066" y="2458"/>
                      <a:pt x="7751" y="2381"/>
                      <a:pt x="7467" y="2231"/>
                    </a:cubicBezTo>
                    <a:cubicBezTo>
                      <a:pt x="7435" y="2218"/>
                      <a:pt x="7435" y="2167"/>
                      <a:pt x="7467" y="2161"/>
                    </a:cubicBezTo>
                    <a:cubicBezTo>
                      <a:pt x="7626" y="2123"/>
                      <a:pt x="7785" y="2091"/>
                      <a:pt x="7944" y="2053"/>
                    </a:cubicBezTo>
                    <a:lnTo>
                      <a:pt x="7944" y="2053"/>
                    </a:lnTo>
                    <a:cubicBezTo>
                      <a:pt x="7854" y="2063"/>
                      <a:pt x="7763" y="2068"/>
                      <a:pt x="7673" y="2068"/>
                    </a:cubicBezTo>
                    <a:cubicBezTo>
                      <a:pt x="7247" y="2068"/>
                      <a:pt x="6823" y="1957"/>
                      <a:pt x="6450" y="1748"/>
                    </a:cubicBezTo>
                    <a:cubicBezTo>
                      <a:pt x="6431" y="1735"/>
                      <a:pt x="6425" y="1709"/>
                      <a:pt x="6438" y="1690"/>
                    </a:cubicBezTo>
                    <a:cubicBezTo>
                      <a:pt x="6501" y="1633"/>
                      <a:pt x="6578" y="1601"/>
                      <a:pt x="6660" y="1589"/>
                    </a:cubicBezTo>
                    <a:lnTo>
                      <a:pt x="6660" y="1589"/>
                    </a:lnTo>
                    <a:cubicBezTo>
                      <a:pt x="6637" y="1589"/>
                      <a:pt x="6614" y="1589"/>
                      <a:pt x="6592" y="1589"/>
                    </a:cubicBezTo>
                    <a:cubicBezTo>
                      <a:pt x="6202" y="1589"/>
                      <a:pt x="5819" y="1538"/>
                      <a:pt x="5453" y="1430"/>
                    </a:cubicBezTo>
                    <a:cubicBezTo>
                      <a:pt x="5383" y="1404"/>
                      <a:pt x="5281" y="1398"/>
                      <a:pt x="5243" y="1322"/>
                    </a:cubicBezTo>
                    <a:cubicBezTo>
                      <a:pt x="5205" y="1239"/>
                      <a:pt x="5281" y="1176"/>
                      <a:pt x="5338" y="1131"/>
                    </a:cubicBezTo>
                    <a:cubicBezTo>
                      <a:pt x="5408" y="1080"/>
                      <a:pt x="5485" y="1036"/>
                      <a:pt x="5561" y="998"/>
                    </a:cubicBezTo>
                    <a:cubicBezTo>
                      <a:pt x="5396" y="991"/>
                      <a:pt x="5224" y="985"/>
                      <a:pt x="5052" y="960"/>
                    </a:cubicBezTo>
                    <a:cubicBezTo>
                      <a:pt x="4677" y="915"/>
                      <a:pt x="4303" y="826"/>
                      <a:pt x="3947" y="693"/>
                    </a:cubicBezTo>
                    <a:cubicBezTo>
                      <a:pt x="3928" y="686"/>
                      <a:pt x="3921" y="667"/>
                      <a:pt x="3921" y="648"/>
                    </a:cubicBezTo>
                    <a:cubicBezTo>
                      <a:pt x="3882" y="650"/>
                      <a:pt x="3843" y="651"/>
                      <a:pt x="3804" y="651"/>
                    </a:cubicBezTo>
                    <a:cubicBezTo>
                      <a:pt x="3697" y="651"/>
                      <a:pt x="3591" y="645"/>
                      <a:pt x="3489" y="635"/>
                    </a:cubicBezTo>
                    <a:cubicBezTo>
                      <a:pt x="3216" y="616"/>
                      <a:pt x="2943" y="572"/>
                      <a:pt x="2682" y="496"/>
                    </a:cubicBezTo>
                    <a:cubicBezTo>
                      <a:pt x="2542" y="458"/>
                      <a:pt x="2415" y="413"/>
                      <a:pt x="2282" y="369"/>
                    </a:cubicBezTo>
                    <a:cubicBezTo>
                      <a:pt x="2218" y="337"/>
                      <a:pt x="2148" y="311"/>
                      <a:pt x="2085" y="280"/>
                    </a:cubicBezTo>
                    <a:cubicBezTo>
                      <a:pt x="2028" y="261"/>
                      <a:pt x="1983" y="235"/>
                      <a:pt x="1939" y="197"/>
                    </a:cubicBezTo>
                    <a:cubicBezTo>
                      <a:pt x="1875" y="127"/>
                      <a:pt x="1907" y="51"/>
                      <a:pt x="19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40"/>
              <p:cNvSpPr/>
              <p:nvPr/>
            </p:nvSpPr>
            <p:spPr>
              <a:xfrm>
                <a:off x="1721725" y="3843050"/>
                <a:ext cx="174775" cy="37250"/>
              </a:xfrm>
              <a:custGeom>
                <a:rect b="b" l="l" r="r" t="t"/>
                <a:pathLst>
                  <a:path extrusionOk="0" h="1490" w="6991">
                    <a:moveTo>
                      <a:pt x="5402" y="0"/>
                    </a:moveTo>
                    <a:cubicBezTo>
                      <a:pt x="4817" y="108"/>
                      <a:pt x="4233" y="216"/>
                      <a:pt x="3648" y="337"/>
                    </a:cubicBezTo>
                    <a:cubicBezTo>
                      <a:pt x="3108" y="451"/>
                      <a:pt x="2574" y="572"/>
                      <a:pt x="2040" y="705"/>
                    </a:cubicBezTo>
                    <a:cubicBezTo>
                      <a:pt x="1773" y="769"/>
                      <a:pt x="1506" y="839"/>
                      <a:pt x="1240" y="909"/>
                    </a:cubicBezTo>
                    <a:cubicBezTo>
                      <a:pt x="998" y="966"/>
                      <a:pt x="757" y="1036"/>
                      <a:pt x="528" y="1125"/>
                    </a:cubicBezTo>
                    <a:cubicBezTo>
                      <a:pt x="413" y="1163"/>
                      <a:pt x="305" y="1220"/>
                      <a:pt x="204" y="1284"/>
                    </a:cubicBezTo>
                    <a:cubicBezTo>
                      <a:pt x="147" y="1309"/>
                      <a:pt x="89" y="1347"/>
                      <a:pt x="51" y="1398"/>
                    </a:cubicBezTo>
                    <a:cubicBezTo>
                      <a:pt x="0" y="1468"/>
                      <a:pt x="102" y="1468"/>
                      <a:pt x="147" y="1468"/>
                    </a:cubicBezTo>
                    <a:cubicBezTo>
                      <a:pt x="342" y="1482"/>
                      <a:pt x="539" y="1489"/>
                      <a:pt x="735" y="1489"/>
                    </a:cubicBezTo>
                    <a:cubicBezTo>
                      <a:pt x="1075" y="1489"/>
                      <a:pt x="1414" y="1468"/>
                      <a:pt x="1748" y="1424"/>
                    </a:cubicBezTo>
                    <a:cubicBezTo>
                      <a:pt x="2021" y="1392"/>
                      <a:pt x="2288" y="1328"/>
                      <a:pt x="2555" y="1296"/>
                    </a:cubicBezTo>
                    <a:cubicBezTo>
                      <a:pt x="2561" y="1296"/>
                      <a:pt x="2574" y="1296"/>
                      <a:pt x="2580" y="1303"/>
                    </a:cubicBezTo>
                    <a:lnTo>
                      <a:pt x="2638" y="1290"/>
                    </a:lnTo>
                    <a:cubicBezTo>
                      <a:pt x="3419" y="1119"/>
                      <a:pt x="4201" y="960"/>
                      <a:pt x="4983" y="801"/>
                    </a:cubicBezTo>
                    <a:cubicBezTo>
                      <a:pt x="5370" y="725"/>
                      <a:pt x="5758" y="648"/>
                      <a:pt x="6152" y="578"/>
                    </a:cubicBezTo>
                    <a:cubicBezTo>
                      <a:pt x="6431" y="521"/>
                      <a:pt x="6711" y="464"/>
                      <a:pt x="6991" y="420"/>
                    </a:cubicBezTo>
                    <a:lnTo>
                      <a:pt x="6927" y="407"/>
                    </a:lnTo>
                    <a:cubicBezTo>
                      <a:pt x="6806" y="445"/>
                      <a:pt x="6679" y="458"/>
                      <a:pt x="6559" y="483"/>
                    </a:cubicBezTo>
                    <a:cubicBezTo>
                      <a:pt x="6419" y="502"/>
                      <a:pt x="6285" y="528"/>
                      <a:pt x="6145" y="540"/>
                    </a:cubicBezTo>
                    <a:cubicBezTo>
                      <a:pt x="5866" y="585"/>
                      <a:pt x="5586" y="604"/>
                      <a:pt x="5307" y="623"/>
                    </a:cubicBezTo>
                    <a:cubicBezTo>
                      <a:pt x="5281" y="617"/>
                      <a:pt x="5281" y="578"/>
                      <a:pt x="5307" y="572"/>
                    </a:cubicBezTo>
                    <a:cubicBezTo>
                      <a:pt x="5586" y="547"/>
                      <a:pt x="5859" y="502"/>
                      <a:pt x="6133" y="458"/>
                    </a:cubicBezTo>
                    <a:cubicBezTo>
                      <a:pt x="6266" y="432"/>
                      <a:pt x="6406" y="413"/>
                      <a:pt x="6539" y="388"/>
                    </a:cubicBezTo>
                    <a:lnTo>
                      <a:pt x="6622" y="369"/>
                    </a:lnTo>
                    <a:lnTo>
                      <a:pt x="6450" y="337"/>
                    </a:lnTo>
                    <a:cubicBezTo>
                      <a:pt x="6419" y="343"/>
                      <a:pt x="6393" y="350"/>
                      <a:pt x="6362" y="350"/>
                    </a:cubicBezTo>
                    <a:cubicBezTo>
                      <a:pt x="6323" y="350"/>
                      <a:pt x="6279" y="356"/>
                      <a:pt x="6234" y="356"/>
                    </a:cubicBezTo>
                    <a:cubicBezTo>
                      <a:pt x="6152" y="362"/>
                      <a:pt x="6069" y="369"/>
                      <a:pt x="5980" y="375"/>
                    </a:cubicBezTo>
                    <a:cubicBezTo>
                      <a:pt x="5961" y="375"/>
                      <a:pt x="5955" y="350"/>
                      <a:pt x="5974" y="343"/>
                    </a:cubicBezTo>
                    <a:cubicBezTo>
                      <a:pt x="6050" y="318"/>
                      <a:pt x="6126" y="299"/>
                      <a:pt x="6209" y="286"/>
                    </a:cubicBezTo>
                    <a:cubicBezTo>
                      <a:pt x="6101" y="261"/>
                      <a:pt x="5999" y="235"/>
                      <a:pt x="5898" y="210"/>
                    </a:cubicBezTo>
                    <a:cubicBezTo>
                      <a:pt x="5809" y="184"/>
                      <a:pt x="5726" y="159"/>
                      <a:pt x="5637" y="127"/>
                    </a:cubicBezTo>
                    <a:cubicBezTo>
                      <a:pt x="5561" y="108"/>
                      <a:pt x="5497" y="76"/>
                      <a:pt x="5434" y="32"/>
                    </a:cubicBezTo>
                    <a:cubicBezTo>
                      <a:pt x="5421" y="19"/>
                      <a:pt x="5415" y="6"/>
                      <a:pt x="54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40"/>
              <p:cNvSpPr/>
              <p:nvPr/>
            </p:nvSpPr>
            <p:spPr>
              <a:xfrm>
                <a:off x="1991000" y="3919300"/>
                <a:ext cx="22750" cy="22300"/>
              </a:xfrm>
              <a:custGeom>
                <a:rect b="b" l="l" r="r" t="t"/>
                <a:pathLst>
                  <a:path extrusionOk="0" h="892" w="910">
                    <a:moveTo>
                      <a:pt x="1" y="0"/>
                    </a:moveTo>
                    <a:cubicBezTo>
                      <a:pt x="45" y="153"/>
                      <a:pt x="102" y="299"/>
                      <a:pt x="172" y="439"/>
                    </a:cubicBezTo>
                    <a:cubicBezTo>
                      <a:pt x="236" y="572"/>
                      <a:pt x="299" y="750"/>
                      <a:pt x="427" y="846"/>
                    </a:cubicBezTo>
                    <a:cubicBezTo>
                      <a:pt x="469" y="878"/>
                      <a:pt x="514" y="891"/>
                      <a:pt x="558" y="891"/>
                    </a:cubicBezTo>
                    <a:cubicBezTo>
                      <a:pt x="655" y="891"/>
                      <a:pt x="749" y="827"/>
                      <a:pt x="801" y="744"/>
                    </a:cubicBezTo>
                    <a:cubicBezTo>
                      <a:pt x="909" y="598"/>
                      <a:pt x="903" y="394"/>
                      <a:pt x="903" y="223"/>
                    </a:cubicBezTo>
                    <a:cubicBezTo>
                      <a:pt x="897" y="216"/>
                      <a:pt x="903" y="204"/>
                      <a:pt x="903" y="197"/>
                    </a:cubicBezTo>
                    <a:cubicBezTo>
                      <a:pt x="617" y="147"/>
                      <a:pt x="325" y="83"/>
                      <a:pt x="33" y="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40"/>
              <p:cNvSpPr/>
              <p:nvPr/>
            </p:nvSpPr>
            <p:spPr>
              <a:xfrm>
                <a:off x="2016575" y="3996675"/>
                <a:ext cx="60725" cy="92650"/>
              </a:xfrm>
              <a:custGeom>
                <a:rect b="b" l="l" r="r" t="t"/>
                <a:pathLst>
                  <a:path extrusionOk="0" h="3706" w="2429">
                    <a:moveTo>
                      <a:pt x="1532" y="0"/>
                    </a:moveTo>
                    <a:cubicBezTo>
                      <a:pt x="1418" y="191"/>
                      <a:pt x="1310" y="381"/>
                      <a:pt x="1196" y="572"/>
                    </a:cubicBezTo>
                    <a:cubicBezTo>
                      <a:pt x="783" y="1246"/>
                      <a:pt x="414" y="1938"/>
                      <a:pt x="1" y="2612"/>
                    </a:cubicBezTo>
                    <a:cubicBezTo>
                      <a:pt x="52" y="2561"/>
                      <a:pt x="103" y="2523"/>
                      <a:pt x="153" y="2479"/>
                    </a:cubicBezTo>
                    <a:cubicBezTo>
                      <a:pt x="166" y="2460"/>
                      <a:pt x="179" y="2447"/>
                      <a:pt x="198" y="2440"/>
                    </a:cubicBezTo>
                    <a:cubicBezTo>
                      <a:pt x="200" y="2440"/>
                      <a:pt x="203" y="2440"/>
                      <a:pt x="205" y="2440"/>
                    </a:cubicBezTo>
                    <a:cubicBezTo>
                      <a:pt x="239" y="2440"/>
                      <a:pt x="259" y="2480"/>
                      <a:pt x="230" y="2504"/>
                    </a:cubicBezTo>
                    <a:lnTo>
                      <a:pt x="217" y="2510"/>
                    </a:lnTo>
                    <a:cubicBezTo>
                      <a:pt x="217" y="2523"/>
                      <a:pt x="223" y="2536"/>
                      <a:pt x="249" y="2536"/>
                    </a:cubicBezTo>
                    <a:lnTo>
                      <a:pt x="280" y="2529"/>
                    </a:lnTo>
                    <a:cubicBezTo>
                      <a:pt x="300" y="2523"/>
                      <a:pt x="319" y="2510"/>
                      <a:pt x="338" y="2504"/>
                    </a:cubicBezTo>
                    <a:lnTo>
                      <a:pt x="439" y="2453"/>
                    </a:lnTo>
                    <a:lnTo>
                      <a:pt x="617" y="2371"/>
                    </a:lnTo>
                    <a:cubicBezTo>
                      <a:pt x="649" y="2307"/>
                      <a:pt x="694" y="2243"/>
                      <a:pt x="725" y="2180"/>
                    </a:cubicBezTo>
                    <a:lnTo>
                      <a:pt x="859" y="1932"/>
                    </a:lnTo>
                    <a:cubicBezTo>
                      <a:pt x="910" y="1849"/>
                      <a:pt x="954" y="1760"/>
                      <a:pt x="999" y="1678"/>
                    </a:cubicBezTo>
                    <a:lnTo>
                      <a:pt x="1068" y="1544"/>
                    </a:lnTo>
                    <a:cubicBezTo>
                      <a:pt x="1088" y="1506"/>
                      <a:pt x="1113" y="1468"/>
                      <a:pt x="1145" y="1443"/>
                    </a:cubicBezTo>
                    <a:cubicBezTo>
                      <a:pt x="1148" y="1441"/>
                      <a:pt x="1151" y="1440"/>
                      <a:pt x="1155" y="1440"/>
                    </a:cubicBezTo>
                    <a:cubicBezTo>
                      <a:pt x="1166" y="1440"/>
                      <a:pt x="1177" y="1448"/>
                      <a:pt x="1177" y="1462"/>
                    </a:cubicBezTo>
                    <a:cubicBezTo>
                      <a:pt x="1170" y="1506"/>
                      <a:pt x="1151" y="1544"/>
                      <a:pt x="1126" y="1583"/>
                    </a:cubicBezTo>
                    <a:lnTo>
                      <a:pt x="1056" y="1710"/>
                    </a:lnTo>
                    <a:cubicBezTo>
                      <a:pt x="1005" y="1792"/>
                      <a:pt x="960" y="1881"/>
                      <a:pt x="916" y="1957"/>
                    </a:cubicBezTo>
                    <a:lnTo>
                      <a:pt x="776" y="2212"/>
                    </a:lnTo>
                    <a:cubicBezTo>
                      <a:pt x="751" y="2250"/>
                      <a:pt x="725" y="2301"/>
                      <a:pt x="700" y="2351"/>
                    </a:cubicBezTo>
                    <a:cubicBezTo>
                      <a:pt x="713" y="2358"/>
                      <a:pt x="719" y="2377"/>
                      <a:pt x="719" y="2390"/>
                    </a:cubicBezTo>
                    <a:cubicBezTo>
                      <a:pt x="674" y="2676"/>
                      <a:pt x="617" y="2962"/>
                      <a:pt x="547" y="3241"/>
                    </a:cubicBezTo>
                    <a:cubicBezTo>
                      <a:pt x="668" y="3031"/>
                      <a:pt x="808" y="2828"/>
                      <a:pt x="916" y="2612"/>
                    </a:cubicBezTo>
                    <a:cubicBezTo>
                      <a:pt x="980" y="2485"/>
                      <a:pt x="1037" y="2358"/>
                      <a:pt x="1094" y="2231"/>
                    </a:cubicBezTo>
                    <a:cubicBezTo>
                      <a:pt x="1119" y="2167"/>
                      <a:pt x="1145" y="2104"/>
                      <a:pt x="1170" y="2046"/>
                    </a:cubicBezTo>
                    <a:cubicBezTo>
                      <a:pt x="1189" y="1983"/>
                      <a:pt x="1221" y="1919"/>
                      <a:pt x="1265" y="1875"/>
                    </a:cubicBezTo>
                    <a:cubicBezTo>
                      <a:pt x="1270" y="1870"/>
                      <a:pt x="1275" y="1868"/>
                      <a:pt x="1280" y="1868"/>
                    </a:cubicBezTo>
                    <a:cubicBezTo>
                      <a:pt x="1289" y="1868"/>
                      <a:pt x="1297" y="1875"/>
                      <a:pt x="1297" y="1888"/>
                    </a:cubicBezTo>
                    <a:cubicBezTo>
                      <a:pt x="1297" y="1951"/>
                      <a:pt x="1278" y="2015"/>
                      <a:pt x="1246" y="2072"/>
                    </a:cubicBezTo>
                    <a:cubicBezTo>
                      <a:pt x="1221" y="2135"/>
                      <a:pt x="1189" y="2199"/>
                      <a:pt x="1164" y="2263"/>
                    </a:cubicBezTo>
                    <a:cubicBezTo>
                      <a:pt x="1100" y="2390"/>
                      <a:pt x="1037" y="2517"/>
                      <a:pt x="967" y="2637"/>
                    </a:cubicBezTo>
                    <a:cubicBezTo>
                      <a:pt x="840" y="2885"/>
                      <a:pt x="694" y="3120"/>
                      <a:pt x="522" y="3349"/>
                    </a:cubicBezTo>
                    <a:cubicBezTo>
                      <a:pt x="503" y="3419"/>
                      <a:pt x="484" y="3495"/>
                      <a:pt x="465" y="3572"/>
                    </a:cubicBezTo>
                    <a:lnTo>
                      <a:pt x="598" y="3413"/>
                    </a:lnTo>
                    <a:cubicBezTo>
                      <a:pt x="608" y="3403"/>
                      <a:pt x="619" y="3399"/>
                      <a:pt x="630" y="3399"/>
                    </a:cubicBezTo>
                    <a:cubicBezTo>
                      <a:pt x="653" y="3399"/>
                      <a:pt x="673" y="3420"/>
                      <a:pt x="668" y="3451"/>
                    </a:cubicBezTo>
                    <a:lnTo>
                      <a:pt x="636" y="3705"/>
                    </a:lnTo>
                    <a:cubicBezTo>
                      <a:pt x="871" y="3413"/>
                      <a:pt x="1094" y="3114"/>
                      <a:pt x="1297" y="2796"/>
                    </a:cubicBezTo>
                    <a:cubicBezTo>
                      <a:pt x="1302" y="2787"/>
                      <a:pt x="1310" y="2781"/>
                      <a:pt x="1321" y="2781"/>
                    </a:cubicBezTo>
                    <a:cubicBezTo>
                      <a:pt x="1326" y="2781"/>
                      <a:pt x="1330" y="2782"/>
                      <a:pt x="1335" y="2784"/>
                    </a:cubicBezTo>
                    <a:cubicBezTo>
                      <a:pt x="1405" y="2669"/>
                      <a:pt x="1475" y="2555"/>
                      <a:pt x="1545" y="2447"/>
                    </a:cubicBezTo>
                    <a:cubicBezTo>
                      <a:pt x="1736" y="2123"/>
                      <a:pt x="1920" y="1799"/>
                      <a:pt x="2111" y="1475"/>
                    </a:cubicBezTo>
                    <a:cubicBezTo>
                      <a:pt x="2104" y="1462"/>
                      <a:pt x="2104" y="1449"/>
                      <a:pt x="2104" y="1443"/>
                    </a:cubicBezTo>
                    <a:cubicBezTo>
                      <a:pt x="2098" y="1398"/>
                      <a:pt x="2117" y="1354"/>
                      <a:pt x="2142" y="1322"/>
                    </a:cubicBezTo>
                    <a:cubicBezTo>
                      <a:pt x="2142" y="1316"/>
                      <a:pt x="2142" y="1309"/>
                      <a:pt x="2142" y="1309"/>
                    </a:cubicBezTo>
                    <a:cubicBezTo>
                      <a:pt x="2136" y="1271"/>
                      <a:pt x="2149" y="1233"/>
                      <a:pt x="2181" y="1208"/>
                    </a:cubicBezTo>
                    <a:cubicBezTo>
                      <a:pt x="2206" y="1169"/>
                      <a:pt x="2238" y="1131"/>
                      <a:pt x="2263" y="1093"/>
                    </a:cubicBezTo>
                    <a:cubicBezTo>
                      <a:pt x="2314" y="1023"/>
                      <a:pt x="2352" y="947"/>
                      <a:pt x="2378" y="871"/>
                    </a:cubicBezTo>
                    <a:cubicBezTo>
                      <a:pt x="2428" y="718"/>
                      <a:pt x="2390" y="553"/>
                      <a:pt x="2270" y="445"/>
                    </a:cubicBezTo>
                    <a:cubicBezTo>
                      <a:pt x="2130" y="331"/>
                      <a:pt x="1984" y="235"/>
                      <a:pt x="1825" y="153"/>
                    </a:cubicBezTo>
                    <a:cubicBezTo>
                      <a:pt x="1748" y="108"/>
                      <a:pt x="1672" y="70"/>
                      <a:pt x="1590" y="26"/>
                    </a:cubicBezTo>
                    <a:cubicBezTo>
                      <a:pt x="1571" y="19"/>
                      <a:pt x="1551" y="13"/>
                      <a:pt x="15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40"/>
              <p:cNvSpPr/>
              <p:nvPr/>
            </p:nvSpPr>
            <p:spPr>
              <a:xfrm>
                <a:off x="2008475" y="3940425"/>
                <a:ext cx="86775" cy="92800"/>
              </a:xfrm>
              <a:custGeom>
                <a:rect b="b" l="l" r="r" t="t"/>
                <a:pathLst>
                  <a:path extrusionOk="0" h="3712" w="3471">
                    <a:moveTo>
                      <a:pt x="172" y="1"/>
                    </a:moveTo>
                    <a:cubicBezTo>
                      <a:pt x="122" y="58"/>
                      <a:pt x="64" y="102"/>
                      <a:pt x="1" y="134"/>
                    </a:cubicBezTo>
                    <a:cubicBezTo>
                      <a:pt x="147" y="255"/>
                      <a:pt x="280" y="382"/>
                      <a:pt x="407" y="528"/>
                    </a:cubicBezTo>
                    <a:cubicBezTo>
                      <a:pt x="541" y="668"/>
                      <a:pt x="681" y="814"/>
                      <a:pt x="821" y="954"/>
                    </a:cubicBezTo>
                    <a:cubicBezTo>
                      <a:pt x="1100" y="1246"/>
                      <a:pt x="1380" y="1532"/>
                      <a:pt x="1659" y="1824"/>
                    </a:cubicBezTo>
                    <a:lnTo>
                      <a:pt x="1666" y="1831"/>
                    </a:lnTo>
                    <a:cubicBezTo>
                      <a:pt x="1672" y="1828"/>
                      <a:pt x="1677" y="1827"/>
                      <a:pt x="1681" y="1827"/>
                    </a:cubicBezTo>
                    <a:cubicBezTo>
                      <a:pt x="1707" y="1827"/>
                      <a:pt x="1713" y="1865"/>
                      <a:pt x="1691" y="1882"/>
                    </a:cubicBezTo>
                    <a:cubicBezTo>
                      <a:pt x="1532" y="2009"/>
                      <a:pt x="1335" y="2129"/>
                      <a:pt x="1215" y="2301"/>
                    </a:cubicBezTo>
                    <a:cubicBezTo>
                      <a:pt x="1119" y="2447"/>
                      <a:pt x="1176" y="2600"/>
                      <a:pt x="1259" y="2733"/>
                    </a:cubicBezTo>
                    <a:cubicBezTo>
                      <a:pt x="1284" y="2746"/>
                      <a:pt x="1304" y="2771"/>
                      <a:pt x="1310" y="2797"/>
                    </a:cubicBezTo>
                    <a:cubicBezTo>
                      <a:pt x="1323" y="2809"/>
                      <a:pt x="1329" y="2828"/>
                      <a:pt x="1335" y="2848"/>
                    </a:cubicBezTo>
                    <a:lnTo>
                      <a:pt x="1342" y="2860"/>
                    </a:lnTo>
                    <a:cubicBezTo>
                      <a:pt x="1348" y="2867"/>
                      <a:pt x="1354" y="2879"/>
                      <a:pt x="1354" y="2892"/>
                    </a:cubicBezTo>
                    <a:lnTo>
                      <a:pt x="1361" y="2911"/>
                    </a:lnTo>
                    <a:cubicBezTo>
                      <a:pt x="1494" y="2676"/>
                      <a:pt x="1621" y="2441"/>
                      <a:pt x="1761" y="2199"/>
                    </a:cubicBezTo>
                    <a:cubicBezTo>
                      <a:pt x="1742" y="2187"/>
                      <a:pt x="1723" y="2174"/>
                      <a:pt x="1710" y="2155"/>
                    </a:cubicBezTo>
                    <a:cubicBezTo>
                      <a:pt x="1704" y="2142"/>
                      <a:pt x="1710" y="2129"/>
                      <a:pt x="1723" y="2129"/>
                    </a:cubicBezTo>
                    <a:cubicBezTo>
                      <a:pt x="1748" y="2129"/>
                      <a:pt x="1774" y="2129"/>
                      <a:pt x="1799" y="2136"/>
                    </a:cubicBezTo>
                    <a:cubicBezTo>
                      <a:pt x="1811" y="2126"/>
                      <a:pt x="1825" y="2122"/>
                      <a:pt x="1838" y="2122"/>
                    </a:cubicBezTo>
                    <a:cubicBezTo>
                      <a:pt x="1867" y="2122"/>
                      <a:pt x="1895" y="2143"/>
                      <a:pt x="1895" y="2174"/>
                    </a:cubicBezTo>
                    <a:lnTo>
                      <a:pt x="1983" y="2218"/>
                    </a:lnTo>
                    <a:cubicBezTo>
                      <a:pt x="2079" y="2269"/>
                      <a:pt x="2168" y="2314"/>
                      <a:pt x="2257" y="2365"/>
                    </a:cubicBezTo>
                    <a:cubicBezTo>
                      <a:pt x="2346" y="2415"/>
                      <a:pt x="2435" y="2466"/>
                      <a:pt x="2517" y="2523"/>
                    </a:cubicBezTo>
                    <a:cubicBezTo>
                      <a:pt x="2594" y="2568"/>
                      <a:pt x="2670" y="2625"/>
                      <a:pt x="2727" y="2689"/>
                    </a:cubicBezTo>
                    <a:cubicBezTo>
                      <a:pt x="2835" y="2822"/>
                      <a:pt x="2860" y="3000"/>
                      <a:pt x="2810" y="3159"/>
                    </a:cubicBezTo>
                    <a:cubicBezTo>
                      <a:pt x="2778" y="3254"/>
                      <a:pt x="2740" y="3337"/>
                      <a:pt x="2682" y="3413"/>
                    </a:cubicBezTo>
                    <a:cubicBezTo>
                      <a:pt x="2651" y="3464"/>
                      <a:pt x="2600" y="3553"/>
                      <a:pt x="2543" y="3585"/>
                    </a:cubicBezTo>
                    <a:cubicBezTo>
                      <a:pt x="2524" y="3610"/>
                      <a:pt x="2511" y="3642"/>
                      <a:pt x="2511" y="3674"/>
                    </a:cubicBezTo>
                    <a:cubicBezTo>
                      <a:pt x="2511" y="3680"/>
                      <a:pt x="2511" y="3686"/>
                      <a:pt x="2517" y="3693"/>
                    </a:cubicBezTo>
                    <a:cubicBezTo>
                      <a:pt x="2524" y="3693"/>
                      <a:pt x="2530" y="3705"/>
                      <a:pt x="2536" y="3712"/>
                    </a:cubicBezTo>
                    <a:cubicBezTo>
                      <a:pt x="2562" y="3712"/>
                      <a:pt x="2587" y="3705"/>
                      <a:pt x="2606" y="3693"/>
                    </a:cubicBezTo>
                    <a:cubicBezTo>
                      <a:pt x="2682" y="3642"/>
                      <a:pt x="2746" y="3585"/>
                      <a:pt x="2810" y="3521"/>
                    </a:cubicBezTo>
                    <a:cubicBezTo>
                      <a:pt x="2943" y="3394"/>
                      <a:pt x="3032" y="3229"/>
                      <a:pt x="3070" y="3051"/>
                    </a:cubicBezTo>
                    <a:cubicBezTo>
                      <a:pt x="3076" y="2879"/>
                      <a:pt x="3019" y="2714"/>
                      <a:pt x="2899" y="2587"/>
                    </a:cubicBezTo>
                    <a:cubicBezTo>
                      <a:pt x="2835" y="2523"/>
                      <a:pt x="2771" y="2460"/>
                      <a:pt x="2695" y="2403"/>
                    </a:cubicBezTo>
                    <a:cubicBezTo>
                      <a:pt x="2619" y="2352"/>
                      <a:pt x="2549" y="2295"/>
                      <a:pt x="2479" y="2237"/>
                    </a:cubicBezTo>
                    <a:cubicBezTo>
                      <a:pt x="2462" y="2215"/>
                      <a:pt x="2475" y="2178"/>
                      <a:pt x="2500" y="2178"/>
                    </a:cubicBezTo>
                    <a:cubicBezTo>
                      <a:pt x="2503" y="2178"/>
                      <a:pt x="2507" y="2179"/>
                      <a:pt x="2511" y="2180"/>
                    </a:cubicBezTo>
                    <a:cubicBezTo>
                      <a:pt x="2613" y="2212"/>
                      <a:pt x="2702" y="2269"/>
                      <a:pt x="2784" y="2339"/>
                    </a:cubicBezTo>
                    <a:cubicBezTo>
                      <a:pt x="2867" y="2396"/>
                      <a:pt x="2943" y="2466"/>
                      <a:pt x="3007" y="2549"/>
                    </a:cubicBezTo>
                    <a:cubicBezTo>
                      <a:pt x="3115" y="2676"/>
                      <a:pt x="3178" y="2841"/>
                      <a:pt x="3172" y="3019"/>
                    </a:cubicBezTo>
                    <a:cubicBezTo>
                      <a:pt x="3172" y="3032"/>
                      <a:pt x="3172" y="3045"/>
                      <a:pt x="3165" y="3064"/>
                    </a:cubicBezTo>
                    <a:cubicBezTo>
                      <a:pt x="3191" y="3032"/>
                      <a:pt x="3210" y="2994"/>
                      <a:pt x="3223" y="2962"/>
                    </a:cubicBezTo>
                    <a:cubicBezTo>
                      <a:pt x="3286" y="2828"/>
                      <a:pt x="3305" y="2689"/>
                      <a:pt x="3210" y="2568"/>
                    </a:cubicBezTo>
                    <a:cubicBezTo>
                      <a:pt x="3108" y="2466"/>
                      <a:pt x="3000" y="2371"/>
                      <a:pt x="2879" y="2295"/>
                    </a:cubicBezTo>
                    <a:cubicBezTo>
                      <a:pt x="2752" y="2199"/>
                      <a:pt x="2625" y="2117"/>
                      <a:pt x="2492" y="2040"/>
                    </a:cubicBezTo>
                    <a:cubicBezTo>
                      <a:pt x="2465" y="2030"/>
                      <a:pt x="2479" y="1992"/>
                      <a:pt x="2503" y="1992"/>
                    </a:cubicBezTo>
                    <a:cubicBezTo>
                      <a:pt x="2508" y="1992"/>
                      <a:pt x="2512" y="1993"/>
                      <a:pt x="2517" y="1996"/>
                    </a:cubicBezTo>
                    <a:cubicBezTo>
                      <a:pt x="2676" y="2066"/>
                      <a:pt x="2829" y="2155"/>
                      <a:pt x="2975" y="2250"/>
                    </a:cubicBezTo>
                    <a:cubicBezTo>
                      <a:pt x="3102" y="2326"/>
                      <a:pt x="3216" y="2428"/>
                      <a:pt x="3312" y="2549"/>
                    </a:cubicBezTo>
                    <a:cubicBezTo>
                      <a:pt x="3362" y="2619"/>
                      <a:pt x="3382" y="2708"/>
                      <a:pt x="3382" y="2797"/>
                    </a:cubicBezTo>
                    <a:cubicBezTo>
                      <a:pt x="3407" y="2727"/>
                      <a:pt x="3426" y="2663"/>
                      <a:pt x="3445" y="2593"/>
                    </a:cubicBezTo>
                    <a:cubicBezTo>
                      <a:pt x="3470" y="2485"/>
                      <a:pt x="3464" y="2396"/>
                      <a:pt x="3356" y="2339"/>
                    </a:cubicBezTo>
                    <a:cubicBezTo>
                      <a:pt x="3261" y="2288"/>
                      <a:pt x="3159" y="2244"/>
                      <a:pt x="3057" y="2206"/>
                    </a:cubicBezTo>
                    <a:cubicBezTo>
                      <a:pt x="2829" y="2110"/>
                      <a:pt x="2606" y="2009"/>
                      <a:pt x="2384" y="1901"/>
                    </a:cubicBezTo>
                    <a:cubicBezTo>
                      <a:pt x="2360" y="1889"/>
                      <a:pt x="2370" y="1843"/>
                      <a:pt x="2398" y="1843"/>
                    </a:cubicBezTo>
                    <a:cubicBezTo>
                      <a:pt x="2399" y="1843"/>
                      <a:pt x="2401" y="1843"/>
                      <a:pt x="2403" y="1843"/>
                    </a:cubicBezTo>
                    <a:cubicBezTo>
                      <a:pt x="2587" y="1907"/>
                      <a:pt x="2759" y="1983"/>
                      <a:pt x="2937" y="2053"/>
                    </a:cubicBezTo>
                    <a:lnTo>
                      <a:pt x="2924" y="2047"/>
                    </a:lnTo>
                    <a:cubicBezTo>
                      <a:pt x="2867" y="2015"/>
                      <a:pt x="2816" y="1990"/>
                      <a:pt x="2759" y="1964"/>
                    </a:cubicBezTo>
                    <a:cubicBezTo>
                      <a:pt x="2657" y="1920"/>
                      <a:pt x="2555" y="1875"/>
                      <a:pt x="2447" y="1837"/>
                    </a:cubicBezTo>
                    <a:cubicBezTo>
                      <a:pt x="2339" y="1793"/>
                      <a:pt x="2231" y="1755"/>
                      <a:pt x="2117" y="1716"/>
                    </a:cubicBezTo>
                    <a:cubicBezTo>
                      <a:pt x="2060" y="1697"/>
                      <a:pt x="2003" y="1685"/>
                      <a:pt x="1945" y="1666"/>
                    </a:cubicBezTo>
                    <a:cubicBezTo>
                      <a:pt x="1914" y="1659"/>
                      <a:pt x="1888" y="1646"/>
                      <a:pt x="1856" y="1634"/>
                    </a:cubicBezTo>
                    <a:cubicBezTo>
                      <a:pt x="1852" y="1651"/>
                      <a:pt x="1837" y="1662"/>
                      <a:pt x="1821" y="1662"/>
                    </a:cubicBezTo>
                    <a:cubicBezTo>
                      <a:pt x="1813" y="1662"/>
                      <a:pt x="1806" y="1659"/>
                      <a:pt x="1799" y="1653"/>
                    </a:cubicBezTo>
                    <a:cubicBezTo>
                      <a:pt x="1717" y="1596"/>
                      <a:pt x="1647" y="1526"/>
                      <a:pt x="1583" y="1449"/>
                    </a:cubicBezTo>
                    <a:lnTo>
                      <a:pt x="1386" y="1246"/>
                    </a:lnTo>
                    <a:cubicBezTo>
                      <a:pt x="1246" y="1106"/>
                      <a:pt x="1113" y="967"/>
                      <a:pt x="973" y="833"/>
                    </a:cubicBezTo>
                    <a:cubicBezTo>
                      <a:pt x="833" y="693"/>
                      <a:pt x="693" y="553"/>
                      <a:pt x="560" y="414"/>
                    </a:cubicBezTo>
                    <a:cubicBezTo>
                      <a:pt x="427" y="280"/>
                      <a:pt x="293" y="147"/>
                      <a:pt x="1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40"/>
              <p:cNvSpPr/>
              <p:nvPr/>
            </p:nvSpPr>
            <p:spPr>
              <a:xfrm>
                <a:off x="2062825" y="3929075"/>
                <a:ext cx="53725" cy="65700"/>
              </a:xfrm>
              <a:custGeom>
                <a:rect b="b" l="l" r="r" t="t"/>
                <a:pathLst>
                  <a:path extrusionOk="0" h="2628" w="2149">
                    <a:moveTo>
                      <a:pt x="1511" y="1"/>
                    </a:moveTo>
                    <a:cubicBezTo>
                      <a:pt x="1493" y="1"/>
                      <a:pt x="1474" y="2"/>
                      <a:pt x="1455" y="3"/>
                    </a:cubicBezTo>
                    <a:cubicBezTo>
                      <a:pt x="1436" y="67"/>
                      <a:pt x="1405" y="124"/>
                      <a:pt x="1366" y="181"/>
                    </a:cubicBezTo>
                    <a:lnTo>
                      <a:pt x="1265" y="347"/>
                    </a:lnTo>
                    <a:cubicBezTo>
                      <a:pt x="1195" y="461"/>
                      <a:pt x="1125" y="575"/>
                      <a:pt x="1061" y="690"/>
                    </a:cubicBezTo>
                    <a:cubicBezTo>
                      <a:pt x="928" y="931"/>
                      <a:pt x="801" y="1166"/>
                      <a:pt x="674" y="1408"/>
                    </a:cubicBezTo>
                    <a:cubicBezTo>
                      <a:pt x="668" y="1413"/>
                      <a:pt x="662" y="1416"/>
                      <a:pt x="656" y="1416"/>
                    </a:cubicBezTo>
                    <a:cubicBezTo>
                      <a:pt x="640" y="1416"/>
                      <a:pt x="626" y="1401"/>
                      <a:pt x="636" y="1382"/>
                    </a:cubicBezTo>
                    <a:cubicBezTo>
                      <a:pt x="744" y="1135"/>
                      <a:pt x="858" y="887"/>
                      <a:pt x="985" y="639"/>
                    </a:cubicBezTo>
                    <a:cubicBezTo>
                      <a:pt x="1049" y="518"/>
                      <a:pt x="1112" y="397"/>
                      <a:pt x="1182" y="277"/>
                    </a:cubicBezTo>
                    <a:cubicBezTo>
                      <a:pt x="1214" y="219"/>
                      <a:pt x="1246" y="162"/>
                      <a:pt x="1284" y="99"/>
                    </a:cubicBezTo>
                    <a:cubicBezTo>
                      <a:pt x="1296" y="73"/>
                      <a:pt x="1309" y="48"/>
                      <a:pt x="1322" y="22"/>
                    </a:cubicBezTo>
                    <a:lnTo>
                      <a:pt x="1322" y="22"/>
                    </a:lnTo>
                    <a:cubicBezTo>
                      <a:pt x="1271" y="35"/>
                      <a:pt x="1227" y="54"/>
                      <a:pt x="1182" y="80"/>
                    </a:cubicBezTo>
                    <a:cubicBezTo>
                      <a:pt x="1138" y="111"/>
                      <a:pt x="1093" y="143"/>
                      <a:pt x="1055" y="181"/>
                    </a:cubicBezTo>
                    <a:cubicBezTo>
                      <a:pt x="1042" y="226"/>
                      <a:pt x="1023" y="264"/>
                      <a:pt x="998" y="302"/>
                    </a:cubicBezTo>
                    <a:lnTo>
                      <a:pt x="941" y="416"/>
                    </a:lnTo>
                    <a:cubicBezTo>
                      <a:pt x="890" y="499"/>
                      <a:pt x="845" y="588"/>
                      <a:pt x="801" y="671"/>
                    </a:cubicBezTo>
                    <a:cubicBezTo>
                      <a:pt x="712" y="830"/>
                      <a:pt x="623" y="995"/>
                      <a:pt x="534" y="1160"/>
                    </a:cubicBezTo>
                    <a:cubicBezTo>
                      <a:pt x="439" y="1319"/>
                      <a:pt x="350" y="1484"/>
                      <a:pt x="261" y="1649"/>
                    </a:cubicBezTo>
                    <a:cubicBezTo>
                      <a:pt x="216" y="1732"/>
                      <a:pt x="165" y="1821"/>
                      <a:pt x="121" y="1897"/>
                    </a:cubicBezTo>
                    <a:cubicBezTo>
                      <a:pt x="89" y="1967"/>
                      <a:pt x="51" y="2037"/>
                      <a:pt x="0" y="2094"/>
                    </a:cubicBezTo>
                    <a:cubicBezTo>
                      <a:pt x="102" y="2126"/>
                      <a:pt x="197" y="2158"/>
                      <a:pt x="305" y="2202"/>
                    </a:cubicBezTo>
                    <a:cubicBezTo>
                      <a:pt x="420" y="2247"/>
                      <a:pt x="521" y="2291"/>
                      <a:pt x="629" y="2336"/>
                    </a:cubicBezTo>
                    <a:cubicBezTo>
                      <a:pt x="686" y="2361"/>
                      <a:pt x="737" y="2386"/>
                      <a:pt x="794" y="2418"/>
                    </a:cubicBezTo>
                    <a:cubicBezTo>
                      <a:pt x="845" y="2431"/>
                      <a:pt x="896" y="2463"/>
                      <a:pt x="941" y="2494"/>
                    </a:cubicBezTo>
                    <a:cubicBezTo>
                      <a:pt x="960" y="2520"/>
                      <a:pt x="947" y="2558"/>
                      <a:pt x="915" y="2564"/>
                    </a:cubicBezTo>
                    <a:lnTo>
                      <a:pt x="1080" y="2628"/>
                    </a:lnTo>
                    <a:cubicBezTo>
                      <a:pt x="1157" y="2456"/>
                      <a:pt x="1252" y="2285"/>
                      <a:pt x="1335" y="2126"/>
                    </a:cubicBezTo>
                    <a:cubicBezTo>
                      <a:pt x="1424" y="1961"/>
                      <a:pt x="1500" y="1802"/>
                      <a:pt x="1589" y="1637"/>
                    </a:cubicBezTo>
                    <a:cubicBezTo>
                      <a:pt x="1671" y="1471"/>
                      <a:pt x="1754" y="1306"/>
                      <a:pt x="1843" y="1141"/>
                    </a:cubicBezTo>
                    <a:cubicBezTo>
                      <a:pt x="1881" y="1065"/>
                      <a:pt x="1932" y="976"/>
                      <a:pt x="1964" y="906"/>
                    </a:cubicBezTo>
                    <a:cubicBezTo>
                      <a:pt x="2002" y="836"/>
                      <a:pt x="2034" y="734"/>
                      <a:pt x="2104" y="683"/>
                    </a:cubicBezTo>
                    <a:cubicBezTo>
                      <a:pt x="2110" y="633"/>
                      <a:pt x="2123" y="575"/>
                      <a:pt x="2135" y="518"/>
                    </a:cubicBezTo>
                    <a:cubicBezTo>
                      <a:pt x="2148" y="448"/>
                      <a:pt x="2148" y="378"/>
                      <a:pt x="2142" y="308"/>
                    </a:cubicBezTo>
                    <a:cubicBezTo>
                      <a:pt x="2135" y="270"/>
                      <a:pt x="2123" y="245"/>
                      <a:pt x="2110" y="213"/>
                    </a:cubicBezTo>
                    <a:cubicBezTo>
                      <a:pt x="1862" y="601"/>
                      <a:pt x="1627" y="1001"/>
                      <a:pt x="1417" y="1414"/>
                    </a:cubicBezTo>
                    <a:cubicBezTo>
                      <a:pt x="1414" y="1420"/>
                      <a:pt x="1408" y="1422"/>
                      <a:pt x="1403" y="1422"/>
                    </a:cubicBezTo>
                    <a:cubicBezTo>
                      <a:pt x="1390" y="1422"/>
                      <a:pt x="1376" y="1409"/>
                      <a:pt x="1385" y="1395"/>
                    </a:cubicBezTo>
                    <a:cubicBezTo>
                      <a:pt x="1570" y="957"/>
                      <a:pt x="1786" y="537"/>
                      <a:pt x="2027" y="131"/>
                    </a:cubicBezTo>
                    <a:cubicBezTo>
                      <a:pt x="1970" y="99"/>
                      <a:pt x="1913" y="67"/>
                      <a:pt x="1843" y="54"/>
                    </a:cubicBezTo>
                    <a:cubicBezTo>
                      <a:pt x="1811" y="48"/>
                      <a:pt x="1773" y="35"/>
                      <a:pt x="1741" y="29"/>
                    </a:cubicBezTo>
                    <a:cubicBezTo>
                      <a:pt x="1710" y="86"/>
                      <a:pt x="1678" y="137"/>
                      <a:pt x="1646" y="188"/>
                    </a:cubicBezTo>
                    <a:cubicBezTo>
                      <a:pt x="1614" y="245"/>
                      <a:pt x="1576" y="302"/>
                      <a:pt x="1544" y="353"/>
                    </a:cubicBezTo>
                    <a:cubicBezTo>
                      <a:pt x="1474" y="474"/>
                      <a:pt x="1405" y="582"/>
                      <a:pt x="1335" y="702"/>
                    </a:cubicBezTo>
                    <a:cubicBezTo>
                      <a:pt x="1331" y="708"/>
                      <a:pt x="1326" y="710"/>
                      <a:pt x="1320" y="710"/>
                    </a:cubicBezTo>
                    <a:cubicBezTo>
                      <a:pt x="1307" y="710"/>
                      <a:pt x="1294" y="697"/>
                      <a:pt x="1303" y="683"/>
                    </a:cubicBezTo>
                    <a:cubicBezTo>
                      <a:pt x="1366" y="563"/>
                      <a:pt x="1424" y="436"/>
                      <a:pt x="1487" y="315"/>
                    </a:cubicBezTo>
                    <a:cubicBezTo>
                      <a:pt x="1519" y="258"/>
                      <a:pt x="1544" y="194"/>
                      <a:pt x="1576" y="137"/>
                    </a:cubicBezTo>
                    <a:cubicBezTo>
                      <a:pt x="1602" y="99"/>
                      <a:pt x="1621" y="48"/>
                      <a:pt x="1646" y="10"/>
                    </a:cubicBezTo>
                    <a:cubicBezTo>
                      <a:pt x="1601" y="5"/>
                      <a:pt x="1556" y="1"/>
                      <a:pt x="15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40"/>
              <p:cNvSpPr/>
              <p:nvPr/>
            </p:nvSpPr>
            <p:spPr>
              <a:xfrm>
                <a:off x="2083775" y="3925175"/>
                <a:ext cx="39900" cy="27350"/>
              </a:xfrm>
              <a:custGeom>
                <a:rect b="b" l="l" r="r" t="t"/>
                <a:pathLst>
                  <a:path extrusionOk="0" h="1094" w="1596">
                    <a:moveTo>
                      <a:pt x="1151" y="1"/>
                    </a:moveTo>
                    <a:cubicBezTo>
                      <a:pt x="1037" y="20"/>
                      <a:pt x="916" y="32"/>
                      <a:pt x="802" y="45"/>
                    </a:cubicBezTo>
                    <a:cubicBezTo>
                      <a:pt x="579" y="70"/>
                      <a:pt x="350" y="83"/>
                      <a:pt x="128" y="90"/>
                    </a:cubicBezTo>
                    <a:cubicBezTo>
                      <a:pt x="77" y="121"/>
                      <a:pt x="39" y="166"/>
                      <a:pt x="20" y="223"/>
                    </a:cubicBezTo>
                    <a:cubicBezTo>
                      <a:pt x="7" y="255"/>
                      <a:pt x="1" y="287"/>
                      <a:pt x="7" y="325"/>
                    </a:cubicBezTo>
                    <a:cubicBezTo>
                      <a:pt x="7" y="337"/>
                      <a:pt x="7" y="350"/>
                      <a:pt x="14" y="363"/>
                    </a:cubicBezTo>
                    <a:lnTo>
                      <a:pt x="20" y="369"/>
                    </a:lnTo>
                    <a:lnTo>
                      <a:pt x="39" y="401"/>
                    </a:lnTo>
                    <a:lnTo>
                      <a:pt x="52" y="426"/>
                    </a:lnTo>
                    <a:lnTo>
                      <a:pt x="64" y="439"/>
                    </a:lnTo>
                    <a:cubicBezTo>
                      <a:pt x="84" y="382"/>
                      <a:pt x="115" y="331"/>
                      <a:pt x="160" y="293"/>
                    </a:cubicBezTo>
                    <a:cubicBezTo>
                      <a:pt x="166" y="287"/>
                      <a:pt x="173" y="287"/>
                      <a:pt x="179" y="287"/>
                    </a:cubicBezTo>
                    <a:cubicBezTo>
                      <a:pt x="211" y="242"/>
                      <a:pt x="249" y="210"/>
                      <a:pt x="293" y="185"/>
                    </a:cubicBezTo>
                    <a:cubicBezTo>
                      <a:pt x="357" y="140"/>
                      <a:pt x="427" y="109"/>
                      <a:pt x="503" y="96"/>
                    </a:cubicBezTo>
                    <a:cubicBezTo>
                      <a:pt x="564" y="87"/>
                      <a:pt x="626" y="83"/>
                      <a:pt x="687" y="83"/>
                    </a:cubicBezTo>
                    <a:cubicBezTo>
                      <a:pt x="809" y="83"/>
                      <a:pt x="929" y="100"/>
                      <a:pt x="1043" y="134"/>
                    </a:cubicBezTo>
                    <a:cubicBezTo>
                      <a:pt x="1196" y="178"/>
                      <a:pt x="1323" y="248"/>
                      <a:pt x="1380" y="401"/>
                    </a:cubicBezTo>
                    <a:cubicBezTo>
                      <a:pt x="1405" y="477"/>
                      <a:pt x="1412" y="553"/>
                      <a:pt x="1405" y="630"/>
                    </a:cubicBezTo>
                    <a:cubicBezTo>
                      <a:pt x="1399" y="674"/>
                      <a:pt x="1393" y="719"/>
                      <a:pt x="1386" y="769"/>
                    </a:cubicBezTo>
                    <a:cubicBezTo>
                      <a:pt x="1380" y="820"/>
                      <a:pt x="1374" y="871"/>
                      <a:pt x="1361" y="928"/>
                    </a:cubicBezTo>
                    <a:cubicBezTo>
                      <a:pt x="1361" y="935"/>
                      <a:pt x="1348" y="947"/>
                      <a:pt x="1342" y="954"/>
                    </a:cubicBezTo>
                    <a:cubicBezTo>
                      <a:pt x="1342" y="973"/>
                      <a:pt x="1335" y="979"/>
                      <a:pt x="1342" y="998"/>
                    </a:cubicBezTo>
                    <a:cubicBezTo>
                      <a:pt x="1342" y="1024"/>
                      <a:pt x="1348" y="1043"/>
                      <a:pt x="1348" y="1062"/>
                    </a:cubicBezTo>
                    <a:lnTo>
                      <a:pt x="1355" y="1094"/>
                    </a:lnTo>
                    <a:cubicBezTo>
                      <a:pt x="1374" y="1087"/>
                      <a:pt x="1405" y="1043"/>
                      <a:pt x="1424" y="1024"/>
                    </a:cubicBezTo>
                    <a:cubicBezTo>
                      <a:pt x="1443" y="998"/>
                      <a:pt x="1463" y="973"/>
                      <a:pt x="1482" y="947"/>
                    </a:cubicBezTo>
                    <a:cubicBezTo>
                      <a:pt x="1558" y="839"/>
                      <a:pt x="1596" y="719"/>
                      <a:pt x="1596" y="592"/>
                    </a:cubicBezTo>
                    <a:cubicBezTo>
                      <a:pt x="1590" y="464"/>
                      <a:pt x="1545" y="344"/>
                      <a:pt x="1469" y="248"/>
                    </a:cubicBezTo>
                    <a:cubicBezTo>
                      <a:pt x="1431" y="198"/>
                      <a:pt x="1386" y="159"/>
                      <a:pt x="1335" y="121"/>
                    </a:cubicBezTo>
                    <a:cubicBezTo>
                      <a:pt x="1285" y="90"/>
                      <a:pt x="1227" y="70"/>
                      <a:pt x="1177" y="39"/>
                    </a:cubicBezTo>
                    <a:cubicBezTo>
                      <a:pt x="1164" y="32"/>
                      <a:pt x="1158" y="13"/>
                      <a:pt x="11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40"/>
              <p:cNvSpPr/>
              <p:nvPr/>
            </p:nvSpPr>
            <p:spPr>
              <a:xfrm>
                <a:off x="2116200" y="3923575"/>
                <a:ext cx="10825" cy="15775"/>
              </a:xfrm>
              <a:custGeom>
                <a:rect b="b" l="l" r="r" t="t"/>
                <a:pathLst>
                  <a:path extrusionOk="0" h="631" w="433">
                    <a:moveTo>
                      <a:pt x="191" y="1"/>
                    </a:moveTo>
                    <a:lnTo>
                      <a:pt x="0" y="39"/>
                    </a:lnTo>
                    <a:cubicBezTo>
                      <a:pt x="115" y="96"/>
                      <a:pt x="216" y="185"/>
                      <a:pt x="280" y="300"/>
                    </a:cubicBezTo>
                    <a:cubicBezTo>
                      <a:pt x="343" y="401"/>
                      <a:pt x="375" y="516"/>
                      <a:pt x="388" y="630"/>
                    </a:cubicBezTo>
                    <a:lnTo>
                      <a:pt x="394" y="598"/>
                    </a:lnTo>
                    <a:cubicBezTo>
                      <a:pt x="426" y="516"/>
                      <a:pt x="432" y="427"/>
                      <a:pt x="420" y="338"/>
                    </a:cubicBezTo>
                    <a:cubicBezTo>
                      <a:pt x="401" y="262"/>
                      <a:pt x="369" y="192"/>
                      <a:pt x="318" y="134"/>
                    </a:cubicBezTo>
                    <a:cubicBezTo>
                      <a:pt x="293" y="103"/>
                      <a:pt x="261" y="71"/>
                      <a:pt x="229" y="39"/>
                    </a:cubicBezTo>
                    <a:lnTo>
                      <a:pt x="19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40"/>
              <p:cNvSpPr/>
              <p:nvPr/>
            </p:nvSpPr>
            <p:spPr>
              <a:xfrm>
                <a:off x="2123675" y="3922800"/>
                <a:ext cx="6375" cy="9225"/>
              </a:xfrm>
              <a:custGeom>
                <a:rect b="b" l="l" r="r" t="t"/>
                <a:pathLst>
                  <a:path extrusionOk="0" h="369" w="255">
                    <a:moveTo>
                      <a:pt x="57" y="0"/>
                    </a:moveTo>
                    <a:lnTo>
                      <a:pt x="0" y="13"/>
                    </a:lnTo>
                    <a:lnTo>
                      <a:pt x="13" y="19"/>
                    </a:lnTo>
                    <a:cubicBezTo>
                      <a:pt x="38" y="51"/>
                      <a:pt x="70" y="83"/>
                      <a:pt x="95" y="115"/>
                    </a:cubicBezTo>
                    <a:cubicBezTo>
                      <a:pt x="153" y="185"/>
                      <a:pt x="191" y="261"/>
                      <a:pt x="203" y="350"/>
                    </a:cubicBezTo>
                    <a:lnTo>
                      <a:pt x="203" y="369"/>
                    </a:lnTo>
                    <a:cubicBezTo>
                      <a:pt x="254" y="229"/>
                      <a:pt x="197" y="76"/>
                      <a:pt x="70" y="7"/>
                    </a:cubicBezTo>
                    <a:cubicBezTo>
                      <a:pt x="64" y="7"/>
                      <a:pt x="64" y="0"/>
                      <a:pt x="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40"/>
              <p:cNvSpPr/>
              <p:nvPr/>
            </p:nvSpPr>
            <p:spPr>
              <a:xfrm>
                <a:off x="2128100" y="3921675"/>
                <a:ext cx="1775" cy="1775"/>
              </a:xfrm>
              <a:custGeom>
                <a:rect b="b" l="l" r="r" t="t"/>
                <a:pathLst>
                  <a:path extrusionOk="0" h="71" w="71">
                    <a:moveTo>
                      <a:pt x="71" y="1"/>
                    </a:moveTo>
                    <a:lnTo>
                      <a:pt x="1" y="20"/>
                    </a:lnTo>
                    <a:cubicBezTo>
                      <a:pt x="14" y="33"/>
                      <a:pt x="33" y="52"/>
                      <a:pt x="45" y="71"/>
                    </a:cubicBezTo>
                    <a:lnTo>
                      <a:pt x="58" y="39"/>
                    </a:lnTo>
                    <a:cubicBezTo>
                      <a:pt x="58" y="33"/>
                      <a:pt x="58" y="26"/>
                      <a:pt x="64" y="20"/>
                    </a:cubicBezTo>
                    <a:lnTo>
                      <a:pt x="71" y="1"/>
                    </a:ln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40"/>
              <p:cNvSpPr/>
              <p:nvPr/>
            </p:nvSpPr>
            <p:spPr>
              <a:xfrm>
                <a:off x="2152425" y="3905325"/>
                <a:ext cx="1450" cy="975"/>
              </a:xfrm>
              <a:custGeom>
                <a:rect b="b" l="l" r="r" t="t"/>
                <a:pathLst>
                  <a:path extrusionOk="0" h="39" w="58">
                    <a:moveTo>
                      <a:pt x="57" y="0"/>
                    </a:moveTo>
                    <a:cubicBezTo>
                      <a:pt x="38" y="7"/>
                      <a:pt x="19" y="13"/>
                      <a:pt x="0" y="19"/>
                    </a:cubicBezTo>
                    <a:cubicBezTo>
                      <a:pt x="7" y="26"/>
                      <a:pt x="7" y="32"/>
                      <a:pt x="13" y="38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40"/>
              <p:cNvSpPr/>
              <p:nvPr/>
            </p:nvSpPr>
            <p:spPr>
              <a:xfrm>
                <a:off x="1764300" y="3726850"/>
                <a:ext cx="463450" cy="198525"/>
              </a:xfrm>
              <a:custGeom>
                <a:rect b="b" l="l" r="r" t="t"/>
                <a:pathLst>
                  <a:path extrusionOk="0" h="7941" w="18538">
                    <a:moveTo>
                      <a:pt x="9012" y="7602"/>
                    </a:moveTo>
                    <a:cubicBezTo>
                      <a:pt x="9006" y="7603"/>
                      <a:pt x="8999" y="7603"/>
                      <a:pt x="8992" y="7603"/>
                    </a:cubicBezTo>
                    <a:lnTo>
                      <a:pt x="9012" y="7603"/>
                    </a:lnTo>
                    <a:cubicBezTo>
                      <a:pt x="9012" y="7603"/>
                      <a:pt x="9012" y="7603"/>
                      <a:pt x="9012" y="7602"/>
                    </a:cubicBezTo>
                    <a:close/>
                    <a:moveTo>
                      <a:pt x="16777" y="0"/>
                    </a:moveTo>
                    <a:cubicBezTo>
                      <a:pt x="16749" y="0"/>
                      <a:pt x="16722" y="1"/>
                      <a:pt x="16695" y="3"/>
                    </a:cubicBezTo>
                    <a:cubicBezTo>
                      <a:pt x="16720" y="9"/>
                      <a:pt x="16745" y="15"/>
                      <a:pt x="16771" y="28"/>
                    </a:cubicBezTo>
                    <a:cubicBezTo>
                      <a:pt x="16783" y="35"/>
                      <a:pt x="16783" y="47"/>
                      <a:pt x="16771" y="54"/>
                    </a:cubicBezTo>
                    <a:cubicBezTo>
                      <a:pt x="16736" y="57"/>
                      <a:pt x="16701" y="58"/>
                      <a:pt x="16666" y="58"/>
                    </a:cubicBezTo>
                    <a:cubicBezTo>
                      <a:pt x="16631" y="58"/>
                      <a:pt x="16596" y="57"/>
                      <a:pt x="16561" y="54"/>
                    </a:cubicBezTo>
                    <a:cubicBezTo>
                      <a:pt x="16485" y="54"/>
                      <a:pt x="16415" y="60"/>
                      <a:pt x="16345" y="66"/>
                    </a:cubicBezTo>
                    <a:cubicBezTo>
                      <a:pt x="16275" y="73"/>
                      <a:pt x="16205" y="85"/>
                      <a:pt x="16135" y="98"/>
                    </a:cubicBezTo>
                    <a:lnTo>
                      <a:pt x="16199" y="98"/>
                    </a:lnTo>
                    <a:cubicBezTo>
                      <a:pt x="16218" y="98"/>
                      <a:pt x="16224" y="130"/>
                      <a:pt x="16205" y="130"/>
                    </a:cubicBezTo>
                    <a:cubicBezTo>
                      <a:pt x="15926" y="174"/>
                      <a:pt x="15659" y="257"/>
                      <a:pt x="15404" y="371"/>
                    </a:cubicBezTo>
                    <a:cubicBezTo>
                      <a:pt x="15271" y="429"/>
                      <a:pt x="15150" y="498"/>
                      <a:pt x="15036" y="581"/>
                    </a:cubicBezTo>
                    <a:lnTo>
                      <a:pt x="14991" y="606"/>
                    </a:lnTo>
                    <a:cubicBezTo>
                      <a:pt x="14991" y="613"/>
                      <a:pt x="14991" y="619"/>
                      <a:pt x="14985" y="626"/>
                    </a:cubicBezTo>
                    <a:lnTo>
                      <a:pt x="14902" y="670"/>
                    </a:lnTo>
                    <a:lnTo>
                      <a:pt x="14858" y="702"/>
                    </a:lnTo>
                    <a:cubicBezTo>
                      <a:pt x="14813" y="746"/>
                      <a:pt x="14763" y="791"/>
                      <a:pt x="14699" y="816"/>
                    </a:cubicBezTo>
                    <a:cubicBezTo>
                      <a:pt x="14693" y="816"/>
                      <a:pt x="14686" y="816"/>
                      <a:pt x="14680" y="810"/>
                    </a:cubicBezTo>
                    <a:cubicBezTo>
                      <a:pt x="14578" y="867"/>
                      <a:pt x="14483" y="931"/>
                      <a:pt x="14388" y="1000"/>
                    </a:cubicBezTo>
                    <a:cubicBezTo>
                      <a:pt x="14292" y="1070"/>
                      <a:pt x="14197" y="1147"/>
                      <a:pt x="14108" y="1229"/>
                    </a:cubicBezTo>
                    <a:lnTo>
                      <a:pt x="13975" y="1350"/>
                    </a:lnTo>
                    <a:cubicBezTo>
                      <a:pt x="13930" y="1394"/>
                      <a:pt x="13886" y="1439"/>
                      <a:pt x="13841" y="1483"/>
                    </a:cubicBezTo>
                    <a:cubicBezTo>
                      <a:pt x="13797" y="1553"/>
                      <a:pt x="13752" y="1623"/>
                      <a:pt x="13714" y="1699"/>
                    </a:cubicBezTo>
                    <a:cubicBezTo>
                      <a:pt x="13676" y="1769"/>
                      <a:pt x="13644" y="1846"/>
                      <a:pt x="13619" y="1922"/>
                    </a:cubicBezTo>
                    <a:cubicBezTo>
                      <a:pt x="13600" y="1998"/>
                      <a:pt x="13574" y="2068"/>
                      <a:pt x="13543" y="2144"/>
                    </a:cubicBezTo>
                    <a:cubicBezTo>
                      <a:pt x="13538" y="2149"/>
                      <a:pt x="13532" y="2151"/>
                      <a:pt x="13527" y="2151"/>
                    </a:cubicBezTo>
                    <a:cubicBezTo>
                      <a:pt x="13518" y="2151"/>
                      <a:pt x="13511" y="2146"/>
                      <a:pt x="13511" y="2138"/>
                    </a:cubicBezTo>
                    <a:cubicBezTo>
                      <a:pt x="13504" y="2049"/>
                      <a:pt x="13517" y="1966"/>
                      <a:pt x="13555" y="1884"/>
                    </a:cubicBezTo>
                    <a:cubicBezTo>
                      <a:pt x="13562" y="1858"/>
                      <a:pt x="13574" y="1833"/>
                      <a:pt x="13581" y="1807"/>
                    </a:cubicBezTo>
                    <a:lnTo>
                      <a:pt x="13581" y="1807"/>
                    </a:lnTo>
                    <a:lnTo>
                      <a:pt x="13530" y="1877"/>
                    </a:lnTo>
                    <a:cubicBezTo>
                      <a:pt x="13479" y="1966"/>
                      <a:pt x="13422" y="2043"/>
                      <a:pt x="13365" y="2119"/>
                    </a:cubicBezTo>
                    <a:cubicBezTo>
                      <a:pt x="13361" y="2123"/>
                      <a:pt x="13357" y="2124"/>
                      <a:pt x="13352" y="2124"/>
                    </a:cubicBezTo>
                    <a:cubicBezTo>
                      <a:pt x="13342" y="2124"/>
                      <a:pt x="13333" y="2115"/>
                      <a:pt x="13333" y="2106"/>
                    </a:cubicBezTo>
                    <a:cubicBezTo>
                      <a:pt x="13346" y="2043"/>
                      <a:pt x="13371" y="1985"/>
                      <a:pt x="13403" y="1928"/>
                    </a:cubicBezTo>
                    <a:lnTo>
                      <a:pt x="13403" y="1928"/>
                    </a:lnTo>
                    <a:cubicBezTo>
                      <a:pt x="13110" y="2024"/>
                      <a:pt x="12805" y="2093"/>
                      <a:pt x="12500" y="2163"/>
                    </a:cubicBezTo>
                    <a:cubicBezTo>
                      <a:pt x="12164" y="2240"/>
                      <a:pt x="11820" y="2316"/>
                      <a:pt x="11484" y="2392"/>
                    </a:cubicBezTo>
                    <a:cubicBezTo>
                      <a:pt x="10880" y="2519"/>
                      <a:pt x="10283" y="2640"/>
                      <a:pt x="9679" y="2748"/>
                    </a:cubicBezTo>
                    <a:cubicBezTo>
                      <a:pt x="9132" y="2843"/>
                      <a:pt x="8579" y="2926"/>
                      <a:pt x="8039" y="3072"/>
                    </a:cubicBezTo>
                    <a:cubicBezTo>
                      <a:pt x="7772" y="3142"/>
                      <a:pt x="7518" y="3237"/>
                      <a:pt x="7270" y="3352"/>
                    </a:cubicBezTo>
                    <a:cubicBezTo>
                      <a:pt x="7207" y="3383"/>
                      <a:pt x="7137" y="3422"/>
                      <a:pt x="7073" y="3460"/>
                    </a:cubicBezTo>
                    <a:cubicBezTo>
                      <a:pt x="7042" y="3472"/>
                      <a:pt x="6921" y="3523"/>
                      <a:pt x="6959" y="3574"/>
                    </a:cubicBezTo>
                    <a:cubicBezTo>
                      <a:pt x="6972" y="3593"/>
                      <a:pt x="7016" y="3600"/>
                      <a:pt x="7048" y="3606"/>
                    </a:cubicBezTo>
                    <a:cubicBezTo>
                      <a:pt x="7080" y="3612"/>
                      <a:pt x="7111" y="3625"/>
                      <a:pt x="7143" y="3631"/>
                    </a:cubicBezTo>
                    <a:cubicBezTo>
                      <a:pt x="7213" y="3644"/>
                      <a:pt x="7289" y="3657"/>
                      <a:pt x="7359" y="3669"/>
                    </a:cubicBezTo>
                    <a:cubicBezTo>
                      <a:pt x="7658" y="3720"/>
                      <a:pt x="7963" y="3746"/>
                      <a:pt x="8268" y="3752"/>
                    </a:cubicBezTo>
                    <a:cubicBezTo>
                      <a:pt x="8573" y="3752"/>
                      <a:pt x="8872" y="3727"/>
                      <a:pt x="9177" y="3701"/>
                    </a:cubicBezTo>
                    <a:cubicBezTo>
                      <a:pt x="9196" y="3701"/>
                      <a:pt x="9202" y="3733"/>
                      <a:pt x="9183" y="3739"/>
                    </a:cubicBezTo>
                    <a:cubicBezTo>
                      <a:pt x="8883" y="3816"/>
                      <a:pt x="8577" y="3850"/>
                      <a:pt x="8267" y="3850"/>
                    </a:cubicBezTo>
                    <a:cubicBezTo>
                      <a:pt x="8217" y="3850"/>
                      <a:pt x="8166" y="3849"/>
                      <a:pt x="8116" y="3847"/>
                    </a:cubicBezTo>
                    <a:cubicBezTo>
                      <a:pt x="8027" y="3847"/>
                      <a:pt x="7944" y="3841"/>
                      <a:pt x="7855" y="3835"/>
                    </a:cubicBezTo>
                    <a:cubicBezTo>
                      <a:pt x="7772" y="3860"/>
                      <a:pt x="7702" y="3905"/>
                      <a:pt x="7633" y="3955"/>
                    </a:cubicBezTo>
                    <a:cubicBezTo>
                      <a:pt x="7817" y="4038"/>
                      <a:pt x="8014" y="4095"/>
                      <a:pt x="8217" y="4114"/>
                    </a:cubicBezTo>
                    <a:cubicBezTo>
                      <a:pt x="8446" y="4146"/>
                      <a:pt x="8675" y="4159"/>
                      <a:pt x="8904" y="4165"/>
                    </a:cubicBezTo>
                    <a:cubicBezTo>
                      <a:pt x="9132" y="4165"/>
                      <a:pt x="9361" y="4159"/>
                      <a:pt x="9583" y="4140"/>
                    </a:cubicBezTo>
                    <a:cubicBezTo>
                      <a:pt x="9698" y="4133"/>
                      <a:pt x="9812" y="4121"/>
                      <a:pt x="9927" y="4102"/>
                    </a:cubicBezTo>
                    <a:cubicBezTo>
                      <a:pt x="9984" y="4095"/>
                      <a:pt x="10041" y="4089"/>
                      <a:pt x="10105" y="4083"/>
                    </a:cubicBezTo>
                    <a:cubicBezTo>
                      <a:pt x="10142" y="4073"/>
                      <a:pt x="10182" y="4067"/>
                      <a:pt x="10224" y="4067"/>
                    </a:cubicBezTo>
                    <a:cubicBezTo>
                      <a:pt x="10239" y="4067"/>
                      <a:pt x="10254" y="4068"/>
                      <a:pt x="10270" y="4070"/>
                    </a:cubicBezTo>
                    <a:cubicBezTo>
                      <a:pt x="10295" y="4076"/>
                      <a:pt x="10295" y="4108"/>
                      <a:pt x="10276" y="4121"/>
                    </a:cubicBezTo>
                    <a:cubicBezTo>
                      <a:pt x="10225" y="4146"/>
                      <a:pt x="10174" y="4159"/>
                      <a:pt x="10117" y="4165"/>
                    </a:cubicBezTo>
                    <a:cubicBezTo>
                      <a:pt x="10060" y="4178"/>
                      <a:pt x="10009" y="4191"/>
                      <a:pt x="9952" y="4197"/>
                    </a:cubicBezTo>
                    <a:cubicBezTo>
                      <a:pt x="9825" y="4216"/>
                      <a:pt x="9711" y="4229"/>
                      <a:pt x="9590" y="4241"/>
                    </a:cubicBezTo>
                    <a:cubicBezTo>
                      <a:pt x="9469" y="4254"/>
                      <a:pt x="9342" y="4260"/>
                      <a:pt x="9221" y="4260"/>
                    </a:cubicBezTo>
                    <a:cubicBezTo>
                      <a:pt x="9215" y="4267"/>
                      <a:pt x="9202" y="4273"/>
                      <a:pt x="9202" y="4280"/>
                    </a:cubicBezTo>
                    <a:cubicBezTo>
                      <a:pt x="9164" y="4324"/>
                      <a:pt x="9202" y="4362"/>
                      <a:pt x="9240" y="4381"/>
                    </a:cubicBezTo>
                    <a:cubicBezTo>
                      <a:pt x="9329" y="4419"/>
                      <a:pt x="9425" y="4451"/>
                      <a:pt x="9526" y="4470"/>
                    </a:cubicBezTo>
                    <a:cubicBezTo>
                      <a:pt x="9854" y="4560"/>
                      <a:pt x="10193" y="4604"/>
                      <a:pt x="10538" y="4604"/>
                    </a:cubicBezTo>
                    <a:cubicBezTo>
                      <a:pt x="10561" y="4604"/>
                      <a:pt x="10584" y="4604"/>
                      <a:pt x="10607" y="4604"/>
                    </a:cubicBezTo>
                    <a:cubicBezTo>
                      <a:pt x="10785" y="4604"/>
                      <a:pt x="10962" y="4585"/>
                      <a:pt x="11140" y="4559"/>
                    </a:cubicBezTo>
                    <a:cubicBezTo>
                      <a:pt x="11318" y="4534"/>
                      <a:pt x="11496" y="4496"/>
                      <a:pt x="11674" y="4470"/>
                    </a:cubicBezTo>
                    <a:cubicBezTo>
                      <a:pt x="11676" y="4470"/>
                      <a:pt x="11678" y="4469"/>
                      <a:pt x="11680" y="4469"/>
                    </a:cubicBezTo>
                    <a:cubicBezTo>
                      <a:pt x="11700" y="4469"/>
                      <a:pt x="11698" y="4503"/>
                      <a:pt x="11681" y="4515"/>
                    </a:cubicBezTo>
                    <a:cubicBezTo>
                      <a:pt x="11458" y="4610"/>
                      <a:pt x="11223" y="4667"/>
                      <a:pt x="10988" y="4686"/>
                    </a:cubicBezTo>
                    <a:cubicBezTo>
                      <a:pt x="10867" y="4699"/>
                      <a:pt x="10753" y="4705"/>
                      <a:pt x="10638" y="4705"/>
                    </a:cubicBezTo>
                    <a:lnTo>
                      <a:pt x="10638" y="4712"/>
                    </a:lnTo>
                    <a:cubicBezTo>
                      <a:pt x="10588" y="4794"/>
                      <a:pt x="10486" y="4782"/>
                      <a:pt x="10416" y="4820"/>
                    </a:cubicBezTo>
                    <a:cubicBezTo>
                      <a:pt x="10371" y="4845"/>
                      <a:pt x="10333" y="4890"/>
                      <a:pt x="10391" y="4915"/>
                    </a:cubicBezTo>
                    <a:cubicBezTo>
                      <a:pt x="10435" y="4940"/>
                      <a:pt x="10492" y="4953"/>
                      <a:pt x="10543" y="4959"/>
                    </a:cubicBezTo>
                    <a:cubicBezTo>
                      <a:pt x="10746" y="5010"/>
                      <a:pt x="10956" y="5042"/>
                      <a:pt x="11166" y="5048"/>
                    </a:cubicBezTo>
                    <a:cubicBezTo>
                      <a:pt x="11200" y="5049"/>
                      <a:pt x="11234" y="5050"/>
                      <a:pt x="11267" y="5050"/>
                    </a:cubicBezTo>
                    <a:cubicBezTo>
                      <a:pt x="11442" y="5050"/>
                      <a:pt x="11613" y="5036"/>
                      <a:pt x="11789" y="5004"/>
                    </a:cubicBezTo>
                    <a:cubicBezTo>
                      <a:pt x="11998" y="4966"/>
                      <a:pt x="12208" y="4909"/>
                      <a:pt x="12411" y="4839"/>
                    </a:cubicBezTo>
                    <a:cubicBezTo>
                      <a:pt x="12417" y="4836"/>
                      <a:pt x="12422" y="4835"/>
                      <a:pt x="12427" y="4835"/>
                    </a:cubicBezTo>
                    <a:cubicBezTo>
                      <a:pt x="12457" y="4835"/>
                      <a:pt x="12476" y="4880"/>
                      <a:pt x="12443" y="4902"/>
                    </a:cubicBezTo>
                    <a:cubicBezTo>
                      <a:pt x="12253" y="4998"/>
                      <a:pt x="12043" y="5068"/>
                      <a:pt x="11827" y="5106"/>
                    </a:cubicBezTo>
                    <a:cubicBezTo>
                      <a:pt x="11640" y="5140"/>
                      <a:pt x="11451" y="5159"/>
                      <a:pt x="11263" y="5159"/>
                    </a:cubicBezTo>
                    <a:cubicBezTo>
                      <a:pt x="11169" y="5159"/>
                      <a:pt x="11075" y="5154"/>
                      <a:pt x="10982" y="5144"/>
                    </a:cubicBezTo>
                    <a:cubicBezTo>
                      <a:pt x="10854" y="5195"/>
                      <a:pt x="10721" y="5233"/>
                      <a:pt x="10594" y="5271"/>
                    </a:cubicBezTo>
                    <a:cubicBezTo>
                      <a:pt x="10556" y="5284"/>
                      <a:pt x="10435" y="5303"/>
                      <a:pt x="10422" y="5341"/>
                    </a:cubicBezTo>
                    <a:cubicBezTo>
                      <a:pt x="10410" y="5379"/>
                      <a:pt x="10518" y="5392"/>
                      <a:pt x="10543" y="5398"/>
                    </a:cubicBezTo>
                    <a:cubicBezTo>
                      <a:pt x="10756" y="5443"/>
                      <a:pt x="10975" y="5465"/>
                      <a:pt x="11195" y="5465"/>
                    </a:cubicBezTo>
                    <a:cubicBezTo>
                      <a:pt x="11381" y="5465"/>
                      <a:pt x="11567" y="5449"/>
                      <a:pt x="11750" y="5417"/>
                    </a:cubicBezTo>
                    <a:cubicBezTo>
                      <a:pt x="11947" y="5379"/>
                      <a:pt x="12144" y="5322"/>
                      <a:pt x="12335" y="5252"/>
                    </a:cubicBezTo>
                    <a:cubicBezTo>
                      <a:pt x="12519" y="5176"/>
                      <a:pt x="12691" y="5074"/>
                      <a:pt x="12875" y="4991"/>
                    </a:cubicBezTo>
                    <a:cubicBezTo>
                      <a:pt x="12878" y="4991"/>
                      <a:pt x="12880" y="4990"/>
                      <a:pt x="12882" y="4990"/>
                    </a:cubicBezTo>
                    <a:cubicBezTo>
                      <a:pt x="12905" y="4990"/>
                      <a:pt x="12924" y="5018"/>
                      <a:pt x="12907" y="5036"/>
                    </a:cubicBezTo>
                    <a:cubicBezTo>
                      <a:pt x="12716" y="5214"/>
                      <a:pt x="12462" y="5322"/>
                      <a:pt x="12221" y="5404"/>
                    </a:cubicBezTo>
                    <a:cubicBezTo>
                      <a:pt x="11935" y="5500"/>
                      <a:pt x="11630" y="5557"/>
                      <a:pt x="11325" y="5570"/>
                    </a:cubicBezTo>
                    <a:cubicBezTo>
                      <a:pt x="11261" y="5601"/>
                      <a:pt x="11185" y="5627"/>
                      <a:pt x="11109" y="5646"/>
                    </a:cubicBezTo>
                    <a:cubicBezTo>
                      <a:pt x="11026" y="5665"/>
                      <a:pt x="10937" y="5690"/>
                      <a:pt x="10848" y="5709"/>
                    </a:cubicBezTo>
                    <a:cubicBezTo>
                      <a:pt x="10677" y="5754"/>
                      <a:pt x="10505" y="5773"/>
                      <a:pt x="10333" y="5779"/>
                    </a:cubicBezTo>
                    <a:cubicBezTo>
                      <a:pt x="10302" y="5792"/>
                      <a:pt x="10270" y="5805"/>
                      <a:pt x="10244" y="5830"/>
                    </a:cubicBezTo>
                    <a:cubicBezTo>
                      <a:pt x="10429" y="5919"/>
                      <a:pt x="10626" y="5983"/>
                      <a:pt x="10823" y="6033"/>
                    </a:cubicBezTo>
                    <a:cubicBezTo>
                      <a:pt x="11007" y="6075"/>
                      <a:pt x="11196" y="6095"/>
                      <a:pt x="11385" y="6095"/>
                    </a:cubicBezTo>
                    <a:cubicBezTo>
                      <a:pt x="11574" y="6095"/>
                      <a:pt x="11763" y="6075"/>
                      <a:pt x="11947" y="6033"/>
                    </a:cubicBezTo>
                    <a:cubicBezTo>
                      <a:pt x="12119" y="5989"/>
                      <a:pt x="12291" y="5932"/>
                      <a:pt x="12456" y="5856"/>
                    </a:cubicBezTo>
                    <a:cubicBezTo>
                      <a:pt x="12621" y="5779"/>
                      <a:pt x="12767" y="5678"/>
                      <a:pt x="12926" y="5595"/>
                    </a:cubicBezTo>
                    <a:cubicBezTo>
                      <a:pt x="12931" y="5593"/>
                      <a:pt x="12936" y="5592"/>
                      <a:pt x="12941" y="5592"/>
                    </a:cubicBezTo>
                    <a:cubicBezTo>
                      <a:pt x="12968" y="5592"/>
                      <a:pt x="12992" y="5619"/>
                      <a:pt x="12971" y="5646"/>
                    </a:cubicBezTo>
                    <a:cubicBezTo>
                      <a:pt x="12818" y="5792"/>
                      <a:pt x="12634" y="5906"/>
                      <a:pt x="12437" y="5983"/>
                    </a:cubicBezTo>
                    <a:cubicBezTo>
                      <a:pt x="12354" y="6021"/>
                      <a:pt x="12272" y="6053"/>
                      <a:pt x="12183" y="6078"/>
                    </a:cubicBezTo>
                    <a:lnTo>
                      <a:pt x="12303" y="6059"/>
                    </a:lnTo>
                    <a:cubicBezTo>
                      <a:pt x="12305" y="6058"/>
                      <a:pt x="12307" y="6058"/>
                      <a:pt x="12309" y="6058"/>
                    </a:cubicBezTo>
                    <a:cubicBezTo>
                      <a:pt x="12336" y="6058"/>
                      <a:pt x="12340" y="6097"/>
                      <a:pt x="12316" y="6103"/>
                    </a:cubicBezTo>
                    <a:cubicBezTo>
                      <a:pt x="11992" y="6199"/>
                      <a:pt x="11655" y="6262"/>
                      <a:pt x="11325" y="6332"/>
                    </a:cubicBezTo>
                    <a:cubicBezTo>
                      <a:pt x="11490" y="6408"/>
                      <a:pt x="11668" y="6453"/>
                      <a:pt x="11846" y="6478"/>
                    </a:cubicBezTo>
                    <a:cubicBezTo>
                      <a:pt x="11926" y="6489"/>
                      <a:pt x="12006" y="6494"/>
                      <a:pt x="12086" y="6494"/>
                    </a:cubicBezTo>
                    <a:cubicBezTo>
                      <a:pt x="12381" y="6494"/>
                      <a:pt x="12672" y="6421"/>
                      <a:pt x="12932" y="6281"/>
                    </a:cubicBezTo>
                    <a:cubicBezTo>
                      <a:pt x="13079" y="6199"/>
                      <a:pt x="13218" y="6103"/>
                      <a:pt x="13346" y="5989"/>
                    </a:cubicBezTo>
                    <a:cubicBezTo>
                      <a:pt x="13466" y="5875"/>
                      <a:pt x="13574" y="5747"/>
                      <a:pt x="13682" y="5620"/>
                    </a:cubicBezTo>
                    <a:cubicBezTo>
                      <a:pt x="13691" y="5612"/>
                      <a:pt x="13700" y="5608"/>
                      <a:pt x="13708" y="5608"/>
                    </a:cubicBezTo>
                    <a:cubicBezTo>
                      <a:pt x="13731" y="5608"/>
                      <a:pt x="13749" y="5635"/>
                      <a:pt x="13740" y="5659"/>
                    </a:cubicBezTo>
                    <a:cubicBezTo>
                      <a:pt x="13651" y="5843"/>
                      <a:pt x="13530" y="6008"/>
                      <a:pt x="13371" y="6135"/>
                    </a:cubicBezTo>
                    <a:cubicBezTo>
                      <a:pt x="13206" y="6269"/>
                      <a:pt x="13015" y="6377"/>
                      <a:pt x="12818" y="6453"/>
                    </a:cubicBezTo>
                    <a:cubicBezTo>
                      <a:pt x="12666" y="6529"/>
                      <a:pt x="12513" y="6618"/>
                      <a:pt x="12367" y="6713"/>
                    </a:cubicBezTo>
                    <a:cubicBezTo>
                      <a:pt x="12519" y="6754"/>
                      <a:pt x="12680" y="6774"/>
                      <a:pt x="12842" y="6774"/>
                    </a:cubicBezTo>
                    <a:cubicBezTo>
                      <a:pt x="12883" y="6774"/>
                      <a:pt x="12924" y="6773"/>
                      <a:pt x="12964" y="6771"/>
                    </a:cubicBezTo>
                    <a:cubicBezTo>
                      <a:pt x="13358" y="6752"/>
                      <a:pt x="13733" y="6593"/>
                      <a:pt x="14025" y="6326"/>
                    </a:cubicBezTo>
                    <a:cubicBezTo>
                      <a:pt x="14165" y="6192"/>
                      <a:pt x="14280" y="6040"/>
                      <a:pt x="14369" y="5875"/>
                    </a:cubicBezTo>
                    <a:cubicBezTo>
                      <a:pt x="14407" y="5792"/>
                      <a:pt x="14445" y="5709"/>
                      <a:pt x="14477" y="5620"/>
                    </a:cubicBezTo>
                    <a:cubicBezTo>
                      <a:pt x="14496" y="5576"/>
                      <a:pt x="14508" y="5519"/>
                      <a:pt x="14521" y="5481"/>
                    </a:cubicBezTo>
                    <a:cubicBezTo>
                      <a:pt x="14534" y="5436"/>
                      <a:pt x="14559" y="5392"/>
                      <a:pt x="14572" y="5353"/>
                    </a:cubicBezTo>
                    <a:cubicBezTo>
                      <a:pt x="14577" y="5341"/>
                      <a:pt x="14589" y="5335"/>
                      <a:pt x="14601" y="5335"/>
                    </a:cubicBezTo>
                    <a:cubicBezTo>
                      <a:pt x="14621" y="5335"/>
                      <a:pt x="14642" y="5349"/>
                      <a:pt x="14642" y="5373"/>
                    </a:cubicBezTo>
                    <a:cubicBezTo>
                      <a:pt x="14648" y="5430"/>
                      <a:pt x="14642" y="5487"/>
                      <a:pt x="14629" y="5550"/>
                    </a:cubicBezTo>
                    <a:cubicBezTo>
                      <a:pt x="14616" y="5601"/>
                      <a:pt x="14604" y="5652"/>
                      <a:pt x="14585" y="5709"/>
                    </a:cubicBezTo>
                    <a:cubicBezTo>
                      <a:pt x="14547" y="5817"/>
                      <a:pt x="14496" y="5919"/>
                      <a:pt x="14439" y="6014"/>
                    </a:cubicBezTo>
                    <a:cubicBezTo>
                      <a:pt x="14369" y="6129"/>
                      <a:pt x="14292" y="6237"/>
                      <a:pt x="14197" y="6332"/>
                    </a:cubicBezTo>
                    <a:cubicBezTo>
                      <a:pt x="14286" y="6256"/>
                      <a:pt x="14369" y="6173"/>
                      <a:pt x="14445" y="6084"/>
                    </a:cubicBezTo>
                    <a:cubicBezTo>
                      <a:pt x="14540" y="5964"/>
                      <a:pt x="14623" y="5836"/>
                      <a:pt x="14693" y="5703"/>
                    </a:cubicBezTo>
                    <a:cubicBezTo>
                      <a:pt x="14725" y="5627"/>
                      <a:pt x="14756" y="5557"/>
                      <a:pt x="14782" y="5487"/>
                    </a:cubicBezTo>
                    <a:cubicBezTo>
                      <a:pt x="14801" y="5411"/>
                      <a:pt x="14826" y="5341"/>
                      <a:pt x="14864" y="5277"/>
                    </a:cubicBezTo>
                    <a:cubicBezTo>
                      <a:pt x="14869" y="5264"/>
                      <a:pt x="14880" y="5259"/>
                      <a:pt x="14891" y="5259"/>
                    </a:cubicBezTo>
                    <a:cubicBezTo>
                      <a:pt x="14907" y="5259"/>
                      <a:pt x="14924" y="5271"/>
                      <a:pt x="14928" y="5290"/>
                    </a:cubicBezTo>
                    <a:cubicBezTo>
                      <a:pt x="14928" y="5373"/>
                      <a:pt x="14915" y="5449"/>
                      <a:pt x="14883" y="5525"/>
                    </a:cubicBezTo>
                    <a:cubicBezTo>
                      <a:pt x="14858" y="5601"/>
                      <a:pt x="14826" y="5678"/>
                      <a:pt x="14788" y="5754"/>
                    </a:cubicBezTo>
                    <a:cubicBezTo>
                      <a:pt x="14718" y="5894"/>
                      <a:pt x="14629" y="6027"/>
                      <a:pt x="14521" y="6148"/>
                    </a:cubicBezTo>
                    <a:cubicBezTo>
                      <a:pt x="14419" y="6269"/>
                      <a:pt x="14299" y="6377"/>
                      <a:pt x="14165" y="6466"/>
                    </a:cubicBezTo>
                    <a:lnTo>
                      <a:pt x="14146" y="6478"/>
                    </a:lnTo>
                    <a:lnTo>
                      <a:pt x="14140" y="6485"/>
                    </a:lnTo>
                    <a:cubicBezTo>
                      <a:pt x="14051" y="6605"/>
                      <a:pt x="13937" y="6701"/>
                      <a:pt x="13803" y="6771"/>
                    </a:cubicBezTo>
                    <a:cubicBezTo>
                      <a:pt x="13714" y="6809"/>
                      <a:pt x="13625" y="6847"/>
                      <a:pt x="13536" y="6872"/>
                    </a:cubicBezTo>
                    <a:cubicBezTo>
                      <a:pt x="13282" y="6942"/>
                      <a:pt x="13015" y="6987"/>
                      <a:pt x="12748" y="6999"/>
                    </a:cubicBezTo>
                    <a:cubicBezTo>
                      <a:pt x="12618" y="7009"/>
                      <a:pt x="12484" y="7014"/>
                      <a:pt x="12350" y="7014"/>
                    </a:cubicBezTo>
                    <a:cubicBezTo>
                      <a:pt x="12216" y="7014"/>
                      <a:pt x="12081" y="7009"/>
                      <a:pt x="11947" y="6999"/>
                    </a:cubicBezTo>
                    <a:cubicBezTo>
                      <a:pt x="11414" y="6961"/>
                      <a:pt x="10886" y="6853"/>
                      <a:pt x="10384" y="6675"/>
                    </a:cubicBezTo>
                    <a:cubicBezTo>
                      <a:pt x="10352" y="6663"/>
                      <a:pt x="10359" y="6612"/>
                      <a:pt x="10391" y="6605"/>
                    </a:cubicBezTo>
                    <a:lnTo>
                      <a:pt x="10473" y="6580"/>
                    </a:lnTo>
                    <a:cubicBezTo>
                      <a:pt x="10397" y="6574"/>
                      <a:pt x="10321" y="6567"/>
                      <a:pt x="10244" y="6561"/>
                    </a:cubicBezTo>
                    <a:cubicBezTo>
                      <a:pt x="9698" y="6510"/>
                      <a:pt x="9164" y="6389"/>
                      <a:pt x="8656" y="6205"/>
                    </a:cubicBezTo>
                    <a:cubicBezTo>
                      <a:pt x="8522" y="6161"/>
                      <a:pt x="8395" y="6116"/>
                      <a:pt x="8268" y="6065"/>
                    </a:cubicBezTo>
                    <a:lnTo>
                      <a:pt x="8071" y="5995"/>
                    </a:lnTo>
                    <a:cubicBezTo>
                      <a:pt x="8020" y="5983"/>
                      <a:pt x="7976" y="5957"/>
                      <a:pt x="7931" y="5932"/>
                    </a:cubicBezTo>
                    <a:cubicBezTo>
                      <a:pt x="7861" y="5868"/>
                      <a:pt x="7906" y="5792"/>
                      <a:pt x="7982" y="5767"/>
                    </a:cubicBezTo>
                    <a:lnTo>
                      <a:pt x="8033" y="5747"/>
                    </a:lnTo>
                    <a:cubicBezTo>
                      <a:pt x="7836" y="5728"/>
                      <a:pt x="7639" y="5703"/>
                      <a:pt x="7442" y="5671"/>
                    </a:cubicBezTo>
                    <a:cubicBezTo>
                      <a:pt x="7242" y="5693"/>
                      <a:pt x="7038" y="5705"/>
                      <a:pt x="6835" y="5705"/>
                    </a:cubicBezTo>
                    <a:cubicBezTo>
                      <a:pt x="6632" y="5705"/>
                      <a:pt x="6428" y="5693"/>
                      <a:pt x="6228" y="5671"/>
                    </a:cubicBezTo>
                    <a:cubicBezTo>
                      <a:pt x="6203" y="5665"/>
                      <a:pt x="6203" y="5627"/>
                      <a:pt x="6228" y="5627"/>
                    </a:cubicBezTo>
                    <a:cubicBezTo>
                      <a:pt x="6508" y="5627"/>
                      <a:pt x="6794" y="5627"/>
                      <a:pt x="7080" y="5601"/>
                    </a:cubicBezTo>
                    <a:cubicBezTo>
                      <a:pt x="7023" y="5595"/>
                      <a:pt x="6965" y="5582"/>
                      <a:pt x="6914" y="5570"/>
                    </a:cubicBezTo>
                    <a:cubicBezTo>
                      <a:pt x="6501" y="5481"/>
                      <a:pt x="6101" y="5366"/>
                      <a:pt x="5707" y="5220"/>
                    </a:cubicBezTo>
                    <a:cubicBezTo>
                      <a:pt x="5675" y="5201"/>
                      <a:pt x="5675" y="5156"/>
                      <a:pt x="5707" y="5137"/>
                    </a:cubicBezTo>
                    <a:cubicBezTo>
                      <a:pt x="5726" y="5131"/>
                      <a:pt x="5745" y="5118"/>
                      <a:pt x="5764" y="5112"/>
                    </a:cubicBezTo>
                    <a:cubicBezTo>
                      <a:pt x="5694" y="5106"/>
                      <a:pt x="5624" y="5099"/>
                      <a:pt x="5555" y="5093"/>
                    </a:cubicBezTo>
                    <a:cubicBezTo>
                      <a:pt x="5154" y="5182"/>
                      <a:pt x="4747" y="5239"/>
                      <a:pt x="4347" y="5322"/>
                    </a:cubicBezTo>
                    <a:cubicBezTo>
                      <a:pt x="3565" y="5468"/>
                      <a:pt x="2784" y="5627"/>
                      <a:pt x="2009" y="5798"/>
                    </a:cubicBezTo>
                    <a:cubicBezTo>
                      <a:pt x="1634" y="5881"/>
                      <a:pt x="1252" y="5964"/>
                      <a:pt x="877" y="6046"/>
                    </a:cubicBezTo>
                    <a:cubicBezTo>
                      <a:pt x="572" y="6110"/>
                      <a:pt x="280" y="6205"/>
                      <a:pt x="0" y="6345"/>
                    </a:cubicBezTo>
                    <a:cubicBezTo>
                      <a:pt x="401" y="6421"/>
                      <a:pt x="808" y="6485"/>
                      <a:pt x="1214" y="6523"/>
                    </a:cubicBezTo>
                    <a:cubicBezTo>
                      <a:pt x="1615" y="6561"/>
                      <a:pt x="2015" y="6580"/>
                      <a:pt x="2422" y="6593"/>
                    </a:cubicBezTo>
                    <a:cubicBezTo>
                      <a:pt x="2615" y="6596"/>
                      <a:pt x="2809" y="6599"/>
                      <a:pt x="3003" y="6599"/>
                    </a:cubicBezTo>
                    <a:cubicBezTo>
                      <a:pt x="3197" y="6599"/>
                      <a:pt x="3391" y="6596"/>
                      <a:pt x="3585" y="6586"/>
                    </a:cubicBezTo>
                    <a:cubicBezTo>
                      <a:pt x="3953" y="6567"/>
                      <a:pt x="4322" y="6504"/>
                      <a:pt x="4678" y="6396"/>
                    </a:cubicBezTo>
                    <a:lnTo>
                      <a:pt x="4779" y="6358"/>
                    </a:lnTo>
                    <a:cubicBezTo>
                      <a:pt x="4830" y="6326"/>
                      <a:pt x="4887" y="6307"/>
                      <a:pt x="4938" y="6281"/>
                    </a:cubicBezTo>
                    <a:lnTo>
                      <a:pt x="4989" y="6262"/>
                    </a:lnTo>
                    <a:cubicBezTo>
                      <a:pt x="5046" y="6237"/>
                      <a:pt x="5097" y="6211"/>
                      <a:pt x="5141" y="6186"/>
                    </a:cubicBezTo>
                    <a:cubicBezTo>
                      <a:pt x="5294" y="6103"/>
                      <a:pt x="5434" y="6008"/>
                      <a:pt x="5574" y="5919"/>
                    </a:cubicBezTo>
                    <a:cubicBezTo>
                      <a:pt x="5583" y="5913"/>
                      <a:pt x="5592" y="5910"/>
                      <a:pt x="5601" y="5910"/>
                    </a:cubicBezTo>
                    <a:cubicBezTo>
                      <a:pt x="5635" y="5910"/>
                      <a:pt x="5661" y="5953"/>
                      <a:pt x="5631" y="5989"/>
                    </a:cubicBezTo>
                    <a:cubicBezTo>
                      <a:pt x="5396" y="6237"/>
                      <a:pt x="5053" y="6383"/>
                      <a:pt x="4722" y="6485"/>
                    </a:cubicBezTo>
                    <a:cubicBezTo>
                      <a:pt x="4728" y="6510"/>
                      <a:pt x="4760" y="6516"/>
                      <a:pt x="4798" y="6523"/>
                    </a:cubicBezTo>
                    <a:cubicBezTo>
                      <a:pt x="4830" y="6535"/>
                      <a:pt x="4875" y="6548"/>
                      <a:pt x="4913" y="6555"/>
                    </a:cubicBezTo>
                    <a:cubicBezTo>
                      <a:pt x="5051" y="6588"/>
                      <a:pt x="5194" y="6598"/>
                      <a:pt x="5336" y="6598"/>
                    </a:cubicBezTo>
                    <a:cubicBezTo>
                      <a:pt x="5468" y="6598"/>
                      <a:pt x="5601" y="6589"/>
                      <a:pt x="5732" y="6580"/>
                    </a:cubicBezTo>
                    <a:cubicBezTo>
                      <a:pt x="6012" y="6561"/>
                      <a:pt x="6285" y="6535"/>
                      <a:pt x="6559" y="6497"/>
                    </a:cubicBezTo>
                    <a:cubicBezTo>
                      <a:pt x="6838" y="6466"/>
                      <a:pt x="7118" y="6421"/>
                      <a:pt x="7397" y="6364"/>
                    </a:cubicBezTo>
                    <a:cubicBezTo>
                      <a:pt x="7531" y="6338"/>
                      <a:pt x="7671" y="6307"/>
                      <a:pt x="7804" y="6281"/>
                    </a:cubicBezTo>
                    <a:cubicBezTo>
                      <a:pt x="7938" y="6243"/>
                      <a:pt x="8071" y="6218"/>
                      <a:pt x="8211" y="6205"/>
                    </a:cubicBezTo>
                    <a:cubicBezTo>
                      <a:pt x="8213" y="6205"/>
                      <a:pt x="8214" y="6205"/>
                      <a:pt x="8216" y="6205"/>
                    </a:cubicBezTo>
                    <a:cubicBezTo>
                      <a:pt x="8251" y="6205"/>
                      <a:pt x="8273" y="6263"/>
                      <a:pt x="8236" y="6281"/>
                    </a:cubicBezTo>
                    <a:cubicBezTo>
                      <a:pt x="8071" y="6351"/>
                      <a:pt x="7899" y="6402"/>
                      <a:pt x="7728" y="6434"/>
                    </a:cubicBezTo>
                    <a:cubicBezTo>
                      <a:pt x="7556" y="6466"/>
                      <a:pt x="7385" y="6504"/>
                      <a:pt x="7220" y="6529"/>
                    </a:cubicBezTo>
                    <a:cubicBezTo>
                      <a:pt x="6826" y="6599"/>
                      <a:pt x="6432" y="6650"/>
                      <a:pt x="6038" y="6675"/>
                    </a:cubicBezTo>
                    <a:cubicBezTo>
                      <a:pt x="6266" y="6758"/>
                      <a:pt x="6508" y="6828"/>
                      <a:pt x="6749" y="6879"/>
                    </a:cubicBezTo>
                    <a:cubicBezTo>
                      <a:pt x="7030" y="6928"/>
                      <a:pt x="7313" y="6955"/>
                      <a:pt x="7595" y="6955"/>
                    </a:cubicBezTo>
                    <a:cubicBezTo>
                      <a:pt x="7786" y="6955"/>
                      <a:pt x="7977" y="6942"/>
                      <a:pt x="8166" y="6917"/>
                    </a:cubicBezTo>
                    <a:cubicBezTo>
                      <a:pt x="8408" y="6891"/>
                      <a:pt x="8643" y="6847"/>
                      <a:pt x="8878" y="6796"/>
                    </a:cubicBezTo>
                    <a:cubicBezTo>
                      <a:pt x="9101" y="6726"/>
                      <a:pt x="9329" y="6675"/>
                      <a:pt x="9564" y="6637"/>
                    </a:cubicBezTo>
                    <a:cubicBezTo>
                      <a:pt x="9583" y="6637"/>
                      <a:pt x="9590" y="6663"/>
                      <a:pt x="9571" y="6675"/>
                    </a:cubicBezTo>
                    <a:cubicBezTo>
                      <a:pt x="9342" y="6809"/>
                      <a:pt x="9062" y="6866"/>
                      <a:pt x="8808" y="6923"/>
                    </a:cubicBezTo>
                    <a:cubicBezTo>
                      <a:pt x="8418" y="7014"/>
                      <a:pt x="8024" y="7059"/>
                      <a:pt x="7624" y="7059"/>
                    </a:cubicBezTo>
                    <a:cubicBezTo>
                      <a:pt x="7574" y="7059"/>
                      <a:pt x="7524" y="7058"/>
                      <a:pt x="7474" y="7057"/>
                    </a:cubicBezTo>
                    <a:lnTo>
                      <a:pt x="7474" y="7057"/>
                    </a:lnTo>
                    <a:cubicBezTo>
                      <a:pt x="7537" y="7095"/>
                      <a:pt x="7601" y="7126"/>
                      <a:pt x="7664" y="7158"/>
                    </a:cubicBezTo>
                    <a:cubicBezTo>
                      <a:pt x="7842" y="7146"/>
                      <a:pt x="8027" y="7133"/>
                      <a:pt x="8211" y="7114"/>
                    </a:cubicBezTo>
                    <a:cubicBezTo>
                      <a:pt x="8306" y="7101"/>
                      <a:pt x="8401" y="7088"/>
                      <a:pt x="8497" y="7069"/>
                    </a:cubicBezTo>
                    <a:cubicBezTo>
                      <a:pt x="8548" y="7057"/>
                      <a:pt x="8598" y="7050"/>
                      <a:pt x="8656" y="7038"/>
                    </a:cubicBezTo>
                    <a:cubicBezTo>
                      <a:pt x="8678" y="7030"/>
                      <a:pt x="8700" y="7027"/>
                      <a:pt x="8723" y="7027"/>
                    </a:cubicBezTo>
                    <a:cubicBezTo>
                      <a:pt x="8738" y="7027"/>
                      <a:pt x="8754" y="7029"/>
                      <a:pt x="8770" y="7031"/>
                    </a:cubicBezTo>
                    <a:cubicBezTo>
                      <a:pt x="8789" y="7038"/>
                      <a:pt x="8789" y="7057"/>
                      <a:pt x="8776" y="7069"/>
                    </a:cubicBezTo>
                    <a:cubicBezTo>
                      <a:pt x="8713" y="7120"/>
                      <a:pt x="8598" y="7120"/>
                      <a:pt x="8522" y="7133"/>
                    </a:cubicBezTo>
                    <a:cubicBezTo>
                      <a:pt x="8421" y="7152"/>
                      <a:pt x="8325" y="7165"/>
                      <a:pt x="8224" y="7177"/>
                    </a:cubicBezTo>
                    <a:cubicBezTo>
                      <a:pt x="8071" y="7190"/>
                      <a:pt x="7912" y="7203"/>
                      <a:pt x="7753" y="7203"/>
                    </a:cubicBezTo>
                    <a:cubicBezTo>
                      <a:pt x="7849" y="7247"/>
                      <a:pt x="7950" y="7292"/>
                      <a:pt x="8052" y="7330"/>
                    </a:cubicBezTo>
                    <a:cubicBezTo>
                      <a:pt x="8185" y="7317"/>
                      <a:pt x="8319" y="7304"/>
                      <a:pt x="8452" y="7285"/>
                    </a:cubicBezTo>
                    <a:cubicBezTo>
                      <a:pt x="8529" y="7273"/>
                      <a:pt x="8598" y="7260"/>
                      <a:pt x="8675" y="7241"/>
                    </a:cubicBezTo>
                    <a:cubicBezTo>
                      <a:pt x="8713" y="7235"/>
                      <a:pt x="8745" y="7228"/>
                      <a:pt x="8776" y="7222"/>
                    </a:cubicBezTo>
                    <a:cubicBezTo>
                      <a:pt x="8815" y="7209"/>
                      <a:pt x="8846" y="7209"/>
                      <a:pt x="8878" y="7209"/>
                    </a:cubicBezTo>
                    <a:cubicBezTo>
                      <a:pt x="8891" y="7215"/>
                      <a:pt x="8897" y="7228"/>
                      <a:pt x="8884" y="7241"/>
                    </a:cubicBezTo>
                    <a:cubicBezTo>
                      <a:pt x="8827" y="7279"/>
                      <a:pt x="8757" y="7298"/>
                      <a:pt x="8681" y="7311"/>
                    </a:cubicBezTo>
                    <a:cubicBezTo>
                      <a:pt x="8611" y="7323"/>
                      <a:pt x="8541" y="7336"/>
                      <a:pt x="8471" y="7343"/>
                    </a:cubicBezTo>
                    <a:cubicBezTo>
                      <a:pt x="8370" y="7362"/>
                      <a:pt x="8274" y="7368"/>
                      <a:pt x="8173" y="7374"/>
                    </a:cubicBezTo>
                    <a:lnTo>
                      <a:pt x="8224" y="7387"/>
                    </a:lnTo>
                    <a:cubicBezTo>
                      <a:pt x="8370" y="7432"/>
                      <a:pt x="8522" y="7463"/>
                      <a:pt x="8675" y="7482"/>
                    </a:cubicBezTo>
                    <a:cubicBezTo>
                      <a:pt x="8751" y="7495"/>
                      <a:pt x="8827" y="7501"/>
                      <a:pt x="8897" y="7514"/>
                    </a:cubicBezTo>
                    <a:cubicBezTo>
                      <a:pt x="8973" y="7520"/>
                      <a:pt x="9056" y="7527"/>
                      <a:pt x="9132" y="7546"/>
                    </a:cubicBezTo>
                    <a:cubicBezTo>
                      <a:pt x="9145" y="7552"/>
                      <a:pt x="9145" y="7571"/>
                      <a:pt x="9132" y="7578"/>
                    </a:cubicBezTo>
                    <a:cubicBezTo>
                      <a:pt x="9102" y="7586"/>
                      <a:pt x="9072" y="7595"/>
                      <a:pt x="9040" y="7600"/>
                    </a:cubicBezTo>
                    <a:lnTo>
                      <a:pt x="9040" y="7600"/>
                    </a:lnTo>
                    <a:cubicBezTo>
                      <a:pt x="9036" y="7597"/>
                      <a:pt x="9032" y="7596"/>
                      <a:pt x="9028" y="7596"/>
                    </a:cubicBezTo>
                    <a:cubicBezTo>
                      <a:pt x="9022" y="7596"/>
                      <a:pt x="9017" y="7598"/>
                      <a:pt x="9012" y="7602"/>
                    </a:cubicBezTo>
                    <a:lnTo>
                      <a:pt x="9012" y="7602"/>
                    </a:lnTo>
                    <a:cubicBezTo>
                      <a:pt x="9022" y="7602"/>
                      <a:pt x="9031" y="7601"/>
                      <a:pt x="9040" y="7600"/>
                    </a:cubicBezTo>
                    <a:lnTo>
                      <a:pt x="9040" y="7600"/>
                    </a:lnTo>
                    <a:cubicBezTo>
                      <a:pt x="9044" y="7602"/>
                      <a:pt x="9048" y="7605"/>
                      <a:pt x="9050" y="7609"/>
                    </a:cubicBezTo>
                    <a:lnTo>
                      <a:pt x="9240" y="7654"/>
                    </a:lnTo>
                    <a:cubicBezTo>
                      <a:pt x="9876" y="7800"/>
                      <a:pt x="10518" y="7895"/>
                      <a:pt x="11172" y="7934"/>
                    </a:cubicBezTo>
                    <a:cubicBezTo>
                      <a:pt x="11273" y="7938"/>
                      <a:pt x="11376" y="7940"/>
                      <a:pt x="11478" y="7940"/>
                    </a:cubicBezTo>
                    <a:cubicBezTo>
                      <a:pt x="11665" y="7940"/>
                      <a:pt x="11854" y="7933"/>
                      <a:pt x="12043" y="7921"/>
                    </a:cubicBezTo>
                    <a:cubicBezTo>
                      <a:pt x="12049" y="7908"/>
                      <a:pt x="12056" y="7908"/>
                      <a:pt x="12068" y="7908"/>
                    </a:cubicBezTo>
                    <a:lnTo>
                      <a:pt x="12144" y="7908"/>
                    </a:lnTo>
                    <a:cubicBezTo>
                      <a:pt x="12291" y="7895"/>
                      <a:pt x="12430" y="7876"/>
                      <a:pt x="12570" y="7851"/>
                    </a:cubicBezTo>
                    <a:cubicBezTo>
                      <a:pt x="12621" y="7845"/>
                      <a:pt x="12672" y="7832"/>
                      <a:pt x="12716" y="7826"/>
                    </a:cubicBezTo>
                    <a:cubicBezTo>
                      <a:pt x="12824" y="7806"/>
                      <a:pt x="12926" y="7781"/>
                      <a:pt x="13034" y="7768"/>
                    </a:cubicBezTo>
                    <a:cubicBezTo>
                      <a:pt x="13036" y="7768"/>
                      <a:pt x="13038" y="7768"/>
                      <a:pt x="13040" y="7768"/>
                    </a:cubicBezTo>
                    <a:cubicBezTo>
                      <a:pt x="13073" y="7768"/>
                      <a:pt x="13077" y="7820"/>
                      <a:pt x="13047" y="7832"/>
                    </a:cubicBezTo>
                    <a:cubicBezTo>
                      <a:pt x="13002" y="7851"/>
                      <a:pt x="12952" y="7870"/>
                      <a:pt x="12901" y="7883"/>
                    </a:cubicBezTo>
                    <a:cubicBezTo>
                      <a:pt x="12869" y="7895"/>
                      <a:pt x="12831" y="7902"/>
                      <a:pt x="12799" y="7914"/>
                    </a:cubicBezTo>
                    <a:lnTo>
                      <a:pt x="12913" y="7914"/>
                    </a:lnTo>
                    <a:cubicBezTo>
                      <a:pt x="13390" y="7895"/>
                      <a:pt x="13867" y="7845"/>
                      <a:pt x="14337" y="7743"/>
                    </a:cubicBezTo>
                    <a:cubicBezTo>
                      <a:pt x="14540" y="7705"/>
                      <a:pt x="14744" y="7641"/>
                      <a:pt x="14941" y="7565"/>
                    </a:cubicBezTo>
                    <a:lnTo>
                      <a:pt x="14941" y="7565"/>
                    </a:lnTo>
                    <a:cubicBezTo>
                      <a:pt x="14925" y="7568"/>
                      <a:pt x="14910" y="7570"/>
                      <a:pt x="14896" y="7570"/>
                    </a:cubicBezTo>
                    <a:cubicBezTo>
                      <a:pt x="14882" y="7570"/>
                      <a:pt x="14867" y="7568"/>
                      <a:pt x="14852" y="7565"/>
                    </a:cubicBezTo>
                    <a:cubicBezTo>
                      <a:pt x="14839" y="7559"/>
                      <a:pt x="14833" y="7540"/>
                      <a:pt x="14839" y="7527"/>
                    </a:cubicBezTo>
                    <a:cubicBezTo>
                      <a:pt x="14909" y="7476"/>
                      <a:pt x="14979" y="7444"/>
                      <a:pt x="15061" y="7425"/>
                    </a:cubicBezTo>
                    <a:cubicBezTo>
                      <a:pt x="15138" y="7393"/>
                      <a:pt x="15214" y="7355"/>
                      <a:pt x="15290" y="7317"/>
                    </a:cubicBezTo>
                    <a:lnTo>
                      <a:pt x="15328" y="7292"/>
                    </a:lnTo>
                    <a:lnTo>
                      <a:pt x="15366" y="7260"/>
                    </a:lnTo>
                    <a:cubicBezTo>
                      <a:pt x="15398" y="7222"/>
                      <a:pt x="15443" y="7196"/>
                      <a:pt x="15474" y="7158"/>
                    </a:cubicBezTo>
                    <a:lnTo>
                      <a:pt x="15455" y="7158"/>
                    </a:lnTo>
                    <a:cubicBezTo>
                      <a:pt x="15436" y="7152"/>
                      <a:pt x="15424" y="7126"/>
                      <a:pt x="15436" y="7107"/>
                    </a:cubicBezTo>
                    <a:cubicBezTo>
                      <a:pt x="15468" y="7082"/>
                      <a:pt x="15506" y="7069"/>
                      <a:pt x="15544" y="7057"/>
                    </a:cubicBezTo>
                    <a:cubicBezTo>
                      <a:pt x="15722" y="6942"/>
                      <a:pt x="15887" y="6796"/>
                      <a:pt x="16027" y="6631"/>
                    </a:cubicBezTo>
                    <a:cubicBezTo>
                      <a:pt x="16104" y="6548"/>
                      <a:pt x="16173" y="6453"/>
                      <a:pt x="16231" y="6358"/>
                    </a:cubicBezTo>
                    <a:cubicBezTo>
                      <a:pt x="16294" y="6262"/>
                      <a:pt x="16339" y="6161"/>
                      <a:pt x="16396" y="6059"/>
                    </a:cubicBezTo>
                    <a:cubicBezTo>
                      <a:pt x="16403" y="6048"/>
                      <a:pt x="16414" y="6043"/>
                      <a:pt x="16426" y="6043"/>
                    </a:cubicBezTo>
                    <a:cubicBezTo>
                      <a:pt x="16447" y="6043"/>
                      <a:pt x="16470" y="6060"/>
                      <a:pt x="16466" y="6084"/>
                    </a:cubicBezTo>
                    <a:cubicBezTo>
                      <a:pt x="16389" y="6313"/>
                      <a:pt x="16269" y="6516"/>
                      <a:pt x="16104" y="6688"/>
                    </a:cubicBezTo>
                    <a:cubicBezTo>
                      <a:pt x="16008" y="6796"/>
                      <a:pt x="15900" y="6891"/>
                      <a:pt x="15786" y="6974"/>
                    </a:cubicBezTo>
                    <a:cubicBezTo>
                      <a:pt x="15843" y="6955"/>
                      <a:pt x="15894" y="6936"/>
                      <a:pt x="15945" y="6910"/>
                    </a:cubicBezTo>
                    <a:cubicBezTo>
                      <a:pt x="16027" y="6860"/>
                      <a:pt x="16104" y="6802"/>
                      <a:pt x="16173" y="6732"/>
                    </a:cubicBezTo>
                    <a:cubicBezTo>
                      <a:pt x="16237" y="6663"/>
                      <a:pt x="16288" y="6593"/>
                      <a:pt x="16339" y="6516"/>
                    </a:cubicBezTo>
                    <a:cubicBezTo>
                      <a:pt x="16377" y="6434"/>
                      <a:pt x="16421" y="6358"/>
                      <a:pt x="16466" y="6281"/>
                    </a:cubicBezTo>
                    <a:cubicBezTo>
                      <a:pt x="16472" y="6277"/>
                      <a:pt x="16480" y="6275"/>
                      <a:pt x="16487" y="6275"/>
                    </a:cubicBezTo>
                    <a:cubicBezTo>
                      <a:pt x="16500" y="6275"/>
                      <a:pt x="16510" y="6282"/>
                      <a:pt x="16510" y="6294"/>
                    </a:cubicBezTo>
                    <a:cubicBezTo>
                      <a:pt x="16517" y="6326"/>
                      <a:pt x="16510" y="6351"/>
                      <a:pt x="16504" y="6377"/>
                    </a:cubicBezTo>
                    <a:cubicBezTo>
                      <a:pt x="16517" y="6358"/>
                      <a:pt x="16523" y="6345"/>
                      <a:pt x="16536" y="6326"/>
                    </a:cubicBezTo>
                    <a:cubicBezTo>
                      <a:pt x="16599" y="6199"/>
                      <a:pt x="16650" y="6065"/>
                      <a:pt x="16682" y="5925"/>
                    </a:cubicBezTo>
                    <a:cubicBezTo>
                      <a:pt x="16701" y="5856"/>
                      <a:pt x="16707" y="5779"/>
                      <a:pt x="16714" y="5709"/>
                    </a:cubicBezTo>
                    <a:cubicBezTo>
                      <a:pt x="16720" y="5646"/>
                      <a:pt x="16726" y="5576"/>
                      <a:pt x="16739" y="5512"/>
                    </a:cubicBezTo>
                    <a:cubicBezTo>
                      <a:pt x="16745" y="5498"/>
                      <a:pt x="16756" y="5493"/>
                      <a:pt x="16768" y="5493"/>
                    </a:cubicBezTo>
                    <a:cubicBezTo>
                      <a:pt x="16783" y="5493"/>
                      <a:pt x="16799" y="5502"/>
                      <a:pt x="16803" y="5512"/>
                    </a:cubicBezTo>
                    <a:cubicBezTo>
                      <a:pt x="16828" y="5582"/>
                      <a:pt x="16834" y="5659"/>
                      <a:pt x="16822" y="5735"/>
                    </a:cubicBezTo>
                    <a:cubicBezTo>
                      <a:pt x="16815" y="5767"/>
                      <a:pt x="16809" y="5811"/>
                      <a:pt x="16809" y="5849"/>
                    </a:cubicBezTo>
                    <a:cubicBezTo>
                      <a:pt x="16815" y="5811"/>
                      <a:pt x="16828" y="5779"/>
                      <a:pt x="16834" y="5747"/>
                    </a:cubicBezTo>
                    <a:cubicBezTo>
                      <a:pt x="16860" y="5652"/>
                      <a:pt x="16879" y="5563"/>
                      <a:pt x="16892" y="5468"/>
                    </a:cubicBezTo>
                    <a:cubicBezTo>
                      <a:pt x="16898" y="5379"/>
                      <a:pt x="16911" y="5290"/>
                      <a:pt x="16936" y="5207"/>
                    </a:cubicBezTo>
                    <a:cubicBezTo>
                      <a:pt x="16939" y="5201"/>
                      <a:pt x="16946" y="5198"/>
                      <a:pt x="16952" y="5198"/>
                    </a:cubicBezTo>
                    <a:cubicBezTo>
                      <a:pt x="16958" y="5198"/>
                      <a:pt x="16965" y="5201"/>
                      <a:pt x="16968" y="5207"/>
                    </a:cubicBezTo>
                    <a:cubicBezTo>
                      <a:pt x="16980" y="5296"/>
                      <a:pt x="16980" y="5392"/>
                      <a:pt x="16961" y="5481"/>
                    </a:cubicBezTo>
                    <a:cubicBezTo>
                      <a:pt x="16942" y="5576"/>
                      <a:pt x="16923" y="5678"/>
                      <a:pt x="16898" y="5767"/>
                    </a:cubicBezTo>
                    <a:cubicBezTo>
                      <a:pt x="16885" y="5805"/>
                      <a:pt x="16879" y="5836"/>
                      <a:pt x="16866" y="5868"/>
                    </a:cubicBezTo>
                    <a:lnTo>
                      <a:pt x="16892" y="5843"/>
                    </a:lnTo>
                    <a:cubicBezTo>
                      <a:pt x="16898" y="5836"/>
                      <a:pt x="16906" y="5833"/>
                      <a:pt x="16914" y="5833"/>
                    </a:cubicBezTo>
                    <a:cubicBezTo>
                      <a:pt x="16922" y="5833"/>
                      <a:pt x="16930" y="5836"/>
                      <a:pt x="16936" y="5843"/>
                    </a:cubicBezTo>
                    <a:lnTo>
                      <a:pt x="16949" y="5830"/>
                    </a:lnTo>
                    <a:cubicBezTo>
                      <a:pt x="17089" y="5608"/>
                      <a:pt x="17203" y="5373"/>
                      <a:pt x="17279" y="5125"/>
                    </a:cubicBezTo>
                    <a:cubicBezTo>
                      <a:pt x="17330" y="4966"/>
                      <a:pt x="17362" y="4801"/>
                      <a:pt x="17374" y="4635"/>
                    </a:cubicBezTo>
                    <a:cubicBezTo>
                      <a:pt x="17387" y="4464"/>
                      <a:pt x="17381" y="4292"/>
                      <a:pt x="17381" y="4114"/>
                    </a:cubicBezTo>
                    <a:cubicBezTo>
                      <a:pt x="17381" y="4096"/>
                      <a:pt x="17397" y="4084"/>
                      <a:pt x="17414" y="4084"/>
                    </a:cubicBezTo>
                    <a:cubicBezTo>
                      <a:pt x="17426" y="4084"/>
                      <a:pt x="17439" y="4091"/>
                      <a:pt x="17444" y="4108"/>
                    </a:cubicBezTo>
                    <a:cubicBezTo>
                      <a:pt x="17476" y="4222"/>
                      <a:pt x="17489" y="4343"/>
                      <a:pt x="17489" y="4470"/>
                    </a:cubicBezTo>
                    <a:cubicBezTo>
                      <a:pt x="17495" y="4394"/>
                      <a:pt x="17514" y="4324"/>
                      <a:pt x="17527" y="4254"/>
                    </a:cubicBezTo>
                    <a:cubicBezTo>
                      <a:pt x="17552" y="4133"/>
                      <a:pt x="17571" y="4019"/>
                      <a:pt x="17591" y="3905"/>
                    </a:cubicBezTo>
                    <a:cubicBezTo>
                      <a:pt x="17610" y="3809"/>
                      <a:pt x="17629" y="3714"/>
                      <a:pt x="17648" y="3612"/>
                    </a:cubicBezTo>
                    <a:lnTo>
                      <a:pt x="17648" y="3612"/>
                    </a:lnTo>
                    <a:cubicBezTo>
                      <a:pt x="17645" y="3613"/>
                      <a:pt x="17643" y="3614"/>
                      <a:pt x="17641" y="3614"/>
                    </a:cubicBezTo>
                    <a:cubicBezTo>
                      <a:pt x="17633" y="3614"/>
                      <a:pt x="17629" y="3605"/>
                      <a:pt x="17629" y="3600"/>
                    </a:cubicBezTo>
                    <a:cubicBezTo>
                      <a:pt x="17629" y="3574"/>
                      <a:pt x="17641" y="3555"/>
                      <a:pt x="17641" y="3530"/>
                    </a:cubicBezTo>
                    <a:cubicBezTo>
                      <a:pt x="17641" y="3517"/>
                      <a:pt x="17641" y="3504"/>
                      <a:pt x="17641" y="3498"/>
                    </a:cubicBezTo>
                    <a:cubicBezTo>
                      <a:pt x="17648" y="3485"/>
                      <a:pt x="17654" y="3472"/>
                      <a:pt x="17654" y="3466"/>
                    </a:cubicBezTo>
                    <a:cubicBezTo>
                      <a:pt x="17667" y="3422"/>
                      <a:pt x="17679" y="3377"/>
                      <a:pt x="17692" y="3333"/>
                    </a:cubicBezTo>
                    <a:cubicBezTo>
                      <a:pt x="17695" y="3322"/>
                      <a:pt x="17704" y="3317"/>
                      <a:pt x="17714" y="3317"/>
                    </a:cubicBezTo>
                    <a:cubicBezTo>
                      <a:pt x="17727" y="3317"/>
                      <a:pt x="17740" y="3327"/>
                      <a:pt x="17737" y="3345"/>
                    </a:cubicBezTo>
                    <a:cubicBezTo>
                      <a:pt x="17737" y="3352"/>
                      <a:pt x="17730" y="3358"/>
                      <a:pt x="17730" y="3364"/>
                    </a:cubicBezTo>
                    <a:lnTo>
                      <a:pt x="17756" y="3314"/>
                    </a:lnTo>
                    <a:cubicBezTo>
                      <a:pt x="17838" y="3123"/>
                      <a:pt x="17921" y="2926"/>
                      <a:pt x="18010" y="2735"/>
                    </a:cubicBezTo>
                    <a:cubicBezTo>
                      <a:pt x="18182" y="2348"/>
                      <a:pt x="18347" y="1954"/>
                      <a:pt x="18531" y="1572"/>
                    </a:cubicBezTo>
                    <a:lnTo>
                      <a:pt x="18537" y="1566"/>
                    </a:lnTo>
                    <a:lnTo>
                      <a:pt x="18537" y="1566"/>
                    </a:lnTo>
                    <a:cubicBezTo>
                      <a:pt x="18417" y="1579"/>
                      <a:pt x="18296" y="1585"/>
                      <a:pt x="18182" y="1585"/>
                    </a:cubicBezTo>
                    <a:lnTo>
                      <a:pt x="17845" y="1585"/>
                    </a:lnTo>
                    <a:cubicBezTo>
                      <a:pt x="17781" y="1585"/>
                      <a:pt x="17718" y="1579"/>
                      <a:pt x="17654" y="1572"/>
                    </a:cubicBezTo>
                    <a:cubicBezTo>
                      <a:pt x="17648" y="1577"/>
                      <a:pt x="17641" y="1579"/>
                      <a:pt x="17634" y="1579"/>
                    </a:cubicBezTo>
                    <a:cubicBezTo>
                      <a:pt x="17611" y="1579"/>
                      <a:pt x="17587" y="1557"/>
                      <a:pt x="17597" y="1528"/>
                    </a:cubicBezTo>
                    <a:cubicBezTo>
                      <a:pt x="17610" y="1439"/>
                      <a:pt x="17699" y="1344"/>
                      <a:pt x="17762" y="1274"/>
                    </a:cubicBezTo>
                    <a:cubicBezTo>
                      <a:pt x="17832" y="1191"/>
                      <a:pt x="17915" y="1121"/>
                      <a:pt x="17991" y="1051"/>
                    </a:cubicBezTo>
                    <a:cubicBezTo>
                      <a:pt x="18156" y="899"/>
                      <a:pt x="18296" y="721"/>
                      <a:pt x="18302" y="492"/>
                    </a:cubicBezTo>
                    <a:cubicBezTo>
                      <a:pt x="18296" y="492"/>
                      <a:pt x="18283" y="492"/>
                      <a:pt x="18277" y="486"/>
                    </a:cubicBezTo>
                    <a:cubicBezTo>
                      <a:pt x="18112" y="352"/>
                      <a:pt x="17921" y="244"/>
                      <a:pt x="17724" y="168"/>
                    </a:cubicBezTo>
                    <a:cubicBezTo>
                      <a:pt x="17622" y="130"/>
                      <a:pt x="17514" y="98"/>
                      <a:pt x="17406" y="79"/>
                    </a:cubicBezTo>
                    <a:lnTo>
                      <a:pt x="17406" y="79"/>
                    </a:lnTo>
                    <a:cubicBezTo>
                      <a:pt x="17438" y="98"/>
                      <a:pt x="17470" y="123"/>
                      <a:pt x="17489" y="155"/>
                    </a:cubicBezTo>
                    <a:cubicBezTo>
                      <a:pt x="17495" y="168"/>
                      <a:pt x="17489" y="181"/>
                      <a:pt x="17476" y="181"/>
                    </a:cubicBezTo>
                    <a:cubicBezTo>
                      <a:pt x="17400" y="155"/>
                      <a:pt x="17330" y="123"/>
                      <a:pt x="17260" y="92"/>
                    </a:cubicBezTo>
                    <a:cubicBezTo>
                      <a:pt x="17203" y="66"/>
                      <a:pt x="17146" y="47"/>
                      <a:pt x="17089" y="35"/>
                    </a:cubicBezTo>
                    <a:lnTo>
                      <a:pt x="17076" y="35"/>
                    </a:lnTo>
                    <a:lnTo>
                      <a:pt x="17031" y="22"/>
                    </a:lnTo>
                    <a:cubicBezTo>
                      <a:pt x="16946" y="7"/>
                      <a:pt x="16860" y="0"/>
                      <a:pt x="167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40"/>
              <p:cNvSpPr/>
              <p:nvPr/>
            </p:nvSpPr>
            <p:spPr>
              <a:xfrm>
                <a:off x="2207875" y="3749775"/>
                <a:ext cx="52925" cy="15125"/>
              </a:xfrm>
              <a:custGeom>
                <a:rect b="b" l="l" r="r" t="t"/>
                <a:pathLst>
                  <a:path extrusionOk="0" h="605" w="2117">
                    <a:moveTo>
                      <a:pt x="1964" y="64"/>
                    </a:moveTo>
                    <a:cubicBezTo>
                      <a:pt x="1818" y="134"/>
                      <a:pt x="1678" y="217"/>
                      <a:pt x="1538" y="293"/>
                    </a:cubicBezTo>
                    <a:cubicBezTo>
                      <a:pt x="1392" y="376"/>
                      <a:pt x="1239" y="446"/>
                      <a:pt x="1080" y="503"/>
                    </a:cubicBezTo>
                    <a:cubicBezTo>
                      <a:pt x="909" y="554"/>
                      <a:pt x="724" y="585"/>
                      <a:pt x="547" y="598"/>
                    </a:cubicBezTo>
                    <a:cubicBezTo>
                      <a:pt x="439" y="605"/>
                      <a:pt x="337" y="605"/>
                      <a:pt x="229" y="605"/>
                    </a:cubicBezTo>
                    <a:cubicBezTo>
                      <a:pt x="153" y="605"/>
                      <a:pt x="76" y="598"/>
                      <a:pt x="0" y="605"/>
                    </a:cubicBezTo>
                    <a:cubicBezTo>
                      <a:pt x="64" y="573"/>
                      <a:pt x="114" y="522"/>
                      <a:pt x="178" y="496"/>
                    </a:cubicBezTo>
                    <a:cubicBezTo>
                      <a:pt x="267" y="446"/>
                      <a:pt x="362" y="395"/>
                      <a:pt x="458" y="357"/>
                    </a:cubicBezTo>
                    <a:cubicBezTo>
                      <a:pt x="642" y="274"/>
                      <a:pt x="839" y="204"/>
                      <a:pt x="1036" y="160"/>
                    </a:cubicBezTo>
                    <a:cubicBezTo>
                      <a:pt x="1258" y="102"/>
                      <a:pt x="1487" y="58"/>
                      <a:pt x="1709" y="33"/>
                    </a:cubicBezTo>
                    <a:cubicBezTo>
                      <a:pt x="1843" y="20"/>
                      <a:pt x="1976" y="7"/>
                      <a:pt x="2116" y="1"/>
                    </a:cubicBezTo>
                    <a:cubicBezTo>
                      <a:pt x="2059" y="20"/>
                      <a:pt x="2008" y="39"/>
                      <a:pt x="1964" y="6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40"/>
              <p:cNvSpPr/>
              <p:nvPr/>
            </p:nvSpPr>
            <p:spPr>
              <a:xfrm>
                <a:off x="2208825" y="3739450"/>
                <a:ext cx="56725" cy="22600"/>
              </a:xfrm>
              <a:custGeom>
                <a:rect b="b" l="l" r="r" t="t"/>
                <a:pathLst>
                  <a:path extrusionOk="0" h="904" w="2269">
                    <a:moveTo>
                      <a:pt x="2015" y="318"/>
                    </a:moveTo>
                    <a:cubicBezTo>
                      <a:pt x="1888" y="331"/>
                      <a:pt x="1767" y="344"/>
                      <a:pt x="1646" y="357"/>
                    </a:cubicBezTo>
                    <a:cubicBezTo>
                      <a:pt x="1417" y="388"/>
                      <a:pt x="1189" y="427"/>
                      <a:pt x="960" y="484"/>
                    </a:cubicBezTo>
                    <a:cubicBezTo>
                      <a:pt x="750" y="535"/>
                      <a:pt x="553" y="611"/>
                      <a:pt x="356" y="700"/>
                    </a:cubicBezTo>
                    <a:cubicBezTo>
                      <a:pt x="261" y="744"/>
                      <a:pt x="165" y="795"/>
                      <a:pt x="83" y="852"/>
                    </a:cubicBezTo>
                    <a:lnTo>
                      <a:pt x="0" y="903"/>
                    </a:lnTo>
                    <a:cubicBezTo>
                      <a:pt x="32" y="865"/>
                      <a:pt x="64" y="827"/>
                      <a:pt x="95" y="789"/>
                    </a:cubicBezTo>
                    <a:cubicBezTo>
                      <a:pt x="172" y="706"/>
                      <a:pt x="267" y="624"/>
                      <a:pt x="343" y="541"/>
                    </a:cubicBezTo>
                    <a:cubicBezTo>
                      <a:pt x="477" y="395"/>
                      <a:pt x="604" y="204"/>
                      <a:pt x="578" y="1"/>
                    </a:cubicBezTo>
                    <a:cubicBezTo>
                      <a:pt x="890" y="20"/>
                      <a:pt x="1201" y="58"/>
                      <a:pt x="1506" y="115"/>
                    </a:cubicBezTo>
                    <a:cubicBezTo>
                      <a:pt x="1659" y="141"/>
                      <a:pt x="1805" y="166"/>
                      <a:pt x="1957" y="204"/>
                    </a:cubicBezTo>
                    <a:cubicBezTo>
                      <a:pt x="2065" y="217"/>
                      <a:pt x="2167" y="249"/>
                      <a:pt x="2269" y="293"/>
                    </a:cubicBezTo>
                    <a:cubicBezTo>
                      <a:pt x="2180" y="299"/>
                      <a:pt x="2097" y="312"/>
                      <a:pt x="2015" y="31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40"/>
              <p:cNvSpPr/>
              <p:nvPr/>
            </p:nvSpPr>
            <p:spPr>
              <a:xfrm>
                <a:off x="2172275" y="3756650"/>
                <a:ext cx="12725" cy="10150"/>
              </a:xfrm>
              <a:custGeom>
                <a:rect b="b" l="l" r="r" t="t"/>
                <a:pathLst>
                  <a:path extrusionOk="0" h="406" w="509">
                    <a:moveTo>
                      <a:pt x="27" y="1"/>
                    </a:moveTo>
                    <a:cubicBezTo>
                      <a:pt x="15" y="1"/>
                      <a:pt x="1" y="9"/>
                      <a:pt x="1" y="24"/>
                    </a:cubicBezTo>
                    <a:cubicBezTo>
                      <a:pt x="7" y="139"/>
                      <a:pt x="64" y="247"/>
                      <a:pt x="153" y="317"/>
                    </a:cubicBezTo>
                    <a:cubicBezTo>
                      <a:pt x="191" y="355"/>
                      <a:pt x="248" y="380"/>
                      <a:pt x="306" y="399"/>
                    </a:cubicBezTo>
                    <a:cubicBezTo>
                      <a:pt x="325" y="404"/>
                      <a:pt x="344" y="406"/>
                      <a:pt x="364" y="406"/>
                    </a:cubicBezTo>
                    <a:cubicBezTo>
                      <a:pt x="404" y="406"/>
                      <a:pt x="443" y="397"/>
                      <a:pt x="477" y="380"/>
                    </a:cubicBezTo>
                    <a:cubicBezTo>
                      <a:pt x="509" y="361"/>
                      <a:pt x="496" y="310"/>
                      <a:pt x="458" y="310"/>
                    </a:cubicBezTo>
                    <a:cubicBezTo>
                      <a:pt x="433" y="310"/>
                      <a:pt x="407" y="317"/>
                      <a:pt x="382" y="317"/>
                    </a:cubicBezTo>
                    <a:cubicBezTo>
                      <a:pt x="363" y="317"/>
                      <a:pt x="337" y="317"/>
                      <a:pt x="318" y="310"/>
                    </a:cubicBezTo>
                    <a:cubicBezTo>
                      <a:pt x="274" y="304"/>
                      <a:pt x="229" y="279"/>
                      <a:pt x="198" y="253"/>
                    </a:cubicBezTo>
                    <a:cubicBezTo>
                      <a:pt x="128" y="190"/>
                      <a:pt x="70" y="107"/>
                      <a:pt x="45" y="12"/>
                    </a:cubicBezTo>
                    <a:cubicBezTo>
                      <a:pt x="43" y="4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40"/>
              <p:cNvSpPr/>
              <p:nvPr/>
            </p:nvSpPr>
            <p:spPr>
              <a:xfrm>
                <a:off x="2193400" y="3749675"/>
                <a:ext cx="2100" cy="3300"/>
              </a:xfrm>
              <a:custGeom>
                <a:rect b="b" l="l" r="r" t="t"/>
                <a:pathLst>
                  <a:path extrusionOk="0" h="132" w="84">
                    <a:moveTo>
                      <a:pt x="23" y="0"/>
                    </a:moveTo>
                    <a:cubicBezTo>
                      <a:pt x="20" y="0"/>
                      <a:pt x="17" y="2"/>
                      <a:pt x="13" y="5"/>
                    </a:cubicBezTo>
                    <a:cubicBezTo>
                      <a:pt x="7" y="5"/>
                      <a:pt x="1" y="18"/>
                      <a:pt x="1" y="30"/>
                    </a:cubicBezTo>
                    <a:lnTo>
                      <a:pt x="20" y="81"/>
                    </a:lnTo>
                    <a:cubicBezTo>
                      <a:pt x="26" y="87"/>
                      <a:pt x="26" y="100"/>
                      <a:pt x="33" y="106"/>
                    </a:cubicBezTo>
                    <a:lnTo>
                      <a:pt x="39" y="119"/>
                    </a:lnTo>
                    <a:cubicBezTo>
                      <a:pt x="45" y="126"/>
                      <a:pt x="52" y="132"/>
                      <a:pt x="58" y="132"/>
                    </a:cubicBezTo>
                    <a:cubicBezTo>
                      <a:pt x="64" y="132"/>
                      <a:pt x="71" y="132"/>
                      <a:pt x="77" y="126"/>
                    </a:cubicBezTo>
                    <a:cubicBezTo>
                      <a:pt x="83" y="113"/>
                      <a:pt x="83" y="100"/>
                      <a:pt x="77" y="87"/>
                    </a:cubicBezTo>
                    <a:cubicBezTo>
                      <a:pt x="71" y="81"/>
                      <a:pt x="71" y="68"/>
                      <a:pt x="64" y="62"/>
                    </a:cubicBezTo>
                    <a:lnTo>
                      <a:pt x="39" y="11"/>
                    </a:lnTo>
                    <a:cubicBezTo>
                      <a:pt x="39" y="11"/>
                      <a:pt x="39" y="5"/>
                      <a:pt x="33" y="5"/>
                    </a:cubicBezTo>
                    <a:cubicBezTo>
                      <a:pt x="29" y="2"/>
                      <a:pt x="26" y="0"/>
                      <a:pt x="23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40"/>
              <p:cNvSpPr/>
              <p:nvPr/>
            </p:nvSpPr>
            <p:spPr>
              <a:xfrm>
                <a:off x="2189675" y="3749050"/>
                <a:ext cx="4700" cy="8900"/>
              </a:xfrm>
              <a:custGeom>
                <a:rect b="b" l="l" r="r" t="t"/>
                <a:pathLst>
                  <a:path extrusionOk="0" h="356" w="188">
                    <a:moveTo>
                      <a:pt x="25" y="0"/>
                    </a:moveTo>
                    <a:cubicBezTo>
                      <a:pt x="13" y="0"/>
                      <a:pt x="0" y="15"/>
                      <a:pt x="10" y="30"/>
                    </a:cubicBezTo>
                    <a:cubicBezTo>
                      <a:pt x="23" y="49"/>
                      <a:pt x="35" y="68"/>
                      <a:pt x="48" y="93"/>
                    </a:cubicBezTo>
                    <a:cubicBezTo>
                      <a:pt x="61" y="112"/>
                      <a:pt x="67" y="131"/>
                      <a:pt x="80" y="151"/>
                    </a:cubicBezTo>
                    <a:cubicBezTo>
                      <a:pt x="99" y="195"/>
                      <a:pt x="105" y="240"/>
                      <a:pt x="112" y="284"/>
                    </a:cubicBezTo>
                    <a:cubicBezTo>
                      <a:pt x="112" y="307"/>
                      <a:pt x="112" y="356"/>
                      <a:pt x="140" y="356"/>
                    </a:cubicBezTo>
                    <a:cubicBezTo>
                      <a:pt x="143" y="356"/>
                      <a:pt x="146" y="355"/>
                      <a:pt x="150" y="354"/>
                    </a:cubicBezTo>
                    <a:cubicBezTo>
                      <a:pt x="188" y="341"/>
                      <a:pt x="182" y="303"/>
                      <a:pt x="175" y="278"/>
                    </a:cubicBezTo>
                    <a:cubicBezTo>
                      <a:pt x="169" y="201"/>
                      <a:pt x="143" y="125"/>
                      <a:pt x="99" y="62"/>
                    </a:cubicBezTo>
                    <a:cubicBezTo>
                      <a:pt x="80" y="43"/>
                      <a:pt x="61" y="23"/>
                      <a:pt x="35" y="4"/>
                    </a:cubicBezTo>
                    <a:cubicBezTo>
                      <a:pt x="33" y="2"/>
                      <a:pt x="29" y="0"/>
                      <a:pt x="25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40"/>
              <p:cNvSpPr/>
              <p:nvPr/>
            </p:nvSpPr>
            <p:spPr>
              <a:xfrm>
                <a:off x="2172275" y="3748025"/>
                <a:ext cx="3675" cy="4000"/>
              </a:xfrm>
              <a:custGeom>
                <a:rect b="b" l="l" r="r" t="t"/>
                <a:pathLst>
                  <a:path extrusionOk="0" h="160" w="147">
                    <a:moveTo>
                      <a:pt x="102" y="1"/>
                    </a:moveTo>
                    <a:lnTo>
                      <a:pt x="83" y="7"/>
                    </a:lnTo>
                    <a:cubicBezTo>
                      <a:pt x="70" y="14"/>
                      <a:pt x="64" y="20"/>
                      <a:pt x="51" y="26"/>
                    </a:cubicBezTo>
                    <a:lnTo>
                      <a:pt x="39" y="45"/>
                    </a:lnTo>
                    <a:cubicBezTo>
                      <a:pt x="26" y="58"/>
                      <a:pt x="20" y="71"/>
                      <a:pt x="13" y="84"/>
                    </a:cubicBezTo>
                    <a:cubicBezTo>
                      <a:pt x="1" y="103"/>
                      <a:pt x="1" y="115"/>
                      <a:pt x="1" y="134"/>
                    </a:cubicBezTo>
                    <a:cubicBezTo>
                      <a:pt x="1" y="147"/>
                      <a:pt x="7" y="153"/>
                      <a:pt x="20" y="160"/>
                    </a:cubicBezTo>
                    <a:cubicBezTo>
                      <a:pt x="26" y="160"/>
                      <a:pt x="39" y="160"/>
                      <a:pt x="45" y="153"/>
                    </a:cubicBezTo>
                    <a:cubicBezTo>
                      <a:pt x="45" y="147"/>
                      <a:pt x="51" y="141"/>
                      <a:pt x="58" y="134"/>
                    </a:cubicBezTo>
                    <a:lnTo>
                      <a:pt x="64" y="128"/>
                    </a:lnTo>
                    <a:lnTo>
                      <a:pt x="64" y="122"/>
                    </a:lnTo>
                    <a:cubicBezTo>
                      <a:pt x="77" y="109"/>
                      <a:pt x="83" y="103"/>
                      <a:pt x="90" y="90"/>
                    </a:cubicBezTo>
                    <a:lnTo>
                      <a:pt x="109" y="77"/>
                    </a:lnTo>
                    <a:cubicBezTo>
                      <a:pt x="109" y="71"/>
                      <a:pt x="115" y="64"/>
                      <a:pt x="121" y="58"/>
                    </a:cubicBezTo>
                    <a:lnTo>
                      <a:pt x="128" y="52"/>
                    </a:lnTo>
                    <a:cubicBezTo>
                      <a:pt x="134" y="45"/>
                      <a:pt x="140" y="39"/>
                      <a:pt x="140" y="33"/>
                    </a:cubicBezTo>
                    <a:cubicBezTo>
                      <a:pt x="147" y="20"/>
                      <a:pt x="140" y="7"/>
                      <a:pt x="128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40"/>
              <p:cNvSpPr/>
              <p:nvPr/>
            </p:nvSpPr>
            <p:spPr>
              <a:xfrm>
                <a:off x="2173275" y="3748025"/>
                <a:ext cx="18400" cy="15475"/>
              </a:xfrm>
              <a:custGeom>
                <a:rect b="b" l="l" r="r" t="t"/>
                <a:pathLst>
                  <a:path extrusionOk="0" h="619" w="736">
                    <a:moveTo>
                      <a:pt x="405" y="122"/>
                    </a:moveTo>
                    <a:cubicBezTo>
                      <a:pt x="444" y="128"/>
                      <a:pt x="450" y="160"/>
                      <a:pt x="437" y="198"/>
                    </a:cubicBezTo>
                    <a:cubicBezTo>
                      <a:pt x="418" y="242"/>
                      <a:pt x="386" y="281"/>
                      <a:pt x="348" y="300"/>
                    </a:cubicBezTo>
                    <a:cubicBezTo>
                      <a:pt x="332" y="312"/>
                      <a:pt x="313" y="319"/>
                      <a:pt x="294" y="319"/>
                    </a:cubicBezTo>
                    <a:cubicBezTo>
                      <a:pt x="275" y="319"/>
                      <a:pt x="256" y="312"/>
                      <a:pt x="240" y="300"/>
                    </a:cubicBezTo>
                    <a:lnTo>
                      <a:pt x="234" y="293"/>
                    </a:lnTo>
                    <a:cubicBezTo>
                      <a:pt x="227" y="255"/>
                      <a:pt x="247" y="211"/>
                      <a:pt x="278" y="179"/>
                    </a:cubicBezTo>
                    <a:cubicBezTo>
                      <a:pt x="310" y="147"/>
                      <a:pt x="355" y="122"/>
                      <a:pt x="405" y="122"/>
                    </a:cubicBezTo>
                    <a:close/>
                    <a:moveTo>
                      <a:pt x="355" y="1"/>
                    </a:moveTo>
                    <a:cubicBezTo>
                      <a:pt x="323" y="1"/>
                      <a:pt x="285" y="14"/>
                      <a:pt x="253" y="26"/>
                    </a:cubicBezTo>
                    <a:cubicBezTo>
                      <a:pt x="189" y="58"/>
                      <a:pt x="139" y="109"/>
                      <a:pt x="113" y="172"/>
                    </a:cubicBezTo>
                    <a:cubicBezTo>
                      <a:pt x="0" y="402"/>
                      <a:pt x="186" y="619"/>
                      <a:pt x="393" y="619"/>
                    </a:cubicBezTo>
                    <a:cubicBezTo>
                      <a:pt x="466" y="619"/>
                      <a:pt x="542" y="592"/>
                      <a:pt x="609" y="528"/>
                    </a:cubicBezTo>
                    <a:cubicBezTo>
                      <a:pt x="717" y="427"/>
                      <a:pt x="736" y="261"/>
                      <a:pt x="653" y="134"/>
                    </a:cubicBezTo>
                    <a:cubicBezTo>
                      <a:pt x="596" y="52"/>
                      <a:pt x="501" y="1"/>
                      <a:pt x="405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40"/>
              <p:cNvSpPr/>
              <p:nvPr/>
            </p:nvSpPr>
            <p:spPr>
              <a:xfrm>
                <a:off x="2186575" y="3764250"/>
                <a:ext cx="2100" cy="1750"/>
              </a:xfrm>
              <a:custGeom>
                <a:rect b="b" l="l" r="r" t="t"/>
                <a:pathLst>
                  <a:path extrusionOk="0" h="70" w="84">
                    <a:moveTo>
                      <a:pt x="45" y="0"/>
                    </a:moveTo>
                    <a:lnTo>
                      <a:pt x="32" y="6"/>
                    </a:lnTo>
                    <a:lnTo>
                      <a:pt x="20" y="13"/>
                    </a:lnTo>
                    <a:lnTo>
                      <a:pt x="13" y="19"/>
                    </a:lnTo>
                    <a:lnTo>
                      <a:pt x="7" y="26"/>
                    </a:lnTo>
                    <a:lnTo>
                      <a:pt x="7" y="38"/>
                    </a:lnTo>
                    <a:cubicBezTo>
                      <a:pt x="1" y="45"/>
                      <a:pt x="1" y="51"/>
                      <a:pt x="7" y="57"/>
                    </a:cubicBezTo>
                    <a:cubicBezTo>
                      <a:pt x="7" y="64"/>
                      <a:pt x="13" y="64"/>
                      <a:pt x="20" y="70"/>
                    </a:cubicBezTo>
                    <a:lnTo>
                      <a:pt x="39" y="70"/>
                    </a:lnTo>
                    <a:lnTo>
                      <a:pt x="58" y="57"/>
                    </a:lnTo>
                    <a:lnTo>
                      <a:pt x="64" y="51"/>
                    </a:lnTo>
                    <a:lnTo>
                      <a:pt x="70" y="45"/>
                    </a:lnTo>
                    <a:lnTo>
                      <a:pt x="70" y="38"/>
                    </a:lnTo>
                    <a:lnTo>
                      <a:pt x="70" y="32"/>
                    </a:lnTo>
                    <a:lnTo>
                      <a:pt x="83" y="13"/>
                    </a:lnTo>
                    <a:lnTo>
                      <a:pt x="77" y="6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40"/>
              <p:cNvSpPr/>
              <p:nvPr/>
            </p:nvSpPr>
            <p:spPr>
              <a:xfrm>
                <a:off x="2187375" y="3744150"/>
                <a:ext cx="2400" cy="2175"/>
              </a:xfrm>
              <a:custGeom>
                <a:rect b="b" l="l" r="r" t="t"/>
                <a:pathLst>
                  <a:path extrusionOk="0" h="87" w="96">
                    <a:moveTo>
                      <a:pt x="31" y="1"/>
                    </a:moveTo>
                    <a:cubicBezTo>
                      <a:pt x="29" y="1"/>
                      <a:pt x="28" y="2"/>
                      <a:pt x="26" y="3"/>
                    </a:cubicBezTo>
                    <a:cubicBezTo>
                      <a:pt x="19" y="3"/>
                      <a:pt x="13" y="3"/>
                      <a:pt x="13" y="10"/>
                    </a:cubicBezTo>
                    <a:cubicBezTo>
                      <a:pt x="0" y="16"/>
                      <a:pt x="0" y="35"/>
                      <a:pt x="13" y="42"/>
                    </a:cubicBezTo>
                    <a:lnTo>
                      <a:pt x="26" y="54"/>
                    </a:lnTo>
                    <a:lnTo>
                      <a:pt x="38" y="67"/>
                    </a:lnTo>
                    <a:lnTo>
                      <a:pt x="51" y="80"/>
                    </a:lnTo>
                    <a:cubicBezTo>
                      <a:pt x="57" y="86"/>
                      <a:pt x="64" y="86"/>
                      <a:pt x="70" y="86"/>
                    </a:cubicBezTo>
                    <a:lnTo>
                      <a:pt x="83" y="86"/>
                    </a:lnTo>
                    <a:cubicBezTo>
                      <a:pt x="89" y="86"/>
                      <a:pt x="96" y="80"/>
                      <a:pt x="96" y="73"/>
                    </a:cubicBezTo>
                    <a:lnTo>
                      <a:pt x="96" y="61"/>
                    </a:lnTo>
                    <a:cubicBezTo>
                      <a:pt x="96" y="54"/>
                      <a:pt x="89" y="48"/>
                      <a:pt x="83" y="48"/>
                    </a:cubicBezTo>
                    <a:lnTo>
                      <a:pt x="70" y="29"/>
                    </a:lnTo>
                    <a:lnTo>
                      <a:pt x="57" y="22"/>
                    </a:lnTo>
                    <a:lnTo>
                      <a:pt x="45" y="10"/>
                    </a:lnTo>
                    <a:cubicBezTo>
                      <a:pt x="40" y="5"/>
                      <a:pt x="36" y="1"/>
                      <a:pt x="31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40"/>
              <p:cNvSpPr/>
              <p:nvPr/>
            </p:nvSpPr>
            <p:spPr>
              <a:xfrm>
                <a:off x="2197125" y="3753125"/>
                <a:ext cx="3150" cy="7250"/>
              </a:xfrm>
              <a:custGeom>
                <a:rect b="b" l="l" r="r" t="t"/>
                <a:pathLst>
                  <a:path extrusionOk="0" h="290" w="126">
                    <a:moveTo>
                      <a:pt x="32" y="1"/>
                    </a:moveTo>
                    <a:cubicBezTo>
                      <a:pt x="16" y="1"/>
                      <a:pt x="0" y="15"/>
                      <a:pt x="4" y="32"/>
                    </a:cubicBezTo>
                    <a:cubicBezTo>
                      <a:pt x="17" y="51"/>
                      <a:pt x="23" y="70"/>
                      <a:pt x="30" y="89"/>
                    </a:cubicBezTo>
                    <a:cubicBezTo>
                      <a:pt x="30" y="108"/>
                      <a:pt x="36" y="127"/>
                      <a:pt x="36" y="146"/>
                    </a:cubicBezTo>
                    <a:cubicBezTo>
                      <a:pt x="42" y="165"/>
                      <a:pt x="42" y="185"/>
                      <a:pt x="42" y="210"/>
                    </a:cubicBezTo>
                    <a:cubicBezTo>
                      <a:pt x="36" y="235"/>
                      <a:pt x="42" y="261"/>
                      <a:pt x="61" y="280"/>
                    </a:cubicBezTo>
                    <a:cubicBezTo>
                      <a:pt x="68" y="286"/>
                      <a:pt x="74" y="289"/>
                      <a:pt x="81" y="289"/>
                    </a:cubicBezTo>
                    <a:cubicBezTo>
                      <a:pt x="87" y="289"/>
                      <a:pt x="93" y="286"/>
                      <a:pt x="100" y="280"/>
                    </a:cubicBezTo>
                    <a:cubicBezTo>
                      <a:pt x="119" y="267"/>
                      <a:pt x="125" y="248"/>
                      <a:pt x="125" y="235"/>
                    </a:cubicBezTo>
                    <a:lnTo>
                      <a:pt x="125" y="204"/>
                    </a:lnTo>
                    <a:cubicBezTo>
                      <a:pt x="119" y="178"/>
                      <a:pt x="112" y="153"/>
                      <a:pt x="106" y="134"/>
                    </a:cubicBezTo>
                    <a:cubicBezTo>
                      <a:pt x="100" y="108"/>
                      <a:pt x="93" y="89"/>
                      <a:pt x="81" y="70"/>
                    </a:cubicBezTo>
                    <a:cubicBezTo>
                      <a:pt x="74" y="51"/>
                      <a:pt x="61" y="32"/>
                      <a:pt x="55" y="13"/>
                    </a:cubicBezTo>
                    <a:cubicBezTo>
                      <a:pt x="49" y="5"/>
                      <a:pt x="40" y="1"/>
                      <a:pt x="32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40"/>
              <p:cNvSpPr/>
              <p:nvPr/>
            </p:nvSpPr>
            <p:spPr>
              <a:xfrm>
                <a:off x="2201025" y="3754200"/>
                <a:ext cx="1625" cy="3750"/>
              </a:xfrm>
              <a:custGeom>
                <a:rect b="b" l="l" r="r" t="t"/>
                <a:pathLst>
                  <a:path extrusionOk="0" h="150" w="65">
                    <a:moveTo>
                      <a:pt x="27" y="0"/>
                    </a:moveTo>
                    <a:cubicBezTo>
                      <a:pt x="25" y="0"/>
                      <a:pt x="22" y="1"/>
                      <a:pt x="20" y="2"/>
                    </a:cubicBezTo>
                    <a:cubicBezTo>
                      <a:pt x="7" y="8"/>
                      <a:pt x="1" y="21"/>
                      <a:pt x="7" y="34"/>
                    </a:cubicBezTo>
                    <a:lnTo>
                      <a:pt x="7" y="40"/>
                    </a:lnTo>
                    <a:lnTo>
                      <a:pt x="7" y="53"/>
                    </a:lnTo>
                    <a:cubicBezTo>
                      <a:pt x="7" y="59"/>
                      <a:pt x="7" y="72"/>
                      <a:pt x="7" y="78"/>
                    </a:cubicBezTo>
                    <a:cubicBezTo>
                      <a:pt x="1" y="84"/>
                      <a:pt x="7" y="91"/>
                      <a:pt x="7" y="103"/>
                    </a:cubicBezTo>
                    <a:lnTo>
                      <a:pt x="7" y="110"/>
                    </a:lnTo>
                    <a:cubicBezTo>
                      <a:pt x="7" y="116"/>
                      <a:pt x="7" y="122"/>
                      <a:pt x="7" y="122"/>
                    </a:cubicBezTo>
                    <a:cubicBezTo>
                      <a:pt x="3" y="138"/>
                      <a:pt x="16" y="149"/>
                      <a:pt x="28" y="149"/>
                    </a:cubicBezTo>
                    <a:cubicBezTo>
                      <a:pt x="36" y="149"/>
                      <a:pt x="43" y="145"/>
                      <a:pt x="45" y="135"/>
                    </a:cubicBezTo>
                    <a:cubicBezTo>
                      <a:pt x="52" y="129"/>
                      <a:pt x="58" y="116"/>
                      <a:pt x="58" y="103"/>
                    </a:cubicBezTo>
                    <a:lnTo>
                      <a:pt x="64" y="97"/>
                    </a:lnTo>
                    <a:cubicBezTo>
                      <a:pt x="64" y="91"/>
                      <a:pt x="64" y="84"/>
                      <a:pt x="64" y="78"/>
                    </a:cubicBezTo>
                    <a:cubicBezTo>
                      <a:pt x="64" y="72"/>
                      <a:pt x="64" y="65"/>
                      <a:pt x="64" y="59"/>
                    </a:cubicBezTo>
                    <a:cubicBezTo>
                      <a:pt x="64" y="46"/>
                      <a:pt x="58" y="34"/>
                      <a:pt x="52" y="21"/>
                    </a:cubicBezTo>
                    <a:cubicBezTo>
                      <a:pt x="52" y="10"/>
                      <a:pt x="39" y="0"/>
                      <a:pt x="27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40"/>
              <p:cNvSpPr/>
              <p:nvPr/>
            </p:nvSpPr>
            <p:spPr>
              <a:xfrm>
                <a:off x="2107625" y="3775775"/>
                <a:ext cx="4350" cy="13350"/>
              </a:xfrm>
              <a:custGeom>
                <a:rect b="b" l="l" r="r" t="t"/>
                <a:pathLst>
                  <a:path extrusionOk="0" h="534" w="174">
                    <a:moveTo>
                      <a:pt x="139" y="1"/>
                    </a:moveTo>
                    <a:cubicBezTo>
                      <a:pt x="130" y="1"/>
                      <a:pt x="121" y="5"/>
                      <a:pt x="115" y="16"/>
                    </a:cubicBezTo>
                    <a:cubicBezTo>
                      <a:pt x="76" y="92"/>
                      <a:pt x="45" y="181"/>
                      <a:pt x="26" y="270"/>
                    </a:cubicBezTo>
                    <a:cubicBezTo>
                      <a:pt x="19" y="308"/>
                      <a:pt x="13" y="353"/>
                      <a:pt x="7" y="397"/>
                    </a:cubicBezTo>
                    <a:cubicBezTo>
                      <a:pt x="0" y="441"/>
                      <a:pt x="7" y="486"/>
                      <a:pt x="26" y="524"/>
                    </a:cubicBezTo>
                    <a:cubicBezTo>
                      <a:pt x="29" y="530"/>
                      <a:pt x="35" y="534"/>
                      <a:pt x="41" y="534"/>
                    </a:cubicBezTo>
                    <a:cubicBezTo>
                      <a:pt x="48" y="534"/>
                      <a:pt x="54" y="530"/>
                      <a:pt x="57" y="524"/>
                    </a:cubicBezTo>
                    <a:cubicBezTo>
                      <a:pt x="76" y="486"/>
                      <a:pt x="83" y="441"/>
                      <a:pt x="83" y="403"/>
                    </a:cubicBezTo>
                    <a:cubicBezTo>
                      <a:pt x="89" y="359"/>
                      <a:pt x="89" y="321"/>
                      <a:pt x="95" y="283"/>
                    </a:cubicBezTo>
                    <a:cubicBezTo>
                      <a:pt x="115" y="200"/>
                      <a:pt x="140" y="117"/>
                      <a:pt x="165" y="35"/>
                    </a:cubicBezTo>
                    <a:cubicBezTo>
                      <a:pt x="174" y="18"/>
                      <a:pt x="157" y="1"/>
                      <a:pt x="139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40"/>
              <p:cNvSpPr/>
              <p:nvPr/>
            </p:nvSpPr>
            <p:spPr>
              <a:xfrm>
                <a:off x="2103975" y="3768800"/>
                <a:ext cx="7700" cy="19150"/>
              </a:xfrm>
              <a:custGeom>
                <a:rect b="b" l="l" r="r" t="t"/>
                <a:pathLst>
                  <a:path extrusionOk="0" h="766" w="308">
                    <a:moveTo>
                      <a:pt x="282" y="1"/>
                    </a:moveTo>
                    <a:cubicBezTo>
                      <a:pt x="276" y="1"/>
                      <a:pt x="271" y="3"/>
                      <a:pt x="267" y="9"/>
                    </a:cubicBezTo>
                    <a:cubicBezTo>
                      <a:pt x="172" y="110"/>
                      <a:pt x="102" y="231"/>
                      <a:pt x="57" y="358"/>
                    </a:cubicBezTo>
                    <a:cubicBezTo>
                      <a:pt x="38" y="422"/>
                      <a:pt x="25" y="492"/>
                      <a:pt x="13" y="555"/>
                    </a:cubicBezTo>
                    <a:cubicBezTo>
                      <a:pt x="0" y="625"/>
                      <a:pt x="6" y="695"/>
                      <a:pt x="32" y="759"/>
                    </a:cubicBezTo>
                    <a:cubicBezTo>
                      <a:pt x="32" y="762"/>
                      <a:pt x="38" y="766"/>
                      <a:pt x="45" y="766"/>
                    </a:cubicBezTo>
                    <a:cubicBezTo>
                      <a:pt x="50" y="766"/>
                      <a:pt x="55" y="764"/>
                      <a:pt x="57" y="759"/>
                    </a:cubicBezTo>
                    <a:cubicBezTo>
                      <a:pt x="70" y="695"/>
                      <a:pt x="83" y="632"/>
                      <a:pt x="89" y="568"/>
                    </a:cubicBezTo>
                    <a:cubicBezTo>
                      <a:pt x="95" y="504"/>
                      <a:pt x="114" y="441"/>
                      <a:pt x="127" y="377"/>
                    </a:cubicBezTo>
                    <a:cubicBezTo>
                      <a:pt x="165" y="250"/>
                      <a:pt x="229" y="136"/>
                      <a:pt x="299" y="21"/>
                    </a:cubicBezTo>
                    <a:cubicBezTo>
                      <a:pt x="308" y="13"/>
                      <a:pt x="295" y="1"/>
                      <a:pt x="282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40"/>
              <p:cNvSpPr/>
              <p:nvPr/>
            </p:nvSpPr>
            <p:spPr>
              <a:xfrm>
                <a:off x="2159225" y="3877875"/>
                <a:ext cx="4650" cy="8975"/>
              </a:xfrm>
              <a:custGeom>
                <a:rect b="b" l="l" r="r" t="t"/>
                <a:pathLst>
                  <a:path extrusionOk="0" h="359" w="186">
                    <a:moveTo>
                      <a:pt x="167" y="0"/>
                    </a:moveTo>
                    <a:cubicBezTo>
                      <a:pt x="161" y="0"/>
                      <a:pt x="153" y="4"/>
                      <a:pt x="148" y="12"/>
                    </a:cubicBezTo>
                    <a:cubicBezTo>
                      <a:pt x="129" y="62"/>
                      <a:pt x="116" y="120"/>
                      <a:pt x="90" y="170"/>
                    </a:cubicBezTo>
                    <a:cubicBezTo>
                      <a:pt x="71" y="221"/>
                      <a:pt x="40" y="272"/>
                      <a:pt x="14" y="323"/>
                    </a:cubicBezTo>
                    <a:cubicBezTo>
                      <a:pt x="1" y="341"/>
                      <a:pt x="16" y="359"/>
                      <a:pt x="33" y="359"/>
                    </a:cubicBezTo>
                    <a:cubicBezTo>
                      <a:pt x="40" y="359"/>
                      <a:pt x="47" y="356"/>
                      <a:pt x="52" y="348"/>
                    </a:cubicBezTo>
                    <a:cubicBezTo>
                      <a:pt x="90" y="304"/>
                      <a:pt x="129" y="253"/>
                      <a:pt x="148" y="196"/>
                    </a:cubicBezTo>
                    <a:cubicBezTo>
                      <a:pt x="173" y="139"/>
                      <a:pt x="186" y="81"/>
                      <a:pt x="186" y="18"/>
                    </a:cubicBezTo>
                    <a:cubicBezTo>
                      <a:pt x="186" y="7"/>
                      <a:pt x="177" y="0"/>
                      <a:pt x="167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40"/>
              <p:cNvSpPr/>
              <p:nvPr/>
            </p:nvSpPr>
            <p:spPr>
              <a:xfrm>
                <a:off x="2159775" y="3872500"/>
                <a:ext cx="10950" cy="20225"/>
              </a:xfrm>
              <a:custGeom>
                <a:rect b="b" l="l" r="r" t="t"/>
                <a:pathLst>
                  <a:path extrusionOk="0" h="809" w="438">
                    <a:moveTo>
                      <a:pt x="409" y="0"/>
                    </a:moveTo>
                    <a:cubicBezTo>
                      <a:pt x="396" y="0"/>
                      <a:pt x="383" y="8"/>
                      <a:pt x="380" y="23"/>
                    </a:cubicBezTo>
                    <a:cubicBezTo>
                      <a:pt x="342" y="163"/>
                      <a:pt x="297" y="290"/>
                      <a:pt x="240" y="424"/>
                    </a:cubicBezTo>
                    <a:cubicBezTo>
                      <a:pt x="208" y="487"/>
                      <a:pt x="176" y="544"/>
                      <a:pt x="132" y="608"/>
                    </a:cubicBezTo>
                    <a:cubicBezTo>
                      <a:pt x="94" y="659"/>
                      <a:pt x="49" y="709"/>
                      <a:pt x="11" y="773"/>
                    </a:cubicBezTo>
                    <a:cubicBezTo>
                      <a:pt x="1" y="789"/>
                      <a:pt x="20" y="808"/>
                      <a:pt x="38" y="808"/>
                    </a:cubicBezTo>
                    <a:cubicBezTo>
                      <a:pt x="42" y="808"/>
                      <a:pt x="46" y="807"/>
                      <a:pt x="49" y="805"/>
                    </a:cubicBezTo>
                    <a:cubicBezTo>
                      <a:pt x="107" y="760"/>
                      <a:pt x="157" y="709"/>
                      <a:pt x="202" y="646"/>
                    </a:cubicBezTo>
                    <a:cubicBezTo>
                      <a:pt x="246" y="589"/>
                      <a:pt x="285" y="525"/>
                      <a:pt x="323" y="455"/>
                    </a:cubicBezTo>
                    <a:cubicBezTo>
                      <a:pt x="393" y="322"/>
                      <a:pt x="431" y="176"/>
                      <a:pt x="437" y="30"/>
                    </a:cubicBezTo>
                    <a:cubicBezTo>
                      <a:pt x="437" y="10"/>
                      <a:pt x="423" y="0"/>
                      <a:pt x="409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40"/>
              <p:cNvSpPr/>
              <p:nvPr/>
            </p:nvSpPr>
            <p:spPr>
              <a:xfrm>
                <a:off x="2113825" y="3790125"/>
                <a:ext cx="2400" cy="8825"/>
              </a:xfrm>
              <a:custGeom>
                <a:rect b="b" l="l" r="r" t="t"/>
                <a:pathLst>
                  <a:path extrusionOk="0" h="353" w="96">
                    <a:moveTo>
                      <a:pt x="73" y="1"/>
                    </a:moveTo>
                    <a:cubicBezTo>
                      <a:pt x="62" y="1"/>
                      <a:pt x="51" y="7"/>
                      <a:pt x="51" y="20"/>
                    </a:cubicBezTo>
                    <a:cubicBezTo>
                      <a:pt x="32" y="71"/>
                      <a:pt x="19" y="122"/>
                      <a:pt x="13" y="179"/>
                    </a:cubicBezTo>
                    <a:cubicBezTo>
                      <a:pt x="6" y="204"/>
                      <a:pt x="6" y="230"/>
                      <a:pt x="6" y="255"/>
                    </a:cubicBezTo>
                    <a:lnTo>
                      <a:pt x="6" y="300"/>
                    </a:lnTo>
                    <a:cubicBezTo>
                      <a:pt x="0" y="312"/>
                      <a:pt x="6" y="325"/>
                      <a:pt x="13" y="338"/>
                    </a:cubicBezTo>
                    <a:cubicBezTo>
                      <a:pt x="13" y="347"/>
                      <a:pt x="19" y="352"/>
                      <a:pt x="26" y="352"/>
                    </a:cubicBezTo>
                    <a:cubicBezTo>
                      <a:pt x="33" y="352"/>
                      <a:pt x="41" y="347"/>
                      <a:pt x="44" y="338"/>
                    </a:cubicBezTo>
                    <a:cubicBezTo>
                      <a:pt x="51" y="325"/>
                      <a:pt x="57" y="312"/>
                      <a:pt x="57" y="300"/>
                    </a:cubicBezTo>
                    <a:cubicBezTo>
                      <a:pt x="57" y="287"/>
                      <a:pt x="57" y="274"/>
                      <a:pt x="57" y="261"/>
                    </a:cubicBezTo>
                    <a:cubicBezTo>
                      <a:pt x="57" y="236"/>
                      <a:pt x="64" y="211"/>
                      <a:pt x="70" y="179"/>
                    </a:cubicBezTo>
                    <a:cubicBezTo>
                      <a:pt x="76" y="128"/>
                      <a:pt x="83" y="77"/>
                      <a:pt x="95" y="20"/>
                    </a:cubicBezTo>
                    <a:cubicBezTo>
                      <a:pt x="95" y="7"/>
                      <a:pt x="84" y="1"/>
                      <a:pt x="73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40"/>
              <p:cNvSpPr/>
              <p:nvPr/>
            </p:nvSpPr>
            <p:spPr>
              <a:xfrm>
                <a:off x="2111900" y="3783775"/>
                <a:ext cx="3850" cy="12300"/>
              </a:xfrm>
              <a:custGeom>
                <a:rect b="b" l="l" r="r" t="t"/>
                <a:pathLst>
                  <a:path extrusionOk="0" h="492" w="154">
                    <a:moveTo>
                      <a:pt x="132" y="0"/>
                    </a:moveTo>
                    <a:cubicBezTo>
                      <a:pt x="126" y="0"/>
                      <a:pt x="120" y="3"/>
                      <a:pt x="115" y="7"/>
                    </a:cubicBezTo>
                    <a:cubicBezTo>
                      <a:pt x="83" y="45"/>
                      <a:pt x="64" y="83"/>
                      <a:pt x="52" y="128"/>
                    </a:cubicBezTo>
                    <a:cubicBezTo>
                      <a:pt x="39" y="166"/>
                      <a:pt x="33" y="210"/>
                      <a:pt x="20" y="255"/>
                    </a:cubicBezTo>
                    <a:cubicBezTo>
                      <a:pt x="13" y="293"/>
                      <a:pt x="7" y="338"/>
                      <a:pt x="7" y="376"/>
                    </a:cubicBezTo>
                    <a:cubicBezTo>
                      <a:pt x="1" y="401"/>
                      <a:pt x="1" y="427"/>
                      <a:pt x="7" y="452"/>
                    </a:cubicBezTo>
                    <a:cubicBezTo>
                      <a:pt x="7" y="465"/>
                      <a:pt x="13" y="490"/>
                      <a:pt x="33" y="490"/>
                    </a:cubicBezTo>
                    <a:cubicBezTo>
                      <a:pt x="36" y="491"/>
                      <a:pt x="39" y="492"/>
                      <a:pt x="41" y="492"/>
                    </a:cubicBezTo>
                    <a:cubicBezTo>
                      <a:pt x="72" y="492"/>
                      <a:pt x="77" y="430"/>
                      <a:pt x="77" y="401"/>
                    </a:cubicBezTo>
                    <a:cubicBezTo>
                      <a:pt x="83" y="363"/>
                      <a:pt x="83" y="318"/>
                      <a:pt x="90" y="274"/>
                    </a:cubicBezTo>
                    <a:cubicBezTo>
                      <a:pt x="102" y="236"/>
                      <a:pt x="109" y="191"/>
                      <a:pt x="121" y="153"/>
                    </a:cubicBezTo>
                    <a:cubicBezTo>
                      <a:pt x="134" y="109"/>
                      <a:pt x="147" y="64"/>
                      <a:pt x="153" y="20"/>
                    </a:cubicBezTo>
                    <a:cubicBezTo>
                      <a:pt x="153" y="8"/>
                      <a:pt x="143" y="0"/>
                      <a:pt x="132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40"/>
              <p:cNvSpPr/>
              <p:nvPr/>
            </p:nvSpPr>
            <p:spPr>
              <a:xfrm>
                <a:off x="2134650" y="3829250"/>
                <a:ext cx="5150" cy="5700"/>
              </a:xfrm>
              <a:custGeom>
                <a:rect b="b" l="l" r="r" t="t"/>
                <a:pathLst>
                  <a:path extrusionOk="0" h="228" w="206">
                    <a:moveTo>
                      <a:pt x="181" y="1"/>
                    </a:moveTo>
                    <a:cubicBezTo>
                      <a:pt x="175" y="1"/>
                      <a:pt x="170" y="2"/>
                      <a:pt x="165" y="6"/>
                    </a:cubicBezTo>
                    <a:cubicBezTo>
                      <a:pt x="133" y="25"/>
                      <a:pt x="108" y="56"/>
                      <a:pt x="88" y="88"/>
                    </a:cubicBezTo>
                    <a:lnTo>
                      <a:pt x="19" y="184"/>
                    </a:lnTo>
                    <a:cubicBezTo>
                      <a:pt x="0" y="202"/>
                      <a:pt x="19" y="227"/>
                      <a:pt x="40" y="227"/>
                    </a:cubicBezTo>
                    <a:cubicBezTo>
                      <a:pt x="48" y="227"/>
                      <a:pt x="56" y="224"/>
                      <a:pt x="63" y="215"/>
                    </a:cubicBezTo>
                    <a:lnTo>
                      <a:pt x="133" y="133"/>
                    </a:lnTo>
                    <a:cubicBezTo>
                      <a:pt x="158" y="101"/>
                      <a:pt x="184" y="69"/>
                      <a:pt x="196" y="31"/>
                    </a:cubicBezTo>
                    <a:cubicBezTo>
                      <a:pt x="206" y="12"/>
                      <a:pt x="195" y="1"/>
                      <a:pt x="181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40"/>
              <p:cNvSpPr/>
              <p:nvPr/>
            </p:nvSpPr>
            <p:spPr>
              <a:xfrm>
                <a:off x="2132075" y="3825325"/>
                <a:ext cx="3200" cy="2975"/>
              </a:xfrm>
              <a:custGeom>
                <a:rect b="b" l="l" r="r" t="t"/>
                <a:pathLst>
                  <a:path extrusionOk="0" h="119" w="128">
                    <a:moveTo>
                      <a:pt x="92" y="1"/>
                    </a:moveTo>
                    <a:cubicBezTo>
                      <a:pt x="85" y="1"/>
                      <a:pt x="77" y="3"/>
                      <a:pt x="71" y="10"/>
                    </a:cubicBezTo>
                    <a:lnTo>
                      <a:pt x="39" y="48"/>
                    </a:lnTo>
                    <a:lnTo>
                      <a:pt x="20" y="67"/>
                    </a:lnTo>
                    <a:lnTo>
                      <a:pt x="14" y="74"/>
                    </a:lnTo>
                    <a:cubicBezTo>
                      <a:pt x="7" y="74"/>
                      <a:pt x="7" y="80"/>
                      <a:pt x="7" y="86"/>
                    </a:cubicBezTo>
                    <a:lnTo>
                      <a:pt x="1" y="99"/>
                    </a:lnTo>
                    <a:cubicBezTo>
                      <a:pt x="1" y="105"/>
                      <a:pt x="14" y="118"/>
                      <a:pt x="26" y="118"/>
                    </a:cubicBezTo>
                    <a:lnTo>
                      <a:pt x="33" y="112"/>
                    </a:lnTo>
                    <a:lnTo>
                      <a:pt x="45" y="105"/>
                    </a:lnTo>
                    <a:lnTo>
                      <a:pt x="52" y="99"/>
                    </a:lnTo>
                    <a:lnTo>
                      <a:pt x="71" y="80"/>
                    </a:lnTo>
                    <a:lnTo>
                      <a:pt x="109" y="42"/>
                    </a:lnTo>
                    <a:cubicBezTo>
                      <a:pt x="128" y="23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40"/>
              <p:cNvSpPr/>
              <p:nvPr/>
            </p:nvSpPr>
            <p:spPr>
              <a:xfrm>
                <a:off x="2132050" y="3825100"/>
                <a:ext cx="7675" cy="7575"/>
              </a:xfrm>
              <a:custGeom>
                <a:rect b="b" l="l" r="r" t="t"/>
                <a:pathLst>
                  <a:path extrusionOk="0" h="303" w="307">
                    <a:moveTo>
                      <a:pt x="269" y="0"/>
                    </a:moveTo>
                    <a:cubicBezTo>
                      <a:pt x="250" y="6"/>
                      <a:pt x="237" y="19"/>
                      <a:pt x="231" y="32"/>
                    </a:cubicBezTo>
                    <a:lnTo>
                      <a:pt x="192" y="83"/>
                    </a:lnTo>
                    <a:cubicBezTo>
                      <a:pt x="173" y="102"/>
                      <a:pt x="161" y="121"/>
                      <a:pt x="142" y="140"/>
                    </a:cubicBezTo>
                    <a:cubicBezTo>
                      <a:pt x="110" y="178"/>
                      <a:pt x="72" y="216"/>
                      <a:pt x="27" y="241"/>
                    </a:cubicBezTo>
                    <a:cubicBezTo>
                      <a:pt x="0" y="263"/>
                      <a:pt x="19" y="303"/>
                      <a:pt x="49" y="303"/>
                    </a:cubicBezTo>
                    <a:cubicBezTo>
                      <a:pt x="54" y="303"/>
                      <a:pt x="60" y="302"/>
                      <a:pt x="65" y="299"/>
                    </a:cubicBezTo>
                    <a:cubicBezTo>
                      <a:pt x="148" y="248"/>
                      <a:pt x="218" y="178"/>
                      <a:pt x="275" y="102"/>
                    </a:cubicBezTo>
                    <a:cubicBezTo>
                      <a:pt x="288" y="76"/>
                      <a:pt x="307" y="51"/>
                      <a:pt x="300" y="19"/>
                    </a:cubicBezTo>
                    <a:cubicBezTo>
                      <a:pt x="294" y="6"/>
                      <a:pt x="281" y="0"/>
                      <a:pt x="269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40"/>
              <p:cNvSpPr/>
              <p:nvPr/>
            </p:nvSpPr>
            <p:spPr>
              <a:xfrm>
                <a:off x="2145325" y="3850525"/>
                <a:ext cx="3825" cy="7750"/>
              </a:xfrm>
              <a:custGeom>
                <a:rect b="b" l="l" r="r" t="t"/>
                <a:pathLst>
                  <a:path extrusionOk="0" h="310" w="153">
                    <a:moveTo>
                      <a:pt x="123" y="0"/>
                    </a:moveTo>
                    <a:cubicBezTo>
                      <a:pt x="115" y="0"/>
                      <a:pt x="108" y="4"/>
                      <a:pt x="106" y="12"/>
                    </a:cubicBezTo>
                    <a:lnTo>
                      <a:pt x="49" y="146"/>
                    </a:lnTo>
                    <a:cubicBezTo>
                      <a:pt x="36" y="171"/>
                      <a:pt x="30" y="190"/>
                      <a:pt x="17" y="216"/>
                    </a:cubicBezTo>
                    <a:cubicBezTo>
                      <a:pt x="11" y="241"/>
                      <a:pt x="11" y="241"/>
                      <a:pt x="11" y="254"/>
                    </a:cubicBezTo>
                    <a:cubicBezTo>
                      <a:pt x="5" y="260"/>
                      <a:pt x="5" y="273"/>
                      <a:pt x="5" y="286"/>
                    </a:cubicBezTo>
                    <a:cubicBezTo>
                      <a:pt x="1" y="301"/>
                      <a:pt x="9" y="310"/>
                      <a:pt x="18" y="310"/>
                    </a:cubicBezTo>
                    <a:cubicBezTo>
                      <a:pt x="24" y="310"/>
                      <a:pt x="31" y="306"/>
                      <a:pt x="36" y="298"/>
                    </a:cubicBezTo>
                    <a:cubicBezTo>
                      <a:pt x="49" y="279"/>
                      <a:pt x="62" y="254"/>
                      <a:pt x="68" y="235"/>
                    </a:cubicBezTo>
                    <a:cubicBezTo>
                      <a:pt x="81" y="209"/>
                      <a:pt x="87" y="190"/>
                      <a:pt x="94" y="165"/>
                    </a:cubicBezTo>
                    <a:lnTo>
                      <a:pt x="144" y="25"/>
                    </a:lnTo>
                    <a:cubicBezTo>
                      <a:pt x="153" y="13"/>
                      <a:pt x="137" y="0"/>
                      <a:pt x="123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40"/>
              <p:cNvSpPr/>
              <p:nvPr/>
            </p:nvSpPr>
            <p:spPr>
              <a:xfrm>
                <a:off x="2143350" y="3844225"/>
                <a:ext cx="4100" cy="10600"/>
              </a:xfrm>
              <a:custGeom>
                <a:rect b="b" l="l" r="r" t="t"/>
                <a:pathLst>
                  <a:path extrusionOk="0" h="424" w="164">
                    <a:moveTo>
                      <a:pt x="136" y="1"/>
                    </a:moveTo>
                    <a:cubicBezTo>
                      <a:pt x="125" y="1"/>
                      <a:pt x="114" y="6"/>
                      <a:pt x="109" y="17"/>
                    </a:cubicBezTo>
                    <a:cubicBezTo>
                      <a:pt x="90" y="80"/>
                      <a:pt x="65" y="144"/>
                      <a:pt x="45" y="214"/>
                    </a:cubicBezTo>
                    <a:cubicBezTo>
                      <a:pt x="33" y="245"/>
                      <a:pt x="26" y="277"/>
                      <a:pt x="14" y="309"/>
                    </a:cubicBezTo>
                    <a:cubicBezTo>
                      <a:pt x="1" y="341"/>
                      <a:pt x="1" y="373"/>
                      <a:pt x="1" y="404"/>
                    </a:cubicBezTo>
                    <a:cubicBezTo>
                      <a:pt x="1" y="417"/>
                      <a:pt x="9" y="424"/>
                      <a:pt x="18" y="424"/>
                    </a:cubicBezTo>
                    <a:cubicBezTo>
                      <a:pt x="23" y="424"/>
                      <a:pt x="28" y="422"/>
                      <a:pt x="33" y="417"/>
                    </a:cubicBezTo>
                    <a:cubicBezTo>
                      <a:pt x="71" y="360"/>
                      <a:pt x="96" y="296"/>
                      <a:pt x="109" y="226"/>
                    </a:cubicBezTo>
                    <a:cubicBezTo>
                      <a:pt x="128" y="163"/>
                      <a:pt x="141" y="93"/>
                      <a:pt x="160" y="29"/>
                    </a:cubicBezTo>
                    <a:cubicBezTo>
                      <a:pt x="164" y="11"/>
                      <a:pt x="150" y="1"/>
                      <a:pt x="136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40"/>
              <p:cNvSpPr/>
              <p:nvPr/>
            </p:nvSpPr>
            <p:spPr>
              <a:xfrm>
                <a:off x="2152675" y="3874400"/>
                <a:ext cx="6275" cy="18025"/>
              </a:xfrm>
              <a:custGeom>
                <a:rect b="b" l="l" r="r" t="t"/>
                <a:pathLst>
                  <a:path extrusionOk="0" h="721" w="251">
                    <a:moveTo>
                      <a:pt x="215" y="0"/>
                    </a:moveTo>
                    <a:cubicBezTo>
                      <a:pt x="210" y="0"/>
                      <a:pt x="205" y="2"/>
                      <a:pt x="200" y="4"/>
                    </a:cubicBezTo>
                    <a:cubicBezTo>
                      <a:pt x="187" y="23"/>
                      <a:pt x="175" y="49"/>
                      <a:pt x="175" y="74"/>
                    </a:cubicBezTo>
                    <a:cubicBezTo>
                      <a:pt x="168" y="106"/>
                      <a:pt x="162" y="138"/>
                      <a:pt x="155" y="163"/>
                    </a:cubicBezTo>
                    <a:cubicBezTo>
                      <a:pt x="149" y="220"/>
                      <a:pt x="136" y="278"/>
                      <a:pt x="117" y="335"/>
                    </a:cubicBezTo>
                    <a:cubicBezTo>
                      <a:pt x="92" y="449"/>
                      <a:pt x="54" y="564"/>
                      <a:pt x="9" y="678"/>
                    </a:cubicBezTo>
                    <a:cubicBezTo>
                      <a:pt x="1" y="699"/>
                      <a:pt x="21" y="721"/>
                      <a:pt x="39" y="721"/>
                    </a:cubicBezTo>
                    <a:cubicBezTo>
                      <a:pt x="48" y="721"/>
                      <a:pt x="56" y="716"/>
                      <a:pt x="60" y="703"/>
                    </a:cubicBezTo>
                    <a:cubicBezTo>
                      <a:pt x="117" y="589"/>
                      <a:pt x="155" y="475"/>
                      <a:pt x="194" y="360"/>
                    </a:cubicBezTo>
                    <a:cubicBezTo>
                      <a:pt x="206" y="297"/>
                      <a:pt x="219" y="239"/>
                      <a:pt x="232" y="182"/>
                    </a:cubicBezTo>
                    <a:cubicBezTo>
                      <a:pt x="238" y="151"/>
                      <a:pt x="238" y="119"/>
                      <a:pt x="244" y="87"/>
                    </a:cubicBezTo>
                    <a:cubicBezTo>
                      <a:pt x="251" y="62"/>
                      <a:pt x="244" y="36"/>
                      <a:pt x="232" y="11"/>
                    </a:cubicBezTo>
                    <a:cubicBezTo>
                      <a:pt x="228" y="3"/>
                      <a:pt x="222" y="0"/>
                      <a:pt x="215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40"/>
              <p:cNvSpPr/>
              <p:nvPr/>
            </p:nvSpPr>
            <p:spPr>
              <a:xfrm>
                <a:off x="2184950" y="3836350"/>
                <a:ext cx="3075" cy="13075"/>
              </a:xfrm>
              <a:custGeom>
                <a:rect b="b" l="l" r="r" t="t"/>
                <a:pathLst>
                  <a:path extrusionOk="0" h="523" w="123">
                    <a:moveTo>
                      <a:pt x="25" y="0"/>
                    </a:moveTo>
                    <a:cubicBezTo>
                      <a:pt x="12" y="0"/>
                      <a:pt x="0" y="11"/>
                      <a:pt x="8" y="27"/>
                    </a:cubicBezTo>
                    <a:cubicBezTo>
                      <a:pt x="27" y="109"/>
                      <a:pt x="46" y="192"/>
                      <a:pt x="53" y="281"/>
                    </a:cubicBezTo>
                    <a:cubicBezTo>
                      <a:pt x="59" y="325"/>
                      <a:pt x="59" y="363"/>
                      <a:pt x="59" y="408"/>
                    </a:cubicBezTo>
                    <a:cubicBezTo>
                      <a:pt x="59" y="446"/>
                      <a:pt x="46" y="497"/>
                      <a:pt x="72" y="522"/>
                    </a:cubicBezTo>
                    <a:lnTo>
                      <a:pt x="91" y="522"/>
                    </a:lnTo>
                    <a:cubicBezTo>
                      <a:pt x="123" y="497"/>
                      <a:pt x="116" y="446"/>
                      <a:pt x="116" y="414"/>
                    </a:cubicBezTo>
                    <a:cubicBezTo>
                      <a:pt x="116" y="363"/>
                      <a:pt x="110" y="319"/>
                      <a:pt x="110" y="274"/>
                    </a:cubicBezTo>
                    <a:cubicBezTo>
                      <a:pt x="97" y="185"/>
                      <a:pt x="72" y="97"/>
                      <a:pt x="46" y="14"/>
                    </a:cubicBezTo>
                    <a:cubicBezTo>
                      <a:pt x="42" y="4"/>
                      <a:pt x="33" y="0"/>
                      <a:pt x="25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40"/>
              <p:cNvSpPr/>
              <p:nvPr/>
            </p:nvSpPr>
            <p:spPr>
              <a:xfrm>
                <a:off x="2189425" y="3839675"/>
                <a:ext cx="1300" cy="5525"/>
              </a:xfrm>
              <a:custGeom>
                <a:rect b="b" l="l" r="r" t="t"/>
                <a:pathLst>
                  <a:path extrusionOk="0" h="221" w="52">
                    <a:moveTo>
                      <a:pt x="23" y="0"/>
                    </a:moveTo>
                    <a:cubicBezTo>
                      <a:pt x="14" y="0"/>
                      <a:pt x="4" y="5"/>
                      <a:pt x="1" y="14"/>
                    </a:cubicBezTo>
                    <a:lnTo>
                      <a:pt x="1" y="116"/>
                    </a:lnTo>
                    <a:lnTo>
                      <a:pt x="1" y="161"/>
                    </a:lnTo>
                    <a:lnTo>
                      <a:pt x="1" y="186"/>
                    </a:lnTo>
                    <a:cubicBezTo>
                      <a:pt x="1" y="192"/>
                      <a:pt x="7" y="199"/>
                      <a:pt x="7" y="211"/>
                    </a:cubicBezTo>
                    <a:cubicBezTo>
                      <a:pt x="10" y="218"/>
                      <a:pt x="17" y="221"/>
                      <a:pt x="22" y="221"/>
                    </a:cubicBezTo>
                    <a:cubicBezTo>
                      <a:pt x="28" y="221"/>
                      <a:pt x="33" y="218"/>
                      <a:pt x="33" y="211"/>
                    </a:cubicBezTo>
                    <a:cubicBezTo>
                      <a:pt x="39" y="199"/>
                      <a:pt x="39" y="192"/>
                      <a:pt x="39" y="186"/>
                    </a:cubicBezTo>
                    <a:lnTo>
                      <a:pt x="39" y="161"/>
                    </a:lnTo>
                    <a:cubicBezTo>
                      <a:pt x="52" y="141"/>
                      <a:pt x="52" y="129"/>
                      <a:pt x="45" y="116"/>
                    </a:cubicBezTo>
                    <a:lnTo>
                      <a:pt x="45" y="14"/>
                    </a:lnTo>
                    <a:cubicBezTo>
                      <a:pt x="42" y="5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40"/>
              <p:cNvSpPr/>
              <p:nvPr/>
            </p:nvSpPr>
            <p:spPr>
              <a:xfrm>
                <a:off x="2180850" y="3838075"/>
                <a:ext cx="4150" cy="20100"/>
              </a:xfrm>
              <a:custGeom>
                <a:rect b="b" l="l" r="r" t="t"/>
                <a:pathLst>
                  <a:path extrusionOk="0" h="804" w="166">
                    <a:moveTo>
                      <a:pt x="88" y="0"/>
                    </a:moveTo>
                    <a:cubicBezTo>
                      <a:pt x="71" y="0"/>
                      <a:pt x="54" y="15"/>
                      <a:pt x="58" y="34"/>
                    </a:cubicBezTo>
                    <a:cubicBezTo>
                      <a:pt x="90" y="161"/>
                      <a:pt x="96" y="294"/>
                      <a:pt x="77" y="422"/>
                    </a:cubicBezTo>
                    <a:cubicBezTo>
                      <a:pt x="71" y="485"/>
                      <a:pt x="58" y="549"/>
                      <a:pt x="45" y="612"/>
                    </a:cubicBezTo>
                    <a:cubicBezTo>
                      <a:pt x="33" y="644"/>
                      <a:pt x="26" y="669"/>
                      <a:pt x="20" y="701"/>
                    </a:cubicBezTo>
                    <a:cubicBezTo>
                      <a:pt x="7" y="727"/>
                      <a:pt x="1" y="752"/>
                      <a:pt x="7" y="784"/>
                    </a:cubicBezTo>
                    <a:cubicBezTo>
                      <a:pt x="11" y="796"/>
                      <a:pt x="23" y="803"/>
                      <a:pt x="36" y="803"/>
                    </a:cubicBezTo>
                    <a:cubicBezTo>
                      <a:pt x="44" y="803"/>
                      <a:pt x="51" y="801"/>
                      <a:pt x="58" y="796"/>
                    </a:cubicBezTo>
                    <a:cubicBezTo>
                      <a:pt x="83" y="777"/>
                      <a:pt x="102" y="752"/>
                      <a:pt x="109" y="720"/>
                    </a:cubicBezTo>
                    <a:cubicBezTo>
                      <a:pt x="121" y="688"/>
                      <a:pt x="128" y="657"/>
                      <a:pt x="134" y="631"/>
                    </a:cubicBezTo>
                    <a:cubicBezTo>
                      <a:pt x="153" y="561"/>
                      <a:pt x="160" y="491"/>
                      <a:pt x="160" y="422"/>
                    </a:cubicBezTo>
                    <a:cubicBezTo>
                      <a:pt x="166" y="288"/>
                      <a:pt x="147" y="148"/>
                      <a:pt x="115" y="21"/>
                    </a:cubicBezTo>
                    <a:cubicBezTo>
                      <a:pt x="110" y="6"/>
                      <a:pt x="99" y="0"/>
                      <a:pt x="88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40"/>
              <p:cNvSpPr/>
              <p:nvPr/>
            </p:nvSpPr>
            <p:spPr>
              <a:xfrm>
                <a:off x="2127325" y="3749400"/>
                <a:ext cx="8275" cy="8975"/>
              </a:xfrm>
              <a:custGeom>
                <a:rect b="b" l="l" r="r" t="t"/>
                <a:pathLst>
                  <a:path extrusionOk="0" h="359" w="331">
                    <a:moveTo>
                      <a:pt x="282" y="1"/>
                    </a:moveTo>
                    <a:cubicBezTo>
                      <a:pt x="277" y="1"/>
                      <a:pt x="272" y="1"/>
                      <a:pt x="267" y="3"/>
                    </a:cubicBezTo>
                    <a:lnTo>
                      <a:pt x="223" y="9"/>
                    </a:lnTo>
                    <a:cubicBezTo>
                      <a:pt x="197" y="22"/>
                      <a:pt x="165" y="35"/>
                      <a:pt x="140" y="54"/>
                    </a:cubicBezTo>
                    <a:cubicBezTo>
                      <a:pt x="115" y="73"/>
                      <a:pt x="89" y="92"/>
                      <a:pt x="70" y="117"/>
                    </a:cubicBezTo>
                    <a:cubicBezTo>
                      <a:pt x="57" y="124"/>
                      <a:pt x="45" y="137"/>
                      <a:pt x="38" y="149"/>
                    </a:cubicBezTo>
                    <a:cubicBezTo>
                      <a:pt x="26" y="162"/>
                      <a:pt x="19" y="181"/>
                      <a:pt x="7" y="194"/>
                    </a:cubicBezTo>
                    <a:cubicBezTo>
                      <a:pt x="0" y="213"/>
                      <a:pt x="7" y="238"/>
                      <a:pt x="26" y="257"/>
                    </a:cubicBezTo>
                    <a:cubicBezTo>
                      <a:pt x="32" y="260"/>
                      <a:pt x="38" y="262"/>
                      <a:pt x="45" y="262"/>
                    </a:cubicBezTo>
                    <a:cubicBezTo>
                      <a:pt x="51" y="262"/>
                      <a:pt x="57" y="260"/>
                      <a:pt x="64" y="257"/>
                    </a:cubicBezTo>
                    <a:lnTo>
                      <a:pt x="64" y="257"/>
                    </a:lnTo>
                    <a:lnTo>
                      <a:pt x="57" y="264"/>
                    </a:lnTo>
                    <a:cubicBezTo>
                      <a:pt x="51" y="276"/>
                      <a:pt x="38" y="289"/>
                      <a:pt x="32" y="302"/>
                    </a:cubicBezTo>
                    <a:cubicBezTo>
                      <a:pt x="26" y="308"/>
                      <a:pt x="19" y="327"/>
                      <a:pt x="19" y="340"/>
                    </a:cubicBezTo>
                    <a:cubicBezTo>
                      <a:pt x="26" y="353"/>
                      <a:pt x="32" y="359"/>
                      <a:pt x="45" y="359"/>
                    </a:cubicBezTo>
                    <a:cubicBezTo>
                      <a:pt x="51" y="359"/>
                      <a:pt x="57" y="359"/>
                      <a:pt x="64" y="353"/>
                    </a:cubicBezTo>
                    <a:cubicBezTo>
                      <a:pt x="70" y="353"/>
                      <a:pt x="76" y="346"/>
                      <a:pt x="83" y="340"/>
                    </a:cubicBezTo>
                    <a:cubicBezTo>
                      <a:pt x="89" y="334"/>
                      <a:pt x="102" y="327"/>
                      <a:pt x="115" y="321"/>
                    </a:cubicBezTo>
                    <a:cubicBezTo>
                      <a:pt x="127" y="302"/>
                      <a:pt x="146" y="283"/>
                      <a:pt x="165" y="264"/>
                    </a:cubicBezTo>
                    <a:lnTo>
                      <a:pt x="178" y="251"/>
                    </a:lnTo>
                    <a:lnTo>
                      <a:pt x="184" y="251"/>
                    </a:lnTo>
                    <a:lnTo>
                      <a:pt x="216" y="226"/>
                    </a:lnTo>
                    <a:cubicBezTo>
                      <a:pt x="235" y="213"/>
                      <a:pt x="254" y="200"/>
                      <a:pt x="273" y="181"/>
                    </a:cubicBezTo>
                    <a:cubicBezTo>
                      <a:pt x="300" y="165"/>
                      <a:pt x="286" y="126"/>
                      <a:pt x="258" y="126"/>
                    </a:cubicBezTo>
                    <a:cubicBezTo>
                      <a:pt x="253" y="126"/>
                      <a:pt x="247" y="127"/>
                      <a:pt x="242" y="130"/>
                    </a:cubicBezTo>
                    <a:cubicBezTo>
                      <a:pt x="197" y="156"/>
                      <a:pt x="153" y="181"/>
                      <a:pt x="115" y="213"/>
                    </a:cubicBezTo>
                    <a:cubicBezTo>
                      <a:pt x="108" y="219"/>
                      <a:pt x="102" y="226"/>
                      <a:pt x="89" y="232"/>
                    </a:cubicBezTo>
                    <a:lnTo>
                      <a:pt x="108" y="206"/>
                    </a:lnTo>
                    <a:lnTo>
                      <a:pt x="115" y="200"/>
                    </a:lnTo>
                    <a:cubicBezTo>
                      <a:pt x="121" y="194"/>
                      <a:pt x="121" y="187"/>
                      <a:pt x="127" y="181"/>
                    </a:cubicBezTo>
                    <a:cubicBezTo>
                      <a:pt x="134" y="168"/>
                      <a:pt x="146" y="162"/>
                      <a:pt x="153" y="156"/>
                    </a:cubicBezTo>
                    <a:lnTo>
                      <a:pt x="165" y="143"/>
                    </a:lnTo>
                    <a:lnTo>
                      <a:pt x="184" y="130"/>
                    </a:lnTo>
                    <a:cubicBezTo>
                      <a:pt x="191" y="124"/>
                      <a:pt x="204" y="111"/>
                      <a:pt x="216" y="105"/>
                    </a:cubicBezTo>
                    <a:lnTo>
                      <a:pt x="235" y="98"/>
                    </a:lnTo>
                    <a:lnTo>
                      <a:pt x="242" y="98"/>
                    </a:lnTo>
                    <a:lnTo>
                      <a:pt x="254" y="92"/>
                    </a:lnTo>
                    <a:lnTo>
                      <a:pt x="261" y="92"/>
                    </a:lnTo>
                    <a:lnTo>
                      <a:pt x="280" y="86"/>
                    </a:lnTo>
                    <a:cubicBezTo>
                      <a:pt x="299" y="79"/>
                      <a:pt x="318" y="73"/>
                      <a:pt x="324" y="54"/>
                    </a:cubicBezTo>
                    <a:cubicBezTo>
                      <a:pt x="331" y="41"/>
                      <a:pt x="331" y="29"/>
                      <a:pt x="318" y="16"/>
                    </a:cubicBezTo>
                    <a:cubicBezTo>
                      <a:pt x="309" y="7"/>
                      <a:pt x="296" y="1"/>
                      <a:pt x="282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40"/>
              <p:cNvSpPr/>
              <p:nvPr/>
            </p:nvSpPr>
            <p:spPr>
              <a:xfrm>
                <a:off x="2157650" y="3799600"/>
                <a:ext cx="3150" cy="10100"/>
              </a:xfrm>
              <a:custGeom>
                <a:rect b="b" l="l" r="r" t="t"/>
                <a:pathLst>
                  <a:path extrusionOk="0" h="404" w="126">
                    <a:moveTo>
                      <a:pt x="99" y="0"/>
                    </a:moveTo>
                    <a:cubicBezTo>
                      <a:pt x="91" y="0"/>
                      <a:pt x="84" y="3"/>
                      <a:pt x="77" y="10"/>
                    </a:cubicBezTo>
                    <a:cubicBezTo>
                      <a:pt x="52" y="67"/>
                      <a:pt x="33" y="124"/>
                      <a:pt x="20" y="188"/>
                    </a:cubicBezTo>
                    <a:cubicBezTo>
                      <a:pt x="14" y="213"/>
                      <a:pt x="14" y="245"/>
                      <a:pt x="7" y="276"/>
                    </a:cubicBezTo>
                    <a:cubicBezTo>
                      <a:pt x="1" y="308"/>
                      <a:pt x="1" y="340"/>
                      <a:pt x="7" y="378"/>
                    </a:cubicBezTo>
                    <a:cubicBezTo>
                      <a:pt x="14" y="391"/>
                      <a:pt x="26" y="397"/>
                      <a:pt x="39" y="404"/>
                    </a:cubicBezTo>
                    <a:cubicBezTo>
                      <a:pt x="58" y="404"/>
                      <a:pt x="71" y="391"/>
                      <a:pt x="77" y="378"/>
                    </a:cubicBezTo>
                    <a:cubicBezTo>
                      <a:pt x="84" y="353"/>
                      <a:pt x="90" y="321"/>
                      <a:pt x="90" y="289"/>
                    </a:cubicBezTo>
                    <a:cubicBezTo>
                      <a:pt x="90" y="257"/>
                      <a:pt x="90" y="226"/>
                      <a:pt x="96" y="200"/>
                    </a:cubicBezTo>
                    <a:cubicBezTo>
                      <a:pt x="103" y="143"/>
                      <a:pt x="109" y="86"/>
                      <a:pt x="122" y="29"/>
                    </a:cubicBezTo>
                    <a:cubicBezTo>
                      <a:pt x="126" y="12"/>
                      <a:pt x="113" y="0"/>
                      <a:pt x="99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40"/>
              <p:cNvSpPr/>
              <p:nvPr/>
            </p:nvSpPr>
            <p:spPr>
              <a:xfrm>
                <a:off x="2160675" y="3808400"/>
                <a:ext cx="1775" cy="7975"/>
              </a:xfrm>
              <a:custGeom>
                <a:rect b="b" l="l" r="r" t="t"/>
                <a:pathLst>
                  <a:path extrusionOk="0" h="319" w="71">
                    <a:moveTo>
                      <a:pt x="51" y="1"/>
                    </a:moveTo>
                    <a:cubicBezTo>
                      <a:pt x="40" y="1"/>
                      <a:pt x="29" y="7"/>
                      <a:pt x="26" y="20"/>
                    </a:cubicBezTo>
                    <a:cubicBezTo>
                      <a:pt x="20" y="64"/>
                      <a:pt x="13" y="115"/>
                      <a:pt x="13" y="160"/>
                    </a:cubicBezTo>
                    <a:cubicBezTo>
                      <a:pt x="1" y="204"/>
                      <a:pt x="1" y="255"/>
                      <a:pt x="1" y="299"/>
                    </a:cubicBezTo>
                    <a:cubicBezTo>
                      <a:pt x="4" y="312"/>
                      <a:pt x="13" y="318"/>
                      <a:pt x="23" y="318"/>
                    </a:cubicBezTo>
                    <a:cubicBezTo>
                      <a:pt x="32" y="318"/>
                      <a:pt x="42" y="312"/>
                      <a:pt x="45" y="299"/>
                    </a:cubicBezTo>
                    <a:cubicBezTo>
                      <a:pt x="58" y="255"/>
                      <a:pt x="58" y="210"/>
                      <a:pt x="64" y="160"/>
                    </a:cubicBezTo>
                    <a:cubicBezTo>
                      <a:pt x="64" y="115"/>
                      <a:pt x="71" y="64"/>
                      <a:pt x="71" y="20"/>
                    </a:cubicBezTo>
                    <a:cubicBezTo>
                      <a:pt x="71" y="7"/>
                      <a:pt x="61" y="1"/>
                      <a:pt x="51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40"/>
              <p:cNvSpPr/>
              <p:nvPr/>
            </p:nvSpPr>
            <p:spPr>
              <a:xfrm>
                <a:off x="2164325" y="3819000"/>
                <a:ext cx="675" cy="4800"/>
              </a:xfrm>
              <a:custGeom>
                <a:rect b="b" l="l" r="r" t="t"/>
                <a:pathLst>
                  <a:path extrusionOk="0" h="192" w="27">
                    <a:moveTo>
                      <a:pt x="14" y="1"/>
                    </a:moveTo>
                    <a:cubicBezTo>
                      <a:pt x="7" y="1"/>
                      <a:pt x="1" y="6"/>
                      <a:pt x="1" y="15"/>
                    </a:cubicBezTo>
                    <a:cubicBezTo>
                      <a:pt x="1" y="72"/>
                      <a:pt x="7" y="130"/>
                      <a:pt x="14" y="187"/>
                    </a:cubicBezTo>
                    <a:cubicBezTo>
                      <a:pt x="14" y="190"/>
                      <a:pt x="17" y="192"/>
                      <a:pt x="20" y="192"/>
                    </a:cubicBezTo>
                    <a:cubicBezTo>
                      <a:pt x="23" y="192"/>
                      <a:pt x="26" y="190"/>
                      <a:pt x="26" y="187"/>
                    </a:cubicBezTo>
                    <a:lnTo>
                      <a:pt x="26" y="15"/>
                    </a:lnTo>
                    <a:cubicBezTo>
                      <a:pt x="26" y="6"/>
                      <a:pt x="20" y="1"/>
                      <a:pt x="14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40"/>
              <p:cNvSpPr/>
              <p:nvPr/>
            </p:nvSpPr>
            <p:spPr>
              <a:xfrm>
                <a:off x="2173875" y="3826400"/>
                <a:ext cx="1925" cy="14550"/>
              </a:xfrm>
              <a:custGeom>
                <a:rect b="b" l="l" r="r" t="t"/>
                <a:pathLst>
                  <a:path extrusionOk="0" h="582" w="77">
                    <a:moveTo>
                      <a:pt x="30" y="0"/>
                    </a:moveTo>
                    <a:cubicBezTo>
                      <a:pt x="21" y="0"/>
                      <a:pt x="13" y="7"/>
                      <a:pt x="13" y="18"/>
                    </a:cubicBezTo>
                    <a:cubicBezTo>
                      <a:pt x="19" y="113"/>
                      <a:pt x="19" y="209"/>
                      <a:pt x="19" y="304"/>
                    </a:cubicBezTo>
                    <a:cubicBezTo>
                      <a:pt x="19" y="355"/>
                      <a:pt x="13" y="399"/>
                      <a:pt x="6" y="450"/>
                    </a:cubicBezTo>
                    <a:cubicBezTo>
                      <a:pt x="0" y="488"/>
                      <a:pt x="0" y="533"/>
                      <a:pt x="6" y="577"/>
                    </a:cubicBezTo>
                    <a:cubicBezTo>
                      <a:pt x="10" y="580"/>
                      <a:pt x="14" y="582"/>
                      <a:pt x="19" y="582"/>
                    </a:cubicBezTo>
                    <a:cubicBezTo>
                      <a:pt x="24" y="582"/>
                      <a:pt x="29" y="580"/>
                      <a:pt x="32" y="577"/>
                    </a:cubicBezTo>
                    <a:cubicBezTo>
                      <a:pt x="64" y="552"/>
                      <a:pt x="64" y="488"/>
                      <a:pt x="70" y="450"/>
                    </a:cubicBezTo>
                    <a:cubicBezTo>
                      <a:pt x="76" y="399"/>
                      <a:pt x="76" y="348"/>
                      <a:pt x="76" y="298"/>
                    </a:cubicBezTo>
                    <a:cubicBezTo>
                      <a:pt x="76" y="202"/>
                      <a:pt x="70" y="101"/>
                      <a:pt x="45" y="12"/>
                    </a:cubicBezTo>
                    <a:cubicBezTo>
                      <a:pt x="42" y="4"/>
                      <a:pt x="36" y="0"/>
                      <a:pt x="30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40"/>
              <p:cNvSpPr/>
              <p:nvPr/>
            </p:nvSpPr>
            <p:spPr>
              <a:xfrm>
                <a:off x="2175775" y="3834675"/>
                <a:ext cx="1450" cy="8150"/>
              </a:xfrm>
              <a:custGeom>
                <a:rect b="b" l="l" r="r" t="t"/>
                <a:pathLst>
                  <a:path extrusionOk="0" h="326" w="58">
                    <a:moveTo>
                      <a:pt x="36" y="1"/>
                    </a:moveTo>
                    <a:cubicBezTo>
                      <a:pt x="28" y="1"/>
                      <a:pt x="19" y="6"/>
                      <a:pt x="19" y="17"/>
                    </a:cubicBezTo>
                    <a:lnTo>
                      <a:pt x="7" y="170"/>
                    </a:lnTo>
                    <a:cubicBezTo>
                      <a:pt x="0" y="221"/>
                      <a:pt x="0" y="265"/>
                      <a:pt x="7" y="316"/>
                    </a:cubicBezTo>
                    <a:cubicBezTo>
                      <a:pt x="10" y="322"/>
                      <a:pt x="16" y="326"/>
                      <a:pt x="22" y="326"/>
                    </a:cubicBezTo>
                    <a:cubicBezTo>
                      <a:pt x="27" y="326"/>
                      <a:pt x="32" y="322"/>
                      <a:pt x="32" y="316"/>
                    </a:cubicBezTo>
                    <a:cubicBezTo>
                      <a:pt x="45" y="272"/>
                      <a:pt x="51" y="221"/>
                      <a:pt x="51" y="170"/>
                    </a:cubicBezTo>
                    <a:cubicBezTo>
                      <a:pt x="58" y="119"/>
                      <a:pt x="58" y="68"/>
                      <a:pt x="58" y="17"/>
                    </a:cubicBezTo>
                    <a:cubicBezTo>
                      <a:pt x="58" y="7"/>
                      <a:pt x="47" y="1"/>
                      <a:pt x="36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40"/>
              <p:cNvSpPr/>
              <p:nvPr/>
            </p:nvSpPr>
            <p:spPr>
              <a:xfrm>
                <a:off x="2195400" y="3826650"/>
                <a:ext cx="2475" cy="18550"/>
              </a:xfrm>
              <a:custGeom>
                <a:rect b="b" l="l" r="r" t="t"/>
                <a:pathLst>
                  <a:path extrusionOk="0" h="742" w="99">
                    <a:moveTo>
                      <a:pt x="29" y="1"/>
                    </a:moveTo>
                    <a:cubicBezTo>
                      <a:pt x="14" y="1"/>
                      <a:pt x="0" y="10"/>
                      <a:pt x="3" y="27"/>
                    </a:cubicBezTo>
                    <a:cubicBezTo>
                      <a:pt x="16" y="141"/>
                      <a:pt x="22" y="262"/>
                      <a:pt x="29" y="383"/>
                    </a:cubicBezTo>
                    <a:lnTo>
                      <a:pt x="29" y="561"/>
                    </a:lnTo>
                    <a:cubicBezTo>
                      <a:pt x="22" y="618"/>
                      <a:pt x="22" y="675"/>
                      <a:pt x="42" y="732"/>
                    </a:cubicBezTo>
                    <a:cubicBezTo>
                      <a:pt x="42" y="739"/>
                      <a:pt x="46" y="742"/>
                      <a:pt x="52" y="742"/>
                    </a:cubicBezTo>
                    <a:cubicBezTo>
                      <a:pt x="57" y="742"/>
                      <a:pt x="64" y="739"/>
                      <a:pt x="67" y="732"/>
                    </a:cubicBezTo>
                    <a:cubicBezTo>
                      <a:pt x="92" y="682"/>
                      <a:pt x="99" y="618"/>
                      <a:pt x="99" y="561"/>
                    </a:cubicBezTo>
                    <a:cubicBezTo>
                      <a:pt x="99" y="510"/>
                      <a:pt x="99" y="446"/>
                      <a:pt x="99" y="389"/>
                    </a:cubicBezTo>
                    <a:cubicBezTo>
                      <a:pt x="92" y="268"/>
                      <a:pt x="80" y="148"/>
                      <a:pt x="61" y="27"/>
                    </a:cubicBezTo>
                    <a:cubicBezTo>
                      <a:pt x="58" y="9"/>
                      <a:pt x="43" y="1"/>
                      <a:pt x="29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40"/>
              <p:cNvSpPr/>
              <p:nvPr/>
            </p:nvSpPr>
            <p:spPr>
              <a:xfrm>
                <a:off x="2193875" y="3851575"/>
                <a:ext cx="1775" cy="5225"/>
              </a:xfrm>
              <a:custGeom>
                <a:rect b="b" l="l" r="r" t="t"/>
                <a:pathLst>
                  <a:path extrusionOk="0" h="209" w="71">
                    <a:moveTo>
                      <a:pt x="45" y="1"/>
                    </a:moveTo>
                    <a:cubicBezTo>
                      <a:pt x="35" y="1"/>
                      <a:pt x="26" y="11"/>
                      <a:pt x="26" y="21"/>
                    </a:cubicBezTo>
                    <a:lnTo>
                      <a:pt x="14" y="104"/>
                    </a:lnTo>
                    <a:cubicBezTo>
                      <a:pt x="14" y="123"/>
                      <a:pt x="14" y="136"/>
                      <a:pt x="7" y="155"/>
                    </a:cubicBezTo>
                    <a:cubicBezTo>
                      <a:pt x="1" y="167"/>
                      <a:pt x="1" y="187"/>
                      <a:pt x="7" y="199"/>
                    </a:cubicBezTo>
                    <a:cubicBezTo>
                      <a:pt x="12" y="204"/>
                      <a:pt x="19" y="208"/>
                      <a:pt x="26" y="208"/>
                    </a:cubicBezTo>
                    <a:cubicBezTo>
                      <a:pt x="28" y="208"/>
                      <a:pt x="31" y="207"/>
                      <a:pt x="33" y="206"/>
                    </a:cubicBezTo>
                    <a:cubicBezTo>
                      <a:pt x="39" y="199"/>
                      <a:pt x="45" y="187"/>
                      <a:pt x="45" y="180"/>
                    </a:cubicBezTo>
                    <a:lnTo>
                      <a:pt x="52" y="161"/>
                    </a:lnTo>
                    <a:cubicBezTo>
                      <a:pt x="52" y="148"/>
                      <a:pt x="52" y="129"/>
                      <a:pt x="58" y="117"/>
                    </a:cubicBezTo>
                    <a:lnTo>
                      <a:pt x="64" y="28"/>
                    </a:lnTo>
                    <a:cubicBezTo>
                      <a:pt x="71" y="15"/>
                      <a:pt x="64" y="2"/>
                      <a:pt x="52" y="2"/>
                    </a:cubicBezTo>
                    <a:cubicBezTo>
                      <a:pt x="49" y="1"/>
                      <a:pt x="47" y="1"/>
                      <a:pt x="45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40"/>
              <p:cNvSpPr/>
              <p:nvPr/>
            </p:nvSpPr>
            <p:spPr>
              <a:xfrm>
                <a:off x="2201350" y="3813600"/>
                <a:ext cx="2325" cy="9525"/>
              </a:xfrm>
              <a:custGeom>
                <a:rect b="b" l="l" r="r" t="t"/>
                <a:pathLst>
                  <a:path extrusionOk="0" h="381" w="93">
                    <a:moveTo>
                      <a:pt x="65" y="1"/>
                    </a:moveTo>
                    <a:cubicBezTo>
                      <a:pt x="53" y="1"/>
                      <a:pt x="41" y="7"/>
                      <a:pt x="39" y="22"/>
                    </a:cubicBezTo>
                    <a:cubicBezTo>
                      <a:pt x="32" y="79"/>
                      <a:pt x="26" y="136"/>
                      <a:pt x="13" y="193"/>
                    </a:cubicBezTo>
                    <a:cubicBezTo>
                      <a:pt x="13" y="225"/>
                      <a:pt x="7" y="250"/>
                      <a:pt x="7" y="282"/>
                    </a:cubicBezTo>
                    <a:cubicBezTo>
                      <a:pt x="0" y="307"/>
                      <a:pt x="0" y="339"/>
                      <a:pt x="7" y="371"/>
                    </a:cubicBezTo>
                    <a:cubicBezTo>
                      <a:pt x="7" y="377"/>
                      <a:pt x="12" y="381"/>
                      <a:pt x="17" y="381"/>
                    </a:cubicBezTo>
                    <a:cubicBezTo>
                      <a:pt x="23" y="381"/>
                      <a:pt x="29" y="377"/>
                      <a:pt x="32" y="371"/>
                    </a:cubicBezTo>
                    <a:cubicBezTo>
                      <a:pt x="45" y="346"/>
                      <a:pt x="51" y="314"/>
                      <a:pt x="58" y="288"/>
                    </a:cubicBezTo>
                    <a:cubicBezTo>
                      <a:pt x="58" y="263"/>
                      <a:pt x="64" y="231"/>
                      <a:pt x="64" y="206"/>
                    </a:cubicBezTo>
                    <a:lnTo>
                      <a:pt x="89" y="28"/>
                    </a:lnTo>
                    <a:cubicBezTo>
                      <a:pt x="93" y="10"/>
                      <a:pt x="79" y="1"/>
                      <a:pt x="65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40"/>
              <p:cNvSpPr/>
              <p:nvPr/>
            </p:nvSpPr>
            <p:spPr>
              <a:xfrm>
                <a:off x="2089500" y="3859525"/>
                <a:ext cx="6675" cy="6350"/>
              </a:xfrm>
              <a:custGeom>
                <a:rect b="b" l="l" r="r" t="t"/>
                <a:pathLst>
                  <a:path extrusionOk="0" h="254" w="267">
                    <a:moveTo>
                      <a:pt x="241" y="1"/>
                    </a:moveTo>
                    <a:cubicBezTo>
                      <a:pt x="239" y="1"/>
                      <a:pt x="238" y="1"/>
                      <a:pt x="236" y="2"/>
                    </a:cubicBezTo>
                    <a:cubicBezTo>
                      <a:pt x="223" y="2"/>
                      <a:pt x="217" y="2"/>
                      <a:pt x="210" y="8"/>
                    </a:cubicBezTo>
                    <a:lnTo>
                      <a:pt x="198" y="21"/>
                    </a:lnTo>
                    <a:cubicBezTo>
                      <a:pt x="185" y="27"/>
                      <a:pt x="179" y="34"/>
                      <a:pt x="166" y="46"/>
                    </a:cubicBezTo>
                    <a:cubicBezTo>
                      <a:pt x="153" y="53"/>
                      <a:pt x="128" y="78"/>
                      <a:pt x="109" y="97"/>
                    </a:cubicBezTo>
                    <a:cubicBezTo>
                      <a:pt x="96" y="116"/>
                      <a:pt x="77" y="135"/>
                      <a:pt x="58" y="155"/>
                    </a:cubicBezTo>
                    <a:lnTo>
                      <a:pt x="7" y="212"/>
                    </a:lnTo>
                    <a:cubicBezTo>
                      <a:pt x="1" y="218"/>
                      <a:pt x="1" y="237"/>
                      <a:pt x="7" y="243"/>
                    </a:cubicBezTo>
                    <a:cubicBezTo>
                      <a:pt x="15" y="251"/>
                      <a:pt x="22" y="254"/>
                      <a:pt x="29" y="254"/>
                    </a:cubicBezTo>
                    <a:cubicBezTo>
                      <a:pt x="35" y="254"/>
                      <a:pt x="40" y="252"/>
                      <a:pt x="45" y="250"/>
                    </a:cubicBezTo>
                    <a:cubicBezTo>
                      <a:pt x="83" y="218"/>
                      <a:pt x="121" y="186"/>
                      <a:pt x="160" y="148"/>
                    </a:cubicBezTo>
                    <a:cubicBezTo>
                      <a:pt x="179" y="135"/>
                      <a:pt x="198" y="116"/>
                      <a:pt x="217" y="97"/>
                    </a:cubicBezTo>
                    <a:cubicBezTo>
                      <a:pt x="236" y="78"/>
                      <a:pt x="249" y="59"/>
                      <a:pt x="261" y="34"/>
                    </a:cubicBezTo>
                    <a:cubicBezTo>
                      <a:pt x="267" y="17"/>
                      <a:pt x="253" y="1"/>
                      <a:pt x="241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40"/>
              <p:cNvSpPr/>
              <p:nvPr/>
            </p:nvSpPr>
            <p:spPr>
              <a:xfrm>
                <a:off x="2109350" y="3857500"/>
                <a:ext cx="4650" cy="7275"/>
              </a:xfrm>
              <a:custGeom>
                <a:rect b="b" l="l" r="r" t="t"/>
                <a:pathLst>
                  <a:path extrusionOk="0" h="291" w="186">
                    <a:moveTo>
                      <a:pt x="157" y="0"/>
                    </a:moveTo>
                    <a:cubicBezTo>
                      <a:pt x="151" y="0"/>
                      <a:pt x="145" y="2"/>
                      <a:pt x="141" y="7"/>
                    </a:cubicBezTo>
                    <a:cubicBezTo>
                      <a:pt x="135" y="13"/>
                      <a:pt x="135" y="13"/>
                      <a:pt x="128" y="19"/>
                    </a:cubicBezTo>
                    <a:lnTo>
                      <a:pt x="128" y="26"/>
                    </a:lnTo>
                    <a:lnTo>
                      <a:pt x="122" y="32"/>
                    </a:lnTo>
                    <a:cubicBezTo>
                      <a:pt x="115" y="45"/>
                      <a:pt x="109" y="58"/>
                      <a:pt x="109" y="70"/>
                    </a:cubicBezTo>
                    <a:cubicBezTo>
                      <a:pt x="96" y="89"/>
                      <a:pt x="90" y="108"/>
                      <a:pt x="77" y="127"/>
                    </a:cubicBezTo>
                    <a:cubicBezTo>
                      <a:pt x="58" y="172"/>
                      <a:pt x="33" y="210"/>
                      <a:pt x="14" y="248"/>
                    </a:cubicBezTo>
                    <a:cubicBezTo>
                      <a:pt x="0" y="271"/>
                      <a:pt x="16" y="290"/>
                      <a:pt x="35" y="290"/>
                    </a:cubicBezTo>
                    <a:cubicBezTo>
                      <a:pt x="43" y="290"/>
                      <a:pt x="51" y="287"/>
                      <a:pt x="58" y="280"/>
                    </a:cubicBezTo>
                    <a:cubicBezTo>
                      <a:pt x="84" y="248"/>
                      <a:pt x="109" y="210"/>
                      <a:pt x="135" y="172"/>
                    </a:cubicBezTo>
                    <a:cubicBezTo>
                      <a:pt x="147" y="153"/>
                      <a:pt x="154" y="134"/>
                      <a:pt x="166" y="115"/>
                    </a:cubicBezTo>
                    <a:cubicBezTo>
                      <a:pt x="166" y="102"/>
                      <a:pt x="173" y="89"/>
                      <a:pt x="179" y="77"/>
                    </a:cubicBezTo>
                    <a:cubicBezTo>
                      <a:pt x="179" y="77"/>
                      <a:pt x="179" y="70"/>
                      <a:pt x="179" y="64"/>
                    </a:cubicBezTo>
                    <a:cubicBezTo>
                      <a:pt x="185" y="58"/>
                      <a:pt x="185" y="51"/>
                      <a:pt x="179" y="45"/>
                    </a:cubicBezTo>
                    <a:cubicBezTo>
                      <a:pt x="179" y="39"/>
                      <a:pt x="179" y="26"/>
                      <a:pt x="179" y="19"/>
                    </a:cubicBezTo>
                    <a:cubicBezTo>
                      <a:pt x="179" y="7"/>
                      <a:pt x="168" y="0"/>
                      <a:pt x="157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40"/>
              <p:cNvSpPr/>
              <p:nvPr/>
            </p:nvSpPr>
            <p:spPr>
              <a:xfrm>
                <a:off x="2128275" y="3885925"/>
                <a:ext cx="6375" cy="5600"/>
              </a:xfrm>
              <a:custGeom>
                <a:rect b="b" l="l" r="r" t="t"/>
                <a:pathLst>
                  <a:path extrusionOk="0" h="224" w="255">
                    <a:moveTo>
                      <a:pt x="237" y="1"/>
                    </a:moveTo>
                    <a:cubicBezTo>
                      <a:pt x="233" y="1"/>
                      <a:pt x="227" y="3"/>
                      <a:pt x="223" y="7"/>
                    </a:cubicBezTo>
                    <a:cubicBezTo>
                      <a:pt x="210" y="14"/>
                      <a:pt x="204" y="20"/>
                      <a:pt x="191" y="26"/>
                    </a:cubicBezTo>
                    <a:lnTo>
                      <a:pt x="172" y="52"/>
                    </a:lnTo>
                    <a:cubicBezTo>
                      <a:pt x="153" y="64"/>
                      <a:pt x="140" y="84"/>
                      <a:pt x="121" y="96"/>
                    </a:cubicBezTo>
                    <a:lnTo>
                      <a:pt x="108" y="109"/>
                    </a:lnTo>
                    <a:lnTo>
                      <a:pt x="102" y="115"/>
                    </a:lnTo>
                    <a:lnTo>
                      <a:pt x="77" y="134"/>
                    </a:lnTo>
                    <a:cubicBezTo>
                      <a:pt x="57" y="147"/>
                      <a:pt x="38" y="160"/>
                      <a:pt x="19" y="172"/>
                    </a:cubicBezTo>
                    <a:cubicBezTo>
                      <a:pt x="7" y="179"/>
                      <a:pt x="0" y="198"/>
                      <a:pt x="13" y="211"/>
                    </a:cubicBezTo>
                    <a:cubicBezTo>
                      <a:pt x="17" y="218"/>
                      <a:pt x="23" y="224"/>
                      <a:pt x="32" y="224"/>
                    </a:cubicBezTo>
                    <a:cubicBezTo>
                      <a:pt x="37" y="224"/>
                      <a:pt x="44" y="222"/>
                      <a:pt x="51" y="217"/>
                    </a:cubicBezTo>
                    <a:cubicBezTo>
                      <a:pt x="89" y="198"/>
                      <a:pt x="127" y="172"/>
                      <a:pt x="166" y="141"/>
                    </a:cubicBezTo>
                    <a:cubicBezTo>
                      <a:pt x="185" y="122"/>
                      <a:pt x="204" y="109"/>
                      <a:pt x="223" y="90"/>
                    </a:cubicBezTo>
                    <a:lnTo>
                      <a:pt x="242" y="58"/>
                    </a:lnTo>
                    <a:cubicBezTo>
                      <a:pt x="248" y="45"/>
                      <a:pt x="254" y="33"/>
                      <a:pt x="254" y="20"/>
                    </a:cubicBezTo>
                    <a:cubicBezTo>
                      <a:pt x="254" y="8"/>
                      <a:pt x="247" y="1"/>
                      <a:pt x="237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40"/>
              <p:cNvSpPr/>
              <p:nvPr/>
            </p:nvSpPr>
            <p:spPr>
              <a:xfrm>
                <a:off x="2118900" y="3883075"/>
                <a:ext cx="13375" cy="9725"/>
              </a:xfrm>
              <a:custGeom>
                <a:rect b="b" l="l" r="r" t="t"/>
                <a:pathLst>
                  <a:path extrusionOk="0" h="389" w="535">
                    <a:moveTo>
                      <a:pt x="509" y="1"/>
                    </a:moveTo>
                    <a:cubicBezTo>
                      <a:pt x="490" y="7"/>
                      <a:pt x="464" y="20"/>
                      <a:pt x="452" y="39"/>
                    </a:cubicBezTo>
                    <a:cubicBezTo>
                      <a:pt x="432" y="58"/>
                      <a:pt x="413" y="77"/>
                      <a:pt x="401" y="89"/>
                    </a:cubicBezTo>
                    <a:cubicBezTo>
                      <a:pt x="363" y="128"/>
                      <a:pt x="324" y="159"/>
                      <a:pt x="286" y="191"/>
                    </a:cubicBezTo>
                    <a:cubicBezTo>
                      <a:pt x="248" y="217"/>
                      <a:pt x="204" y="248"/>
                      <a:pt x="159" y="267"/>
                    </a:cubicBezTo>
                    <a:cubicBezTo>
                      <a:pt x="115" y="293"/>
                      <a:pt x="70" y="318"/>
                      <a:pt x="26" y="337"/>
                    </a:cubicBezTo>
                    <a:cubicBezTo>
                      <a:pt x="0" y="350"/>
                      <a:pt x="13" y="388"/>
                      <a:pt x="38" y="388"/>
                    </a:cubicBezTo>
                    <a:cubicBezTo>
                      <a:pt x="89" y="375"/>
                      <a:pt x="140" y="363"/>
                      <a:pt x="191" y="337"/>
                    </a:cubicBezTo>
                    <a:cubicBezTo>
                      <a:pt x="242" y="312"/>
                      <a:pt x="286" y="286"/>
                      <a:pt x="331" y="255"/>
                    </a:cubicBezTo>
                    <a:cubicBezTo>
                      <a:pt x="369" y="223"/>
                      <a:pt x="413" y="191"/>
                      <a:pt x="452" y="153"/>
                    </a:cubicBezTo>
                    <a:cubicBezTo>
                      <a:pt x="471" y="134"/>
                      <a:pt x="483" y="115"/>
                      <a:pt x="502" y="89"/>
                    </a:cubicBezTo>
                    <a:cubicBezTo>
                      <a:pt x="521" y="70"/>
                      <a:pt x="528" y="45"/>
                      <a:pt x="534" y="20"/>
                    </a:cubicBezTo>
                    <a:cubicBezTo>
                      <a:pt x="528" y="7"/>
                      <a:pt x="521" y="1"/>
                      <a:pt x="509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40"/>
              <p:cNvSpPr/>
              <p:nvPr/>
            </p:nvSpPr>
            <p:spPr>
              <a:xfrm>
                <a:off x="2133825" y="3877825"/>
                <a:ext cx="3200" cy="4275"/>
              </a:xfrm>
              <a:custGeom>
                <a:rect b="b" l="l" r="r" t="t"/>
                <a:pathLst>
                  <a:path extrusionOk="0" h="171" w="128">
                    <a:moveTo>
                      <a:pt x="109" y="1"/>
                    </a:moveTo>
                    <a:cubicBezTo>
                      <a:pt x="102" y="7"/>
                      <a:pt x="96" y="7"/>
                      <a:pt x="90" y="14"/>
                    </a:cubicBezTo>
                    <a:lnTo>
                      <a:pt x="77" y="26"/>
                    </a:lnTo>
                    <a:cubicBezTo>
                      <a:pt x="64" y="39"/>
                      <a:pt x="58" y="52"/>
                      <a:pt x="52" y="64"/>
                    </a:cubicBezTo>
                    <a:lnTo>
                      <a:pt x="7" y="134"/>
                    </a:lnTo>
                    <a:cubicBezTo>
                      <a:pt x="1" y="141"/>
                      <a:pt x="7" y="160"/>
                      <a:pt x="20" y="166"/>
                    </a:cubicBezTo>
                    <a:cubicBezTo>
                      <a:pt x="23" y="169"/>
                      <a:pt x="28" y="171"/>
                      <a:pt x="33" y="171"/>
                    </a:cubicBezTo>
                    <a:cubicBezTo>
                      <a:pt x="39" y="171"/>
                      <a:pt x="45" y="169"/>
                      <a:pt x="52" y="166"/>
                    </a:cubicBezTo>
                    <a:lnTo>
                      <a:pt x="96" y="102"/>
                    </a:lnTo>
                    <a:cubicBezTo>
                      <a:pt x="109" y="90"/>
                      <a:pt x="115" y="77"/>
                      <a:pt x="121" y="64"/>
                    </a:cubicBezTo>
                    <a:cubicBezTo>
                      <a:pt x="121" y="58"/>
                      <a:pt x="128" y="52"/>
                      <a:pt x="128" y="52"/>
                    </a:cubicBezTo>
                    <a:cubicBezTo>
                      <a:pt x="128" y="39"/>
                      <a:pt x="128" y="33"/>
                      <a:pt x="128" y="20"/>
                    </a:cubicBezTo>
                    <a:cubicBezTo>
                      <a:pt x="128" y="14"/>
                      <a:pt x="121" y="1"/>
                      <a:pt x="109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40"/>
              <p:cNvSpPr/>
              <p:nvPr/>
            </p:nvSpPr>
            <p:spPr>
              <a:xfrm>
                <a:off x="1944825" y="3869350"/>
                <a:ext cx="8875" cy="2325"/>
              </a:xfrm>
              <a:custGeom>
                <a:rect b="b" l="l" r="r" t="t"/>
                <a:pathLst>
                  <a:path extrusionOk="0" h="93" w="355">
                    <a:moveTo>
                      <a:pt x="270" y="0"/>
                    </a:moveTo>
                    <a:cubicBezTo>
                      <a:pt x="262" y="0"/>
                      <a:pt x="254" y="1"/>
                      <a:pt x="246" y="3"/>
                    </a:cubicBezTo>
                    <a:cubicBezTo>
                      <a:pt x="221" y="3"/>
                      <a:pt x="195" y="3"/>
                      <a:pt x="176" y="9"/>
                    </a:cubicBezTo>
                    <a:lnTo>
                      <a:pt x="30" y="41"/>
                    </a:lnTo>
                    <a:cubicBezTo>
                      <a:pt x="0" y="47"/>
                      <a:pt x="10" y="93"/>
                      <a:pt x="38" y="93"/>
                    </a:cubicBezTo>
                    <a:cubicBezTo>
                      <a:pt x="39" y="93"/>
                      <a:pt x="41" y="92"/>
                      <a:pt x="43" y="92"/>
                    </a:cubicBezTo>
                    <a:cubicBezTo>
                      <a:pt x="87" y="92"/>
                      <a:pt x="138" y="86"/>
                      <a:pt x="189" y="79"/>
                    </a:cubicBezTo>
                    <a:cubicBezTo>
                      <a:pt x="215" y="79"/>
                      <a:pt x="240" y="79"/>
                      <a:pt x="259" y="73"/>
                    </a:cubicBezTo>
                    <a:cubicBezTo>
                      <a:pt x="284" y="67"/>
                      <a:pt x="310" y="54"/>
                      <a:pt x="335" y="47"/>
                    </a:cubicBezTo>
                    <a:cubicBezTo>
                      <a:pt x="354" y="41"/>
                      <a:pt x="342" y="9"/>
                      <a:pt x="329" y="9"/>
                    </a:cubicBezTo>
                    <a:cubicBezTo>
                      <a:pt x="311" y="5"/>
                      <a:pt x="290" y="0"/>
                      <a:pt x="270" y="0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40"/>
              <p:cNvSpPr/>
              <p:nvPr/>
            </p:nvSpPr>
            <p:spPr>
              <a:xfrm>
                <a:off x="2041675" y="3901750"/>
                <a:ext cx="21000" cy="2950"/>
              </a:xfrm>
              <a:custGeom>
                <a:rect b="b" l="l" r="r" t="t"/>
                <a:pathLst>
                  <a:path extrusionOk="0" h="118" w="840">
                    <a:moveTo>
                      <a:pt x="763" y="1"/>
                    </a:moveTo>
                    <a:cubicBezTo>
                      <a:pt x="750" y="1"/>
                      <a:pt x="737" y="4"/>
                      <a:pt x="725" y="10"/>
                    </a:cubicBezTo>
                    <a:cubicBezTo>
                      <a:pt x="687" y="10"/>
                      <a:pt x="655" y="16"/>
                      <a:pt x="617" y="22"/>
                    </a:cubicBezTo>
                    <a:cubicBezTo>
                      <a:pt x="547" y="29"/>
                      <a:pt x="484" y="29"/>
                      <a:pt x="414" y="29"/>
                    </a:cubicBezTo>
                    <a:lnTo>
                      <a:pt x="1" y="29"/>
                    </a:lnTo>
                    <a:lnTo>
                      <a:pt x="1" y="42"/>
                    </a:lnTo>
                    <a:cubicBezTo>
                      <a:pt x="64" y="67"/>
                      <a:pt x="134" y="86"/>
                      <a:pt x="204" y="99"/>
                    </a:cubicBezTo>
                    <a:cubicBezTo>
                      <a:pt x="274" y="111"/>
                      <a:pt x="344" y="118"/>
                      <a:pt x="420" y="118"/>
                    </a:cubicBezTo>
                    <a:cubicBezTo>
                      <a:pt x="490" y="118"/>
                      <a:pt x="560" y="118"/>
                      <a:pt x="630" y="111"/>
                    </a:cubicBezTo>
                    <a:cubicBezTo>
                      <a:pt x="681" y="105"/>
                      <a:pt x="789" y="111"/>
                      <a:pt x="821" y="61"/>
                    </a:cubicBezTo>
                    <a:cubicBezTo>
                      <a:pt x="840" y="48"/>
                      <a:pt x="833" y="16"/>
                      <a:pt x="814" y="16"/>
                    </a:cubicBezTo>
                    <a:cubicBezTo>
                      <a:pt x="797" y="6"/>
                      <a:pt x="779" y="1"/>
                      <a:pt x="763" y="1"/>
                    </a:cubicBezTo>
                    <a:close/>
                  </a:path>
                </a:pathLst>
              </a:custGeom>
              <a:solidFill>
                <a:srgbClr val="FFE2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40"/>
              <p:cNvSpPr/>
              <p:nvPr/>
            </p:nvSpPr>
            <p:spPr>
              <a:xfrm>
                <a:off x="2220100" y="3743000"/>
                <a:ext cx="34175" cy="6825"/>
              </a:xfrm>
              <a:custGeom>
                <a:rect b="b" l="l" r="r" t="t"/>
                <a:pathLst>
                  <a:path extrusionOk="0" h="273" w="1367">
                    <a:moveTo>
                      <a:pt x="235" y="1"/>
                    </a:moveTo>
                    <a:cubicBezTo>
                      <a:pt x="214" y="1"/>
                      <a:pt x="193" y="2"/>
                      <a:pt x="172" y="5"/>
                    </a:cubicBezTo>
                    <a:cubicBezTo>
                      <a:pt x="115" y="11"/>
                      <a:pt x="77" y="49"/>
                      <a:pt x="58" y="94"/>
                    </a:cubicBezTo>
                    <a:lnTo>
                      <a:pt x="0" y="234"/>
                    </a:lnTo>
                    <a:cubicBezTo>
                      <a:pt x="68" y="222"/>
                      <a:pt x="137" y="218"/>
                      <a:pt x="206" y="218"/>
                    </a:cubicBezTo>
                    <a:cubicBezTo>
                      <a:pt x="365" y="218"/>
                      <a:pt x="527" y="241"/>
                      <a:pt x="687" y="259"/>
                    </a:cubicBezTo>
                    <a:cubicBezTo>
                      <a:pt x="775" y="266"/>
                      <a:pt x="864" y="273"/>
                      <a:pt x="953" y="273"/>
                    </a:cubicBezTo>
                    <a:cubicBezTo>
                      <a:pt x="1094" y="273"/>
                      <a:pt x="1234" y="257"/>
                      <a:pt x="1367" y="202"/>
                    </a:cubicBezTo>
                    <a:lnTo>
                      <a:pt x="324" y="11"/>
                    </a:lnTo>
                    <a:cubicBezTo>
                      <a:pt x="295" y="4"/>
                      <a:pt x="265" y="1"/>
                      <a:pt x="2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40"/>
              <p:cNvSpPr/>
              <p:nvPr/>
            </p:nvSpPr>
            <p:spPr>
              <a:xfrm>
                <a:off x="2178150" y="3750200"/>
                <a:ext cx="7500" cy="7400"/>
              </a:xfrm>
              <a:custGeom>
                <a:rect b="b" l="l" r="r" t="t"/>
                <a:pathLst>
                  <a:path extrusionOk="0" h="296" w="300">
                    <a:moveTo>
                      <a:pt x="191" y="0"/>
                    </a:moveTo>
                    <a:cubicBezTo>
                      <a:pt x="168" y="0"/>
                      <a:pt x="146" y="6"/>
                      <a:pt x="128" y="16"/>
                    </a:cubicBezTo>
                    <a:cubicBezTo>
                      <a:pt x="102" y="22"/>
                      <a:pt x="77" y="35"/>
                      <a:pt x="58" y="54"/>
                    </a:cubicBezTo>
                    <a:cubicBezTo>
                      <a:pt x="20" y="92"/>
                      <a:pt x="1" y="149"/>
                      <a:pt x="20" y="200"/>
                    </a:cubicBezTo>
                    <a:cubicBezTo>
                      <a:pt x="26" y="225"/>
                      <a:pt x="39" y="244"/>
                      <a:pt x="58" y="257"/>
                    </a:cubicBezTo>
                    <a:cubicBezTo>
                      <a:pt x="71" y="276"/>
                      <a:pt x="96" y="282"/>
                      <a:pt x="115" y="295"/>
                    </a:cubicBezTo>
                    <a:lnTo>
                      <a:pt x="185" y="295"/>
                    </a:lnTo>
                    <a:cubicBezTo>
                      <a:pt x="204" y="289"/>
                      <a:pt x="223" y="276"/>
                      <a:pt x="242" y="263"/>
                    </a:cubicBezTo>
                    <a:cubicBezTo>
                      <a:pt x="255" y="244"/>
                      <a:pt x="268" y="225"/>
                      <a:pt x="274" y="206"/>
                    </a:cubicBezTo>
                    <a:cubicBezTo>
                      <a:pt x="274" y="200"/>
                      <a:pt x="274" y="200"/>
                      <a:pt x="274" y="194"/>
                    </a:cubicBezTo>
                    <a:cubicBezTo>
                      <a:pt x="293" y="168"/>
                      <a:pt x="299" y="130"/>
                      <a:pt x="299" y="98"/>
                    </a:cubicBezTo>
                    <a:cubicBezTo>
                      <a:pt x="299" y="47"/>
                      <a:pt x="261" y="9"/>
                      <a:pt x="217" y="3"/>
                    </a:cubicBezTo>
                    <a:cubicBezTo>
                      <a:pt x="208" y="1"/>
                      <a:pt x="200" y="0"/>
                      <a:pt x="1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40"/>
              <p:cNvSpPr/>
              <p:nvPr/>
            </p:nvSpPr>
            <p:spPr>
              <a:xfrm>
                <a:off x="2075675" y="3766000"/>
                <a:ext cx="152075" cy="158725"/>
              </a:xfrm>
              <a:custGeom>
                <a:rect b="b" l="l" r="r" t="t"/>
                <a:pathLst>
                  <a:path extrusionOk="0" h="6349" w="6083">
                    <a:moveTo>
                      <a:pt x="6082" y="0"/>
                    </a:moveTo>
                    <a:lnTo>
                      <a:pt x="6082" y="0"/>
                    </a:lnTo>
                    <a:cubicBezTo>
                      <a:pt x="5968" y="19"/>
                      <a:pt x="5854" y="25"/>
                      <a:pt x="5739" y="32"/>
                    </a:cubicBezTo>
                    <a:lnTo>
                      <a:pt x="5402" y="32"/>
                    </a:lnTo>
                    <a:cubicBezTo>
                      <a:pt x="5326" y="64"/>
                      <a:pt x="5244" y="102"/>
                      <a:pt x="5174" y="153"/>
                    </a:cubicBezTo>
                    <a:cubicBezTo>
                      <a:pt x="4811" y="381"/>
                      <a:pt x="4545" y="737"/>
                      <a:pt x="4430" y="1150"/>
                    </a:cubicBezTo>
                    <a:cubicBezTo>
                      <a:pt x="4367" y="1373"/>
                      <a:pt x="4348" y="1620"/>
                      <a:pt x="4214" y="1805"/>
                    </a:cubicBezTo>
                    <a:cubicBezTo>
                      <a:pt x="4133" y="1917"/>
                      <a:pt x="3984" y="1991"/>
                      <a:pt x="3850" y="1991"/>
                    </a:cubicBezTo>
                    <a:cubicBezTo>
                      <a:pt x="3763" y="1991"/>
                      <a:pt x="3682" y="1960"/>
                      <a:pt x="3629" y="1887"/>
                    </a:cubicBezTo>
                    <a:cubicBezTo>
                      <a:pt x="3420" y="3114"/>
                      <a:pt x="2714" y="4207"/>
                      <a:pt x="1672" y="4906"/>
                    </a:cubicBezTo>
                    <a:cubicBezTo>
                      <a:pt x="1545" y="4989"/>
                      <a:pt x="1412" y="5071"/>
                      <a:pt x="1278" y="5141"/>
                    </a:cubicBezTo>
                    <a:lnTo>
                      <a:pt x="1335" y="5186"/>
                    </a:lnTo>
                    <a:cubicBezTo>
                      <a:pt x="1412" y="5243"/>
                      <a:pt x="1488" y="5300"/>
                      <a:pt x="1564" y="5351"/>
                    </a:cubicBezTo>
                    <a:cubicBezTo>
                      <a:pt x="1100" y="5688"/>
                      <a:pt x="560" y="5910"/>
                      <a:pt x="1" y="6005"/>
                    </a:cubicBezTo>
                    <a:cubicBezTo>
                      <a:pt x="39" y="6126"/>
                      <a:pt x="134" y="6221"/>
                      <a:pt x="261" y="6260"/>
                    </a:cubicBezTo>
                    <a:cubicBezTo>
                      <a:pt x="300" y="6274"/>
                      <a:pt x="341" y="6281"/>
                      <a:pt x="384" y="6281"/>
                    </a:cubicBezTo>
                    <a:cubicBezTo>
                      <a:pt x="398" y="6281"/>
                      <a:pt x="412" y="6280"/>
                      <a:pt x="427" y="6279"/>
                    </a:cubicBezTo>
                    <a:lnTo>
                      <a:pt x="446" y="6317"/>
                    </a:lnTo>
                    <a:lnTo>
                      <a:pt x="458" y="6348"/>
                    </a:lnTo>
                    <a:cubicBezTo>
                      <a:pt x="935" y="6329"/>
                      <a:pt x="1412" y="6279"/>
                      <a:pt x="1882" y="6177"/>
                    </a:cubicBezTo>
                    <a:cubicBezTo>
                      <a:pt x="2085" y="6139"/>
                      <a:pt x="2289" y="6075"/>
                      <a:pt x="2486" y="5999"/>
                    </a:cubicBezTo>
                    <a:lnTo>
                      <a:pt x="2486" y="5999"/>
                    </a:lnTo>
                    <a:cubicBezTo>
                      <a:pt x="2470" y="6002"/>
                      <a:pt x="2455" y="6004"/>
                      <a:pt x="2441" y="6004"/>
                    </a:cubicBezTo>
                    <a:cubicBezTo>
                      <a:pt x="2427" y="6004"/>
                      <a:pt x="2412" y="6002"/>
                      <a:pt x="2397" y="5999"/>
                    </a:cubicBezTo>
                    <a:cubicBezTo>
                      <a:pt x="2384" y="5993"/>
                      <a:pt x="2378" y="5974"/>
                      <a:pt x="2384" y="5961"/>
                    </a:cubicBezTo>
                    <a:cubicBezTo>
                      <a:pt x="2454" y="5910"/>
                      <a:pt x="2524" y="5878"/>
                      <a:pt x="2606" y="5859"/>
                    </a:cubicBezTo>
                    <a:cubicBezTo>
                      <a:pt x="2683" y="5827"/>
                      <a:pt x="2759" y="5789"/>
                      <a:pt x="2835" y="5751"/>
                    </a:cubicBezTo>
                    <a:lnTo>
                      <a:pt x="2873" y="5726"/>
                    </a:lnTo>
                    <a:lnTo>
                      <a:pt x="2911" y="5694"/>
                    </a:lnTo>
                    <a:cubicBezTo>
                      <a:pt x="2943" y="5656"/>
                      <a:pt x="2988" y="5630"/>
                      <a:pt x="3019" y="5592"/>
                    </a:cubicBezTo>
                    <a:lnTo>
                      <a:pt x="3000" y="5592"/>
                    </a:lnTo>
                    <a:cubicBezTo>
                      <a:pt x="2981" y="5586"/>
                      <a:pt x="2969" y="5560"/>
                      <a:pt x="2981" y="5541"/>
                    </a:cubicBezTo>
                    <a:cubicBezTo>
                      <a:pt x="3013" y="5516"/>
                      <a:pt x="3051" y="5503"/>
                      <a:pt x="3089" y="5491"/>
                    </a:cubicBezTo>
                    <a:cubicBezTo>
                      <a:pt x="3267" y="5376"/>
                      <a:pt x="3432" y="5230"/>
                      <a:pt x="3572" y="5065"/>
                    </a:cubicBezTo>
                    <a:cubicBezTo>
                      <a:pt x="3649" y="4982"/>
                      <a:pt x="3718" y="4887"/>
                      <a:pt x="3776" y="4792"/>
                    </a:cubicBezTo>
                    <a:cubicBezTo>
                      <a:pt x="3839" y="4696"/>
                      <a:pt x="3884" y="4595"/>
                      <a:pt x="3941" y="4493"/>
                    </a:cubicBezTo>
                    <a:cubicBezTo>
                      <a:pt x="3948" y="4482"/>
                      <a:pt x="3959" y="4477"/>
                      <a:pt x="3971" y="4477"/>
                    </a:cubicBezTo>
                    <a:cubicBezTo>
                      <a:pt x="3992" y="4477"/>
                      <a:pt x="4015" y="4494"/>
                      <a:pt x="4011" y="4518"/>
                    </a:cubicBezTo>
                    <a:cubicBezTo>
                      <a:pt x="3934" y="4747"/>
                      <a:pt x="3814" y="4950"/>
                      <a:pt x="3649" y="5122"/>
                    </a:cubicBezTo>
                    <a:cubicBezTo>
                      <a:pt x="3553" y="5230"/>
                      <a:pt x="3445" y="5325"/>
                      <a:pt x="3331" y="5408"/>
                    </a:cubicBezTo>
                    <a:cubicBezTo>
                      <a:pt x="3388" y="5389"/>
                      <a:pt x="3439" y="5370"/>
                      <a:pt x="3490" y="5344"/>
                    </a:cubicBezTo>
                    <a:cubicBezTo>
                      <a:pt x="3572" y="5294"/>
                      <a:pt x="3649" y="5236"/>
                      <a:pt x="3718" y="5166"/>
                    </a:cubicBezTo>
                    <a:cubicBezTo>
                      <a:pt x="3782" y="5097"/>
                      <a:pt x="3833" y="5027"/>
                      <a:pt x="3884" y="4950"/>
                    </a:cubicBezTo>
                    <a:cubicBezTo>
                      <a:pt x="3922" y="4868"/>
                      <a:pt x="3966" y="4792"/>
                      <a:pt x="4011" y="4715"/>
                    </a:cubicBezTo>
                    <a:cubicBezTo>
                      <a:pt x="4017" y="4711"/>
                      <a:pt x="4025" y="4709"/>
                      <a:pt x="4032" y="4709"/>
                    </a:cubicBezTo>
                    <a:cubicBezTo>
                      <a:pt x="4045" y="4709"/>
                      <a:pt x="4055" y="4716"/>
                      <a:pt x="4055" y="4728"/>
                    </a:cubicBezTo>
                    <a:cubicBezTo>
                      <a:pt x="4062" y="4760"/>
                      <a:pt x="4055" y="4785"/>
                      <a:pt x="4049" y="4811"/>
                    </a:cubicBezTo>
                    <a:cubicBezTo>
                      <a:pt x="4062" y="4792"/>
                      <a:pt x="4068" y="4779"/>
                      <a:pt x="4081" y="4760"/>
                    </a:cubicBezTo>
                    <a:cubicBezTo>
                      <a:pt x="4144" y="4633"/>
                      <a:pt x="4195" y="4499"/>
                      <a:pt x="4227" y="4359"/>
                    </a:cubicBezTo>
                    <a:cubicBezTo>
                      <a:pt x="4246" y="4290"/>
                      <a:pt x="4252" y="4213"/>
                      <a:pt x="4259" y="4143"/>
                    </a:cubicBezTo>
                    <a:cubicBezTo>
                      <a:pt x="4265" y="4080"/>
                      <a:pt x="4271" y="4010"/>
                      <a:pt x="4284" y="3946"/>
                    </a:cubicBezTo>
                    <a:cubicBezTo>
                      <a:pt x="4290" y="3932"/>
                      <a:pt x="4301" y="3927"/>
                      <a:pt x="4313" y="3927"/>
                    </a:cubicBezTo>
                    <a:cubicBezTo>
                      <a:pt x="4328" y="3927"/>
                      <a:pt x="4344" y="3936"/>
                      <a:pt x="4348" y="3946"/>
                    </a:cubicBezTo>
                    <a:cubicBezTo>
                      <a:pt x="4373" y="4016"/>
                      <a:pt x="4379" y="4093"/>
                      <a:pt x="4367" y="4169"/>
                    </a:cubicBezTo>
                    <a:cubicBezTo>
                      <a:pt x="4360" y="4201"/>
                      <a:pt x="4354" y="4245"/>
                      <a:pt x="4354" y="4283"/>
                    </a:cubicBezTo>
                    <a:cubicBezTo>
                      <a:pt x="4360" y="4245"/>
                      <a:pt x="4373" y="4213"/>
                      <a:pt x="4379" y="4181"/>
                    </a:cubicBezTo>
                    <a:cubicBezTo>
                      <a:pt x="4405" y="4086"/>
                      <a:pt x="4424" y="3997"/>
                      <a:pt x="4437" y="3902"/>
                    </a:cubicBezTo>
                    <a:cubicBezTo>
                      <a:pt x="4443" y="3813"/>
                      <a:pt x="4456" y="3724"/>
                      <a:pt x="4481" y="3641"/>
                    </a:cubicBezTo>
                    <a:cubicBezTo>
                      <a:pt x="4484" y="3635"/>
                      <a:pt x="4491" y="3632"/>
                      <a:pt x="4497" y="3632"/>
                    </a:cubicBezTo>
                    <a:cubicBezTo>
                      <a:pt x="4503" y="3632"/>
                      <a:pt x="4510" y="3635"/>
                      <a:pt x="4513" y="3641"/>
                    </a:cubicBezTo>
                    <a:cubicBezTo>
                      <a:pt x="4525" y="3730"/>
                      <a:pt x="4525" y="3826"/>
                      <a:pt x="4506" y="3915"/>
                    </a:cubicBezTo>
                    <a:cubicBezTo>
                      <a:pt x="4487" y="4010"/>
                      <a:pt x="4468" y="4112"/>
                      <a:pt x="4443" y="4201"/>
                    </a:cubicBezTo>
                    <a:cubicBezTo>
                      <a:pt x="4430" y="4239"/>
                      <a:pt x="4424" y="4270"/>
                      <a:pt x="4411" y="4302"/>
                    </a:cubicBezTo>
                    <a:lnTo>
                      <a:pt x="4437" y="4277"/>
                    </a:lnTo>
                    <a:cubicBezTo>
                      <a:pt x="4443" y="4270"/>
                      <a:pt x="4451" y="4267"/>
                      <a:pt x="4459" y="4267"/>
                    </a:cubicBezTo>
                    <a:cubicBezTo>
                      <a:pt x="4467" y="4267"/>
                      <a:pt x="4475" y="4270"/>
                      <a:pt x="4481" y="4277"/>
                    </a:cubicBezTo>
                    <a:lnTo>
                      <a:pt x="4494" y="4264"/>
                    </a:lnTo>
                    <a:cubicBezTo>
                      <a:pt x="4634" y="4042"/>
                      <a:pt x="4748" y="3807"/>
                      <a:pt x="4824" y="3559"/>
                    </a:cubicBezTo>
                    <a:cubicBezTo>
                      <a:pt x="4875" y="3400"/>
                      <a:pt x="4907" y="3235"/>
                      <a:pt x="4919" y="3069"/>
                    </a:cubicBezTo>
                    <a:cubicBezTo>
                      <a:pt x="4932" y="2898"/>
                      <a:pt x="4926" y="2726"/>
                      <a:pt x="4926" y="2548"/>
                    </a:cubicBezTo>
                    <a:cubicBezTo>
                      <a:pt x="4926" y="2530"/>
                      <a:pt x="4942" y="2518"/>
                      <a:pt x="4959" y="2518"/>
                    </a:cubicBezTo>
                    <a:cubicBezTo>
                      <a:pt x="4971" y="2518"/>
                      <a:pt x="4984" y="2525"/>
                      <a:pt x="4989" y="2542"/>
                    </a:cubicBezTo>
                    <a:cubicBezTo>
                      <a:pt x="5021" y="2656"/>
                      <a:pt x="5034" y="2777"/>
                      <a:pt x="5034" y="2904"/>
                    </a:cubicBezTo>
                    <a:cubicBezTo>
                      <a:pt x="5040" y="2828"/>
                      <a:pt x="5059" y="2758"/>
                      <a:pt x="5072" y="2688"/>
                    </a:cubicBezTo>
                    <a:cubicBezTo>
                      <a:pt x="5097" y="2567"/>
                      <a:pt x="5116" y="2453"/>
                      <a:pt x="5136" y="2339"/>
                    </a:cubicBezTo>
                    <a:cubicBezTo>
                      <a:pt x="5155" y="2243"/>
                      <a:pt x="5174" y="2148"/>
                      <a:pt x="5193" y="2046"/>
                    </a:cubicBezTo>
                    <a:lnTo>
                      <a:pt x="5193" y="2046"/>
                    </a:lnTo>
                    <a:cubicBezTo>
                      <a:pt x="5190" y="2047"/>
                      <a:pt x="5188" y="2048"/>
                      <a:pt x="5186" y="2048"/>
                    </a:cubicBezTo>
                    <a:cubicBezTo>
                      <a:pt x="5178" y="2048"/>
                      <a:pt x="5174" y="2039"/>
                      <a:pt x="5174" y="2034"/>
                    </a:cubicBezTo>
                    <a:cubicBezTo>
                      <a:pt x="5174" y="2008"/>
                      <a:pt x="5186" y="1989"/>
                      <a:pt x="5186" y="1964"/>
                    </a:cubicBezTo>
                    <a:cubicBezTo>
                      <a:pt x="5186" y="1951"/>
                      <a:pt x="5186" y="1938"/>
                      <a:pt x="5186" y="1932"/>
                    </a:cubicBezTo>
                    <a:cubicBezTo>
                      <a:pt x="5193" y="1919"/>
                      <a:pt x="5199" y="1906"/>
                      <a:pt x="5199" y="1900"/>
                    </a:cubicBezTo>
                    <a:cubicBezTo>
                      <a:pt x="5212" y="1856"/>
                      <a:pt x="5224" y="1811"/>
                      <a:pt x="5237" y="1767"/>
                    </a:cubicBezTo>
                    <a:cubicBezTo>
                      <a:pt x="5240" y="1756"/>
                      <a:pt x="5249" y="1751"/>
                      <a:pt x="5259" y="1751"/>
                    </a:cubicBezTo>
                    <a:cubicBezTo>
                      <a:pt x="5272" y="1751"/>
                      <a:pt x="5285" y="1761"/>
                      <a:pt x="5282" y="1779"/>
                    </a:cubicBezTo>
                    <a:cubicBezTo>
                      <a:pt x="5282" y="1786"/>
                      <a:pt x="5275" y="1792"/>
                      <a:pt x="5275" y="1798"/>
                    </a:cubicBezTo>
                    <a:lnTo>
                      <a:pt x="5301" y="1748"/>
                    </a:lnTo>
                    <a:cubicBezTo>
                      <a:pt x="5383" y="1557"/>
                      <a:pt x="5466" y="1360"/>
                      <a:pt x="5555" y="1169"/>
                    </a:cubicBezTo>
                    <a:cubicBezTo>
                      <a:pt x="5727" y="782"/>
                      <a:pt x="5892" y="388"/>
                      <a:pt x="6076" y="6"/>
                    </a:cubicBezTo>
                    <a:lnTo>
                      <a:pt x="60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40"/>
              <p:cNvSpPr/>
              <p:nvPr/>
            </p:nvSpPr>
            <p:spPr>
              <a:xfrm>
                <a:off x="2174900" y="3773925"/>
                <a:ext cx="6150" cy="3125"/>
              </a:xfrm>
              <a:custGeom>
                <a:rect b="b" l="l" r="r" t="t"/>
                <a:pathLst>
                  <a:path extrusionOk="0" h="125" w="246">
                    <a:moveTo>
                      <a:pt x="207" y="1"/>
                    </a:moveTo>
                    <a:cubicBezTo>
                      <a:pt x="169" y="1"/>
                      <a:pt x="131" y="7"/>
                      <a:pt x="99" y="20"/>
                    </a:cubicBezTo>
                    <a:cubicBezTo>
                      <a:pt x="86" y="20"/>
                      <a:pt x="74" y="26"/>
                      <a:pt x="67" y="39"/>
                    </a:cubicBezTo>
                    <a:lnTo>
                      <a:pt x="54" y="45"/>
                    </a:lnTo>
                    <a:cubicBezTo>
                      <a:pt x="42" y="58"/>
                      <a:pt x="29" y="71"/>
                      <a:pt x="16" y="83"/>
                    </a:cubicBezTo>
                    <a:cubicBezTo>
                      <a:pt x="0" y="99"/>
                      <a:pt x="11" y="124"/>
                      <a:pt x="30" y="124"/>
                    </a:cubicBezTo>
                    <a:cubicBezTo>
                      <a:pt x="34" y="124"/>
                      <a:pt x="38" y="124"/>
                      <a:pt x="42" y="121"/>
                    </a:cubicBezTo>
                    <a:lnTo>
                      <a:pt x="86" y="109"/>
                    </a:lnTo>
                    <a:lnTo>
                      <a:pt x="99" y="109"/>
                    </a:lnTo>
                    <a:cubicBezTo>
                      <a:pt x="105" y="109"/>
                      <a:pt x="118" y="102"/>
                      <a:pt x="131" y="102"/>
                    </a:cubicBezTo>
                    <a:cubicBezTo>
                      <a:pt x="156" y="90"/>
                      <a:pt x="188" y="77"/>
                      <a:pt x="220" y="71"/>
                    </a:cubicBezTo>
                    <a:cubicBezTo>
                      <a:pt x="239" y="64"/>
                      <a:pt x="245" y="45"/>
                      <a:pt x="245" y="33"/>
                    </a:cubicBezTo>
                    <a:cubicBezTo>
                      <a:pt x="239" y="13"/>
                      <a:pt x="226" y="1"/>
                      <a:pt x="207" y="1"/>
                    </a:cubicBezTo>
                    <a:close/>
                  </a:path>
                </a:pathLst>
              </a:custGeom>
              <a:solidFill>
                <a:srgbClr val="F2A5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40"/>
              <p:cNvSpPr/>
              <p:nvPr/>
            </p:nvSpPr>
            <p:spPr>
              <a:xfrm>
                <a:off x="2110325" y="3739200"/>
                <a:ext cx="106150" cy="37825"/>
              </a:xfrm>
              <a:custGeom>
                <a:rect b="b" l="l" r="r" t="t"/>
                <a:pathLst>
                  <a:path extrusionOk="0" h="1513" w="4246">
                    <a:moveTo>
                      <a:pt x="1921" y="0"/>
                    </a:moveTo>
                    <a:cubicBezTo>
                      <a:pt x="1406" y="0"/>
                      <a:pt x="892" y="161"/>
                      <a:pt x="458" y="475"/>
                    </a:cubicBezTo>
                    <a:cubicBezTo>
                      <a:pt x="401" y="506"/>
                      <a:pt x="343" y="545"/>
                      <a:pt x="299" y="595"/>
                    </a:cubicBezTo>
                    <a:cubicBezTo>
                      <a:pt x="267" y="621"/>
                      <a:pt x="242" y="653"/>
                      <a:pt x="210" y="678"/>
                    </a:cubicBezTo>
                    <a:cubicBezTo>
                      <a:pt x="184" y="697"/>
                      <a:pt x="178" y="735"/>
                      <a:pt x="197" y="761"/>
                    </a:cubicBezTo>
                    <a:cubicBezTo>
                      <a:pt x="197" y="773"/>
                      <a:pt x="191" y="780"/>
                      <a:pt x="191" y="792"/>
                    </a:cubicBezTo>
                    <a:lnTo>
                      <a:pt x="184" y="799"/>
                    </a:lnTo>
                    <a:cubicBezTo>
                      <a:pt x="115" y="875"/>
                      <a:pt x="57" y="958"/>
                      <a:pt x="13" y="1047"/>
                    </a:cubicBezTo>
                    <a:cubicBezTo>
                      <a:pt x="0" y="1078"/>
                      <a:pt x="7" y="1110"/>
                      <a:pt x="32" y="1136"/>
                    </a:cubicBezTo>
                    <a:cubicBezTo>
                      <a:pt x="43" y="1147"/>
                      <a:pt x="61" y="1153"/>
                      <a:pt x="78" y="1153"/>
                    </a:cubicBezTo>
                    <a:cubicBezTo>
                      <a:pt x="91" y="1153"/>
                      <a:pt x="104" y="1150"/>
                      <a:pt x="115" y="1142"/>
                    </a:cubicBezTo>
                    <a:cubicBezTo>
                      <a:pt x="178" y="1091"/>
                      <a:pt x="242" y="1047"/>
                      <a:pt x="305" y="996"/>
                    </a:cubicBezTo>
                    <a:cubicBezTo>
                      <a:pt x="312" y="1008"/>
                      <a:pt x="324" y="1008"/>
                      <a:pt x="331" y="1008"/>
                    </a:cubicBezTo>
                    <a:cubicBezTo>
                      <a:pt x="343" y="1008"/>
                      <a:pt x="356" y="1002"/>
                      <a:pt x="362" y="1002"/>
                    </a:cubicBezTo>
                    <a:cubicBezTo>
                      <a:pt x="339" y="1032"/>
                      <a:pt x="364" y="1066"/>
                      <a:pt x="399" y="1066"/>
                    </a:cubicBezTo>
                    <a:cubicBezTo>
                      <a:pt x="401" y="1066"/>
                      <a:pt x="404" y="1066"/>
                      <a:pt x="407" y="1066"/>
                    </a:cubicBezTo>
                    <a:cubicBezTo>
                      <a:pt x="445" y="1053"/>
                      <a:pt x="483" y="1040"/>
                      <a:pt x="521" y="1021"/>
                    </a:cubicBezTo>
                    <a:cubicBezTo>
                      <a:pt x="528" y="1040"/>
                      <a:pt x="534" y="1053"/>
                      <a:pt x="547" y="1066"/>
                    </a:cubicBezTo>
                    <a:cubicBezTo>
                      <a:pt x="592" y="1117"/>
                      <a:pt x="649" y="1136"/>
                      <a:pt x="709" y="1136"/>
                    </a:cubicBezTo>
                    <a:cubicBezTo>
                      <a:pt x="783" y="1136"/>
                      <a:pt x="861" y="1107"/>
                      <a:pt x="928" y="1072"/>
                    </a:cubicBezTo>
                    <a:cubicBezTo>
                      <a:pt x="942" y="1062"/>
                      <a:pt x="960" y="1057"/>
                      <a:pt x="978" y="1057"/>
                    </a:cubicBezTo>
                    <a:cubicBezTo>
                      <a:pt x="993" y="1057"/>
                      <a:pt x="1009" y="1060"/>
                      <a:pt x="1023" y="1066"/>
                    </a:cubicBezTo>
                    <a:cubicBezTo>
                      <a:pt x="1049" y="1085"/>
                      <a:pt x="1074" y="1110"/>
                      <a:pt x="1106" y="1129"/>
                    </a:cubicBezTo>
                    <a:cubicBezTo>
                      <a:pt x="1169" y="1174"/>
                      <a:pt x="1246" y="1199"/>
                      <a:pt x="1322" y="1205"/>
                    </a:cubicBezTo>
                    <a:cubicBezTo>
                      <a:pt x="1336" y="1206"/>
                      <a:pt x="1350" y="1206"/>
                      <a:pt x="1365" y="1206"/>
                    </a:cubicBezTo>
                    <a:cubicBezTo>
                      <a:pt x="1491" y="1206"/>
                      <a:pt x="1621" y="1181"/>
                      <a:pt x="1735" y="1136"/>
                    </a:cubicBezTo>
                    <a:cubicBezTo>
                      <a:pt x="1754" y="1205"/>
                      <a:pt x="1805" y="1256"/>
                      <a:pt x="1869" y="1282"/>
                    </a:cubicBezTo>
                    <a:cubicBezTo>
                      <a:pt x="1897" y="1292"/>
                      <a:pt x="1924" y="1297"/>
                      <a:pt x="1952" y="1297"/>
                    </a:cubicBezTo>
                    <a:cubicBezTo>
                      <a:pt x="2042" y="1297"/>
                      <a:pt x="2126" y="1248"/>
                      <a:pt x="2199" y="1199"/>
                    </a:cubicBezTo>
                    <a:cubicBezTo>
                      <a:pt x="2221" y="1186"/>
                      <a:pt x="2261" y="1164"/>
                      <a:pt x="2294" y="1164"/>
                    </a:cubicBezTo>
                    <a:cubicBezTo>
                      <a:pt x="2309" y="1164"/>
                      <a:pt x="2323" y="1168"/>
                      <a:pt x="2332" y="1180"/>
                    </a:cubicBezTo>
                    <a:cubicBezTo>
                      <a:pt x="2345" y="1199"/>
                      <a:pt x="2339" y="1244"/>
                      <a:pt x="2345" y="1263"/>
                    </a:cubicBezTo>
                    <a:cubicBezTo>
                      <a:pt x="2358" y="1288"/>
                      <a:pt x="2377" y="1307"/>
                      <a:pt x="2396" y="1326"/>
                    </a:cubicBezTo>
                    <a:cubicBezTo>
                      <a:pt x="2433" y="1357"/>
                      <a:pt x="2476" y="1370"/>
                      <a:pt x="2520" y="1370"/>
                    </a:cubicBezTo>
                    <a:cubicBezTo>
                      <a:pt x="2576" y="1370"/>
                      <a:pt x="2633" y="1351"/>
                      <a:pt x="2682" y="1326"/>
                    </a:cubicBezTo>
                    <a:cubicBezTo>
                      <a:pt x="2733" y="1288"/>
                      <a:pt x="2790" y="1263"/>
                      <a:pt x="2854" y="1263"/>
                    </a:cubicBezTo>
                    <a:cubicBezTo>
                      <a:pt x="2917" y="1269"/>
                      <a:pt x="2955" y="1345"/>
                      <a:pt x="3012" y="1371"/>
                    </a:cubicBezTo>
                    <a:lnTo>
                      <a:pt x="3038" y="1377"/>
                    </a:lnTo>
                    <a:lnTo>
                      <a:pt x="3019" y="1377"/>
                    </a:lnTo>
                    <a:cubicBezTo>
                      <a:pt x="3012" y="1383"/>
                      <a:pt x="3006" y="1390"/>
                      <a:pt x="3000" y="1390"/>
                    </a:cubicBezTo>
                    <a:lnTo>
                      <a:pt x="2981" y="1402"/>
                    </a:lnTo>
                    <a:lnTo>
                      <a:pt x="2949" y="1422"/>
                    </a:lnTo>
                    <a:cubicBezTo>
                      <a:pt x="2936" y="1428"/>
                      <a:pt x="2930" y="1434"/>
                      <a:pt x="2917" y="1441"/>
                    </a:cubicBezTo>
                    <a:lnTo>
                      <a:pt x="2904" y="1441"/>
                    </a:lnTo>
                    <a:lnTo>
                      <a:pt x="2885" y="1453"/>
                    </a:lnTo>
                    <a:cubicBezTo>
                      <a:pt x="2866" y="1460"/>
                      <a:pt x="2860" y="1472"/>
                      <a:pt x="2866" y="1491"/>
                    </a:cubicBezTo>
                    <a:cubicBezTo>
                      <a:pt x="2871" y="1506"/>
                      <a:pt x="2883" y="1513"/>
                      <a:pt x="2894" y="1513"/>
                    </a:cubicBezTo>
                    <a:cubicBezTo>
                      <a:pt x="2898" y="1513"/>
                      <a:pt x="2901" y="1512"/>
                      <a:pt x="2904" y="1510"/>
                    </a:cubicBezTo>
                    <a:cubicBezTo>
                      <a:pt x="2930" y="1510"/>
                      <a:pt x="2955" y="1498"/>
                      <a:pt x="2974" y="1491"/>
                    </a:cubicBezTo>
                    <a:cubicBezTo>
                      <a:pt x="2987" y="1485"/>
                      <a:pt x="3006" y="1479"/>
                      <a:pt x="3019" y="1472"/>
                    </a:cubicBezTo>
                    <a:cubicBezTo>
                      <a:pt x="3025" y="1466"/>
                      <a:pt x="3038" y="1460"/>
                      <a:pt x="3044" y="1453"/>
                    </a:cubicBezTo>
                    <a:cubicBezTo>
                      <a:pt x="3057" y="1447"/>
                      <a:pt x="3063" y="1441"/>
                      <a:pt x="3070" y="1434"/>
                    </a:cubicBezTo>
                    <a:cubicBezTo>
                      <a:pt x="3076" y="1422"/>
                      <a:pt x="3076" y="1409"/>
                      <a:pt x="3076" y="1396"/>
                    </a:cubicBezTo>
                    <a:cubicBezTo>
                      <a:pt x="3070" y="1390"/>
                      <a:pt x="3070" y="1383"/>
                      <a:pt x="3057" y="1377"/>
                    </a:cubicBezTo>
                    <a:lnTo>
                      <a:pt x="3057" y="1377"/>
                    </a:lnTo>
                    <a:cubicBezTo>
                      <a:pt x="3076" y="1383"/>
                      <a:pt x="3093" y="1387"/>
                      <a:pt x="3110" y="1387"/>
                    </a:cubicBezTo>
                    <a:cubicBezTo>
                      <a:pt x="3127" y="1387"/>
                      <a:pt x="3143" y="1383"/>
                      <a:pt x="3159" y="1377"/>
                    </a:cubicBezTo>
                    <a:lnTo>
                      <a:pt x="3159" y="1377"/>
                    </a:lnTo>
                    <a:cubicBezTo>
                      <a:pt x="3139" y="1390"/>
                      <a:pt x="3120" y="1396"/>
                      <a:pt x="3095" y="1402"/>
                    </a:cubicBezTo>
                    <a:cubicBezTo>
                      <a:pt x="3057" y="1422"/>
                      <a:pt x="3063" y="1485"/>
                      <a:pt x="3114" y="1485"/>
                    </a:cubicBezTo>
                    <a:cubicBezTo>
                      <a:pt x="3292" y="1466"/>
                      <a:pt x="3457" y="1396"/>
                      <a:pt x="3597" y="1282"/>
                    </a:cubicBezTo>
                    <a:cubicBezTo>
                      <a:pt x="3673" y="1225"/>
                      <a:pt x="3737" y="1161"/>
                      <a:pt x="3788" y="1085"/>
                    </a:cubicBezTo>
                    <a:cubicBezTo>
                      <a:pt x="3807" y="1059"/>
                      <a:pt x="3832" y="1034"/>
                      <a:pt x="3851" y="1008"/>
                    </a:cubicBezTo>
                    <a:cubicBezTo>
                      <a:pt x="3883" y="977"/>
                      <a:pt x="3921" y="939"/>
                      <a:pt x="3953" y="907"/>
                    </a:cubicBezTo>
                    <a:cubicBezTo>
                      <a:pt x="4035" y="818"/>
                      <a:pt x="4112" y="722"/>
                      <a:pt x="4175" y="627"/>
                    </a:cubicBezTo>
                    <a:cubicBezTo>
                      <a:pt x="4232" y="532"/>
                      <a:pt x="4245" y="411"/>
                      <a:pt x="4137" y="348"/>
                    </a:cubicBezTo>
                    <a:cubicBezTo>
                      <a:pt x="4041" y="307"/>
                      <a:pt x="3940" y="287"/>
                      <a:pt x="3838" y="287"/>
                    </a:cubicBezTo>
                    <a:cubicBezTo>
                      <a:pt x="3813" y="287"/>
                      <a:pt x="3788" y="288"/>
                      <a:pt x="3762" y="290"/>
                    </a:cubicBezTo>
                    <a:cubicBezTo>
                      <a:pt x="3616" y="290"/>
                      <a:pt x="3483" y="335"/>
                      <a:pt x="3336" y="341"/>
                    </a:cubicBezTo>
                    <a:cubicBezTo>
                      <a:pt x="3330" y="342"/>
                      <a:pt x="3323" y="342"/>
                      <a:pt x="3317" y="342"/>
                    </a:cubicBezTo>
                    <a:cubicBezTo>
                      <a:pt x="3186" y="342"/>
                      <a:pt x="3076" y="281"/>
                      <a:pt x="2955" y="227"/>
                    </a:cubicBezTo>
                    <a:cubicBezTo>
                      <a:pt x="2625" y="75"/>
                      <a:pt x="2273" y="0"/>
                      <a:pt x="19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40"/>
              <p:cNvSpPr/>
              <p:nvPr/>
            </p:nvSpPr>
            <p:spPr>
              <a:xfrm>
                <a:off x="2181100" y="3778050"/>
                <a:ext cx="7250" cy="5925"/>
              </a:xfrm>
              <a:custGeom>
                <a:rect b="b" l="l" r="r" t="t"/>
                <a:pathLst>
                  <a:path extrusionOk="0" h="237" w="290">
                    <a:moveTo>
                      <a:pt x="239" y="1"/>
                    </a:moveTo>
                    <a:cubicBezTo>
                      <a:pt x="226" y="7"/>
                      <a:pt x="207" y="14"/>
                      <a:pt x="194" y="20"/>
                    </a:cubicBezTo>
                    <a:lnTo>
                      <a:pt x="169" y="39"/>
                    </a:lnTo>
                    <a:cubicBezTo>
                      <a:pt x="150" y="52"/>
                      <a:pt x="131" y="71"/>
                      <a:pt x="118" y="84"/>
                    </a:cubicBezTo>
                    <a:cubicBezTo>
                      <a:pt x="86" y="115"/>
                      <a:pt x="54" y="141"/>
                      <a:pt x="29" y="179"/>
                    </a:cubicBezTo>
                    <a:cubicBezTo>
                      <a:pt x="0" y="203"/>
                      <a:pt x="25" y="237"/>
                      <a:pt x="53" y="237"/>
                    </a:cubicBezTo>
                    <a:cubicBezTo>
                      <a:pt x="62" y="237"/>
                      <a:pt x="72" y="233"/>
                      <a:pt x="80" y="223"/>
                    </a:cubicBezTo>
                    <a:lnTo>
                      <a:pt x="105" y="204"/>
                    </a:lnTo>
                    <a:lnTo>
                      <a:pt x="111" y="192"/>
                    </a:lnTo>
                    <a:lnTo>
                      <a:pt x="118" y="185"/>
                    </a:lnTo>
                    <a:lnTo>
                      <a:pt x="169" y="147"/>
                    </a:lnTo>
                    <a:lnTo>
                      <a:pt x="213" y="115"/>
                    </a:lnTo>
                    <a:cubicBezTo>
                      <a:pt x="226" y="109"/>
                      <a:pt x="232" y="103"/>
                      <a:pt x="239" y="103"/>
                    </a:cubicBezTo>
                    <a:cubicBezTo>
                      <a:pt x="251" y="96"/>
                      <a:pt x="264" y="84"/>
                      <a:pt x="270" y="77"/>
                    </a:cubicBezTo>
                    <a:cubicBezTo>
                      <a:pt x="283" y="65"/>
                      <a:pt x="289" y="45"/>
                      <a:pt x="283" y="26"/>
                    </a:cubicBezTo>
                    <a:cubicBezTo>
                      <a:pt x="270" y="7"/>
                      <a:pt x="258" y="1"/>
                      <a:pt x="239" y="1"/>
                    </a:cubicBezTo>
                    <a:close/>
                  </a:path>
                </a:pathLst>
              </a:custGeom>
              <a:solidFill>
                <a:srgbClr val="F2A5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40"/>
              <p:cNvSpPr/>
              <p:nvPr/>
            </p:nvSpPr>
            <p:spPr>
              <a:xfrm>
                <a:off x="2178050" y="3749300"/>
                <a:ext cx="8400" cy="8000"/>
              </a:xfrm>
              <a:custGeom>
                <a:rect b="b" l="l" r="r" t="t"/>
                <a:pathLst>
                  <a:path extrusionOk="0" h="320" w="336">
                    <a:moveTo>
                      <a:pt x="214" y="0"/>
                    </a:moveTo>
                    <a:cubicBezTo>
                      <a:pt x="203" y="0"/>
                      <a:pt x="192" y="2"/>
                      <a:pt x="183" y="7"/>
                    </a:cubicBezTo>
                    <a:cubicBezTo>
                      <a:pt x="151" y="13"/>
                      <a:pt x="132" y="26"/>
                      <a:pt x="113" y="45"/>
                    </a:cubicBezTo>
                    <a:cubicBezTo>
                      <a:pt x="87" y="71"/>
                      <a:pt x="68" y="96"/>
                      <a:pt x="62" y="128"/>
                    </a:cubicBezTo>
                    <a:cubicBezTo>
                      <a:pt x="49" y="134"/>
                      <a:pt x="43" y="147"/>
                      <a:pt x="36" y="153"/>
                    </a:cubicBezTo>
                    <a:cubicBezTo>
                      <a:pt x="1" y="231"/>
                      <a:pt x="55" y="320"/>
                      <a:pt x="135" y="320"/>
                    </a:cubicBezTo>
                    <a:cubicBezTo>
                      <a:pt x="140" y="320"/>
                      <a:pt x="145" y="319"/>
                      <a:pt x="151" y="318"/>
                    </a:cubicBezTo>
                    <a:lnTo>
                      <a:pt x="183" y="318"/>
                    </a:lnTo>
                    <a:cubicBezTo>
                      <a:pt x="208" y="318"/>
                      <a:pt x="233" y="312"/>
                      <a:pt x="253" y="299"/>
                    </a:cubicBezTo>
                    <a:cubicBezTo>
                      <a:pt x="310" y="274"/>
                      <a:pt x="335" y="210"/>
                      <a:pt x="329" y="153"/>
                    </a:cubicBezTo>
                    <a:cubicBezTo>
                      <a:pt x="329" y="128"/>
                      <a:pt x="329" y="102"/>
                      <a:pt x="322" y="83"/>
                    </a:cubicBezTo>
                    <a:cubicBezTo>
                      <a:pt x="310" y="52"/>
                      <a:pt x="297" y="33"/>
                      <a:pt x="272" y="13"/>
                    </a:cubicBezTo>
                    <a:cubicBezTo>
                      <a:pt x="252" y="6"/>
                      <a:pt x="232" y="0"/>
                      <a:pt x="2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40"/>
              <p:cNvSpPr/>
              <p:nvPr/>
            </p:nvSpPr>
            <p:spPr>
              <a:xfrm>
                <a:off x="2170375" y="3744975"/>
                <a:ext cx="23700" cy="22000"/>
              </a:xfrm>
              <a:custGeom>
                <a:rect b="b" l="l" r="r" t="t"/>
                <a:pathLst>
                  <a:path extrusionOk="0" h="880" w="948">
                    <a:moveTo>
                      <a:pt x="502" y="168"/>
                    </a:moveTo>
                    <a:cubicBezTo>
                      <a:pt x="608" y="168"/>
                      <a:pt x="708" y="230"/>
                      <a:pt x="750" y="339"/>
                    </a:cubicBezTo>
                    <a:cubicBezTo>
                      <a:pt x="788" y="428"/>
                      <a:pt x="776" y="523"/>
                      <a:pt x="731" y="606"/>
                    </a:cubicBezTo>
                    <a:cubicBezTo>
                      <a:pt x="706" y="625"/>
                      <a:pt x="687" y="650"/>
                      <a:pt x="655" y="663"/>
                    </a:cubicBezTo>
                    <a:cubicBezTo>
                      <a:pt x="629" y="673"/>
                      <a:pt x="599" y="684"/>
                      <a:pt x="568" y="684"/>
                    </a:cubicBezTo>
                    <a:cubicBezTo>
                      <a:pt x="561" y="684"/>
                      <a:pt x="554" y="683"/>
                      <a:pt x="547" y="682"/>
                    </a:cubicBezTo>
                    <a:cubicBezTo>
                      <a:pt x="509" y="682"/>
                      <a:pt x="471" y="676"/>
                      <a:pt x="432" y="663"/>
                    </a:cubicBezTo>
                    <a:cubicBezTo>
                      <a:pt x="394" y="644"/>
                      <a:pt x="356" y="612"/>
                      <a:pt x="324" y="580"/>
                    </a:cubicBezTo>
                    <a:cubicBezTo>
                      <a:pt x="293" y="536"/>
                      <a:pt x="267" y="491"/>
                      <a:pt x="248" y="447"/>
                    </a:cubicBezTo>
                    <a:cubicBezTo>
                      <a:pt x="242" y="434"/>
                      <a:pt x="242" y="422"/>
                      <a:pt x="235" y="415"/>
                    </a:cubicBezTo>
                    <a:cubicBezTo>
                      <a:pt x="242" y="333"/>
                      <a:pt x="280" y="263"/>
                      <a:pt x="343" y="218"/>
                    </a:cubicBezTo>
                    <a:cubicBezTo>
                      <a:pt x="393" y="184"/>
                      <a:pt x="448" y="168"/>
                      <a:pt x="502" y="168"/>
                    </a:cubicBezTo>
                    <a:close/>
                    <a:moveTo>
                      <a:pt x="503" y="0"/>
                    </a:moveTo>
                    <a:cubicBezTo>
                      <a:pt x="447" y="0"/>
                      <a:pt x="391" y="11"/>
                      <a:pt x="337" y="34"/>
                    </a:cubicBezTo>
                    <a:cubicBezTo>
                      <a:pt x="89" y="142"/>
                      <a:pt x="0" y="447"/>
                      <a:pt x="140" y="669"/>
                    </a:cubicBezTo>
                    <a:cubicBezTo>
                      <a:pt x="223" y="797"/>
                      <a:pt x="356" y="873"/>
                      <a:pt x="502" y="879"/>
                    </a:cubicBezTo>
                    <a:cubicBezTo>
                      <a:pt x="509" y="879"/>
                      <a:pt x="516" y="880"/>
                      <a:pt x="522" y="880"/>
                    </a:cubicBezTo>
                    <a:cubicBezTo>
                      <a:pt x="661" y="880"/>
                      <a:pt x="792" y="817"/>
                      <a:pt x="877" y="714"/>
                    </a:cubicBezTo>
                    <a:cubicBezTo>
                      <a:pt x="903" y="695"/>
                      <a:pt x="909" y="663"/>
                      <a:pt x="896" y="638"/>
                    </a:cubicBezTo>
                    <a:cubicBezTo>
                      <a:pt x="934" y="549"/>
                      <a:pt x="947" y="460"/>
                      <a:pt x="928" y="371"/>
                    </a:cubicBezTo>
                    <a:cubicBezTo>
                      <a:pt x="909" y="237"/>
                      <a:pt x="826" y="117"/>
                      <a:pt x="712" y="53"/>
                    </a:cubicBezTo>
                    <a:cubicBezTo>
                      <a:pt x="645" y="18"/>
                      <a:pt x="574" y="0"/>
                      <a:pt x="50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40"/>
              <p:cNvSpPr/>
              <p:nvPr/>
            </p:nvSpPr>
            <p:spPr>
              <a:xfrm>
                <a:off x="2009175" y="3942700"/>
                <a:ext cx="43650" cy="44925"/>
              </a:xfrm>
              <a:custGeom>
                <a:rect b="b" l="l" r="r" t="t"/>
                <a:pathLst>
                  <a:path extrusionOk="0" h="1797" w="1746">
                    <a:moveTo>
                      <a:pt x="32" y="1"/>
                    </a:moveTo>
                    <a:cubicBezTo>
                      <a:pt x="18" y="1"/>
                      <a:pt x="1" y="17"/>
                      <a:pt x="11" y="37"/>
                    </a:cubicBezTo>
                    <a:cubicBezTo>
                      <a:pt x="125" y="196"/>
                      <a:pt x="252" y="354"/>
                      <a:pt x="399" y="494"/>
                    </a:cubicBezTo>
                    <a:cubicBezTo>
                      <a:pt x="538" y="647"/>
                      <a:pt x="685" y="793"/>
                      <a:pt x="824" y="939"/>
                    </a:cubicBezTo>
                    <a:cubicBezTo>
                      <a:pt x="964" y="1092"/>
                      <a:pt x="1110" y="1238"/>
                      <a:pt x="1250" y="1384"/>
                    </a:cubicBezTo>
                    <a:cubicBezTo>
                      <a:pt x="1320" y="1460"/>
                      <a:pt x="1390" y="1536"/>
                      <a:pt x="1460" y="1613"/>
                    </a:cubicBezTo>
                    <a:cubicBezTo>
                      <a:pt x="1530" y="1689"/>
                      <a:pt x="1581" y="1784"/>
                      <a:pt x="1682" y="1797"/>
                    </a:cubicBezTo>
                    <a:cubicBezTo>
                      <a:pt x="1720" y="1797"/>
                      <a:pt x="1746" y="1752"/>
                      <a:pt x="1746" y="1727"/>
                    </a:cubicBezTo>
                    <a:cubicBezTo>
                      <a:pt x="1746" y="1670"/>
                      <a:pt x="1708" y="1638"/>
                      <a:pt x="1663" y="1600"/>
                    </a:cubicBezTo>
                    <a:lnTo>
                      <a:pt x="1561" y="1498"/>
                    </a:lnTo>
                    <a:cubicBezTo>
                      <a:pt x="1492" y="1428"/>
                      <a:pt x="1415" y="1358"/>
                      <a:pt x="1345" y="1289"/>
                    </a:cubicBezTo>
                    <a:cubicBezTo>
                      <a:pt x="1199" y="1142"/>
                      <a:pt x="1053" y="990"/>
                      <a:pt x="913" y="844"/>
                    </a:cubicBezTo>
                    <a:cubicBezTo>
                      <a:pt x="767" y="698"/>
                      <a:pt x="627" y="551"/>
                      <a:pt x="481" y="405"/>
                    </a:cubicBezTo>
                    <a:cubicBezTo>
                      <a:pt x="341" y="259"/>
                      <a:pt x="195" y="126"/>
                      <a:pt x="43" y="5"/>
                    </a:cubicBezTo>
                    <a:cubicBezTo>
                      <a:pt x="40" y="2"/>
                      <a:pt x="36" y="1"/>
                      <a:pt x="3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40"/>
              <p:cNvSpPr/>
              <p:nvPr/>
            </p:nvSpPr>
            <p:spPr>
              <a:xfrm>
                <a:off x="2084425" y="4015425"/>
                <a:ext cx="25" cy="2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E29C2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40"/>
              <p:cNvSpPr/>
              <p:nvPr/>
            </p:nvSpPr>
            <p:spPr>
              <a:xfrm>
                <a:off x="2080450" y="4016375"/>
                <a:ext cx="25" cy="25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E29C2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40"/>
              <p:cNvSpPr/>
              <p:nvPr/>
            </p:nvSpPr>
            <p:spPr>
              <a:xfrm>
                <a:off x="2036125" y="3993175"/>
                <a:ext cx="60400" cy="40225"/>
              </a:xfrm>
              <a:custGeom>
                <a:rect b="b" l="l" r="r" t="t"/>
                <a:pathLst>
                  <a:path extrusionOk="0" h="1609" w="2416">
                    <a:moveTo>
                      <a:pt x="693" y="0"/>
                    </a:moveTo>
                    <a:cubicBezTo>
                      <a:pt x="680" y="0"/>
                      <a:pt x="668" y="13"/>
                      <a:pt x="674" y="32"/>
                    </a:cubicBezTo>
                    <a:cubicBezTo>
                      <a:pt x="669" y="31"/>
                      <a:pt x="664" y="30"/>
                      <a:pt x="659" y="30"/>
                    </a:cubicBezTo>
                    <a:cubicBezTo>
                      <a:pt x="643" y="30"/>
                      <a:pt x="626" y="37"/>
                      <a:pt x="617" y="51"/>
                    </a:cubicBezTo>
                    <a:cubicBezTo>
                      <a:pt x="534" y="147"/>
                      <a:pt x="439" y="229"/>
                      <a:pt x="331" y="293"/>
                    </a:cubicBezTo>
                    <a:cubicBezTo>
                      <a:pt x="280" y="331"/>
                      <a:pt x="229" y="350"/>
                      <a:pt x="172" y="363"/>
                    </a:cubicBezTo>
                    <a:cubicBezTo>
                      <a:pt x="167" y="363"/>
                      <a:pt x="162" y="364"/>
                      <a:pt x="157" y="364"/>
                    </a:cubicBezTo>
                    <a:cubicBezTo>
                      <a:pt x="112" y="364"/>
                      <a:pt x="75" y="339"/>
                      <a:pt x="64" y="299"/>
                    </a:cubicBezTo>
                    <a:cubicBezTo>
                      <a:pt x="61" y="284"/>
                      <a:pt x="50" y="278"/>
                      <a:pt x="38" y="278"/>
                    </a:cubicBezTo>
                    <a:cubicBezTo>
                      <a:pt x="24" y="278"/>
                      <a:pt x="10" y="286"/>
                      <a:pt x="7" y="299"/>
                    </a:cubicBezTo>
                    <a:cubicBezTo>
                      <a:pt x="1" y="337"/>
                      <a:pt x="7" y="375"/>
                      <a:pt x="32" y="407"/>
                    </a:cubicBezTo>
                    <a:lnTo>
                      <a:pt x="32" y="413"/>
                    </a:lnTo>
                    <a:cubicBezTo>
                      <a:pt x="20" y="445"/>
                      <a:pt x="20" y="483"/>
                      <a:pt x="45" y="502"/>
                    </a:cubicBezTo>
                    <a:cubicBezTo>
                      <a:pt x="96" y="553"/>
                      <a:pt x="128" y="617"/>
                      <a:pt x="140" y="687"/>
                    </a:cubicBezTo>
                    <a:cubicBezTo>
                      <a:pt x="140" y="706"/>
                      <a:pt x="153" y="731"/>
                      <a:pt x="172" y="744"/>
                    </a:cubicBezTo>
                    <a:cubicBezTo>
                      <a:pt x="159" y="769"/>
                      <a:pt x="166" y="795"/>
                      <a:pt x="185" y="814"/>
                    </a:cubicBezTo>
                    <a:cubicBezTo>
                      <a:pt x="201" y="827"/>
                      <a:pt x="220" y="833"/>
                      <a:pt x="238" y="833"/>
                    </a:cubicBezTo>
                    <a:cubicBezTo>
                      <a:pt x="256" y="833"/>
                      <a:pt x="274" y="827"/>
                      <a:pt x="286" y="814"/>
                    </a:cubicBezTo>
                    <a:cubicBezTo>
                      <a:pt x="299" y="801"/>
                      <a:pt x="312" y="788"/>
                      <a:pt x="318" y="769"/>
                    </a:cubicBezTo>
                    <a:cubicBezTo>
                      <a:pt x="331" y="750"/>
                      <a:pt x="350" y="725"/>
                      <a:pt x="363" y="699"/>
                    </a:cubicBezTo>
                    <a:cubicBezTo>
                      <a:pt x="388" y="661"/>
                      <a:pt x="433" y="623"/>
                      <a:pt x="414" y="572"/>
                    </a:cubicBezTo>
                    <a:cubicBezTo>
                      <a:pt x="414" y="572"/>
                      <a:pt x="407" y="566"/>
                      <a:pt x="407" y="560"/>
                    </a:cubicBezTo>
                    <a:cubicBezTo>
                      <a:pt x="509" y="420"/>
                      <a:pt x="611" y="280"/>
                      <a:pt x="712" y="140"/>
                    </a:cubicBezTo>
                    <a:cubicBezTo>
                      <a:pt x="731" y="115"/>
                      <a:pt x="738" y="89"/>
                      <a:pt x="725" y="64"/>
                    </a:cubicBezTo>
                    <a:lnTo>
                      <a:pt x="725" y="64"/>
                    </a:lnTo>
                    <a:cubicBezTo>
                      <a:pt x="782" y="96"/>
                      <a:pt x="839" y="121"/>
                      <a:pt x="903" y="147"/>
                    </a:cubicBezTo>
                    <a:cubicBezTo>
                      <a:pt x="979" y="178"/>
                      <a:pt x="1055" y="216"/>
                      <a:pt x="1125" y="261"/>
                    </a:cubicBezTo>
                    <a:cubicBezTo>
                      <a:pt x="1271" y="337"/>
                      <a:pt x="1405" y="439"/>
                      <a:pt x="1526" y="553"/>
                    </a:cubicBezTo>
                    <a:cubicBezTo>
                      <a:pt x="1640" y="674"/>
                      <a:pt x="1678" y="852"/>
                      <a:pt x="1621" y="1004"/>
                    </a:cubicBezTo>
                    <a:cubicBezTo>
                      <a:pt x="1570" y="1182"/>
                      <a:pt x="1462" y="1329"/>
                      <a:pt x="1399" y="1500"/>
                    </a:cubicBezTo>
                    <a:cubicBezTo>
                      <a:pt x="1383" y="1550"/>
                      <a:pt x="1420" y="1609"/>
                      <a:pt x="1468" y="1609"/>
                    </a:cubicBezTo>
                    <a:cubicBezTo>
                      <a:pt x="1480" y="1609"/>
                      <a:pt x="1493" y="1605"/>
                      <a:pt x="1507" y="1595"/>
                    </a:cubicBezTo>
                    <a:cubicBezTo>
                      <a:pt x="1697" y="1468"/>
                      <a:pt x="1856" y="1303"/>
                      <a:pt x="1970" y="1106"/>
                    </a:cubicBezTo>
                    <a:lnTo>
                      <a:pt x="2002" y="1106"/>
                    </a:lnTo>
                    <a:cubicBezTo>
                      <a:pt x="2034" y="1093"/>
                      <a:pt x="2053" y="1068"/>
                      <a:pt x="2053" y="1030"/>
                    </a:cubicBezTo>
                    <a:lnTo>
                      <a:pt x="2053" y="1011"/>
                    </a:lnTo>
                    <a:lnTo>
                      <a:pt x="2053" y="992"/>
                    </a:lnTo>
                    <a:lnTo>
                      <a:pt x="2053" y="985"/>
                    </a:lnTo>
                    <a:cubicBezTo>
                      <a:pt x="2053" y="983"/>
                      <a:pt x="2053" y="983"/>
                      <a:pt x="2053" y="983"/>
                    </a:cubicBezTo>
                    <a:cubicBezTo>
                      <a:pt x="2054" y="983"/>
                      <a:pt x="2055" y="985"/>
                      <a:pt x="2059" y="985"/>
                    </a:cubicBezTo>
                    <a:cubicBezTo>
                      <a:pt x="2066" y="989"/>
                      <a:pt x="2074" y="990"/>
                      <a:pt x="2081" y="990"/>
                    </a:cubicBezTo>
                    <a:cubicBezTo>
                      <a:pt x="2101" y="990"/>
                      <a:pt x="2120" y="979"/>
                      <a:pt x="2129" y="960"/>
                    </a:cubicBezTo>
                    <a:cubicBezTo>
                      <a:pt x="2180" y="871"/>
                      <a:pt x="2212" y="776"/>
                      <a:pt x="2225" y="674"/>
                    </a:cubicBezTo>
                    <a:cubicBezTo>
                      <a:pt x="2225" y="680"/>
                      <a:pt x="2231" y="687"/>
                      <a:pt x="2244" y="693"/>
                    </a:cubicBezTo>
                    <a:cubicBezTo>
                      <a:pt x="2248" y="694"/>
                      <a:pt x="2253" y="695"/>
                      <a:pt x="2257" y="695"/>
                    </a:cubicBezTo>
                    <a:cubicBezTo>
                      <a:pt x="2278" y="695"/>
                      <a:pt x="2297" y="683"/>
                      <a:pt x="2307" y="668"/>
                    </a:cubicBezTo>
                    <a:cubicBezTo>
                      <a:pt x="2345" y="598"/>
                      <a:pt x="2371" y="528"/>
                      <a:pt x="2390" y="452"/>
                    </a:cubicBezTo>
                    <a:cubicBezTo>
                      <a:pt x="2396" y="420"/>
                      <a:pt x="2409" y="382"/>
                      <a:pt x="2409" y="350"/>
                    </a:cubicBezTo>
                    <a:cubicBezTo>
                      <a:pt x="2415" y="312"/>
                      <a:pt x="2409" y="280"/>
                      <a:pt x="2396" y="248"/>
                    </a:cubicBezTo>
                    <a:cubicBezTo>
                      <a:pt x="2382" y="227"/>
                      <a:pt x="2357" y="215"/>
                      <a:pt x="2333" y="215"/>
                    </a:cubicBezTo>
                    <a:cubicBezTo>
                      <a:pt x="2314" y="215"/>
                      <a:pt x="2296" y="222"/>
                      <a:pt x="2282" y="236"/>
                    </a:cubicBezTo>
                    <a:cubicBezTo>
                      <a:pt x="2263" y="261"/>
                      <a:pt x="2256" y="293"/>
                      <a:pt x="2256" y="324"/>
                    </a:cubicBezTo>
                    <a:cubicBezTo>
                      <a:pt x="2250" y="344"/>
                      <a:pt x="2237" y="369"/>
                      <a:pt x="2225" y="388"/>
                    </a:cubicBezTo>
                    <a:cubicBezTo>
                      <a:pt x="2206" y="413"/>
                      <a:pt x="2187" y="433"/>
                      <a:pt x="2167" y="452"/>
                    </a:cubicBezTo>
                    <a:cubicBezTo>
                      <a:pt x="2161" y="458"/>
                      <a:pt x="2161" y="458"/>
                      <a:pt x="2155" y="464"/>
                    </a:cubicBezTo>
                    <a:lnTo>
                      <a:pt x="2148" y="464"/>
                    </a:lnTo>
                    <a:cubicBezTo>
                      <a:pt x="2117" y="464"/>
                      <a:pt x="2098" y="496"/>
                      <a:pt x="2098" y="521"/>
                    </a:cubicBezTo>
                    <a:cubicBezTo>
                      <a:pt x="2098" y="553"/>
                      <a:pt x="2091" y="585"/>
                      <a:pt x="2079" y="610"/>
                    </a:cubicBezTo>
                    <a:lnTo>
                      <a:pt x="2072" y="623"/>
                    </a:lnTo>
                    <a:cubicBezTo>
                      <a:pt x="2066" y="642"/>
                      <a:pt x="2053" y="661"/>
                      <a:pt x="2040" y="674"/>
                    </a:cubicBezTo>
                    <a:cubicBezTo>
                      <a:pt x="2036" y="672"/>
                      <a:pt x="2031" y="671"/>
                      <a:pt x="2026" y="671"/>
                    </a:cubicBezTo>
                    <a:cubicBezTo>
                      <a:pt x="2005" y="671"/>
                      <a:pt x="1984" y="691"/>
                      <a:pt x="1990" y="712"/>
                    </a:cubicBezTo>
                    <a:lnTo>
                      <a:pt x="1990" y="725"/>
                    </a:lnTo>
                    <a:lnTo>
                      <a:pt x="1983" y="731"/>
                    </a:lnTo>
                    <a:cubicBezTo>
                      <a:pt x="1983" y="738"/>
                      <a:pt x="1977" y="750"/>
                      <a:pt x="1977" y="757"/>
                    </a:cubicBezTo>
                    <a:cubicBezTo>
                      <a:pt x="1970" y="776"/>
                      <a:pt x="1970" y="788"/>
                      <a:pt x="1964" y="807"/>
                    </a:cubicBezTo>
                    <a:cubicBezTo>
                      <a:pt x="1964" y="833"/>
                      <a:pt x="1958" y="858"/>
                      <a:pt x="1951" y="877"/>
                    </a:cubicBezTo>
                    <a:lnTo>
                      <a:pt x="1939" y="890"/>
                    </a:lnTo>
                    <a:lnTo>
                      <a:pt x="1913" y="909"/>
                    </a:lnTo>
                    <a:cubicBezTo>
                      <a:pt x="1901" y="909"/>
                      <a:pt x="1888" y="909"/>
                      <a:pt x="1882" y="915"/>
                    </a:cubicBezTo>
                    <a:lnTo>
                      <a:pt x="1869" y="922"/>
                    </a:lnTo>
                    <a:lnTo>
                      <a:pt x="1773" y="922"/>
                    </a:lnTo>
                    <a:cubicBezTo>
                      <a:pt x="1786" y="776"/>
                      <a:pt x="1742" y="630"/>
                      <a:pt x="1646" y="515"/>
                    </a:cubicBezTo>
                    <a:cubicBezTo>
                      <a:pt x="1526" y="382"/>
                      <a:pt x="1386" y="267"/>
                      <a:pt x="1227" y="185"/>
                    </a:cubicBezTo>
                    <a:cubicBezTo>
                      <a:pt x="1138" y="134"/>
                      <a:pt x="1049" y="89"/>
                      <a:pt x="960" y="58"/>
                    </a:cubicBezTo>
                    <a:cubicBezTo>
                      <a:pt x="877" y="19"/>
                      <a:pt x="782" y="0"/>
                      <a:pt x="69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40"/>
              <p:cNvSpPr/>
              <p:nvPr/>
            </p:nvSpPr>
            <p:spPr>
              <a:xfrm>
                <a:off x="1723300" y="3849525"/>
                <a:ext cx="278225" cy="51850"/>
              </a:xfrm>
              <a:custGeom>
                <a:rect b="b" l="l" r="r" t="t"/>
                <a:pathLst>
                  <a:path extrusionOk="0" h="2074" w="11129">
                    <a:moveTo>
                      <a:pt x="128" y="1018"/>
                    </a:moveTo>
                    <a:cubicBezTo>
                      <a:pt x="134" y="1031"/>
                      <a:pt x="147" y="1044"/>
                      <a:pt x="166" y="1050"/>
                    </a:cubicBezTo>
                    <a:cubicBezTo>
                      <a:pt x="192" y="1063"/>
                      <a:pt x="223" y="1076"/>
                      <a:pt x="242" y="1082"/>
                    </a:cubicBezTo>
                    <a:cubicBezTo>
                      <a:pt x="211" y="1076"/>
                      <a:pt x="147" y="1076"/>
                      <a:pt x="128" y="1050"/>
                    </a:cubicBezTo>
                    <a:cubicBezTo>
                      <a:pt x="122" y="1037"/>
                      <a:pt x="122" y="1025"/>
                      <a:pt x="128" y="1018"/>
                    </a:cubicBezTo>
                    <a:close/>
                    <a:moveTo>
                      <a:pt x="12" y="1104"/>
                    </a:moveTo>
                    <a:lnTo>
                      <a:pt x="1" y="1107"/>
                    </a:lnTo>
                    <a:lnTo>
                      <a:pt x="7" y="1107"/>
                    </a:lnTo>
                    <a:lnTo>
                      <a:pt x="12" y="1104"/>
                    </a:lnTo>
                    <a:close/>
                    <a:moveTo>
                      <a:pt x="6825" y="1"/>
                    </a:moveTo>
                    <a:cubicBezTo>
                      <a:pt x="6821" y="1"/>
                      <a:pt x="6817" y="1"/>
                      <a:pt x="6813" y="2"/>
                    </a:cubicBezTo>
                    <a:cubicBezTo>
                      <a:pt x="5955" y="129"/>
                      <a:pt x="5097" y="262"/>
                      <a:pt x="4240" y="396"/>
                    </a:cubicBezTo>
                    <a:cubicBezTo>
                      <a:pt x="3382" y="535"/>
                      <a:pt x="2517" y="669"/>
                      <a:pt x="1653" y="809"/>
                    </a:cubicBezTo>
                    <a:lnTo>
                      <a:pt x="929" y="929"/>
                    </a:lnTo>
                    <a:cubicBezTo>
                      <a:pt x="851" y="942"/>
                      <a:pt x="755" y="960"/>
                      <a:pt x="663" y="960"/>
                    </a:cubicBezTo>
                    <a:cubicBezTo>
                      <a:pt x="567" y="960"/>
                      <a:pt x="476" y="940"/>
                      <a:pt x="414" y="872"/>
                    </a:cubicBezTo>
                    <a:cubicBezTo>
                      <a:pt x="408" y="853"/>
                      <a:pt x="401" y="840"/>
                      <a:pt x="389" y="828"/>
                    </a:cubicBezTo>
                    <a:lnTo>
                      <a:pt x="287" y="904"/>
                    </a:lnTo>
                    <a:lnTo>
                      <a:pt x="179" y="968"/>
                    </a:lnTo>
                    <a:lnTo>
                      <a:pt x="12" y="1104"/>
                    </a:lnTo>
                    <a:lnTo>
                      <a:pt x="20" y="1101"/>
                    </a:lnTo>
                    <a:cubicBezTo>
                      <a:pt x="24" y="1100"/>
                      <a:pt x="28" y="1099"/>
                      <a:pt x="32" y="1099"/>
                    </a:cubicBezTo>
                    <a:cubicBezTo>
                      <a:pt x="64" y="1099"/>
                      <a:pt x="86" y="1141"/>
                      <a:pt x="58" y="1158"/>
                    </a:cubicBezTo>
                    <a:cubicBezTo>
                      <a:pt x="39" y="1171"/>
                      <a:pt x="26" y="1177"/>
                      <a:pt x="14" y="1184"/>
                    </a:cubicBezTo>
                    <a:cubicBezTo>
                      <a:pt x="90" y="1234"/>
                      <a:pt x="172" y="1260"/>
                      <a:pt x="268" y="1260"/>
                    </a:cubicBezTo>
                    <a:cubicBezTo>
                      <a:pt x="389" y="1279"/>
                      <a:pt x="503" y="1285"/>
                      <a:pt x="630" y="1292"/>
                    </a:cubicBezTo>
                    <a:cubicBezTo>
                      <a:pt x="661" y="1292"/>
                      <a:pt x="692" y="1292"/>
                      <a:pt x="723" y="1292"/>
                    </a:cubicBezTo>
                    <a:cubicBezTo>
                      <a:pt x="1125" y="1292"/>
                      <a:pt x="1531" y="1254"/>
                      <a:pt x="1926" y="1177"/>
                    </a:cubicBezTo>
                    <a:lnTo>
                      <a:pt x="1926" y="1177"/>
                    </a:lnTo>
                    <a:cubicBezTo>
                      <a:pt x="1888" y="1203"/>
                      <a:pt x="1850" y="1234"/>
                      <a:pt x="1818" y="1273"/>
                    </a:cubicBezTo>
                    <a:lnTo>
                      <a:pt x="1679" y="1368"/>
                    </a:lnTo>
                    <a:cubicBezTo>
                      <a:pt x="1609" y="1414"/>
                      <a:pt x="1650" y="1524"/>
                      <a:pt x="1730" y="1524"/>
                    </a:cubicBezTo>
                    <a:cubicBezTo>
                      <a:pt x="1738" y="1524"/>
                      <a:pt x="1746" y="1523"/>
                      <a:pt x="1755" y="1520"/>
                    </a:cubicBezTo>
                    <a:cubicBezTo>
                      <a:pt x="1761" y="1540"/>
                      <a:pt x="1787" y="1552"/>
                      <a:pt x="1806" y="1559"/>
                    </a:cubicBezTo>
                    <a:cubicBezTo>
                      <a:pt x="2187" y="1641"/>
                      <a:pt x="2575" y="1686"/>
                      <a:pt x="2962" y="1692"/>
                    </a:cubicBezTo>
                    <a:cubicBezTo>
                      <a:pt x="3344" y="1705"/>
                      <a:pt x="3731" y="1705"/>
                      <a:pt x="4119" y="1705"/>
                    </a:cubicBezTo>
                    <a:cubicBezTo>
                      <a:pt x="4843" y="1705"/>
                      <a:pt x="5587" y="1686"/>
                      <a:pt x="6292" y="1501"/>
                    </a:cubicBezTo>
                    <a:cubicBezTo>
                      <a:pt x="6394" y="1476"/>
                      <a:pt x="6489" y="1444"/>
                      <a:pt x="6584" y="1412"/>
                    </a:cubicBezTo>
                    <a:cubicBezTo>
                      <a:pt x="6584" y="1425"/>
                      <a:pt x="6584" y="1438"/>
                      <a:pt x="6597" y="1451"/>
                    </a:cubicBezTo>
                    <a:cubicBezTo>
                      <a:pt x="6635" y="1476"/>
                      <a:pt x="6667" y="1501"/>
                      <a:pt x="6712" y="1520"/>
                    </a:cubicBezTo>
                    <a:cubicBezTo>
                      <a:pt x="6629" y="1520"/>
                      <a:pt x="6540" y="1514"/>
                      <a:pt x="6457" y="1514"/>
                    </a:cubicBezTo>
                    <a:cubicBezTo>
                      <a:pt x="6381" y="1520"/>
                      <a:pt x="6349" y="1609"/>
                      <a:pt x="6407" y="1660"/>
                    </a:cubicBezTo>
                    <a:cubicBezTo>
                      <a:pt x="6510" y="1737"/>
                      <a:pt x="6637" y="1756"/>
                      <a:pt x="6767" y="1756"/>
                    </a:cubicBezTo>
                    <a:cubicBezTo>
                      <a:pt x="6851" y="1756"/>
                      <a:pt x="6936" y="1748"/>
                      <a:pt x="7017" y="1743"/>
                    </a:cubicBezTo>
                    <a:cubicBezTo>
                      <a:pt x="7245" y="1730"/>
                      <a:pt x="7468" y="1711"/>
                      <a:pt x="7697" y="1692"/>
                    </a:cubicBezTo>
                    <a:lnTo>
                      <a:pt x="7792" y="1679"/>
                    </a:lnTo>
                    <a:lnTo>
                      <a:pt x="7792" y="1679"/>
                    </a:lnTo>
                    <a:cubicBezTo>
                      <a:pt x="7735" y="1692"/>
                      <a:pt x="7690" y="1737"/>
                      <a:pt x="7684" y="1794"/>
                    </a:cubicBezTo>
                    <a:cubicBezTo>
                      <a:pt x="7671" y="1902"/>
                      <a:pt x="7766" y="1953"/>
                      <a:pt x="7855" y="1959"/>
                    </a:cubicBezTo>
                    <a:cubicBezTo>
                      <a:pt x="7976" y="1972"/>
                      <a:pt x="8097" y="1978"/>
                      <a:pt x="8211" y="1984"/>
                    </a:cubicBezTo>
                    <a:cubicBezTo>
                      <a:pt x="8408" y="1997"/>
                      <a:pt x="8612" y="2003"/>
                      <a:pt x="8809" y="2003"/>
                    </a:cubicBezTo>
                    <a:cubicBezTo>
                      <a:pt x="8809" y="2042"/>
                      <a:pt x="8847" y="2073"/>
                      <a:pt x="8885" y="2073"/>
                    </a:cubicBezTo>
                    <a:cubicBezTo>
                      <a:pt x="9209" y="2067"/>
                      <a:pt x="9533" y="2035"/>
                      <a:pt x="9851" y="1984"/>
                    </a:cubicBezTo>
                    <a:cubicBezTo>
                      <a:pt x="10016" y="1978"/>
                      <a:pt x="10181" y="1965"/>
                      <a:pt x="10347" y="1940"/>
                    </a:cubicBezTo>
                    <a:cubicBezTo>
                      <a:pt x="10474" y="1927"/>
                      <a:pt x="10601" y="1895"/>
                      <a:pt x="10721" y="1851"/>
                    </a:cubicBezTo>
                    <a:cubicBezTo>
                      <a:pt x="10829" y="1832"/>
                      <a:pt x="10938" y="1813"/>
                      <a:pt x="11046" y="1794"/>
                    </a:cubicBezTo>
                    <a:cubicBezTo>
                      <a:pt x="11090" y="1787"/>
                      <a:pt x="11128" y="1749"/>
                      <a:pt x="11122" y="1698"/>
                    </a:cubicBezTo>
                    <a:cubicBezTo>
                      <a:pt x="11122" y="1657"/>
                      <a:pt x="11084" y="1621"/>
                      <a:pt x="11043" y="1621"/>
                    </a:cubicBezTo>
                    <a:cubicBezTo>
                      <a:pt x="11039" y="1621"/>
                      <a:pt x="11036" y="1622"/>
                      <a:pt x="11033" y="1622"/>
                    </a:cubicBezTo>
                    <a:lnTo>
                      <a:pt x="10976" y="1628"/>
                    </a:lnTo>
                    <a:cubicBezTo>
                      <a:pt x="10969" y="1597"/>
                      <a:pt x="10938" y="1584"/>
                      <a:pt x="10906" y="1584"/>
                    </a:cubicBezTo>
                    <a:cubicBezTo>
                      <a:pt x="10499" y="1635"/>
                      <a:pt x="10092" y="1673"/>
                      <a:pt x="9679" y="1711"/>
                    </a:cubicBezTo>
                    <a:cubicBezTo>
                      <a:pt x="9381" y="1737"/>
                      <a:pt x="9076" y="1768"/>
                      <a:pt x="8777" y="1787"/>
                    </a:cubicBezTo>
                    <a:cubicBezTo>
                      <a:pt x="8599" y="1775"/>
                      <a:pt x="8427" y="1762"/>
                      <a:pt x="8256" y="1737"/>
                    </a:cubicBezTo>
                    <a:cubicBezTo>
                      <a:pt x="8141" y="1717"/>
                      <a:pt x="8027" y="1692"/>
                      <a:pt x="7913" y="1673"/>
                    </a:cubicBezTo>
                    <a:lnTo>
                      <a:pt x="7881" y="1673"/>
                    </a:lnTo>
                    <a:cubicBezTo>
                      <a:pt x="8269" y="1622"/>
                      <a:pt x="8650" y="1552"/>
                      <a:pt x="9031" y="1457"/>
                    </a:cubicBezTo>
                    <a:cubicBezTo>
                      <a:pt x="9285" y="1400"/>
                      <a:pt x="9533" y="1330"/>
                      <a:pt x="9775" y="1254"/>
                    </a:cubicBezTo>
                    <a:cubicBezTo>
                      <a:pt x="9853" y="1229"/>
                      <a:pt x="9840" y="1107"/>
                      <a:pt x="9761" y="1107"/>
                    </a:cubicBezTo>
                    <a:cubicBezTo>
                      <a:pt x="9757" y="1107"/>
                      <a:pt x="9753" y="1107"/>
                      <a:pt x="9749" y="1107"/>
                    </a:cubicBezTo>
                    <a:cubicBezTo>
                      <a:pt x="8923" y="1228"/>
                      <a:pt x="8097" y="1336"/>
                      <a:pt x="7264" y="1431"/>
                    </a:cubicBezTo>
                    <a:cubicBezTo>
                      <a:pt x="7169" y="1440"/>
                      <a:pt x="7070" y="1452"/>
                      <a:pt x="6972" y="1452"/>
                    </a:cubicBezTo>
                    <a:cubicBezTo>
                      <a:pt x="6862" y="1452"/>
                      <a:pt x="6752" y="1437"/>
                      <a:pt x="6648" y="1387"/>
                    </a:cubicBezTo>
                    <a:cubicBezTo>
                      <a:pt x="6858" y="1304"/>
                      <a:pt x="7055" y="1184"/>
                      <a:pt x="7226" y="1037"/>
                    </a:cubicBezTo>
                    <a:lnTo>
                      <a:pt x="7245" y="1025"/>
                    </a:lnTo>
                    <a:cubicBezTo>
                      <a:pt x="7271" y="993"/>
                      <a:pt x="7271" y="942"/>
                      <a:pt x="7245" y="910"/>
                    </a:cubicBezTo>
                    <a:cubicBezTo>
                      <a:pt x="7226" y="891"/>
                      <a:pt x="7201" y="881"/>
                      <a:pt x="7176" y="881"/>
                    </a:cubicBezTo>
                    <a:cubicBezTo>
                      <a:pt x="7160" y="881"/>
                      <a:pt x="7145" y="884"/>
                      <a:pt x="7131" y="891"/>
                    </a:cubicBezTo>
                    <a:cubicBezTo>
                      <a:pt x="6190" y="1354"/>
                      <a:pt x="5143" y="1485"/>
                      <a:pt x="4101" y="1485"/>
                    </a:cubicBezTo>
                    <a:cubicBezTo>
                      <a:pt x="3799" y="1485"/>
                      <a:pt x="3496" y="1474"/>
                      <a:pt x="3197" y="1457"/>
                    </a:cubicBezTo>
                    <a:cubicBezTo>
                      <a:pt x="2829" y="1431"/>
                      <a:pt x="2467" y="1393"/>
                      <a:pt x="2098" y="1374"/>
                    </a:cubicBezTo>
                    <a:lnTo>
                      <a:pt x="2193" y="1247"/>
                    </a:lnTo>
                    <a:cubicBezTo>
                      <a:pt x="2213" y="1228"/>
                      <a:pt x="2191" y="1201"/>
                      <a:pt x="2169" y="1201"/>
                    </a:cubicBezTo>
                    <a:cubicBezTo>
                      <a:pt x="2162" y="1201"/>
                      <a:pt x="2155" y="1203"/>
                      <a:pt x="2149" y="1209"/>
                    </a:cubicBezTo>
                    <a:cubicBezTo>
                      <a:pt x="2142" y="1184"/>
                      <a:pt x="2123" y="1158"/>
                      <a:pt x="2104" y="1146"/>
                    </a:cubicBezTo>
                    <a:lnTo>
                      <a:pt x="2111" y="1146"/>
                    </a:lnTo>
                    <a:cubicBezTo>
                      <a:pt x="2740" y="1031"/>
                      <a:pt x="3363" y="898"/>
                      <a:pt x="3992" y="764"/>
                    </a:cubicBezTo>
                    <a:cubicBezTo>
                      <a:pt x="4538" y="688"/>
                      <a:pt x="5091" y="599"/>
                      <a:pt x="5638" y="504"/>
                    </a:cubicBezTo>
                    <a:cubicBezTo>
                      <a:pt x="6152" y="408"/>
                      <a:pt x="6667" y="307"/>
                      <a:pt x="7182" y="205"/>
                    </a:cubicBezTo>
                    <a:cubicBezTo>
                      <a:pt x="7226" y="186"/>
                      <a:pt x="7252" y="135"/>
                      <a:pt x="7239" y="91"/>
                    </a:cubicBezTo>
                    <a:cubicBezTo>
                      <a:pt x="7223" y="48"/>
                      <a:pt x="7186" y="24"/>
                      <a:pt x="7148" y="24"/>
                    </a:cubicBezTo>
                    <a:cubicBezTo>
                      <a:pt x="7140" y="24"/>
                      <a:pt x="7132" y="25"/>
                      <a:pt x="7125" y="27"/>
                    </a:cubicBezTo>
                    <a:lnTo>
                      <a:pt x="6902" y="72"/>
                    </a:lnTo>
                    <a:cubicBezTo>
                      <a:pt x="6902" y="31"/>
                      <a:pt x="6865" y="1"/>
                      <a:pt x="6825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40"/>
              <p:cNvSpPr/>
              <p:nvPr/>
            </p:nvSpPr>
            <p:spPr>
              <a:xfrm>
                <a:off x="1892750" y="3828300"/>
                <a:ext cx="106175" cy="29725"/>
              </a:xfrm>
              <a:custGeom>
                <a:rect b="b" l="l" r="r" t="t"/>
                <a:pathLst>
                  <a:path extrusionOk="0" h="1189" w="4247">
                    <a:moveTo>
                      <a:pt x="490" y="1"/>
                    </a:moveTo>
                    <a:cubicBezTo>
                      <a:pt x="485" y="1"/>
                      <a:pt x="480" y="2"/>
                      <a:pt x="474" y="5"/>
                    </a:cubicBezTo>
                    <a:cubicBezTo>
                      <a:pt x="347" y="5"/>
                      <a:pt x="226" y="37"/>
                      <a:pt x="112" y="88"/>
                    </a:cubicBezTo>
                    <a:cubicBezTo>
                      <a:pt x="86" y="101"/>
                      <a:pt x="73" y="113"/>
                      <a:pt x="67" y="133"/>
                    </a:cubicBezTo>
                    <a:cubicBezTo>
                      <a:pt x="60" y="125"/>
                      <a:pt x="51" y="122"/>
                      <a:pt x="42" y="122"/>
                    </a:cubicBezTo>
                    <a:cubicBezTo>
                      <a:pt x="21" y="122"/>
                      <a:pt x="1" y="142"/>
                      <a:pt x="10" y="164"/>
                    </a:cubicBezTo>
                    <a:cubicBezTo>
                      <a:pt x="61" y="342"/>
                      <a:pt x="226" y="463"/>
                      <a:pt x="391" y="533"/>
                    </a:cubicBezTo>
                    <a:cubicBezTo>
                      <a:pt x="607" y="609"/>
                      <a:pt x="823" y="654"/>
                      <a:pt x="1052" y="673"/>
                    </a:cubicBezTo>
                    <a:cubicBezTo>
                      <a:pt x="1211" y="698"/>
                      <a:pt x="1376" y="711"/>
                      <a:pt x="1541" y="730"/>
                    </a:cubicBezTo>
                    <a:cubicBezTo>
                      <a:pt x="1770" y="762"/>
                      <a:pt x="1999" y="774"/>
                      <a:pt x="2234" y="774"/>
                    </a:cubicBezTo>
                    <a:cubicBezTo>
                      <a:pt x="2234" y="793"/>
                      <a:pt x="2234" y="813"/>
                      <a:pt x="2240" y="832"/>
                    </a:cubicBezTo>
                    <a:cubicBezTo>
                      <a:pt x="2272" y="908"/>
                      <a:pt x="2367" y="940"/>
                      <a:pt x="2437" y="965"/>
                    </a:cubicBezTo>
                    <a:cubicBezTo>
                      <a:pt x="2781" y="1105"/>
                      <a:pt x="3149" y="1175"/>
                      <a:pt x="3518" y="1187"/>
                    </a:cubicBezTo>
                    <a:cubicBezTo>
                      <a:pt x="3544" y="1188"/>
                      <a:pt x="3571" y="1189"/>
                      <a:pt x="3598" y="1189"/>
                    </a:cubicBezTo>
                    <a:cubicBezTo>
                      <a:pt x="3781" y="1189"/>
                      <a:pt x="3963" y="1170"/>
                      <a:pt x="4140" y="1137"/>
                    </a:cubicBezTo>
                    <a:cubicBezTo>
                      <a:pt x="4246" y="1130"/>
                      <a:pt x="4242" y="978"/>
                      <a:pt x="4140" y="978"/>
                    </a:cubicBezTo>
                    <a:cubicBezTo>
                      <a:pt x="4138" y="978"/>
                      <a:pt x="4136" y="978"/>
                      <a:pt x="4134" y="978"/>
                    </a:cubicBezTo>
                    <a:cubicBezTo>
                      <a:pt x="3829" y="971"/>
                      <a:pt x="3530" y="959"/>
                      <a:pt x="3225" y="921"/>
                    </a:cubicBezTo>
                    <a:cubicBezTo>
                      <a:pt x="3105" y="908"/>
                      <a:pt x="2978" y="889"/>
                      <a:pt x="2857" y="870"/>
                    </a:cubicBezTo>
                    <a:cubicBezTo>
                      <a:pt x="2850" y="844"/>
                      <a:pt x="2831" y="825"/>
                      <a:pt x="2812" y="819"/>
                    </a:cubicBezTo>
                    <a:lnTo>
                      <a:pt x="2564" y="724"/>
                    </a:lnTo>
                    <a:lnTo>
                      <a:pt x="2558" y="717"/>
                    </a:lnTo>
                    <a:lnTo>
                      <a:pt x="2552" y="711"/>
                    </a:lnTo>
                    <a:cubicBezTo>
                      <a:pt x="2564" y="663"/>
                      <a:pt x="2530" y="609"/>
                      <a:pt x="2478" y="609"/>
                    </a:cubicBezTo>
                    <a:cubicBezTo>
                      <a:pt x="2475" y="609"/>
                      <a:pt x="2472" y="609"/>
                      <a:pt x="2469" y="609"/>
                    </a:cubicBezTo>
                    <a:cubicBezTo>
                      <a:pt x="2259" y="609"/>
                      <a:pt x="2043" y="609"/>
                      <a:pt x="1834" y="596"/>
                    </a:cubicBezTo>
                    <a:cubicBezTo>
                      <a:pt x="1599" y="577"/>
                      <a:pt x="1370" y="539"/>
                      <a:pt x="1141" y="488"/>
                    </a:cubicBezTo>
                    <a:cubicBezTo>
                      <a:pt x="963" y="444"/>
                      <a:pt x="772" y="393"/>
                      <a:pt x="633" y="266"/>
                    </a:cubicBezTo>
                    <a:cubicBezTo>
                      <a:pt x="594" y="228"/>
                      <a:pt x="563" y="190"/>
                      <a:pt x="525" y="152"/>
                    </a:cubicBezTo>
                    <a:cubicBezTo>
                      <a:pt x="614" y="139"/>
                      <a:pt x="601" y="5"/>
                      <a:pt x="506" y="5"/>
                    </a:cubicBezTo>
                    <a:cubicBezTo>
                      <a:pt x="499" y="2"/>
                      <a:pt x="494" y="1"/>
                      <a:pt x="49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40"/>
              <p:cNvSpPr/>
              <p:nvPr/>
            </p:nvSpPr>
            <p:spPr>
              <a:xfrm>
                <a:off x="1985925" y="3863175"/>
                <a:ext cx="64475" cy="20975"/>
              </a:xfrm>
              <a:custGeom>
                <a:rect b="b" l="l" r="r" t="t"/>
                <a:pathLst>
                  <a:path extrusionOk="0" h="839" w="2579">
                    <a:moveTo>
                      <a:pt x="116" y="0"/>
                    </a:moveTo>
                    <a:cubicBezTo>
                      <a:pt x="38" y="0"/>
                      <a:pt x="1" y="116"/>
                      <a:pt x="89" y="155"/>
                    </a:cubicBezTo>
                    <a:cubicBezTo>
                      <a:pt x="312" y="288"/>
                      <a:pt x="566" y="371"/>
                      <a:pt x="833" y="396"/>
                    </a:cubicBezTo>
                    <a:cubicBezTo>
                      <a:pt x="898" y="405"/>
                      <a:pt x="967" y="411"/>
                      <a:pt x="1033" y="411"/>
                    </a:cubicBezTo>
                    <a:cubicBezTo>
                      <a:pt x="1058" y="411"/>
                      <a:pt x="1082" y="411"/>
                      <a:pt x="1106" y="409"/>
                    </a:cubicBezTo>
                    <a:cubicBezTo>
                      <a:pt x="1112" y="422"/>
                      <a:pt x="1125" y="434"/>
                      <a:pt x="1132" y="441"/>
                    </a:cubicBezTo>
                    <a:cubicBezTo>
                      <a:pt x="1138" y="453"/>
                      <a:pt x="1144" y="466"/>
                      <a:pt x="1151" y="472"/>
                    </a:cubicBezTo>
                    <a:cubicBezTo>
                      <a:pt x="1157" y="479"/>
                      <a:pt x="1163" y="485"/>
                      <a:pt x="1170" y="491"/>
                    </a:cubicBezTo>
                    <a:cubicBezTo>
                      <a:pt x="1392" y="765"/>
                      <a:pt x="1754" y="835"/>
                      <a:pt x="2110" y="835"/>
                    </a:cubicBezTo>
                    <a:cubicBezTo>
                      <a:pt x="2150" y="837"/>
                      <a:pt x="2191" y="838"/>
                      <a:pt x="2231" y="838"/>
                    </a:cubicBezTo>
                    <a:cubicBezTo>
                      <a:pt x="2311" y="838"/>
                      <a:pt x="2392" y="833"/>
                      <a:pt x="2472" y="816"/>
                    </a:cubicBezTo>
                    <a:lnTo>
                      <a:pt x="2491" y="809"/>
                    </a:lnTo>
                    <a:cubicBezTo>
                      <a:pt x="2578" y="791"/>
                      <a:pt x="2550" y="656"/>
                      <a:pt x="2466" y="656"/>
                    </a:cubicBezTo>
                    <a:cubicBezTo>
                      <a:pt x="2464" y="656"/>
                      <a:pt x="2462" y="657"/>
                      <a:pt x="2460" y="657"/>
                    </a:cubicBezTo>
                    <a:cubicBezTo>
                      <a:pt x="2367" y="662"/>
                      <a:pt x="2266" y="671"/>
                      <a:pt x="2160" y="671"/>
                    </a:cubicBezTo>
                    <a:cubicBezTo>
                      <a:pt x="2136" y="671"/>
                      <a:pt x="2110" y="671"/>
                      <a:pt x="2085" y="669"/>
                    </a:cubicBezTo>
                    <a:cubicBezTo>
                      <a:pt x="1989" y="663"/>
                      <a:pt x="1894" y="638"/>
                      <a:pt x="1799" y="612"/>
                    </a:cubicBezTo>
                    <a:cubicBezTo>
                      <a:pt x="1697" y="580"/>
                      <a:pt x="1595" y="542"/>
                      <a:pt x="1494" y="491"/>
                    </a:cubicBezTo>
                    <a:cubicBezTo>
                      <a:pt x="1443" y="472"/>
                      <a:pt x="1398" y="447"/>
                      <a:pt x="1348" y="422"/>
                    </a:cubicBezTo>
                    <a:cubicBezTo>
                      <a:pt x="1335" y="415"/>
                      <a:pt x="1316" y="409"/>
                      <a:pt x="1303" y="396"/>
                    </a:cubicBezTo>
                    <a:lnTo>
                      <a:pt x="1297" y="383"/>
                    </a:lnTo>
                    <a:cubicBezTo>
                      <a:pt x="1303" y="383"/>
                      <a:pt x="1309" y="377"/>
                      <a:pt x="1316" y="371"/>
                    </a:cubicBezTo>
                    <a:cubicBezTo>
                      <a:pt x="1354" y="358"/>
                      <a:pt x="1398" y="345"/>
                      <a:pt x="1437" y="333"/>
                    </a:cubicBezTo>
                    <a:cubicBezTo>
                      <a:pt x="1503" y="302"/>
                      <a:pt x="1495" y="192"/>
                      <a:pt x="1423" y="192"/>
                    </a:cubicBezTo>
                    <a:cubicBezTo>
                      <a:pt x="1419" y="192"/>
                      <a:pt x="1415" y="192"/>
                      <a:pt x="1411" y="193"/>
                    </a:cubicBezTo>
                    <a:cubicBezTo>
                      <a:pt x="1317" y="204"/>
                      <a:pt x="1224" y="210"/>
                      <a:pt x="1130" y="210"/>
                    </a:cubicBezTo>
                    <a:cubicBezTo>
                      <a:pt x="806" y="210"/>
                      <a:pt x="486" y="142"/>
                      <a:pt x="185" y="9"/>
                    </a:cubicBezTo>
                    <a:cubicBezTo>
                      <a:pt x="178" y="5"/>
                      <a:pt x="172" y="4"/>
                      <a:pt x="166" y="4"/>
                    </a:cubicBezTo>
                    <a:cubicBezTo>
                      <a:pt x="161" y="4"/>
                      <a:pt x="156" y="5"/>
                      <a:pt x="153" y="9"/>
                    </a:cubicBezTo>
                    <a:cubicBezTo>
                      <a:pt x="140" y="3"/>
                      <a:pt x="127" y="0"/>
                      <a:pt x="11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40"/>
              <p:cNvSpPr/>
              <p:nvPr/>
            </p:nvSpPr>
            <p:spPr>
              <a:xfrm>
                <a:off x="1925550" y="3816975"/>
                <a:ext cx="100725" cy="30275"/>
              </a:xfrm>
              <a:custGeom>
                <a:rect b="b" l="l" r="r" t="t"/>
                <a:pathLst>
                  <a:path extrusionOk="0" h="1211" w="4029">
                    <a:moveTo>
                      <a:pt x="433" y="1"/>
                    </a:moveTo>
                    <a:cubicBezTo>
                      <a:pt x="306" y="45"/>
                      <a:pt x="179" y="96"/>
                      <a:pt x="58" y="160"/>
                    </a:cubicBezTo>
                    <a:cubicBezTo>
                      <a:pt x="1" y="179"/>
                      <a:pt x="7" y="261"/>
                      <a:pt x="64" y="281"/>
                    </a:cubicBezTo>
                    <a:cubicBezTo>
                      <a:pt x="265" y="330"/>
                      <a:pt x="470" y="355"/>
                      <a:pt x="676" y="355"/>
                    </a:cubicBezTo>
                    <a:cubicBezTo>
                      <a:pt x="790" y="355"/>
                      <a:pt x="904" y="347"/>
                      <a:pt x="1017" y="331"/>
                    </a:cubicBezTo>
                    <a:lnTo>
                      <a:pt x="1055" y="338"/>
                    </a:lnTo>
                    <a:cubicBezTo>
                      <a:pt x="1049" y="338"/>
                      <a:pt x="1043" y="344"/>
                      <a:pt x="1030" y="350"/>
                    </a:cubicBezTo>
                    <a:cubicBezTo>
                      <a:pt x="986" y="389"/>
                      <a:pt x="973" y="458"/>
                      <a:pt x="1005" y="516"/>
                    </a:cubicBezTo>
                    <a:cubicBezTo>
                      <a:pt x="1055" y="579"/>
                      <a:pt x="1119" y="624"/>
                      <a:pt x="1195" y="643"/>
                    </a:cubicBezTo>
                    <a:cubicBezTo>
                      <a:pt x="1246" y="662"/>
                      <a:pt x="1291" y="675"/>
                      <a:pt x="1341" y="694"/>
                    </a:cubicBezTo>
                    <a:cubicBezTo>
                      <a:pt x="1557" y="795"/>
                      <a:pt x="1793" y="852"/>
                      <a:pt x="2034" y="865"/>
                    </a:cubicBezTo>
                    <a:cubicBezTo>
                      <a:pt x="2129" y="865"/>
                      <a:pt x="2218" y="859"/>
                      <a:pt x="2307" y="846"/>
                    </a:cubicBezTo>
                    <a:cubicBezTo>
                      <a:pt x="2344" y="839"/>
                      <a:pt x="2381" y="836"/>
                      <a:pt x="2419" y="836"/>
                    </a:cubicBezTo>
                    <a:cubicBezTo>
                      <a:pt x="2486" y="836"/>
                      <a:pt x="2554" y="847"/>
                      <a:pt x="2619" y="872"/>
                    </a:cubicBezTo>
                    <a:cubicBezTo>
                      <a:pt x="2809" y="954"/>
                      <a:pt x="3006" y="1024"/>
                      <a:pt x="3203" y="1081"/>
                    </a:cubicBezTo>
                    <a:cubicBezTo>
                      <a:pt x="3426" y="1145"/>
                      <a:pt x="3661" y="1189"/>
                      <a:pt x="3890" y="1208"/>
                    </a:cubicBezTo>
                    <a:cubicBezTo>
                      <a:pt x="3898" y="1210"/>
                      <a:pt x="3906" y="1211"/>
                      <a:pt x="3913" y="1211"/>
                    </a:cubicBezTo>
                    <a:cubicBezTo>
                      <a:pt x="4008" y="1211"/>
                      <a:pt x="4028" y="1067"/>
                      <a:pt x="3928" y="1043"/>
                    </a:cubicBezTo>
                    <a:cubicBezTo>
                      <a:pt x="3527" y="1005"/>
                      <a:pt x="3133" y="903"/>
                      <a:pt x="2759" y="744"/>
                    </a:cubicBezTo>
                    <a:lnTo>
                      <a:pt x="2670" y="713"/>
                    </a:lnTo>
                    <a:cubicBezTo>
                      <a:pt x="2682" y="662"/>
                      <a:pt x="2644" y="617"/>
                      <a:pt x="2593" y="617"/>
                    </a:cubicBezTo>
                    <a:cubicBezTo>
                      <a:pt x="2450" y="631"/>
                      <a:pt x="2305" y="637"/>
                      <a:pt x="2161" y="637"/>
                    </a:cubicBezTo>
                    <a:cubicBezTo>
                      <a:pt x="2035" y="637"/>
                      <a:pt x="1910" y="633"/>
                      <a:pt x="1786" y="624"/>
                    </a:cubicBezTo>
                    <a:cubicBezTo>
                      <a:pt x="1742" y="624"/>
                      <a:pt x="1704" y="611"/>
                      <a:pt x="1659" y="605"/>
                    </a:cubicBezTo>
                    <a:cubicBezTo>
                      <a:pt x="1551" y="586"/>
                      <a:pt x="1443" y="547"/>
                      <a:pt x="1341" y="497"/>
                    </a:cubicBezTo>
                    <a:cubicBezTo>
                      <a:pt x="1291" y="465"/>
                      <a:pt x="1240" y="433"/>
                      <a:pt x="1189" y="395"/>
                    </a:cubicBezTo>
                    <a:cubicBezTo>
                      <a:pt x="1189" y="389"/>
                      <a:pt x="1189" y="382"/>
                      <a:pt x="1183" y="369"/>
                    </a:cubicBezTo>
                    <a:cubicBezTo>
                      <a:pt x="1176" y="363"/>
                      <a:pt x="1170" y="357"/>
                      <a:pt x="1157" y="350"/>
                    </a:cubicBezTo>
                    <a:cubicBezTo>
                      <a:pt x="1233" y="344"/>
                      <a:pt x="1265" y="255"/>
                      <a:pt x="1208" y="204"/>
                    </a:cubicBezTo>
                    <a:cubicBezTo>
                      <a:pt x="1202" y="185"/>
                      <a:pt x="1176" y="166"/>
                      <a:pt x="1157" y="160"/>
                    </a:cubicBezTo>
                    <a:lnTo>
                      <a:pt x="414" y="84"/>
                    </a:lnTo>
                    <a:cubicBezTo>
                      <a:pt x="433" y="71"/>
                      <a:pt x="445" y="58"/>
                      <a:pt x="458" y="45"/>
                    </a:cubicBezTo>
                    <a:cubicBezTo>
                      <a:pt x="477" y="33"/>
                      <a:pt x="452" y="1"/>
                      <a:pt x="433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40"/>
              <p:cNvSpPr/>
              <p:nvPr/>
            </p:nvSpPr>
            <p:spPr>
              <a:xfrm>
                <a:off x="1990525" y="3918275"/>
                <a:ext cx="24650" cy="15075"/>
              </a:xfrm>
              <a:custGeom>
                <a:rect b="b" l="l" r="r" t="t"/>
                <a:pathLst>
                  <a:path extrusionOk="0" h="603" w="986">
                    <a:moveTo>
                      <a:pt x="77" y="1"/>
                    </a:moveTo>
                    <a:cubicBezTo>
                      <a:pt x="34" y="1"/>
                      <a:pt x="1" y="36"/>
                      <a:pt x="1" y="86"/>
                    </a:cubicBezTo>
                    <a:cubicBezTo>
                      <a:pt x="13" y="194"/>
                      <a:pt x="45" y="302"/>
                      <a:pt x="102" y="404"/>
                    </a:cubicBezTo>
                    <a:cubicBezTo>
                      <a:pt x="115" y="429"/>
                      <a:pt x="134" y="454"/>
                      <a:pt x="160" y="474"/>
                    </a:cubicBezTo>
                    <a:cubicBezTo>
                      <a:pt x="160" y="493"/>
                      <a:pt x="179" y="505"/>
                      <a:pt x="191" y="505"/>
                    </a:cubicBezTo>
                    <a:lnTo>
                      <a:pt x="210" y="505"/>
                    </a:lnTo>
                    <a:cubicBezTo>
                      <a:pt x="251" y="510"/>
                      <a:pt x="291" y="514"/>
                      <a:pt x="329" y="514"/>
                    </a:cubicBezTo>
                    <a:cubicBezTo>
                      <a:pt x="345" y="514"/>
                      <a:pt x="361" y="514"/>
                      <a:pt x="376" y="512"/>
                    </a:cubicBezTo>
                    <a:cubicBezTo>
                      <a:pt x="433" y="512"/>
                      <a:pt x="484" y="512"/>
                      <a:pt x="534" y="524"/>
                    </a:cubicBezTo>
                    <a:cubicBezTo>
                      <a:pt x="592" y="537"/>
                      <a:pt x="643" y="556"/>
                      <a:pt x="693" y="569"/>
                    </a:cubicBezTo>
                    <a:lnTo>
                      <a:pt x="725" y="569"/>
                    </a:lnTo>
                    <a:cubicBezTo>
                      <a:pt x="757" y="590"/>
                      <a:pt x="797" y="602"/>
                      <a:pt x="839" y="602"/>
                    </a:cubicBezTo>
                    <a:cubicBezTo>
                      <a:pt x="847" y="602"/>
                      <a:pt x="856" y="602"/>
                      <a:pt x="865" y="601"/>
                    </a:cubicBezTo>
                    <a:cubicBezTo>
                      <a:pt x="922" y="575"/>
                      <a:pt x="960" y="531"/>
                      <a:pt x="967" y="467"/>
                    </a:cubicBezTo>
                    <a:cubicBezTo>
                      <a:pt x="986" y="416"/>
                      <a:pt x="986" y="353"/>
                      <a:pt x="967" y="296"/>
                    </a:cubicBezTo>
                    <a:cubicBezTo>
                      <a:pt x="909" y="175"/>
                      <a:pt x="757" y="169"/>
                      <a:pt x="636" y="143"/>
                    </a:cubicBezTo>
                    <a:lnTo>
                      <a:pt x="528" y="124"/>
                    </a:lnTo>
                    <a:cubicBezTo>
                      <a:pt x="388" y="86"/>
                      <a:pt x="242" y="48"/>
                      <a:pt x="96" y="3"/>
                    </a:cubicBezTo>
                    <a:cubicBezTo>
                      <a:pt x="89" y="2"/>
                      <a:pt x="83" y="1"/>
                      <a:pt x="7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40"/>
              <p:cNvSpPr/>
              <p:nvPr/>
            </p:nvSpPr>
            <p:spPr>
              <a:xfrm>
                <a:off x="1986875" y="3768900"/>
                <a:ext cx="140650" cy="51100"/>
              </a:xfrm>
              <a:custGeom>
                <a:rect b="b" l="l" r="r" t="t"/>
                <a:pathLst>
                  <a:path extrusionOk="0" h="2044" w="5626">
                    <a:moveTo>
                      <a:pt x="4797" y="343"/>
                    </a:moveTo>
                    <a:cubicBezTo>
                      <a:pt x="4793" y="348"/>
                      <a:pt x="4789" y="354"/>
                      <a:pt x="4786" y="361"/>
                    </a:cubicBezTo>
                    <a:lnTo>
                      <a:pt x="4703" y="539"/>
                    </a:lnTo>
                    <a:cubicBezTo>
                      <a:pt x="4722" y="481"/>
                      <a:pt x="4748" y="418"/>
                      <a:pt x="4773" y="354"/>
                    </a:cubicBezTo>
                    <a:lnTo>
                      <a:pt x="4779" y="354"/>
                    </a:lnTo>
                    <a:cubicBezTo>
                      <a:pt x="4786" y="352"/>
                      <a:pt x="4792" y="348"/>
                      <a:pt x="4797" y="343"/>
                    </a:cubicBezTo>
                    <a:close/>
                    <a:moveTo>
                      <a:pt x="4734" y="1"/>
                    </a:moveTo>
                    <a:cubicBezTo>
                      <a:pt x="4719" y="1"/>
                      <a:pt x="4703" y="8"/>
                      <a:pt x="4690" y="24"/>
                    </a:cubicBezTo>
                    <a:cubicBezTo>
                      <a:pt x="4678" y="37"/>
                      <a:pt x="4665" y="56"/>
                      <a:pt x="4659" y="68"/>
                    </a:cubicBezTo>
                    <a:cubicBezTo>
                      <a:pt x="4646" y="68"/>
                      <a:pt x="4640" y="68"/>
                      <a:pt x="4627" y="75"/>
                    </a:cubicBezTo>
                    <a:cubicBezTo>
                      <a:pt x="4544" y="132"/>
                      <a:pt x="4468" y="202"/>
                      <a:pt x="4417" y="291"/>
                    </a:cubicBezTo>
                    <a:lnTo>
                      <a:pt x="4265" y="329"/>
                    </a:lnTo>
                    <a:cubicBezTo>
                      <a:pt x="4118" y="367"/>
                      <a:pt x="3966" y="405"/>
                      <a:pt x="3820" y="443"/>
                    </a:cubicBezTo>
                    <a:cubicBezTo>
                      <a:pt x="3515" y="519"/>
                      <a:pt x="3210" y="596"/>
                      <a:pt x="2905" y="666"/>
                    </a:cubicBezTo>
                    <a:cubicBezTo>
                      <a:pt x="2295" y="805"/>
                      <a:pt x="1691" y="933"/>
                      <a:pt x="1074" y="1047"/>
                    </a:cubicBezTo>
                    <a:lnTo>
                      <a:pt x="553" y="1142"/>
                    </a:lnTo>
                    <a:cubicBezTo>
                      <a:pt x="382" y="1174"/>
                      <a:pt x="210" y="1225"/>
                      <a:pt x="32" y="1257"/>
                    </a:cubicBezTo>
                    <a:cubicBezTo>
                      <a:pt x="2" y="1257"/>
                      <a:pt x="1" y="1302"/>
                      <a:pt x="27" y="1302"/>
                    </a:cubicBezTo>
                    <a:cubicBezTo>
                      <a:pt x="29" y="1302"/>
                      <a:pt x="30" y="1302"/>
                      <a:pt x="32" y="1301"/>
                    </a:cubicBezTo>
                    <a:cubicBezTo>
                      <a:pt x="191" y="1288"/>
                      <a:pt x="350" y="1282"/>
                      <a:pt x="509" y="1263"/>
                    </a:cubicBezTo>
                    <a:cubicBezTo>
                      <a:pt x="668" y="1244"/>
                      <a:pt x="814" y="1225"/>
                      <a:pt x="966" y="1199"/>
                    </a:cubicBezTo>
                    <a:cubicBezTo>
                      <a:pt x="1278" y="1155"/>
                      <a:pt x="1589" y="1098"/>
                      <a:pt x="1907" y="1041"/>
                    </a:cubicBezTo>
                    <a:cubicBezTo>
                      <a:pt x="2523" y="933"/>
                      <a:pt x="3140" y="799"/>
                      <a:pt x="3750" y="647"/>
                    </a:cubicBezTo>
                    <a:lnTo>
                      <a:pt x="3826" y="628"/>
                    </a:lnTo>
                    <a:cubicBezTo>
                      <a:pt x="3839" y="634"/>
                      <a:pt x="3852" y="634"/>
                      <a:pt x="3864" y="634"/>
                    </a:cubicBezTo>
                    <a:cubicBezTo>
                      <a:pt x="3928" y="634"/>
                      <a:pt x="3991" y="621"/>
                      <a:pt x="4049" y="615"/>
                    </a:cubicBezTo>
                    <a:cubicBezTo>
                      <a:pt x="4055" y="647"/>
                      <a:pt x="4087" y="666"/>
                      <a:pt x="4118" y="666"/>
                    </a:cubicBezTo>
                    <a:lnTo>
                      <a:pt x="4176" y="666"/>
                    </a:lnTo>
                    <a:cubicBezTo>
                      <a:pt x="4148" y="710"/>
                      <a:pt x="4178" y="764"/>
                      <a:pt x="4229" y="764"/>
                    </a:cubicBezTo>
                    <a:cubicBezTo>
                      <a:pt x="4236" y="764"/>
                      <a:pt x="4244" y="763"/>
                      <a:pt x="4252" y="761"/>
                    </a:cubicBezTo>
                    <a:lnTo>
                      <a:pt x="4417" y="716"/>
                    </a:lnTo>
                    <a:cubicBezTo>
                      <a:pt x="4423" y="723"/>
                      <a:pt x="4436" y="729"/>
                      <a:pt x="4449" y="736"/>
                    </a:cubicBezTo>
                    <a:cubicBezTo>
                      <a:pt x="4449" y="761"/>
                      <a:pt x="4462" y="793"/>
                      <a:pt x="4487" y="805"/>
                    </a:cubicBezTo>
                    <a:cubicBezTo>
                      <a:pt x="4481" y="837"/>
                      <a:pt x="4487" y="863"/>
                      <a:pt x="4493" y="888"/>
                    </a:cubicBezTo>
                    <a:cubicBezTo>
                      <a:pt x="4514" y="925"/>
                      <a:pt x="4548" y="949"/>
                      <a:pt x="4588" y="949"/>
                    </a:cubicBezTo>
                    <a:cubicBezTo>
                      <a:pt x="4597" y="949"/>
                      <a:pt x="4605" y="947"/>
                      <a:pt x="4614" y="945"/>
                    </a:cubicBezTo>
                    <a:cubicBezTo>
                      <a:pt x="4633" y="939"/>
                      <a:pt x="4646" y="933"/>
                      <a:pt x="4659" y="920"/>
                    </a:cubicBezTo>
                    <a:lnTo>
                      <a:pt x="4659" y="952"/>
                    </a:lnTo>
                    <a:cubicBezTo>
                      <a:pt x="4663" y="995"/>
                      <a:pt x="4697" y="1020"/>
                      <a:pt x="4732" y="1020"/>
                    </a:cubicBezTo>
                    <a:cubicBezTo>
                      <a:pt x="4748" y="1020"/>
                      <a:pt x="4765" y="1015"/>
                      <a:pt x="4779" y="1002"/>
                    </a:cubicBezTo>
                    <a:lnTo>
                      <a:pt x="4779" y="1028"/>
                    </a:lnTo>
                    <a:cubicBezTo>
                      <a:pt x="4783" y="1069"/>
                      <a:pt x="4818" y="1095"/>
                      <a:pt x="4853" y="1095"/>
                    </a:cubicBezTo>
                    <a:cubicBezTo>
                      <a:pt x="4872" y="1095"/>
                      <a:pt x="4891" y="1088"/>
                      <a:pt x="4906" y="1072"/>
                    </a:cubicBezTo>
                    <a:lnTo>
                      <a:pt x="4913" y="1060"/>
                    </a:lnTo>
                    <a:lnTo>
                      <a:pt x="4913" y="1060"/>
                    </a:lnTo>
                    <a:cubicBezTo>
                      <a:pt x="4906" y="1117"/>
                      <a:pt x="4900" y="1168"/>
                      <a:pt x="4900" y="1225"/>
                    </a:cubicBezTo>
                    <a:cubicBezTo>
                      <a:pt x="4895" y="1267"/>
                      <a:pt x="4936" y="1292"/>
                      <a:pt x="4975" y="1292"/>
                    </a:cubicBezTo>
                    <a:cubicBezTo>
                      <a:pt x="4989" y="1292"/>
                      <a:pt x="5003" y="1289"/>
                      <a:pt x="5014" y="1282"/>
                    </a:cubicBezTo>
                    <a:lnTo>
                      <a:pt x="5014" y="1307"/>
                    </a:lnTo>
                    <a:cubicBezTo>
                      <a:pt x="5014" y="1346"/>
                      <a:pt x="5053" y="1371"/>
                      <a:pt x="5091" y="1371"/>
                    </a:cubicBezTo>
                    <a:cubicBezTo>
                      <a:pt x="5091" y="1396"/>
                      <a:pt x="5084" y="1416"/>
                      <a:pt x="5078" y="1435"/>
                    </a:cubicBezTo>
                    <a:cubicBezTo>
                      <a:pt x="5078" y="1486"/>
                      <a:pt x="5115" y="1524"/>
                      <a:pt x="5159" y="1524"/>
                    </a:cubicBezTo>
                    <a:cubicBezTo>
                      <a:pt x="5170" y="1524"/>
                      <a:pt x="5181" y="1522"/>
                      <a:pt x="5192" y="1517"/>
                    </a:cubicBezTo>
                    <a:cubicBezTo>
                      <a:pt x="5192" y="1543"/>
                      <a:pt x="5192" y="1568"/>
                      <a:pt x="5192" y="1593"/>
                    </a:cubicBezTo>
                    <a:cubicBezTo>
                      <a:pt x="5192" y="1641"/>
                      <a:pt x="5231" y="1668"/>
                      <a:pt x="5270" y="1668"/>
                    </a:cubicBezTo>
                    <a:cubicBezTo>
                      <a:pt x="5288" y="1668"/>
                      <a:pt x="5305" y="1663"/>
                      <a:pt x="5319" y="1651"/>
                    </a:cubicBezTo>
                    <a:cubicBezTo>
                      <a:pt x="5326" y="1708"/>
                      <a:pt x="5332" y="1759"/>
                      <a:pt x="5345" y="1816"/>
                    </a:cubicBezTo>
                    <a:cubicBezTo>
                      <a:pt x="5351" y="1857"/>
                      <a:pt x="5383" y="1887"/>
                      <a:pt x="5423" y="1887"/>
                    </a:cubicBezTo>
                    <a:cubicBezTo>
                      <a:pt x="5426" y="1887"/>
                      <a:pt x="5430" y="1886"/>
                      <a:pt x="5434" y="1886"/>
                    </a:cubicBezTo>
                    <a:lnTo>
                      <a:pt x="5434" y="1892"/>
                    </a:lnTo>
                    <a:cubicBezTo>
                      <a:pt x="5421" y="1911"/>
                      <a:pt x="5421" y="1943"/>
                      <a:pt x="5434" y="1962"/>
                    </a:cubicBezTo>
                    <a:cubicBezTo>
                      <a:pt x="5447" y="1981"/>
                      <a:pt x="5453" y="1994"/>
                      <a:pt x="5466" y="2013"/>
                    </a:cubicBezTo>
                    <a:cubicBezTo>
                      <a:pt x="5483" y="2034"/>
                      <a:pt x="5505" y="2043"/>
                      <a:pt x="5527" y="2043"/>
                    </a:cubicBezTo>
                    <a:cubicBezTo>
                      <a:pt x="5577" y="2043"/>
                      <a:pt x="5625" y="1996"/>
                      <a:pt x="5612" y="1943"/>
                    </a:cubicBezTo>
                    <a:cubicBezTo>
                      <a:pt x="5567" y="1771"/>
                      <a:pt x="5555" y="1593"/>
                      <a:pt x="5574" y="1422"/>
                    </a:cubicBezTo>
                    <a:cubicBezTo>
                      <a:pt x="5579" y="1371"/>
                      <a:pt x="5539" y="1332"/>
                      <a:pt x="5493" y="1332"/>
                    </a:cubicBezTo>
                    <a:cubicBezTo>
                      <a:pt x="5482" y="1332"/>
                      <a:pt x="5470" y="1334"/>
                      <a:pt x="5459" y="1339"/>
                    </a:cubicBezTo>
                    <a:lnTo>
                      <a:pt x="5459" y="1155"/>
                    </a:lnTo>
                    <a:cubicBezTo>
                      <a:pt x="5459" y="1114"/>
                      <a:pt x="5422" y="1084"/>
                      <a:pt x="5387" y="1084"/>
                    </a:cubicBezTo>
                    <a:cubicBezTo>
                      <a:pt x="5383" y="1084"/>
                      <a:pt x="5380" y="1085"/>
                      <a:pt x="5377" y="1085"/>
                    </a:cubicBezTo>
                    <a:lnTo>
                      <a:pt x="5383" y="894"/>
                    </a:lnTo>
                    <a:cubicBezTo>
                      <a:pt x="5383" y="856"/>
                      <a:pt x="5351" y="831"/>
                      <a:pt x="5313" y="831"/>
                    </a:cubicBezTo>
                    <a:lnTo>
                      <a:pt x="5313" y="799"/>
                    </a:lnTo>
                    <a:cubicBezTo>
                      <a:pt x="5319" y="755"/>
                      <a:pt x="5281" y="710"/>
                      <a:pt x="5237" y="710"/>
                    </a:cubicBezTo>
                    <a:lnTo>
                      <a:pt x="5237" y="704"/>
                    </a:lnTo>
                    <a:cubicBezTo>
                      <a:pt x="5242" y="653"/>
                      <a:pt x="5203" y="613"/>
                      <a:pt x="5155" y="613"/>
                    </a:cubicBezTo>
                    <a:cubicBezTo>
                      <a:pt x="5148" y="613"/>
                      <a:pt x="5142" y="613"/>
                      <a:pt x="5135" y="615"/>
                    </a:cubicBezTo>
                    <a:cubicBezTo>
                      <a:pt x="5148" y="583"/>
                      <a:pt x="5154" y="551"/>
                      <a:pt x="5161" y="519"/>
                    </a:cubicBezTo>
                    <a:cubicBezTo>
                      <a:pt x="5170" y="471"/>
                      <a:pt x="5132" y="430"/>
                      <a:pt x="5088" y="430"/>
                    </a:cubicBezTo>
                    <a:cubicBezTo>
                      <a:pt x="5074" y="430"/>
                      <a:pt x="5060" y="434"/>
                      <a:pt x="5046" y="443"/>
                    </a:cubicBezTo>
                    <a:cubicBezTo>
                      <a:pt x="5051" y="400"/>
                      <a:pt x="5014" y="369"/>
                      <a:pt x="4976" y="369"/>
                    </a:cubicBezTo>
                    <a:cubicBezTo>
                      <a:pt x="4958" y="369"/>
                      <a:pt x="4940" y="376"/>
                      <a:pt x="4925" y="392"/>
                    </a:cubicBezTo>
                    <a:cubicBezTo>
                      <a:pt x="4922" y="350"/>
                      <a:pt x="4884" y="319"/>
                      <a:pt x="4847" y="319"/>
                    </a:cubicBezTo>
                    <a:cubicBezTo>
                      <a:pt x="4832" y="319"/>
                      <a:pt x="4816" y="324"/>
                      <a:pt x="4803" y="336"/>
                    </a:cubicBezTo>
                    <a:lnTo>
                      <a:pt x="4803" y="336"/>
                    </a:lnTo>
                    <a:cubicBezTo>
                      <a:pt x="4817" y="319"/>
                      <a:pt x="4822" y="296"/>
                      <a:pt x="4817" y="278"/>
                    </a:cubicBezTo>
                    <a:cubicBezTo>
                      <a:pt x="4824" y="253"/>
                      <a:pt x="4837" y="227"/>
                      <a:pt x="4849" y="202"/>
                    </a:cubicBezTo>
                    <a:cubicBezTo>
                      <a:pt x="4873" y="160"/>
                      <a:pt x="4840" y="106"/>
                      <a:pt x="4793" y="106"/>
                    </a:cubicBezTo>
                    <a:cubicBezTo>
                      <a:pt x="4791" y="106"/>
                      <a:pt x="4788" y="106"/>
                      <a:pt x="4786" y="106"/>
                    </a:cubicBezTo>
                    <a:cubicBezTo>
                      <a:pt x="4819" y="59"/>
                      <a:pt x="4778" y="1"/>
                      <a:pt x="473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40"/>
              <p:cNvSpPr/>
              <p:nvPr/>
            </p:nvSpPr>
            <p:spPr>
              <a:xfrm>
                <a:off x="2135775" y="3824675"/>
                <a:ext cx="16975" cy="33475"/>
              </a:xfrm>
              <a:custGeom>
                <a:rect b="b" l="l" r="r" t="t"/>
                <a:pathLst>
                  <a:path extrusionOk="0" h="1339" w="679">
                    <a:moveTo>
                      <a:pt x="218" y="0"/>
                    </a:moveTo>
                    <a:cubicBezTo>
                      <a:pt x="209" y="0"/>
                      <a:pt x="201" y="5"/>
                      <a:pt x="196" y="17"/>
                    </a:cubicBezTo>
                    <a:cubicBezTo>
                      <a:pt x="120" y="214"/>
                      <a:pt x="56" y="424"/>
                      <a:pt x="12" y="633"/>
                    </a:cubicBezTo>
                    <a:cubicBezTo>
                      <a:pt x="0" y="668"/>
                      <a:pt x="36" y="698"/>
                      <a:pt x="67" y="698"/>
                    </a:cubicBezTo>
                    <a:cubicBezTo>
                      <a:pt x="70" y="698"/>
                      <a:pt x="72" y="698"/>
                      <a:pt x="75" y="697"/>
                    </a:cubicBezTo>
                    <a:lnTo>
                      <a:pt x="75" y="697"/>
                    </a:lnTo>
                    <a:lnTo>
                      <a:pt x="69" y="729"/>
                    </a:lnTo>
                    <a:cubicBezTo>
                      <a:pt x="65" y="766"/>
                      <a:pt x="101" y="798"/>
                      <a:pt x="134" y="798"/>
                    </a:cubicBezTo>
                    <a:cubicBezTo>
                      <a:pt x="152" y="798"/>
                      <a:pt x="168" y="789"/>
                      <a:pt x="177" y="767"/>
                    </a:cubicBezTo>
                    <a:cubicBezTo>
                      <a:pt x="202" y="703"/>
                      <a:pt x="228" y="640"/>
                      <a:pt x="260" y="576"/>
                    </a:cubicBezTo>
                    <a:lnTo>
                      <a:pt x="260" y="576"/>
                    </a:lnTo>
                    <a:cubicBezTo>
                      <a:pt x="234" y="716"/>
                      <a:pt x="196" y="849"/>
                      <a:pt x="151" y="983"/>
                    </a:cubicBezTo>
                    <a:cubicBezTo>
                      <a:pt x="133" y="1028"/>
                      <a:pt x="173" y="1054"/>
                      <a:pt x="213" y="1054"/>
                    </a:cubicBezTo>
                    <a:cubicBezTo>
                      <a:pt x="230" y="1054"/>
                      <a:pt x="247" y="1049"/>
                      <a:pt x="260" y="1040"/>
                    </a:cubicBezTo>
                    <a:cubicBezTo>
                      <a:pt x="267" y="1066"/>
                      <a:pt x="298" y="1083"/>
                      <a:pt x="327" y="1083"/>
                    </a:cubicBezTo>
                    <a:cubicBezTo>
                      <a:pt x="349" y="1083"/>
                      <a:pt x="370" y="1074"/>
                      <a:pt x="380" y="1053"/>
                    </a:cubicBezTo>
                    <a:lnTo>
                      <a:pt x="380" y="1053"/>
                    </a:lnTo>
                    <a:cubicBezTo>
                      <a:pt x="374" y="1066"/>
                      <a:pt x="374" y="1078"/>
                      <a:pt x="368" y="1085"/>
                    </a:cubicBezTo>
                    <a:cubicBezTo>
                      <a:pt x="355" y="1123"/>
                      <a:pt x="380" y="1161"/>
                      <a:pt x="412" y="1167"/>
                    </a:cubicBezTo>
                    <a:lnTo>
                      <a:pt x="387" y="1263"/>
                    </a:lnTo>
                    <a:cubicBezTo>
                      <a:pt x="372" y="1310"/>
                      <a:pt x="408" y="1339"/>
                      <a:pt x="446" y="1339"/>
                    </a:cubicBezTo>
                    <a:cubicBezTo>
                      <a:pt x="474" y="1339"/>
                      <a:pt x="503" y="1323"/>
                      <a:pt x="514" y="1288"/>
                    </a:cubicBezTo>
                    <a:cubicBezTo>
                      <a:pt x="565" y="1142"/>
                      <a:pt x="615" y="989"/>
                      <a:pt x="660" y="837"/>
                    </a:cubicBezTo>
                    <a:cubicBezTo>
                      <a:pt x="679" y="786"/>
                      <a:pt x="634" y="754"/>
                      <a:pt x="590" y="754"/>
                    </a:cubicBezTo>
                    <a:cubicBezTo>
                      <a:pt x="590" y="716"/>
                      <a:pt x="596" y="678"/>
                      <a:pt x="596" y="640"/>
                    </a:cubicBezTo>
                    <a:cubicBezTo>
                      <a:pt x="592" y="600"/>
                      <a:pt x="559" y="575"/>
                      <a:pt x="525" y="575"/>
                    </a:cubicBezTo>
                    <a:cubicBezTo>
                      <a:pt x="510" y="575"/>
                      <a:pt x="495" y="579"/>
                      <a:pt x="482" y="589"/>
                    </a:cubicBezTo>
                    <a:cubicBezTo>
                      <a:pt x="482" y="557"/>
                      <a:pt x="495" y="525"/>
                      <a:pt x="495" y="500"/>
                    </a:cubicBezTo>
                    <a:cubicBezTo>
                      <a:pt x="501" y="453"/>
                      <a:pt x="468" y="417"/>
                      <a:pt x="423" y="417"/>
                    </a:cubicBezTo>
                    <a:cubicBezTo>
                      <a:pt x="419" y="417"/>
                      <a:pt x="416" y="417"/>
                      <a:pt x="412" y="417"/>
                    </a:cubicBezTo>
                    <a:cubicBezTo>
                      <a:pt x="418" y="367"/>
                      <a:pt x="431" y="316"/>
                      <a:pt x="431" y="265"/>
                    </a:cubicBezTo>
                    <a:cubicBezTo>
                      <a:pt x="439" y="221"/>
                      <a:pt x="405" y="192"/>
                      <a:pt x="370" y="192"/>
                    </a:cubicBezTo>
                    <a:cubicBezTo>
                      <a:pt x="350" y="192"/>
                      <a:pt x="329" y="203"/>
                      <a:pt x="317" y="227"/>
                    </a:cubicBezTo>
                    <a:cubicBezTo>
                      <a:pt x="298" y="252"/>
                      <a:pt x="279" y="284"/>
                      <a:pt x="266" y="316"/>
                    </a:cubicBezTo>
                    <a:cubicBezTo>
                      <a:pt x="279" y="246"/>
                      <a:pt x="291" y="176"/>
                      <a:pt x="310" y="112"/>
                    </a:cubicBezTo>
                    <a:cubicBezTo>
                      <a:pt x="322" y="72"/>
                      <a:pt x="287" y="48"/>
                      <a:pt x="257" y="48"/>
                    </a:cubicBezTo>
                    <a:cubicBezTo>
                      <a:pt x="253" y="48"/>
                      <a:pt x="250" y="48"/>
                      <a:pt x="247" y="49"/>
                    </a:cubicBezTo>
                    <a:cubicBezTo>
                      <a:pt x="247" y="42"/>
                      <a:pt x="247" y="36"/>
                      <a:pt x="247" y="30"/>
                    </a:cubicBezTo>
                    <a:cubicBezTo>
                      <a:pt x="247" y="14"/>
                      <a:pt x="232" y="0"/>
                      <a:pt x="21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40"/>
              <p:cNvSpPr/>
              <p:nvPr/>
            </p:nvSpPr>
            <p:spPr>
              <a:xfrm>
                <a:off x="2156900" y="3782225"/>
                <a:ext cx="61800" cy="120850"/>
              </a:xfrm>
              <a:custGeom>
                <a:rect b="b" l="l" r="r" t="t"/>
                <a:pathLst>
                  <a:path extrusionOk="0" h="4834" w="2472">
                    <a:moveTo>
                      <a:pt x="2412" y="1"/>
                    </a:moveTo>
                    <a:cubicBezTo>
                      <a:pt x="2406" y="1"/>
                      <a:pt x="2400" y="2"/>
                      <a:pt x="2395" y="6"/>
                    </a:cubicBezTo>
                    <a:cubicBezTo>
                      <a:pt x="2357" y="44"/>
                      <a:pt x="2325" y="88"/>
                      <a:pt x="2319" y="145"/>
                    </a:cubicBezTo>
                    <a:cubicBezTo>
                      <a:pt x="2300" y="196"/>
                      <a:pt x="2287" y="247"/>
                      <a:pt x="2268" y="298"/>
                    </a:cubicBezTo>
                    <a:cubicBezTo>
                      <a:pt x="2230" y="412"/>
                      <a:pt x="2192" y="527"/>
                      <a:pt x="2153" y="641"/>
                    </a:cubicBezTo>
                    <a:cubicBezTo>
                      <a:pt x="2115" y="755"/>
                      <a:pt x="2077" y="863"/>
                      <a:pt x="2039" y="971"/>
                    </a:cubicBezTo>
                    <a:cubicBezTo>
                      <a:pt x="2033" y="997"/>
                      <a:pt x="2020" y="1029"/>
                      <a:pt x="2007" y="1060"/>
                    </a:cubicBezTo>
                    <a:cubicBezTo>
                      <a:pt x="2007" y="1022"/>
                      <a:pt x="2001" y="984"/>
                      <a:pt x="1982" y="952"/>
                    </a:cubicBezTo>
                    <a:cubicBezTo>
                      <a:pt x="1972" y="936"/>
                      <a:pt x="1956" y="928"/>
                      <a:pt x="1940" y="928"/>
                    </a:cubicBezTo>
                    <a:cubicBezTo>
                      <a:pt x="1926" y="928"/>
                      <a:pt x="1911" y="934"/>
                      <a:pt x="1899" y="946"/>
                    </a:cubicBezTo>
                    <a:cubicBezTo>
                      <a:pt x="1836" y="1010"/>
                      <a:pt x="1842" y="1130"/>
                      <a:pt x="1829" y="1219"/>
                    </a:cubicBezTo>
                    <a:cubicBezTo>
                      <a:pt x="1810" y="1321"/>
                      <a:pt x="1798" y="1423"/>
                      <a:pt x="1778" y="1531"/>
                    </a:cubicBezTo>
                    <a:cubicBezTo>
                      <a:pt x="1766" y="1607"/>
                      <a:pt x="1753" y="1690"/>
                      <a:pt x="1740" y="1766"/>
                    </a:cubicBezTo>
                    <a:cubicBezTo>
                      <a:pt x="1734" y="1645"/>
                      <a:pt x="1715" y="1524"/>
                      <a:pt x="1683" y="1404"/>
                    </a:cubicBezTo>
                    <a:cubicBezTo>
                      <a:pt x="1681" y="1388"/>
                      <a:pt x="1669" y="1381"/>
                      <a:pt x="1657" y="1381"/>
                    </a:cubicBezTo>
                    <a:cubicBezTo>
                      <a:pt x="1640" y="1381"/>
                      <a:pt x="1622" y="1394"/>
                      <a:pt x="1626" y="1416"/>
                    </a:cubicBezTo>
                    <a:cubicBezTo>
                      <a:pt x="1632" y="1575"/>
                      <a:pt x="1632" y="1740"/>
                      <a:pt x="1626" y="1906"/>
                    </a:cubicBezTo>
                    <a:lnTo>
                      <a:pt x="1626" y="1956"/>
                    </a:lnTo>
                    <a:cubicBezTo>
                      <a:pt x="1607" y="1969"/>
                      <a:pt x="1601" y="1982"/>
                      <a:pt x="1601" y="2001"/>
                    </a:cubicBezTo>
                    <a:cubicBezTo>
                      <a:pt x="1594" y="2026"/>
                      <a:pt x="1588" y="2045"/>
                      <a:pt x="1582" y="2071"/>
                    </a:cubicBezTo>
                    <a:cubicBezTo>
                      <a:pt x="1582" y="2001"/>
                      <a:pt x="1575" y="1925"/>
                      <a:pt x="1562" y="1855"/>
                    </a:cubicBezTo>
                    <a:cubicBezTo>
                      <a:pt x="1562" y="1827"/>
                      <a:pt x="1543" y="1814"/>
                      <a:pt x="1524" y="1814"/>
                    </a:cubicBezTo>
                    <a:cubicBezTo>
                      <a:pt x="1503" y="1814"/>
                      <a:pt x="1483" y="1829"/>
                      <a:pt x="1486" y="1855"/>
                    </a:cubicBezTo>
                    <a:cubicBezTo>
                      <a:pt x="1486" y="2071"/>
                      <a:pt x="1467" y="2281"/>
                      <a:pt x="1442" y="2490"/>
                    </a:cubicBezTo>
                    <a:cubicBezTo>
                      <a:pt x="1429" y="2592"/>
                      <a:pt x="1410" y="2694"/>
                      <a:pt x="1385" y="2795"/>
                    </a:cubicBezTo>
                    <a:cubicBezTo>
                      <a:pt x="1385" y="2808"/>
                      <a:pt x="1385" y="2814"/>
                      <a:pt x="1385" y="2821"/>
                    </a:cubicBezTo>
                    <a:lnTo>
                      <a:pt x="1385" y="2833"/>
                    </a:lnTo>
                    <a:lnTo>
                      <a:pt x="1270" y="3247"/>
                    </a:lnTo>
                    <a:lnTo>
                      <a:pt x="1257" y="3297"/>
                    </a:lnTo>
                    <a:lnTo>
                      <a:pt x="1232" y="3342"/>
                    </a:lnTo>
                    <a:cubicBezTo>
                      <a:pt x="1213" y="3240"/>
                      <a:pt x="1200" y="3138"/>
                      <a:pt x="1200" y="3037"/>
                    </a:cubicBezTo>
                    <a:cubicBezTo>
                      <a:pt x="1200" y="3018"/>
                      <a:pt x="1188" y="3008"/>
                      <a:pt x="1174" y="3008"/>
                    </a:cubicBezTo>
                    <a:cubicBezTo>
                      <a:pt x="1160" y="3008"/>
                      <a:pt x="1146" y="3018"/>
                      <a:pt x="1143" y="3037"/>
                    </a:cubicBezTo>
                    <a:cubicBezTo>
                      <a:pt x="1130" y="3069"/>
                      <a:pt x="1118" y="3100"/>
                      <a:pt x="1118" y="3132"/>
                    </a:cubicBezTo>
                    <a:cubicBezTo>
                      <a:pt x="1118" y="3081"/>
                      <a:pt x="1111" y="3024"/>
                      <a:pt x="1092" y="2973"/>
                    </a:cubicBezTo>
                    <a:cubicBezTo>
                      <a:pt x="1081" y="2955"/>
                      <a:pt x="1057" y="2941"/>
                      <a:pt x="1036" y="2941"/>
                    </a:cubicBezTo>
                    <a:cubicBezTo>
                      <a:pt x="1020" y="2941"/>
                      <a:pt x="1005" y="2948"/>
                      <a:pt x="997" y="2967"/>
                    </a:cubicBezTo>
                    <a:cubicBezTo>
                      <a:pt x="978" y="3018"/>
                      <a:pt x="971" y="3075"/>
                      <a:pt x="971" y="3126"/>
                    </a:cubicBezTo>
                    <a:cubicBezTo>
                      <a:pt x="965" y="3189"/>
                      <a:pt x="959" y="3247"/>
                      <a:pt x="946" y="3310"/>
                    </a:cubicBezTo>
                    <a:cubicBezTo>
                      <a:pt x="933" y="3418"/>
                      <a:pt x="914" y="3520"/>
                      <a:pt x="882" y="3621"/>
                    </a:cubicBezTo>
                    <a:cubicBezTo>
                      <a:pt x="895" y="3456"/>
                      <a:pt x="902" y="3285"/>
                      <a:pt x="889" y="3113"/>
                    </a:cubicBezTo>
                    <a:cubicBezTo>
                      <a:pt x="889" y="3092"/>
                      <a:pt x="870" y="3081"/>
                      <a:pt x="852" y="3081"/>
                    </a:cubicBezTo>
                    <a:cubicBezTo>
                      <a:pt x="837" y="3081"/>
                      <a:pt x="822" y="3089"/>
                      <a:pt x="819" y="3107"/>
                    </a:cubicBezTo>
                    <a:cubicBezTo>
                      <a:pt x="800" y="3342"/>
                      <a:pt x="762" y="3571"/>
                      <a:pt x="705" y="3793"/>
                    </a:cubicBezTo>
                    <a:cubicBezTo>
                      <a:pt x="705" y="3805"/>
                      <a:pt x="699" y="3816"/>
                      <a:pt x="698" y="3828"/>
                    </a:cubicBezTo>
                    <a:lnTo>
                      <a:pt x="698" y="3828"/>
                    </a:lnTo>
                    <a:cubicBezTo>
                      <a:pt x="705" y="3670"/>
                      <a:pt x="705" y="3506"/>
                      <a:pt x="711" y="3348"/>
                    </a:cubicBezTo>
                    <a:cubicBezTo>
                      <a:pt x="708" y="3328"/>
                      <a:pt x="692" y="3319"/>
                      <a:pt x="677" y="3319"/>
                    </a:cubicBezTo>
                    <a:cubicBezTo>
                      <a:pt x="664" y="3319"/>
                      <a:pt x="650" y="3327"/>
                      <a:pt x="647" y="3342"/>
                    </a:cubicBezTo>
                    <a:cubicBezTo>
                      <a:pt x="609" y="3609"/>
                      <a:pt x="577" y="3882"/>
                      <a:pt x="552" y="4155"/>
                    </a:cubicBezTo>
                    <a:lnTo>
                      <a:pt x="457" y="4263"/>
                    </a:lnTo>
                    <a:cubicBezTo>
                      <a:pt x="520" y="4060"/>
                      <a:pt x="546" y="3844"/>
                      <a:pt x="520" y="3634"/>
                    </a:cubicBezTo>
                    <a:cubicBezTo>
                      <a:pt x="514" y="3610"/>
                      <a:pt x="496" y="3599"/>
                      <a:pt x="478" y="3599"/>
                    </a:cubicBezTo>
                    <a:cubicBezTo>
                      <a:pt x="457" y="3599"/>
                      <a:pt x="438" y="3614"/>
                      <a:pt x="438" y="3641"/>
                    </a:cubicBezTo>
                    <a:cubicBezTo>
                      <a:pt x="425" y="4035"/>
                      <a:pt x="285" y="4416"/>
                      <a:pt x="31" y="4721"/>
                    </a:cubicBezTo>
                    <a:cubicBezTo>
                      <a:pt x="0" y="4777"/>
                      <a:pt x="48" y="4833"/>
                      <a:pt x="101" y="4833"/>
                    </a:cubicBezTo>
                    <a:cubicBezTo>
                      <a:pt x="113" y="4833"/>
                      <a:pt x="127" y="4830"/>
                      <a:pt x="139" y="4823"/>
                    </a:cubicBezTo>
                    <a:lnTo>
                      <a:pt x="177" y="4784"/>
                    </a:lnTo>
                    <a:cubicBezTo>
                      <a:pt x="190" y="4792"/>
                      <a:pt x="203" y="4795"/>
                      <a:pt x="216" y="4795"/>
                    </a:cubicBezTo>
                    <a:cubicBezTo>
                      <a:pt x="236" y="4795"/>
                      <a:pt x="255" y="4787"/>
                      <a:pt x="266" y="4772"/>
                    </a:cubicBezTo>
                    <a:cubicBezTo>
                      <a:pt x="368" y="4657"/>
                      <a:pt x="469" y="4537"/>
                      <a:pt x="558" y="4409"/>
                    </a:cubicBezTo>
                    <a:cubicBezTo>
                      <a:pt x="570" y="4424"/>
                      <a:pt x="586" y="4430"/>
                      <a:pt x="603" y="4430"/>
                    </a:cubicBezTo>
                    <a:cubicBezTo>
                      <a:pt x="623" y="4430"/>
                      <a:pt x="643" y="4421"/>
                      <a:pt x="654" y="4403"/>
                    </a:cubicBezTo>
                    <a:cubicBezTo>
                      <a:pt x="813" y="4200"/>
                      <a:pt x="933" y="3971"/>
                      <a:pt x="1010" y="3723"/>
                    </a:cubicBezTo>
                    <a:cubicBezTo>
                      <a:pt x="1054" y="3602"/>
                      <a:pt x="1079" y="3475"/>
                      <a:pt x="1099" y="3355"/>
                    </a:cubicBezTo>
                    <a:cubicBezTo>
                      <a:pt x="1099" y="3329"/>
                      <a:pt x="1105" y="3310"/>
                      <a:pt x="1105" y="3291"/>
                    </a:cubicBezTo>
                    <a:cubicBezTo>
                      <a:pt x="1111" y="3367"/>
                      <a:pt x="1124" y="3444"/>
                      <a:pt x="1143" y="3520"/>
                    </a:cubicBezTo>
                    <a:lnTo>
                      <a:pt x="1130" y="3532"/>
                    </a:lnTo>
                    <a:cubicBezTo>
                      <a:pt x="1068" y="3584"/>
                      <a:pt x="1107" y="3683"/>
                      <a:pt x="1172" y="3683"/>
                    </a:cubicBezTo>
                    <a:cubicBezTo>
                      <a:pt x="1187" y="3683"/>
                      <a:pt x="1203" y="3678"/>
                      <a:pt x="1219" y="3666"/>
                    </a:cubicBezTo>
                    <a:cubicBezTo>
                      <a:pt x="1315" y="3596"/>
                      <a:pt x="1378" y="3488"/>
                      <a:pt x="1404" y="3374"/>
                    </a:cubicBezTo>
                    <a:cubicBezTo>
                      <a:pt x="1410" y="3342"/>
                      <a:pt x="1416" y="3316"/>
                      <a:pt x="1423" y="3291"/>
                    </a:cubicBezTo>
                    <a:cubicBezTo>
                      <a:pt x="1505" y="3138"/>
                      <a:pt x="1569" y="2980"/>
                      <a:pt x="1620" y="2821"/>
                    </a:cubicBezTo>
                    <a:cubicBezTo>
                      <a:pt x="1690" y="2624"/>
                      <a:pt x="1728" y="2420"/>
                      <a:pt x="1747" y="2217"/>
                    </a:cubicBezTo>
                    <a:cubicBezTo>
                      <a:pt x="1778" y="2211"/>
                      <a:pt x="1804" y="2192"/>
                      <a:pt x="1810" y="2166"/>
                    </a:cubicBezTo>
                    <a:cubicBezTo>
                      <a:pt x="1861" y="1963"/>
                      <a:pt x="1899" y="1753"/>
                      <a:pt x="1931" y="1550"/>
                    </a:cubicBezTo>
                    <a:cubicBezTo>
                      <a:pt x="1944" y="1480"/>
                      <a:pt x="1956" y="1404"/>
                      <a:pt x="1969" y="1334"/>
                    </a:cubicBezTo>
                    <a:cubicBezTo>
                      <a:pt x="1974" y="1339"/>
                      <a:pt x="1980" y="1341"/>
                      <a:pt x="1986" y="1341"/>
                    </a:cubicBezTo>
                    <a:cubicBezTo>
                      <a:pt x="1995" y="1341"/>
                      <a:pt x="2006" y="1335"/>
                      <a:pt x="2014" y="1327"/>
                    </a:cubicBezTo>
                    <a:cubicBezTo>
                      <a:pt x="2077" y="1232"/>
                      <a:pt x="2128" y="1130"/>
                      <a:pt x="2160" y="1022"/>
                    </a:cubicBezTo>
                    <a:cubicBezTo>
                      <a:pt x="2204" y="914"/>
                      <a:pt x="2242" y="800"/>
                      <a:pt x="2281" y="692"/>
                    </a:cubicBezTo>
                    <a:cubicBezTo>
                      <a:pt x="2319" y="577"/>
                      <a:pt x="2357" y="469"/>
                      <a:pt x="2395" y="355"/>
                    </a:cubicBezTo>
                    <a:cubicBezTo>
                      <a:pt x="2414" y="298"/>
                      <a:pt x="2433" y="247"/>
                      <a:pt x="2446" y="190"/>
                    </a:cubicBezTo>
                    <a:cubicBezTo>
                      <a:pt x="2465" y="139"/>
                      <a:pt x="2471" y="82"/>
                      <a:pt x="2452" y="31"/>
                    </a:cubicBezTo>
                    <a:cubicBezTo>
                      <a:pt x="2447" y="12"/>
                      <a:pt x="2429" y="1"/>
                      <a:pt x="241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40"/>
              <p:cNvSpPr/>
              <p:nvPr/>
            </p:nvSpPr>
            <p:spPr>
              <a:xfrm>
                <a:off x="2185625" y="3857350"/>
                <a:ext cx="25" cy="175"/>
              </a:xfrm>
              <a:custGeom>
                <a:rect b="b" l="l" r="r" t="t"/>
                <a:pathLst>
                  <a:path extrusionOk="0" h="7" w="1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0" y="6"/>
                      <a:pt x="0" y="0"/>
                    </a:cubicBezTo>
                    <a:close/>
                  </a:path>
                </a:pathLst>
              </a:custGeom>
              <a:solidFill>
                <a:srgbClr val="E5C1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40"/>
              <p:cNvSpPr/>
              <p:nvPr/>
            </p:nvSpPr>
            <p:spPr>
              <a:xfrm>
                <a:off x="2066450" y="3928200"/>
                <a:ext cx="51350" cy="46275"/>
              </a:xfrm>
              <a:custGeom>
                <a:rect b="b" l="l" r="r" t="t"/>
                <a:pathLst>
                  <a:path extrusionOk="0" h="1851" w="2054">
                    <a:moveTo>
                      <a:pt x="1005" y="394"/>
                    </a:moveTo>
                    <a:cubicBezTo>
                      <a:pt x="999" y="407"/>
                      <a:pt x="999" y="420"/>
                      <a:pt x="999" y="439"/>
                    </a:cubicBezTo>
                    <a:cubicBezTo>
                      <a:pt x="980" y="458"/>
                      <a:pt x="961" y="483"/>
                      <a:pt x="948" y="509"/>
                    </a:cubicBezTo>
                    <a:lnTo>
                      <a:pt x="872" y="610"/>
                    </a:lnTo>
                    <a:cubicBezTo>
                      <a:pt x="910" y="534"/>
                      <a:pt x="954" y="464"/>
                      <a:pt x="1005" y="394"/>
                    </a:cubicBezTo>
                    <a:close/>
                    <a:moveTo>
                      <a:pt x="1399" y="0"/>
                    </a:moveTo>
                    <a:cubicBezTo>
                      <a:pt x="1316" y="0"/>
                      <a:pt x="1232" y="17"/>
                      <a:pt x="1151" y="51"/>
                    </a:cubicBezTo>
                    <a:cubicBezTo>
                      <a:pt x="986" y="121"/>
                      <a:pt x="885" y="274"/>
                      <a:pt x="796" y="420"/>
                    </a:cubicBezTo>
                    <a:cubicBezTo>
                      <a:pt x="535" y="858"/>
                      <a:pt x="287" y="1297"/>
                      <a:pt x="33" y="1729"/>
                    </a:cubicBezTo>
                    <a:cubicBezTo>
                      <a:pt x="0" y="1790"/>
                      <a:pt x="57" y="1850"/>
                      <a:pt x="112" y="1850"/>
                    </a:cubicBezTo>
                    <a:cubicBezTo>
                      <a:pt x="132" y="1850"/>
                      <a:pt x="151" y="1843"/>
                      <a:pt x="167" y="1824"/>
                    </a:cubicBezTo>
                    <a:cubicBezTo>
                      <a:pt x="452" y="1449"/>
                      <a:pt x="745" y="1081"/>
                      <a:pt x="1031" y="712"/>
                    </a:cubicBezTo>
                    <a:cubicBezTo>
                      <a:pt x="1031" y="731"/>
                      <a:pt x="1037" y="757"/>
                      <a:pt x="1043" y="776"/>
                    </a:cubicBezTo>
                    <a:cubicBezTo>
                      <a:pt x="1053" y="807"/>
                      <a:pt x="1075" y="820"/>
                      <a:pt x="1099" y="820"/>
                    </a:cubicBezTo>
                    <a:cubicBezTo>
                      <a:pt x="1137" y="820"/>
                      <a:pt x="1178" y="785"/>
                      <a:pt x="1171" y="737"/>
                    </a:cubicBezTo>
                    <a:cubicBezTo>
                      <a:pt x="1171" y="725"/>
                      <a:pt x="1164" y="712"/>
                      <a:pt x="1158" y="699"/>
                    </a:cubicBezTo>
                    <a:lnTo>
                      <a:pt x="1158" y="699"/>
                    </a:lnTo>
                    <a:cubicBezTo>
                      <a:pt x="1186" y="709"/>
                      <a:pt x="1210" y="715"/>
                      <a:pt x="1236" y="715"/>
                    </a:cubicBezTo>
                    <a:cubicBezTo>
                      <a:pt x="1246" y="715"/>
                      <a:pt x="1256" y="714"/>
                      <a:pt x="1266" y="712"/>
                    </a:cubicBezTo>
                    <a:cubicBezTo>
                      <a:pt x="1310" y="737"/>
                      <a:pt x="1361" y="757"/>
                      <a:pt x="1412" y="763"/>
                    </a:cubicBezTo>
                    <a:cubicBezTo>
                      <a:pt x="1472" y="850"/>
                      <a:pt x="1574" y="901"/>
                      <a:pt x="1679" y="901"/>
                    </a:cubicBezTo>
                    <a:cubicBezTo>
                      <a:pt x="1720" y="901"/>
                      <a:pt x="1761" y="893"/>
                      <a:pt x="1800" y="877"/>
                    </a:cubicBezTo>
                    <a:cubicBezTo>
                      <a:pt x="1965" y="807"/>
                      <a:pt x="2054" y="629"/>
                      <a:pt x="2016" y="451"/>
                    </a:cubicBezTo>
                    <a:cubicBezTo>
                      <a:pt x="1978" y="280"/>
                      <a:pt x="1857" y="134"/>
                      <a:pt x="1698" y="70"/>
                    </a:cubicBezTo>
                    <a:cubicBezTo>
                      <a:pt x="1604" y="25"/>
                      <a:pt x="1502" y="0"/>
                      <a:pt x="139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40"/>
              <p:cNvSpPr/>
              <p:nvPr/>
            </p:nvSpPr>
            <p:spPr>
              <a:xfrm>
                <a:off x="2035175" y="3995725"/>
                <a:ext cx="37350" cy="37675"/>
              </a:xfrm>
              <a:custGeom>
                <a:rect b="b" l="l" r="r" t="t"/>
                <a:pathLst>
                  <a:path extrusionOk="0" h="1507" w="1494">
                    <a:moveTo>
                      <a:pt x="706" y="0"/>
                    </a:moveTo>
                    <a:lnTo>
                      <a:pt x="706" y="1"/>
                    </a:lnTo>
                    <a:lnTo>
                      <a:pt x="706" y="1"/>
                    </a:lnTo>
                    <a:cubicBezTo>
                      <a:pt x="706" y="0"/>
                      <a:pt x="706" y="0"/>
                      <a:pt x="706" y="0"/>
                    </a:cubicBezTo>
                    <a:close/>
                    <a:moveTo>
                      <a:pt x="706" y="1"/>
                    </a:moveTo>
                    <a:cubicBezTo>
                      <a:pt x="772" y="43"/>
                      <a:pt x="312" y="769"/>
                      <a:pt x="261" y="839"/>
                    </a:cubicBezTo>
                    <a:cubicBezTo>
                      <a:pt x="108" y="1030"/>
                      <a:pt x="19" y="1258"/>
                      <a:pt x="0" y="1506"/>
                    </a:cubicBezTo>
                    <a:cubicBezTo>
                      <a:pt x="191" y="1296"/>
                      <a:pt x="363" y="1061"/>
                      <a:pt x="541" y="839"/>
                    </a:cubicBezTo>
                    <a:cubicBezTo>
                      <a:pt x="636" y="725"/>
                      <a:pt x="744" y="604"/>
                      <a:pt x="890" y="559"/>
                    </a:cubicBezTo>
                    <a:cubicBezTo>
                      <a:pt x="920" y="551"/>
                      <a:pt x="951" y="548"/>
                      <a:pt x="984" y="548"/>
                    </a:cubicBezTo>
                    <a:cubicBezTo>
                      <a:pt x="1103" y="548"/>
                      <a:pt x="1235" y="591"/>
                      <a:pt x="1360" y="591"/>
                    </a:cubicBezTo>
                    <a:cubicBezTo>
                      <a:pt x="1405" y="591"/>
                      <a:pt x="1475" y="578"/>
                      <a:pt x="1487" y="534"/>
                    </a:cubicBezTo>
                    <a:cubicBezTo>
                      <a:pt x="1494" y="483"/>
                      <a:pt x="1443" y="439"/>
                      <a:pt x="1398" y="413"/>
                    </a:cubicBezTo>
                    <a:lnTo>
                      <a:pt x="706" y="1"/>
                    </a:ln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40"/>
              <p:cNvSpPr/>
              <p:nvPr/>
            </p:nvSpPr>
            <p:spPr>
              <a:xfrm>
                <a:off x="2046925" y="4025750"/>
                <a:ext cx="2100" cy="3775"/>
              </a:xfrm>
              <a:custGeom>
                <a:rect b="b" l="l" r="r" t="t"/>
                <a:pathLst>
                  <a:path extrusionOk="0" h="151" w="84">
                    <a:moveTo>
                      <a:pt x="64" y="0"/>
                    </a:moveTo>
                    <a:cubicBezTo>
                      <a:pt x="58" y="13"/>
                      <a:pt x="51" y="19"/>
                      <a:pt x="45" y="32"/>
                    </a:cubicBezTo>
                    <a:lnTo>
                      <a:pt x="32" y="57"/>
                    </a:lnTo>
                    <a:cubicBezTo>
                      <a:pt x="20" y="76"/>
                      <a:pt x="13" y="102"/>
                      <a:pt x="7" y="121"/>
                    </a:cubicBezTo>
                    <a:cubicBezTo>
                      <a:pt x="1" y="127"/>
                      <a:pt x="7" y="140"/>
                      <a:pt x="13" y="146"/>
                    </a:cubicBezTo>
                    <a:cubicBezTo>
                      <a:pt x="19" y="149"/>
                      <a:pt x="24" y="150"/>
                      <a:pt x="29" y="150"/>
                    </a:cubicBezTo>
                    <a:cubicBezTo>
                      <a:pt x="35" y="150"/>
                      <a:pt x="41" y="147"/>
                      <a:pt x="45" y="140"/>
                    </a:cubicBezTo>
                    <a:cubicBezTo>
                      <a:pt x="51" y="121"/>
                      <a:pt x="64" y="95"/>
                      <a:pt x="71" y="76"/>
                    </a:cubicBezTo>
                    <a:cubicBezTo>
                      <a:pt x="77" y="51"/>
                      <a:pt x="77" y="57"/>
                      <a:pt x="77" y="45"/>
                    </a:cubicBezTo>
                    <a:cubicBezTo>
                      <a:pt x="77" y="38"/>
                      <a:pt x="83" y="32"/>
                      <a:pt x="83" y="32"/>
                    </a:cubicBezTo>
                    <a:lnTo>
                      <a:pt x="83" y="13"/>
                    </a:lnTo>
                    <a:cubicBezTo>
                      <a:pt x="83" y="6"/>
                      <a:pt x="83" y="6"/>
                      <a:pt x="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40"/>
              <p:cNvSpPr/>
              <p:nvPr/>
            </p:nvSpPr>
            <p:spPr>
              <a:xfrm>
                <a:off x="2050275" y="4033375"/>
                <a:ext cx="2725" cy="3900"/>
              </a:xfrm>
              <a:custGeom>
                <a:rect b="b" l="l" r="r" t="t"/>
                <a:pathLst>
                  <a:path extrusionOk="0" h="156" w="109">
                    <a:moveTo>
                      <a:pt x="89" y="0"/>
                    </a:moveTo>
                    <a:lnTo>
                      <a:pt x="76" y="13"/>
                    </a:lnTo>
                    <a:cubicBezTo>
                      <a:pt x="70" y="13"/>
                      <a:pt x="64" y="19"/>
                      <a:pt x="64" y="26"/>
                    </a:cubicBezTo>
                    <a:cubicBezTo>
                      <a:pt x="57" y="32"/>
                      <a:pt x="51" y="38"/>
                      <a:pt x="45" y="51"/>
                    </a:cubicBezTo>
                    <a:cubicBezTo>
                      <a:pt x="38" y="57"/>
                      <a:pt x="32" y="70"/>
                      <a:pt x="26" y="83"/>
                    </a:cubicBezTo>
                    <a:lnTo>
                      <a:pt x="6" y="108"/>
                    </a:lnTo>
                    <a:cubicBezTo>
                      <a:pt x="0" y="121"/>
                      <a:pt x="6" y="140"/>
                      <a:pt x="19" y="153"/>
                    </a:cubicBezTo>
                    <a:cubicBezTo>
                      <a:pt x="24" y="154"/>
                      <a:pt x="29" y="155"/>
                      <a:pt x="33" y="155"/>
                    </a:cubicBezTo>
                    <a:cubicBezTo>
                      <a:pt x="47" y="155"/>
                      <a:pt x="59" y="148"/>
                      <a:pt x="64" y="134"/>
                    </a:cubicBezTo>
                    <a:lnTo>
                      <a:pt x="76" y="108"/>
                    </a:lnTo>
                    <a:cubicBezTo>
                      <a:pt x="83" y="102"/>
                      <a:pt x="89" y="89"/>
                      <a:pt x="95" y="76"/>
                    </a:cubicBezTo>
                    <a:cubicBezTo>
                      <a:pt x="95" y="70"/>
                      <a:pt x="102" y="57"/>
                      <a:pt x="102" y="51"/>
                    </a:cubicBezTo>
                    <a:cubicBezTo>
                      <a:pt x="108" y="45"/>
                      <a:pt x="108" y="38"/>
                      <a:pt x="108" y="32"/>
                    </a:cubicBezTo>
                    <a:lnTo>
                      <a:pt x="108" y="19"/>
                    </a:lnTo>
                    <a:cubicBezTo>
                      <a:pt x="108" y="13"/>
                      <a:pt x="108" y="7"/>
                      <a:pt x="102" y="7"/>
                    </a:cubicBezTo>
                    <a:cubicBezTo>
                      <a:pt x="95" y="0"/>
                      <a:pt x="89" y="0"/>
                      <a:pt x="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40"/>
              <p:cNvSpPr/>
              <p:nvPr/>
            </p:nvSpPr>
            <p:spPr>
              <a:xfrm>
                <a:off x="2091200" y="3950650"/>
                <a:ext cx="2875" cy="4800"/>
              </a:xfrm>
              <a:custGeom>
                <a:rect b="b" l="l" r="r" t="t"/>
                <a:pathLst>
                  <a:path extrusionOk="0" h="192" w="115">
                    <a:moveTo>
                      <a:pt x="103" y="0"/>
                    </a:moveTo>
                    <a:cubicBezTo>
                      <a:pt x="99" y="0"/>
                      <a:pt x="94" y="2"/>
                      <a:pt x="92" y="5"/>
                    </a:cubicBezTo>
                    <a:cubicBezTo>
                      <a:pt x="79" y="30"/>
                      <a:pt x="66" y="56"/>
                      <a:pt x="47" y="87"/>
                    </a:cubicBezTo>
                    <a:cubicBezTo>
                      <a:pt x="34" y="113"/>
                      <a:pt x="22" y="138"/>
                      <a:pt x="9" y="164"/>
                    </a:cubicBezTo>
                    <a:cubicBezTo>
                      <a:pt x="1" y="180"/>
                      <a:pt x="15" y="192"/>
                      <a:pt x="27" y="192"/>
                    </a:cubicBezTo>
                    <a:cubicBezTo>
                      <a:pt x="33" y="192"/>
                      <a:pt x="39" y="189"/>
                      <a:pt x="41" y="183"/>
                    </a:cubicBezTo>
                    <a:cubicBezTo>
                      <a:pt x="53" y="164"/>
                      <a:pt x="66" y="125"/>
                      <a:pt x="79" y="100"/>
                    </a:cubicBezTo>
                    <a:cubicBezTo>
                      <a:pt x="92" y="68"/>
                      <a:pt x="104" y="36"/>
                      <a:pt x="111" y="11"/>
                    </a:cubicBezTo>
                    <a:cubicBezTo>
                      <a:pt x="114" y="4"/>
                      <a:pt x="109" y="0"/>
                      <a:pt x="1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40"/>
              <p:cNvSpPr/>
              <p:nvPr/>
            </p:nvSpPr>
            <p:spPr>
              <a:xfrm>
                <a:off x="1907125" y="3869300"/>
                <a:ext cx="3675" cy="2750"/>
              </a:xfrm>
              <a:custGeom>
                <a:rect b="b" l="l" r="r" t="t"/>
                <a:pathLst>
                  <a:path extrusionOk="0" h="110" w="147">
                    <a:moveTo>
                      <a:pt x="131" y="0"/>
                    </a:moveTo>
                    <a:cubicBezTo>
                      <a:pt x="128" y="0"/>
                      <a:pt x="124" y="2"/>
                      <a:pt x="121" y="5"/>
                    </a:cubicBezTo>
                    <a:lnTo>
                      <a:pt x="108" y="5"/>
                    </a:lnTo>
                    <a:cubicBezTo>
                      <a:pt x="102" y="5"/>
                      <a:pt x="96" y="11"/>
                      <a:pt x="89" y="18"/>
                    </a:cubicBezTo>
                    <a:lnTo>
                      <a:pt x="77" y="18"/>
                    </a:lnTo>
                    <a:cubicBezTo>
                      <a:pt x="70" y="18"/>
                      <a:pt x="64" y="24"/>
                      <a:pt x="58" y="30"/>
                    </a:cubicBezTo>
                    <a:cubicBezTo>
                      <a:pt x="51" y="37"/>
                      <a:pt x="39" y="43"/>
                      <a:pt x="32" y="49"/>
                    </a:cubicBezTo>
                    <a:lnTo>
                      <a:pt x="19" y="62"/>
                    </a:lnTo>
                    <a:lnTo>
                      <a:pt x="7" y="81"/>
                    </a:lnTo>
                    <a:cubicBezTo>
                      <a:pt x="0" y="88"/>
                      <a:pt x="0" y="94"/>
                      <a:pt x="7" y="100"/>
                    </a:cubicBezTo>
                    <a:cubicBezTo>
                      <a:pt x="11" y="105"/>
                      <a:pt x="16" y="109"/>
                      <a:pt x="20" y="109"/>
                    </a:cubicBezTo>
                    <a:cubicBezTo>
                      <a:pt x="22" y="109"/>
                      <a:pt x="24" y="109"/>
                      <a:pt x="26" y="107"/>
                    </a:cubicBezTo>
                    <a:lnTo>
                      <a:pt x="45" y="107"/>
                    </a:lnTo>
                    <a:lnTo>
                      <a:pt x="64" y="94"/>
                    </a:lnTo>
                    <a:cubicBezTo>
                      <a:pt x="70" y="88"/>
                      <a:pt x="83" y="81"/>
                      <a:pt x="89" y="75"/>
                    </a:cubicBezTo>
                    <a:cubicBezTo>
                      <a:pt x="96" y="75"/>
                      <a:pt x="102" y="69"/>
                      <a:pt x="108" y="62"/>
                    </a:cubicBezTo>
                    <a:lnTo>
                      <a:pt x="115" y="62"/>
                    </a:lnTo>
                    <a:cubicBezTo>
                      <a:pt x="128" y="49"/>
                      <a:pt x="140" y="37"/>
                      <a:pt x="147" y="24"/>
                    </a:cubicBezTo>
                    <a:cubicBezTo>
                      <a:pt x="147" y="18"/>
                      <a:pt x="147" y="11"/>
                      <a:pt x="147" y="5"/>
                    </a:cubicBezTo>
                    <a:cubicBezTo>
                      <a:pt x="140" y="2"/>
                      <a:pt x="135" y="0"/>
                      <a:pt x="1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40"/>
              <p:cNvSpPr/>
              <p:nvPr/>
            </p:nvSpPr>
            <p:spPr>
              <a:xfrm>
                <a:off x="1993225" y="3899425"/>
                <a:ext cx="4275" cy="1775"/>
              </a:xfrm>
              <a:custGeom>
                <a:rect b="b" l="l" r="r" t="t"/>
                <a:pathLst>
                  <a:path extrusionOk="0" h="71" w="171">
                    <a:moveTo>
                      <a:pt x="157" y="0"/>
                    </a:moveTo>
                    <a:cubicBezTo>
                      <a:pt x="156" y="0"/>
                      <a:pt x="155" y="0"/>
                      <a:pt x="153" y="1"/>
                    </a:cubicBezTo>
                    <a:lnTo>
                      <a:pt x="83" y="7"/>
                    </a:lnTo>
                    <a:lnTo>
                      <a:pt x="52" y="20"/>
                    </a:lnTo>
                    <a:lnTo>
                      <a:pt x="20" y="26"/>
                    </a:lnTo>
                    <a:cubicBezTo>
                      <a:pt x="7" y="33"/>
                      <a:pt x="1" y="46"/>
                      <a:pt x="7" y="58"/>
                    </a:cubicBezTo>
                    <a:cubicBezTo>
                      <a:pt x="7" y="65"/>
                      <a:pt x="20" y="71"/>
                      <a:pt x="32" y="71"/>
                    </a:cubicBezTo>
                    <a:lnTo>
                      <a:pt x="64" y="58"/>
                    </a:lnTo>
                    <a:cubicBezTo>
                      <a:pt x="77" y="58"/>
                      <a:pt x="83" y="52"/>
                      <a:pt x="96" y="46"/>
                    </a:cubicBezTo>
                    <a:lnTo>
                      <a:pt x="153" y="20"/>
                    </a:lnTo>
                    <a:cubicBezTo>
                      <a:pt x="170" y="20"/>
                      <a:pt x="167" y="0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40"/>
              <p:cNvSpPr/>
              <p:nvPr/>
            </p:nvSpPr>
            <p:spPr>
              <a:xfrm>
                <a:off x="1719025" y="3725050"/>
                <a:ext cx="551900" cy="368600"/>
              </a:xfrm>
              <a:custGeom>
                <a:rect b="b" l="l" r="r" t="t"/>
                <a:pathLst>
                  <a:path extrusionOk="0" h="14744" w="22076">
                    <a:moveTo>
                      <a:pt x="20170" y="583"/>
                    </a:moveTo>
                    <a:cubicBezTo>
                      <a:pt x="20482" y="596"/>
                      <a:pt x="20787" y="634"/>
                      <a:pt x="21098" y="691"/>
                    </a:cubicBezTo>
                    <a:cubicBezTo>
                      <a:pt x="21244" y="717"/>
                      <a:pt x="21397" y="748"/>
                      <a:pt x="21549" y="780"/>
                    </a:cubicBezTo>
                    <a:cubicBezTo>
                      <a:pt x="21651" y="793"/>
                      <a:pt x="21759" y="825"/>
                      <a:pt x="21854" y="869"/>
                    </a:cubicBezTo>
                    <a:cubicBezTo>
                      <a:pt x="21772" y="875"/>
                      <a:pt x="21689" y="888"/>
                      <a:pt x="21607" y="894"/>
                    </a:cubicBezTo>
                    <a:lnTo>
                      <a:pt x="21600" y="894"/>
                    </a:lnTo>
                    <a:cubicBezTo>
                      <a:pt x="21480" y="907"/>
                      <a:pt x="21359" y="920"/>
                      <a:pt x="21238" y="933"/>
                    </a:cubicBezTo>
                    <a:cubicBezTo>
                      <a:pt x="21009" y="964"/>
                      <a:pt x="20781" y="1003"/>
                      <a:pt x="20552" y="1060"/>
                    </a:cubicBezTo>
                    <a:cubicBezTo>
                      <a:pt x="20342" y="1111"/>
                      <a:pt x="20139" y="1187"/>
                      <a:pt x="19948" y="1276"/>
                    </a:cubicBezTo>
                    <a:cubicBezTo>
                      <a:pt x="19853" y="1320"/>
                      <a:pt x="19757" y="1371"/>
                      <a:pt x="19668" y="1428"/>
                    </a:cubicBezTo>
                    <a:lnTo>
                      <a:pt x="19592" y="1479"/>
                    </a:lnTo>
                    <a:cubicBezTo>
                      <a:pt x="19618" y="1441"/>
                      <a:pt x="19649" y="1403"/>
                      <a:pt x="19687" y="1371"/>
                    </a:cubicBezTo>
                    <a:cubicBezTo>
                      <a:pt x="19764" y="1282"/>
                      <a:pt x="19853" y="1206"/>
                      <a:pt x="19935" y="1117"/>
                    </a:cubicBezTo>
                    <a:cubicBezTo>
                      <a:pt x="20069" y="977"/>
                      <a:pt x="20196" y="786"/>
                      <a:pt x="20170" y="583"/>
                    </a:cubicBezTo>
                    <a:close/>
                    <a:moveTo>
                      <a:pt x="21670" y="990"/>
                    </a:moveTo>
                    <a:cubicBezTo>
                      <a:pt x="21613" y="1009"/>
                      <a:pt x="21562" y="1028"/>
                      <a:pt x="21518" y="1053"/>
                    </a:cubicBezTo>
                    <a:cubicBezTo>
                      <a:pt x="21372" y="1123"/>
                      <a:pt x="21232" y="1206"/>
                      <a:pt x="21092" y="1282"/>
                    </a:cubicBezTo>
                    <a:cubicBezTo>
                      <a:pt x="20946" y="1365"/>
                      <a:pt x="20793" y="1435"/>
                      <a:pt x="20634" y="1492"/>
                    </a:cubicBezTo>
                    <a:cubicBezTo>
                      <a:pt x="20463" y="1543"/>
                      <a:pt x="20278" y="1574"/>
                      <a:pt x="20101" y="1587"/>
                    </a:cubicBezTo>
                    <a:cubicBezTo>
                      <a:pt x="19993" y="1594"/>
                      <a:pt x="19891" y="1594"/>
                      <a:pt x="19783" y="1594"/>
                    </a:cubicBezTo>
                    <a:cubicBezTo>
                      <a:pt x="19732" y="1594"/>
                      <a:pt x="19681" y="1591"/>
                      <a:pt x="19630" y="1591"/>
                    </a:cubicBezTo>
                    <a:cubicBezTo>
                      <a:pt x="19605" y="1591"/>
                      <a:pt x="19579" y="1591"/>
                      <a:pt x="19554" y="1594"/>
                    </a:cubicBezTo>
                    <a:cubicBezTo>
                      <a:pt x="19618" y="1562"/>
                      <a:pt x="19668" y="1511"/>
                      <a:pt x="19732" y="1485"/>
                    </a:cubicBezTo>
                    <a:cubicBezTo>
                      <a:pt x="19821" y="1435"/>
                      <a:pt x="19916" y="1384"/>
                      <a:pt x="20012" y="1346"/>
                    </a:cubicBezTo>
                    <a:cubicBezTo>
                      <a:pt x="20196" y="1263"/>
                      <a:pt x="20393" y="1193"/>
                      <a:pt x="20590" y="1149"/>
                    </a:cubicBezTo>
                    <a:cubicBezTo>
                      <a:pt x="20812" y="1091"/>
                      <a:pt x="21041" y="1047"/>
                      <a:pt x="21263" y="1022"/>
                    </a:cubicBezTo>
                    <a:cubicBezTo>
                      <a:pt x="21397" y="1009"/>
                      <a:pt x="21530" y="996"/>
                      <a:pt x="21670" y="990"/>
                    </a:cubicBezTo>
                    <a:close/>
                    <a:moveTo>
                      <a:pt x="8675" y="3710"/>
                    </a:moveTo>
                    <a:cubicBezTo>
                      <a:pt x="8732" y="3754"/>
                      <a:pt x="8802" y="3786"/>
                      <a:pt x="8878" y="3799"/>
                    </a:cubicBezTo>
                    <a:cubicBezTo>
                      <a:pt x="9094" y="3843"/>
                      <a:pt x="9310" y="3881"/>
                      <a:pt x="9533" y="3907"/>
                    </a:cubicBezTo>
                    <a:cubicBezTo>
                      <a:pt x="9463" y="3932"/>
                      <a:pt x="9405" y="3970"/>
                      <a:pt x="9348" y="4021"/>
                    </a:cubicBezTo>
                    <a:cubicBezTo>
                      <a:pt x="9329" y="4034"/>
                      <a:pt x="9342" y="4072"/>
                      <a:pt x="9361" y="4085"/>
                    </a:cubicBezTo>
                    <a:cubicBezTo>
                      <a:pt x="9558" y="4193"/>
                      <a:pt x="9774" y="4263"/>
                      <a:pt x="9996" y="4282"/>
                    </a:cubicBezTo>
                    <a:cubicBezTo>
                      <a:pt x="10225" y="4313"/>
                      <a:pt x="10460" y="4332"/>
                      <a:pt x="10695" y="4339"/>
                    </a:cubicBezTo>
                    <a:lnTo>
                      <a:pt x="10937" y="4339"/>
                    </a:lnTo>
                    <a:cubicBezTo>
                      <a:pt x="10905" y="4402"/>
                      <a:pt x="10924" y="4472"/>
                      <a:pt x="10975" y="4510"/>
                    </a:cubicBezTo>
                    <a:cubicBezTo>
                      <a:pt x="11051" y="4555"/>
                      <a:pt x="11134" y="4593"/>
                      <a:pt x="11223" y="4612"/>
                    </a:cubicBezTo>
                    <a:cubicBezTo>
                      <a:pt x="11325" y="4644"/>
                      <a:pt x="11426" y="4669"/>
                      <a:pt x="11534" y="4688"/>
                    </a:cubicBezTo>
                    <a:cubicBezTo>
                      <a:pt x="11782" y="4746"/>
                      <a:pt x="12036" y="4771"/>
                      <a:pt x="12297" y="4777"/>
                    </a:cubicBezTo>
                    <a:cubicBezTo>
                      <a:pt x="12189" y="4809"/>
                      <a:pt x="12074" y="4847"/>
                      <a:pt x="12081" y="4968"/>
                    </a:cubicBezTo>
                    <a:cubicBezTo>
                      <a:pt x="12081" y="5051"/>
                      <a:pt x="12157" y="5082"/>
                      <a:pt x="12221" y="5101"/>
                    </a:cubicBezTo>
                    <a:cubicBezTo>
                      <a:pt x="12310" y="5133"/>
                      <a:pt x="12405" y="5159"/>
                      <a:pt x="12500" y="5178"/>
                    </a:cubicBezTo>
                    <a:lnTo>
                      <a:pt x="12627" y="5197"/>
                    </a:lnTo>
                    <a:cubicBezTo>
                      <a:pt x="12545" y="5222"/>
                      <a:pt x="12468" y="5241"/>
                      <a:pt x="12386" y="5267"/>
                    </a:cubicBezTo>
                    <a:cubicBezTo>
                      <a:pt x="12303" y="5292"/>
                      <a:pt x="12151" y="5305"/>
                      <a:pt x="12144" y="5419"/>
                    </a:cubicBezTo>
                    <a:cubicBezTo>
                      <a:pt x="12144" y="5508"/>
                      <a:pt x="12252" y="5546"/>
                      <a:pt x="12322" y="5559"/>
                    </a:cubicBezTo>
                    <a:cubicBezTo>
                      <a:pt x="12430" y="5591"/>
                      <a:pt x="12545" y="5610"/>
                      <a:pt x="12659" y="5622"/>
                    </a:cubicBezTo>
                    <a:lnTo>
                      <a:pt x="12551" y="5642"/>
                    </a:lnTo>
                    <a:cubicBezTo>
                      <a:pt x="12443" y="5654"/>
                      <a:pt x="12329" y="5667"/>
                      <a:pt x="12221" y="5667"/>
                    </a:cubicBezTo>
                    <a:cubicBezTo>
                      <a:pt x="12162" y="5670"/>
                      <a:pt x="12102" y="5672"/>
                      <a:pt x="12043" y="5672"/>
                    </a:cubicBezTo>
                    <a:cubicBezTo>
                      <a:pt x="11874" y="5672"/>
                      <a:pt x="11706" y="5659"/>
                      <a:pt x="11541" y="5635"/>
                    </a:cubicBezTo>
                    <a:cubicBezTo>
                      <a:pt x="11433" y="5616"/>
                      <a:pt x="11318" y="5597"/>
                      <a:pt x="11217" y="5572"/>
                    </a:cubicBezTo>
                    <a:cubicBezTo>
                      <a:pt x="11102" y="5553"/>
                      <a:pt x="11000" y="5521"/>
                      <a:pt x="10899" y="5483"/>
                    </a:cubicBezTo>
                    <a:cubicBezTo>
                      <a:pt x="10867" y="5470"/>
                      <a:pt x="10867" y="5464"/>
                      <a:pt x="10892" y="5438"/>
                    </a:cubicBezTo>
                    <a:cubicBezTo>
                      <a:pt x="10912" y="5413"/>
                      <a:pt x="10931" y="5400"/>
                      <a:pt x="10956" y="5381"/>
                    </a:cubicBezTo>
                    <a:cubicBezTo>
                      <a:pt x="11039" y="5317"/>
                      <a:pt x="11134" y="5273"/>
                      <a:pt x="11229" y="5235"/>
                    </a:cubicBezTo>
                    <a:cubicBezTo>
                      <a:pt x="11267" y="5222"/>
                      <a:pt x="11299" y="5209"/>
                      <a:pt x="11337" y="5197"/>
                    </a:cubicBezTo>
                    <a:cubicBezTo>
                      <a:pt x="11464" y="5197"/>
                      <a:pt x="11591" y="5184"/>
                      <a:pt x="11719" y="5152"/>
                    </a:cubicBezTo>
                    <a:cubicBezTo>
                      <a:pt x="11769" y="5140"/>
                      <a:pt x="11750" y="5076"/>
                      <a:pt x="11706" y="5076"/>
                    </a:cubicBezTo>
                    <a:cubicBezTo>
                      <a:pt x="11660" y="5073"/>
                      <a:pt x="11614" y="5072"/>
                      <a:pt x="11568" y="5072"/>
                    </a:cubicBezTo>
                    <a:cubicBezTo>
                      <a:pt x="11429" y="5072"/>
                      <a:pt x="11290" y="5082"/>
                      <a:pt x="11147" y="5082"/>
                    </a:cubicBezTo>
                    <a:cubicBezTo>
                      <a:pt x="10962" y="5076"/>
                      <a:pt x="10778" y="5063"/>
                      <a:pt x="10594" y="5044"/>
                    </a:cubicBezTo>
                    <a:cubicBezTo>
                      <a:pt x="10270" y="5000"/>
                      <a:pt x="9946" y="4936"/>
                      <a:pt x="9634" y="4841"/>
                    </a:cubicBezTo>
                    <a:cubicBezTo>
                      <a:pt x="9736" y="4828"/>
                      <a:pt x="9838" y="4809"/>
                      <a:pt x="9939" y="4784"/>
                    </a:cubicBezTo>
                    <a:lnTo>
                      <a:pt x="9946" y="4784"/>
                    </a:lnTo>
                    <a:cubicBezTo>
                      <a:pt x="9958" y="4784"/>
                      <a:pt x="9971" y="4777"/>
                      <a:pt x="9977" y="4765"/>
                    </a:cubicBezTo>
                    <a:lnTo>
                      <a:pt x="9977" y="4758"/>
                    </a:lnTo>
                    <a:lnTo>
                      <a:pt x="9977" y="4746"/>
                    </a:lnTo>
                    <a:cubicBezTo>
                      <a:pt x="9977" y="4733"/>
                      <a:pt x="9971" y="4726"/>
                      <a:pt x="9958" y="4720"/>
                    </a:cubicBezTo>
                    <a:cubicBezTo>
                      <a:pt x="9909" y="4706"/>
                      <a:pt x="9858" y="4700"/>
                      <a:pt x="9808" y="4700"/>
                    </a:cubicBezTo>
                    <a:cubicBezTo>
                      <a:pt x="9742" y="4700"/>
                      <a:pt x="9676" y="4711"/>
                      <a:pt x="9615" y="4733"/>
                    </a:cubicBezTo>
                    <a:cubicBezTo>
                      <a:pt x="9513" y="4742"/>
                      <a:pt x="9414" y="4748"/>
                      <a:pt x="9313" y="4748"/>
                    </a:cubicBezTo>
                    <a:cubicBezTo>
                      <a:pt x="9277" y="4748"/>
                      <a:pt x="9240" y="4747"/>
                      <a:pt x="9202" y="4746"/>
                    </a:cubicBezTo>
                    <a:cubicBezTo>
                      <a:pt x="8948" y="4733"/>
                      <a:pt x="8694" y="4701"/>
                      <a:pt x="8452" y="4650"/>
                    </a:cubicBezTo>
                    <a:cubicBezTo>
                      <a:pt x="8204" y="4599"/>
                      <a:pt x="7963" y="4523"/>
                      <a:pt x="7734" y="4428"/>
                    </a:cubicBezTo>
                    <a:cubicBezTo>
                      <a:pt x="7683" y="4409"/>
                      <a:pt x="7632" y="4383"/>
                      <a:pt x="7582" y="4358"/>
                    </a:cubicBezTo>
                    <a:cubicBezTo>
                      <a:pt x="7550" y="4345"/>
                      <a:pt x="7518" y="4332"/>
                      <a:pt x="7531" y="4294"/>
                    </a:cubicBezTo>
                    <a:cubicBezTo>
                      <a:pt x="7537" y="4263"/>
                      <a:pt x="7588" y="4243"/>
                      <a:pt x="7607" y="4231"/>
                    </a:cubicBezTo>
                    <a:cubicBezTo>
                      <a:pt x="7715" y="4167"/>
                      <a:pt x="7823" y="4104"/>
                      <a:pt x="7925" y="4046"/>
                    </a:cubicBezTo>
                    <a:cubicBezTo>
                      <a:pt x="8052" y="3983"/>
                      <a:pt x="8179" y="3919"/>
                      <a:pt x="8306" y="3869"/>
                    </a:cubicBezTo>
                    <a:cubicBezTo>
                      <a:pt x="8440" y="3811"/>
                      <a:pt x="8554" y="3767"/>
                      <a:pt x="8675" y="3710"/>
                    </a:cubicBezTo>
                    <a:close/>
                    <a:moveTo>
                      <a:pt x="5510" y="4720"/>
                    </a:moveTo>
                    <a:cubicBezTo>
                      <a:pt x="5523" y="4726"/>
                      <a:pt x="5529" y="4739"/>
                      <a:pt x="5542" y="4752"/>
                    </a:cubicBezTo>
                    <a:cubicBezTo>
                      <a:pt x="5605" y="4796"/>
                      <a:pt x="5669" y="4828"/>
                      <a:pt x="5745" y="4847"/>
                    </a:cubicBezTo>
                    <a:cubicBezTo>
                      <a:pt x="5834" y="4879"/>
                      <a:pt x="5917" y="4904"/>
                      <a:pt x="6006" y="4930"/>
                    </a:cubicBezTo>
                    <a:cubicBezTo>
                      <a:pt x="6107" y="4955"/>
                      <a:pt x="6209" y="4981"/>
                      <a:pt x="6317" y="5006"/>
                    </a:cubicBezTo>
                    <a:cubicBezTo>
                      <a:pt x="6234" y="5019"/>
                      <a:pt x="6158" y="5038"/>
                      <a:pt x="6082" y="5063"/>
                    </a:cubicBezTo>
                    <a:cubicBezTo>
                      <a:pt x="6063" y="5070"/>
                      <a:pt x="6069" y="5095"/>
                      <a:pt x="6088" y="5095"/>
                    </a:cubicBezTo>
                    <a:cubicBezTo>
                      <a:pt x="6177" y="5089"/>
                      <a:pt x="6260" y="5082"/>
                      <a:pt x="6342" y="5076"/>
                    </a:cubicBezTo>
                    <a:cubicBezTo>
                      <a:pt x="6387" y="5076"/>
                      <a:pt x="6431" y="5070"/>
                      <a:pt x="6470" y="5070"/>
                    </a:cubicBezTo>
                    <a:cubicBezTo>
                      <a:pt x="6501" y="5070"/>
                      <a:pt x="6527" y="5063"/>
                      <a:pt x="6558" y="5057"/>
                    </a:cubicBezTo>
                    <a:lnTo>
                      <a:pt x="6730" y="5089"/>
                    </a:lnTo>
                    <a:lnTo>
                      <a:pt x="6647" y="5108"/>
                    </a:lnTo>
                    <a:cubicBezTo>
                      <a:pt x="6514" y="5133"/>
                      <a:pt x="6374" y="5152"/>
                      <a:pt x="6241" y="5178"/>
                    </a:cubicBezTo>
                    <a:cubicBezTo>
                      <a:pt x="5967" y="5222"/>
                      <a:pt x="5694" y="5267"/>
                      <a:pt x="5415" y="5292"/>
                    </a:cubicBezTo>
                    <a:cubicBezTo>
                      <a:pt x="5389" y="5298"/>
                      <a:pt x="5389" y="5337"/>
                      <a:pt x="5415" y="5343"/>
                    </a:cubicBezTo>
                    <a:cubicBezTo>
                      <a:pt x="5694" y="5324"/>
                      <a:pt x="5974" y="5305"/>
                      <a:pt x="6253" y="5260"/>
                    </a:cubicBezTo>
                    <a:cubicBezTo>
                      <a:pt x="6393" y="5248"/>
                      <a:pt x="6527" y="5222"/>
                      <a:pt x="6667" y="5203"/>
                    </a:cubicBezTo>
                    <a:cubicBezTo>
                      <a:pt x="6787" y="5178"/>
                      <a:pt x="6914" y="5165"/>
                      <a:pt x="7035" y="5127"/>
                    </a:cubicBezTo>
                    <a:lnTo>
                      <a:pt x="7099" y="5140"/>
                    </a:lnTo>
                    <a:cubicBezTo>
                      <a:pt x="6819" y="5184"/>
                      <a:pt x="6539" y="5241"/>
                      <a:pt x="6260" y="5298"/>
                    </a:cubicBezTo>
                    <a:cubicBezTo>
                      <a:pt x="5866" y="5368"/>
                      <a:pt x="5478" y="5445"/>
                      <a:pt x="5091" y="5521"/>
                    </a:cubicBezTo>
                    <a:cubicBezTo>
                      <a:pt x="4309" y="5680"/>
                      <a:pt x="3527" y="5839"/>
                      <a:pt x="2746" y="6010"/>
                    </a:cubicBezTo>
                    <a:lnTo>
                      <a:pt x="2688" y="6023"/>
                    </a:lnTo>
                    <a:cubicBezTo>
                      <a:pt x="2682" y="6016"/>
                      <a:pt x="2669" y="6016"/>
                      <a:pt x="2663" y="6016"/>
                    </a:cubicBezTo>
                    <a:cubicBezTo>
                      <a:pt x="2396" y="6048"/>
                      <a:pt x="2129" y="6112"/>
                      <a:pt x="1856" y="6144"/>
                    </a:cubicBezTo>
                    <a:cubicBezTo>
                      <a:pt x="1522" y="6188"/>
                      <a:pt x="1183" y="6209"/>
                      <a:pt x="843" y="6209"/>
                    </a:cubicBezTo>
                    <a:cubicBezTo>
                      <a:pt x="647" y="6209"/>
                      <a:pt x="450" y="6202"/>
                      <a:pt x="255" y="6188"/>
                    </a:cubicBezTo>
                    <a:cubicBezTo>
                      <a:pt x="210" y="6188"/>
                      <a:pt x="108" y="6188"/>
                      <a:pt x="159" y="6118"/>
                    </a:cubicBezTo>
                    <a:cubicBezTo>
                      <a:pt x="197" y="6067"/>
                      <a:pt x="255" y="6029"/>
                      <a:pt x="312" y="6004"/>
                    </a:cubicBezTo>
                    <a:cubicBezTo>
                      <a:pt x="413" y="5940"/>
                      <a:pt x="521" y="5883"/>
                      <a:pt x="636" y="5845"/>
                    </a:cubicBezTo>
                    <a:cubicBezTo>
                      <a:pt x="865" y="5756"/>
                      <a:pt x="1106" y="5686"/>
                      <a:pt x="1348" y="5629"/>
                    </a:cubicBezTo>
                    <a:cubicBezTo>
                      <a:pt x="1614" y="5559"/>
                      <a:pt x="1881" y="5489"/>
                      <a:pt x="2148" y="5425"/>
                    </a:cubicBezTo>
                    <a:cubicBezTo>
                      <a:pt x="2682" y="5292"/>
                      <a:pt x="3216" y="5171"/>
                      <a:pt x="3756" y="5057"/>
                    </a:cubicBezTo>
                    <a:cubicBezTo>
                      <a:pt x="4341" y="4936"/>
                      <a:pt x="4925" y="4828"/>
                      <a:pt x="5510" y="4720"/>
                    </a:cubicBezTo>
                    <a:close/>
                    <a:moveTo>
                      <a:pt x="7505" y="4199"/>
                    </a:moveTo>
                    <a:cubicBezTo>
                      <a:pt x="7442" y="4250"/>
                      <a:pt x="7410" y="4326"/>
                      <a:pt x="7474" y="4396"/>
                    </a:cubicBezTo>
                    <a:cubicBezTo>
                      <a:pt x="7518" y="4434"/>
                      <a:pt x="7563" y="4460"/>
                      <a:pt x="7620" y="4479"/>
                    </a:cubicBezTo>
                    <a:cubicBezTo>
                      <a:pt x="7683" y="4510"/>
                      <a:pt x="7753" y="4536"/>
                      <a:pt x="7817" y="4568"/>
                    </a:cubicBezTo>
                    <a:cubicBezTo>
                      <a:pt x="7950" y="4612"/>
                      <a:pt x="8077" y="4657"/>
                      <a:pt x="8217" y="4695"/>
                    </a:cubicBezTo>
                    <a:cubicBezTo>
                      <a:pt x="8478" y="4771"/>
                      <a:pt x="8751" y="4815"/>
                      <a:pt x="9024" y="4834"/>
                    </a:cubicBezTo>
                    <a:cubicBezTo>
                      <a:pt x="9126" y="4844"/>
                      <a:pt x="9232" y="4850"/>
                      <a:pt x="9339" y="4850"/>
                    </a:cubicBezTo>
                    <a:cubicBezTo>
                      <a:pt x="9378" y="4850"/>
                      <a:pt x="9417" y="4849"/>
                      <a:pt x="9456" y="4847"/>
                    </a:cubicBezTo>
                    <a:cubicBezTo>
                      <a:pt x="9456" y="4866"/>
                      <a:pt x="9463" y="4885"/>
                      <a:pt x="9482" y="4892"/>
                    </a:cubicBezTo>
                    <a:cubicBezTo>
                      <a:pt x="9838" y="5025"/>
                      <a:pt x="10212" y="5114"/>
                      <a:pt x="10587" y="5159"/>
                    </a:cubicBezTo>
                    <a:cubicBezTo>
                      <a:pt x="10759" y="5184"/>
                      <a:pt x="10931" y="5190"/>
                      <a:pt x="11096" y="5197"/>
                    </a:cubicBezTo>
                    <a:cubicBezTo>
                      <a:pt x="11020" y="5235"/>
                      <a:pt x="10943" y="5279"/>
                      <a:pt x="10873" y="5330"/>
                    </a:cubicBezTo>
                    <a:cubicBezTo>
                      <a:pt x="10816" y="5375"/>
                      <a:pt x="10740" y="5438"/>
                      <a:pt x="10778" y="5521"/>
                    </a:cubicBezTo>
                    <a:cubicBezTo>
                      <a:pt x="10816" y="5597"/>
                      <a:pt x="10918" y="5603"/>
                      <a:pt x="10988" y="5629"/>
                    </a:cubicBezTo>
                    <a:cubicBezTo>
                      <a:pt x="11354" y="5737"/>
                      <a:pt x="11737" y="5788"/>
                      <a:pt x="12127" y="5788"/>
                    </a:cubicBezTo>
                    <a:cubicBezTo>
                      <a:pt x="12149" y="5788"/>
                      <a:pt x="12172" y="5788"/>
                      <a:pt x="12195" y="5788"/>
                    </a:cubicBezTo>
                    <a:lnTo>
                      <a:pt x="12195" y="5788"/>
                    </a:lnTo>
                    <a:cubicBezTo>
                      <a:pt x="12113" y="5800"/>
                      <a:pt x="12036" y="5832"/>
                      <a:pt x="11973" y="5889"/>
                    </a:cubicBezTo>
                    <a:cubicBezTo>
                      <a:pt x="11960" y="5908"/>
                      <a:pt x="11966" y="5934"/>
                      <a:pt x="11985" y="5947"/>
                    </a:cubicBezTo>
                    <a:cubicBezTo>
                      <a:pt x="12358" y="6156"/>
                      <a:pt x="12782" y="6267"/>
                      <a:pt x="13208" y="6267"/>
                    </a:cubicBezTo>
                    <a:cubicBezTo>
                      <a:pt x="13298" y="6267"/>
                      <a:pt x="13389" y="6262"/>
                      <a:pt x="13479" y="6252"/>
                    </a:cubicBezTo>
                    <a:lnTo>
                      <a:pt x="13479" y="6252"/>
                    </a:lnTo>
                    <a:cubicBezTo>
                      <a:pt x="13320" y="6290"/>
                      <a:pt x="13161" y="6322"/>
                      <a:pt x="13002" y="6360"/>
                    </a:cubicBezTo>
                    <a:cubicBezTo>
                      <a:pt x="12970" y="6366"/>
                      <a:pt x="12970" y="6417"/>
                      <a:pt x="13002" y="6430"/>
                    </a:cubicBezTo>
                    <a:cubicBezTo>
                      <a:pt x="13286" y="6580"/>
                      <a:pt x="13601" y="6657"/>
                      <a:pt x="13919" y="6657"/>
                    </a:cubicBezTo>
                    <a:cubicBezTo>
                      <a:pt x="14056" y="6657"/>
                      <a:pt x="14194" y="6643"/>
                      <a:pt x="14330" y="6614"/>
                    </a:cubicBezTo>
                    <a:lnTo>
                      <a:pt x="14330" y="6614"/>
                    </a:lnTo>
                    <a:cubicBezTo>
                      <a:pt x="14241" y="6665"/>
                      <a:pt x="14159" y="6722"/>
                      <a:pt x="14070" y="6773"/>
                    </a:cubicBezTo>
                    <a:cubicBezTo>
                      <a:pt x="14044" y="6785"/>
                      <a:pt x="14044" y="6824"/>
                      <a:pt x="14070" y="6836"/>
                    </a:cubicBezTo>
                    <a:cubicBezTo>
                      <a:pt x="14229" y="6906"/>
                      <a:pt x="14400" y="6944"/>
                      <a:pt x="14572" y="6951"/>
                    </a:cubicBezTo>
                    <a:cubicBezTo>
                      <a:pt x="14397" y="6966"/>
                      <a:pt x="14221" y="6974"/>
                      <a:pt x="14046" y="6974"/>
                    </a:cubicBezTo>
                    <a:cubicBezTo>
                      <a:pt x="13711" y="6974"/>
                      <a:pt x="13376" y="6945"/>
                      <a:pt x="13047" y="6887"/>
                    </a:cubicBezTo>
                    <a:cubicBezTo>
                      <a:pt x="12799" y="6836"/>
                      <a:pt x="12557" y="6779"/>
                      <a:pt x="12316" y="6703"/>
                    </a:cubicBezTo>
                    <a:cubicBezTo>
                      <a:pt x="12373" y="6684"/>
                      <a:pt x="12430" y="6665"/>
                      <a:pt x="12481" y="6639"/>
                    </a:cubicBezTo>
                    <a:cubicBezTo>
                      <a:pt x="12634" y="6639"/>
                      <a:pt x="12780" y="6614"/>
                      <a:pt x="12926" y="6576"/>
                    </a:cubicBezTo>
                    <a:cubicBezTo>
                      <a:pt x="12956" y="6564"/>
                      <a:pt x="12952" y="6518"/>
                      <a:pt x="12920" y="6518"/>
                    </a:cubicBezTo>
                    <a:cubicBezTo>
                      <a:pt x="12918" y="6518"/>
                      <a:pt x="12916" y="6518"/>
                      <a:pt x="12913" y="6519"/>
                    </a:cubicBezTo>
                    <a:cubicBezTo>
                      <a:pt x="12720" y="6519"/>
                      <a:pt x="12535" y="6535"/>
                      <a:pt x="12348" y="6535"/>
                    </a:cubicBezTo>
                    <a:cubicBezTo>
                      <a:pt x="12302" y="6535"/>
                      <a:pt x="12255" y="6534"/>
                      <a:pt x="12208" y="6531"/>
                    </a:cubicBezTo>
                    <a:cubicBezTo>
                      <a:pt x="11973" y="6525"/>
                      <a:pt x="11738" y="6493"/>
                      <a:pt x="11509" y="6449"/>
                    </a:cubicBezTo>
                    <a:cubicBezTo>
                      <a:pt x="11045" y="6353"/>
                      <a:pt x="10587" y="6220"/>
                      <a:pt x="10143" y="6055"/>
                    </a:cubicBezTo>
                    <a:lnTo>
                      <a:pt x="9958" y="5991"/>
                    </a:lnTo>
                    <a:cubicBezTo>
                      <a:pt x="9933" y="5985"/>
                      <a:pt x="9774" y="5947"/>
                      <a:pt x="9787" y="5915"/>
                    </a:cubicBezTo>
                    <a:cubicBezTo>
                      <a:pt x="9793" y="5896"/>
                      <a:pt x="9857" y="5889"/>
                      <a:pt x="9876" y="5883"/>
                    </a:cubicBezTo>
                    <a:lnTo>
                      <a:pt x="9971" y="5858"/>
                    </a:lnTo>
                    <a:lnTo>
                      <a:pt x="10041" y="5832"/>
                    </a:lnTo>
                    <a:cubicBezTo>
                      <a:pt x="10130" y="5845"/>
                      <a:pt x="10212" y="5851"/>
                      <a:pt x="10295" y="5851"/>
                    </a:cubicBezTo>
                    <a:cubicBezTo>
                      <a:pt x="10352" y="5857"/>
                      <a:pt x="10408" y="5860"/>
                      <a:pt x="10463" y="5860"/>
                    </a:cubicBezTo>
                    <a:cubicBezTo>
                      <a:pt x="10531" y="5860"/>
                      <a:pt x="10597" y="5855"/>
                      <a:pt x="10664" y="5845"/>
                    </a:cubicBezTo>
                    <a:cubicBezTo>
                      <a:pt x="10702" y="5845"/>
                      <a:pt x="10715" y="5788"/>
                      <a:pt x="10670" y="5781"/>
                    </a:cubicBezTo>
                    <a:cubicBezTo>
                      <a:pt x="10467" y="5750"/>
                      <a:pt x="10257" y="5737"/>
                      <a:pt x="10054" y="5731"/>
                    </a:cubicBezTo>
                    <a:cubicBezTo>
                      <a:pt x="9844" y="5711"/>
                      <a:pt x="9641" y="5692"/>
                      <a:pt x="9437" y="5661"/>
                    </a:cubicBezTo>
                    <a:cubicBezTo>
                      <a:pt x="9024" y="5603"/>
                      <a:pt x="8617" y="5514"/>
                      <a:pt x="8217" y="5406"/>
                    </a:cubicBezTo>
                    <a:cubicBezTo>
                      <a:pt x="8026" y="5356"/>
                      <a:pt x="7836" y="5298"/>
                      <a:pt x="7645" y="5235"/>
                    </a:cubicBezTo>
                    <a:cubicBezTo>
                      <a:pt x="7702" y="5209"/>
                      <a:pt x="7766" y="5197"/>
                      <a:pt x="7836" y="5190"/>
                    </a:cubicBezTo>
                    <a:cubicBezTo>
                      <a:pt x="7922" y="5194"/>
                      <a:pt x="8007" y="5195"/>
                      <a:pt x="8093" y="5195"/>
                    </a:cubicBezTo>
                    <a:cubicBezTo>
                      <a:pt x="8179" y="5195"/>
                      <a:pt x="8265" y="5194"/>
                      <a:pt x="8351" y="5190"/>
                    </a:cubicBezTo>
                    <a:cubicBezTo>
                      <a:pt x="8389" y="5190"/>
                      <a:pt x="8382" y="5133"/>
                      <a:pt x="8351" y="5133"/>
                    </a:cubicBezTo>
                    <a:cubicBezTo>
                      <a:pt x="7677" y="5082"/>
                      <a:pt x="6997" y="5051"/>
                      <a:pt x="6342" y="4898"/>
                    </a:cubicBezTo>
                    <a:cubicBezTo>
                      <a:pt x="6177" y="4866"/>
                      <a:pt x="6012" y="4822"/>
                      <a:pt x="5853" y="4771"/>
                    </a:cubicBezTo>
                    <a:cubicBezTo>
                      <a:pt x="5777" y="4752"/>
                      <a:pt x="5707" y="4726"/>
                      <a:pt x="5637" y="4695"/>
                    </a:cubicBezTo>
                    <a:lnTo>
                      <a:pt x="5624" y="4682"/>
                    </a:lnTo>
                    <a:cubicBezTo>
                      <a:pt x="5637" y="4657"/>
                      <a:pt x="5624" y="4625"/>
                      <a:pt x="5593" y="4625"/>
                    </a:cubicBezTo>
                    <a:lnTo>
                      <a:pt x="5573" y="4625"/>
                    </a:lnTo>
                    <a:cubicBezTo>
                      <a:pt x="5535" y="4593"/>
                      <a:pt x="5535" y="4536"/>
                      <a:pt x="5561" y="4491"/>
                    </a:cubicBezTo>
                    <a:cubicBezTo>
                      <a:pt x="5612" y="4453"/>
                      <a:pt x="5675" y="4428"/>
                      <a:pt x="5739" y="4428"/>
                    </a:cubicBezTo>
                    <a:cubicBezTo>
                      <a:pt x="5821" y="4415"/>
                      <a:pt x="5904" y="4402"/>
                      <a:pt x="5993" y="4396"/>
                    </a:cubicBezTo>
                    <a:lnTo>
                      <a:pt x="6514" y="4332"/>
                    </a:lnTo>
                    <a:cubicBezTo>
                      <a:pt x="6844" y="4288"/>
                      <a:pt x="7175" y="4250"/>
                      <a:pt x="7505" y="4199"/>
                    </a:cubicBezTo>
                    <a:close/>
                    <a:moveTo>
                      <a:pt x="17393" y="7211"/>
                    </a:moveTo>
                    <a:lnTo>
                      <a:pt x="17349" y="7249"/>
                    </a:lnTo>
                    <a:cubicBezTo>
                      <a:pt x="17343" y="7243"/>
                      <a:pt x="17343" y="7237"/>
                      <a:pt x="17336" y="7230"/>
                    </a:cubicBezTo>
                    <a:cubicBezTo>
                      <a:pt x="17355" y="7224"/>
                      <a:pt x="17374" y="7218"/>
                      <a:pt x="17393" y="7211"/>
                    </a:cubicBezTo>
                    <a:close/>
                    <a:moveTo>
                      <a:pt x="10823" y="7675"/>
                    </a:moveTo>
                    <a:cubicBezTo>
                      <a:pt x="10823" y="7675"/>
                      <a:pt x="10823" y="7675"/>
                      <a:pt x="10823" y="7675"/>
                    </a:cubicBezTo>
                    <a:lnTo>
                      <a:pt x="10803" y="7675"/>
                    </a:lnTo>
                    <a:cubicBezTo>
                      <a:pt x="10810" y="7675"/>
                      <a:pt x="10816" y="7675"/>
                      <a:pt x="10823" y="7675"/>
                    </a:cubicBezTo>
                    <a:close/>
                    <a:moveTo>
                      <a:pt x="16427" y="7866"/>
                    </a:moveTo>
                    <a:lnTo>
                      <a:pt x="16421" y="7885"/>
                    </a:lnTo>
                    <a:cubicBezTo>
                      <a:pt x="16421" y="7891"/>
                      <a:pt x="16421" y="7898"/>
                      <a:pt x="16421" y="7904"/>
                    </a:cubicBezTo>
                    <a:lnTo>
                      <a:pt x="16408" y="7936"/>
                    </a:lnTo>
                    <a:cubicBezTo>
                      <a:pt x="16396" y="7917"/>
                      <a:pt x="16377" y="7898"/>
                      <a:pt x="16364" y="7885"/>
                    </a:cubicBezTo>
                    <a:lnTo>
                      <a:pt x="16358" y="7885"/>
                    </a:lnTo>
                    <a:lnTo>
                      <a:pt x="16427" y="7866"/>
                    </a:lnTo>
                    <a:close/>
                    <a:moveTo>
                      <a:pt x="18625" y="74"/>
                    </a:moveTo>
                    <a:cubicBezTo>
                      <a:pt x="18697" y="74"/>
                      <a:pt x="18768" y="81"/>
                      <a:pt x="18842" y="94"/>
                    </a:cubicBezTo>
                    <a:lnTo>
                      <a:pt x="18887" y="107"/>
                    </a:lnTo>
                    <a:lnTo>
                      <a:pt x="18900" y="107"/>
                    </a:lnTo>
                    <a:cubicBezTo>
                      <a:pt x="18957" y="119"/>
                      <a:pt x="19014" y="138"/>
                      <a:pt x="19071" y="164"/>
                    </a:cubicBezTo>
                    <a:cubicBezTo>
                      <a:pt x="19141" y="195"/>
                      <a:pt x="19211" y="227"/>
                      <a:pt x="19287" y="253"/>
                    </a:cubicBezTo>
                    <a:cubicBezTo>
                      <a:pt x="19300" y="253"/>
                      <a:pt x="19306" y="240"/>
                      <a:pt x="19300" y="227"/>
                    </a:cubicBezTo>
                    <a:cubicBezTo>
                      <a:pt x="19281" y="195"/>
                      <a:pt x="19249" y="170"/>
                      <a:pt x="19217" y="151"/>
                    </a:cubicBezTo>
                    <a:lnTo>
                      <a:pt x="19217" y="151"/>
                    </a:lnTo>
                    <a:cubicBezTo>
                      <a:pt x="19325" y="170"/>
                      <a:pt x="19433" y="202"/>
                      <a:pt x="19535" y="240"/>
                    </a:cubicBezTo>
                    <a:cubicBezTo>
                      <a:pt x="19732" y="316"/>
                      <a:pt x="19923" y="424"/>
                      <a:pt x="20088" y="558"/>
                    </a:cubicBezTo>
                    <a:cubicBezTo>
                      <a:pt x="20094" y="564"/>
                      <a:pt x="20107" y="564"/>
                      <a:pt x="20113" y="564"/>
                    </a:cubicBezTo>
                    <a:cubicBezTo>
                      <a:pt x="20107" y="793"/>
                      <a:pt x="19967" y="971"/>
                      <a:pt x="19802" y="1123"/>
                    </a:cubicBezTo>
                    <a:cubicBezTo>
                      <a:pt x="19726" y="1193"/>
                      <a:pt x="19643" y="1269"/>
                      <a:pt x="19573" y="1346"/>
                    </a:cubicBezTo>
                    <a:cubicBezTo>
                      <a:pt x="19510" y="1416"/>
                      <a:pt x="19421" y="1511"/>
                      <a:pt x="19408" y="1600"/>
                    </a:cubicBezTo>
                    <a:cubicBezTo>
                      <a:pt x="19403" y="1629"/>
                      <a:pt x="19424" y="1651"/>
                      <a:pt x="19446" y="1651"/>
                    </a:cubicBezTo>
                    <a:cubicBezTo>
                      <a:pt x="19452" y="1651"/>
                      <a:pt x="19459" y="1649"/>
                      <a:pt x="19465" y="1644"/>
                    </a:cubicBezTo>
                    <a:cubicBezTo>
                      <a:pt x="19554" y="1657"/>
                      <a:pt x="19637" y="1663"/>
                      <a:pt x="19719" y="1663"/>
                    </a:cubicBezTo>
                    <a:lnTo>
                      <a:pt x="19993" y="1663"/>
                    </a:lnTo>
                    <a:cubicBezTo>
                      <a:pt x="20107" y="1657"/>
                      <a:pt x="20221" y="1644"/>
                      <a:pt x="20329" y="1632"/>
                    </a:cubicBezTo>
                    <a:lnTo>
                      <a:pt x="20342" y="1644"/>
                    </a:lnTo>
                    <a:cubicBezTo>
                      <a:pt x="20158" y="2026"/>
                      <a:pt x="19993" y="2420"/>
                      <a:pt x="19821" y="2807"/>
                    </a:cubicBezTo>
                    <a:cubicBezTo>
                      <a:pt x="19732" y="2998"/>
                      <a:pt x="19649" y="3195"/>
                      <a:pt x="19567" y="3386"/>
                    </a:cubicBezTo>
                    <a:lnTo>
                      <a:pt x="19541" y="3436"/>
                    </a:lnTo>
                    <a:cubicBezTo>
                      <a:pt x="19541" y="3430"/>
                      <a:pt x="19548" y="3424"/>
                      <a:pt x="19548" y="3417"/>
                    </a:cubicBezTo>
                    <a:cubicBezTo>
                      <a:pt x="19551" y="3399"/>
                      <a:pt x="19538" y="3389"/>
                      <a:pt x="19525" y="3389"/>
                    </a:cubicBezTo>
                    <a:cubicBezTo>
                      <a:pt x="19515" y="3389"/>
                      <a:pt x="19506" y="3394"/>
                      <a:pt x="19503" y="3405"/>
                    </a:cubicBezTo>
                    <a:cubicBezTo>
                      <a:pt x="19490" y="3449"/>
                      <a:pt x="19478" y="3494"/>
                      <a:pt x="19465" y="3538"/>
                    </a:cubicBezTo>
                    <a:cubicBezTo>
                      <a:pt x="19465" y="3544"/>
                      <a:pt x="19459" y="3557"/>
                      <a:pt x="19452" y="3570"/>
                    </a:cubicBezTo>
                    <a:cubicBezTo>
                      <a:pt x="19452" y="3583"/>
                      <a:pt x="19452" y="3589"/>
                      <a:pt x="19452" y="3602"/>
                    </a:cubicBezTo>
                    <a:cubicBezTo>
                      <a:pt x="19452" y="3627"/>
                      <a:pt x="19440" y="3646"/>
                      <a:pt x="19440" y="3672"/>
                    </a:cubicBezTo>
                    <a:cubicBezTo>
                      <a:pt x="19440" y="3677"/>
                      <a:pt x="19444" y="3686"/>
                      <a:pt x="19452" y="3686"/>
                    </a:cubicBezTo>
                    <a:cubicBezTo>
                      <a:pt x="19454" y="3686"/>
                      <a:pt x="19456" y="3685"/>
                      <a:pt x="19459" y="3684"/>
                    </a:cubicBezTo>
                    <a:lnTo>
                      <a:pt x="19459" y="3684"/>
                    </a:lnTo>
                    <a:cubicBezTo>
                      <a:pt x="19440" y="3786"/>
                      <a:pt x="19421" y="3881"/>
                      <a:pt x="19402" y="3977"/>
                    </a:cubicBezTo>
                    <a:cubicBezTo>
                      <a:pt x="19382" y="4091"/>
                      <a:pt x="19363" y="4205"/>
                      <a:pt x="19338" y="4326"/>
                    </a:cubicBezTo>
                    <a:cubicBezTo>
                      <a:pt x="19325" y="4396"/>
                      <a:pt x="19313" y="4466"/>
                      <a:pt x="19300" y="4542"/>
                    </a:cubicBezTo>
                    <a:cubicBezTo>
                      <a:pt x="19300" y="4415"/>
                      <a:pt x="19287" y="4294"/>
                      <a:pt x="19255" y="4180"/>
                    </a:cubicBezTo>
                    <a:cubicBezTo>
                      <a:pt x="19253" y="4163"/>
                      <a:pt x="19240" y="4156"/>
                      <a:pt x="19227" y="4156"/>
                    </a:cubicBezTo>
                    <a:cubicBezTo>
                      <a:pt x="19210" y="4156"/>
                      <a:pt x="19192" y="4168"/>
                      <a:pt x="19192" y="4186"/>
                    </a:cubicBezTo>
                    <a:cubicBezTo>
                      <a:pt x="19192" y="4364"/>
                      <a:pt x="19198" y="4536"/>
                      <a:pt x="19185" y="4707"/>
                    </a:cubicBezTo>
                    <a:cubicBezTo>
                      <a:pt x="19173" y="4873"/>
                      <a:pt x="19141" y="5038"/>
                      <a:pt x="19090" y="5197"/>
                    </a:cubicBezTo>
                    <a:cubicBezTo>
                      <a:pt x="19014" y="5445"/>
                      <a:pt x="18900" y="5680"/>
                      <a:pt x="18760" y="5902"/>
                    </a:cubicBezTo>
                    <a:cubicBezTo>
                      <a:pt x="18753" y="5902"/>
                      <a:pt x="18753" y="5908"/>
                      <a:pt x="18747" y="5915"/>
                    </a:cubicBezTo>
                    <a:cubicBezTo>
                      <a:pt x="18741" y="5908"/>
                      <a:pt x="18733" y="5905"/>
                      <a:pt x="18725" y="5905"/>
                    </a:cubicBezTo>
                    <a:cubicBezTo>
                      <a:pt x="18717" y="5905"/>
                      <a:pt x="18709" y="5908"/>
                      <a:pt x="18703" y="5915"/>
                    </a:cubicBezTo>
                    <a:lnTo>
                      <a:pt x="18677" y="5940"/>
                    </a:lnTo>
                    <a:cubicBezTo>
                      <a:pt x="18690" y="5908"/>
                      <a:pt x="18696" y="5877"/>
                      <a:pt x="18709" y="5839"/>
                    </a:cubicBezTo>
                    <a:cubicBezTo>
                      <a:pt x="18734" y="5750"/>
                      <a:pt x="18753" y="5648"/>
                      <a:pt x="18772" y="5553"/>
                    </a:cubicBezTo>
                    <a:cubicBezTo>
                      <a:pt x="18791" y="5464"/>
                      <a:pt x="18791" y="5368"/>
                      <a:pt x="18779" y="5279"/>
                    </a:cubicBezTo>
                    <a:cubicBezTo>
                      <a:pt x="18776" y="5273"/>
                      <a:pt x="18769" y="5270"/>
                      <a:pt x="18763" y="5270"/>
                    </a:cubicBezTo>
                    <a:cubicBezTo>
                      <a:pt x="18757" y="5270"/>
                      <a:pt x="18750" y="5273"/>
                      <a:pt x="18747" y="5279"/>
                    </a:cubicBezTo>
                    <a:cubicBezTo>
                      <a:pt x="18722" y="5368"/>
                      <a:pt x="18709" y="5451"/>
                      <a:pt x="18703" y="5540"/>
                    </a:cubicBezTo>
                    <a:cubicBezTo>
                      <a:pt x="18690" y="5635"/>
                      <a:pt x="18671" y="5731"/>
                      <a:pt x="18645" y="5819"/>
                    </a:cubicBezTo>
                    <a:cubicBezTo>
                      <a:pt x="18639" y="5851"/>
                      <a:pt x="18626" y="5889"/>
                      <a:pt x="18620" y="5921"/>
                    </a:cubicBezTo>
                    <a:cubicBezTo>
                      <a:pt x="18626" y="5883"/>
                      <a:pt x="18626" y="5839"/>
                      <a:pt x="18633" y="5807"/>
                    </a:cubicBezTo>
                    <a:cubicBezTo>
                      <a:pt x="18645" y="5731"/>
                      <a:pt x="18639" y="5661"/>
                      <a:pt x="18614" y="5584"/>
                    </a:cubicBezTo>
                    <a:cubicBezTo>
                      <a:pt x="18610" y="5574"/>
                      <a:pt x="18594" y="5565"/>
                      <a:pt x="18579" y="5565"/>
                    </a:cubicBezTo>
                    <a:cubicBezTo>
                      <a:pt x="18567" y="5565"/>
                      <a:pt x="18556" y="5570"/>
                      <a:pt x="18550" y="5584"/>
                    </a:cubicBezTo>
                    <a:cubicBezTo>
                      <a:pt x="18537" y="5648"/>
                      <a:pt x="18531" y="5718"/>
                      <a:pt x="18525" y="5781"/>
                    </a:cubicBezTo>
                    <a:cubicBezTo>
                      <a:pt x="18506" y="5997"/>
                      <a:pt x="18442" y="6207"/>
                      <a:pt x="18347" y="6398"/>
                    </a:cubicBezTo>
                    <a:cubicBezTo>
                      <a:pt x="18334" y="6417"/>
                      <a:pt x="18328" y="6436"/>
                      <a:pt x="18315" y="6449"/>
                    </a:cubicBezTo>
                    <a:cubicBezTo>
                      <a:pt x="18321" y="6423"/>
                      <a:pt x="18328" y="6398"/>
                      <a:pt x="18321" y="6372"/>
                    </a:cubicBezTo>
                    <a:cubicBezTo>
                      <a:pt x="18321" y="6355"/>
                      <a:pt x="18310" y="6347"/>
                      <a:pt x="18297" y="6347"/>
                    </a:cubicBezTo>
                    <a:cubicBezTo>
                      <a:pt x="18290" y="6347"/>
                      <a:pt x="18283" y="6349"/>
                      <a:pt x="18277" y="6353"/>
                    </a:cubicBezTo>
                    <a:cubicBezTo>
                      <a:pt x="18232" y="6430"/>
                      <a:pt x="18188" y="6512"/>
                      <a:pt x="18150" y="6595"/>
                    </a:cubicBezTo>
                    <a:cubicBezTo>
                      <a:pt x="18099" y="6671"/>
                      <a:pt x="18048" y="6741"/>
                      <a:pt x="17984" y="6804"/>
                    </a:cubicBezTo>
                    <a:cubicBezTo>
                      <a:pt x="17915" y="6874"/>
                      <a:pt x="17838" y="6938"/>
                      <a:pt x="17756" y="6989"/>
                    </a:cubicBezTo>
                    <a:lnTo>
                      <a:pt x="17597" y="7052"/>
                    </a:lnTo>
                    <a:cubicBezTo>
                      <a:pt x="17711" y="6970"/>
                      <a:pt x="17819" y="6874"/>
                      <a:pt x="17915" y="6766"/>
                    </a:cubicBezTo>
                    <a:cubicBezTo>
                      <a:pt x="18080" y="6595"/>
                      <a:pt x="18207" y="6385"/>
                      <a:pt x="18277" y="6163"/>
                    </a:cubicBezTo>
                    <a:cubicBezTo>
                      <a:pt x="18285" y="6135"/>
                      <a:pt x="18263" y="6120"/>
                      <a:pt x="18241" y="6120"/>
                    </a:cubicBezTo>
                    <a:cubicBezTo>
                      <a:pt x="18228" y="6120"/>
                      <a:pt x="18214" y="6125"/>
                      <a:pt x="18207" y="6137"/>
                    </a:cubicBezTo>
                    <a:cubicBezTo>
                      <a:pt x="18150" y="6233"/>
                      <a:pt x="18105" y="6334"/>
                      <a:pt x="18048" y="6436"/>
                    </a:cubicBezTo>
                    <a:cubicBezTo>
                      <a:pt x="17870" y="6716"/>
                      <a:pt x="17635" y="6957"/>
                      <a:pt x="17355" y="7135"/>
                    </a:cubicBezTo>
                    <a:cubicBezTo>
                      <a:pt x="17317" y="7141"/>
                      <a:pt x="17285" y="7160"/>
                      <a:pt x="17254" y="7186"/>
                    </a:cubicBezTo>
                    <a:cubicBezTo>
                      <a:pt x="17235" y="7205"/>
                      <a:pt x="17247" y="7230"/>
                      <a:pt x="17266" y="7237"/>
                    </a:cubicBezTo>
                    <a:lnTo>
                      <a:pt x="17285" y="7237"/>
                    </a:lnTo>
                    <a:cubicBezTo>
                      <a:pt x="17254" y="7268"/>
                      <a:pt x="17215" y="7300"/>
                      <a:pt x="17177" y="7332"/>
                    </a:cubicBezTo>
                    <a:lnTo>
                      <a:pt x="17146" y="7370"/>
                    </a:lnTo>
                    <a:lnTo>
                      <a:pt x="17101" y="7395"/>
                    </a:lnTo>
                    <a:cubicBezTo>
                      <a:pt x="17025" y="7434"/>
                      <a:pt x="16949" y="7465"/>
                      <a:pt x="16872" y="7497"/>
                    </a:cubicBezTo>
                    <a:cubicBezTo>
                      <a:pt x="16796" y="7523"/>
                      <a:pt x="16720" y="7554"/>
                      <a:pt x="16650" y="7599"/>
                    </a:cubicBezTo>
                    <a:cubicBezTo>
                      <a:pt x="16644" y="7612"/>
                      <a:pt x="16650" y="7637"/>
                      <a:pt x="16663" y="7637"/>
                    </a:cubicBezTo>
                    <a:cubicBezTo>
                      <a:pt x="16678" y="7640"/>
                      <a:pt x="16693" y="7642"/>
                      <a:pt x="16707" y="7642"/>
                    </a:cubicBezTo>
                    <a:cubicBezTo>
                      <a:pt x="16721" y="7642"/>
                      <a:pt x="16736" y="7640"/>
                      <a:pt x="16752" y="7637"/>
                    </a:cubicBezTo>
                    <a:lnTo>
                      <a:pt x="16752" y="7637"/>
                    </a:lnTo>
                    <a:cubicBezTo>
                      <a:pt x="16555" y="7720"/>
                      <a:pt x="16351" y="7783"/>
                      <a:pt x="16148" y="7821"/>
                    </a:cubicBezTo>
                    <a:cubicBezTo>
                      <a:pt x="15671" y="7923"/>
                      <a:pt x="15182" y="7980"/>
                      <a:pt x="14693" y="7993"/>
                    </a:cubicBezTo>
                    <a:lnTo>
                      <a:pt x="14610" y="7993"/>
                    </a:lnTo>
                    <a:cubicBezTo>
                      <a:pt x="14693" y="7967"/>
                      <a:pt x="14782" y="7942"/>
                      <a:pt x="14858" y="7910"/>
                    </a:cubicBezTo>
                    <a:cubicBezTo>
                      <a:pt x="14888" y="7898"/>
                      <a:pt x="14890" y="7846"/>
                      <a:pt x="14852" y="7846"/>
                    </a:cubicBezTo>
                    <a:cubicBezTo>
                      <a:pt x="14850" y="7846"/>
                      <a:pt x="14847" y="7846"/>
                      <a:pt x="14845" y="7847"/>
                    </a:cubicBezTo>
                    <a:cubicBezTo>
                      <a:pt x="14686" y="7866"/>
                      <a:pt x="14534" y="7904"/>
                      <a:pt x="14381" y="7923"/>
                    </a:cubicBezTo>
                    <a:cubicBezTo>
                      <a:pt x="14241" y="7948"/>
                      <a:pt x="14095" y="7967"/>
                      <a:pt x="13955" y="7980"/>
                    </a:cubicBezTo>
                    <a:lnTo>
                      <a:pt x="13873" y="7980"/>
                    </a:lnTo>
                    <a:cubicBezTo>
                      <a:pt x="13867" y="7980"/>
                      <a:pt x="13860" y="7986"/>
                      <a:pt x="13854" y="7993"/>
                    </a:cubicBezTo>
                    <a:cubicBezTo>
                      <a:pt x="13665" y="8005"/>
                      <a:pt x="13476" y="8012"/>
                      <a:pt x="13287" y="8012"/>
                    </a:cubicBezTo>
                    <a:cubicBezTo>
                      <a:pt x="13184" y="8012"/>
                      <a:pt x="13080" y="8010"/>
                      <a:pt x="12977" y="8006"/>
                    </a:cubicBezTo>
                    <a:cubicBezTo>
                      <a:pt x="12329" y="7967"/>
                      <a:pt x="11687" y="7872"/>
                      <a:pt x="11051" y="7726"/>
                    </a:cubicBezTo>
                    <a:lnTo>
                      <a:pt x="10861" y="7681"/>
                    </a:lnTo>
                    <a:cubicBezTo>
                      <a:pt x="10859" y="7678"/>
                      <a:pt x="10856" y="7675"/>
                      <a:pt x="10853" y="7672"/>
                    </a:cubicBezTo>
                    <a:lnTo>
                      <a:pt x="10853" y="7672"/>
                    </a:lnTo>
                    <a:cubicBezTo>
                      <a:pt x="10883" y="7669"/>
                      <a:pt x="10912" y="7662"/>
                      <a:pt x="10937" y="7650"/>
                    </a:cubicBezTo>
                    <a:cubicBezTo>
                      <a:pt x="10956" y="7643"/>
                      <a:pt x="10956" y="7624"/>
                      <a:pt x="10937" y="7618"/>
                    </a:cubicBezTo>
                    <a:cubicBezTo>
                      <a:pt x="10861" y="7605"/>
                      <a:pt x="10784" y="7592"/>
                      <a:pt x="10708" y="7586"/>
                    </a:cubicBezTo>
                    <a:cubicBezTo>
                      <a:pt x="10632" y="7573"/>
                      <a:pt x="10556" y="7567"/>
                      <a:pt x="10486" y="7561"/>
                    </a:cubicBezTo>
                    <a:cubicBezTo>
                      <a:pt x="10333" y="7535"/>
                      <a:pt x="10181" y="7504"/>
                      <a:pt x="10028" y="7459"/>
                    </a:cubicBezTo>
                    <a:lnTo>
                      <a:pt x="9984" y="7446"/>
                    </a:lnTo>
                    <a:cubicBezTo>
                      <a:pt x="10079" y="7440"/>
                      <a:pt x="10181" y="7434"/>
                      <a:pt x="10276" y="7421"/>
                    </a:cubicBezTo>
                    <a:cubicBezTo>
                      <a:pt x="10352" y="7408"/>
                      <a:pt x="10422" y="7395"/>
                      <a:pt x="10492" y="7383"/>
                    </a:cubicBezTo>
                    <a:cubicBezTo>
                      <a:pt x="10562" y="7376"/>
                      <a:pt x="10632" y="7351"/>
                      <a:pt x="10695" y="7313"/>
                    </a:cubicBezTo>
                    <a:cubicBezTo>
                      <a:pt x="10702" y="7300"/>
                      <a:pt x="10702" y="7287"/>
                      <a:pt x="10689" y="7287"/>
                    </a:cubicBezTo>
                    <a:cubicBezTo>
                      <a:pt x="10678" y="7286"/>
                      <a:pt x="10667" y="7285"/>
                      <a:pt x="10657" y="7285"/>
                    </a:cubicBezTo>
                    <a:cubicBezTo>
                      <a:pt x="10632" y="7285"/>
                      <a:pt x="10610" y="7289"/>
                      <a:pt x="10587" y="7294"/>
                    </a:cubicBezTo>
                    <a:cubicBezTo>
                      <a:pt x="10556" y="7300"/>
                      <a:pt x="10518" y="7307"/>
                      <a:pt x="10486" y="7313"/>
                    </a:cubicBezTo>
                    <a:cubicBezTo>
                      <a:pt x="10409" y="7332"/>
                      <a:pt x="10333" y="7345"/>
                      <a:pt x="10257" y="7357"/>
                    </a:cubicBezTo>
                    <a:cubicBezTo>
                      <a:pt x="10130" y="7376"/>
                      <a:pt x="9996" y="7395"/>
                      <a:pt x="9863" y="7402"/>
                    </a:cubicBezTo>
                    <a:cubicBezTo>
                      <a:pt x="9761" y="7364"/>
                      <a:pt x="9660" y="7326"/>
                      <a:pt x="9564" y="7275"/>
                    </a:cubicBezTo>
                    <a:cubicBezTo>
                      <a:pt x="9723" y="7275"/>
                      <a:pt x="9876" y="7268"/>
                      <a:pt x="10035" y="7249"/>
                    </a:cubicBezTo>
                    <a:cubicBezTo>
                      <a:pt x="10136" y="7237"/>
                      <a:pt x="10232" y="7224"/>
                      <a:pt x="10327" y="7211"/>
                    </a:cubicBezTo>
                    <a:cubicBezTo>
                      <a:pt x="10409" y="7192"/>
                      <a:pt x="10524" y="7192"/>
                      <a:pt x="10587" y="7141"/>
                    </a:cubicBezTo>
                    <a:cubicBezTo>
                      <a:pt x="10600" y="7129"/>
                      <a:pt x="10600" y="7110"/>
                      <a:pt x="10581" y="7110"/>
                    </a:cubicBezTo>
                    <a:cubicBezTo>
                      <a:pt x="10565" y="7104"/>
                      <a:pt x="10548" y="7102"/>
                      <a:pt x="10530" y="7102"/>
                    </a:cubicBezTo>
                    <a:cubicBezTo>
                      <a:pt x="10506" y="7102"/>
                      <a:pt x="10482" y="7106"/>
                      <a:pt x="10460" y="7110"/>
                    </a:cubicBezTo>
                    <a:lnTo>
                      <a:pt x="10301" y="7141"/>
                    </a:lnTo>
                    <a:cubicBezTo>
                      <a:pt x="10206" y="7160"/>
                      <a:pt x="10117" y="7173"/>
                      <a:pt x="10022" y="7186"/>
                    </a:cubicBezTo>
                    <a:cubicBezTo>
                      <a:pt x="9838" y="7205"/>
                      <a:pt x="9653" y="7218"/>
                      <a:pt x="9469" y="7230"/>
                    </a:cubicBezTo>
                    <a:cubicBezTo>
                      <a:pt x="9405" y="7198"/>
                      <a:pt x="9348" y="7167"/>
                      <a:pt x="9285" y="7129"/>
                    </a:cubicBezTo>
                    <a:lnTo>
                      <a:pt x="9285" y="7129"/>
                    </a:lnTo>
                    <a:cubicBezTo>
                      <a:pt x="9334" y="7130"/>
                      <a:pt x="9384" y="7131"/>
                      <a:pt x="9433" y="7131"/>
                    </a:cubicBezTo>
                    <a:cubicBezTo>
                      <a:pt x="9830" y="7131"/>
                      <a:pt x="10229" y="7086"/>
                      <a:pt x="10613" y="6995"/>
                    </a:cubicBezTo>
                    <a:cubicBezTo>
                      <a:pt x="10873" y="6944"/>
                      <a:pt x="11153" y="6881"/>
                      <a:pt x="11382" y="6747"/>
                    </a:cubicBezTo>
                    <a:cubicBezTo>
                      <a:pt x="11399" y="6736"/>
                      <a:pt x="11391" y="6715"/>
                      <a:pt x="11375" y="6715"/>
                    </a:cubicBezTo>
                    <a:cubicBezTo>
                      <a:pt x="11373" y="6715"/>
                      <a:pt x="11371" y="6715"/>
                      <a:pt x="11369" y="6716"/>
                    </a:cubicBezTo>
                    <a:cubicBezTo>
                      <a:pt x="11140" y="6747"/>
                      <a:pt x="10912" y="6798"/>
                      <a:pt x="10689" y="6868"/>
                    </a:cubicBezTo>
                    <a:cubicBezTo>
                      <a:pt x="10454" y="6919"/>
                      <a:pt x="10219" y="6963"/>
                      <a:pt x="9977" y="6995"/>
                    </a:cubicBezTo>
                    <a:cubicBezTo>
                      <a:pt x="9788" y="7018"/>
                      <a:pt x="9598" y="7030"/>
                      <a:pt x="9408" y="7030"/>
                    </a:cubicBezTo>
                    <a:cubicBezTo>
                      <a:pt x="9125" y="7030"/>
                      <a:pt x="8842" y="7004"/>
                      <a:pt x="8560" y="6951"/>
                    </a:cubicBezTo>
                    <a:cubicBezTo>
                      <a:pt x="8319" y="6900"/>
                      <a:pt x="8077" y="6830"/>
                      <a:pt x="7849" y="6747"/>
                    </a:cubicBezTo>
                    <a:cubicBezTo>
                      <a:pt x="8243" y="6722"/>
                      <a:pt x="8637" y="6671"/>
                      <a:pt x="9031" y="6607"/>
                    </a:cubicBezTo>
                    <a:cubicBezTo>
                      <a:pt x="9196" y="6576"/>
                      <a:pt x="9367" y="6544"/>
                      <a:pt x="9533" y="6506"/>
                    </a:cubicBezTo>
                    <a:cubicBezTo>
                      <a:pt x="9710" y="6474"/>
                      <a:pt x="9882" y="6423"/>
                      <a:pt x="10047" y="6353"/>
                    </a:cubicBezTo>
                    <a:cubicBezTo>
                      <a:pt x="10078" y="6335"/>
                      <a:pt x="10062" y="6277"/>
                      <a:pt x="10027" y="6277"/>
                    </a:cubicBezTo>
                    <a:cubicBezTo>
                      <a:pt x="10025" y="6277"/>
                      <a:pt x="10024" y="6277"/>
                      <a:pt x="10022" y="6277"/>
                    </a:cubicBezTo>
                    <a:cubicBezTo>
                      <a:pt x="9882" y="6290"/>
                      <a:pt x="9749" y="6315"/>
                      <a:pt x="9615" y="6353"/>
                    </a:cubicBezTo>
                    <a:cubicBezTo>
                      <a:pt x="9482" y="6385"/>
                      <a:pt x="9342" y="6410"/>
                      <a:pt x="9202" y="6442"/>
                    </a:cubicBezTo>
                    <a:cubicBezTo>
                      <a:pt x="8929" y="6493"/>
                      <a:pt x="8649" y="6538"/>
                      <a:pt x="8370" y="6576"/>
                    </a:cubicBezTo>
                    <a:cubicBezTo>
                      <a:pt x="8090" y="6607"/>
                      <a:pt x="7817" y="6639"/>
                      <a:pt x="7543" y="6652"/>
                    </a:cubicBezTo>
                    <a:cubicBezTo>
                      <a:pt x="7404" y="6661"/>
                      <a:pt x="7265" y="6671"/>
                      <a:pt x="7129" y="6671"/>
                    </a:cubicBezTo>
                    <a:cubicBezTo>
                      <a:pt x="6992" y="6671"/>
                      <a:pt x="6857" y="6661"/>
                      <a:pt x="6724" y="6633"/>
                    </a:cubicBezTo>
                    <a:cubicBezTo>
                      <a:pt x="6686" y="6620"/>
                      <a:pt x="6641" y="6614"/>
                      <a:pt x="6603" y="6601"/>
                    </a:cubicBezTo>
                    <a:cubicBezTo>
                      <a:pt x="6571" y="6588"/>
                      <a:pt x="6539" y="6582"/>
                      <a:pt x="6533" y="6563"/>
                    </a:cubicBezTo>
                    <a:cubicBezTo>
                      <a:pt x="6864" y="6461"/>
                      <a:pt x="7200" y="6315"/>
                      <a:pt x="7442" y="6061"/>
                    </a:cubicBezTo>
                    <a:cubicBezTo>
                      <a:pt x="7468" y="6029"/>
                      <a:pt x="7442" y="5985"/>
                      <a:pt x="7407" y="5985"/>
                    </a:cubicBezTo>
                    <a:cubicBezTo>
                      <a:pt x="7400" y="5985"/>
                      <a:pt x="7392" y="5987"/>
                      <a:pt x="7385" y="5991"/>
                    </a:cubicBezTo>
                    <a:cubicBezTo>
                      <a:pt x="7245" y="6080"/>
                      <a:pt x="7105" y="6182"/>
                      <a:pt x="6952" y="6258"/>
                    </a:cubicBezTo>
                    <a:cubicBezTo>
                      <a:pt x="6902" y="6283"/>
                      <a:pt x="6851" y="6309"/>
                      <a:pt x="6800" y="6334"/>
                    </a:cubicBezTo>
                    <a:lnTo>
                      <a:pt x="6749" y="6353"/>
                    </a:lnTo>
                    <a:cubicBezTo>
                      <a:pt x="6692" y="6379"/>
                      <a:pt x="6641" y="6404"/>
                      <a:pt x="6590" y="6430"/>
                    </a:cubicBezTo>
                    <a:lnTo>
                      <a:pt x="6489" y="6468"/>
                    </a:lnTo>
                    <a:cubicBezTo>
                      <a:pt x="6133" y="6576"/>
                      <a:pt x="5764" y="6639"/>
                      <a:pt x="5396" y="6658"/>
                    </a:cubicBezTo>
                    <a:cubicBezTo>
                      <a:pt x="5182" y="6669"/>
                      <a:pt x="4969" y="6674"/>
                      <a:pt x="4755" y="6674"/>
                    </a:cubicBezTo>
                    <a:cubicBezTo>
                      <a:pt x="4581" y="6674"/>
                      <a:pt x="4407" y="6670"/>
                      <a:pt x="4233" y="6665"/>
                    </a:cubicBezTo>
                    <a:cubicBezTo>
                      <a:pt x="3826" y="6658"/>
                      <a:pt x="3426" y="6633"/>
                      <a:pt x="3025" y="6595"/>
                    </a:cubicBezTo>
                    <a:cubicBezTo>
                      <a:pt x="2619" y="6557"/>
                      <a:pt x="2212" y="6499"/>
                      <a:pt x="1811" y="6417"/>
                    </a:cubicBezTo>
                    <a:cubicBezTo>
                      <a:pt x="2091" y="6283"/>
                      <a:pt x="2383" y="6182"/>
                      <a:pt x="2688" y="6125"/>
                    </a:cubicBezTo>
                    <a:cubicBezTo>
                      <a:pt x="3063" y="6036"/>
                      <a:pt x="3445" y="5953"/>
                      <a:pt x="3820" y="5870"/>
                    </a:cubicBezTo>
                    <a:cubicBezTo>
                      <a:pt x="4601" y="5705"/>
                      <a:pt x="5376" y="5546"/>
                      <a:pt x="6158" y="5394"/>
                    </a:cubicBezTo>
                    <a:cubicBezTo>
                      <a:pt x="6558" y="5317"/>
                      <a:pt x="6965" y="5254"/>
                      <a:pt x="7366" y="5165"/>
                    </a:cubicBezTo>
                    <a:cubicBezTo>
                      <a:pt x="7435" y="5171"/>
                      <a:pt x="7505" y="5178"/>
                      <a:pt x="7582" y="5184"/>
                    </a:cubicBezTo>
                    <a:cubicBezTo>
                      <a:pt x="7556" y="5190"/>
                      <a:pt x="7537" y="5203"/>
                      <a:pt x="7518" y="5209"/>
                    </a:cubicBezTo>
                    <a:cubicBezTo>
                      <a:pt x="7486" y="5228"/>
                      <a:pt x="7486" y="5273"/>
                      <a:pt x="7518" y="5292"/>
                    </a:cubicBezTo>
                    <a:cubicBezTo>
                      <a:pt x="7912" y="5438"/>
                      <a:pt x="8312" y="5559"/>
                      <a:pt x="8725" y="5642"/>
                    </a:cubicBezTo>
                    <a:lnTo>
                      <a:pt x="8891" y="5680"/>
                    </a:lnTo>
                    <a:cubicBezTo>
                      <a:pt x="8605" y="5699"/>
                      <a:pt x="8325" y="5699"/>
                      <a:pt x="8039" y="5705"/>
                    </a:cubicBezTo>
                    <a:cubicBezTo>
                      <a:pt x="8014" y="5705"/>
                      <a:pt x="8014" y="5737"/>
                      <a:pt x="8039" y="5743"/>
                    </a:cubicBezTo>
                    <a:cubicBezTo>
                      <a:pt x="8243" y="5765"/>
                      <a:pt x="8446" y="5777"/>
                      <a:pt x="8648" y="5777"/>
                    </a:cubicBezTo>
                    <a:cubicBezTo>
                      <a:pt x="8851" y="5777"/>
                      <a:pt x="9053" y="5765"/>
                      <a:pt x="9253" y="5743"/>
                    </a:cubicBezTo>
                    <a:cubicBezTo>
                      <a:pt x="9450" y="5775"/>
                      <a:pt x="9647" y="5800"/>
                      <a:pt x="9844" y="5826"/>
                    </a:cubicBezTo>
                    <a:lnTo>
                      <a:pt x="9793" y="5839"/>
                    </a:lnTo>
                    <a:cubicBezTo>
                      <a:pt x="9717" y="5864"/>
                      <a:pt x="9672" y="5940"/>
                      <a:pt x="9742" y="6004"/>
                    </a:cubicBezTo>
                    <a:cubicBezTo>
                      <a:pt x="9787" y="6036"/>
                      <a:pt x="9831" y="6055"/>
                      <a:pt x="9882" y="6067"/>
                    </a:cubicBezTo>
                    <a:lnTo>
                      <a:pt x="10079" y="6144"/>
                    </a:lnTo>
                    <a:cubicBezTo>
                      <a:pt x="10206" y="6188"/>
                      <a:pt x="10333" y="6233"/>
                      <a:pt x="10467" y="6277"/>
                    </a:cubicBezTo>
                    <a:cubicBezTo>
                      <a:pt x="10975" y="6461"/>
                      <a:pt x="11509" y="6582"/>
                      <a:pt x="12055" y="6633"/>
                    </a:cubicBezTo>
                    <a:cubicBezTo>
                      <a:pt x="12132" y="6639"/>
                      <a:pt x="12214" y="6646"/>
                      <a:pt x="12291" y="6652"/>
                    </a:cubicBezTo>
                    <a:lnTo>
                      <a:pt x="12202" y="6677"/>
                    </a:lnTo>
                    <a:cubicBezTo>
                      <a:pt x="12170" y="6684"/>
                      <a:pt x="12163" y="6735"/>
                      <a:pt x="12195" y="6747"/>
                    </a:cubicBezTo>
                    <a:cubicBezTo>
                      <a:pt x="12697" y="6925"/>
                      <a:pt x="13225" y="7033"/>
                      <a:pt x="13758" y="7071"/>
                    </a:cubicBezTo>
                    <a:cubicBezTo>
                      <a:pt x="13892" y="7081"/>
                      <a:pt x="14027" y="7086"/>
                      <a:pt x="14162" y="7086"/>
                    </a:cubicBezTo>
                    <a:cubicBezTo>
                      <a:pt x="14297" y="7086"/>
                      <a:pt x="14432" y="7081"/>
                      <a:pt x="14566" y="7071"/>
                    </a:cubicBezTo>
                    <a:cubicBezTo>
                      <a:pt x="14826" y="7059"/>
                      <a:pt x="15093" y="7014"/>
                      <a:pt x="15347" y="6944"/>
                    </a:cubicBezTo>
                    <a:cubicBezTo>
                      <a:pt x="15589" y="6887"/>
                      <a:pt x="15805" y="6747"/>
                      <a:pt x="15957" y="6550"/>
                    </a:cubicBezTo>
                    <a:lnTo>
                      <a:pt x="15976" y="6538"/>
                    </a:lnTo>
                    <a:cubicBezTo>
                      <a:pt x="16110" y="6449"/>
                      <a:pt x="16230" y="6341"/>
                      <a:pt x="16332" y="6220"/>
                    </a:cubicBezTo>
                    <a:cubicBezTo>
                      <a:pt x="16440" y="6099"/>
                      <a:pt x="16529" y="5966"/>
                      <a:pt x="16599" y="5826"/>
                    </a:cubicBezTo>
                    <a:cubicBezTo>
                      <a:pt x="16637" y="5750"/>
                      <a:pt x="16669" y="5673"/>
                      <a:pt x="16694" y="5597"/>
                    </a:cubicBezTo>
                    <a:cubicBezTo>
                      <a:pt x="16726" y="5521"/>
                      <a:pt x="16739" y="5438"/>
                      <a:pt x="16739" y="5356"/>
                    </a:cubicBezTo>
                    <a:cubicBezTo>
                      <a:pt x="16739" y="5337"/>
                      <a:pt x="16721" y="5324"/>
                      <a:pt x="16704" y="5324"/>
                    </a:cubicBezTo>
                    <a:cubicBezTo>
                      <a:pt x="16692" y="5324"/>
                      <a:pt x="16680" y="5330"/>
                      <a:pt x="16675" y="5343"/>
                    </a:cubicBezTo>
                    <a:cubicBezTo>
                      <a:pt x="16637" y="5413"/>
                      <a:pt x="16612" y="5483"/>
                      <a:pt x="16593" y="5553"/>
                    </a:cubicBezTo>
                    <a:cubicBezTo>
                      <a:pt x="16567" y="5629"/>
                      <a:pt x="16536" y="5699"/>
                      <a:pt x="16504" y="5769"/>
                    </a:cubicBezTo>
                    <a:cubicBezTo>
                      <a:pt x="16434" y="5908"/>
                      <a:pt x="16351" y="6036"/>
                      <a:pt x="16256" y="6150"/>
                    </a:cubicBezTo>
                    <a:cubicBezTo>
                      <a:pt x="16180" y="6245"/>
                      <a:pt x="16097" y="6328"/>
                      <a:pt x="16014" y="6404"/>
                    </a:cubicBezTo>
                    <a:cubicBezTo>
                      <a:pt x="16103" y="6309"/>
                      <a:pt x="16180" y="6201"/>
                      <a:pt x="16250" y="6086"/>
                    </a:cubicBezTo>
                    <a:cubicBezTo>
                      <a:pt x="16307" y="5985"/>
                      <a:pt x="16358" y="5883"/>
                      <a:pt x="16396" y="5775"/>
                    </a:cubicBezTo>
                    <a:cubicBezTo>
                      <a:pt x="16415" y="5724"/>
                      <a:pt x="16427" y="5673"/>
                      <a:pt x="16440" y="5616"/>
                    </a:cubicBezTo>
                    <a:cubicBezTo>
                      <a:pt x="16453" y="5559"/>
                      <a:pt x="16459" y="5502"/>
                      <a:pt x="16453" y="5438"/>
                    </a:cubicBezTo>
                    <a:cubicBezTo>
                      <a:pt x="16453" y="5419"/>
                      <a:pt x="16432" y="5404"/>
                      <a:pt x="16412" y="5404"/>
                    </a:cubicBezTo>
                    <a:cubicBezTo>
                      <a:pt x="16400" y="5404"/>
                      <a:pt x="16388" y="5410"/>
                      <a:pt x="16383" y="5425"/>
                    </a:cubicBezTo>
                    <a:cubicBezTo>
                      <a:pt x="16370" y="5457"/>
                      <a:pt x="16345" y="5502"/>
                      <a:pt x="16332" y="5546"/>
                    </a:cubicBezTo>
                    <a:cubicBezTo>
                      <a:pt x="16319" y="5591"/>
                      <a:pt x="16307" y="5642"/>
                      <a:pt x="16288" y="5692"/>
                    </a:cubicBezTo>
                    <a:cubicBezTo>
                      <a:pt x="16256" y="5775"/>
                      <a:pt x="16224" y="5864"/>
                      <a:pt x="16180" y="5947"/>
                    </a:cubicBezTo>
                    <a:cubicBezTo>
                      <a:pt x="16091" y="6112"/>
                      <a:pt x="15976" y="6264"/>
                      <a:pt x="15836" y="6398"/>
                    </a:cubicBezTo>
                    <a:cubicBezTo>
                      <a:pt x="15544" y="6665"/>
                      <a:pt x="15169" y="6824"/>
                      <a:pt x="14775" y="6843"/>
                    </a:cubicBezTo>
                    <a:cubicBezTo>
                      <a:pt x="14735" y="6845"/>
                      <a:pt x="14694" y="6846"/>
                      <a:pt x="14653" y="6846"/>
                    </a:cubicBezTo>
                    <a:cubicBezTo>
                      <a:pt x="14491" y="6846"/>
                      <a:pt x="14330" y="6826"/>
                      <a:pt x="14178" y="6785"/>
                    </a:cubicBezTo>
                    <a:cubicBezTo>
                      <a:pt x="14324" y="6690"/>
                      <a:pt x="14477" y="6607"/>
                      <a:pt x="14629" y="6525"/>
                    </a:cubicBezTo>
                    <a:cubicBezTo>
                      <a:pt x="14826" y="6449"/>
                      <a:pt x="15017" y="6341"/>
                      <a:pt x="15176" y="6207"/>
                    </a:cubicBezTo>
                    <a:cubicBezTo>
                      <a:pt x="15334" y="6074"/>
                      <a:pt x="15462" y="5915"/>
                      <a:pt x="15551" y="5731"/>
                    </a:cubicBezTo>
                    <a:cubicBezTo>
                      <a:pt x="15560" y="5703"/>
                      <a:pt x="15543" y="5679"/>
                      <a:pt x="15521" y="5679"/>
                    </a:cubicBezTo>
                    <a:cubicBezTo>
                      <a:pt x="15512" y="5679"/>
                      <a:pt x="15502" y="5683"/>
                      <a:pt x="15493" y="5692"/>
                    </a:cubicBezTo>
                    <a:cubicBezTo>
                      <a:pt x="15392" y="5819"/>
                      <a:pt x="15277" y="5940"/>
                      <a:pt x="15157" y="6055"/>
                    </a:cubicBezTo>
                    <a:cubicBezTo>
                      <a:pt x="15029" y="6169"/>
                      <a:pt x="14890" y="6271"/>
                      <a:pt x="14743" y="6353"/>
                    </a:cubicBezTo>
                    <a:cubicBezTo>
                      <a:pt x="14481" y="6495"/>
                      <a:pt x="14186" y="6564"/>
                      <a:pt x="13890" y="6564"/>
                    </a:cubicBezTo>
                    <a:cubicBezTo>
                      <a:pt x="13815" y="6564"/>
                      <a:pt x="13739" y="6559"/>
                      <a:pt x="13663" y="6550"/>
                    </a:cubicBezTo>
                    <a:cubicBezTo>
                      <a:pt x="13479" y="6525"/>
                      <a:pt x="13301" y="6474"/>
                      <a:pt x="13136" y="6404"/>
                    </a:cubicBezTo>
                    <a:cubicBezTo>
                      <a:pt x="13466" y="6328"/>
                      <a:pt x="13803" y="6264"/>
                      <a:pt x="14127" y="6169"/>
                    </a:cubicBezTo>
                    <a:cubicBezTo>
                      <a:pt x="14152" y="6163"/>
                      <a:pt x="14146" y="6125"/>
                      <a:pt x="14114" y="6125"/>
                    </a:cubicBezTo>
                    <a:lnTo>
                      <a:pt x="13994" y="6144"/>
                    </a:lnTo>
                    <a:cubicBezTo>
                      <a:pt x="14083" y="6118"/>
                      <a:pt x="14165" y="6086"/>
                      <a:pt x="14248" y="6055"/>
                    </a:cubicBezTo>
                    <a:cubicBezTo>
                      <a:pt x="14445" y="5978"/>
                      <a:pt x="14629" y="5864"/>
                      <a:pt x="14782" y="5718"/>
                    </a:cubicBezTo>
                    <a:cubicBezTo>
                      <a:pt x="14802" y="5692"/>
                      <a:pt x="14781" y="5662"/>
                      <a:pt x="14755" y="5662"/>
                    </a:cubicBezTo>
                    <a:cubicBezTo>
                      <a:pt x="14749" y="5662"/>
                      <a:pt x="14743" y="5663"/>
                      <a:pt x="14737" y="5667"/>
                    </a:cubicBezTo>
                    <a:cubicBezTo>
                      <a:pt x="14578" y="5743"/>
                      <a:pt x="14432" y="5845"/>
                      <a:pt x="14267" y="5921"/>
                    </a:cubicBezTo>
                    <a:cubicBezTo>
                      <a:pt x="14102" y="5997"/>
                      <a:pt x="13930" y="6055"/>
                      <a:pt x="13758" y="6099"/>
                    </a:cubicBezTo>
                    <a:cubicBezTo>
                      <a:pt x="13571" y="6144"/>
                      <a:pt x="13380" y="6167"/>
                      <a:pt x="13188" y="6167"/>
                    </a:cubicBezTo>
                    <a:cubicBezTo>
                      <a:pt x="13003" y="6167"/>
                      <a:pt x="12818" y="6146"/>
                      <a:pt x="12634" y="6105"/>
                    </a:cubicBezTo>
                    <a:cubicBezTo>
                      <a:pt x="12437" y="6055"/>
                      <a:pt x="12240" y="5991"/>
                      <a:pt x="12055" y="5902"/>
                    </a:cubicBezTo>
                    <a:cubicBezTo>
                      <a:pt x="12081" y="5877"/>
                      <a:pt x="12113" y="5864"/>
                      <a:pt x="12144" y="5851"/>
                    </a:cubicBezTo>
                    <a:cubicBezTo>
                      <a:pt x="12316" y="5845"/>
                      <a:pt x="12488" y="5826"/>
                      <a:pt x="12659" y="5781"/>
                    </a:cubicBezTo>
                    <a:cubicBezTo>
                      <a:pt x="12748" y="5762"/>
                      <a:pt x="12837" y="5743"/>
                      <a:pt x="12920" y="5718"/>
                    </a:cubicBezTo>
                    <a:cubicBezTo>
                      <a:pt x="12996" y="5705"/>
                      <a:pt x="13072" y="5680"/>
                      <a:pt x="13136" y="5642"/>
                    </a:cubicBezTo>
                    <a:cubicBezTo>
                      <a:pt x="13441" y="5629"/>
                      <a:pt x="13746" y="5572"/>
                      <a:pt x="14032" y="5476"/>
                    </a:cubicBezTo>
                    <a:cubicBezTo>
                      <a:pt x="14273" y="5394"/>
                      <a:pt x="14527" y="5286"/>
                      <a:pt x="14718" y="5114"/>
                    </a:cubicBezTo>
                    <a:cubicBezTo>
                      <a:pt x="14735" y="5091"/>
                      <a:pt x="14716" y="5062"/>
                      <a:pt x="14693" y="5062"/>
                    </a:cubicBezTo>
                    <a:cubicBezTo>
                      <a:pt x="14691" y="5062"/>
                      <a:pt x="14689" y="5063"/>
                      <a:pt x="14686" y="5063"/>
                    </a:cubicBezTo>
                    <a:cubicBezTo>
                      <a:pt x="14502" y="5146"/>
                      <a:pt x="14330" y="5248"/>
                      <a:pt x="14146" y="5324"/>
                    </a:cubicBezTo>
                    <a:cubicBezTo>
                      <a:pt x="13955" y="5400"/>
                      <a:pt x="13758" y="5451"/>
                      <a:pt x="13561" y="5489"/>
                    </a:cubicBezTo>
                    <a:cubicBezTo>
                      <a:pt x="13378" y="5521"/>
                      <a:pt x="13192" y="5537"/>
                      <a:pt x="13006" y="5537"/>
                    </a:cubicBezTo>
                    <a:cubicBezTo>
                      <a:pt x="12786" y="5537"/>
                      <a:pt x="12567" y="5515"/>
                      <a:pt x="12354" y="5470"/>
                    </a:cubicBezTo>
                    <a:cubicBezTo>
                      <a:pt x="12329" y="5464"/>
                      <a:pt x="12221" y="5451"/>
                      <a:pt x="12233" y="5413"/>
                    </a:cubicBezTo>
                    <a:cubicBezTo>
                      <a:pt x="12246" y="5375"/>
                      <a:pt x="12367" y="5356"/>
                      <a:pt x="12405" y="5343"/>
                    </a:cubicBezTo>
                    <a:cubicBezTo>
                      <a:pt x="12532" y="5305"/>
                      <a:pt x="12665" y="5267"/>
                      <a:pt x="12793" y="5216"/>
                    </a:cubicBezTo>
                    <a:cubicBezTo>
                      <a:pt x="12886" y="5226"/>
                      <a:pt x="12980" y="5231"/>
                      <a:pt x="13074" y="5231"/>
                    </a:cubicBezTo>
                    <a:cubicBezTo>
                      <a:pt x="13262" y="5231"/>
                      <a:pt x="13451" y="5212"/>
                      <a:pt x="13638" y="5178"/>
                    </a:cubicBezTo>
                    <a:cubicBezTo>
                      <a:pt x="13854" y="5140"/>
                      <a:pt x="14064" y="5070"/>
                      <a:pt x="14254" y="4974"/>
                    </a:cubicBezTo>
                    <a:cubicBezTo>
                      <a:pt x="14287" y="4958"/>
                      <a:pt x="14267" y="4907"/>
                      <a:pt x="14237" y="4907"/>
                    </a:cubicBezTo>
                    <a:cubicBezTo>
                      <a:pt x="14232" y="4907"/>
                      <a:pt x="14227" y="4908"/>
                      <a:pt x="14222" y="4911"/>
                    </a:cubicBezTo>
                    <a:cubicBezTo>
                      <a:pt x="14019" y="4981"/>
                      <a:pt x="13809" y="5038"/>
                      <a:pt x="13600" y="5082"/>
                    </a:cubicBezTo>
                    <a:cubicBezTo>
                      <a:pt x="13425" y="5109"/>
                      <a:pt x="13250" y="5122"/>
                      <a:pt x="13079" y="5122"/>
                    </a:cubicBezTo>
                    <a:cubicBezTo>
                      <a:pt x="13045" y="5122"/>
                      <a:pt x="13011" y="5122"/>
                      <a:pt x="12977" y="5120"/>
                    </a:cubicBezTo>
                    <a:cubicBezTo>
                      <a:pt x="12767" y="5114"/>
                      <a:pt x="12557" y="5089"/>
                      <a:pt x="12354" y="5031"/>
                    </a:cubicBezTo>
                    <a:cubicBezTo>
                      <a:pt x="12303" y="5025"/>
                      <a:pt x="12246" y="5012"/>
                      <a:pt x="12202" y="4993"/>
                    </a:cubicBezTo>
                    <a:cubicBezTo>
                      <a:pt x="12144" y="4962"/>
                      <a:pt x="12182" y="4917"/>
                      <a:pt x="12227" y="4892"/>
                    </a:cubicBezTo>
                    <a:cubicBezTo>
                      <a:pt x="12297" y="4854"/>
                      <a:pt x="12399" y="4866"/>
                      <a:pt x="12449" y="4784"/>
                    </a:cubicBezTo>
                    <a:lnTo>
                      <a:pt x="12449" y="4777"/>
                    </a:lnTo>
                    <a:cubicBezTo>
                      <a:pt x="12564" y="4777"/>
                      <a:pt x="12678" y="4771"/>
                      <a:pt x="12799" y="4758"/>
                    </a:cubicBezTo>
                    <a:cubicBezTo>
                      <a:pt x="13034" y="4739"/>
                      <a:pt x="13269" y="4682"/>
                      <a:pt x="13492" y="4587"/>
                    </a:cubicBezTo>
                    <a:cubicBezTo>
                      <a:pt x="13511" y="4574"/>
                      <a:pt x="13511" y="4542"/>
                      <a:pt x="13485" y="4542"/>
                    </a:cubicBezTo>
                    <a:cubicBezTo>
                      <a:pt x="13307" y="4568"/>
                      <a:pt x="13129" y="4606"/>
                      <a:pt x="12951" y="4631"/>
                    </a:cubicBezTo>
                    <a:cubicBezTo>
                      <a:pt x="12773" y="4657"/>
                      <a:pt x="12596" y="4676"/>
                      <a:pt x="12418" y="4676"/>
                    </a:cubicBezTo>
                    <a:cubicBezTo>
                      <a:pt x="12395" y="4676"/>
                      <a:pt x="12372" y="4676"/>
                      <a:pt x="12349" y="4676"/>
                    </a:cubicBezTo>
                    <a:cubicBezTo>
                      <a:pt x="12004" y="4676"/>
                      <a:pt x="11665" y="4632"/>
                      <a:pt x="11337" y="4542"/>
                    </a:cubicBezTo>
                    <a:cubicBezTo>
                      <a:pt x="11236" y="4523"/>
                      <a:pt x="11140" y="4491"/>
                      <a:pt x="11051" y="4453"/>
                    </a:cubicBezTo>
                    <a:cubicBezTo>
                      <a:pt x="11013" y="4434"/>
                      <a:pt x="10969" y="4396"/>
                      <a:pt x="11007" y="4358"/>
                    </a:cubicBezTo>
                    <a:cubicBezTo>
                      <a:pt x="11013" y="4345"/>
                      <a:pt x="11026" y="4339"/>
                      <a:pt x="11032" y="4339"/>
                    </a:cubicBezTo>
                    <a:cubicBezTo>
                      <a:pt x="11153" y="4339"/>
                      <a:pt x="11280" y="4326"/>
                      <a:pt x="11401" y="4313"/>
                    </a:cubicBezTo>
                    <a:cubicBezTo>
                      <a:pt x="11522" y="4301"/>
                      <a:pt x="11636" y="4288"/>
                      <a:pt x="11763" y="4269"/>
                    </a:cubicBezTo>
                    <a:cubicBezTo>
                      <a:pt x="11820" y="4263"/>
                      <a:pt x="11871" y="4250"/>
                      <a:pt x="11928" y="4237"/>
                    </a:cubicBezTo>
                    <a:cubicBezTo>
                      <a:pt x="11985" y="4231"/>
                      <a:pt x="12036" y="4218"/>
                      <a:pt x="12087" y="4193"/>
                    </a:cubicBezTo>
                    <a:cubicBezTo>
                      <a:pt x="12106" y="4180"/>
                      <a:pt x="12100" y="4148"/>
                      <a:pt x="12081" y="4142"/>
                    </a:cubicBezTo>
                    <a:cubicBezTo>
                      <a:pt x="12065" y="4140"/>
                      <a:pt x="12050" y="4139"/>
                      <a:pt x="12035" y="4139"/>
                    </a:cubicBezTo>
                    <a:cubicBezTo>
                      <a:pt x="11993" y="4139"/>
                      <a:pt x="11953" y="4145"/>
                      <a:pt x="11916" y="4155"/>
                    </a:cubicBezTo>
                    <a:lnTo>
                      <a:pt x="11731" y="4180"/>
                    </a:lnTo>
                    <a:cubicBezTo>
                      <a:pt x="11623" y="4193"/>
                      <a:pt x="11509" y="4205"/>
                      <a:pt x="11394" y="4212"/>
                    </a:cubicBezTo>
                    <a:cubicBezTo>
                      <a:pt x="11211" y="4227"/>
                      <a:pt x="11024" y="4239"/>
                      <a:pt x="10836" y="4239"/>
                    </a:cubicBezTo>
                    <a:cubicBezTo>
                      <a:pt x="10796" y="4239"/>
                      <a:pt x="10755" y="4238"/>
                      <a:pt x="10715" y="4237"/>
                    </a:cubicBezTo>
                    <a:cubicBezTo>
                      <a:pt x="10486" y="4231"/>
                      <a:pt x="10257" y="4218"/>
                      <a:pt x="10028" y="4186"/>
                    </a:cubicBezTo>
                    <a:cubicBezTo>
                      <a:pt x="9825" y="4167"/>
                      <a:pt x="9628" y="4110"/>
                      <a:pt x="9444" y="4027"/>
                    </a:cubicBezTo>
                    <a:cubicBezTo>
                      <a:pt x="9513" y="3977"/>
                      <a:pt x="9583" y="3938"/>
                      <a:pt x="9666" y="3907"/>
                    </a:cubicBezTo>
                    <a:cubicBezTo>
                      <a:pt x="9749" y="3913"/>
                      <a:pt x="9838" y="3919"/>
                      <a:pt x="9927" y="3919"/>
                    </a:cubicBezTo>
                    <a:cubicBezTo>
                      <a:pt x="9978" y="3921"/>
                      <a:pt x="10029" y="3922"/>
                      <a:pt x="10080" y="3922"/>
                    </a:cubicBezTo>
                    <a:cubicBezTo>
                      <a:pt x="10389" y="3922"/>
                      <a:pt x="10694" y="3889"/>
                      <a:pt x="10994" y="3818"/>
                    </a:cubicBezTo>
                    <a:cubicBezTo>
                      <a:pt x="11013" y="3805"/>
                      <a:pt x="11007" y="3773"/>
                      <a:pt x="10988" y="3773"/>
                    </a:cubicBezTo>
                    <a:cubicBezTo>
                      <a:pt x="10683" y="3799"/>
                      <a:pt x="10384" y="3824"/>
                      <a:pt x="10079" y="3824"/>
                    </a:cubicBezTo>
                    <a:cubicBezTo>
                      <a:pt x="9774" y="3818"/>
                      <a:pt x="9469" y="3792"/>
                      <a:pt x="9170" y="3741"/>
                    </a:cubicBezTo>
                    <a:cubicBezTo>
                      <a:pt x="9094" y="3729"/>
                      <a:pt x="9024" y="3716"/>
                      <a:pt x="8954" y="3703"/>
                    </a:cubicBezTo>
                    <a:lnTo>
                      <a:pt x="8859" y="3678"/>
                    </a:lnTo>
                    <a:cubicBezTo>
                      <a:pt x="8834" y="3672"/>
                      <a:pt x="8783" y="3665"/>
                      <a:pt x="8764" y="3646"/>
                    </a:cubicBezTo>
                    <a:cubicBezTo>
                      <a:pt x="8732" y="3602"/>
                      <a:pt x="8853" y="3544"/>
                      <a:pt x="8884" y="3532"/>
                    </a:cubicBezTo>
                    <a:cubicBezTo>
                      <a:pt x="8948" y="3494"/>
                      <a:pt x="9011" y="3462"/>
                      <a:pt x="9081" y="3430"/>
                    </a:cubicBezTo>
                    <a:cubicBezTo>
                      <a:pt x="9329" y="3309"/>
                      <a:pt x="9583" y="3214"/>
                      <a:pt x="9850" y="3144"/>
                    </a:cubicBezTo>
                    <a:cubicBezTo>
                      <a:pt x="10384" y="2998"/>
                      <a:pt x="10943" y="2915"/>
                      <a:pt x="11490" y="2820"/>
                    </a:cubicBezTo>
                    <a:cubicBezTo>
                      <a:pt x="12094" y="2712"/>
                      <a:pt x="12691" y="2598"/>
                      <a:pt x="13295" y="2464"/>
                    </a:cubicBezTo>
                    <a:cubicBezTo>
                      <a:pt x="13631" y="2394"/>
                      <a:pt x="13975" y="2318"/>
                      <a:pt x="14311" y="2235"/>
                    </a:cubicBezTo>
                    <a:cubicBezTo>
                      <a:pt x="14616" y="2165"/>
                      <a:pt x="14921" y="2096"/>
                      <a:pt x="15214" y="2000"/>
                    </a:cubicBezTo>
                    <a:lnTo>
                      <a:pt x="15214" y="2000"/>
                    </a:lnTo>
                    <a:cubicBezTo>
                      <a:pt x="15182" y="2057"/>
                      <a:pt x="15157" y="2115"/>
                      <a:pt x="15144" y="2178"/>
                    </a:cubicBezTo>
                    <a:cubicBezTo>
                      <a:pt x="15139" y="2187"/>
                      <a:pt x="15151" y="2196"/>
                      <a:pt x="15160" y="2196"/>
                    </a:cubicBezTo>
                    <a:cubicBezTo>
                      <a:pt x="15164" y="2196"/>
                      <a:pt x="15167" y="2195"/>
                      <a:pt x="15169" y="2191"/>
                    </a:cubicBezTo>
                    <a:cubicBezTo>
                      <a:pt x="15233" y="2115"/>
                      <a:pt x="15290" y="2038"/>
                      <a:pt x="15341" y="1956"/>
                    </a:cubicBezTo>
                    <a:cubicBezTo>
                      <a:pt x="15360" y="1930"/>
                      <a:pt x="15373" y="1905"/>
                      <a:pt x="15392" y="1879"/>
                    </a:cubicBezTo>
                    <a:lnTo>
                      <a:pt x="15392" y="1879"/>
                    </a:lnTo>
                    <a:cubicBezTo>
                      <a:pt x="15385" y="1905"/>
                      <a:pt x="15373" y="1930"/>
                      <a:pt x="15360" y="1962"/>
                    </a:cubicBezTo>
                    <a:cubicBezTo>
                      <a:pt x="15328" y="2038"/>
                      <a:pt x="15315" y="2121"/>
                      <a:pt x="15315" y="2210"/>
                    </a:cubicBezTo>
                    <a:cubicBezTo>
                      <a:pt x="15319" y="2218"/>
                      <a:pt x="15328" y="2223"/>
                      <a:pt x="15337" y="2223"/>
                    </a:cubicBezTo>
                    <a:cubicBezTo>
                      <a:pt x="15343" y="2223"/>
                      <a:pt x="15349" y="2221"/>
                      <a:pt x="15354" y="2216"/>
                    </a:cubicBezTo>
                    <a:cubicBezTo>
                      <a:pt x="15385" y="2146"/>
                      <a:pt x="15411" y="2070"/>
                      <a:pt x="15430" y="1994"/>
                    </a:cubicBezTo>
                    <a:cubicBezTo>
                      <a:pt x="15455" y="1918"/>
                      <a:pt x="15487" y="1841"/>
                      <a:pt x="15525" y="1771"/>
                    </a:cubicBezTo>
                    <a:cubicBezTo>
                      <a:pt x="15563" y="1695"/>
                      <a:pt x="15608" y="1625"/>
                      <a:pt x="15652" y="1555"/>
                    </a:cubicBezTo>
                    <a:cubicBezTo>
                      <a:pt x="15697" y="1511"/>
                      <a:pt x="15741" y="1466"/>
                      <a:pt x="15786" y="1422"/>
                    </a:cubicBezTo>
                    <a:cubicBezTo>
                      <a:pt x="15836" y="1377"/>
                      <a:pt x="15875" y="1339"/>
                      <a:pt x="15919" y="1301"/>
                    </a:cubicBezTo>
                    <a:cubicBezTo>
                      <a:pt x="16008" y="1219"/>
                      <a:pt x="16103" y="1149"/>
                      <a:pt x="16199" y="1072"/>
                    </a:cubicBezTo>
                    <a:cubicBezTo>
                      <a:pt x="16294" y="1009"/>
                      <a:pt x="16389" y="945"/>
                      <a:pt x="16491" y="882"/>
                    </a:cubicBezTo>
                    <a:cubicBezTo>
                      <a:pt x="16497" y="888"/>
                      <a:pt x="16504" y="888"/>
                      <a:pt x="16510" y="888"/>
                    </a:cubicBezTo>
                    <a:cubicBezTo>
                      <a:pt x="16574" y="863"/>
                      <a:pt x="16624" y="825"/>
                      <a:pt x="16669" y="774"/>
                    </a:cubicBezTo>
                    <a:lnTo>
                      <a:pt x="16713" y="742"/>
                    </a:lnTo>
                    <a:lnTo>
                      <a:pt x="16796" y="698"/>
                    </a:lnTo>
                    <a:cubicBezTo>
                      <a:pt x="16802" y="691"/>
                      <a:pt x="16809" y="685"/>
                      <a:pt x="16802" y="678"/>
                    </a:cubicBezTo>
                    <a:lnTo>
                      <a:pt x="16841" y="653"/>
                    </a:lnTo>
                    <a:cubicBezTo>
                      <a:pt x="16961" y="570"/>
                      <a:pt x="17082" y="507"/>
                      <a:pt x="17215" y="443"/>
                    </a:cubicBezTo>
                    <a:cubicBezTo>
                      <a:pt x="17470" y="335"/>
                      <a:pt x="17737" y="253"/>
                      <a:pt x="18016" y="202"/>
                    </a:cubicBezTo>
                    <a:cubicBezTo>
                      <a:pt x="18035" y="202"/>
                      <a:pt x="18029" y="170"/>
                      <a:pt x="18010" y="170"/>
                    </a:cubicBezTo>
                    <a:lnTo>
                      <a:pt x="17946" y="170"/>
                    </a:lnTo>
                    <a:cubicBezTo>
                      <a:pt x="18016" y="157"/>
                      <a:pt x="18086" y="145"/>
                      <a:pt x="18156" y="138"/>
                    </a:cubicBezTo>
                    <a:cubicBezTo>
                      <a:pt x="18226" y="132"/>
                      <a:pt x="18302" y="126"/>
                      <a:pt x="18372" y="126"/>
                    </a:cubicBezTo>
                    <a:cubicBezTo>
                      <a:pt x="18407" y="129"/>
                      <a:pt x="18442" y="130"/>
                      <a:pt x="18477" y="130"/>
                    </a:cubicBezTo>
                    <a:cubicBezTo>
                      <a:pt x="18512" y="130"/>
                      <a:pt x="18547" y="129"/>
                      <a:pt x="18582" y="126"/>
                    </a:cubicBezTo>
                    <a:cubicBezTo>
                      <a:pt x="18594" y="119"/>
                      <a:pt x="18594" y="107"/>
                      <a:pt x="18582" y="100"/>
                    </a:cubicBezTo>
                    <a:cubicBezTo>
                      <a:pt x="18556" y="87"/>
                      <a:pt x="18531" y="81"/>
                      <a:pt x="18506" y="81"/>
                    </a:cubicBezTo>
                    <a:cubicBezTo>
                      <a:pt x="18546" y="77"/>
                      <a:pt x="18586" y="74"/>
                      <a:pt x="18625" y="74"/>
                    </a:cubicBezTo>
                    <a:close/>
                    <a:moveTo>
                      <a:pt x="16243" y="7910"/>
                    </a:moveTo>
                    <a:cubicBezTo>
                      <a:pt x="16250" y="7910"/>
                      <a:pt x="16250" y="7917"/>
                      <a:pt x="16256" y="7917"/>
                    </a:cubicBezTo>
                    <a:cubicBezTo>
                      <a:pt x="16383" y="7986"/>
                      <a:pt x="16440" y="8139"/>
                      <a:pt x="16389" y="8279"/>
                    </a:cubicBezTo>
                    <a:lnTo>
                      <a:pt x="16389" y="8260"/>
                    </a:lnTo>
                    <a:cubicBezTo>
                      <a:pt x="16377" y="8171"/>
                      <a:pt x="16339" y="8095"/>
                      <a:pt x="16281" y="8025"/>
                    </a:cubicBezTo>
                    <a:cubicBezTo>
                      <a:pt x="16256" y="7993"/>
                      <a:pt x="16224" y="7961"/>
                      <a:pt x="16199" y="7929"/>
                    </a:cubicBezTo>
                    <a:lnTo>
                      <a:pt x="16186" y="7923"/>
                    </a:lnTo>
                    <a:lnTo>
                      <a:pt x="16243" y="7910"/>
                    </a:lnTo>
                    <a:close/>
                    <a:moveTo>
                      <a:pt x="16078" y="7942"/>
                    </a:moveTo>
                    <a:lnTo>
                      <a:pt x="16116" y="7980"/>
                    </a:lnTo>
                    <a:cubicBezTo>
                      <a:pt x="16148" y="8012"/>
                      <a:pt x="16180" y="8044"/>
                      <a:pt x="16205" y="8075"/>
                    </a:cubicBezTo>
                    <a:cubicBezTo>
                      <a:pt x="16256" y="8133"/>
                      <a:pt x="16288" y="8203"/>
                      <a:pt x="16307" y="8279"/>
                    </a:cubicBezTo>
                    <a:cubicBezTo>
                      <a:pt x="16319" y="8368"/>
                      <a:pt x="16313" y="8457"/>
                      <a:pt x="16281" y="8539"/>
                    </a:cubicBezTo>
                    <a:lnTo>
                      <a:pt x="16269" y="8571"/>
                    </a:lnTo>
                    <a:cubicBezTo>
                      <a:pt x="16262" y="8457"/>
                      <a:pt x="16230" y="8342"/>
                      <a:pt x="16167" y="8241"/>
                    </a:cubicBezTo>
                    <a:cubicBezTo>
                      <a:pt x="16097" y="8126"/>
                      <a:pt x="16002" y="8037"/>
                      <a:pt x="15887" y="7980"/>
                    </a:cubicBezTo>
                    <a:lnTo>
                      <a:pt x="16078" y="7942"/>
                    </a:lnTo>
                    <a:close/>
                    <a:moveTo>
                      <a:pt x="10880" y="7770"/>
                    </a:moveTo>
                    <a:lnTo>
                      <a:pt x="10912" y="7777"/>
                    </a:lnTo>
                    <a:cubicBezTo>
                      <a:pt x="11204" y="7853"/>
                      <a:pt x="11496" y="7917"/>
                      <a:pt x="11782" y="7967"/>
                    </a:cubicBezTo>
                    <a:cubicBezTo>
                      <a:pt x="11782" y="7974"/>
                      <a:pt x="11776" y="7986"/>
                      <a:pt x="11782" y="7993"/>
                    </a:cubicBezTo>
                    <a:cubicBezTo>
                      <a:pt x="11782" y="8164"/>
                      <a:pt x="11788" y="8368"/>
                      <a:pt x="11680" y="8514"/>
                    </a:cubicBezTo>
                    <a:cubicBezTo>
                      <a:pt x="11628" y="8597"/>
                      <a:pt x="11534" y="8661"/>
                      <a:pt x="11437" y="8661"/>
                    </a:cubicBezTo>
                    <a:cubicBezTo>
                      <a:pt x="11393" y="8661"/>
                      <a:pt x="11348" y="8648"/>
                      <a:pt x="11306" y="8616"/>
                    </a:cubicBezTo>
                    <a:cubicBezTo>
                      <a:pt x="11178" y="8520"/>
                      <a:pt x="11115" y="8342"/>
                      <a:pt x="11051" y="8209"/>
                    </a:cubicBezTo>
                    <a:cubicBezTo>
                      <a:pt x="10981" y="8069"/>
                      <a:pt x="10924" y="7923"/>
                      <a:pt x="10880" y="7770"/>
                    </a:cubicBezTo>
                    <a:close/>
                    <a:moveTo>
                      <a:pt x="15741" y="8006"/>
                    </a:moveTo>
                    <a:cubicBezTo>
                      <a:pt x="15748" y="8018"/>
                      <a:pt x="15754" y="8037"/>
                      <a:pt x="15767" y="8044"/>
                    </a:cubicBezTo>
                    <a:cubicBezTo>
                      <a:pt x="15817" y="8075"/>
                      <a:pt x="15875" y="8095"/>
                      <a:pt x="15925" y="8126"/>
                    </a:cubicBezTo>
                    <a:cubicBezTo>
                      <a:pt x="15976" y="8164"/>
                      <a:pt x="16021" y="8203"/>
                      <a:pt x="16059" y="8253"/>
                    </a:cubicBezTo>
                    <a:cubicBezTo>
                      <a:pt x="16135" y="8349"/>
                      <a:pt x="16180" y="8469"/>
                      <a:pt x="16186" y="8597"/>
                    </a:cubicBezTo>
                    <a:cubicBezTo>
                      <a:pt x="16186" y="8724"/>
                      <a:pt x="16148" y="8844"/>
                      <a:pt x="16072" y="8952"/>
                    </a:cubicBezTo>
                    <a:cubicBezTo>
                      <a:pt x="16053" y="8978"/>
                      <a:pt x="16033" y="9003"/>
                      <a:pt x="16014" y="9029"/>
                    </a:cubicBezTo>
                    <a:cubicBezTo>
                      <a:pt x="15995" y="9048"/>
                      <a:pt x="15964" y="9092"/>
                      <a:pt x="15945" y="9099"/>
                    </a:cubicBezTo>
                    <a:lnTo>
                      <a:pt x="15938" y="9067"/>
                    </a:lnTo>
                    <a:cubicBezTo>
                      <a:pt x="15938" y="9048"/>
                      <a:pt x="15932" y="9029"/>
                      <a:pt x="15932" y="9003"/>
                    </a:cubicBezTo>
                    <a:cubicBezTo>
                      <a:pt x="15925" y="8984"/>
                      <a:pt x="15932" y="8978"/>
                      <a:pt x="15932" y="8959"/>
                    </a:cubicBezTo>
                    <a:cubicBezTo>
                      <a:pt x="15938" y="8952"/>
                      <a:pt x="15951" y="8940"/>
                      <a:pt x="15951" y="8933"/>
                    </a:cubicBezTo>
                    <a:cubicBezTo>
                      <a:pt x="15964" y="8876"/>
                      <a:pt x="15970" y="8825"/>
                      <a:pt x="15976" y="8774"/>
                    </a:cubicBezTo>
                    <a:cubicBezTo>
                      <a:pt x="15983" y="8724"/>
                      <a:pt x="15989" y="8679"/>
                      <a:pt x="15995" y="8635"/>
                    </a:cubicBezTo>
                    <a:cubicBezTo>
                      <a:pt x="16002" y="8558"/>
                      <a:pt x="15995" y="8482"/>
                      <a:pt x="15970" y="8406"/>
                    </a:cubicBezTo>
                    <a:cubicBezTo>
                      <a:pt x="15913" y="8253"/>
                      <a:pt x="15786" y="8183"/>
                      <a:pt x="15633" y="8139"/>
                    </a:cubicBezTo>
                    <a:cubicBezTo>
                      <a:pt x="15519" y="8105"/>
                      <a:pt x="15399" y="8088"/>
                      <a:pt x="15277" y="8088"/>
                    </a:cubicBezTo>
                    <a:cubicBezTo>
                      <a:pt x="15216" y="8088"/>
                      <a:pt x="15154" y="8092"/>
                      <a:pt x="15093" y="8101"/>
                    </a:cubicBezTo>
                    <a:cubicBezTo>
                      <a:pt x="15017" y="8114"/>
                      <a:pt x="14947" y="8145"/>
                      <a:pt x="14883" y="8190"/>
                    </a:cubicBezTo>
                    <a:cubicBezTo>
                      <a:pt x="14839" y="8215"/>
                      <a:pt x="14801" y="8247"/>
                      <a:pt x="14769" y="8292"/>
                    </a:cubicBezTo>
                    <a:cubicBezTo>
                      <a:pt x="14763" y="8292"/>
                      <a:pt x="14756" y="8292"/>
                      <a:pt x="14750" y="8298"/>
                    </a:cubicBezTo>
                    <a:cubicBezTo>
                      <a:pt x="14705" y="8336"/>
                      <a:pt x="14674" y="8387"/>
                      <a:pt x="14654" y="8444"/>
                    </a:cubicBezTo>
                    <a:lnTo>
                      <a:pt x="14642" y="8431"/>
                    </a:lnTo>
                    <a:lnTo>
                      <a:pt x="14629" y="8406"/>
                    </a:lnTo>
                    <a:lnTo>
                      <a:pt x="14610" y="8374"/>
                    </a:lnTo>
                    <a:lnTo>
                      <a:pt x="14604" y="8368"/>
                    </a:lnTo>
                    <a:cubicBezTo>
                      <a:pt x="14597" y="8355"/>
                      <a:pt x="14597" y="8342"/>
                      <a:pt x="14597" y="8330"/>
                    </a:cubicBezTo>
                    <a:cubicBezTo>
                      <a:pt x="14591" y="8292"/>
                      <a:pt x="14597" y="8260"/>
                      <a:pt x="14610" y="8228"/>
                    </a:cubicBezTo>
                    <a:cubicBezTo>
                      <a:pt x="14629" y="8171"/>
                      <a:pt x="14667" y="8126"/>
                      <a:pt x="14718" y="8095"/>
                    </a:cubicBezTo>
                    <a:cubicBezTo>
                      <a:pt x="14940" y="8088"/>
                      <a:pt x="15169" y="8075"/>
                      <a:pt x="15392" y="8050"/>
                    </a:cubicBezTo>
                    <a:cubicBezTo>
                      <a:pt x="15506" y="8037"/>
                      <a:pt x="15627" y="8025"/>
                      <a:pt x="15741" y="8006"/>
                    </a:cubicBezTo>
                    <a:close/>
                    <a:moveTo>
                      <a:pt x="11871" y="7986"/>
                    </a:moveTo>
                    <a:lnTo>
                      <a:pt x="11903" y="7993"/>
                    </a:lnTo>
                    <a:cubicBezTo>
                      <a:pt x="12384" y="8080"/>
                      <a:pt x="12873" y="8127"/>
                      <a:pt x="13363" y="8127"/>
                    </a:cubicBezTo>
                    <a:cubicBezTo>
                      <a:pt x="13514" y="8127"/>
                      <a:pt x="13665" y="8123"/>
                      <a:pt x="13816" y="8114"/>
                    </a:cubicBezTo>
                    <a:cubicBezTo>
                      <a:pt x="13917" y="8101"/>
                      <a:pt x="14019" y="8095"/>
                      <a:pt x="14127" y="8082"/>
                    </a:cubicBezTo>
                    <a:cubicBezTo>
                      <a:pt x="14286" y="8095"/>
                      <a:pt x="14445" y="8101"/>
                      <a:pt x="14604" y="8101"/>
                    </a:cubicBezTo>
                    <a:cubicBezTo>
                      <a:pt x="14572" y="8126"/>
                      <a:pt x="14553" y="8158"/>
                      <a:pt x="14534" y="8196"/>
                    </a:cubicBezTo>
                    <a:cubicBezTo>
                      <a:pt x="14515" y="8241"/>
                      <a:pt x="14508" y="8285"/>
                      <a:pt x="14508" y="8336"/>
                    </a:cubicBezTo>
                    <a:cubicBezTo>
                      <a:pt x="14508" y="8387"/>
                      <a:pt x="14527" y="8438"/>
                      <a:pt x="14553" y="8482"/>
                    </a:cubicBezTo>
                    <a:cubicBezTo>
                      <a:pt x="14559" y="8482"/>
                      <a:pt x="14572" y="8489"/>
                      <a:pt x="14578" y="8489"/>
                    </a:cubicBezTo>
                    <a:lnTo>
                      <a:pt x="14585" y="8520"/>
                    </a:lnTo>
                    <a:cubicBezTo>
                      <a:pt x="14591" y="8527"/>
                      <a:pt x="14591" y="8533"/>
                      <a:pt x="14597" y="8539"/>
                    </a:cubicBezTo>
                    <a:lnTo>
                      <a:pt x="14477" y="8768"/>
                    </a:lnTo>
                    <a:cubicBezTo>
                      <a:pt x="14388" y="8933"/>
                      <a:pt x="14305" y="9105"/>
                      <a:pt x="14216" y="9276"/>
                    </a:cubicBezTo>
                    <a:cubicBezTo>
                      <a:pt x="14127" y="9442"/>
                      <a:pt x="14038" y="9613"/>
                      <a:pt x="13949" y="9779"/>
                    </a:cubicBezTo>
                    <a:cubicBezTo>
                      <a:pt x="13911" y="9861"/>
                      <a:pt x="13867" y="9937"/>
                      <a:pt x="13822" y="10020"/>
                    </a:cubicBezTo>
                    <a:cubicBezTo>
                      <a:pt x="13778" y="10090"/>
                      <a:pt x="13746" y="10166"/>
                      <a:pt x="13727" y="10249"/>
                    </a:cubicBezTo>
                    <a:cubicBezTo>
                      <a:pt x="13670" y="10230"/>
                      <a:pt x="13619" y="10211"/>
                      <a:pt x="13568" y="10198"/>
                    </a:cubicBezTo>
                    <a:cubicBezTo>
                      <a:pt x="13540" y="10186"/>
                      <a:pt x="13511" y="10181"/>
                      <a:pt x="13482" y="10181"/>
                    </a:cubicBezTo>
                    <a:cubicBezTo>
                      <a:pt x="13464" y="10181"/>
                      <a:pt x="13447" y="10183"/>
                      <a:pt x="13428" y="10185"/>
                    </a:cubicBezTo>
                    <a:cubicBezTo>
                      <a:pt x="13403" y="10153"/>
                      <a:pt x="13377" y="10128"/>
                      <a:pt x="13352" y="10103"/>
                    </a:cubicBezTo>
                    <a:lnTo>
                      <a:pt x="13237" y="9995"/>
                    </a:lnTo>
                    <a:lnTo>
                      <a:pt x="13034" y="9798"/>
                    </a:lnTo>
                    <a:cubicBezTo>
                      <a:pt x="12894" y="9658"/>
                      <a:pt x="12761" y="9524"/>
                      <a:pt x="12621" y="9385"/>
                    </a:cubicBezTo>
                    <a:cubicBezTo>
                      <a:pt x="12488" y="9245"/>
                      <a:pt x="12354" y="9118"/>
                      <a:pt x="12214" y="8984"/>
                    </a:cubicBezTo>
                    <a:cubicBezTo>
                      <a:pt x="12081" y="8851"/>
                      <a:pt x="11941" y="8698"/>
                      <a:pt x="11788" y="8571"/>
                    </a:cubicBezTo>
                    <a:lnTo>
                      <a:pt x="11782" y="8571"/>
                    </a:lnTo>
                    <a:cubicBezTo>
                      <a:pt x="11788" y="8558"/>
                      <a:pt x="11795" y="8546"/>
                      <a:pt x="11801" y="8533"/>
                    </a:cubicBezTo>
                    <a:cubicBezTo>
                      <a:pt x="11890" y="8368"/>
                      <a:pt x="11877" y="8171"/>
                      <a:pt x="11871" y="7986"/>
                    </a:cubicBezTo>
                    <a:close/>
                    <a:moveTo>
                      <a:pt x="15263" y="8162"/>
                    </a:moveTo>
                    <a:cubicBezTo>
                      <a:pt x="15308" y="8162"/>
                      <a:pt x="15353" y="8166"/>
                      <a:pt x="15398" y="8171"/>
                    </a:cubicBezTo>
                    <a:cubicBezTo>
                      <a:pt x="15373" y="8209"/>
                      <a:pt x="15354" y="8260"/>
                      <a:pt x="15328" y="8298"/>
                    </a:cubicBezTo>
                    <a:cubicBezTo>
                      <a:pt x="15303" y="8355"/>
                      <a:pt x="15271" y="8419"/>
                      <a:pt x="15239" y="8476"/>
                    </a:cubicBezTo>
                    <a:cubicBezTo>
                      <a:pt x="15176" y="8597"/>
                      <a:pt x="15118" y="8724"/>
                      <a:pt x="15055" y="8844"/>
                    </a:cubicBezTo>
                    <a:cubicBezTo>
                      <a:pt x="15046" y="8858"/>
                      <a:pt x="15059" y="8871"/>
                      <a:pt x="15072" y="8871"/>
                    </a:cubicBezTo>
                    <a:cubicBezTo>
                      <a:pt x="15078" y="8871"/>
                      <a:pt x="15083" y="8869"/>
                      <a:pt x="15087" y="8863"/>
                    </a:cubicBezTo>
                    <a:cubicBezTo>
                      <a:pt x="15157" y="8743"/>
                      <a:pt x="15226" y="8635"/>
                      <a:pt x="15296" y="8514"/>
                    </a:cubicBezTo>
                    <a:cubicBezTo>
                      <a:pt x="15328" y="8463"/>
                      <a:pt x="15366" y="8406"/>
                      <a:pt x="15398" y="8349"/>
                    </a:cubicBezTo>
                    <a:cubicBezTo>
                      <a:pt x="15430" y="8298"/>
                      <a:pt x="15462" y="8247"/>
                      <a:pt x="15493" y="8190"/>
                    </a:cubicBezTo>
                    <a:cubicBezTo>
                      <a:pt x="15525" y="8196"/>
                      <a:pt x="15563" y="8209"/>
                      <a:pt x="15595" y="8215"/>
                    </a:cubicBezTo>
                    <a:cubicBezTo>
                      <a:pt x="15665" y="8228"/>
                      <a:pt x="15722" y="8260"/>
                      <a:pt x="15779" y="8292"/>
                    </a:cubicBezTo>
                    <a:cubicBezTo>
                      <a:pt x="15538" y="8698"/>
                      <a:pt x="15322" y="9118"/>
                      <a:pt x="15137" y="9556"/>
                    </a:cubicBezTo>
                    <a:cubicBezTo>
                      <a:pt x="15128" y="9570"/>
                      <a:pt x="15142" y="9583"/>
                      <a:pt x="15155" y="9583"/>
                    </a:cubicBezTo>
                    <a:cubicBezTo>
                      <a:pt x="15160" y="9583"/>
                      <a:pt x="15166" y="9581"/>
                      <a:pt x="15169" y="9575"/>
                    </a:cubicBezTo>
                    <a:cubicBezTo>
                      <a:pt x="15379" y="9162"/>
                      <a:pt x="15614" y="8762"/>
                      <a:pt x="15862" y="8374"/>
                    </a:cubicBezTo>
                    <a:cubicBezTo>
                      <a:pt x="15875" y="8406"/>
                      <a:pt x="15887" y="8431"/>
                      <a:pt x="15894" y="8469"/>
                    </a:cubicBezTo>
                    <a:cubicBezTo>
                      <a:pt x="15900" y="8539"/>
                      <a:pt x="15900" y="8609"/>
                      <a:pt x="15887" y="8679"/>
                    </a:cubicBezTo>
                    <a:cubicBezTo>
                      <a:pt x="15875" y="8736"/>
                      <a:pt x="15862" y="8794"/>
                      <a:pt x="15856" y="8844"/>
                    </a:cubicBezTo>
                    <a:cubicBezTo>
                      <a:pt x="15786" y="8895"/>
                      <a:pt x="15754" y="8997"/>
                      <a:pt x="15722" y="9067"/>
                    </a:cubicBezTo>
                    <a:cubicBezTo>
                      <a:pt x="15684" y="9137"/>
                      <a:pt x="15633" y="9226"/>
                      <a:pt x="15595" y="9302"/>
                    </a:cubicBezTo>
                    <a:cubicBezTo>
                      <a:pt x="15512" y="9467"/>
                      <a:pt x="15423" y="9632"/>
                      <a:pt x="15341" y="9798"/>
                    </a:cubicBezTo>
                    <a:cubicBezTo>
                      <a:pt x="15252" y="9963"/>
                      <a:pt x="15176" y="10122"/>
                      <a:pt x="15093" y="10287"/>
                    </a:cubicBezTo>
                    <a:cubicBezTo>
                      <a:pt x="15004" y="10446"/>
                      <a:pt x="14909" y="10617"/>
                      <a:pt x="14832" y="10789"/>
                    </a:cubicBezTo>
                    <a:lnTo>
                      <a:pt x="14667" y="10725"/>
                    </a:lnTo>
                    <a:cubicBezTo>
                      <a:pt x="14699" y="10719"/>
                      <a:pt x="14712" y="10681"/>
                      <a:pt x="14693" y="10655"/>
                    </a:cubicBezTo>
                    <a:cubicBezTo>
                      <a:pt x="14648" y="10624"/>
                      <a:pt x="14597" y="10592"/>
                      <a:pt x="14546" y="10579"/>
                    </a:cubicBezTo>
                    <a:cubicBezTo>
                      <a:pt x="14489" y="10547"/>
                      <a:pt x="14438" y="10522"/>
                      <a:pt x="14381" y="10497"/>
                    </a:cubicBezTo>
                    <a:cubicBezTo>
                      <a:pt x="14280" y="10452"/>
                      <a:pt x="14172" y="10408"/>
                      <a:pt x="14064" y="10363"/>
                    </a:cubicBezTo>
                    <a:cubicBezTo>
                      <a:pt x="13949" y="10319"/>
                      <a:pt x="13854" y="10287"/>
                      <a:pt x="13752" y="10255"/>
                    </a:cubicBezTo>
                    <a:cubicBezTo>
                      <a:pt x="13803" y="10198"/>
                      <a:pt x="13841" y="10128"/>
                      <a:pt x="13873" y="10058"/>
                    </a:cubicBezTo>
                    <a:cubicBezTo>
                      <a:pt x="13924" y="9982"/>
                      <a:pt x="13968" y="9893"/>
                      <a:pt x="14013" y="9810"/>
                    </a:cubicBezTo>
                    <a:cubicBezTo>
                      <a:pt x="14102" y="9645"/>
                      <a:pt x="14191" y="9480"/>
                      <a:pt x="14286" y="9321"/>
                    </a:cubicBezTo>
                    <a:cubicBezTo>
                      <a:pt x="14375" y="9156"/>
                      <a:pt x="14464" y="8991"/>
                      <a:pt x="14553" y="8832"/>
                    </a:cubicBezTo>
                    <a:cubicBezTo>
                      <a:pt x="14604" y="8749"/>
                      <a:pt x="14648" y="8660"/>
                      <a:pt x="14693" y="8577"/>
                    </a:cubicBezTo>
                    <a:lnTo>
                      <a:pt x="14756" y="8463"/>
                    </a:lnTo>
                    <a:cubicBezTo>
                      <a:pt x="14782" y="8425"/>
                      <a:pt x="14801" y="8387"/>
                      <a:pt x="14807" y="8342"/>
                    </a:cubicBezTo>
                    <a:cubicBezTo>
                      <a:pt x="14845" y="8304"/>
                      <a:pt x="14890" y="8272"/>
                      <a:pt x="14934" y="8241"/>
                    </a:cubicBezTo>
                    <a:cubicBezTo>
                      <a:pt x="14979" y="8215"/>
                      <a:pt x="15029" y="8196"/>
                      <a:pt x="15080" y="8183"/>
                    </a:cubicBezTo>
                    <a:lnTo>
                      <a:pt x="15080" y="8183"/>
                    </a:lnTo>
                    <a:cubicBezTo>
                      <a:pt x="15061" y="8209"/>
                      <a:pt x="15048" y="8234"/>
                      <a:pt x="15036" y="8260"/>
                    </a:cubicBezTo>
                    <a:cubicBezTo>
                      <a:pt x="14998" y="8323"/>
                      <a:pt x="14966" y="8380"/>
                      <a:pt x="14934" y="8438"/>
                    </a:cubicBezTo>
                    <a:cubicBezTo>
                      <a:pt x="14864" y="8558"/>
                      <a:pt x="14801" y="8679"/>
                      <a:pt x="14737" y="8800"/>
                    </a:cubicBezTo>
                    <a:cubicBezTo>
                      <a:pt x="14616" y="9048"/>
                      <a:pt x="14496" y="9296"/>
                      <a:pt x="14388" y="9543"/>
                    </a:cubicBezTo>
                    <a:cubicBezTo>
                      <a:pt x="14378" y="9562"/>
                      <a:pt x="14392" y="9577"/>
                      <a:pt x="14408" y="9577"/>
                    </a:cubicBezTo>
                    <a:cubicBezTo>
                      <a:pt x="14414" y="9577"/>
                      <a:pt x="14420" y="9574"/>
                      <a:pt x="14426" y="9569"/>
                    </a:cubicBezTo>
                    <a:cubicBezTo>
                      <a:pt x="14553" y="9327"/>
                      <a:pt x="14680" y="9092"/>
                      <a:pt x="14813" y="8851"/>
                    </a:cubicBezTo>
                    <a:cubicBezTo>
                      <a:pt x="14877" y="8736"/>
                      <a:pt x="14947" y="8622"/>
                      <a:pt x="15017" y="8508"/>
                    </a:cubicBezTo>
                    <a:lnTo>
                      <a:pt x="15118" y="8342"/>
                    </a:lnTo>
                    <a:cubicBezTo>
                      <a:pt x="15157" y="8285"/>
                      <a:pt x="15188" y="8228"/>
                      <a:pt x="15207" y="8164"/>
                    </a:cubicBezTo>
                    <a:cubicBezTo>
                      <a:pt x="15226" y="8163"/>
                      <a:pt x="15245" y="8162"/>
                      <a:pt x="15263" y="8162"/>
                    </a:cubicBezTo>
                    <a:close/>
                    <a:moveTo>
                      <a:pt x="11750" y="8616"/>
                    </a:moveTo>
                    <a:cubicBezTo>
                      <a:pt x="11871" y="8762"/>
                      <a:pt x="12005" y="8895"/>
                      <a:pt x="12138" y="9029"/>
                    </a:cubicBezTo>
                    <a:cubicBezTo>
                      <a:pt x="12271" y="9168"/>
                      <a:pt x="12411" y="9308"/>
                      <a:pt x="12551" y="9448"/>
                    </a:cubicBezTo>
                    <a:cubicBezTo>
                      <a:pt x="12691" y="9582"/>
                      <a:pt x="12824" y="9721"/>
                      <a:pt x="12964" y="9861"/>
                    </a:cubicBezTo>
                    <a:lnTo>
                      <a:pt x="13161" y="10064"/>
                    </a:lnTo>
                    <a:cubicBezTo>
                      <a:pt x="13225" y="10141"/>
                      <a:pt x="13295" y="10211"/>
                      <a:pt x="13377" y="10268"/>
                    </a:cubicBezTo>
                    <a:cubicBezTo>
                      <a:pt x="13384" y="10274"/>
                      <a:pt x="13391" y="10277"/>
                      <a:pt x="13399" y="10277"/>
                    </a:cubicBezTo>
                    <a:cubicBezTo>
                      <a:pt x="13415" y="10277"/>
                      <a:pt x="13430" y="10266"/>
                      <a:pt x="13434" y="10249"/>
                    </a:cubicBezTo>
                    <a:cubicBezTo>
                      <a:pt x="13466" y="10261"/>
                      <a:pt x="13492" y="10274"/>
                      <a:pt x="13523" y="10281"/>
                    </a:cubicBezTo>
                    <a:cubicBezTo>
                      <a:pt x="13581" y="10300"/>
                      <a:pt x="13638" y="10312"/>
                      <a:pt x="13695" y="10331"/>
                    </a:cubicBezTo>
                    <a:cubicBezTo>
                      <a:pt x="13809" y="10370"/>
                      <a:pt x="13917" y="10408"/>
                      <a:pt x="14025" y="10452"/>
                    </a:cubicBezTo>
                    <a:cubicBezTo>
                      <a:pt x="14133" y="10490"/>
                      <a:pt x="14235" y="10535"/>
                      <a:pt x="14337" y="10579"/>
                    </a:cubicBezTo>
                    <a:cubicBezTo>
                      <a:pt x="14394" y="10605"/>
                      <a:pt x="14445" y="10630"/>
                      <a:pt x="14502" y="10662"/>
                    </a:cubicBezTo>
                    <a:lnTo>
                      <a:pt x="14515" y="10668"/>
                    </a:lnTo>
                    <a:cubicBezTo>
                      <a:pt x="14337" y="10598"/>
                      <a:pt x="14165" y="10522"/>
                      <a:pt x="13981" y="10458"/>
                    </a:cubicBezTo>
                    <a:cubicBezTo>
                      <a:pt x="13979" y="10458"/>
                      <a:pt x="13977" y="10458"/>
                      <a:pt x="13976" y="10458"/>
                    </a:cubicBezTo>
                    <a:cubicBezTo>
                      <a:pt x="13948" y="10458"/>
                      <a:pt x="13938" y="10504"/>
                      <a:pt x="13962" y="10516"/>
                    </a:cubicBezTo>
                    <a:cubicBezTo>
                      <a:pt x="14184" y="10624"/>
                      <a:pt x="14407" y="10725"/>
                      <a:pt x="14635" y="10821"/>
                    </a:cubicBezTo>
                    <a:cubicBezTo>
                      <a:pt x="14737" y="10859"/>
                      <a:pt x="14839" y="10903"/>
                      <a:pt x="14934" y="10954"/>
                    </a:cubicBezTo>
                    <a:cubicBezTo>
                      <a:pt x="15042" y="11011"/>
                      <a:pt x="15048" y="11100"/>
                      <a:pt x="15023" y="11208"/>
                    </a:cubicBezTo>
                    <a:cubicBezTo>
                      <a:pt x="15004" y="11278"/>
                      <a:pt x="14985" y="11342"/>
                      <a:pt x="14960" y="11412"/>
                    </a:cubicBezTo>
                    <a:cubicBezTo>
                      <a:pt x="14960" y="11323"/>
                      <a:pt x="14940" y="11234"/>
                      <a:pt x="14890" y="11164"/>
                    </a:cubicBezTo>
                    <a:cubicBezTo>
                      <a:pt x="14794" y="11043"/>
                      <a:pt x="14680" y="10941"/>
                      <a:pt x="14553" y="10865"/>
                    </a:cubicBezTo>
                    <a:cubicBezTo>
                      <a:pt x="14407" y="10770"/>
                      <a:pt x="14254" y="10681"/>
                      <a:pt x="14095" y="10611"/>
                    </a:cubicBezTo>
                    <a:cubicBezTo>
                      <a:pt x="14090" y="10608"/>
                      <a:pt x="14086" y="10607"/>
                      <a:pt x="14081" y="10607"/>
                    </a:cubicBezTo>
                    <a:cubicBezTo>
                      <a:pt x="14057" y="10607"/>
                      <a:pt x="14043" y="10645"/>
                      <a:pt x="14070" y="10655"/>
                    </a:cubicBezTo>
                    <a:cubicBezTo>
                      <a:pt x="14203" y="10732"/>
                      <a:pt x="14330" y="10814"/>
                      <a:pt x="14457" y="10910"/>
                    </a:cubicBezTo>
                    <a:cubicBezTo>
                      <a:pt x="14578" y="10986"/>
                      <a:pt x="14686" y="11081"/>
                      <a:pt x="14788" y="11183"/>
                    </a:cubicBezTo>
                    <a:cubicBezTo>
                      <a:pt x="14883" y="11304"/>
                      <a:pt x="14864" y="11443"/>
                      <a:pt x="14801" y="11577"/>
                    </a:cubicBezTo>
                    <a:cubicBezTo>
                      <a:pt x="14788" y="11609"/>
                      <a:pt x="14769" y="11647"/>
                      <a:pt x="14743" y="11679"/>
                    </a:cubicBezTo>
                    <a:cubicBezTo>
                      <a:pt x="14750" y="11660"/>
                      <a:pt x="14750" y="11647"/>
                      <a:pt x="14750" y="11634"/>
                    </a:cubicBezTo>
                    <a:cubicBezTo>
                      <a:pt x="14756" y="11456"/>
                      <a:pt x="14693" y="11291"/>
                      <a:pt x="14585" y="11164"/>
                    </a:cubicBezTo>
                    <a:cubicBezTo>
                      <a:pt x="14521" y="11081"/>
                      <a:pt x="14445" y="11011"/>
                      <a:pt x="14362" y="10954"/>
                    </a:cubicBezTo>
                    <a:cubicBezTo>
                      <a:pt x="14280" y="10884"/>
                      <a:pt x="14191" y="10827"/>
                      <a:pt x="14089" y="10795"/>
                    </a:cubicBezTo>
                    <a:cubicBezTo>
                      <a:pt x="14085" y="10794"/>
                      <a:pt x="14081" y="10793"/>
                      <a:pt x="14078" y="10793"/>
                    </a:cubicBezTo>
                    <a:cubicBezTo>
                      <a:pt x="14053" y="10793"/>
                      <a:pt x="14040" y="10830"/>
                      <a:pt x="14057" y="10852"/>
                    </a:cubicBezTo>
                    <a:cubicBezTo>
                      <a:pt x="14127" y="10910"/>
                      <a:pt x="14197" y="10967"/>
                      <a:pt x="14273" y="11018"/>
                    </a:cubicBezTo>
                    <a:cubicBezTo>
                      <a:pt x="14349" y="11075"/>
                      <a:pt x="14413" y="11138"/>
                      <a:pt x="14477" y="11202"/>
                    </a:cubicBezTo>
                    <a:cubicBezTo>
                      <a:pt x="14597" y="11329"/>
                      <a:pt x="14654" y="11494"/>
                      <a:pt x="14648" y="11666"/>
                    </a:cubicBezTo>
                    <a:cubicBezTo>
                      <a:pt x="14610" y="11844"/>
                      <a:pt x="14521" y="12009"/>
                      <a:pt x="14388" y="12136"/>
                    </a:cubicBezTo>
                    <a:cubicBezTo>
                      <a:pt x="14324" y="12200"/>
                      <a:pt x="14260" y="12257"/>
                      <a:pt x="14184" y="12308"/>
                    </a:cubicBezTo>
                    <a:cubicBezTo>
                      <a:pt x="14165" y="12320"/>
                      <a:pt x="14140" y="12327"/>
                      <a:pt x="14114" y="12327"/>
                    </a:cubicBezTo>
                    <a:cubicBezTo>
                      <a:pt x="14108" y="12320"/>
                      <a:pt x="14102" y="12308"/>
                      <a:pt x="14095" y="12308"/>
                    </a:cubicBezTo>
                    <a:cubicBezTo>
                      <a:pt x="14089" y="12301"/>
                      <a:pt x="14089" y="12295"/>
                      <a:pt x="14089" y="12289"/>
                    </a:cubicBezTo>
                    <a:cubicBezTo>
                      <a:pt x="14089" y="12257"/>
                      <a:pt x="14102" y="12225"/>
                      <a:pt x="14121" y="12200"/>
                    </a:cubicBezTo>
                    <a:cubicBezTo>
                      <a:pt x="14178" y="12168"/>
                      <a:pt x="14229" y="12079"/>
                      <a:pt x="14260" y="12028"/>
                    </a:cubicBezTo>
                    <a:cubicBezTo>
                      <a:pt x="14318" y="11952"/>
                      <a:pt x="14356" y="11869"/>
                      <a:pt x="14388" y="11774"/>
                    </a:cubicBezTo>
                    <a:cubicBezTo>
                      <a:pt x="14438" y="11615"/>
                      <a:pt x="14413" y="11437"/>
                      <a:pt x="14305" y="11304"/>
                    </a:cubicBezTo>
                    <a:cubicBezTo>
                      <a:pt x="14248" y="11240"/>
                      <a:pt x="14172" y="11183"/>
                      <a:pt x="14095" y="11138"/>
                    </a:cubicBezTo>
                    <a:cubicBezTo>
                      <a:pt x="14013" y="11081"/>
                      <a:pt x="13924" y="11030"/>
                      <a:pt x="13835" y="10980"/>
                    </a:cubicBezTo>
                    <a:cubicBezTo>
                      <a:pt x="13746" y="10929"/>
                      <a:pt x="13657" y="10884"/>
                      <a:pt x="13561" y="10833"/>
                    </a:cubicBezTo>
                    <a:lnTo>
                      <a:pt x="13473" y="10789"/>
                    </a:lnTo>
                    <a:cubicBezTo>
                      <a:pt x="13473" y="10758"/>
                      <a:pt x="13445" y="10737"/>
                      <a:pt x="13416" y="10737"/>
                    </a:cubicBezTo>
                    <a:cubicBezTo>
                      <a:pt x="13403" y="10737"/>
                      <a:pt x="13389" y="10741"/>
                      <a:pt x="13377" y="10751"/>
                    </a:cubicBezTo>
                    <a:cubicBezTo>
                      <a:pt x="13352" y="10744"/>
                      <a:pt x="13326" y="10744"/>
                      <a:pt x="13301" y="10744"/>
                    </a:cubicBezTo>
                    <a:cubicBezTo>
                      <a:pt x="13288" y="10744"/>
                      <a:pt x="13282" y="10757"/>
                      <a:pt x="13288" y="10770"/>
                    </a:cubicBezTo>
                    <a:cubicBezTo>
                      <a:pt x="13301" y="10789"/>
                      <a:pt x="13320" y="10802"/>
                      <a:pt x="13339" y="10814"/>
                    </a:cubicBezTo>
                    <a:cubicBezTo>
                      <a:pt x="13199" y="11056"/>
                      <a:pt x="13072" y="11291"/>
                      <a:pt x="12939" y="11526"/>
                    </a:cubicBezTo>
                    <a:lnTo>
                      <a:pt x="12932" y="11507"/>
                    </a:lnTo>
                    <a:cubicBezTo>
                      <a:pt x="12932" y="11494"/>
                      <a:pt x="12926" y="11482"/>
                      <a:pt x="12920" y="11475"/>
                    </a:cubicBezTo>
                    <a:lnTo>
                      <a:pt x="12913" y="11463"/>
                    </a:lnTo>
                    <a:cubicBezTo>
                      <a:pt x="12907" y="11443"/>
                      <a:pt x="12901" y="11424"/>
                      <a:pt x="12888" y="11412"/>
                    </a:cubicBezTo>
                    <a:cubicBezTo>
                      <a:pt x="12882" y="11386"/>
                      <a:pt x="12862" y="11361"/>
                      <a:pt x="12837" y="11348"/>
                    </a:cubicBezTo>
                    <a:cubicBezTo>
                      <a:pt x="12754" y="11215"/>
                      <a:pt x="12697" y="11062"/>
                      <a:pt x="12793" y="10916"/>
                    </a:cubicBezTo>
                    <a:cubicBezTo>
                      <a:pt x="12913" y="10744"/>
                      <a:pt x="13110" y="10624"/>
                      <a:pt x="13269" y="10497"/>
                    </a:cubicBezTo>
                    <a:cubicBezTo>
                      <a:pt x="13291" y="10480"/>
                      <a:pt x="13285" y="10442"/>
                      <a:pt x="13259" y="10442"/>
                    </a:cubicBezTo>
                    <a:cubicBezTo>
                      <a:pt x="13255" y="10442"/>
                      <a:pt x="13250" y="10443"/>
                      <a:pt x="13244" y="10446"/>
                    </a:cubicBezTo>
                    <a:lnTo>
                      <a:pt x="13237" y="10439"/>
                    </a:lnTo>
                    <a:cubicBezTo>
                      <a:pt x="12958" y="10147"/>
                      <a:pt x="12678" y="9861"/>
                      <a:pt x="12399" y="9569"/>
                    </a:cubicBezTo>
                    <a:cubicBezTo>
                      <a:pt x="12259" y="9429"/>
                      <a:pt x="12119" y="9283"/>
                      <a:pt x="11985" y="9143"/>
                    </a:cubicBezTo>
                    <a:cubicBezTo>
                      <a:pt x="11858" y="8997"/>
                      <a:pt x="11725" y="8870"/>
                      <a:pt x="11579" y="8749"/>
                    </a:cubicBezTo>
                    <a:cubicBezTo>
                      <a:pt x="11642" y="8717"/>
                      <a:pt x="11700" y="8673"/>
                      <a:pt x="11750" y="8616"/>
                    </a:cubicBezTo>
                    <a:close/>
                    <a:moveTo>
                      <a:pt x="13434" y="10865"/>
                    </a:moveTo>
                    <a:cubicBezTo>
                      <a:pt x="13453" y="10878"/>
                      <a:pt x="13473" y="10884"/>
                      <a:pt x="13492" y="10891"/>
                    </a:cubicBezTo>
                    <a:cubicBezTo>
                      <a:pt x="13574" y="10935"/>
                      <a:pt x="13650" y="10973"/>
                      <a:pt x="13727" y="11018"/>
                    </a:cubicBezTo>
                    <a:cubicBezTo>
                      <a:pt x="13886" y="11100"/>
                      <a:pt x="14032" y="11196"/>
                      <a:pt x="14172" y="11310"/>
                    </a:cubicBezTo>
                    <a:cubicBezTo>
                      <a:pt x="14292" y="11418"/>
                      <a:pt x="14330" y="11583"/>
                      <a:pt x="14280" y="11736"/>
                    </a:cubicBezTo>
                    <a:cubicBezTo>
                      <a:pt x="14254" y="11812"/>
                      <a:pt x="14216" y="11888"/>
                      <a:pt x="14165" y="11958"/>
                    </a:cubicBezTo>
                    <a:cubicBezTo>
                      <a:pt x="14140" y="11996"/>
                      <a:pt x="14108" y="12034"/>
                      <a:pt x="14083" y="12073"/>
                    </a:cubicBezTo>
                    <a:cubicBezTo>
                      <a:pt x="14051" y="12098"/>
                      <a:pt x="14038" y="12136"/>
                      <a:pt x="14044" y="12174"/>
                    </a:cubicBezTo>
                    <a:cubicBezTo>
                      <a:pt x="14044" y="12174"/>
                      <a:pt x="14044" y="12181"/>
                      <a:pt x="14044" y="12187"/>
                    </a:cubicBezTo>
                    <a:cubicBezTo>
                      <a:pt x="14019" y="12219"/>
                      <a:pt x="14000" y="12263"/>
                      <a:pt x="14006" y="12308"/>
                    </a:cubicBezTo>
                    <a:cubicBezTo>
                      <a:pt x="14006" y="12314"/>
                      <a:pt x="14006" y="12327"/>
                      <a:pt x="14013" y="12340"/>
                    </a:cubicBezTo>
                    <a:cubicBezTo>
                      <a:pt x="13822" y="12664"/>
                      <a:pt x="13638" y="12988"/>
                      <a:pt x="13447" y="13312"/>
                    </a:cubicBezTo>
                    <a:cubicBezTo>
                      <a:pt x="13377" y="13420"/>
                      <a:pt x="13307" y="13534"/>
                      <a:pt x="13237" y="13649"/>
                    </a:cubicBezTo>
                    <a:cubicBezTo>
                      <a:pt x="13232" y="13647"/>
                      <a:pt x="13228" y="13646"/>
                      <a:pt x="13223" y="13646"/>
                    </a:cubicBezTo>
                    <a:cubicBezTo>
                      <a:pt x="13212" y="13646"/>
                      <a:pt x="13204" y="13652"/>
                      <a:pt x="13199" y="13661"/>
                    </a:cubicBezTo>
                    <a:cubicBezTo>
                      <a:pt x="12996" y="13979"/>
                      <a:pt x="12773" y="14278"/>
                      <a:pt x="12538" y="14570"/>
                    </a:cubicBezTo>
                    <a:lnTo>
                      <a:pt x="12570" y="14316"/>
                    </a:lnTo>
                    <a:cubicBezTo>
                      <a:pt x="12575" y="14285"/>
                      <a:pt x="12555" y="14264"/>
                      <a:pt x="12532" y="14264"/>
                    </a:cubicBezTo>
                    <a:cubicBezTo>
                      <a:pt x="12521" y="14264"/>
                      <a:pt x="12510" y="14268"/>
                      <a:pt x="12500" y="14278"/>
                    </a:cubicBezTo>
                    <a:lnTo>
                      <a:pt x="12367" y="14437"/>
                    </a:lnTo>
                    <a:cubicBezTo>
                      <a:pt x="12386" y="14360"/>
                      <a:pt x="12405" y="14284"/>
                      <a:pt x="12424" y="14214"/>
                    </a:cubicBezTo>
                    <a:cubicBezTo>
                      <a:pt x="12596" y="13985"/>
                      <a:pt x="12742" y="13750"/>
                      <a:pt x="12869" y="13502"/>
                    </a:cubicBezTo>
                    <a:cubicBezTo>
                      <a:pt x="12939" y="13382"/>
                      <a:pt x="13002" y="13255"/>
                      <a:pt x="13066" y="13128"/>
                    </a:cubicBezTo>
                    <a:cubicBezTo>
                      <a:pt x="13091" y="13064"/>
                      <a:pt x="13123" y="13000"/>
                      <a:pt x="13148" y="12937"/>
                    </a:cubicBezTo>
                    <a:cubicBezTo>
                      <a:pt x="13180" y="12880"/>
                      <a:pt x="13199" y="12816"/>
                      <a:pt x="13199" y="12753"/>
                    </a:cubicBezTo>
                    <a:cubicBezTo>
                      <a:pt x="13199" y="12740"/>
                      <a:pt x="13191" y="12733"/>
                      <a:pt x="13182" y="12733"/>
                    </a:cubicBezTo>
                    <a:cubicBezTo>
                      <a:pt x="13177" y="12733"/>
                      <a:pt x="13172" y="12735"/>
                      <a:pt x="13167" y="12740"/>
                    </a:cubicBezTo>
                    <a:cubicBezTo>
                      <a:pt x="13123" y="12784"/>
                      <a:pt x="13091" y="12848"/>
                      <a:pt x="13072" y="12911"/>
                    </a:cubicBezTo>
                    <a:cubicBezTo>
                      <a:pt x="13047" y="12969"/>
                      <a:pt x="13021" y="13032"/>
                      <a:pt x="12996" y="13096"/>
                    </a:cubicBezTo>
                    <a:cubicBezTo>
                      <a:pt x="12939" y="13223"/>
                      <a:pt x="12882" y="13350"/>
                      <a:pt x="12818" y="13477"/>
                    </a:cubicBezTo>
                    <a:cubicBezTo>
                      <a:pt x="12710" y="13693"/>
                      <a:pt x="12570" y="13896"/>
                      <a:pt x="12449" y="14106"/>
                    </a:cubicBezTo>
                    <a:cubicBezTo>
                      <a:pt x="12519" y="13827"/>
                      <a:pt x="12576" y="13541"/>
                      <a:pt x="12621" y="13255"/>
                    </a:cubicBezTo>
                    <a:cubicBezTo>
                      <a:pt x="12621" y="13242"/>
                      <a:pt x="12615" y="13223"/>
                      <a:pt x="12602" y="13216"/>
                    </a:cubicBezTo>
                    <a:cubicBezTo>
                      <a:pt x="12627" y="13166"/>
                      <a:pt x="12653" y="13115"/>
                      <a:pt x="12678" y="13077"/>
                    </a:cubicBezTo>
                    <a:lnTo>
                      <a:pt x="12818" y="12822"/>
                    </a:lnTo>
                    <a:cubicBezTo>
                      <a:pt x="12862" y="12746"/>
                      <a:pt x="12907" y="12657"/>
                      <a:pt x="12958" y="12575"/>
                    </a:cubicBezTo>
                    <a:lnTo>
                      <a:pt x="13028" y="12448"/>
                    </a:lnTo>
                    <a:cubicBezTo>
                      <a:pt x="13053" y="12409"/>
                      <a:pt x="13072" y="12371"/>
                      <a:pt x="13079" y="12327"/>
                    </a:cubicBezTo>
                    <a:cubicBezTo>
                      <a:pt x="13079" y="12313"/>
                      <a:pt x="13068" y="12305"/>
                      <a:pt x="13057" y="12305"/>
                    </a:cubicBezTo>
                    <a:cubicBezTo>
                      <a:pt x="13053" y="12305"/>
                      <a:pt x="13050" y="12306"/>
                      <a:pt x="13047" y="12308"/>
                    </a:cubicBezTo>
                    <a:cubicBezTo>
                      <a:pt x="13015" y="12333"/>
                      <a:pt x="12990" y="12371"/>
                      <a:pt x="12970" y="12409"/>
                    </a:cubicBezTo>
                    <a:lnTo>
                      <a:pt x="12901" y="12543"/>
                    </a:lnTo>
                    <a:cubicBezTo>
                      <a:pt x="12856" y="12625"/>
                      <a:pt x="12812" y="12714"/>
                      <a:pt x="12761" y="12797"/>
                    </a:cubicBezTo>
                    <a:lnTo>
                      <a:pt x="12627" y="13045"/>
                    </a:lnTo>
                    <a:cubicBezTo>
                      <a:pt x="12596" y="13108"/>
                      <a:pt x="12551" y="13172"/>
                      <a:pt x="12519" y="13236"/>
                    </a:cubicBezTo>
                    <a:lnTo>
                      <a:pt x="12341" y="13318"/>
                    </a:lnTo>
                    <a:lnTo>
                      <a:pt x="12240" y="13369"/>
                    </a:lnTo>
                    <a:cubicBezTo>
                      <a:pt x="12221" y="13375"/>
                      <a:pt x="12202" y="13388"/>
                      <a:pt x="12182" y="13394"/>
                    </a:cubicBezTo>
                    <a:lnTo>
                      <a:pt x="12151" y="13401"/>
                    </a:lnTo>
                    <a:cubicBezTo>
                      <a:pt x="12125" y="13401"/>
                      <a:pt x="12119" y="13388"/>
                      <a:pt x="12119" y="13375"/>
                    </a:cubicBezTo>
                    <a:lnTo>
                      <a:pt x="12132" y="13369"/>
                    </a:lnTo>
                    <a:cubicBezTo>
                      <a:pt x="12161" y="13345"/>
                      <a:pt x="12141" y="13305"/>
                      <a:pt x="12107" y="13305"/>
                    </a:cubicBezTo>
                    <a:cubicBezTo>
                      <a:pt x="12105" y="13305"/>
                      <a:pt x="12102" y="13305"/>
                      <a:pt x="12100" y="13305"/>
                    </a:cubicBezTo>
                    <a:cubicBezTo>
                      <a:pt x="12081" y="13312"/>
                      <a:pt x="12068" y="13325"/>
                      <a:pt x="12055" y="13344"/>
                    </a:cubicBezTo>
                    <a:cubicBezTo>
                      <a:pt x="12005" y="13388"/>
                      <a:pt x="11954" y="13426"/>
                      <a:pt x="11903" y="13477"/>
                    </a:cubicBezTo>
                    <a:cubicBezTo>
                      <a:pt x="12316" y="12803"/>
                      <a:pt x="12685" y="12111"/>
                      <a:pt x="13098" y="11437"/>
                    </a:cubicBezTo>
                    <a:cubicBezTo>
                      <a:pt x="13212" y="11246"/>
                      <a:pt x="13320" y="11056"/>
                      <a:pt x="13434" y="10865"/>
                    </a:cubicBezTo>
                    <a:close/>
                    <a:moveTo>
                      <a:pt x="18678" y="1"/>
                    </a:moveTo>
                    <a:cubicBezTo>
                      <a:pt x="18564" y="1"/>
                      <a:pt x="18453" y="19"/>
                      <a:pt x="18347" y="56"/>
                    </a:cubicBezTo>
                    <a:cubicBezTo>
                      <a:pt x="18340" y="62"/>
                      <a:pt x="18334" y="68"/>
                      <a:pt x="18334" y="75"/>
                    </a:cubicBezTo>
                    <a:cubicBezTo>
                      <a:pt x="18270" y="75"/>
                      <a:pt x="18213" y="81"/>
                      <a:pt x="18156" y="87"/>
                    </a:cubicBezTo>
                    <a:cubicBezTo>
                      <a:pt x="18010" y="100"/>
                      <a:pt x="17870" y="138"/>
                      <a:pt x="17737" y="195"/>
                    </a:cubicBezTo>
                    <a:cubicBezTo>
                      <a:pt x="17540" y="234"/>
                      <a:pt x="17349" y="291"/>
                      <a:pt x="17171" y="380"/>
                    </a:cubicBezTo>
                    <a:cubicBezTo>
                      <a:pt x="17038" y="437"/>
                      <a:pt x="16910" y="507"/>
                      <a:pt x="16790" y="589"/>
                    </a:cubicBezTo>
                    <a:cubicBezTo>
                      <a:pt x="16733" y="628"/>
                      <a:pt x="16675" y="672"/>
                      <a:pt x="16618" y="723"/>
                    </a:cubicBezTo>
                    <a:lnTo>
                      <a:pt x="16586" y="748"/>
                    </a:lnTo>
                    <a:cubicBezTo>
                      <a:pt x="16434" y="825"/>
                      <a:pt x="16294" y="914"/>
                      <a:pt x="16154" y="1015"/>
                    </a:cubicBezTo>
                    <a:cubicBezTo>
                      <a:pt x="16059" y="1085"/>
                      <a:pt x="15970" y="1161"/>
                      <a:pt x="15881" y="1238"/>
                    </a:cubicBezTo>
                    <a:cubicBezTo>
                      <a:pt x="15849" y="1269"/>
                      <a:pt x="15817" y="1295"/>
                      <a:pt x="15786" y="1327"/>
                    </a:cubicBezTo>
                    <a:cubicBezTo>
                      <a:pt x="15779" y="1327"/>
                      <a:pt x="15773" y="1327"/>
                      <a:pt x="15767" y="1333"/>
                    </a:cubicBezTo>
                    <a:cubicBezTo>
                      <a:pt x="15716" y="1384"/>
                      <a:pt x="15671" y="1435"/>
                      <a:pt x="15627" y="1492"/>
                    </a:cubicBezTo>
                    <a:cubicBezTo>
                      <a:pt x="15570" y="1543"/>
                      <a:pt x="15519" y="1600"/>
                      <a:pt x="15468" y="1657"/>
                    </a:cubicBezTo>
                    <a:cubicBezTo>
                      <a:pt x="15404" y="1733"/>
                      <a:pt x="15341" y="1816"/>
                      <a:pt x="15284" y="1899"/>
                    </a:cubicBezTo>
                    <a:lnTo>
                      <a:pt x="15265" y="1930"/>
                    </a:lnTo>
                    <a:cubicBezTo>
                      <a:pt x="14966" y="1994"/>
                      <a:pt x="14667" y="2070"/>
                      <a:pt x="14369" y="2146"/>
                    </a:cubicBezTo>
                    <a:cubicBezTo>
                      <a:pt x="14051" y="2223"/>
                      <a:pt x="13727" y="2293"/>
                      <a:pt x="13403" y="2362"/>
                    </a:cubicBezTo>
                    <a:cubicBezTo>
                      <a:pt x="12767" y="2502"/>
                      <a:pt x="12119" y="2623"/>
                      <a:pt x="11477" y="2731"/>
                    </a:cubicBezTo>
                    <a:cubicBezTo>
                      <a:pt x="10899" y="2826"/>
                      <a:pt x="10314" y="2909"/>
                      <a:pt x="9749" y="3074"/>
                    </a:cubicBezTo>
                    <a:cubicBezTo>
                      <a:pt x="9475" y="3150"/>
                      <a:pt x="9202" y="3258"/>
                      <a:pt x="8948" y="3386"/>
                    </a:cubicBezTo>
                    <a:cubicBezTo>
                      <a:pt x="8884" y="3417"/>
                      <a:pt x="8827" y="3449"/>
                      <a:pt x="8770" y="3487"/>
                    </a:cubicBezTo>
                    <a:cubicBezTo>
                      <a:pt x="8713" y="3513"/>
                      <a:pt x="8675" y="3557"/>
                      <a:pt x="8656" y="3614"/>
                    </a:cubicBezTo>
                    <a:cubicBezTo>
                      <a:pt x="8656" y="3633"/>
                      <a:pt x="8656" y="3652"/>
                      <a:pt x="8656" y="3665"/>
                    </a:cubicBezTo>
                    <a:cubicBezTo>
                      <a:pt x="8528" y="3697"/>
                      <a:pt x="8401" y="3741"/>
                      <a:pt x="8274" y="3799"/>
                    </a:cubicBezTo>
                    <a:cubicBezTo>
                      <a:pt x="8154" y="3849"/>
                      <a:pt x="8026" y="3907"/>
                      <a:pt x="7906" y="3970"/>
                    </a:cubicBezTo>
                    <a:cubicBezTo>
                      <a:pt x="7804" y="4015"/>
                      <a:pt x="7709" y="4072"/>
                      <a:pt x="7613" y="4129"/>
                    </a:cubicBezTo>
                    <a:cubicBezTo>
                      <a:pt x="7251" y="4148"/>
                      <a:pt x="6889" y="4199"/>
                      <a:pt x="6527" y="4237"/>
                    </a:cubicBezTo>
                    <a:cubicBezTo>
                      <a:pt x="6336" y="4263"/>
                      <a:pt x="6152" y="4282"/>
                      <a:pt x="5961" y="4307"/>
                    </a:cubicBezTo>
                    <a:cubicBezTo>
                      <a:pt x="5872" y="4320"/>
                      <a:pt x="5783" y="4326"/>
                      <a:pt x="5694" y="4339"/>
                    </a:cubicBezTo>
                    <a:cubicBezTo>
                      <a:pt x="5631" y="4345"/>
                      <a:pt x="5567" y="4371"/>
                      <a:pt x="5516" y="4409"/>
                    </a:cubicBezTo>
                    <a:cubicBezTo>
                      <a:pt x="5446" y="4466"/>
                      <a:pt x="5427" y="4561"/>
                      <a:pt x="5465" y="4644"/>
                    </a:cubicBezTo>
                    <a:cubicBezTo>
                      <a:pt x="4925" y="4720"/>
                      <a:pt x="4391" y="4828"/>
                      <a:pt x="3858" y="4936"/>
                    </a:cubicBezTo>
                    <a:cubicBezTo>
                      <a:pt x="3286" y="5057"/>
                      <a:pt x="2707" y="5184"/>
                      <a:pt x="2136" y="5330"/>
                    </a:cubicBezTo>
                    <a:cubicBezTo>
                      <a:pt x="1850" y="5400"/>
                      <a:pt x="1564" y="5470"/>
                      <a:pt x="1284" y="5546"/>
                    </a:cubicBezTo>
                    <a:cubicBezTo>
                      <a:pt x="1023" y="5610"/>
                      <a:pt x="769" y="5686"/>
                      <a:pt x="528" y="5788"/>
                    </a:cubicBezTo>
                    <a:cubicBezTo>
                      <a:pt x="407" y="5832"/>
                      <a:pt x="299" y="5889"/>
                      <a:pt x="197" y="5966"/>
                    </a:cubicBezTo>
                    <a:cubicBezTo>
                      <a:pt x="127" y="6010"/>
                      <a:pt x="0" y="6099"/>
                      <a:pt x="58" y="6201"/>
                    </a:cubicBezTo>
                    <a:cubicBezTo>
                      <a:pt x="96" y="6279"/>
                      <a:pt x="213" y="6283"/>
                      <a:pt x="297" y="6283"/>
                    </a:cubicBezTo>
                    <a:cubicBezTo>
                      <a:pt x="309" y="6283"/>
                      <a:pt x="320" y="6283"/>
                      <a:pt x="331" y="6283"/>
                    </a:cubicBezTo>
                    <a:cubicBezTo>
                      <a:pt x="477" y="6296"/>
                      <a:pt x="623" y="6302"/>
                      <a:pt x="763" y="6302"/>
                    </a:cubicBezTo>
                    <a:cubicBezTo>
                      <a:pt x="816" y="6303"/>
                      <a:pt x="868" y="6304"/>
                      <a:pt x="920" y="6304"/>
                    </a:cubicBezTo>
                    <a:cubicBezTo>
                      <a:pt x="1190" y="6304"/>
                      <a:pt x="1457" y="6290"/>
                      <a:pt x="1729" y="6258"/>
                    </a:cubicBezTo>
                    <a:lnTo>
                      <a:pt x="1945" y="6233"/>
                    </a:lnTo>
                    <a:lnTo>
                      <a:pt x="1945" y="6233"/>
                    </a:lnTo>
                    <a:cubicBezTo>
                      <a:pt x="1837" y="6277"/>
                      <a:pt x="1735" y="6334"/>
                      <a:pt x="1634" y="6391"/>
                    </a:cubicBezTo>
                    <a:cubicBezTo>
                      <a:pt x="1602" y="6417"/>
                      <a:pt x="1608" y="6474"/>
                      <a:pt x="1653" y="6480"/>
                    </a:cubicBezTo>
                    <a:cubicBezTo>
                      <a:pt x="2453" y="6646"/>
                      <a:pt x="3267" y="6741"/>
                      <a:pt x="4080" y="6760"/>
                    </a:cubicBezTo>
                    <a:cubicBezTo>
                      <a:pt x="4319" y="6766"/>
                      <a:pt x="4561" y="6772"/>
                      <a:pt x="4803" y="6772"/>
                    </a:cubicBezTo>
                    <a:cubicBezTo>
                      <a:pt x="5345" y="6772"/>
                      <a:pt x="5887" y="6740"/>
                      <a:pt x="6406" y="6595"/>
                    </a:cubicBezTo>
                    <a:lnTo>
                      <a:pt x="6444" y="6582"/>
                    </a:lnTo>
                    <a:cubicBezTo>
                      <a:pt x="6470" y="6671"/>
                      <a:pt x="6635" y="6696"/>
                      <a:pt x="6705" y="6716"/>
                    </a:cubicBezTo>
                    <a:cubicBezTo>
                      <a:pt x="6844" y="6747"/>
                      <a:pt x="6997" y="6760"/>
                      <a:pt x="7143" y="6760"/>
                    </a:cubicBezTo>
                    <a:cubicBezTo>
                      <a:pt x="7203" y="6762"/>
                      <a:pt x="7263" y="6763"/>
                      <a:pt x="7323" y="6763"/>
                    </a:cubicBezTo>
                    <a:cubicBezTo>
                      <a:pt x="7469" y="6763"/>
                      <a:pt x="7618" y="6758"/>
                      <a:pt x="7766" y="6754"/>
                    </a:cubicBezTo>
                    <a:lnTo>
                      <a:pt x="7766" y="6754"/>
                    </a:lnTo>
                    <a:cubicBezTo>
                      <a:pt x="7760" y="6760"/>
                      <a:pt x="7766" y="6773"/>
                      <a:pt x="7772" y="6779"/>
                    </a:cubicBezTo>
                    <a:cubicBezTo>
                      <a:pt x="8192" y="7008"/>
                      <a:pt x="8681" y="7097"/>
                      <a:pt x="9151" y="7129"/>
                    </a:cubicBezTo>
                    <a:cubicBezTo>
                      <a:pt x="9399" y="7326"/>
                      <a:pt x="9679" y="7478"/>
                      <a:pt x="9984" y="7567"/>
                    </a:cubicBezTo>
                    <a:cubicBezTo>
                      <a:pt x="10136" y="7612"/>
                      <a:pt x="10295" y="7650"/>
                      <a:pt x="10454" y="7669"/>
                    </a:cubicBezTo>
                    <a:lnTo>
                      <a:pt x="10467" y="7669"/>
                    </a:lnTo>
                    <a:cubicBezTo>
                      <a:pt x="10581" y="7701"/>
                      <a:pt x="10689" y="7726"/>
                      <a:pt x="10797" y="7745"/>
                    </a:cubicBezTo>
                    <a:cubicBezTo>
                      <a:pt x="10816" y="7898"/>
                      <a:pt x="10854" y="8044"/>
                      <a:pt x="10918" y="8177"/>
                    </a:cubicBezTo>
                    <a:cubicBezTo>
                      <a:pt x="10969" y="8323"/>
                      <a:pt x="11039" y="8463"/>
                      <a:pt x="11128" y="8597"/>
                    </a:cubicBezTo>
                    <a:cubicBezTo>
                      <a:pt x="11195" y="8706"/>
                      <a:pt x="11320" y="8775"/>
                      <a:pt x="11453" y="8775"/>
                    </a:cubicBezTo>
                    <a:cubicBezTo>
                      <a:pt x="11459" y="8775"/>
                      <a:pt x="11465" y="8775"/>
                      <a:pt x="11471" y="8774"/>
                    </a:cubicBezTo>
                    <a:cubicBezTo>
                      <a:pt x="11496" y="8768"/>
                      <a:pt x="11515" y="8762"/>
                      <a:pt x="11541" y="8755"/>
                    </a:cubicBezTo>
                    <a:cubicBezTo>
                      <a:pt x="11655" y="8914"/>
                      <a:pt x="11782" y="9054"/>
                      <a:pt x="11922" y="9188"/>
                    </a:cubicBezTo>
                    <a:lnTo>
                      <a:pt x="12335" y="9626"/>
                    </a:lnTo>
                    <a:cubicBezTo>
                      <a:pt x="12608" y="9912"/>
                      <a:pt x="12875" y="10204"/>
                      <a:pt x="13148" y="10484"/>
                    </a:cubicBezTo>
                    <a:cubicBezTo>
                      <a:pt x="13072" y="10528"/>
                      <a:pt x="13002" y="10579"/>
                      <a:pt x="12932" y="10636"/>
                    </a:cubicBezTo>
                    <a:cubicBezTo>
                      <a:pt x="12837" y="10706"/>
                      <a:pt x="12761" y="10789"/>
                      <a:pt x="12691" y="10891"/>
                    </a:cubicBezTo>
                    <a:cubicBezTo>
                      <a:pt x="12589" y="11056"/>
                      <a:pt x="12640" y="11227"/>
                      <a:pt x="12729" y="11386"/>
                    </a:cubicBezTo>
                    <a:cubicBezTo>
                      <a:pt x="12729" y="11393"/>
                      <a:pt x="12729" y="11399"/>
                      <a:pt x="12729" y="11405"/>
                    </a:cubicBezTo>
                    <a:cubicBezTo>
                      <a:pt x="12767" y="11488"/>
                      <a:pt x="12818" y="11571"/>
                      <a:pt x="12875" y="11640"/>
                    </a:cubicBezTo>
                    <a:lnTo>
                      <a:pt x="12748" y="11863"/>
                    </a:lnTo>
                    <a:cubicBezTo>
                      <a:pt x="12545" y="12231"/>
                      <a:pt x="12341" y="12594"/>
                      <a:pt x="12138" y="12962"/>
                    </a:cubicBezTo>
                    <a:cubicBezTo>
                      <a:pt x="12036" y="13153"/>
                      <a:pt x="11928" y="13344"/>
                      <a:pt x="11833" y="13534"/>
                    </a:cubicBezTo>
                    <a:lnTo>
                      <a:pt x="11782" y="13585"/>
                    </a:lnTo>
                    <a:cubicBezTo>
                      <a:pt x="11767" y="13595"/>
                      <a:pt x="11780" y="13622"/>
                      <a:pt x="11796" y="13622"/>
                    </a:cubicBezTo>
                    <a:cubicBezTo>
                      <a:pt x="11800" y="13622"/>
                      <a:pt x="11804" y="13621"/>
                      <a:pt x="11808" y="13617"/>
                    </a:cubicBezTo>
                    <a:cubicBezTo>
                      <a:pt x="11897" y="13553"/>
                      <a:pt x="11985" y="13483"/>
                      <a:pt x="12068" y="13413"/>
                    </a:cubicBezTo>
                    <a:cubicBezTo>
                      <a:pt x="12087" y="13445"/>
                      <a:pt x="12113" y="13464"/>
                      <a:pt x="12144" y="13464"/>
                    </a:cubicBezTo>
                    <a:cubicBezTo>
                      <a:pt x="12221" y="13452"/>
                      <a:pt x="12291" y="13426"/>
                      <a:pt x="12354" y="13388"/>
                    </a:cubicBezTo>
                    <a:lnTo>
                      <a:pt x="12507" y="13318"/>
                    </a:lnTo>
                    <a:lnTo>
                      <a:pt x="12526" y="13318"/>
                    </a:lnTo>
                    <a:lnTo>
                      <a:pt x="12532" y="13305"/>
                    </a:lnTo>
                    <a:lnTo>
                      <a:pt x="12532" y="13305"/>
                    </a:lnTo>
                    <a:cubicBezTo>
                      <a:pt x="12456" y="13744"/>
                      <a:pt x="12354" y="14176"/>
                      <a:pt x="12227" y="14602"/>
                    </a:cubicBezTo>
                    <a:cubicBezTo>
                      <a:pt x="12218" y="14628"/>
                      <a:pt x="12242" y="14648"/>
                      <a:pt x="12266" y="14648"/>
                    </a:cubicBezTo>
                    <a:cubicBezTo>
                      <a:pt x="12278" y="14648"/>
                      <a:pt x="12289" y="14644"/>
                      <a:pt x="12297" y="14634"/>
                    </a:cubicBezTo>
                    <a:lnTo>
                      <a:pt x="12468" y="14437"/>
                    </a:lnTo>
                    <a:lnTo>
                      <a:pt x="12468" y="14437"/>
                    </a:lnTo>
                    <a:cubicBezTo>
                      <a:pt x="12456" y="14526"/>
                      <a:pt x="12443" y="14608"/>
                      <a:pt x="12430" y="14691"/>
                    </a:cubicBezTo>
                    <a:cubicBezTo>
                      <a:pt x="12426" y="14722"/>
                      <a:pt x="12449" y="14743"/>
                      <a:pt x="12472" y="14743"/>
                    </a:cubicBezTo>
                    <a:cubicBezTo>
                      <a:pt x="12482" y="14743"/>
                      <a:pt x="12492" y="14739"/>
                      <a:pt x="12500" y="14729"/>
                    </a:cubicBezTo>
                    <a:cubicBezTo>
                      <a:pt x="12621" y="14595"/>
                      <a:pt x="12742" y="14449"/>
                      <a:pt x="12856" y="14303"/>
                    </a:cubicBezTo>
                    <a:cubicBezTo>
                      <a:pt x="12859" y="14306"/>
                      <a:pt x="12864" y="14308"/>
                      <a:pt x="12869" y="14308"/>
                    </a:cubicBezTo>
                    <a:cubicBezTo>
                      <a:pt x="12874" y="14308"/>
                      <a:pt x="12878" y="14306"/>
                      <a:pt x="12882" y="14303"/>
                    </a:cubicBezTo>
                    <a:cubicBezTo>
                      <a:pt x="13117" y="14004"/>
                      <a:pt x="13301" y="13668"/>
                      <a:pt x="13504" y="13356"/>
                    </a:cubicBezTo>
                    <a:cubicBezTo>
                      <a:pt x="13708" y="13045"/>
                      <a:pt x="13905" y="12734"/>
                      <a:pt x="14083" y="12416"/>
                    </a:cubicBezTo>
                    <a:cubicBezTo>
                      <a:pt x="14095" y="12422"/>
                      <a:pt x="14102" y="12422"/>
                      <a:pt x="14114" y="12428"/>
                    </a:cubicBezTo>
                    <a:cubicBezTo>
                      <a:pt x="14118" y="12429"/>
                      <a:pt x="14121" y="12429"/>
                      <a:pt x="14124" y="12429"/>
                    </a:cubicBezTo>
                    <a:cubicBezTo>
                      <a:pt x="14198" y="12429"/>
                      <a:pt x="14276" y="12363"/>
                      <a:pt x="14330" y="12320"/>
                    </a:cubicBezTo>
                    <a:cubicBezTo>
                      <a:pt x="14362" y="12289"/>
                      <a:pt x="14400" y="12263"/>
                      <a:pt x="14426" y="12231"/>
                    </a:cubicBezTo>
                    <a:lnTo>
                      <a:pt x="14432" y="12231"/>
                    </a:lnTo>
                    <a:cubicBezTo>
                      <a:pt x="14515" y="12231"/>
                      <a:pt x="14578" y="12149"/>
                      <a:pt x="14629" y="12098"/>
                    </a:cubicBezTo>
                    <a:cubicBezTo>
                      <a:pt x="14693" y="12034"/>
                      <a:pt x="14750" y="11971"/>
                      <a:pt x="14801" y="11901"/>
                    </a:cubicBezTo>
                    <a:cubicBezTo>
                      <a:pt x="14902" y="11761"/>
                      <a:pt x="14991" y="11609"/>
                      <a:pt x="15055" y="11450"/>
                    </a:cubicBezTo>
                    <a:cubicBezTo>
                      <a:pt x="15106" y="11310"/>
                      <a:pt x="15188" y="11119"/>
                      <a:pt x="15106" y="10980"/>
                    </a:cubicBezTo>
                    <a:cubicBezTo>
                      <a:pt x="15061" y="10916"/>
                      <a:pt x="14998" y="10865"/>
                      <a:pt x="14928" y="10840"/>
                    </a:cubicBezTo>
                    <a:lnTo>
                      <a:pt x="14877" y="10821"/>
                    </a:lnTo>
                    <a:cubicBezTo>
                      <a:pt x="14972" y="10662"/>
                      <a:pt x="15061" y="10497"/>
                      <a:pt x="15144" y="10331"/>
                    </a:cubicBezTo>
                    <a:cubicBezTo>
                      <a:pt x="15233" y="10173"/>
                      <a:pt x="15322" y="10007"/>
                      <a:pt x="15411" y="9842"/>
                    </a:cubicBezTo>
                    <a:cubicBezTo>
                      <a:pt x="15500" y="9683"/>
                      <a:pt x="15582" y="9524"/>
                      <a:pt x="15671" y="9365"/>
                    </a:cubicBezTo>
                    <a:cubicBezTo>
                      <a:pt x="15716" y="9289"/>
                      <a:pt x="15760" y="9200"/>
                      <a:pt x="15805" y="9118"/>
                    </a:cubicBezTo>
                    <a:cubicBezTo>
                      <a:pt x="15817" y="9092"/>
                      <a:pt x="15830" y="9067"/>
                      <a:pt x="15849" y="9041"/>
                    </a:cubicBezTo>
                    <a:cubicBezTo>
                      <a:pt x="15849" y="9080"/>
                      <a:pt x="15856" y="9118"/>
                      <a:pt x="15868" y="9149"/>
                    </a:cubicBezTo>
                    <a:cubicBezTo>
                      <a:pt x="15880" y="9178"/>
                      <a:pt x="15900" y="9189"/>
                      <a:pt x="15921" y="9189"/>
                    </a:cubicBezTo>
                    <a:cubicBezTo>
                      <a:pt x="15957" y="9189"/>
                      <a:pt x="16000" y="9160"/>
                      <a:pt x="16027" y="9137"/>
                    </a:cubicBezTo>
                    <a:cubicBezTo>
                      <a:pt x="16116" y="9060"/>
                      <a:pt x="16186" y="8959"/>
                      <a:pt x="16224" y="8844"/>
                    </a:cubicBezTo>
                    <a:cubicBezTo>
                      <a:pt x="16228" y="8846"/>
                      <a:pt x="16231" y="8847"/>
                      <a:pt x="16234" y="8847"/>
                    </a:cubicBezTo>
                    <a:cubicBezTo>
                      <a:pt x="16243" y="8847"/>
                      <a:pt x="16251" y="8841"/>
                      <a:pt x="16256" y="8832"/>
                    </a:cubicBezTo>
                    <a:cubicBezTo>
                      <a:pt x="16294" y="8736"/>
                      <a:pt x="16319" y="8641"/>
                      <a:pt x="16345" y="8546"/>
                    </a:cubicBezTo>
                    <a:cubicBezTo>
                      <a:pt x="16364" y="8495"/>
                      <a:pt x="16370" y="8444"/>
                      <a:pt x="16383" y="8393"/>
                    </a:cubicBezTo>
                    <a:cubicBezTo>
                      <a:pt x="16491" y="8285"/>
                      <a:pt x="16510" y="8120"/>
                      <a:pt x="16434" y="7986"/>
                    </a:cubicBezTo>
                    <a:cubicBezTo>
                      <a:pt x="16447" y="7967"/>
                      <a:pt x="16459" y="7948"/>
                      <a:pt x="16472" y="7929"/>
                    </a:cubicBezTo>
                    <a:cubicBezTo>
                      <a:pt x="16478" y="7917"/>
                      <a:pt x="16485" y="7904"/>
                      <a:pt x="16491" y="7891"/>
                    </a:cubicBezTo>
                    <a:lnTo>
                      <a:pt x="16497" y="7885"/>
                    </a:lnTo>
                    <a:lnTo>
                      <a:pt x="16497" y="7878"/>
                    </a:lnTo>
                    <a:lnTo>
                      <a:pt x="16504" y="7859"/>
                    </a:lnTo>
                    <a:lnTo>
                      <a:pt x="16504" y="7847"/>
                    </a:lnTo>
                    <a:cubicBezTo>
                      <a:pt x="16605" y="7815"/>
                      <a:pt x="16707" y="7783"/>
                      <a:pt x="16802" y="7739"/>
                    </a:cubicBezTo>
                    <a:cubicBezTo>
                      <a:pt x="16917" y="7694"/>
                      <a:pt x="17025" y="7631"/>
                      <a:pt x="17120" y="7554"/>
                    </a:cubicBezTo>
                    <a:cubicBezTo>
                      <a:pt x="17165" y="7516"/>
                      <a:pt x="17209" y="7478"/>
                      <a:pt x="17247" y="7440"/>
                    </a:cubicBezTo>
                    <a:cubicBezTo>
                      <a:pt x="17266" y="7415"/>
                      <a:pt x="17285" y="7389"/>
                      <a:pt x="17298" y="7364"/>
                    </a:cubicBezTo>
                    <a:cubicBezTo>
                      <a:pt x="17387" y="7300"/>
                      <a:pt x="17463" y="7237"/>
                      <a:pt x="17540" y="7167"/>
                    </a:cubicBezTo>
                    <a:cubicBezTo>
                      <a:pt x="17616" y="7148"/>
                      <a:pt x="17686" y="7122"/>
                      <a:pt x="17756" y="7090"/>
                    </a:cubicBezTo>
                    <a:lnTo>
                      <a:pt x="17768" y="7090"/>
                    </a:lnTo>
                    <a:cubicBezTo>
                      <a:pt x="18035" y="6944"/>
                      <a:pt x="18258" y="6728"/>
                      <a:pt x="18410" y="6468"/>
                    </a:cubicBezTo>
                    <a:lnTo>
                      <a:pt x="18417" y="6461"/>
                    </a:lnTo>
                    <a:cubicBezTo>
                      <a:pt x="18429" y="6461"/>
                      <a:pt x="18436" y="6461"/>
                      <a:pt x="18448" y="6455"/>
                    </a:cubicBezTo>
                    <a:cubicBezTo>
                      <a:pt x="18493" y="6430"/>
                      <a:pt x="18506" y="6379"/>
                      <a:pt x="18525" y="6334"/>
                    </a:cubicBezTo>
                    <a:cubicBezTo>
                      <a:pt x="18544" y="6290"/>
                      <a:pt x="18563" y="6252"/>
                      <a:pt x="18588" y="6207"/>
                    </a:cubicBezTo>
                    <a:lnTo>
                      <a:pt x="18639" y="6150"/>
                    </a:lnTo>
                    <a:cubicBezTo>
                      <a:pt x="18645" y="6150"/>
                      <a:pt x="18652" y="6150"/>
                      <a:pt x="18658" y="6144"/>
                    </a:cubicBezTo>
                    <a:cubicBezTo>
                      <a:pt x="18906" y="5889"/>
                      <a:pt x="19084" y="5578"/>
                      <a:pt x="19173" y="5235"/>
                    </a:cubicBezTo>
                    <a:cubicBezTo>
                      <a:pt x="19230" y="5057"/>
                      <a:pt x="19262" y="4879"/>
                      <a:pt x="19274" y="4695"/>
                    </a:cubicBezTo>
                    <a:cubicBezTo>
                      <a:pt x="19281" y="4701"/>
                      <a:pt x="19287" y="4704"/>
                      <a:pt x="19293" y="4704"/>
                    </a:cubicBezTo>
                    <a:cubicBezTo>
                      <a:pt x="19298" y="4704"/>
                      <a:pt x="19303" y="4701"/>
                      <a:pt x="19306" y="4695"/>
                    </a:cubicBezTo>
                    <a:cubicBezTo>
                      <a:pt x="19338" y="4606"/>
                      <a:pt x="19363" y="4510"/>
                      <a:pt x="19376" y="4415"/>
                    </a:cubicBezTo>
                    <a:cubicBezTo>
                      <a:pt x="19395" y="4313"/>
                      <a:pt x="19421" y="4205"/>
                      <a:pt x="19440" y="4104"/>
                    </a:cubicBezTo>
                    <a:lnTo>
                      <a:pt x="19503" y="3805"/>
                    </a:lnTo>
                    <a:cubicBezTo>
                      <a:pt x="19516" y="3761"/>
                      <a:pt x="19522" y="3710"/>
                      <a:pt x="19535" y="3665"/>
                    </a:cubicBezTo>
                    <a:cubicBezTo>
                      <a:pt x="19548" y="3608"/>
                      <a:pt x="19573" y="3551"/>
                      <a:pt x="19605" y="3500"/>
                    </a:cubicBezTo>
                    <a:cubicBezTo>
                      <a:pt x="19783" y="3125"/>
                      <a:pt x="19961" y="2750"/>
                      <a:pt x="20132" y="2369"/>
                    </a:cubicBezTo>
                    <a:cubicBezTo>
                      <a:pt x="20228" y="2172"/>
                      <a:pt x="20317" y="1975"/>
                      <a:pt x="20406" y="1778"/>
                    </a:cubicBezTo>
                    <a:lnTo>
                      <a:pt x="20450" y="1740"/>
                    </a:lnTo>
                    <a:lnTo>
                      <a:pt x="20514" y="1682"/>
                    </a:lnTo>
                    <a:lnTo>
                      <a:pt x="20520" y="1676"/>
                    </a:lnTo>
                    <a:lnTo>
                      <a:pt x="20526" y="1676"/>
                    </a:lnTo>
                    <a:lnTo>
                      <a:pt x="20539" y="1663"/>
                    </a:lnTo>
                    <a:cubicBezTo>
                      <a:pt x="20558" y="1651"/>
                      <a:pt x="20571" y="1632"/>
                      <a:pt x="20577" y="1619"/>
                    </a:cubicBezTo>
                    <a:lnTo>
                      <a:pt x="20584" y="1606"/>
                    </a:lnTo>
                    <a:cubicBezTo>
                      <a:pt x="20889" y="1517"/>
                      <a:pt x="21155" y="1352"/>
                      <a:pt x="21441" y="1212"/>
                    </a:cubicBezTo>
                    <a:cubicBezTo>
                      <a:pt x="21607" y="1136"/>
                      <a:pt x="21785" y="1072"/>
                      <a:pt x="21969" y="1034"/>
                    </a:cubicBezTo>
                    <a:cubicBezTo>
                      <a:pt x="21977" y="1037"/>
                      <a:pt x="21984" y="1038"/>
                      <a:pt x="21991" y="1038"/>
                    </a:cubicBezTo>
                    <a:cubicBezTo>
                      <a:pt x="22052" y="1038"/>
                      <a:pt x="22075" y="949"/>
                      <a:pt x="22007" y="926"/>
                    </a:cubicBezTo>
                    <a:cubicBezTo>
                      <a:pt x="22013" y="907"/>
                      <a:pt x="22013" y="888"/>
                      <a:pt x="22001" y="875"/>
                    </a:cubicBezTo>
                    <a:cubicBezTo>
                      <a:pt x="21905" y="793"/>
                      <a:pt x="21785" y="736"/>
                      <a:pt x="21657" y="717"/>
                    </a:cubicBezTo>
                    <a:cubicBezTo>
                      <a:pt x="21499" y="678"/>
                      <a:pt x="21333" y="640"/>
                      <a:pt x="21168" y="615"/>
                    </a:cubicBezTo>
                    <a:cubicBezTo>
                      <a:pt x="20831" y="551"/>
                      <a:pt x="20501" y="513"/>
                      <a:pt x="20164" y="488"/>
                    </a:cubicBezTo>
                    <a:lnTo>
                      <a:pt x="20145" y="488"/>
                    </a:lnTo>
                    <a:cubicBezTo>
                      <a:pt x="19834" y="234"/>
                      <a:pt x="19452" y="87"/>
                      <a:pt x="19058" y="62"/>
                    </a:cubicBezTo>
                    <a:cubicBezTo>
                      <a:pt x="18995" y="43"/>
                      <a:pt x="18931" y="24"/>
                      <a:pt x="18868" y="18"/>
                    </a:cubicBezTo>
                    <a:cubicBezTo>
                      <a:pt x="18804" y="6"/>
                      <a:pt x="18741" y="1"/>
                      <a:pt x="186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40"/>
              <p:cNvSpPr/>
              <p:nvPr/>
            </p:nvSpPr>
            <p:spPr>
              <a:xfrm>
                <a:off x="2172275" y="3756650"/>
                <a:ext cx="12725" cy="10150"/>
              </a:xfrm>
              <a:custGeom>
                <a:rect b="b" l="l" r="r" t="t"/>
                <a:pathLst>
                  <a:path extrusionOk="0" h="406" w="509">
                    <a:moveTo>
                      <a:pt x="27" y="1"/>
                    </a:moveTo>
                    <a:cubicBezTo>
                      <a:pt x="15" y="1"/>
                      <a:pt x="1" y="9"/>
                      <a:pt x="1" y="24"/>
                    </a:cubicBezTo>
                    <a:cubicBezTo>
                      <a:pt x="7" y="139"/>
                      <a:pt x="64" y="247"/>
                      <a:pt x="153" y="317"/>
                    </a:cubicBezTo>
                    <a:cubicBezTo>
                      <a:pt x="191" y="355"/>
                      <a:pt x="248" y="380"/>
                      <a:pt x="306" y="399"/>
                    </a:cubicBezTo>
                    <a:cubicBezTo>
                      <a:pt x="325" y="404"/>
                      <a:pt x="344" y="406"/>
                      <a:pt x="364" y="406"/>
                    </a:cubicBezTo>
                    <a:cubicBezTo>
                      <a:pt x="404" y="406"/>
                      <a:pt x="443" y="397"/>
                      <a:pt x="477" y="380"/>
                    </a:cubicBezTo>
                    <a:cubicBezTo>
                      <a:pt x="509" y="361"/>
                      <a:pt x="496" y="310"/>
                      <a:pt x="458" y="310"/>
                    </a:cubicBezTo>
                    <a:cubicBezTo>
                      <a:pt x="433" y="310"/>
                      <a:pt x="407" y="317"/>
                      <a:pt x="382" y="317"/>
                    </a:cubicBezTo>
                    <a:cubicBezTo>
                      <a:pt x="363" y="317"/>
                      <a:pt x="337" y="317"/>
                      <a:pt x="318" y="310"/>
                    </a:cubicBezTo>
                    <a:cubicBezTo>
                      <a:pt x="274" y="304"/>
                      <a:pt x="229" y="279"/>
                      <a:pt x="198" y="253"/>
                    </a:cubicBezTo>
                    <a:cubicBezTo>
                      <a:pt x="128" y="190"/>
                      <a:pt x="70" y="107"/>
                      <a:pt x="45" y="12"/>
                    </a:cubicBezTo>
                    <a:cubicBezTo>
                      <a:pt x="43" y="4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40"/>
              <p:cNvSpPr/>
              <p:nvPr/>
            </p:nvSpPr>
            <p:spPr>
              <a:xfrm>
                <a:off x="2193400" y="3749675"/>
                <a:ext cx="2100" cy="3300"/>
              </a:xfrm>
              <a:custGeom>
                <a:rect b="b" l="l" r="r" t="t"/>
                <a:pathLst>
                  <a:path extrusionOk="0" h="132" w="84">
                    <a:moveTo>
                      <a:pt x="23" y="0"/>
                    </a:moveTo>
                    <a:cubicBezTo>
                      <a:pt x="20" y="0"/>
                      <a:pt x="17" y="2"/>
                      <a:pt x="13" y="5"/>
                    </a:cubicBezTo>
                    <a:cubicBezTo>
                      <a:pt x="7" y="5"/>
                      <a:pt x="1" y="18"/>
                      <a:pt x="1" y="30"/>
                    </a:cubicBezTo>
                    <a:lnTo>
                      <a:pt x="20" y="81"/>
                    </a:lnTo>
                    <a:cubicBezTo>
                      <a:pt x="26" y="87"/>
                      <a:pt x="26" y="100"/>
                      <a:pt x="33" y="106"/>
                    </a:cubicBezTo>
                    <a:lnTo>
                      <a:pt x="39" y="119"/>
                    </a:lnTo>
                    <a:cubicBezTo>
                      <a:pt x="45" y="126"/>
                      <a:pt x="52" y="132"/>
                      <a:pt x="58" y="132"/>
                    </a:cubicBezTo>
                    <a:cubicBezTo>
                      <a:pt x="64" y="132"/>
                      <a:pt x="71" y="132"/>
                      <a:pt x="77" y="126"/>
                    </a:cubicBezTo>
                    <a:cubicBezTo>
                      <a:pt x="83" y="113"/>
                      <a:pt x="83" y="100"/>
                      <a:pt x="77" y="87"/>
                    </a:cubicBezTo>
                    <a:cubicBezTo>
                      <a:pt x="71" y="81"/>
                      <a:pt x="71" y="68"/>
                      <a:pt x="64" y="62"/>
                    </a:cubicBezTo>
                    <a:lnTo>
                      <a:pt x="39" y="11"/>
                    </a:lnTo>
                    <a:cubicBezTo>
                      <a:pt x="39" y="11"/>
                      <a:pt x="39" y="5"/>
                      <a:pt x="33" y="5"/>
                    </a:cubicBezTo>
                    <a:cubicBezTo>
                      <a:pt x="29" y="2"/>
                      <a:pt x="26" y="0"/>
                      <a:pt x="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40"/>
              <p:cNvSpPr/>
              <p:nvPr/>
            </p:nvSpPr>
            <p:spPr>
              <a:xfrm>
                <a:off x="2189675" y="3749050"/>
                <a:ext cx="4700" cy="8900"/>
              </a:xfrm>
              <a:custGeom>
                <a:rect b="b" l="l" r="r" t="t"/>
                <a:pathLst>
                  <a:path extrusionOk="0" h="356" w="188">
                    <a:moveTo>
                      <a:pt x="25" y="0"/>
                    </a:moveTo>
                    <a:cubicBezTo>
                      <a:pt x="13" y="0"/>
                      <a:pt x="0" y="15"/>
                      <a:pt x="10" y="30"/>
                    </a:cubicBezTo>
                    <a:cubicBezTo>
                      <a:pt x="23" y="49"/>
                      <a:pt x="35" y="68"/>
                      <a:pt x="48" y="93"/>
                    </a:cubicBezTo>
                    <a:cubicBezTo>
                      <a:pt x="61" y="112"/>
                      <a:pt x="67" y="131"/>
                      <a:pt x="80" y="151"/>
                    </a:cubicBezTo>
                    <a:cubicBezTo>
                      <a:pt x="99" y="195"/>
                      <a:pt x="105" y="240"/>
                      <a:pt x="112" y="284"/>
                    </a:cubicBezTo>
                    <a:cubicBezTo>
                      <a:pt x="112" y="307"/>
                      <a:pt x="112" y="356"/>
                      <a:pt x="140" y="356"/>
                    </a:cubicBezTo>
                    <a:cubicBezTo>
                      <a:pt x="143" y="356"/>
                      <a:pt x="146" y="355"/>
                      <a:pt x="150" y="354"/>
                    </a:cubicBezTo>
                    <a:cubicBezTo>
                      <a:pt x="188" y="341"/>
                      <a:pt x="182" y="303"/>
                      <a:pt x="175" y="278"/>
                    </a:cubicBezTo>
                    <a:cubicBezTo>
                      <a:pt x="169" y="201"/>
                      <a:pt x="143" y="125"/>
                      <a:pt x="99" y="62"/>
                    </a:cubicBezTo>
                    <a:cubicBezTo>
                      <a:pt x="80" y="43"/>
                      <a:pt x="61" y="23"/>
                      <a:pt x="35" y="4"/>
                    </a:cubicBezTo>
                    <a:cubicBezTo>
                      <a:pt x="33" y="2"/>
                      <a:pt x="29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40"/>
              <p:cNvSpPr/>
              <p:nvPr/>
            </p:nvSpPr>
            <p:spPr>
              <a:xfrm>
                <a:off x="2172275" y="3748025"/>
                <a:ext cx="3675" cy="4000"/>
              </a:xfrm>
              <a:custGeom>
                <a:rect b="b" l="l" r="r" t="t"/>
                <a:pathLst>
                  <a:path extrusionOk="0" h="160" w="147">
                    <a:moveTo>
                      <a:pt x="102" y="1"/>
                    </a:moveTo>
                    <a:lnTo>
                      <a:pt x="83" y="7"/>
                    </a:lnTo>
                    <a:cubicBezTo>
                      <a:pt x="70" y="14"/>
                      <a:pt x="64" y="20"/>
                      <a:pt x="51" y="26"/>
                    </a:cubicBezTo>
                    <a:lnTo>
                      <a:pt x="39" y="45"/>
                    </a:lnTo>
                    <a:cubicBezTo>
                      <a:pt x="26" y="58"/>
                      <a:pt x="20" y="71"/>
                      <a:pt x="13" y="84"/>
                    </a:cubicBezTo>
                    <a:cubicBezTo>
                      <a:pt x="1" y="103"/>
                      <a:pt x="1" y="115"/>
                      <a:pt x="1" y="134"/>
                    </a:cubicBezTo>
                    <a:cubicBezTo>
                      <a:pt x="1" y="147"/>
                      <a:pt x="7" y="153"/>
                      <a:pt x="20" y="160"/>
                    </a:cubicBezTo>
                    <a:cubicBezTo>
                      <a:pt x="26" y="160"/>
                      <a:pt x="39" y="160"/>
                      <a:pt x="45" y="153"/>
                    </a:cubicBezTo>
                    <a:cubicBezTo>
                      <a:pt x="45" y="147"/>
                      <a:pt x="51" y="141"/>
                      <a:pt x="58" y="134"/>
                    </a:cubicBezTo>
                    <a:lnTo>
                      <a:pt x="64" y="128"/>
                    </a:lnTo>
                    <a:lnTo>
                      <a:pt x="64" y="122"/>
                    </a:lnTo>
                    <a:cubicBezTo>
                      <a:pt x="77" y="109"/>
                      <a:pt x="83" y="103"/>
                      <a:pt x="90" y="90"/>
                    </a:cubicBezTo>
                    <a:lnTo>
                      <a:pt x="109" y="77"/>
                    </a:lnTo>
                    <a:cubicBezTo>
                      <a:pt x="109" y="71"/>
                      <a:pt x="115" y="64"/>
                      <a:pt x="121" y="58"/>
                    </a:cubicBezTo>
                    <a:lnTo>
                      <a:pt x="128" y="52"/>
                    </a:lnTo>
                    <a:cubicBezTo>
                      <a:pt x="134" y="45"/>
                      <a:pt x="140" y="39"/>
                      <a:pt x="140" y="33"/>
                    </a:cubicBezTo>
                    <a:cubicBezTo>
                      <a:pt x="147" y="20"/>
                      <a:pt x="140" y="7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40"/>
              <p:cNvSpPr/>
              <p:nvPr/>
            </p:nvSpPr>
            <p:spPr>
              <a:xfrm>
                <a:off x="2173275" y="3748025"/>
                <a:ext cx="18400" cy="15475"/>
              </a:xfrm>
              <a:custGeom>
                <a:rect b="b" l="l" r="r" t="t"/>
                <a:pathLst>
                  <a:path extrusionOk="0" h="619" w="736">
                    <a:moveTo>
                      <a:pt x="405" y="122"/>
                    </a:moveTo>
                    <a:cubicBezTo>
                      <a:pt x="444" y="128"/>
                      <a:pt x="450" y="160"/>
                      <a:pt x="437" y="198"/>
                    </a:cubicBezTo>
                    <a:cubicBezTo>
                      <a:pt x="418" y="242"/>
                      <a:pt x="386" y="281"/>
                      <a:pt x="348" y="300"/>
                    </a:cubicBezTo>
                    <a:cubicBezTo>
                      <a:pt x="332" y="312"/>
                      <a:pt x="313" y="319"/>
                      <a:pt x="294" y="319"/>
                    </a:cubicBezTo>
                    <a:cubicBezTo>
                      <a:pt x="275" y="319"/>
                      <a:pt x="256" y="312"/>
                      <a:pt x="240" y="300"/>
                    </a:cubicBezTo>
                    <a:lnTo>
                      <a:pt x="234" y="293"/>
                    </a:lnTo>
                    <a:cubicBezTo>
                      <a:pt x="227" y="255"/>
                      <a:pt x="247" y="211"/>
                      <a:pt x="278" y="179"/>
                    </a:cubicBezTo>
                    <a:cubicBezTo>
                      <a:pt x="310" y="147"/>
                      <a:pt x="355" y="122"/>
                      <a:pt x="405" y="122"/>
                    </a:cubicBezTo>
                    <a:close/>
                    <a:moveTo>
                      <a:pt x="355" y="1"/>
                    </a:moveTo>
                    <a:cubicBezTo>
                      <a:pt x="323" y="1"/>
                      <a:pt x="285" y="14"/>
                      <a:pt x="253" y="26"/>
                    </a:cubicBezTo>
                    <a:cubicBezTo>
                      <a:pt x="189" y="58"/>
                      <a:pt x="139" y="109"/>
                      <a:pt x="113" y="172"/>
                    </a:cubicBezTo>
                    <a:cubicBezTo>
                      <a:pt x="0" y="402"/>
                      <a:pt x="186" y="619"/>
                      <a:pt x="393" y="619"/>
                    </a:cubicBezTo>
                    <a:cubicBezTo>
                      <a:pt x="466" y="619"/>
                      <a:pt x="542" y="592"/>
                      <a:pt x="609" y="528"/>
                    </a:cubicBezTo>
                    <a:cubicBezTo>
                      <a:pt x="717" y="427"/>
                      <a:pt x="736" y="261"/>
                      <a:pt x="653" y="134"/>
                    </a:cubicBezTo>
                    <a:cubicBezTo>
                      <a:pt x="596" y="52"/>
                      <a:pt x="501" y="1"/>
                      <a:pt x="4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40"/>
              <p:cNvSpPr/>
              <p:nvPr/>
            </p:nvSpPr>
            <p:spPr>
              <a:xfrm>
                <a:off x="2186575" y="3764250"/>
                <a:ext cx="2100" cy="1750"/>
              </a:xfrm>
              <a:custGeom>
                <a:rect b="b" l="l" r="r" t="t"/>
                <a:pathLst>
                  <a:path extrusionOk="0" h="70" w="84">
                    <a:moveTo>
                      <a:pt x="45" y="0"/>
                    </a:moveTo>
                    <a:lnTo>
                      <a:pt x="32" y="6"/>
                    </a:lnTo>
                    <a:lnTo>
                      <a:pt x="20" y="13"/>
                    </a:lnTo>
                    <a:lnTo>
                      <a:pt x="13" y="19"/>
                    </a:lnTo>
                    <a:lnTo>
                      <a:pt x="7" y="26"/>
                    </a:lnTo>
                    <a:lnTo>
                      <a:pt x="7" y="38"/>
                    </a:lnTo>
                    <a:cubicBezTo>
                      <a:pt x="1" y="45"/>
                      <a:pt x="1" y="51"/>
                      <a:pt x="7" y="57"/>
                    </a:cubicBezTo>
                    <a:cubicBezTo>
                      <a:pt x="7" y="64"/>
                      <a:pt x="13" y="64"/>
                      <a:pt x="20" y="70"/>
                    </a:cubicBezTo>
                    <a:lnTo>
                      <a:pt x="39" y="70"/>
                    </a:lnTo>
                    <a:lnTo>
                      <a:pt x="58" y="57"/>
                    </a:lnTo>
                    <a:lnTo>
                      <a:pt x="64" y="51"/>
                    </a:lnTo>
                    <a:lnTo>
                      <a:pt x="70" y="45"/>
                    </a:lnTo>
                    <a:lnTo>
                      <a:pt x="70" y="38"/>
                    </a:lnTo>
                    <a:lnTo>
                      <a:pt x="70" y="32"/>
                    </a:lnTo>
                    <a:lnTo>
                      <a:pt x="83" y="13"/>
                    </a:lnTo>
                    <a:lnTo>
                      <a:pt x="77" y="6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40"/>
              <p:cNvSpPr/>
              <p:nvPr/>
            </p:nvSpPr>
            <p:spPr>
              <a:xfrm>
                <a:off x="2187375" y="3744150"/>
                <a:ext cx="2400" cy="2175"/>
              </a:xfrm>
              <a:custGeom>
                <a:rect b="b" l="l" r="r" t="t"/>
                <a:pathLst>
                  <a:path extrusionOk="0" h="87" w="96">
                    <a:moveTo>
                      <a:pt x="31" y="1"/>
                    </a:moveTo>
                    <a:cubicBezTo>
                      <a:pt x="29" y="1"/>
                      <a:pt x="28" y="2"/>
                      <a:pt x="26" y="3"/>
                    </a:cubicBezTo>
                    <a:cubicBezTo>
                      <a:pt x="19" y="3"/>
                      <a:pt x="13" y="3"/>
                      <a:pt x="13" y="10"/>
                    </a:cubicBezTo>
                    <a:cubicBezTo>
                      <a:pt x="0" y="16"/>
                      <a:pt x="0" y="35"/>
                      <a:pt x="13" y="42"/>
                    </a:cubicBezTo>
                    <a:lnTo>
                      <a:pt x="26" y="54"/>
                    </a:lnTo>
                    <a:lnTo>
                      <a:pt x="38" y="67"/>
                    </a:lnTo>
                    <a:lnTo>
                      <a:pt x="51" y="80"/>
                    </a:lnTo>
                    <a:cubicBezTo>
                      <a:pt x="57" y="86"/>
                      <a:pt x="64" y="86"/>
                      <a:pt x="70" y="86"/>
                    </a:cubicBezTo>
                    <a:lnTo>
                      <a:pt x="83" y="86"/>
                    </a:lnTo>
                    <a:cubicBezTo>
                      <a:pt x="89" y="86"/>
                      <a:pt x="96" y="80"/>
                      <a:pt x="96" y="73"/>
                    </a:cubicBezTo>
                    <a:lnTo>
                      <a:pt x="96" y="61"/>
                    </a:lnTo>
                    <a:cubicBezTo>
                      <a:pt x="96" y="54"/>
                      <a:pt x="89" y="48"/>
                      <a:pt x="83" y="48"/>
                    </a:cubicBezTo>
                    <a:lnTo>
                      <a:pt x="70" y="29"/>
                    </a:lnTo>
                    <a:lnTo>
                      <a:pt x="57" y="22"/>
                    </a:lnTo>
                    <a:lnTo>
                      <a:pt x="45" y="10"/>
                    </a:lnTo>
                    <a:cubicBezTo>
                      <a:pt x="40" y="5"/>
                      <a:pt x="36" y="1"/>
                      <a:pt x="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40"/>
              <p:cNvSpPr/>
              <p:nvPr/>
            </p:nvSpPr>
            <p:spPr>
              <a:xfrm>
                <a:off x="2197125" y="3753125"/>
                <a:ext cx="3150" cy="7250"/>
              </a:xfrm>
              <a:custGeom>
                <a:rect b="b" l="l" r="r" t="t"/>
                <a:pathLst>
                  <a:path extrusionOk="0" h="290" w="126">
                    <a:moveTo>
                      <a:pt x="32" y="1"/>
                    </a:moveTo>
                    <a:cubicBezTo>
                      <a:pt x="16" y="1"/>
                      <a:pt x="0" y="15"/>
                      <a:pt x="4" y="32"/>
                    </a:cubicBezTo>
                    <a:cubicBezTo>
                      <a:pt x="17" y="51"/>
                      <a:pt x="23" y="70"/>
                      <a:pt x="30" y="89"/>
                    </a:cubicBezTo>
                    <a:cubicBezTo>
                      <a:pt x="30" y="108"/>
                      <a:pt x="36" y="127"/>
                      <a:pt x="36" y="146"/>
                    </a:cubicBezTo>
                    <a:cubicBezTo>
                      <a:pt x="42" y="165"/>
                      <a:pt x="42" y="185"/>
                      <a:pt x="42" y="210"/>
                    </a:cubicBezTo>
                    <a:cubicBezTo>
                      <a:pt x="36" y="235"/>
                      <a:pt x="42" y="261"/>
                      <a:pt x="61" y="280"/>
                    </a:cubicBezTo>
                    <a:cubicBezTo>
                      <a:pt x="68" y="286"/>
                      <a:pt x="74" y="289"/>
                      <a:pt x="81" y="289"/>
                    </a:cubicBezTo>
                    <a:cubicBezTo>
                      <a:pt x="87" y="289"/>
                      <a:pt x="93" y="286"/>
                      <a:pt x="100" y="280"/>
                    </a:cubicBezTo>
                    <a:cubicBezTo>
                      <a:pt x="119" y="267"/>
                      <a:pt x="125" y="248"/>
                      <a:pt x="125" y="235"/>
                    </a:cubicBezTo>
                    <a:lnTo>
                      <a:pt x="125" y="204"/>
                    </a:lnTo>
                    <a:cubicBezTo>
                      <a:pt x="119" y="178"/>
                      <a:pt x="112" y="153"/>
                      <a:pt x="106" y="134"/>
                    </a:cubicBezTo>
                    <a:cubicBezTo>
                      <a:pt x="100" y="108"/>
                      <a:pt x="93" y="89"/>
                      <a:pt x="81" y="70"/>
                    </a:cubicBezTo>
                    <a:cubicBezTo>
                      <a:pt x="74" y="51"/>
                      <a:pt x="61" y="32"/>
                      <a:pt x="55" y="13"/>
                    </a:cubicBezTo>
                    <a:cubicBezTo>
                      <a:pt x="49" y="5"/>
                      <a:pt x="40" y="1"/>
                      <a:pt x="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40"/>
              <p:cNvSpPr/>
              <p:nvPr/>
            </p:nvSpPr>
            <p:spPr>
              <a:xfrm>
                <a:off x="2201025" y="3754200"/>
                <a:ext cx="1625" cy="3750"/>
              </a:xfrm>
              <a:custGeom>
                <a:rect b="b" l="l" r="r" t="t"/>
                <a:pathLst>
                  <a:path extrusionOk="0" h="150" w="65">
                    <a:moveTo>
                      <a:pt x="27" y="0"/>
                    </a:moveTo>
                    <a:cubicBezTo>
                      <a:pt x="25" y="0"/>
                      <a:pt x="22" y="1"/>
                      <a:pt x="20" y="2"/>
                    </a:cubicBezTo>
                    <a:cubicBezTo>
                      <a:pt x="7" y="8"/>
                      <a:pt x="1" y="21"/>
                      <a:pt x="7" y="34"/>
                    </a:cubicBezTo>
                    <a:lnTo>
                      <a:pt x="7" y="40"/>
                    </a:lnTo>
                    <a:lnTo>
                      <a:pt x="7" y="53"/>
                    </a:lnTo>
                    <a:cubicBezTo>
                      <a:pt x="7" y="59"/>
                      <a:pt x="7" y="72"/>
                      <a:pt x="7" y="78"/>
                    </a:cubicBezTo>
                    <a:cubicBezTo>
                      <a:pt x="1" y="84"/>
                      <a:pt x="7" y="91"/>
                      <a:pt x="7" y="103"/>
                    </a:cubicBezTo>
                    <a:lnTo>
                      <a:pt x="7" y="110"/>
                    </a:lnTo>
                    <a:cubicBezTo>
                      <a:pt x="7" y="116"/>
                      <a:pt x="7" y="122"/>
                      <a:pt x="7" y="122"/>
                    </a:cubicBezTo>
                    <a:cubicBezTo>
                      <a:pt x="3" y="138"/>
                      <a:pt x="16" y="149"/>
                      <a:pt x="28" y="149"/>
                    </a:cubicBezTo>
                    <a:cubicBezTo>
                      <a:pt x="36" y="149"/>
                      <a:pt x="43" y="145"/>
                      <a:pt x="45" y="135"/>
                    </a:cubicBezTo>
                    <a:cubicBezTo>
                      <a:pt x="52" y="129"/>
                      <a:pt x="58" y="116"/>
                      <a:pt x="58" y="103"/>
                    </a:cubicBezTo>
                    <a:lnTo>
                      <a:pt x="64" y="97"/>
                    </a:lnTo>
                    <a:cubicBezTo>
                      <a:pt x="64" y="91"/>
                      <a:pt x="64" y="84"/>
                      <a:pt x="64" y="78"/>
                    </a:cubicBezTo>
                    <a:cubicBezTo>
                      <a:pt x="64" y="72"/>
                      <a:pt x="64" y="65"/>
                      <a:pt x="64" y="59"/>
                    </a:cubicBezTo>
                    <a:cubicBezTo>
                      <a:pt x="64" y="46"/>
                      <a:pt x="58" y="34"/>
                      <a:pt x="52" y="21"/>
                    </a:cubicBezTo>
                    <a:cubicBezTo>
                      <a:pt x="52" y="10"/>
                      <a:pt x="39" y="0"/>
                      <a:pt x="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40"/>
              <p:cNvSpPr/>
              <p:nvPr/>
            </p:nvSpPr>
            <p:spPr>
              <a:xfrm>
                <a:off x="2107625" y="3775775"/>
                <a:ext cx="4350" cy="13350"/>
              </a:xfrm>
              <a:custGeom>
                <a:rect b="b" l="l" r="r" t="t"/>
                <a:pathLst>
                  <a:path extrusionOk="0" h="534" w="174">
                    <a:moveTo>
                      <a:pt x="139" y="1"/>
                    </a:moveTo>
                    <a:cubicBezTo>
                      <a:pt x="130" y="1"/>
                      <a:pt x="121" y="5"/>
                      <a:pt x="115" y="16"/>
                    </a:cubicBezTo>
                    <a:cubicBezTo>
                      <a:pt x="76" y="92"/>
                      <a:pt x="45" y="181"/>
                      <a:pt x="26" y="270"/>
                    </a:cubicBezTo>
                    <a:cubicBezTo>
                      <a:pt x="19" y="308"/>
                      <a:pt x="13" y="353"/>
                      <a:pt x="7" y="397"/>
                    </a:cubicBezTo>
                    <a:cubicBezTo>
                      <a:pt x="0" y="441"/>
                      <a:pt x="7" y="486"/>
                      <a:pt x="26" y="524"/>
                    </a:cubicBezTo>
                    <a:cubicBezTo>
                      <a:pt x="29" y="530"/>
                      <a:pt x="35" y="534"/>
                      <a:pt x="41" y="534"/>
                    </a:cubicBezTo>
                    <a:cubicBezTo>
                      <a:pt x="48" y="534"/>
                      <a:pt x="54" y="530"/>
                      <a:pt x="57" y="524"/>
                    </a:cubicBezTo>
                    <a:cubicBezTo>
                      <a:pt x="76" y="486"/>
                      <a:pt x="83" y="441"/>
                      <a:pt x="83" y="403"/>
                    </a:cubicBezTo>
                    <a:cubicBezTo>
                      <a:pt x="89" y="359"/>
                      <a:pt x="89" y="321"/>
                      <a:pt x="95" y="283"/>
                    </a:cubicBezTo>
                    <a:cubicBezTo>
                      <a:pt x="115" y="200"/>
                      <a:pt x="140" y="117"/>
                      <a:pt x="165" y="35"/>
                    </a:cubicBezTo>
                    <a:cubicBezTo>
                      <a:pt x="174" y="18"/>
                      <a:pt x="15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40"/>
              <p:cNvSpPr/>
              <p:nvPr/>
            </p:nvSpPr>
            <p:spPr>
              <a:xfrm>
                <a:off x="2103975" y="3768800"/>
                <a:ext cx="7700" cy="19150"/>
              </a:xfrm>
              <a:custGeom>
                <a:rect b="b" l="l" r="r" t="t"/>
                <a:pathLst>
                  <a:path extrusionOk="0" h="766" w="308">
                    <a:moveTo>
                      <a:pt x="282" y="1"/>
                    </a:moveTo>
                    <a:cubicBezTo>
                      <a:pt x="276" y="1"/>
                      <a:pt x="271" y="3"/>
                      <a:pt x="267" y="9"/>
                    </a:cubicBezTo>
                    <a:cubicBezTo>
                      <a:pt x="172" y="110"/>
                      <a:pt x="102" y="231"/>
                      <a:pt x="57" y="358"/>
                    </a:cubicBezTo>
                    <a:cubicBezTo>
                      <a:pt x="38" y="422"/>
                      <a:pt x="25" y="492"/>
                      <a:pt x="13" y="555"/>
                    </a:cubicBezTo>
                    <a:cubicBezTo>
                      <a:pt x="0" y="625"/>
                      <a:pt x="6" y="695"/>
                      <a:pt x="32" y="759"/>
                    </a:cubicBezTo>
                    <a:cubicBezTo>
                      <a:pt x="32" y="762"/>
                      <a:pt x="38" y="766"/>
                      <a:pt x="45" y="766"/>
                    </a:cubicBezTo>
                    <a:cubicBezTo>
                      <a:pt x="50" y="766"/>
                      <a:pt x="55" y="764"/>
                      <a:pt x="57" y="759"/>
                    </a:cubicBezTo>
                    <a:cubicBezTo>
                      <a:pt x="70" y="695"/>
                      <a:pt x="83" y="632"/>
                      <a:pt x="89" y="568"/>
                    </a:cubicBezTo>
                    <a:cubicBezTo>
                      <a:pt x="95" y="504"/>
                      <a:pt x="114" y="441"/>
                      <a:pt x="127" y="377"/>
                    </a:cubicBezTo>
                    <a:cubicBezTo>
                      <a:pt x="165" y="250"/>
                      <a:pt x="229" y="136"/>
                      <a:pt x="299" y="21"/>
                    </a:cubicBezTo>
                    <a:cubicBezTo>
                      <a:pt x="308" y="13"/>
                      <a:pt x="295" y="1"/>
                      <a:pt x="2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40"/>
              <p:cNvSpPr/>
              <p:nvPr/>
            </p:nvSpPr>
            <p:spPr>
              <a:xfrm>
                <a:off x="2159225" y="3877875"/>
                <a:ext cx="4650" cy="8975"/>
              </a:xfrm>
              <a:custGeom>
                <a:rect b="b" l="l" r="r" t="t"/>
                <a:pathLst>
                  <a:path extrusionOk="0" h="359" w="186">
                    <a:moveTo>
                      <a:pt x="167" y="0"/>
                    </a:moveTo>
                    <a:cubicBezTo>
                      <a:pt x="161" y="0"/>
                      <a:pt x="153" y="4"/>
                      <a:pt x="148" y="12"/>
                    </a:cubicBezTo>
                    <a:cubicBezTo>
                      <a:pt x="129" y="62"/>
                      <a:pt x="116" y="120"/>
                      <a:pt x="90" y="170"/>
                    </a:cubicBezTo>
                    <a:cubicBezTo>
                      <a:pt x="71" y="221"/>
                      <a:pt x="40" y="272"/>
                      <a:pt x="14" y="323"/>
                    </a:cubicBezTo>
                    <a:cubicBezTo>
                      <a:pt x="1" y="341"/>
                      <a:pt x="16" y="359"/>
                      <a:pt x="33" y="359"/>
                    </a:cubicBezTo>
                    <a:cubicBezTo>
                      <a:pt x="40" y="359"/>
                      <a:pt x="47" y="356"/>
                      <a:pt x="52" y="348"/>
                    </a:cubicBezTo>
                    <a:cubicBezTo>
                      <a:pt x="90" y="304"/>
                      <a:pt x="129" y="253"/>
                      <a:pt x="148" y="196"/>
                    </a:cubicBezTo>
                    <a:cubicBezTo>
                      <a:pt x="173" y="139"/>
                      <a:pt x="186" y="81"/>
                      <a:pt x="186" y="18"/>
                    </a:cubicBezTo>
                    <a:cubicBezTo>
                      <a:pt x="186" y="7"/>
                      <a:pt x="177" y="0"/>
                      <a:pt x="1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40"/>
              <p:cNvSpPr/>
              <p:nvPr/>
            </p:nvSpPr>
            <p:spPr>
              <a:xfrm>
                <a:off x="2159775" y="3872500"/>
                <a:ext cx="10950" cy="20225"/>
              </a:xfrm>
              <a:custGeom>
                <a:rect b="b" l="l" r="r" t="t"/>
                <a:pathLst>
                  <a:path extrusionOk="0" h="809" w="438">
                    <a:moveTo>
                      <a:pt x="409" y="0"/>
                    </a:moveTo>
                    <a:cubicBezTo>
                      <a:pt x="396" y="0"/>
                      <a:pt x="383" y="8"/>
                      <a:pt x="380" y="23"/>
                    </a:cubicBezTo>
                    <a:cubicBezTo>
                      <a:pt x="342" y="163"/>
                      <a:pt x="297" y="290"/>
                      <a:pt x="240" y="424"/>
                    </a:cubicBezTo>
                    <a:cubicBezTo>
                      <a:pt x="208" y="487"/>
                      <a:pt x="176" y="544"/>
                      <a:pt x="132" y="608"/>
                    </a:cubicBezTo>
                    <a:cubicBezTo>
                      <a:pt x="94" y="659"/>
                      <a:pt x="49" y="709"/>
                      <a:pt x="11" y="773"/>
                    </a:cubicBezTo>
                    <a:cubicBezTo>
                      <a:pt x="1" y="789"/>
                      <a:pt x="20" y="808"/>
                      <a:pt x="38" y="808"/>
                    </a:cubicBezTo>
                    <a:cubicBezTo>
                      <a:pt x="42" y="808"/>
                      <a:pt x="46" y="807"/>
                      <a:pt x="49" y="805"/>
                    </a:cubicBezTo>
                    <a:cubicBezTo>
                      <a:pt x="107" y="760"/>
                      <a:pt x="157" y="709"/>
                      <a:pt x="202" y="646"/>
                    </a:cubicBezTo>
                    <a:cubicBezTo>
                      <a:pt x="246" y="589"/>
                      <a:pt x="285" y="525"/>
                      <a:pt x="323" y="455"/>
                    </a:cubicBezTo>
                    <a:cubicBezTo>
                      <a:pt x="393" y="322"/>
                      <a:pt x="431" y="176"/>
                      <a:pt x="437" y="30"/>
                    </a:cubicBezTo>
                    <a:cubicBezTo>
                      <a:pt x="437" y="10"/>
                      <a:pt x="423" y="0"/>
                      <a:pt x="4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40"/>
              <p:cNvSpPr/>
              <p:nvPr/>
            </p:nvSpPr>
            <p:spPr>
              <a:xfrm>
                <a:off x="2113825" y="3790125"/>
                <a:ext cx="2400" cy="8825"/>
              </a:xfrm>
              <a:custGeom>
                <a:rect b="b" l="l" r="r" t="t"/>
                <a:pathLst>
                  <a:path extrusionOk="0" h="353" w="96">
                    <a:moveTo>
                      <a:pt x="73" y="1"/>
                    </a:moveTo>
                    <a:cubicBezTo>
                      <a:pt x="62" y="1"/>
                      <a:pt x="51" y="7"/>
                      <a:pt x="51" y="20"/>
                    </a:cubicBezTo>
                    <a:cubicBezTo>
                      <a:pt x="32" y="71"/>
                      <a:pt x="19" y="122"/>
                      <a:pt x="13" y="179"/>
                    </a:cubicBezTo>
                    <a:cubicBezTo>
                      <a:pt x="6" y="204"/>
                      <a:pt x="6" y="230"/>
                      <a:pt x="6" y="255"/>
                    </a:cubicBezTo>
                    <a:lnTo>
                      <a:pt x="6" y="300"/>
                    </a:lnTo>
                    <a:cubicBezTo>
                      <a:pt x="0" y="312"/>
                      <a:pt x="6" y="325"/>
                      <a:pt x="13" y="338"/>
                    </a:cubicBezTo>
                    <a:cubicBezTo>
                      <a:pt x="13" y="347"/>
                      <a:pt x="19" y="352"/>
                      <a:pt x="26" y="352"/>
                    </a:cubicBezTo>
                    <a:cubicBezTo>
                      <a:pt x="33" y="352"/>
                      <a:pt x="41" y="347"/>
                      <a:pt x="44" y="338"/>
                    </a:cubicBezTo>
                    <a:cubicBezTo>
                      <a:pt x="51" y="325"/>
                      <a:pt x="57" y="312"/>
                      <a:pt x="57" y="300"/>
                    </a:cubicBezTo>
                    <a:cubicBezTo>
                      <a:pt x="57" y="287"/>
                      <a:pt x="57" y="274"/>
                      <a:pt x="57" y="261"/>
                    </a:cubicBezTo>
                    <a:cubicBezTo>
                      <a:pt x="57" y="236"/>
                      <a:pt x="64" y="211"/>
                      <a:pt x="70" y="179"/>
                    </a:cubicBezTo>
                    <a:cubicBezTo>
                      <a:pt x="76" y="128"/>
                      <a:pt x="83" y="77"/>
                      <a:pt x="95" y="20"/>
                    </a:cubicBezTo>
                    <a:cubicBezTo>
                      <a:pt x="95" y="7"/>
                      <a:pt x="84" y="1"/>
                      <a:pt x="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40"/>
              <p:cNvSpPr/>
              <p:nvPr/>
            </p:nvSpPr>
            <p:spPr>
              <a:xfrm>
                <a:off x="2111900" y="3783775"/>
                <a:ext cx="3850" cy="12300"/>
              </a:xfrm>
              <a:custGeom>
                <a:rect b="b" l="l" r="r" t="t"/>
                <a:pathLst>
                  <a:path extrusionOk="0" h="492" w="154">
                    <a:moveTo>
                      <a:pt x="132" y="0"/>
                    </a:moveTo>
                    <a:cubicBezTo>
                      <a:pt x="126" y="0"/>
                      <a:pt x="120" y="3"/>
                      <a:pt x="115" y="7"/>
                    </a:cubicBezTo>
                    <a:cubicBezTo>
                      <a:pt x="83" y="45"/>
                      <a:pt x="64" y="83"/>
                      <a:pt x="52" y="128"/>
                    </a:cubicBezTo>
                    <a:cubicBezTo>
                      <a:pt x="39" y="166"/>
                      <a:pt x="33" y="210"/>
                      <a:pt x="20" y="255"/>
                    </a:cubicBezTo>
                    <a:cubicBezTo>
                      <a:pt x="13" y="293"/>
                      <a:pt x="7" y="338"/>
                      <a:pt x="7" y="376"/>
                    </a:cubicBezTo>
                    <a:cubicBezTo>
                      <a:pt x="1" y="401"/>
                      <a:pt x="1" y="427"/>
                      <a:pt x="7" y="452"/>
                    </a:cubicBezTo>
                    <a:cubicBezTo>
                      <a:pt x="7" y="465"/>
                      <a:pt x="13" y="490"/>
                      <a:pt x="33" y="490"/>
                    </a:cubicBezTo>
                    <a:cubicBezTo>
                      <a:pt x="36" y="491"/>
                      <a:pt x="39" y="492"/>
                      <a:pt x="41" y="492"/>
                    </a:cubicBezTo>
                    <a:cubicBezTo>
                      <a:pt x="72" y="492"/>
                      <a:pt x="77" y="430"/>
                      <a:pt x="77" y="401"/>
                    </a:cubicBezTo>
                    <a:cubicBezTo>
                      <a:pt x="83" y="363"/>
                      <a:pt x="83" y="318"/>
                      <a:pt x="90" y="274"/>
                    </a:cubicBezTo>
                    <a:cubicBezTo>
                      <a:pt x="102" y="236"/>
                      <a:pt x="109" y="191"/>
                      <a:pt x="121" y="153"/>
                    </a:cubicBezTo>
                    <a:cubicBezTo>
                      <a:pt x="134" y="109"/>
                      <a:pt x="147" y="64"/>
                      <a:pt x="153" y="20"/>
                    </a:cubicBezTo>
                    <a:cubicBezTo>
                      <a:pt x="153" y="8"/>
                      <a:pt x="143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40"/>
              <p:cNvSpPr/>
              <p:nvPr/>
            </p:nvSpPr>
            <p:spPr>
              <a:xfrm>
                <a:off x="2134650" y="3829250"/>
                <a:ext cx="5150" cy="5700"/>
              </a:xfrm>
              <a:custGeom>
                <a:rect b="b" l="l" r="r" t="t"/>
                <a:pathLst>
                  <a:path extrusionOk="0" h="228" w="206">
                    <a:moveTo>
                      <a:pt x="181" y="1"/>
                    </a:moveTo>
                    <a:cubicBezTo>
                      <a:pt x="175" y="1"/>
                      <a:pt x="170" y="2"/>
                      <a:pt x="165" y="6"/>
                    </a:cubicBezTo>
                    <a:cubicBezTo>
                      <a:pt x="133" y="25"/>
                      <a:pt x="108" y="56"/>
                      <a:pt x="88" y="88"/>
                    </a:cubicBezTo>
                    <a:lnTo>
                      <a:pt x="19" y="184"/>
                    </a:lnTo>
                    <a:cubicBezTo>
                      <a:pt x="0" y="202"/>
                      <a:pt x="19" y="227"/>
                      <a:pt x="40" y="227"/>
                    </a:cubicBezTo>
                    <a:cubicBezTo>
                      <a:pt x="48" y="227"/>
                      <a:pt x="56" y="224"/>
                      <a:pt x="63" y="215"/>
                    </a:cubicBezTo>
                    <a:lnTo>
                      <a:pt x="133" y="133"/>
                    </a:lnTo>
                    <a:cubicBezTo>
                      <a:pt x="158" y="101"/>
                      <a:pt x="184" y="69"/>
                      <a:pt x="196" y="31"/>
                    </a:cubicBezTo>
                    <a:cubicBezTo>
                      <a:pt x="206" y="12"/>
                      <a:pt x="195" y="1"/>
                      <a:pt x="1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40"/>
              <p:cNvSpPr/>
              <p:nvPr/>
            </p:nvSpPr>
            <p:spPr>
              <a:xfrm>
                <a:off x="2132075" y="3825325"/>
                <a:ext cx="3200" cy="2975"/>
              </a:xfrm>
              <a:custGeom>
                <a:rect b="b" l="l" r="r" t="t"/>
                <a:pathLst>
                  <a:path extrusionOk="0" h="119" w="128">
                    <a:moveTo>
                      <a:pt x="92" y="1"/>
                    </a:moveTo>
                    <a:cubicBezTo>
                      <a:pt x="85" y="1"/>
                      <a:pt x="77" y="3"/>
                      <a:pt x="71" y="10"/>
                    </a:cubicBezTo>
                    <a:lnTo>
                      <a:pt x="39" y="48"/>
                    </a:lnTo>
                    <a:lnTo>
                      <a:pt x="20" y="67"/>
                    </a:lnTo>
                    <a:lnTo>
                      <a:pt x="14" y="74"/>
                    </a:lnTo>
                    <a:cubicBezTo>
                      <a:pt x="7" y="74"/>
                      <a:pt x="7" y="80"/>
                      <a:pt x="7" y="86"/>
                    </a:cubicBezTo>
                    <a:lnTo>
                      <a:pt x="1" y="99"/>
                    </a:lnTo>
                    <a:cubicBezTo>
                      <a:pt x="1" y="105"/>
                      <a:pt x="14" y="118"/>
                      <a:pt x="26" y="118"/>
                    </a:cubicBezTo>
                    <a:lnTo>
                      <a:pt x="33" y="112"/>
                    </a:lnTo>
                    <a:lnTo>
                      <a:pt x="45" y="105"/>
                    </a:lnTo>
                    <a:lnTo>
                      <a:pt x="52" y="99"/>
                    </a:lnTo>
                    <a:lnTo>
                      <a:pt x="71" y="80"/>
                    </a:lnTo>
                    <a:lnTo>
                      <a:pt x="109" y="42"/>
                    </a:lnTo>
                    <a:cubicBezTo>
                      <a:pt x="128" y="23"/>
                      <a:pt x="112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40"/>
              <p:cNvSpPr/>
              <p:nvPr/>
            </p:nvSpPr>
            <p:spPr>
              <a:xfrm>
                <a:off x="2132050" y="3825100"/>
                <a:ext cx="7675" cy="7575"/>
              </a:xfrm>
              <a:custGeom>
                <a:rect b="b" l="l" r="r" t="t"/>
                <a:pathLst>
                  <a:path extrusionOk="0" h="303" w="307">
                    <a:moveTo>
                      <a:pt x="269" y="0"/>
                    </a:moveTo>
                    <a:cubicBezTo>
                      <a:pt x="250" y="6"/>
                      <a:pt x="237" y="19"/>
                      <a:pt x="231" y="32"/>
                    </a:cubicBezTo>
                    <a:lnTo>
                      <a:pt x="192" y="83"/>
                    </a:lnTo>
                    <a:cubicBezTo>
                      <a:pt x="173" y="102"/>
                      <a:pt x="161" y="121"/>
                      <a:pt x="142" y="140"/>
                    </a:cubicBezTo>
                    <a:cubicBezTo>
                      <a:pt x="110" y="178"/>
                      <a:pt x="72" y="216"/>
                      <a:pt x="27" y="241"/>
                    </a:cubicBezTo>
                    <a:cubicBezTo>
                      <a:pt x="0" y="263"/>
                      <a:pt x="19" y="303"/>
                      <a:pt x="49" y="303"/>
                    </a:cubicBezTo>
                    <a:cubicBezTo>
                      <a:pt x="54" y="303"/>
                      <a:pt x="60" y="302"/>
                      <a:pt x="65" y="299"/>
                    </a:cubicBezTo>
                    <a:cubicBezTo>
                      <a:pt x="148" y="248"/>
                      <a:pt x="218" y="178"/>
                      <a:pt x="275" y="102"/>
                    </a:cubicBezTo>
                    <a:cubicBezTo>
                      <a:pt x="288" y="76"/>
                      <a:pt x="307" y="51"/>
                      <a:pt x="300" y="19"/>
                    </a:cubicBezTo>
                    <a:cubicBezTo>
                      <a:pt x="294" y="6"/>
                      <a:pt x="281" y="0"/>
                      <a:pt x="2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40"/>
              <p:cNvSpPr/>
              <p:nvPr/>
            </p:nvSpPr>
            <p:spPr>
              <a:xfrm>
                <a:off x="2145325" y="3850525"/>
                <a:ext cx="3825" cy="7750"/>
              </a:xfrm>
              <a:custGeom>
                <a:rect b="b" l="l" r="r" t="t"/>
                <a:pathLst>
                  <a:path extrusionOk="0" h="310" w="153">
                    <a:moveTo>
                      <a:pt x="123" y="0"/>
                    </a:moveTo>
                    <a:cubicBezTo>
                      <a:pt x="115" y="0"/>
                      <a:pt x="108" y="4"/>
                      <a:pt x="106" y="12"/>
                    </a:cubicBezTo>
                    <a:lnTo>
                      <a:pt x="49" y="146"/>
                    </a:lnTo>
                    <a:cubicBezTo>
                      <a:pt x="36" y="171"/>
                      <a:pt x="30" y="190"/>
                      <a:pt x="17" y="216"/>
                    </a:cubicBezTo>
                    <a:cubicBezTo>
                      <a:pt x="11" y="241"/>
                      <a:pt x="11" y="241"/>
                      <a:pt x="11" y="254"/>
                    </a:cubicBezTo>
                    <a:cubicBezTo>
                      <a:pt x="5" y="260"/>
                      <a:pt x="5" y="273"/>
                      <a:pt x="5" y="286"/>
                    </a:cubicBezTo>
                    <a:cubicBezTo>
                      <a:pt x="1" y="301"/>
                      <a:pt x="9" y="310"/>
                      <a:pt x="18" y="310"/>
                    </a:cubicBezTo>
                    <a:cubicBezTo>
                      <a:pt x="24" y="310"/>
                      <a:pt x="31" y="306"/>
                      <a:pt x="36" y="298"/>
                    </a:cubicBezTo>
                    <a:cubicBezTo>
                      <a:pt x="49" y="279"/>
                      <a:pt x="62" y="254"/>
                      <a:pt x="68" y="235"/>
                    </a:cubicBezTo>
                    <a:cubicBezTo>
                      <a:pt x="81" y="209"/>
                      <a:pt x="87" y="190"/>
                      <a:pt x="94" y="165"/>
                    </a:cubicBezTo>
                    <a:lnTo>
                      <a:pt x="144" y="25"/>
                    </a:lnTo>
                    <a:cubicBezTo>
                      <a:pt x="153" y="13"/>
                      <a:pt x="137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40"/>
              <p:cNvSpPr/>
              <p:nvPr/>
            </p:nvSpPr>
            <p:spPr>
              <a:xfrm>
                <a:off x="2143350" y="3844225"/>
                <a:ext cx="4100" cy="10600"/>
              </a:xfrm>
              <a:custGeom>
                <a:rect b="b" l="l" r="r" t="t"/>
                <a:pathLst>
                  <a:path extrusionOk="0" h="424" w="164">
                    <a:moveTo>
                      <a:pt x="136" y="1"/>
                    </a:moveTo>
                    <a:cubicBezTo>
                      <a:pt x="125" y="1"/>
                      <a:pt x="114" y="6"/>
                      <a:pt x="109" y="17"/>
                    </a:cubicBezTo>
                    <a:cubicBezTo>
                      <a:pt x="90" y="80"/>
                      <a:pt x="65" y="144"/>
                      <a:pt x="45" y="214"/>
                    </a:cubicBezTo>
                    <a:cubicBezTo>
                      <a:pt x="33" y="245"/>
                      <a:pt x="26" y="277"/>
                      <a:pt x="14" y="309"/>
                    </a:cubicBezTo>
                    <a:cubicBezTo>
                      <a:pt x="1" y="341"/>
                      <a:pt x="1" y="373"/>
                      <a:pt x="1" y="404"/>
                    </a:cubicBezTo>
                    <a:cubicBezTo>
                      <a:pt x="1" y="417"/>
                      <a:pt x="9" y="424"/>
                      <a:pt x="18" y="424"/>
                    </a:cubicBezTo>
                    <a:cubicBezTo>
                      <a:pt x="23" y="424"/>
                      <a:pt x="28" y="422"/>
                      <a:pt x="33" y="417"/>
                    </a:cubicBezTo>
                    <a:cubicBezTo>
                      <a:pt x="71" y="360"/>
                      <a:pt x="96" y="296"/>
                      <a:pt x="109" y="226"/>
                    </a:cubicBezTo>
                    <a:cubicBezTo>
                      <a:pt x="128" y="163"/>
                      <a:pt x="141" y="93"/>
                      <a:pt x="160" y="29"/>
                    </a:cubicBezTo>
                    <a:cubicBezTo>
                      <a:pt x="164" y="11"/>
                      <a:pt x="150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40"/>
              <p:cNvSpPr/>
              <p:nvPr/>
            </p:nvSpPr>
            <p:spPr>
              <a:xfrm>
                <a:off x="2152675" y="3874400"/>
                <a:ext cx="6275" cy="18025"/>
              </a:xfrm>
              <a:custGeom>
                <a:rect b="b" l="l" r="r" t="t"/>
                <a:pathLst>
                  <a:path extrusionOk="0" h="721" w="251">
                    <a:moveTo>
                      <a:pt x="215" y="0"/>
                    </a:moveTo>
                    <a:cubicBezTo>
                      <a:pt x="210" y="0"/>
                      <a:pt x="205" y="2"/>
                      <a:pt x="200" y="4"/>
                    </a:cubicBezTo>
                    <a:cubicBezTo>
                      <a:pt x="187" y="23"/>
                      <a:pt x="175" y="49"/>
                      <a:pt x="175" y="74"/>
                    </a:cubicBezTo>
                    <a:cubicBezTo>
                      <a:pt x="168" y="106"/>
                      <a:pt x="162" y="138"/>
                      <a:pt x="155" y="163"/>
                    </a:cubicBezTo>
                    <a:cubicBezTo>
                      <a:pt x="149" y="220"/>
                      <a:pt x="136" y="278"/>
                      <a:pt x="117" y="335"/>
                    </a:cubicBezTo>
                    <a:cubicBezTo>
                      <a:pt x="92" y="449"/>
                      <a:pt x="54" y="564"/>
                      <a:pt x="9" y="678"/>
                    </a:cubicBezTo>
                    <a:cubicBezTo>
                      <a:pt x="1" y="699"/>
                      <a:pt x="21" y="721"/>
                      <a:pt x="39" y="721"/>
                    </a:cubicBezTo>
                    <a:cubicBezTo>
                      <a:pt x="48" y="721"/>
                      <a:pt x="56" y="716"/>
                      <a:pt x="60" y="703"/>
                    </a:cubicBezTo>
                    <a:cubicBezTo>
                      <a:pt x="117" y="589"/>
                      <a:pt x="155" y="475"/>
                      <a:pt x="194" y="360"/>
                    </a:cubicBezTo>
                    <a:cubicBezTo>
                      <a:pt x="206" y="297"/>
                      <a:pt x="219" y="239"/>
                      <a:pt x="232" y="182"/>
                    </a:cubicBezTo>
                    <a:cubicBezTo>
                      <a:pt x="238" y="151"/>
                      <a:pt x="238" y="119"/>
                      <a:pt x="244" y="87"/>
                    </a:cubicBezTo>
                    <a:cubicBezTo>
                      <a:pt x="251" y="62"/>
                      <a:pt x="244" y="36"/>
                      <a:pt x="232" y="11"/>
                    </a:cubicBezTo>
                    <a:cubicBezTo>
                      <a:pt x="228" y="3"/>
                      <a:pt x="222" y="0"/>
                      <a:pt x="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40"/>
              <p:cNvSpPr/>
              <p:nvPr/>
            </p:nvSpPr>
            <p:spPr>
              <a:xfrm>
                <a:off x="2184950" y="3836350"/>
                <a:ext cx="3075" cy="13075"/>
              </a:xfrm>
              <a:custGeom>
                <a:rect b="b" l="l" r="r" t="t"/>
                <a:pathLst>
                  <a:path extrusionOk="0" h="523" w="123">
                    <a:moveTo>
                      <a:pt x="25" y="0"/>
                    </a:moveTo>
                    <a:cubicBezTo>
                      <a:pt x="12" y="0"/>
                      <a:pt x="0" y="11"/>
                      <a:pt x="8" y="27"/>
                    </a:cubicBezTo>
                    <a:cubicBezTo>
                      <a:pt x="27" y="109"/>
                      <a:pt x="46" y="192"/>
                      <a:pt x="53" y="281"/>
                    </a:cubicBezTo>
                    <a:cubicBezTo>
                      <a:pt x="59" y="325"/>
                      <a:pt x="59" y="363"/>
                      <a:pt x="59" y="408"/>
                    </a:cubicBezTo>
                    <a:cubicBezTo>
                      <a:pt x="59" y="446"/>
                      <a:pt x="46" y="497"/>
                      <a:pt x="72" y="522"/>
                    </a:cubicBezTo>
                    <a:lnTo>
                      <a:pt x="91" y="522"/>
                    </a:lnTo>
                    <a:cubicBezTo>
                      <a:pt x="123" y="497"/>
                      <a:pt x="116" y="446"/>
                      <a:pt x="116" y="414"/>
                    </a:cubicBezTo>
                    <a:cubicBezTo>
                      <a:pt x="116" y="363"/>
                      <a:pt x="110" y="319"/>
                      <a:pt x="110" y="274"/>
                    </a:cubicBezTo>
                    <a:cubicBezTo>
                      <a:pt x="97" y="185"/>
                      <a:pt x="72" y="97"/>
                      <a:pt x="46" y="14"/>
                    </a:cubicBezTo>
                    <a:cubicBezTo>
                      <a:pt x="42" y="4"/>
                      <a:pt x="33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40"/>
              <p:cNvSpPr/>
              <p:nvPr/>
            </p:nvSpPr>
            <p:spPr>
              <a:xfrm>
                <a:off x="2189425" y="3839675"/>
                <a:ext cx="1300" cy="5525"/>
              </a:xfrm>
              <a:custGeom>
                <a:rect b="b" l="l" r="r" t="t"/>
                <a:pathLst>
                  <a:path extrusionOk="0" h="221" w="52">
                    <a:moveTo>
                      <a:pt x="23" y="0"/>
                    </a:moveTo>
                    <a:cubicBezTo>
                      <a:pt x="14" y="0"/>
                      <a:pt x="4" y="5"/>
                      <a:pt x="1" y="14"/>
                    </a:cubicBezTo>
                    <a:lnTo>
                      <a:pt x="1" y="116"/>
                    </a:lnTo>
                    <a:lnTo>
                      <a:pt x="1" y="161"/>
                    </a:lnTo>
                    <a:lnTo>
                      <a:pt x="1" y="186"/>
                    </a:lnTo>
                    <a:cubicBezTo>
                      <a:pt x="1" y="192"/>
                      <a:pt x="7" y="199"/>
                      <a:pt x="7" y="211"/>
                    </a:cubicBezTo>
                    <a:cubicBezTo>
                      <a:pt x="10" y="218"/>
                      <a:pt x="17" y="221"/>
                      <a:pt x="22" y="221"/>
                    </a:cubicBezTo>
                    <a:cubicBezTo>
                      <a:pt x="28" y="221"/>
                      <a:pt x="33" y="218"/>
                      <a:pt x="33" y="211"/>
                    </a:cubicBezTo>
                    <a:cubicBezTo>
                      <a:pt x="39" y="199"/>
                      <a:pt x="39" y="192"/>
                      <a:pt x="39" y="186"/>
                    </a:cubicBezTo>
                    <a:lnTo>
                      <a:pt x="39" y="161"/>
                    </a:lnTo>
                    <a:cubicBezTo>
                      <a:pt x="52" y="141"/>
                      <a:pt x="52" y="129"/>
                      <a:pt x="45" y="116"/>
                    </a:cubicBezTo>
                    <a:lnTo>
                      <a:pt x="45" y="14"/>
                    </a:lnTo>
                    <a:cubicBezTo>
                      <a:pt x="42" y="5"/>
                      <a:pt x="33" y="0"/>
                      <a:pt x="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40"/>
              <p:cNvSpPr/>
              <p:nvPr/>
            </p:nvSpPr>
            <p:spPr>
              <a:xfrm>
                <a:off x="2180850" y="3838075"/>
                <a:ext cx="4150" cy="20100"/>
              </a:xfrm>
              <a:custGeom>
                <a:rect b="b" l="l" r="r" t="t"/>
                <a:pathLst>
                  <a:path extrusionOk="0" h="804" w="166">
                    <a:moveTo>
                      <a:pt x="88" y="0"/>
                    </a:moveTo>
                    <a:cubicBezTo>
                      <a:pt x="71" y="0"/>
                      <a:pt x="54" y="15"/>
                      <a:pt x="58" y="34"/>
                    </a:cubicBezTo>
                    <a:cubicBezTo>
                      <a:pt x="90" y="161"/>
                      <a:pt x="96" y="294"/>
                      <a:pt x="77" y="422"/>
                    </a:cubicBezTo>
                    <a:cubicBezTo>
                      <a:pt x="71" y="485"/>
                      <a:pt x="58" y="549"/>
                      <a:pt x="45" y="612"/>
                    </a:cubicBezTo>
                    <a:cubicBezTo>
                      <a:pt x="33" y="644"/>
                      <a:pt x="26" y="669"/>
                      <a:pt x="20" y="701"/>
                    </a:cubicBezTo>
                    <a:cubicBezTo>
                      <a:pt x="7" y="727"/>
                      <a:pt x="1" y="752"/>
                      <a:pt x="7" y="784"/>
                    </a:cubicBezTo>
                    <a:cubicBezTo>
                      <a:pt x="11" y="796"/>
                      <a:pt x="23" y="803"/>
                      <a:pt x="36" y="803"/>
                    </a:cubicBezTo>
                    <a:cubicBezTo>
                      <a:pt x="44" y="803"/>
                      <a:pt x="51" y="801"/>
                      <a:pt x="58" y="796"/>
                    </a:cubicBezTo>
                    <a:cubicBezTo>
                      <a:pt x="83" y="777"/>
                      <a:pt x="102" y="752"/>
                      <a:pt x="109" y="720"/>
                    </a:cubicBezTo>
                    <a:cubicBezTo>
                      <a:pt x="121" y="688"/>
                      <a:pt x="128" y="657"/>
                      <a:pt x="134" y="631"/>
                    </a:cubicBezTo>
                    <a:cubicBezTo>
                      <a:pt x="153" y="561"/>
                      <a:pt x="160" y="491"/>
                      <a:pt x="160" y="422"/>
                    </a:cubicBezTo>
                    <a:cubicBezTo>
                      <a:pt x="166" y="288"/>
                      <a:pt x="147" y="148"/>
                      <a:pt x="115" y="21"/>
                    </a:cubicBezTo>
                    <a:cubicBezTo>
                      <a:pt x="110" y="6"/>
                      <a:pt x="99" y="0"/>
                      <a:pt x="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40"/>
              <p:cNvSpPr/>
              <p:nvPr/>
            </p:nvSpPr>
            <p:spPr>
              <a:xfrm>
                <a:off x="2127325" y="3749400"/>
                <a:ext cx="8275" cy="8975"/>
              </a:xfrm>
              <a:custGeom>
                <a:rect b="b" l="l" r="r" t="t"/>
                <a:pathLst>
                  <a:path extrusionOk="0" h="359" w="331">
                    <a:moveTo>
                      <a:pt x="282" y="1"/>
                    </a:moveTo>
                    <a:cubicBezTo>
                      <a:pt x="277" y="1"/>
                      <a:pt x="272" y="1"/>
                      <a:pt x="267" y="3"/>
                    </a:cubicBezTo>
                    <a:lnTo>
                      <a:pt x="223" y="9"/>
                    </a:lnTo>
                    <a:cubicBezTo>
                      <a:pt x="197" y="22"/>
                      <a:pt x="165" y="35"/>
                      <a:pt x="140" y="54"/>
                    </a:cubicBezTo>
                    <a:cubicBezTo>
                      <a:pt x="115" y="73"/>
                      <a:pt x="89" y="92"/>
                      <a:pt x="70" y="117"/>
                    </a:cubicBezTo>
                    <a:cubicBezTo>
                      <a:pt x="57" y="124"/>
                      <a:pt x="45" y="137"/>
                      <a:pt x="38" y="149"/>
                    </a:cubicBezTo>
                    <a:cubicBezTo>
                      <a:pt x="26" y="162"/>
                      <a:pt x="19" y="181"/>
                      <a:pt x="7" y="194"/>
                    </a:cubicBezTo>
                    <a:cubicBezTo>
                      <a:pt x="0" y="213"/>
                      <a:pt x="7" y="238"/>
                      <a:pt x="26" y="257"/>
                    </a:cubicBezTo>
                    <a:cubicBezTo>
                      <a:pt x="32" y="260"/>
                      <a:pt x="38" y="262"/>
                      <a:pt x="45" y="262"/>
                    </a:cubicBezTo>
                    <a:cubicBezTo>
                      <a:pt x="51" y="262"/>
                      <a:pt x="57" y="260"/>
                      <a:pt x="64" y="257"/>
                    </a:cubicBezTo>
                    <a:lnTo>
                      <a:pt x="64" y="257"/>
                    </a:lnTo>
                    <a:lnTo>
                      <a:pt x="57" y="264"/>
                    </a:lnTo>
                    <a:cubicBezTo>
                      <a:pt x="51" y="276"/>
                      <a:pt x="38" y="289"/>
                      <a:pt x="32" y="302"/>
                    </a:cubicBezTo>
                    <a:cubicBezTo>
                      <a:pt x="26" y="308"/>
                      <a:pt x="19" y="327"/>
                      <a:pt x="19" y="340"/>
                    </a:cubicBezTo>
                    <a:cubicBezTo>
                      <a:pt x="26" y="353"/>
                      <a:pt x="32" y="359"/>
                      <a:pt x="45" y="359"/>
                    </a:cubicBezTo>
                    <a:cubicBezTo>
                      <a:pt x="51" y="359"/>
                      <a:pt x="57" y="359"/>
                      <a:pt x="64" y="353"/>
                    </a:cubicBezTo>
                    <a:cubicBezTo>
                      <a:pt x="70" y="353"/>
                      <a:pt x="76" y="346"/>
                      <a:pt x="83" y="340"/>
                    </a:cubicBezTo>
                    <a:cubicBezTo>
                      <a:pt x="89" y="334"/>
                      <a:pt x="102" y="327"/>
                      <a:pt x="115" y="321"/>
                    </a:cubicBezTo>
                    <a:cubicBezTo>
                      <a:pt x="127" y="302"/>
                      <a:pt x="146" y="283"/>
                      <a:pt x="165" y="264"/>
                    </a:cubicBezTo>
                    <a:lnTo>
                      <a:pt x="178" y="251"/>
                    </a:lnTo>
                    <a:lnTo>
                      <a:pt x="184" y="251"/>
                    </a:lnTo>
                    <a:lnTo>
                      <a:pt x="216" y="226"/>
                    </a:lnTo>
                    <a:cubicBezTo>
                      <a:pt x="235" y="213"/>
                      <a:pt x="254" y="200"/>
                      <a:pt x="273" y="181"/>
                    </a:cubicBezTo>
                    <a:cubicBezTo>
                      <a:pt x="300" y="165"/>
                      <a:pt x="286" y="126"/>
                      <a:pt x="258" y="126"/>
                    </a:cubicBezTo>
                    <a:cubicBezTo>
                      <a:pt x="253" y="126"/>
                      <a:pt x="247" y="127"/>
                      <a:pt x="242" y="130"/>
                    </a:cubicBezTo>
                    <a:cubicBezTo>
                      <a:pt x="197" y="156"/>
                      <a:pt x="153" y="181"/>
                      <a:pt x="115" y="213"/>
                    </a:cubicBezTo>
                    <a:cubicBezTo>
                      <a:pt x="108" y="219"/>
                      <a:pt x="102" y="226"/>
                      <a:pt x="89" y="232"/>
                    </a:cubicBezTo>
                    <a:lnTo>
                      <a:pt x="108" y="206"/>
                    </a:lnTo>
                    <a:lnTo>
                      <a:pt x="115" y="200"/>
                    </a:lnTo>
                    <a:cubicBezTo>
                      <a:pt x="121" y="194"/>
                      <a:pt x="121" y="187"/>
                      <a:pt x="127" y="181"/>
                    </a:cubicBezTo>
                    <a:cubicBezTo>
                      <a:pt x="134" y="168"/>
                      <a:pt x="146" y="162"/>
                      <a:pt x="153" y="156"/>
                    </a:cubicBezTo>
                    <a:lnTo>
                      <a:pt x="165" y="143"/>
                    </a:lnTo>
                    <a:lnTo>
                      <a:pt x="184" y="130"/>
                    </a:lnTo>
                    <a:cubicBezTo>
                      <a:pt x="191" y="124"/>
                      <a:pt x="204" y="111"/>
                      <a:pt x="216" y="105"/>
                    </a:cubicBezTo>
                    <a:lnTo>
                      <a:pt x="235" y="98"/>
                    </a:lnTo>
                    <a:lnTo>
                      <a:pt x="242" y="98"/>
                    </a:lnTo>
                    <a:lnTo>
                      <a:pt x="254" y="92"/>
                    </a:lnTo>
                    <a:lnTo>
                      <a:pt x="261" y="92"/>
                    </a:lnTo>
                    <a:lnTo>
                      <a:pt x="280" y="86"/>
                    </a:lnTo>
                    <a:cubicBezTo>
                      <a:pt x="299" y="79"/>
                      <a:pt x="318" y="73"/>
                      <a:pt x="324" y="54"/>
                    </a:cubicBezTo>
                    <a:cubicBezTo>
                      <a:pt x="331" y="41"/>
                      <a:pt x="331" y="29"/>
                      <a:pt x="318" y="16"/>
                    </a:cubicBezTo>
                    <a:cubicBezTo>
                      <a:pt x="309" y="7"/>
                      <a:pt x="296" y="1"/>
                      <a:pt x="2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40"/>
              <p:cNvSpPr/>
              <p:nvPr/>
            </p:nvSpPr>
            <p:spPr>
              <a:xfrm>
                <a:off x="2157650" y="3799600"/>
                <a:ext cx="3150" cy="10100"/>
              </a:xfrm>
              <a:custGeom>
                <a:rect b="b" l="l" r="r" t="t"/>
                <a:pathLst>
                  <a:path extrusionOk="0" h="404" w="126">
                    <a:moveTo>
                      <a:pt x="99" y="0"/>
                    </a:moveTo>
                    <a:cubicBezTo>
                      <a:pt x="91" y="0"/>
                      <a:pt x="84" y="3"/>
                      <a:pt x="77" y="10"/>
                    </a:cubicBezTo>
                    <a:cubicBezTo>
                      <a:pt x="52" y="67"/>
                      <a:pt x="33" y="124"/>
                      <a:pt x="20" y="188"/>
                    </a:cubicBezTo>
                    <a:cubicBezTo>
                      <a:pt x="14" y="213"/>
                      <a:pt x="14" y="245"/>
                      <a:pt x="7" y="276"/>
                    </a:cubicBezTo>
                    <a:cubicBezTo>
                      <a:pt x="1" y="308"/>
                      <a:pt x="1" y="340"/>
                      <a:pt x="7" y="378"/>
                    </a:cubicBezTo>
                    <a:cubicBezTo>
                      <a:pt x="14" y="391"/>
                      <a:pt x="26" y="397"/>
                      <a:pt x="39" y="404"/>
                    </a:cubicBezTo>
                    <a:cubicBezTo>
                      <a:pt x="58" y="404"/>
                      <a:pt x="71" y="391"/>
                      <a:pt x="77" y="378"/>
                    </a:cubicBezTo>
                    <a:cubicBezTo>
                      <a:pt x="84" y="353"/>
                      <a:pt x="90" y="321"/>
                      <a:pt x="90" y="289"/>
                    </a:cubicBezTo>
                    <a:cubicBezTo>
                      <a:pt x="90" y="257"/>
                      <a:pt x="90" y="226"/>
                      <a:pt x="96" y="200"/>
                    </a:cubicBezTo>
                    <a:cubicBezTo>
                      <a:pt x="103" y="143"/>
                      <a:pt x="109" y="86"/>
                      <a:pt x="122" y="29"/>
                    </a:cubicBezTo>
                    <a:cubicBezTo>
                      <a:pt x="126" y="12"/>
                      <a:pt x="113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40"/>
              <p:cNvSpPr/>
              <p:nvPr/>
            </p:nvSpPr>
            <p:spPr>
              <a:xfrm>
                <a:off x="2160675" y="3808400"/>
                <a:ext cx="1775" cy="7975"/>
              </a:xfrm>
              <a:custGeom>
                <a:rect b="b" l="l" r="r" t="t"/>
                <a:pathLst>
                  <a:path extrusionOk="0" h="319" w="71">
                    <a:moveTo>
                      <a:pt x="51" y="1"/>
                    </a:moveTo>
                    <a:cubicBezTo>
                      <a:pt x="40" y="1"/>
                      <a:pt x="29" y="7"/>
                      <a:pt x="26" y="20"/>
                    </a:cubicBezTo>
                    <a:cubicBezTo>
                      <a:pt x="20" y="64"/>
                      <a:pt x="13" y="115"/>
                      <a:pt x="13" y="160"/>
                    </a:cubicBezTo>
                    <a:cubicBezTo>
                      <a:pt x="1" y="204"/>
                      <a:pt x="1" y="255"/>
                      <a:pt x="1" y="299"/>
                    </a:cubicBezTo>
                    <a:cubicBezTo>
                      <a:pt x="4" y="312"/>
                      <a:pt x="13" y="318"/>
                      <a:pt x="23" y="318"/>
                    </a:cubicBezTo>
                    <a:cubicBezTo>
                      <a:pt x="32" y="318"/>
                      <a:pt x="42" y="312"/>
                      <a:pt x="45" y="299"/>
                    </a:cubicBezTo>
                    <a:cubicBezTo>
                      <a:pt x="58" y="255"/>
                      <a:pt x="58" y="210"/>
                      <a:pt x="64" y="160"/>
                    </a:cubicBezTo>
                    <a:cubicBezTo>
                      <a:pt x="64" y="115"/>
                      <a:pt x="71" y="64"/>
                      <a:pt x="71" y="20"/>
                    </a:cubicBezTo>
                    <a:cubicBezTo>
                      <a:pt x="71" y="7"/>
                      <a:pt x="61" y="1"/>
                      <a:pt x="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40"/>
              <p:cNvSpPr/>
              <p:nvPr/>
            </p:nvSpPr>
            <p:spPr>
              <a:xfrm>
                <a:off x="2164325" y="3819000"/>
                <a:ext cx="675" cy="4800"/>
              </a:xfrm>
              <a:custGeom>
                <a:rect b="b" l="l" r="r" t="t"/>
                <a:pathLst>
                  <a:path extrusionOk="0" h="192" w="27">
                    <a:moveTo>
                      <a:pt x="14" y="1"/>
                    </a:moveTo>
                    <a:cubicBezTo>
                      <a:pt x="7" y="1"/>
                      <a:pt x="1" y="6"/>
                      <a:pt x="1" y="15"/>
                    </a:cubicBezTo>
                    <a:cubicBezTo>
                      <a:pt x="1" y="72"/>
                      <a:pt x="7" y="130"/>
                      <a:pt x="14" y="187"/>
                    </a:cubicBezTo>
                    <a:cubicBezTo>
                      <a:pt x="14" y="190"/>
                      <a:pt x="17" y="192"/>
                      <a:pt x="20" y="192"/>
                    </a:cubicBezTo>
                    <a:cubicBezTo>
                      <a:pt x="23" y="192"/>
                      <a:pt x="26" y="190"/>
                      <a:pt x="26" y="187"/>
                    </a:cubicBezTo>
                    <a:lnTo>
                      <a:pt x="26" y="15"/>
                    </a:lnTo>
                    <a:cubicBezTo>
                      <a:pt x="26" y="6"/>
                      <a:pt x="20" y="1"/>
                      <a:pt x="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40"/>
              <p:cNvSpPr/>
              <p:nvPr/>
            </p:nvSpPr>
            <p:spPr>
              <a:xfrm>
                <a:off x="2173875" y="3826400"/>
                <a:ext cx="1925" cy="14550"/>
              </a:xfrm>
              <a:custGeom>
                <a:rect b="b" l="l" r="r" t="t"/>
                <a:pathLst>
                  <a:path extrusionOk="0" h="582" w="77">
                    <a:moveTo>
                      <a:pt x="30" y="0"/>
                    </a:moveTo>
                    <a:cubicBezTo>
                      <a:pt x="21" y="0"/>
                      <a:pt x="13" y="7"/>
                      <a:pt x="13" y="18"/>
                    </a:cubicBezTo>
                    <a:cubicBezTo>
                      <a:pt x="19" y="113"/>
                      <a:pt x="19" y="209"/>
                      <a:pt x="19" y="304"/>
                    </a:cubicBezTo>
                    <a:cubicBezTo>
                      <a:pt x="19" y="355"/>
                      <a:pt x="13" y="399"/>
                      <a:pt x="6" y="450"/>
                    </a:cubicBezTo>
                    <a:cubicBezTo>
                      <a:pt x="0" y="488"/>
                      <a:pt x="0" y="533"/>
                      <a:pt x="6" y="577"/>
                    </a:cubicBezTo>
                    <a:cubicBezTo>
                      <a:pt x="10" y="580"/>
                      <a:pt x="14" y="582"/>
                      <a:pt x="19" y="582"/>
                    </a:cubicBezTo>
                    <a:cubicBezTo>
                      <a:pt x="24" y="582"/>
                      <a:pt x="29" y="580"/>
                      <a:pt x="32" y="577"/>
                    </a:cubicBezTo>
                    <a:cubicBezTo>
                      <a:pt x="64" y="552"/>
                      <a:pt x="64" y="488"/>
                      <a:pt x="70" y="450"/>
                    </a:cubicBezTo>
                    <a:cubicBezTo>
                      <a:pt x="76" y="399"/>
                      <a:pt x="76" y="348"/>
                      <a:pt x="76" y="298"/>
                    </a:cubicBezTo>
                    <a:cubicBezTo>
                      <a:pt x="76" y="202"/>
                      <a:pt x="70" y="101"/>
                      <a:pt x="45" y="12"/>
                    </a:cubicBezTo>
                    <a:cubicBezTo>
                      <a:pt x="42" y="4"/>
                      <a:pt x="36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40"/>
              <p:cNvSpPr/>
              <p:nvPr/>
            </p:nvSpPr>
            <p:spPr>
              <a:xfrm>
                <a:off x="2175775" y="3834675"/>
                <a:ext cx="1450" cy="8150"/>
              </a:xfrm>
              <a:custGeom>
                <a:rect b="b" l="l" r="r" t="t"/>
                <a:pathLst>
                  <a:path extrusionOk="0" h="326" w="58">
                    <a:moveTo>
                      <a:pt x="36" y="1"/>
                    </a:moveTo>
                    <a:cubicBezTo>
                      <a:pt x="28" y="1"/>
                      <a:pt x="19" y="6"/>
                      <a:pt x="19" y="17"/>
                    </a:cubicBezTo>
                    <a:lnTo>
                      <a:pt x="7" y="170"/>
                    </a:lnTo>
                    <a:cubicBezTo>
                      <a:pt x="0" y="221"/>
                      <a:pt x="0" y="265"/>
                      <a:pt x="7" y="316"/>
                    </a:cubicBezTo>
                    <a:cubicBezTo>
                      <a:pt x="10" y="322"/>
                      <a:pt x="16" y="326"/>
                      <a:pt x="22" y="326"/>
                    </a:cubicBezTo>
                    <a:cubicBezTo>
                      <a:pt x="27" y="326"/>
                      <a:pt x="32" y="322"/>
                      <a:pt x="32" y="316"/>
                    </a:cubicBezTo>
                    <a:cubicBezTo>
                      <a:pt x="45" y="272"/>
                      <a:pt x="51" y="221"/>
                      <a:pt x="51" y="170"/>
                    </a:cubicBezTo>
                    <a:cubicBezTo>
                      <a:pt x="58" y="119"/>
                      <a:pt x="58" y="68"/>
                      <a:pt x="58" y="17"/>
                    </a:cubicBezTo>
                    <a:cubicBezTo>
                      <a:pt x="58" y="7"/>
                      <a:pt x="47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40"/>
              <p:cNvSpPr/>
              <p:nvPr/>
            </p:nvSpPr>
            <p:spPr>
              <a:xfrm>
                <a:off x="2195400" y="3826650"/>
                <a:ext cx="2475" cy="18550"/>
              </a:xfrm>
              <a:custGeom>
                <a:rect b="b" l="l" r="r" t="t"/>
                <a:pathLst>
                  <a:path extrusionOk="0" h="742" w="99">
                    <a:moveTo>
                      <a:pt x="29" y="1"/>
                    </a:moveTo>
                    <a:cubicBezTo>
                      <a:pt x="14" y="1"/>
                      <a:pt x="0" y="10"/>
                      <a:pt x="3" y="27"/>
                    </a:cubicBezTo>
                    <a:cubicBezTo>
                      <a:pt x="16" y="141"/>
                      <a:pt x="22" y="262"/>
                      <a:pt x="29" y="383"/>
                    </a:cubicBezTo>
                    <a:lnTo>
                      <a:pt x="29" y="561"/>
                    </a:lnTo>
                    <a:cubicBezTo>
                      <a:pt x="22" y="618"/>
                      <a:pt x="22" y="675"/>
                      <a:pt x="42" y="732"/>
                    </a:cubicBezTo>
                    <a:cubicBezTo>
                      <a:pt x="42" y="739"/>
                      <a:pt x="46" y="742"/>
                      <a:pt x="52" y="742"/>
                    </a:cubicBezTo>
                    <a:cubicBezTo>
                      <a:pt x="57" y="742"/>
                      <a:pt x="64" y="739"/>
                      <a:pt x="67" y="732"/>
                    </a:cubicBezTo>
                    <a:cubicBezTo>
                      <a:pt x="92" y="682"/>
                      <a:pt x="99" y="618"/>
                      <a:pt x="99" y="561"/>
                    </a:cubicBezTo>
                    <a:cubicBezTo>
                      <a:pt x="99" y="510"/>
                      <a:pt x="99" y="446"/>
                      <a:pt x="99" y="389"/>
                    </a:cubicBezTo>
                    <a:cubicBezTo>
                      <a:pt x="92" y="268"/>
                      <a:pt x="80" y="148"/>
                      <a:pt x="61" y="27"/>
                    </a:cubicBezTo>
                    <a:cubicBezTo>
                      <a:pt x="58" y="9"/>
                      <a:pt x="43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40"/>
              <p:cNvSpPr/>
              <p:nvPr/>
            </p:nvSpPr>
            <p:spPr>
              <a:xfrm>
                <a:off x="2193875" y="3851575"/>
                <a:ext cx="1775" cy="5225"/>
              </a:xfrm>
              <a:custGeom>
                <a:rect b="b" l="l" r="r" t="t"/>
                <a:pathLst>
                  <a:path extrusionOk="0" h="209" w="71">
                    <a:moveTo>
                      <a:pt x="45" y="1"/>
                    </a:moveTo>
                    <a:cubicBezTo>
                      <a:pt x="35" y="1"/>
                      <a:pt x="26" y="11"/>
                      <a:pt x="26" y="21"/>
                    </a:cubicBezTo>
                    <a:lnTo>
                      <a:pt x="14" y="104"/>
                    </a:lnTo>
                    <a:cubicBezTo>
                      <a:pt x="14" y="123"/>
                      <a:pt x="14" y="136"/>
                      <a:pt x="7" y="155"/>
                    </a:cubicBezTo>
                    <a:cubicBezTo>
                      <a:pt x="1" y="167"/>
                      <a:pt x="1" y="187"/>
                      <a:pt x="7" y="199"/>
                    </a:cubicBezTo>
                    <a:cubicBezTo>
                      <a:pt x="12" y="204"/>
                      <a:pt x="19" y="208"/>
                      <a:pt x="26" y="208"/>
                    </a:cubicBezTo>
                    <a:cubicBezTo>
                      <a:pt x="28" y="208"/>
                      <a:pt x="31" y="207"/>
                      <a:pt x="33" y="206"/>
                    </a:cubicBezTo>
                    <a:cubicBezTo>
                      <a:pt x="39" y="199"/>
                      <a:pt x="45" y="187"/>
                      <a:pt x="45" y="180"/>
                    </a:cubicBezTo>
                    <a:lnTo>
                      <a:pt x="52" y="161"/>
                    </a:lnTo>
                    <a:cubicBezTo>
                      <a:pt x="52" y="148"/>
                      <a:pt x="52" y="129"/>
                      <a:pt x="58" y="117"/>
                    </a:cubicBezTo>
                    <a:lnTo>
                      <a:pt x="64" y="28"/>
                    </a:lnTo>
                    <a:cubicBezTo>
                      <a:pt x="71" y="15"/>
                      <a:pt x="64" y="2"/>
                      <a:pt x="52" y="2"/>
                    </a:cubicBezTo>
                    <a:cubicBezTo>
                      <a:pt x="49" y="1"/>
                      <a:pt x="47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40"/>
              <p:cNvSpPr/>
              <p:nvPr/>
            </p:nvSpPr>
            <p:spPr>
              <a:xfrm>
                <a:off x="2201350" y="3813600"/>
                <a:ext cx="2325" cy="9525"/>
              </a:xfrm>
              <a:custGeom>
                <a:rect b="b" l="l" r="r" t="t"/>
                <a:pathLst>
                  <a:path extrusionOk="0" h="381" w="93">
                    <a:moveTo>
                      <a:pt x="65" y="1"/>
                    </a:moveTo>
                    <a:cubicBezTo>
                      <a:pt x="53" y="1"/>
                      <a:pt x="41" y="7"/>
                      <a:pt x="39" y="22"/>
                    </a:cubicBezTo>
                    <a:cubicBezTo>
                      <a:pt x="32" y="79"/>
                      <a:pt x="26" y="136"/>
                      <a:pt x="13" y="193"/>
                    </a:cubicBezTo>
                    <a:cubicBezTo>
                      <a:pt x="13" y="225"/>
                      <a:pt x="7" y="250"/>
                      <a:pt x="7" y="282"/>
                    </a:cubicBezTo>
                    <a:cubicBezTo>
                      <a:pt x="0" y="307"/>
                      <a:pt x="0" y="339"/>
                      <a:pt x="7" y="371"/>
                    </a:cubicBezTo>
                    <a:cubicBezTo>
                      <a:pt x="7" y="377"/>
                      <a:pt x="12" y="381"/>
                      <a:pt x="17" y="381"/>
                    </a:cubicBezTo>
                    <a:cubicBezTo>
                      <a:pt x="23" y="381"/>
                      <a:pt x="29" y="377"/>
                      <a:pt x="32" y="371"/>
                    </a:cubicBezTo>
                    <a:cubicBezTo>
                      <a:pt x="45" y="346"/>
                      <a:pt x="51" y="314"/>
                      <a:pt x="58" y="288"/>
                    </a:cubicBezTo>
                    <a:cubicBezTo>
                      <a:pt x="58" y="263"/>
                      <a:pt x="64" y="231"/>
                      <a:pt x="64" y="206"/>
                    </a:cubicBezTo>
                    <a:lnTo>
                      <a:pt x="89" y="28"/>
                    </a:lnTo>
                    <a:cubicBezTo>
                      <a:pt x="93" y="10"/>
                      <a:pt x="79" y="1"/>
                      <a:pt x="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40"/>
              <p:cNvSpPr/>
              <p:nvPr/>
            </p:nvSpPr>
            <p:spPr>
              <a:xfrm>
                <a:off x="2089500" y="3859525"/>
                <a:ext cx="6675" cy="6350"/>
              </a:xfrm>
              <a:custGeom>
                <a:rect b="b" l="l" r="r" t="t"/>
                <a:pathLst>
                  <a:path extrusionOk="0" h="254" w="267">
                    <a:moveTo>
                      <a:pt x="241" y="1"/>
                    </a:moveTo>
                    <a:cubicBezTo>
                      <a:pt x="239" y="1"/>
                      <a:pt x="238" y="1"/>
                      <a:pt x="236" y="2"/>
                    </a:cubicBezTo>
                    <a:cubicBezTo>
                      <a:pt x="223" y="2"/>
                      <a:pt x="217" y="2"/>
                      <a:pt x="210" y="8"/>
                    </a:cubicBezTo>
                    <a:lnTo>
                      <a:pt x="198" y="21"/>
                    </a:lnTo>
                    <a:cubicBezTo>
                      <a:pt x="185" y="27"/>
                      <a:pt x="179" y="34"/>
                      <a:pt x="166" y="46"/>
                    </a:cubicBezTo>
                    <a:cubicBezTo>
                      <a:pt x="153" y="53"/>
                      <a:pt x="128" y="78"/>
                      <a:pt x="109" y="97"/>
                    </a:cubicBezTo>
                    <a:cubicBezTo>
                      <a:pt x="96" y="116"/>
                      <a:pt x="77" y="135"/>
                      <a:pt x="58" y="155"/>
                    </a:cubicBezTo>
                    <a:lnTo>
                      <a:pt x="7" y="212"/>
                    </a:lnTo>
                    <a:cubicBezTo>
                      <a:pt x="1" y="218"/>
                      <a:pt x="1" y="237"/>
                      <a:pt x="7" y="243"/>
                    </a:cubicBezTo>
                    <a:cubicBezTo>
                      <a:pt x="15" y="251"/>
                      <a:pt x="22" y="254"/>
                      <a:pt x="29" y="254"/>
                    </a:cubicBezTo>
                    <a:cubicBezTo>
                      <a:pt x="35" y="254"/>
                      <a:pt x="40" y="252"/>
                      <a:pt x="45" y="250"/>
                    </a:cubicBezTo>
                    <a:cubicBezTo>
                      <a:pt x="83" y="218"/>
                      <a:pt x="121" y="186"/>
                      <a:pt x="160" y="148"/>
                    </a:cubicBezTo>
                    <a:cubicBezTo>
                      <a:pt x="179" y="135"/>
                      <a:pt x="198" y="116"/>
                      <a:pt x="217" y="97"/>
                    </a:cubicBezTo>
                    <a:cubicBezTo>
                      <a:pt x="236" y="78"/>
                      <a:pt x="249" y="59"/>
                      <a:pt x="261" y="34"/>
                    </a:cubicBezTo>
                    <a:cubicBezTo>
                      <a:pt x="267" y="17"/>
                      <a:pt x="253" y="1"/>
                      <a:pt x="2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40"/>
              <p:cNvSpPr/>
              <p:nvPr/>
            </p:nvSpPr>
            <p:spPr>
              <a:xfrm>
                <a:off x="2109350" y="3857500"/>
                <a:ext cx="4650" cy="7275"/>
              </a:xfrm>
              <a:custGeom>
                <a:rect b="b" l="l" r="r" t="t"/>
                <a:pathLst>
                  <a:path extrusionOk="0" h="291" w="186">
                    <a:moveTo>
                      <a:pt x="157" y="0"/>
                    </a:moveTo>
                    <a:cubicBezTo>
                      <a:pt x="151" y="0"/>
                      <a:pt x="145" y="2"/>
                      <a:pt x="141" y="7"/>
                    </a:cubicBezTo>
                    <a:cubicBezTo>
                      <a:pt x="135" y="13"/>
                      <a:pt x="135" y="13"/>
                      <a:pt x="128" y="19"/>
                    </a:cubicBezTo>
                    <a:lnTo>
                      <a:pt x="128" y="26"/>
                    </a:lnTo>
                    <a:lnTo>
                      <a:pt x="122" y="32"/>
                    </a:lnTo>
                    <a:cubicBezTo>
                      <a:pt x="115" y="45"/>
                      <a:pt x="109" y="58"/>
                      <a:pt x="109" y="70"/>
                    </a:cubicBezTo>
                    <a:cubicBezTo>
                      <a:pt x="96" y="89"/>
                      <a:pt x="90" y="108"/>
                      <a:pt x="77" y="127"/>
                    </a:cubicBezTo>
                    <a:cubicBezTo>
                      <a:pt x="58" y="172"/>
                      <a:pt x="33" y="210"/>
                      <a:pt x="14" y="248"/>
                    </a:cubicBezTo>
                    <a:cubicBezTo>
                      <a:pt x="0" y="271"/>
                      <a:pt x="16" y="290"/>
                      <a:pt x="35" y="290"/>
                    </a:cubicBezTo>
                    <a:cubicBezTo>
                      <a:pt x="43" y="290"/>
                      <a:pt x="51" y="287"/>
                      <a:pt x="58" y="280"/>
                    </a:cubicBezTo>
                    <a:cubicBezTo>
                      <a:pt x="84" y="248"/>
                      <a:pt x="109" y="210"/>
                      <a:pt x="135" y="172"/>
                    </a:cubicBezTo>
                    <a:cubicBezTo>
                      <a:pt x="147" y="153"/>
                      <a:pt x="154" y="134"/>
                      <a:pt x="166" y="115"/>
                    </a:cubicBezTo>
                    <a:cubicBezTo>
                      <a:pt x="166" y="102"/>
                      <a:pt x="173" y="89"/>
                      <a:pt x="179" y="77"/>
                    </a:cubicBezTo>
                    <a:cubicBezTo>
                      <a:pt x="179" y="77"/>
                      <a:pt x="179" y="70"/>
                      <a:pt x="179" y="64"/>
                    </a:cubicBezTo>
                    <a:cubicBezTo>
                      <a:pt x="185" y="58"/>
                      <a:pt x="185" y="51"/>
                      <a:pt x="179" y="45"/>
                    </a:cubicBezTo>
                    <a:cubicBezTo>
                      <a:pt x="179" y="39"/>
                      <a:pt x="179" y="26"/>
                      <a:pt x="179" y="19"/>
                    </a:cubicBezTo>
                    <a:cubicBezTo>
                      <a:pt x="179" y="7"/>
                      <a:pt x="168" y="0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40"/>
              <p:cNvSpPr/>
              <p:nvPr/>
            </p:nvSpPr>
            <p:spPr>
              <a:xfrm>
                <a:off x="2128275" y="3885925"/>
                <a:ext cx="6375" cy="5600"/>
              </a:xfrm>
              <a:custGeom>
                <a:rect b="b" l="l" r="r" t="t"/>
                <a:pathLst>
                  <a:path extrusionOk="0" h="224" w="255">
                    <a:moveTo>
                      <a:pt x="237" y="1"/>
                    </a:moveTo>
                    <a:cubicBezTo>
                      <a:pt x="233" y="1"/>
                      <a:pt x="227" y="3"/>
                      <a:pt x="223" y="7"/>
                    </a:cubicBezTo>
                    <a:cubicBezTo>
                      <a:pt x="210" y="14"/>
                      <a:pt x="204" y="20"/>
                      <a:pt x="191" y="26"/>
                    </a:cubicBezTo>
                    <a:lnTo>
                      <a:pt x="172" y="52"/>
                    </a:lnTo>
                    <a:cubicBezTo>
                      <a:pt x="153" y="64"/>
                      <a:pt x="140" y="84"/>
                      <a:pt x="121" y="96"/>
                    </a:cubicBezTo>
                    <a:lnTo>
                      <a:pt x="108" y="109"/>
                    </a:lnTo>
                    <a:lnTo>
                      <a:pt x="102" y="115"/>
                    </a:lnTo>
                    <a:lnTo>
                      <a:pt x="77" y="134"/>
                    </a:lnTo>
                    <a:cubicBezTo>
                      <a:pt x="57" y="147"/>
                      <a:pt x="38" y="160"/>
                      <a:pt x="19" y="172"/>
                    </a:cubicBezTo>
                    <a:cubicBezTo>
                      <a:pt x="7" y="179"/>
                      <a:pt x="0" y="198"/>
                      <a:pt x="13" y="211"/>
                    </a:cubicBezTo>
                    <a:cubicBezTo>
                      <a:pt x="17" y="218"/>
                      <a:pt x="23" y="224"/>
                      <a:pt x="32" y="224"/>
                    </a:cubicBezTo>
                    <a:cubicBezTo>
                      <a:pt x="37" y="224"/>
                      <a:pt x="44" y="222"/>
                      <a:pt x="51" y="217"/>
                    </a:cubicBezTo>
                    <a:cubicBezTo>
                      <a:pt x="89" y="198"/>
                      <a:pt x="127" y="172"/>
                      <a:pt x="166" y="141"/>
                    </a:cubicBezTo>
                    <a:cubicBezTo>
                      <a:pt x="185" y="122"/>
                      <a:pt x="204" y="109"/>
                      <a:pt x="223" y="90"/>
                    </a:cubicBezTo>
                    <a:lnTo>
                      <a:pt x="242" y="58"/>
                    </a:lnTo>
                    <a:cubicBezTo>
                      <a:pt x="248" y="45"/>
                      <a:pt x="254" y="33"/>
                      <a:pt x="254" y="20"/>
                    </a:cubicBezTo>
                    <a:cubicBezTo>
                      <a:pt x="254" y="8"/>
                      <a:pt x="247" y="1"/>
                      <a:pt x="2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40"/>
              <p:cNvSpPr/>
              <p:nvPr/>
            </p:nvSpPr>
            <p:spPr>
              <a:xfrm>
                <a:off x="2118900" y="3883075"/>
                <a:ext cx="13375" cy="9725"/>
              </a:xfrm>
              <a:custGeom>
                <a:rect b="b" l="l" r="r" t="t"/>
                <a:pathLst>
                  <a:path extrusionOk="0" h="389" w="535">
                    <a:moveTo>
                      <a:pt x="509" y="1"/>
                    </a:moveTo>
                    <a:cubicBezTo>
                      <a:pt x="490" y="7"/>
                      <a:pt x="464" y="20"/>
                      <a:pt x="452" y="39"/>
                    </a:cubicBezTo>
                    <a:cubicBezTo>
                      <a:pt x="432" y="58"/>
                      <a:pt x="413" y="77"/>
                      <a:pt x="401" y="89"/>
                    </a:cubicBezTo>
                    <a:cubicBezTo>
                      <a:pt x="363" y="128"/>
                      <a:pt x="324" y="159"/>
                      <a:pt x="286" y="191"/>
                    </a:cubicBezTo>
                    <a:cubicBezTo>
                      <a:pt x="248" y="217"/>
                      <a:pt x="204" y="248"/>
                      <a:pt x="159" y="267"/>
                    </a:cubicBezTo>
                    <a:cubicBezTo>
                      <a:pt x="115" y="293"/>
                      <a:pt x="70" y="318"/>
                      <a:pt x="26" y="337"/>
                    </a:cubicBezTo>
                    <a:cubicBezTo>
                      <a:pt x="0" y="350"/>
                      <a:pt x="13" y="388"/>
                      <a:pt x="38" y="388"/>
                    </a:cubicBezTo>
                    <a:cubicBezTo>
                      <a:pt x="89" y="375"/>
                      <a:pt x="140" y="363"/>
                      <a:pt x="191" y="337"/>
                    </a:cubicBezTo>
                    <a:cubicBezTo>
                      <a:pt x="242" y="312"/>
                      <a:pt x="286" y="286"/>
                      <a:pt x="331" y="255"/>
                    </a:cubicBezTo>
                    <a:cubicBezTo>
                      <a:pt x="369" y="223"/>
                      <a:pt x="413" y="191"/>
                      <a:pt x="452" y="153"/>
                    </a:cubicBezTo>
                    <a:cubicBezTo>
                      <a:pt x="471" y="134"/>
                      <a:pt x="483" y="115"/>
                      <a:pt x="502" y="89"/>
                    </a:cubicBezTo>
                    <a:cubicBezTo>
                      <a:pt x="521" y="70"/>
                      <a:pt x="528" y="45"/>
                      <a:pt x="534" y="20"/>
                    </a:cubicBezTo>
                    <a:cubicBezTo>
                      <a:pt x="528" y="7"/>
                      <a:pt x="521" y="1"/>
                      <a:pt x="5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40"/>
              <p:cNvSpPr/>
              <p:nvPr/>
            </p:nvSpPr>
            <p:spPr>
              <a:xfrm>
                <a:off x="2133825" y="3877825"/>
                <a:ext cx="3200" cy="4275"/>
              </a:xfrm>
              <a:custGeom>
                <a:rect b="b" l="l" r="r" t="t"/>
                <a:pathLst>
                  <a:path extrusionOk="0" h="171" w="128">
                    <a:moveTo>
                      <a:pt x="109" y="1"/>
                    </a:moveTo>
                    <a:cubicBezTo>
                      <a:pt x="102" y="7"/>
                      <a:pt x="96" y="7"/>
                      <a:pt x="90" y="14"/>
                    </a:cubicBezTo>
                    <a:lnTo>
                      <a:pt x="77" y="26"/>
                    </a:lnTo>
                    <a:cubicBezTo>
                      <a:pt x="64" y="39"/>
                      <a:pt x="58" y="52"/>
                      <a:pt x="52" y="64"/>
                    </a:cubicBezTo>
                    <a:lnTo>
                      <a:pt x="7" y="134"/>
                    </a:lnTo>
                    <a:cubicBezTo>
                      <a:pt x="1" y="141"/>
                      <a:pt x="7" y="160"/>
                      <a:pt x="20" y="166"/>
                    </a:cubicBezTo>
                    <a:cubicBezTo>
                      <a:pt x="23" y="169"/>
                      <a:pt x="28" y="171"/>
                      <a:pt x="33" y="171"/>
                    </a:cubicBezTo>
                    <a:cubicBezTo>
                      <a:pt x="39" y="171"/>
                      <a:pt x="45" y="169"/>
                      <a:pt x="52" y="166"/>
                    </a:cubicBezTo>
                    <a:lnTo>
                      <a:pt x="96" y="102"/>
                    </a:lnTo>
                    <a:cubicBezTo>
                      <a:pt x="109" y="90"/>
                      <a:pt x="115" y="77"/>
                      <a:pt x="121" y="64"/>
                    </a:cubicBezTo>
                    <a:cubicBezTo>
                      <a:pt x="121" y="58"/>
                      <a:pt x="128" y="52"/>
                      <a:pt x="128" y="52"/>
                    </a:cubicBezTo>
                    <a:cubicBezTo>
                      <a:pt x="128" y="39"/>
                      <a:pt x="128" y="33"/>
                      <a:pt x="128" y="20"/>
                    </a:cubicBezTo>
                    <a:cubicBezTo>
                      <a:pt x="128" y="14"/>
                      <a:pt x="121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40"/>
              <p:cNvSpPr/>
              <p:nvPr/>
            </p:nvSpPr>
            <p:spPr>
              <a:xfrm>
                <a:off x="1944825" y="3869350"/>
                <a:ext cx="8875" cy="2325"/>
              </a:xfrm>
              <a:custGeom>
                <a:rect b="b" l="l" r="r" t="t"/>
                <a:pathLst>
                  <a:path extrusionOk="0" h="93" w="355">
                    <a:moveTo>
                      <a:pt x="270" y="0"/>
                    </a:moveTo>
                    <a:cubicBezTo>
                      <a:pt x="262" y="0"/>
                      <a:pt x="254" y="1"/>
                      <a:pt x="246" y="3"/>
                    </a:cubicBezTo>
                    <a:cubicBezTo>
                      <a:pt x="221" y="3"/>
                      <a:pt x="195" y="3"/>
                      <a:pt x="176" y="9"/>
                    </a:cubicBezTo>
                    <a:lnTo>
                      <a:pt x="30" y="41"/>
                    </a:lnTo>
                    <a:cubicBezTo>
                      <a:pt x="0" y="47"/>
                      <a:pt x="10" y="93"/>
                      <a:pt x="38" y="93"/>
                    </a:cubicBezTo>
                    <a:cubicBezTo>
                      <a:pt x="39" y="93"/>
                      <a:pt x="41" y="92"/>
                      <a:pt x="43" y="92"/>
                    </a:cubicBezTo>
                    <a:cubicBezTo>
                      <a:pt x="87" y="92"/>
                      <a:pt x="138" y="86"/>
                      <a:pt x="189" y="79"/>
                    </a:cubicBezTo>
                    <a:cubicBezTo>
                      <a:pt x="215" y="79"/>
                      <a:pt x="240" y="79"/>
                      <a:pt x="259" y="73"/>
                    </a:cubicBezTo>
                    <a:cubicBezTo>
                      <a:pt x="284" y="67"/>
                      <a:pt x="310" y="54"/>
                      <a:pt x="335" y="47"/>
                    </a:cubicBezTo>
                    <a:cubicBezTo>
                      <a:pt x="354" y="41"/>
                      <a:pt x="342" y="9"/>
                      <a:pt x="329" y="9"/>
                    </a:cubicBezTo>
                    <a:cubicBezTo>
                      <a:pt x="311" y="5"/>
                      <a:pt x="290" y="0"/>
                      <a:pt x="2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40"/>
              <p:cNvSpPr/>
              <p:nvPr/>
            </p:nvSpPr>
            <p:spPr>
              <a:xfrm>
                <a:off x="2041675" y="3901750"/>
                <a:ext cx="21000" cy="2950"/>
              </a:xfrm>
              <a:custGeom>
                <a:rect b="b" l="l" r="r" t="t"/>
                <a:pathLst>
                  <a:path extrusionOk="0" h="118" w="840">
                    <a:moveTo>
                      <a:pt x="763" y="1"/>
                    </a:moveTo>
                    <a:cubicBezTo>
                      <a:pt x="750" y="1"/>
                      <a:pt x="737" y="4"/>
                      <a:pt x="725" y="10"/>
                    </a:cubicBezTo>
                    <a:cubicBezTo>
                      <a:pt x="687" y="10"/>
                      <a:pt x="655" y="16"/>
                      <a:pt x="617" y="22"/>
                    </a:cubicBezTo>
                    <a:cubicBezTo>
                      <a:pt x="547" y="29"/>
                      <a:pt x="484" y="29"/>
                      <a:pt x="414" y="29"/>
                    </a:cubicBezTo>
                    <a:lnTo>
                      <a:pt x="1" y="29"/>
                    </a:lnTo>
                    <a:lnTo>
                      <a:pt x="1" y="42"/>
                    </a:lnTo>
                    <a:cubicBezTo>
                      <a:pt x="64" y="67"/>
                      <a:pt x="134" y="86"/>
                      <a:pt x="204" y="99"/>
                    </a:cubicBezTo>
                    <a:cubicBezTo>
                      <a:pt x="274" y="111"/>
                      <a:pt x="344" y="118"/>
                      <a:pt x="420" y="118"/>
                    </a:cubicBezTo>
                    <a:cubicBezTo>
                      <a:pt x="490" y="118"/>
                      <a:pt x="560" y="118"/>
                      <a:pt x="630" y="111"/>
                    </a:cubicBezTo>
                    <a:cubicBezTo>
                      <a:pt x="681" y="105"/>
                      <a:pt x="789" y="111"/>
                      <a:pt x="821" y="61"/>
                    </a:cubicBezTo>
                    <a:cubicBezTo>
                      <a:pt x="840" y="48"/>
                      <a:pt x="833" y="16"/>
                      <a:pt x="814" y="16"/>
                    </a:cubicBezTo>
                    <a:cubicBezTo>
                      <a:pt x="797" y="6"/>
                      <a:pt x="779" y="1"/>
                      <a:pt x="7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41"/>
          <p:cNvSpPr txBox="1"/>
          <p:nvPr>
            <p:ph idx="1" type="body"/>
          </p:nvPr>
        </p:nvSpPr>
        <p:spPr>
          <a:xfrm>
            <a:off x="741475" y="2262463"/>
            <a:ext cx="4242900" cy="25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41"/>
          <p:cNvSpPr txBox="1"/>
          <p:nvPr>
            <p:ph type="title"/>
          </p:nvPr>
        </p:nvSpPr>
        <p:spPr>
          <a:xfrm>
            <a:off x="1084636" y="684063"/>
            <a:ext cx="4242600" cy="10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ools</a:t>
            </a:r>
            <a:endParaRPr/>
          </a:p>
        </p:txBody>
      </p:sp>
      <p:sp>
        <p:nvSpPr>
          <p:cNvPr id="1096" name="Google Shape;1096;p41"/>
          <p:cNvSpPr/>
          <p:nvPr/>
        </p:nvSpPr>
        <p:spPr>
          <a:xfrm>
            <a:off x="6319500" y="-522550"/>
            <a:ext cx="3624425" cy="4730575"/>
          </a:xfrm>
          <a:custGeom>
            <a:rect b="b" l="l" r="r" t="t"/>
            <a:pathLst>
              <a:path extrusionOk="0" h="189223" w="144977">
                <a:moveTo>
                  <a:pt x="144977" y="189223"/>
                </a:moveTo>
                <a:cubicBezTo>
                  <a:pt x="134569" y="186621"/>
                  <a:pt x="126167" y="178677"/>
                  <a:pt x="117857" y="171891"/>
                </a:cubicBezTo>
                <a:cubicBezTo>
                  <a:pt x="102979" y="159741"/>
                  <a:pt x="88287" y="144080"/>
                  <a:pt x="83805" y="125401"/>
                </a:cubicBezTo>
                <a:cubicBezTo>
                  <a:pt x="81605" y="116231"/>
                  <a:pt x="77594" y="107299"/>
                  <a:pt x="77280" y="97874"/>
                </a:cubicBezTo>
                <a:cubicBezTo>
                  <a:pt x="77180" y="94873"/>
                  <a:pt x="76194" y="91226"/>
                  <a:pt x="78096" y="88902"/>
                </a:cubicBezTo>
                <a:cubicBezTo>
                  <a:pt x="83088" y="82803"/>
                  <a:pt x="96253" y="88019"/>
                  <a:pt x="101137" y="94204"/>
                </a:cubicBezTo>
                <a:cubicBezTo>
                  <a:pt x="105530" y="99767"/>
                  <a:pt x="107442" y="107781"/>
                  <a:pt x="106439" y="114798"/>
                </a:cubicBezTo>
                <a:cubicBezTo>
                  <a:pt x="105078" y="124322"/>
                  <a:pt x="89182" y="128861"/>
                  <a:pt x="79931" y="126217"/>
                </a:cubicBezTo>
                <a:cubicBezTo>
                  <a:pt x="63211" y="121438"/>
                  <a:pt x="51540" y="96771"/>
                  <a:pt x="55870" y="79930"/>
                </a:cubicBezTo>
                <a:cubicBezTo>
                  <a:pt x="59884" y="64316"/>
                  <a:pt x="81109" y="51128"/>
                  <a:pt x="75853" y="35887"/>
                </a:cubicBezTo>
                <a:cubicBezTo>
                  <a:pt x="71809" y="24158"/>
                  <a:pt x="54999" y="21593"/>
                  <a:pt x="43024" y="18351"/>
                </a:cubicBezTo>
                <a:cubicBezTo>
                  <a:pt x="27974" y="14276"/>
                  <a:pt x="13952" y="6959"/>
                  <a:pt x="0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097" name="Google Shape;1097;p41"/>
          <p:cNvSpPr/>
          <p:nvPr/>
        </p:nvSpPr>
        <p:spPr>
          <a:xfrm>
            <a:off x="4499500" y="3993692"/>
            <a:ext cx="4256525" cy="1199075"/>
          </a:xfrm>
          <a:custGeom>
            <a:rect b="b" l="l" r="r" t="t"/>
            <a:pathLst>
              <a:path extrusionOk="0" h="47963" w="170261">
                <a:moveTo>
                  <a:pt x="0" y="47147"/>
                </a:moveTo>
                <a:cubicBezTo>
                  <a:pt x="5922" y="43200"/>
                  <a:pt x="11927" y="38945"/>
                  <a:pt x="18759" y="36952"/>
                </a:cubicBezTo>
                <a:cubicBezTo>
                  <a:pt x="34592" y="32332"/>
                  <a:pt x="52568" y="35409"/>
                  <a:pt x="67493" y="28388"/>
                </a:cubicBezTo>
                <a:cubicBezTo>
                  <a:pt x="76280" y="24254"/>
                  <a:pt x="84249" y="3321"/>
                  <a:pt x="75037" y="249"/>
                </a:cubicBezTo>
                <a:cubicBezTo>
                  <a:pt x="68776" y="-1839"/>
                  <a:pt x="62922" y="10546"/>
                  <a:pt x="64434" y="16970"/>
                </a:cubicBezTo>
                <a:cubicBezTo>
                  <a:pt x="65583" y="21850"/>
                  <a:pt x="71178" y="24947"/>
                  <a:pt x="75853" y="26757"/>
                </a:cubicBezTo>
                <a:cubicBezTo>
                  <a:pt x="105931" y="38401"/>
                  <a:pt x="139249" y="39102"/>
                  <a:pt x="170261" y="47963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098" name="Google Shape;1098;p41"/>
          <p:cNvGrpSpPr/>
          <p:nvPr/>
        </p:nvGrpSpPr>
        <p:grpSpPr>
          <a:xfrm>
            <a:off x="5797697" y="1362491"/>
            <a:ext cx="2904568" cy="2743898"/>
            <a:chOff x="5698023" y="759999"/>
            <a:chExt cx="2546080" cy="2405240"/>
          </a:xfrm>
        </p:grpSpPr>
        <p:sp>
          <p:nvSpPr>
            <p:cNvPr id="1099" name="Google Shape;1099;p41"/>
            <p:cNvSpPr/>
            <p:nvPr/>
          </p:nvSpPr>
          <p:spPr>
            <a:xfrm>
              <a:off x="5698023" y="759999"/>
              <a:ext cx="2546080" cy="2404087"/>
            </a:xfrm>
            <a:custGeom>
              <a:rect b="b" l="l" r="r" t="t"/>
              <a:pathLst>
                <a:path extrusionOk="0" h="12512" w="13251">
                  <a:moveTo>
                    <a:pt x="7905" y="249"/>
                  </a:moveTo>
                  <a:cubicBezTo>
                    <a:pt x="7906" y="249"/>
                    <a:pt x="7906" y="249"/>
                    <a:pt x="7906" y="251"/>
                  </a:cubicBezTo>
                  <a:lnTo>
                    <a:pt x="7900" y="251"/>
                  </a:lnTo>
                  <a:cubicBezTo>
                    <a:pt x="7900" y="251"/>
                    <a:pt x="7903" y="249"/>
                    <a:pt x="7905" y="249"/>
                  </a:cubicBezTo>
                  <a:close/>
                  <a:moveTo>
                    <a:pt x="8465" y="245"/>
                  </a:moveTo>
                  <a:lnTo>
                    <a:pt x="8465" y="245"/>
                  </a:lnTo>
                  <a:cubicBezTo>
                    <a:pt x="8504" y="264"/>
                    <a:pt x="8535" y="290"/>
                    <a:pt x="8567" y="315"/>
                  </a:cubicBezTo>
                  <a:cubicBezTo>
                    <a:pt x="8535" y="290"/>
                    <a:pt x="8497" y="271"/>
                    <a:pt x="8465" y="245"/>
                  </a:cubicBezTo>
                  <a:close/>
                  <a:moveTo>
                    <a:pt x="8841" y="468"/>
                  </a:moveTo>
                  <a:cubicBezTo>
                    <a:pt x="8923" y="550"/>
                    <a:pt x="9006" y="639"/>
                    <a:pt x="9082" y="734"/>
                  </a:cubicBezTo>
                  <a:lnTo>
                    <a:pt x="9082" y="741"/>
                  </a:lnTo>
                  <a:cubicBezTo>
                    <a:pt x="9006" y="646"/>
                    <a:pt x="8923" y="550"/>
                    <a:pt x="8841" y="468"/>
                  </a:cubicBezTo>
                  <a:close/>
                  <a:moveTo>
                    <a:pt x="9298" y="957"/>
                  </a:moveTo>
                  <a:lnTo>
                    <a:pt x="9298" y="963"/>
                  </a:lnTo>
                  <a:lnTo>
                    <a:pt x="9279" y="963"/>
                  </a:lnTo>
                  <a:cubicBezTo>
                    <a:pt x="9285" y="963"/>
                    <a:pt x="9292" y="963"/>
                    <a:pt x="9298" y="957"/>
                  </a:cubicBezTo>
                  <a:close/>
                  <a:moveTo>
                    <a:pt x="9184" y="939"/>
                  </a:moveTo>
                  <a:lnTo>
                    <a:pt x="9184" y="939"/>
                  </a:lnTo>
                  <a:cubicBezTo>
                    <a:pt x="9190" y="958"/>
                    <a:pt x="9203" y="976"/>
                    <a:pt x="9215" y="989"/>
                  </a:cubicBezTo>
                  <a:lnTo>
                    <a:pt x="9215" y="995"/>
                  </a:lnTo>
                  <a:cubicBezTo>
                    <a:pt x="9203" y="976"/>
                    <a:pt x="9190" y="958"/>
                    <a:pt x="9184" y="939"/>
                  </a:cubicBezTo>
                  <a:close/>
                  <a:moveTo>
                    <a:pt x="5364" y="1345"/>
                  </a:moveTo>
                  <a:lnTo>
                    <a:pt x="5364" y="1345"/>
                  </a:lnTo>
                  <a:cubicBezTo>
                    <a:pt x="5339" y="1370"/>
                    <a:pt x="5313" y="1389"/>
                    <a:pt x="5288" y="1414"/>
                  </a:cubicBezTo>
                  <a:cubicBezTo>
                    <a:pt x="5313" y="1389"/>
                    <a:pt x="5339" y="1364"/>
                    <a:pt x="5364" y="1345"/>
                  </a:cubicBezTo>
                  <a:close/>
                  <a:moveTo>
                    <a:pt x="9450" y="1472"/>
                  </a:moveTo>
                  <a:lnTo>
                    <a:pt x="9450" y="1478"/>
                  </a:lnTo>
                  <a:cubicBezTo>
                    <a:pt x="9444" y="1484"/>
                    <a:pt x="9444" y="1491"/>
                    <a:pt x="9444" y="1497"/>
                  </a:cubicBezTo>
                  <a:lnTo>
                    <a:pt x="9444" y="1497"/>
                  </a:lnTo>
                  <a:cubicBezTo>
                    <a:pt x="9444" y="1491"/>
                    <a:pt x="9444" y="1478"/>
                    <a:pt x="9450" y="1472"/>
                  </a:cubicBezTo>
                  <a:close/>
                  <a:moveTo>
                    <a:pt x="9457" y="1440"/>
                  </a:moveTo>
                  <a:cubicBezTo>
                    <a:pt x="9463" y="1472"/>
                    <a:pt x="9476" y="1503"/>
                    <a:pt x="9489" y="1535"/>
                  </a:cubicBezTo>
                  <a:lnTo>
                    <a:pt x="9489" y="1542"/>
                  </a:lnTo>
                  <a:cubicBezTo>
                    <a:pt x="9476" y="1516"/>
                    <a:pt x="9463" y="1478"/>
                    <a:pt x="9457" y="1440"/>
                  </a:cubicBezTo>
                  <a:close/>
                  <a:moveTo>
                    <a:pt x="9622" y="1853"/>
                  </a:moveTo>
                  <a:cubicBezTo>
                    <a:pt x="9635" y="1872"/>
                    <a:pt x="9641" y="1885"/>
                    <a:pt x="9660" y="1904"/>
                  </a:cubicBezTo>
                  <a:lnTo>
                    <a:pt x="9654" y="1910"/>
                  </a:lnTo>
                  <a:cubicBezTo>
                    <a:pt x="9641" y="1891"/>
                    <a:pt x="9635" y="1872"/>
                    <a:pt x="9622" y="1853"/>
                  </a:cubicBezTo>
                  <a:close/>
                  <a:moveTo>
                    <a:pt x="9508" y="2292"/>
                  </a:moveTo>
                  <a:lnTo>
                    <a:pt x="9609" y="2317"/>
                  </a:lnTo>
                  <a:lnTo>
                    <a:pt x="9603" y="2317"/>
                  </a:lnTo>
                  <a:cubicBezTo>
                    <a:pt x="9569" y="2308"/>
                    <a:pt x="9538" y="2300"/>
                    <a:pt x="9508" y="2292"/>
                  </a:cubicBezTo>
                  <a:close/>
                  <a:moveTo>
                    <a:pt x="9844" y="2374"/>
                  </a:moveTo>
                  <a:lnTo>
                    <a:pt x="9851" y="2380"/>
                  </a:lnTo>
                  <a:cubicBezTo>
                    <a:pt x="9864" y="2387"/>
                    <a:pt x="9876" y="2399"/>
                    <a:pt x="9883" y="2412"/>
                  </a:cubicBezTo>
                  <a:cubicBezTo>
                    <a:pt x="9864" y="2399"/>
                    <a:pt x="9857" y="2387"/>
                    <a:pt x="9844" y="2374"/>
                  </a:cubicBezTo>
                  <a:close/>
                  <a:moveTo>
                    <a:pt x="9781" y="2450"/>
                  </a:moveTo>
                  <a:cubicBezTo>
                    <a:pt x="9819" y="2469"/>
                    <a:pt x="9851" y="2495"/>
                    <a:pt x="9889" y="2527"/>
                  </a:cubicBezTo>
                  <a:cubicBezTo>
                    <a:pt x="9851" y="2495"/>
                    <a:pt x="9813" y="2469"/>
                    <a:pt x="9775" y="2450"/>
                  </a:cubicBezTo>
                  <a:close/>
                  <a:moveTo>
                    <a:pt x="9767" y="2514"/>
                  </a:moveTo>
                  <a:lnTo>
                    <a:pt x="9767" y="2514"/>
                  </a:lnTo>
                  <a:cubicBezTo>
                    <a:pt x="9815" y="2552"/>
                    <a:pt x="9856" y="2597"/>
                    <a:pt x="9891" y="2646"/>
                  </a:cubicBezTo>
                  <a:lnTo>
                    <a:pt x="9891" y="2646"/>
                  </a:lnTo>
                  <a:cubicBezTo>
                    <a:pt x="9855" y="2598"/>
                    <a:pt x="9814" y="2554"/>
                    <a:pt x="9767" y="2514"/>
                  </a:cubicBezTo>
                  <a:close/>
                  <a:moveTo>
                    <a:pt x="10099" y="2800"/>
                  </a:moveTo>
                  <a:lnTo>
                    <a:pt x="10111" y="2838"/>
                  </a:lnTo>
                  <a:cubicBezTo>
                    <a:pt x="10105" y="2825"/>
                    <a:pt x="10099" y="2812"/>
                    <a:pt x="10092" y="2800"/>
                  </a:cubicBezTo>
                  <a:close/>
                  <a:moveTo>
                    <a:pt x="10111" y="2838"/>
                  </a:moveTo>
                  <a:cubicBezTo>
                    <a:pt x="10118" y="2844"/>
                    <a:pt x="10118" y="2857"/>
                    <a:pt x="10124" y="2870"/>
                  </a:cubicBezTo>
                  <a:cubicBezTo>
                    <a:pt x="10118" y="2857"/>
                    <a:pt x="10111" y="2844"/>
                    <a:pt x="10111" y="2838"/>
                  </a:cubicBezTo>
                  <a:close/>
                  <a:moveTo>
                    <a:pt x="4678" y="2832"/>
                  </a:moveTo>
                  <a:cubicBezTo>
                    <a:pt x="4589" y="2901"/>
                    <a:pt x="4506" y="2971"/>
                    <a:pt x="4424" y="3041"/>
                  </a:cubicBezTo>
                  <a:lnTo>
                    <a:pt x="4424" y="3035"/>
                  </a:lnTo>
                  <a:cubicBezTo>
                    <a:pt x="4506" y="2965"/>
                    <a:pt x="4589" y="2895"/>
                    <a:pt x="4678" y="2832"/>
                  </a:cubicBezTo>
                  <a:close/>
                  <a:moveTo>
                    <a:pt x="9959" y="3105"/>
                  </a:moveTo>
                  <a:cubicBezTo>
                    <a:pt x="9946" y="3143"/>
                    <a:pt x="9952" y="3175"/>
                    <a:pt x="9965" y="3213"/>
                  </a:cubicBezTo>
                  <a:cubicBezTo>
                    <a:pt x="9946" y="3175"/>
                    <a:pt x="9946" y="3143"/>
                    <a:pt x="9946" y="3105"/>
                  </a:cubicBezTo>
                  <a:close/>
                  <a:moveTo>
                    <a:pt x="5731" y="3529"/>
                  </a:moveTo>
                  <a:cubicBezTo>
                    <a:pt x="5731" y="3529"/>
                    <a:pt x="5731" y="3529"/>
                    <a:pt x="5732" y="3529"/>
                  </a:cubicBezTo>
                  <a:lnTo>
                    <a:pt x="5732" y="3529"/>
                  </a:lnTo>
                  <a:cubicBezTo>
                    <a:pt x="5720" y="3529"/>
                    <a:pt x="5707" y="3536"/>
                    <a:pt x="5701" y="3550"/>
                  </a:cubicBezTo>
                  <a:cubicBezTo>
                    <a:pt x="5707" y="3535"/>
                    <a:pt x="5719" y="3529"/>
                    <a:pt x="5731" y="3529"/>
                  </a:cubicBezTo>
                  <a:close/>
                  <a:moveTo>
                    <a:pt x="9851" y="3696"/>
                  </a:moveTo>
                  <a:cubicBezTo>
                    <a:pt x="9857" y="3696"/>
                    <a:pt x="9851" y="3696"/>
                    <a:pt x="9851" y="3702"/>
                  </a:cubicBezTo>
                  <a:lnTo>
                    <a:pt x="9851" y="3696"/>
                  </a:lnTo>
                  <a:close/>
                  <a:moveTo>
                    <a:pt x="5701" y="3550"/>
                  </a:moveTo>
                  <a:cubicBezTo>
                    <a:pt x="5682" y="3645"/>
                    <a:pt x="5657" y="3734"/>
                    <a:pt x="5625" y="3817"/>
                  </a:cubicBezTo>
                  <a:cubicBezTo>
                    <a:pt x="5657" y="3734"/>
                    <a:pt x="5682" y="3639"/>
                    <a:pt x="5701" y="3550"/>
                  </a:cubicBezTo>
                  <a:close/>
                  <a:moveTo>
                    <a:pt x="9756" y="3975"/>
                  </a:moveTo>
                  <a:lnTo>
                    <a:pt x="9756" y="3975"/>
                  </a:lnTo>
                  <a:cubicBezTo>
                    <a:pt x="9762" y="3975"/>
                    <a:pt x="9768" y="3988"/>
                    <a:pt x="9775" y="3988"/>
                  </a:cubicBezTo>
                  <a:cubicBezTo>
                    <a:pt x="9762" y="3988"/>
                    <a:pt x="9762" y="3975"/>
                    <a:pt x="9756" y="3975"/>
                  </a:cubicBezTo>
                  <a:close/>
                  <a:moveTo>
                    <a:pt x="9736" y="4026"/>
                  </a:moveTo>
                  <a:lnTo>
                    <a:pt x="9736" y="4033"/>
                  </a:lnTo>
                  <a:cubicBezTo>
                    <a:pt x="9736" y="4033"/>
                    <a:pt x="9730" y="4026"/>
                    <a:pt x="9730" y="4026"/>
                  </a:cubicBezTo>
                  <a:close/>
                  <a:moveTo>
                    <a:pt x="9902" y="3969"/>
                  </a:moveTo>
                  <a:cubicBezTo>
                    <a:pt x="9902" y="3994"/>
                    <a:pt x="9908" y="4020"/>
                    <a:pt x="9908" y="4039"/>
                  </a:cubicBezTo>
                  <a:cubicBezTo>
                    <a:pt x="9902" y="4014"/>
                    <a:pt x="9895" y="3988"/>
                    <a:pt x="9895" y="3969"/>
                  </a:cubicBezTo>
                  <a:close/>
                  <a:moveTo>
                    <a:pt x="9736" y="4039"/>
                  </a:moveTo>
                  <a:lnTo>
                    <a:pt x="9736" y="4039"/>
                  </a:lnTo>
                  <a:cubicBezTo>
                    <a:pt x="9743" y="4052"/>
                    <a:pt x="9749" y="4064"/>
                    <a:pt x="9749" y="4077"/>
                  </a:cubicBezTo>
                  <a:cubicBezTo>
                    <a:pt x="9743" y="4064"/>
                    <a:pt x="9736" y="4052"/>
                    <a:pt x="9736" y="4039"/>
                  </a:cubicBezTo>
                  <a:close/>
                  <a:moveTo>
                    <a:pt x="5796" y="4151"/>
                  </a:moveTo>
                  <a:cubicBezTo>
                    <a:pt x="5785" y="4175"/>
                    <a:pt x="5774" y="4196"/>
                    <a:pt x="5758" y="4217"/>
                  </a:cubicBezTo>
                  <a:cubicBezTo>
                    <a:pt x="5764" y="4201"/>
                    <a:pt x="5782" y="4172"/>
                    <a:pt x="5796" y="4151"/>
                  </a:cubicBezTo>
                  <a:close/>
                  <a:moveTo>
                    <a:pt x="9924" y="4220"/>
                  </a:moveTo>
                  <a:cubicBezTo>
                    <a:pt x="9925" y="4223"/>
                    <a:pt x="9927" y="4226"/>
                    <a:pt x="9927" y="4230"/>
                  </a:cubicBezTo>
                  <a:lnTo>
                    <a:pt x="9924" y="4220"/>
                  </a:lnTo>
                  <a:close/>
                  <a:moveTo>
                    <a:pt x="5650" y="4363"/>
                  </a:moveTo>
                  <a:lnTo>
                    <a:pt x="5641" y="4376"/>
                  </a:lnTo>
                  <a:lnTo>
                    <a:pt x="5641" y="4376"/>
                  </a:lnTo>
                  <a:cubicBezTo>
                    <a:pt x="5644" y="4371"/>
                    <a:pt x="5647" y="4366"/>
                    <a:pt x="5650" y="4363"/>
                  </a:cubicBezTo>
                  <a:close/>
                  <a:moveTo>
                    <a:pt x="4631" y="4338"/>
                  </a:moveTo>
                  <a:cubicBezTo>
                    <a:pt x="4614" y="4356"/>
                    <a:pt x="4595" y="4374"/>
                    <a:pt x="4576" y="4388"/>
                  </a:cubicBezTo>
                  <a:cubicBezTo>
                    <a:pt x="4595" y="4374"/>
                    <a:pt x="4611" y="4356"/>
                    <a:pt x="4631" y="4338"/>
                  </a:cubicBezTo>
                  <a:close/>
                  <a:moveTo>
                    <a:pt x="4710" y="4369"/>
                  </a:moveTo>
                  <a:lnTo>
                    <a:pt x="4697" y="4395"/>
                  </a:lnTo>
                  <a:cubicBezTo>
                    <a:pt x="4697" y="4382"/>
                    <a:pt x="4703" y="4376"/>
                    <a:pt x="4710" y="4369"/>
                  </a:cubicBezTo>
                  <a:close/>
                  <a:moveTo>
                    <a:pt x="4494" y="4700"/>
                  </a:moveTo>
                  <a:cubicBezTo>
                    <a:pt x="4442" y="4759"/>
                    <a:pt x="4391" y="4816"/>
                    <a:pt x="4338" y="4872"/>
                  </a:cubicBezTo>
                  <a:lnTo>
                    <a:pt x="4338" y="4872"/>
                  </a:lnTo>
                  <a:cubicBezTo>
                    <a:pt x="4390" y="4814"/>
                    <a:pt x="4442" y="4756"/>
                    <a:pt x="4494" y="4700"/>
                  </a:cubicBezTo>
                  <a:close/>
                  <a:moveTo>
                    <a:pt x="5136" y="4859"/>
                  </a:moveTo>
                  <a:cubicBezTo>
                    <a:pt x="5066" y="4941"/>
                    <a:pt x="4964" y="4999"/>
                    <a:pt x="4856" y="5018"/>
                  </a:cubicBezTo>
                  <a:cubicBezTo>
                    <a:pt x="4964" y="4999"/>
                    <a:pt x="5059" y="4941"/>
                    <a:pt x="5136" y="4859"/>
                  </a:cubicBezTo>
                  <a:close/>
                  <a:moveTo>
                    <a:pt x="5288" y="4815"/>
                  </a:moveTo>
                  <a:cubicBezTo>
                    <a:pt x="5250" y="4903"/>
                    <a:pt x="5212" y="4986"/>
                    <a:pt x="5167" y="5062"/>
                  </a:cubicBezTo>
                  <a:cubicBezTo>
                    <a:pt x="5212" y="4980"/>
                    <a:pt x="5250" y="4903"/>
                    <a:pt x="5288" y="4815"/>
                  </a:cubicBezTo>
                  <a:close/>
                  <a:moveTo>
                    <a:pt x="4614" y="5100"/>
                  </a:moveTo>
                  <a:lnTo>
                    <a:pt x="4614" y="5100"/>
                  </a:lnTo>
                  <a:cubicBezTo>
                    <a:pt x="4576" y="5132"/>
                    <a:pt x="4538" y="5170"/>
                    <a:pt x="4494" y="5208"/>
                  </a:cubicBezTo>
                  <a:cubicBezTo>
                    <a:pt x="4545" y="5164"/>
                    <a:pt x="4570" y="5132"/>
                    <a:pt x="4614" y="5100"/>
                  </a:cubicBezTo>
                  <a:close/>
                  <a:moveTo>
                    <a:pt x="10068" y="5169"/>
                  </a:moveTo>
                  <a:lnTo>
                    <a:pt x="10068" y="5169"/>
                  </a:lnTo>
                  <a:cubicBezTo>
                    <a:pt x="10074" y="5180"/>
                    <a:pt x="10080" y="5191"/>
                    <a:pt x="10086" y="5202"/>
                  </a:cubicBezTo>
                  <a:lnTo>
                    <a:pt x="10086" y="5208"/>
                  </a:lnTo>
                  <a:cubicBezTo>
                    <a:pt x="10080" y="5195"/>
                    <a:pt x="10074" y="5181"/>
                    <a:pt x="10068" y="5169"/>
                  </a:cubicBezTo>
                  <a:close/>
                  <a:moveTo>
                    <a:pt x="4653" y="5075"/>
                  </a:moveTo>
                  <a:lnTo>
                    <a:pt x="4653" y="5075"/>
                  </a:lnTo>
                  <a:cubicBezTo>
                    <a:pt x="4672" y="5075"/>
                    <a:pt x="4684" y="5094"/>
                    <a:pt x="4678" y="5113"/>
                  </a:cubicBezTo>
                  <a:cubicBezTo>
                    <a:pt x="4653" y="5164"/>
                    <a:pt x="4621" y="5208"/>
                    <a:pt x="4583" y="5246"/>
                  </a:cubicBezTo>
                  <a:cubicBezTo>
                    <a:pt x="4621" y="5208"/>
                    <a:pt x="4653" y="5164"/>
                    <a:pt x="4672" y="5113"/>
                  </a:cubicBezTo>
                  <a:cubicBezTo>
                    <a:pt x="4684" y="5094"/>
                    <a:pt x="4672" y="5075"/>
                    <a:pt x="4653" y="5075"/>
                  </a:cubicBezTo>
                  <a:close/>
                  <a:moveTo>
                    <a:pt x="4452" y="5245"/>
                  </a:moveTo>
                  <a:cubicBezTo>
                    <a:pt x="4422" y="5273"/>
                    <a:pt x="4388" y="5306"/>
                    <a:pt x="4354" y="5335"/>
                  </a:cubicBezTo>
                  <a:cubicBezTo>
                    <a:pt x="4396" y="5297"/>
                    <a:pt x="4425" y="5270"/>
                    <a:pt x="4452" y="5245"/>
                  </a:cubicBezTo>
                  <a:close/>
                  <a:moveTo>
                    <a:pt x="3766" y="5734"/>
                  </a:moveTo>
                  <a:lnTo>
                    <a:pt x="3766" y="5734"/>
                  </a:lnTo>
                  <a:cubicBezTo>
                    <a:pt x="3769" y="5735"/>
                    <a:pt x="3772" y="5736"/>
                    <a:pt x="3776" y="5736"/>
                  </a:cubicBezTo>
                  <a:lnTo>
                    <a:pt x="3776" y="5742"/>
                  </a:lnTo>
                  <a:cubicBezTo>
                    <a:pt x="3773" y="5740"/>
                    <a:pt x="3769" y="5737"/>
                    <a:pt x="3766" y="5734"/>
                  </a:cubicBezTo>
                  <a:close/>
                  <a:moveTo>
                    <a:pt x="9895" y="5984"/>
                  </a:moveTo>
                  <a:lnTo>
                    <a:pt x="9908" y="6060"/>
                  </a:lnTo>
                  <a:lnTo>
                    <a:pt x="9908" y="6060"/>
                  </a:lnTo>
                  <a:cubicBezTo>
                    <a:pt x="9903" y="6034"/>
                    <a:pt x="9898" y="6009"/>
                    <a:pt x="9895" y="5984"/>
                  </a:cubicBezTo>
                  <a:close/>
                  <a:moveTo>
                    <a:pt x="4049" y="6587"/>
                  </a:moveTo>
                  <a:lnTo>
                    <a:pt x="4049" y="6587"/>
                  </a:lnTo>
                  <a:cubicBezTo>
                    <a:pt x="4038" y="6602"/>
                    <a:pt x="4026" y="6615"/>
                    <a:pt x="4015" y="6629"/>
                  </a:cubicBezTo>
                  <a:lnTo>
                    <a:pt x="4015" y="6629"/>
                  </a:lnTo>
                  <a:cubicBezTo>
                    <a:pt x="4024" y="6616"/>
                    <a:pt x="4032" y="6604"/>
                    <a:pt x="4043" y="6594"/>
                  </a:cubicBezTo>
                  <a:lnTo>
                    <a:pt x="4049" y="6587"/>
                  </a:lnTo>
                  <a:close/>
                  <a:moveTo>
                    <a:pt x="1335" y="6778"/>
                  </a:moveTo>
                  <a:lnTo>
                    <a:pt x="1335" y="6784"/>
                  </a:lnTo>
                  <a:cubicBezTo>
                    <a:pt x="1335" y="6784"/>
                    <a:pt x="1334" y="6784"/>
                    <a:pt x="1333" y="6785"/>
                  </a:cubicBezTo>
                  <a:lnTo>
                    <a:pt x="1333" y="6785"/>
                  </a:lnTo>
                  <a:cubicBezTo>
                    <a:pt x="1335" y="6783"/>
                    <a:pt x="1335" y="6780"/>
                    <a:pt x="1335" y="6778"/>
                  </a:cubicBezTo>
                  <a:close/>
                  <a:moveTo>
                    <a:pt x="1329" y="6788"/>
                  </a:moveTo>
                  <a:cubicBezTo>
                    <a:pt x="1329" y="6790"/>
                    <a:pt x="1329" y="6791"/>
                    <a:pt x="1329" y="6791"/>
                  </a:cubicBezTo>
                  <a:lnTo>
                    <a:pt x="1322" y="6793"/>
                  </a:lnTo>
                  <a:lnTo>
                    <a:pt x="1322" y="6793"/>
                  </a:lnTo>
                  <a:cubicBezTo>
                    <a:pt x="1323" y="6792"/>
                    <a:pt x="1323" y="6791"/>
                    <a:pt x="1323" y="6791"/>
                  </a:cubicBezTo>
                  <a:cubicBezTo>
                    <a:pt x="1325" y="6791"/>
                    <a:pt x="1327" y="6790"/>
                    <a:pt x="1329" y="6788"/>
                  </a:cubicBezTo>
                  <a:close/>
                  <a:moveTo>
                    <a:pt x="247" y="6913"/>
                  </a:moveTo>
                  <a:lnTo>
                    <a:pt x="247" y="6913"/>
                  </a:lnTo>
                  <a:cubicBezTo>
                    <a:pt x="491" y="6951"/>
                    <a:pt x="742" y="6995"/>
                    <a:pt x="992" y="7038"/>
                  </a:cubicBezTo>
                  <a:lnTo>
                    <a:pt x="986" y="7038"/>
                  </a:lnTo>
                  <a:cubicBezTo>
                    <a:pt x="742" y="6995"/>
                    <a:pt x="491" y="6951"/>
                    <a:pt x="247" y="6913"/>
                  </a:cubicBezTo>
                  <a:close/>
                  <a:moveTo>
                    <a:pt x="3909" y="7115"/>
                  </a:moveTo>
                  <a:cubicBezTo>
                    <a:pt x="3903" y="7210"/>
                    <a:pt x="3903" y="7305"/>
                    <a:pt x="3909" y="7401"/>
                  </a:cubicBezTo>
                  <a:cubicBezTo>
                    <a:pt x="3896" y="7305"/>
                    <a:pt x="3896" y="7210"/>
                    <a:pt x="3903" y="7115"/>
                  </a:cubicBezTo>
                  <a:close/>
                  <a:moveTo>
                    <a:pt x="9627" y="7483"/>
                  </a:moveTo>
                  <a:lnTo>
                    <a:pt x="9627" y="7483"/>
                  </a:lnTo>
                  <a:cubicBezTo>
                    <a:pt x="9625" y="7487"/>
                    <a:pt x="9622" y="7490"/>
                    <a:pt x="9622" y="7490"/>
                  </a:cubicBezTo>
                  <a:cubicBezTo>
                    <a:pt x="9622" y="7490"/>
                    <a:pt x="9622" y="7485"/>
                    <a:pt x="9627" y="7483"/>
                  </a:cubicBezTo>
                  <a:close/>
                  <a:moveTo>
                    <a:pt x="3509" y="7521"/>
                  </a:moveTo>
                  <a:cubicBezTo>
                    <a:pt x="3610" y="7566"/>
                    <a:pt x="3712" y="7604"/>
                    <a:pt x="3814" y="7649"/>
                  </a:cubicBezTo>
                  <a:lnTo>
                    <a:pt x="3737" y="7617"/>
                  </a:lnTo>
                  <a:lnTo>
                    <a:pt x="3507" y="7523"/>
                  </a:lnTo>
                  <a:lnTo>
                    <a:pt x="3509" y="7521"/>
                  </a:lnTo>
                  <a:close/>
                  <a:moveTo>
                    <a:pt x="9188" y="7640"/>
                  </a:moveTo>
                  <a:cubicBezTo>
                    <a:pt x="9188" y="7664"/>
                    <a:pt x="9185" y="7689"/>
                    <a:pt x="9177" y="7711"/>
                  </a:cubicBezTo>
                  <a:lnTo>
                    <a:pt x="9177" y="7711"/>
                  </a:lnTo>
                  <a:cubicBezTo>
                    <a:pt x="9185" y="7689"/>
                    <a:pt x="9188" y="7665"/>
                    <a:pt x="9188" y="7640"/>
                  </a:cubicBezTo>
                  <a:close/>
                  <a:moveTo>
                    <a:pt x="1907" y="7769"/>
                  </a:moveTo>
                  <a:lnTo>
                    <a:pt x="1907" y="7769"/>
                  </a:lnTo>
                  <a:cubicBezTo>
                    <a:pt x="1952" y="7782"/>
                    <a:pt x="1996" y="7801"/>
                    <a:pt x="2041" y="7820"/>
                  </a:cubicBezTo>
                  <a:lnTo>
                    <a:pt x="1907" y="7769"/>
                  </a:lnTo>
                  <a:close/>
                  <a:moveTo>
                    <a:pt x="9056" y="7960"/>
                  </a:moveTo>
                  <a:lnTo>
                    <a:pt x="9056" y="7960"/>
                  </a:lnTo>
                  <a:cubicBezTo>
                    <a:pt x="9044" y="7985"/>
                    <a:pt x="9031" y="8004"/>
                    <a:pt x="9018" y="8023"/>
                  </a:cubicBezTo>
                  <a:cubicBezTo>
                    <a:pt x="9031" y="8004"/>
                    <a:pt x="9044" y="7979"/>
                    <a:pt x="9056" y="7960"/>
                  </a:cubicBezTo>
                  <a:close/>
                  <a:moveTo>
                    <a:pt x="4958" y="8030"/>
                  </a:moveTo>
                  <a:cubicBezTo>
                    <a:pt x="4996" y="8030"/>
                    <a:pt x="5034" y="8036"/>
                    <a:pt x="5072" y="8043"/>
                  </a:cubicBezTo>
                  <a:cubicBezTo>
                    <a:pt x="5028" y="8036"/>
                    <a:pt x="4989" y="8036"/>
                    <a:pt x="4951" y="8030"/>
                  </a:cubicBezTo>
                  <a:close/>
                  <a:moveTo>
                    <a:pt x="1964" y="7973"/>
                  </a:moveTo>
                  <a:lnTo>
                    <a:pt x="1964" y="7979"/>
                  </a:lnTo>
                  <a:cubicBezTo>
                    <a:pt x="1876" y="8036"/>
                    <a:pt x="1793" y="8100"/>
                    <a:pt x="1710" y="8157"/>
                  </a:cubicBezTo>
                  <a:cubicBezTo>
                    <a:pt x="1793" y="8093"/>
                    <a:pt x="1876" y="8036"/>
                    <a:pt x="1964" y="7973"/>
                  </a:cubicBezTo>
                  <a:close/>
                  <a:moveTo>
                    <a:pt x="2661" y="8189"/>
                  </a:moveTo>
                  <a:cubicBezTo>
                    <a:pt x="2716" y="8216"/>
                    <a:pt x="2774" y="8244"/>
                    <a:pt x="2829" y="8278"/>
                  </a:cubicBezTo>
                  <a:cubicBezTo>
                    <a:pt x="2773" y="8248"/>
                    <a:pt x="2717" y="8217"/>
                    <a:pt x="2661" y="8189"/>
                  </a:cubicBezTo>
                  <a:close/>
                  <a:moveTo>
                    <a:pt x="5066" y="8271"/>
                  </a:moveTo>
                  <a:lnTo>
                    <a:pt x="5129" y="8284"/>
                  </a:lnTo>
                  <a:cubicBezTo>
                    <a:pt x="5110" y="8284"/>
                    <a:pt x="5085" y="8278"/>
                    <a:pt x="5066" y="8271"/>
                  </a:cubicBezTo>
                  <a:close/>
                  <a:moveTo>
                    <a:pt x="7472" y="8339"/>
                  </a:moveTo>
                  <a:cubicBezTo>
                    <a:pt x="7481" y="8339"/>
                    <a:pt x="7489" y="8343"/>
                    <a:pt x="7493" y="8348"/>
                  </a:cubicBezTo>
                  <a:cubicBezTo>
                    <a:pt x="7486" y="8344"/>
                    <a:pt x="7478" y="8340"/>
                    <a:pt x="7472" y="8340"/>
                  </a:cubicBezTo>
                  <a:cubicBezTo>
                    <a:pt x="7468" y="8340"/>
                    <a:pt x="7464" y="8342"/>
                    <a:pt x="7461" y="8348"/>
                  </a:cubicBezTo>
                  <a:lnTo>
                    <a:pt x="7461" y="8341"/>
                  </a:lnTo>
                  <a:cubicBezTo>
                    <a:pt x="7465" y="8339"/>
                    <a:pt x="7469" y="8339"/>
                    <a:pt x="7472" y="8339"/>
                  </a:cubicBezTo>
                  <a:close/>
                  <a:moveTo>
                    <a:pt x="8713" y="8157"/>
                  </a:moveTo>
                  <a:cubicBezTo>
                    <a:pt x="8694" y="8233"/>
                    <a:pt x="8650" y="8297"/>
                    <a:pt x="8599" y="8354"/>
                  </a:cubicBezTo>
                  <a:cubicBezTo>
                    <a:pt x="8650" y="8297"/>
                    <a:pt x="8694" y="8227"/>
                    <a:pt x="8713" y="8157"/>
                  </a:cubicBezTo>
                  <a:close/>
                  <a:moveTo>
                    <a:pt x="5409" y="8354"/>
                  </a:moveTo>
                  <a:lnTo>
                    <a:pt x="5460" y="8367"/>
                  </a:lnTo>
                  <a:cubicBezTo>
                    <a:pt x="5522" y="8381"/>
                    <a:pt x="5584" y="8388"/>
                    <a:pt x="5648" y="8388"/>
                  </a:cubicBezTo>
                  <a:cubicBezTo>
                    <a:pt x="5670" y="8388"/>
                    <a:pt x="5692" y="8387"/>
                    <a:pt x="5714" y="8386"/>
                  </a:cubicBezTo>
                  <a:lnTo>
                    <a:pt x="5714" y="8386"/>
                  </a:lnTo>
                  <a:cubicBezTo>
                    <a:pt x="5681" y="8388"/>
                    <a:pt x="5650" y="8389"/>
                    <a:pt x="5618" y="8389"/>
                  </a:cubicBezTo>
                  <a:cubicBezTo>
                    <a:pt x="5564" y="8389"/>
                    <a:pt x="5510" y="8385"/>
                    <a:pt x="5453" y="8373"/>
                  </a:cubicBezTo>
                  <a:lnTo>
                    <a:pt x="5460" y="8367"/>
                  </a:lnTo>
                  <a:cubicBezTo>
                    <a:pt x="5441" y="8367"/>
                    <a:pt x="5428" y="8360"/>
                    <a:pt x="5409" y="8354"/>
                  </a:cubicBezTo>
                  <a:close/>
                  <a:moveTo>
                    <a:pt x="5879" y="8405"/>
                  </a:moveTo>
                  <a:cubicBezTo>
                    <a:pt x="5879" y="8405"/>
                    <a:pt x="5885" y="8411"/>
                    <a:pt x="5885" y="8411"/>
                  </a:cubicBezTo>
                  <a:lnTo>
                    <a:pt x="5879" y="8411"/>
                  </a:lnTo>
                  <a:cubicBezTo>
                    <a:pt x="5879" y="8411"/>
                    <a:pt x="5879" y="8405"/>
                    <a:pt x="5879" y="8405"/>
                  </a:cubicBezTo>
                  <a:close/>
                  <a:moveTo>
                    <a:pt x="7500" y="8354"/>
                  </a:moveTo>
                  <a:lnTo>
                    <a:pt x="7500" y="8354"/>
                  </a:lnTo>
                  <a:cubicBezTo>
                    <a:pt x="7512" y="8398"/>
                    <a:pt x="7500" y="8443"/>
                    <a:pt x="7480" y="8475"/>
                  </a:cubicBezTo>
                  <a:cubicBezTo>
                    <a:pt x="7500" y="8443"/>
                    <a:pt x="7506" y="8398"/>
                    <a:pt x="7493" y="8360"/>
                  </a:cubicBezTo>
                  <a:lnTo>
                    <a:pt x="7500" y="8354"/>
                  </a:lnTo>
                  <a:close/>
                  <a:moveTo>
                    <a:pt x="8059" y="8545"/>
                  </a:moveTo>
                  <a:lnTo>
                    <a:pt x="8065" y="8551"/>
                  </a:lnTo>
                  <a:cubicBezTo>
                    <a:pt x="8052" y="8551"/>
                    <a:pt x="8046" y="8557"/>
                    <a:pt x="8033" y="8557"/>
                  </a:cubicBezTo>
                  <a:cubicBezTo>
                    <a:pt x="8040" y="8557"/>
                    <a:pt x="8052" y="8551"/>
                    <a:pt x="8059" y="8545"/>
                  </a:cubicBezTo>
                  <a:close/>
                  <a:moveTo>
                    <a:pt x="8097" y="8583"/>
                  </a:moveTo>
                  <a:cubicBezTo>
                    <a:pt x="8097" y="8583"/>
                    <a:pt x="8097" y="8589"/>
                    <a:pt x="8097" y="8595"/>
                  </a:cubicBezTo>
                  <a:cubicBezTo>
                    <a:pt x="8096" y="8597"/>
                    <a:pt x="8095" y="8597"/>
                    <a:pt x="8094" y="8597"/>
                  </a:cubicBezTo>
                  <a:cubicBezTo>
                    <a:pt x="8093" y="8597"/>
                    <a:pt x="8097" y="8588"/>
                    <a:pt x="8097" y="8583"/>
                  </a:cubicBezTo>
                  <a:close/>
                  <a:moveTo>
                    <a:pt x="3134" y="8290"/>
                  </a:moveTo>
                  <a:cubicBezTo>
                    <a:pt x="3210" y="8316"/>
                    <a:pt x="3280" y="8341"/>
                    <a:pt x="3356" y="8367"/>
                  </a:cubicBezTo>
                  <a:cubicBezTo>
                    <a:pt x="3699" y="8494"/>
                    <a:pt x="4043" y="8621"/>
                    <a:pt x="4392" y="8748"/>
                  </a:cubicBezTo>
                  <a:cubicBezTo>
                    <a:pt x="4043" y="8621"/>
                    <a:pt x="3693" y="8494"/>
                    <a:pt x="3350" y="8373"/>
                  </a:cubicBezTo>
                  <a:lnTo>
                    <a:pt x="3356" y="8373"/>
                  </a:lnTo>
                  <a:cubicBezTo>
                    <a:pt x="3280" y="8341"/>
                    <a:pt x="3204" y="8316"/>
                    <a:pt x="3134" y="8290"/>
                  </a:cubicBezTo>
                  <a:close/>
                  <a:moveTo>
                    <a:pt x="6038" y="8729"/>
                  </a:moveTo>
                  <a:lnTo>
                    <a:pt x="6038" y="8729"/>
                  </a:lnTo>
                  <a:cubicBezTo>
                    <a:pt x="6044" y="8742"/>
                    <a:pt x="6057" y="8761"/>
                    <a:pt x="6063" y="8773"/>
                  </a:cubicBezTo>
                  <a:cubicBezTo>
                    <a:pt x="6051" y="8761"/>
                    <a:pt x="6044" y="8742"/>
                    <a:pt x="6038" y="8729"/>
                  </a:cubicBezTo>
                  <a:close/>
                  <a:moveTo>
                    <a:pt x="6673" y="8761"/>
                  </a:moveTo>
                  <a:cubicBezTo>
                    <a:pt x="6654" y="8767"/>
                    <a:pt x="6635" y="8767"/>
                    <a:pt x="6610" y="8773"/>
                  </a:cubicBezTo>
                  <a:cubicBezTo>
                    <a:pt x="6635" y="8767"/>
                    <a:pt x="6654" y="8761"/>
                    <a:pt x="6673" y="8761"/>
                  </a:cubicBezTo>
                  <a:close/>
                  <a:moveTo>
                    <a:pt x="6673" y="8761"/>
                  </a:moveTo>
                  <a:cubicBezTo>
                    <a:pt x="6693" y="8761"/>
                    <a:pt x="6712" y="8786"/>
                    <a:pt x="6699" y="8805"/>
                  </a:cubicBezTo>
                  <a:cubicBezTo>
                    <a:pt x="6705" y="8786"/>
                    <a:pt x="6692" y="8761"/>
                    <a:pt x="6673" y="8761"/>
                  </a:cubicBezTo>
                  <a:close/>
                  <a:moveTo>
                    <a:pt x="7032" y="8791"/>
                  </a:moveTo>
                  <a:cubicBezTo>
                    <a:pt x="7022" y="8797"/>
                    <a:pt x="7010" y="8802"/>
                    <a:pt x="6997" y="8805"/>
                  </a:cubicBezTo>
                  <a:cubicBezTo>
                    <a:pt x="7011" y="8800"/>
                    <a:pt x="7022" y="8795"/>
                    <a:pt x="7032" y="8791"/>
                  </a:cubicBezTo>
                  <a:close/>
                  <a:moveTo>
                    <a:pt x="6470" y="8824"/>
                  </a:moveTo>
                  <a:lnTo>
                    <a:pt x="6400" y="8850"/>
                  </a:lnTo>
                  <a:cubicBezTo>
                    <a:pt x="6349" y="8862"/>
                    <a:pt x="6305" y="8869"/>
                    <a:pt x="6254" y="8881"/>
                  </a:cubicBezTo>
                  <a:cubicBezTo>
                    <a:pt x="6298" y="8869"/>
                    <a:pt x="6349" y="8862"/>
                    <a:pt x="6400" y="8843"/>
                  </a:cubicBezTo>
                  <a:cubicBezTo>
                    <a:pt x="6426" y="8837"/>
                    <a:pt x="6451" y="8830"/>
                    <a:pt x="6470" y="8824"/>
                  </a:cubicBezTo>
                  <a:close/>
                  <a:moveTo>
                    <a:pt x="1647" y="8862"/>
                  </a:moveTo>
                  <a:lnTo>
                    <a:pt x="1647" y="8862"/>
                  </a:lnTo>
                  <a:cubicBezTo>
                    <a:pt x="1629" y="8878"/>
                    <a:pt x="1613" y="8893"/>
                    <a:pt x="1598" y="8907"/>
                  </a:cubicBezTo>
                  <a:lnTo>
                    <a:pt x="1598" y="8907"/>
                  </a:lnTo>
                  <a:cubicBezTo>
                    <a:pt x="1614" y="8892"/>
                    <a:pt x="1630" y="8877"/>
                    <a:pt x="1647" y="8862"/>
                  </a:cubicBezTo>
                  <a:close/>
                  <a:moveTo>
                    <a:pt x="7131" y="8913"/>
                  </a:moveTo>
                  <a:lnTo>
                    <a:pt x="7125" y="8919"/>
                  </a:lnTo>
                  <a:cubicBezTo>
                    <a:pt x="7125" y="8916"/>
                    <a:pt x="7123" y="8915"/>
                    <a:pt x="7121" y="8915"/>
                  </a:cubicBezTo>
                  <a:cubicBezTo>
                    <a:pt x="7118" y="8915"/>
                    <a:pt x="7115" y="8916"/>
                    <a:pt x="7112" y="8919"/>
                  </a:cubicBezTo>
                  <a:lnTo>
                    <a:pt x="7112" y="8919"/>
                  </a:lnTo>
                  <a:cubicBezTo>
                    <a:pt x="7119" y="8913"/>
                    <a:pt x="7125" y="8913"/>
                    <a:pt x="7131" y="8913"/>
                  </a:cubicBezTo>
                  <a:close/>
                  <a:moveTo>
                    <a:pt x="7182" y="8932"/>
                  </a:moveTo>
                  <a:lnTo>
                    <a:pt x="7163" y="8939"/>
                  </a:lnTo>
                  <a:cubicBezTo>
                    <a:pt x="7169" y="8932"/>
                    <a:pt x="7175" y="8932"/>
                    <a:pt x="7182" y="8932"/>
                  </a:cubicBezTo>
                  <a:close/>
                  <a:moveTo>
                    <a:pt x="7163" y="9027"/>
                  </a:moveTo>
                  <a:lnTo>
                    <a:pt x="7163" y="9027"/>
                  </a:lnTo>
                  <a:cubicBezTo>
                    <a:pt x="7163" y="9027"/>
                    <a:pt x="7163" y="9027"/>
                    <a:pt x="7163" y="9027"/>
                  </a:cubicBezTo>
                  <a:lnTo>
                    <a:pt x="7163" y="9027"/>
                  </a:lnTo>
                  <a:cubicBezTo>
                    <a:pt x="7163" y="9027"/>
                    <a:pt x="7163" y="9027"/>
                    <a:pt x="7163" y="9027"/>
                  </a:cubicBezTo>
                  <a:close/>
                  <a:moveTo>
                    <a:pt x="7163" y="9028"/>
                  </a:moveTo>
                  <a:lnTo>
                    <a:pt x="7163" y="9028"/>
                  </a:lnTo>
                  <a:cubicBezTo>
                    <a:pt x="7137" y="9034"/>
                    <a:pt x="7112" y="9040"/>
                    <a:pt x="7086" y="9040"/>
                  </a:cubicBezTo>
                  <a:cubicBezTo>
                    <a:pt x="7112" y="9034"/>
                    <a:pt x="7137" y="9034"/>
                    <a:pt x="7163" y="9028"/>
                  </a:cubicBezTo>
                  <a:close/>
                  <a:moveTo>
                    <a:pt x="7156" y="9037"/>
                  </a:moveTo>
                  <a:cubicBezTo>
                    <a:pt x="7155" y="9040"/>
                    <a:pt x="7153" y="9043"/>
                    <a:pt x="7150" y="9047"/>
                  </a:cubicBezTo>
                  <a:lnTo>
                    <a:pt x="7156" y="9037"/>
                  </a:lnTo>
                  <a:close/>
                  <a:moveTo>
                    <a:pt x="7150" y="9047"/>
                  </a:moveTo>
                  <a:cubicBezTo>
                    <a:pt x="7144" y="9066"/>
                    <a:pt x="7131" y="9085"/>
                    <a:pt x="7118" y="9104"/>
                  </a:cubicBezTo>
                  <a:cubicBezTo>
                    <a:pt x="7125" y="9085"/>
                    <a:pt x="7144" y="9066"/>
                    <a:pt x="7150" y="9047"/>
                  </a:cubicBezTo>
                  <a:close/>
                  <a:moveTo>
                    <a:pt x="3737" y="8939"/>
                  </a:moveTo>
                  <a:lnTo>
                    <a:pt x="3737" y="8945"/>
                  </a:lnTo>
                  <a:cubicBezTo>
                    <a:pt x="3649" y="8996"/>
                    <a:pt x="3572" y="9053"/>
                    <a:pt x="3496" y="9123"/>
                  </a:cubicBezTo>
                  <a:cubicBezTo>
                    <a:pt x="3572" y="9053"/>
                    <a:pt x="3649" y="8989"/>
                    <a:pt x="3737" y="8939"/>
                  </a:cubicBezTo>
                  <a:close/>
                  <a:moveTo>
                    <a:pt x="7118" y="9104"/>
                  </a:moveTo>
                  <a:cubicBezTo>
                    <a:pt x="7106" y="9129"/>
                    <a:pt x="7099" y="9142"/>
                    <a:pt x="7086" y="9161"/>
                  </a:cubicBezTo>
                  <a:cubicBezTo>
                    <a:pt x="7099" y="9142"/>
                    <a:pt x="7106" y="9123"/>
                    <a:pt x="7118" y="9104"/>
                  </a:cubicBezTo>
                  <a:close/>
                  <a:moveTo>
                    <a:pt x="5593" y="9174"/>
                  </a:moveTo>
                  <a:lnTo>
                    <a:pt x="5574" y="9186"/>
                  </a:lnTo>
                  <a:lnTo>
                    <a:pt x="5574" y="9186"/>
                  </a:lnTo>
                  <a:cubicBezTo>
                    <a:pt x="5580" y="9182"/>
                    <a:pt x="5587" y="9177"/>
                    <a:pt x="5593" y="9174"/>
                  </a:cubicBezTo>
                  <a:close/>
                  <a:moveTo>
                    <a:pt x="5555" y="9199"/>
                  </a:moveTo>
                  <a:cubicBezTo>
                    <a:pt x="5531" y="9218"/>
                    <a:pt x="5503" y="9230"/>
                    <a:pt x="5472" y="9238"/>
                  </a:cubicBezTo>
                  <a:lnTo>
                    <a:pt x="5472" y="9238"/>
                  </a:lnTo>
                  <a:cubicBezTo>
                    <a:pt x="5501" y="9229"/>
                    <a:pt x="5530" y="9214"/>
                    <a:pt x="5555" y="9199"/>
                  </a:cubicBezTo>
                  <a:close/>
                  <a:moveTo>
                    <a:pt x="5371" y="9274"/>
                  </a:moveTo>
                  <a:cubicBezTo>
                    <a:pt x="5371" y="9274"/>
                    <a:pt x="5371" y="9274"/>
                    <a:pt x="5371" y="9275"/>
                  </a:cubicBezTo>
                  <a:lnTo>
                    <a:pt x="5371" y="9275"/>
                  </a:lnTo>
                  <a:cubicBezTo>
                    <a:pt x="5371" y="9275"/>
                    <a:pt x="5371" y="9275"/>
                    <a:pt x="5371" y="9275"/>
                  </a:cubicBezTo>
                  <a:cubicBezTo>
                    <a:pt x="5371" y="9274"/>
                    <a:pt x="5371" y="9274"/>
                    <a:pt x="5371" y="9274"/>
                  </a:cubicBezTo>
                  <a:close/>
                  <a:moveTo>
                    <a:pt x="1068" y="9276"/>
                  </a:moveTo>
                  <a:cubicBezTo>
                    <a:pt x="1055" y="9289"/>
                    <a:pt x="1041" y="9303"/>
                    <a:pt x="1028" y="9316"/>
                  </a:cubicBezTo>
                  <a:lnTo>
                    <a:pt x="1028" y="9316"/>
                  </a:lnTo>
                  <a:cubicBezTo>
                    <a:pt x="1031" y="9313"/>
                    <a:pt x="1034" y="9310"/>
                    <a:pt x="1037" y="9307"/>
                  </a:cubicBezTo>
                  <a:lnTo>
                    <a:pt x="1068" y="9276"/>
                  </a:lnTo>
                  <a:close/>
                  <a:moveTo>
                    <a:pt x="5523" y="9320"/>
                  </a:moveTo>
                  <a:cubicBezTo>
                    <a:pt x="5531" y="9320"/>
                    <a:pt x="5539" y="9322"/>
                    <a:pt x="5547" y="9324"/>
                  </a:cubicBezTo>
                  <a:lnTo>
                    <a:pt x="5547" y="9324"/>
                  </a:lnTo>
                  <a:cubicBezTo>
                    <a:pt x="5539" y="9323"/>
                    <a:pt x="5531" y="9322"/>
                    <a:pt x="5523" y="9320"/>
                  </a:cubicBezTo>
                  <a:close/>
                  <a:moveTo>
                    <a:pt x="5727" y="9358"/>
                  </a:moveTo>
                  <a:cubicBezTo>
                    <a:pt x="5727" y="9364"/>
                    <a:pt x="5720" y="9371"/>
                    <a:pt x="5714" y="9377"/>
                  </a:cubicBezTo>
                  <a:cubicBezTo>
                    <a:pt x="5714" y="9371"/>
                    <a:pt x="5720" y="9364"/>
                    <a:pt x="5720" y="9358"/>
                  </a:cubicBezTo>
                  <a:close/>
                  <a:moveTo>
                    <a:pt x="1177" y="9313"/>
                  </a:moveTo>
                  <a:cubicBezTo>
                    <a:pt x="1154" y="9339"/>
                    <a:pt x="1130" y="9363"/>
                    <a:pt x="1107" y="9387"/>
                  </a:cubicBezTo>
                  <a:lnTo>
                    <a:pt x="1107" y="9387"/>
                  </a:lnTo>
                  <a:lnTo>
                    <a:pt x="1177" y="9313"/>
                  </a:lnTo>
                  <a:close/>
                  <a:moveTo>
                    <a:pt x="6846" y="9397"/>
                  </a:moveTo>
                  <a:cubicBezTo>
                    <a:pt x="6844" y="9401"/>
                    <a:pt x="6843" y="9405"/>
                    <a:pt x="6839" y="9409"/>
                  </a:cubicBezTo>
                  <a:lnTo>
                    <a:pt x="6839" y="9402"/>
                  </a:lnTo>
                  <a:cubicBezTo>
                    <a:pt x="6841" y="9400"/>
                    <a:pt x="6844" y="9398"/>
                    <a:pt x="6846" y="9397"/>
                  </a:cubicBezTo>
                  <a:close/>
                  <a:moveTo>
                    <a:pt x="5434" y="9364"/>
                  </a:moveTo>
                  <a:cubicBezTo>
                    <a:pt x="5466" y="9390"/>
                    <a:pt x="5504" y="9409"/>
                    <a:pt x="5542" y="9415"/>
                  </a:cubicBezTo>
                  <a:cubicBezTo>
                    <a:pt x="5504" y="9409"/>
                    <a:pt x="5460" y="9390"/>
                    <a:pt x="5428" y="9364"/>
                  </a:cubicBezTo>
                  <a:close/>
                  <a:moveTo>
                    <a:pt x="5936" y="9441"/>
                  </a:moveTo>
                  <a:cubicBezTo>
                    <a:pt x="5949" y="9447"/>
                    <a:pt x="5955" y="9447"/>
                    <a:pt x="5968" y="9460"/>
                  </a:cubicBezTo>
                  <a:cubicBezTo>
                    <a:pt x="5955" y="9453"/>
                    <a:pt x="5943" y="9447"/>
                    <a:pt x="5930" y="9447"/>
                  </a:cubicBezTo>
                  <a:lnTo>
                    <a:pt x="5936" y="9441"/>
                  </a:lnTo>
                  <a:close/>
                  <a:moveTo>
                    <a:pt x="5816" y="9441"/>
                  </a:moveTo>
                  <a:cubicBezTo>
                    <a:pt x="5841" y="9447"/>
                    <a:pt x="5860" y="9460"/>
                    <a:pt x="5885" y="9460"/>
                  </a:cubicBezTo>
                  <a:lnTo>
                    <a:pt x="5892" y="9453"/>
                  </a:lnTo>
                  <a:lnTo>
                    <a:pt x="5892" y="9453"/>
                  </a:lnTo>
                  <a:cubicBezTo>
                    <a:pt x="5892" y="9453"/>
                    <a:pt x="5885" y="9460"/>
                    <a:pt x="5885" y="9466"/>
                  </a:cubicBezTo>
                  <a:cubicBezTo>
                    <a:pt x="5860" y="9460"/>
                    <a:pt x="5835" y="9453"/>
                    <a:pt x="5816" y="9447"/>
                  </a:cubicBezTo>
                  <a:lnTo>
                    <a:pt x="5816" y="9441"/>
                  </a:lnTo>
                  <a:close/>
                  <a:moveTo>
                    <a:pt x="6101" y="9472"/>
                  </a:moveTo>
                  <a:cubicBezTo>
                    <a:pt x="6082" y="9479"/>
                    <a:pt x="6057" y="9479"/>
                    <a:pt x="6038" y="9479"/>
                  </a:cubicBezTo>
                  <a:cubicBezTo>
                    <a:pt x="6063" y="9479"/>
                    <a:pt x="6082" y="9472"/>
                    <a:pt x="6101" y="9472"/>
                  </a:cubicBezTo>
                  <a:close/>
                  <a:moveTo>
                    <a:pt x="5666" y="9456"/>
                  </a:moveTo>
                  <a:lnTo>
                    <a:pt x="5666" y="9456"/>
                  </a:lnTo>
                  <a:cubicBezTo>
                    <a:pt x="5684" y="9474"/>
                    <a:pt x="5702" y="9486"/>
                    <a:pt x="5720" y="9498"/>
                  </a:cubicBezTo>
                  <a:lnTo>
                    <a:pt x="5727" y="9504"/>
                  </a:lnTo>
                  <a:cubicBezTo>
                    <a:pt x="5702" y="9486"/>
                    <a:pt x="5684" y="9474"/>
                    <a:pt x="5666" y="9456"/>
                  </a:cubicBezTo>
                  <a:close/>
                  <a:moveTo>
                    <a:pt x="2206" y="9498"/>
                  </a:moveTo>
                  <a:cubicBezTo>
                    <a:pt x="2187" y="9517"/>
                    <a:pt x="2174" y="9530"/>
                    <a:pt x="2155" y="9549"/>
                  </a:cubicBezTo>
                  <a:cubicBezTo>
                    <a:pt x="2168" y="9536"/>
                    <a:pt x="2181" y="9517"/>
                    <a:pt x="2200" y="9498"/>
                  </a:cubicBezTo>
                  <a:close/>
                  <a:moveTo>
                    <a:pt x="7105" y="9480"/>
                  </a:moveTo>
                  <a:lnTo>
                    <a:pt x="7105" y="9480"/>
                  </a:lnTo>
                  <a:cubicBezTo>
                    <a:pt x="7092" y="9505"/>
                    <a:pt x="7080" y="9530"/>
                    <a:pt x="7074" y="9561"/>
                  </a:cubicBezTo>
                  <a:lnTo>
                    <a:pt x="7074" y="9555"/>
                  </a:lnTo>
                  <a:cubicBezTo>
                    <a:pt x="7080" y="9530"/>
                    <a:pt x="7092" y="9505"/>
                    <a:pt x="7105" y="9480"/>
                  </a:cubicBezTo>
                  <a:close/>
                  <a:moveTo>
                    <a:pt x="3502" y="8608"/>
                  </a:moveTo>
                  <a:cubicBezTo>
                    <a:pt x="3324" y="8951"/>
                    <a:pt x="3127" y="9294"/>
                    <a:pt x="2911" y="9618"/>
                  </a:cubicBezTo>
                  <a:cubicBezTo>
                    <a:pt x="3127" y="9294"/>
                    <a:pt x="3318" y="8958"/>
                    <a:pt x="3502" y="8608"/>
                  </a:cubicBezTo>
                  <a:close/>
                  <a:moveTo>
                    <a:pt x="6292" y="9510"/>
                  </a:moveTo>
                  <a:lnTo>
                    <a:pt x="6292" y="9510"/>
                  </a:lnTo>
                  <a:cubicBezTo>
                    <a:pt x="6445" y="9542"/>
                    <a:pt x="6604" y="9593"/>
                    <a:pt x="6750" y="9638"/>
                  </a:cubicBezTo>
                  <a:cubicBezTo>
                    <a:pt x="6597" y="9599"/>
                    <a:pt x="6445" y="9549"/>
                    <a:pt x="6292" y="9510"/>
                  </a:cubicBezTo>
                  <a:close/>
                  <a:moveTo>
                    <a:pt x="10575" y="9638"/>
                  </a:moveTo>
                  <a:cubicBezTo>
                    <a:pt x="10578" y="9641"/>
                    <a:pt x="10585" y="9642"/>
                    <a:pt x="10592" y="9642"/>
                  </a:cubicBezTo>
                  <a:cubicBezTo>
                    <a:pt x="10598" y="9642"/>
                    <a:pt x="10604" y="9641"/>
                    <a:pt x="10609" y="9639"/>
                  </a:cubicBezTo>
                  <a:lnTo>
                    <a:pt x="10609" y="9639"/>
                  </a:lnTo>
                  <a:cubicBezTo>
                    <a:pt x="10604" y="9643"/>
                    <a:pt x="10598" y="9644"/>
                    <a:pt x="10592" y="9644"/>
                  </a:cubicBezTo>
                  <a:cubicBezTo>
                    <a:pt x="10586" y="9644"/>
                    <a:pt x="10580" y="9642"/>
                    <a:pt x="10575" y="9638"/>
                  </a:cubicBezTo>
                  <a:close/>
                  <a:moveTo>
                    <a:pt x="6750" y="9638"/>
                  </a:moveTo>
                  <a:cubicBezTo>
                    <a:pt x="6771" y="9644"/>
                    <a:pt x="6791" y="9650"/>
                    <a:pt x="6812" y="9657"/>
                  </a:cubicBezTo>
                  <a:lnTo>
                    <a:pt x="6812" y="9657"/>
                  </a:lnTo>
                  <a:lnTo>
                    <a:pt x="6750" y="9638"/>
                  </a:lnTo>
                  <a:close/>
                  <a:moveTo>
                    <a:pt x="312" y="9517"/>
                  </a:moveTo>
                  <a:lnTo>
                    <a:pt x="319" y="9523"/>
                  </a:lnTo>
                  <a:cubicBezTo>
                    <a:pt x="293" y="9568"/>
                    <a:pt x="274" y="9612"/>
                    <a:pt x="255" y="9663"/>
                  </a:cubicBezTo>
                  <a:cubicBezTo>
                    <a:pt x="268" y="9612"/>
                    <a:pt x="287" y="9568"/>
                    <a:pt x="312" y="9517"/>
                  </a:cubicBezTo>
                  <a:close/>
                  <a:moveTo>
                    <a:pt x="3121" y="9587"/>
                  </a:moveTo>
                  <a:lnTo>
                    <a:pt x="3121" y="9587"/>
                  </a:lnTo>
                  <a:cubicBezTo>
                    <a:pt x="3102" y="9625"/>
                    <a:pt x="3083" y="9657"/>
                    <a:pt x="3064" y="9688"/>
                  </a:cubicBezTo>
                  <a:lnTo>
                    <a:pt x="3121" y="9587"/>
                  </a:lnTo>
                  <a:close/>
                  <a:moveTo>
                    <a:pt x="3216" y="9620"/>
                  </a:moveTo>
                  <a:cubicBezTo>
                    <a:pt x="3216" y="9645"/>
                    <a:pt x="3210" y="9670"/>
                    <a:pt x="3216" y="9701"/>
                  </a:cubicBezTo>
                  <a:lnTo>
                    <a:pt x="3210" y="9695"/>
                  </a:lnTo>
                  <a:cubicBezTo>
                    <a:pt x="3210" y="9670"/>
                    <a:pt x="3216" y="9645"/>
                    <a:pt x="3216" y="9620"/>
                  </a:cubicBezTo>
                  <a:close/>
                  <a:moveTo>
                    <a:pt x="681" y="9692"/>
                  </a:moveTo>
                  <a:cubicBezTo>
                    <a:pt x="660" y="9716"/>
                    <a:pt x="639" y="9741"/>
                    <a:pt x="617" y="9765"/>
                  </a:cubicBezTo>
                  <a:cubicBezTo>
                    <a:pt x="639" y="9740"/>
                    <a:pt x="660" y="9716"/>
                    <a:pt x="681" y="9692"/>
                  </a:cubicBezTo>
                  <a:close/>
                  <a:moveTo>
                    <a:pt x="3578" y="9739"/>
                  </a:moveTo>
                  <a:lnTo>
                    <a:pt x="3578" y="9739"/>
                  </a:lnTo>
                  <a:cubicBezTo>
                    <a:pt x="3553" y="9758"/>
                    <a:pt x="3528" y="9777"/>
                    <a:pt x="3509" y="9790"/>
                  </a:cubicBezTo>
                  <a:cubicBezTo>
                    <a:pt x="3534" y="9771"/>
                    <a:pt x="3553" y="9758"/>
                    <a:pt x="3578" y="9739"/>
                  </a:cubicBezTo>
                  <a:close/>
                  <a:moveTo>
                    <a:pt x="1920" y="9803"/>
                  </a:moveTo>
                  <a:cubicBezTo>
                    <a:pt x="1914" y="9809"/>
                    <a:pt x="1907" y="9815"/>
                    <a:pt x="1901" y="9822"/>
                  </a:cubicBezTo>
                  <a:cubicBezTo>
                    <a:pt x="1901" y="9815"/>
                    <a:pt x="1907" y="9809"/>
                    <a:pt x="1914" y="9803"/>
                  </a:cubicBezTo>
                  <a:close/>
                  <a:moveTo>
                    <a:pt x="5702" y="9738"/>
                  </a:moveTo>
                  <a:cubicBezTo>
                    <a:pt x="5680" y="9770"/>
                    <a:pt x="5659" y="9802"/>
                    <a:pt x="5638" y="9835"/>
                  </a:cubicBezTo>
                  <a:lnTo>
                    <a:pt x="5638" y="9828"/>
                  </a:lnTo>
                  <a:cubicBezTo>
                    <a:pt x="5660" y="9798"/>
                    <a:pt x="5681" y="9768"/>
                    <a:pt x="5702" y="9738"/>
                  </a:cubicBezTo>
                  <a:close/>
                  <a:moveTo>
                    <a:pt x="4856" y="9682"/>
                  </a:moveTo>
                  <a:cubicBezTo>
                    <a:pt x="4765" y="9766"/>
                    <a:pt x="4669" y="9848"/>
                    <a:pt x="4571" y="9926"/>
                  </a:cubicBezTo>
                  <a:lnTo>
                    <a:pt x="4571" y="9926"/>
                  </a:lnTo>
                  <a:cubicBezTo>
                    <a:pt x="4667" y="9850"/>
                    <a:pt x="4759" y="9769"/>
                    <a:pt x="4850" y="9682"/>
                  </a:cubicBezTo>
                  <a:close/>
                  <a:moveTo>
                    <a:pt x="1901" y="9650"/>
                  </a:moveTo>
                  <a:cubicBezTo>
                    <a:pt x="1812" y="9746"/>
                    <a:pt x="1717" y="9841"/>
                    <a:pt x="1621" y="9930"/>
                  </a:cubicBezTo>
                  <a:cubicBezTo>
                    <a:pt x="1717" y="9841"/>
                    <a:pt x="1806" y="9746"/>
                    <a:pt x="1901" y="9650"/>
                  </a:cubicBezTo>
                  <a:close/>
                  <a:moveTo>
                    <a:pt x="617" y="9765"/>
                  </a:moveTo>
                  <a:lnTo>
                    <a:pt x="617" y="9765"/>
                  </a:lnTo>
                  <a:cubicBezTo>
                    <a:pt x="554" y="9841"/>
                    <a:pt x="490" y="9924"/>
                    <a:pt x="427" y="10000"/>
                  </a:cubicBezTo>
                  <a:cubicBezTo>
                    <a:pt x="484" y="9917"/>
                    <a:pt x="554" y="9841"/>
                    <a:pt x="617" y="9765"/>
                  </a:cubicBezTo>
                  <a:close/>
                  <a:moveTo>
                    <a:pt x="223" y="9943"/>
                  </a:moveTo>
                  <a:cubicBezTo>
                    <a:pt x="236" y="10025"/>
                    <a:pt x="261" y="10095"/>
                    <a:pt x="300" y="10165"/>
                  </a:cubicBezTo>
                  <a:cubicBezTo>
                    <a:pt x="261" y="10095"/>
                    <a:pt x="230" y="10019"/>
                    <a:pt x="217" y="9943"/>
                  </a:cubicBezTo>
                  <a:close/>
                  <a:moveTo>
                    <a:pt x="611" y="9904"/>
                  </a:moveTo>
                  <a:cubicBezTo>
                    <a:pt x="522" y="10006"/>
                    <a:pt x="427" y="10108"/>
                    <a:pt x="338" y="10209"/>
                  </a:cubicBezTo>
                  <a:cubicBezTo>
                    <a:pt x="427" y="10108"/>
                    <a:pt x="516" y="10012"/>
                    <a:pt x="605" y="9911"/>
                  </a:cubicBezTo>
                  <a:lnTo>
                    <a:pt x="611" y="9904"/>
                  </a:lnTo>
                  <a:close/>
                  <a:moveTo>
                    <a:pt x="10480" y="10235"/>
                  </a:moveTo>
                  <a:cubicBezTo>
                    <a:pt x="10613" y="10254"/>
                    <a:pt x="10740" y="10273"/>
                    <a:pt x="10868" y="10292"/>
                  </a:cubicBezTo>
                  <a:cubicBezTo>
                    <a:pt x="10740" y="10279"/>
                    <a:pt x="10607" y="10254"/>
                    <a:pt x="10480" y="10235"/>
                  </a:cubicBezTo>
                  <a:close/>
                  <a:moveTo>
                    <a:pt x="4081" y="10267"/>
                  </a:moveTo>
                  <a:cubicBezTo>
                    <a:pt x="4061" y="10279"/>
                    <a:pt x="4041" y="10290"/>
                    <a:pt x="4022" y="10301"/>
                  </a:cubicBezTo>
                  <a:lnTo>
                    <a:pt x="4022" y="10301"/>
                  </a:lnTo>
                  <a:cubicBezTo>
                    <a:pt x="4039" y="10290"/>
                    <a:pt x="4057" y="10278"/>
                    <a:pt x="4074" y="10267"/>
                  </a:cubicBezTo>
                  <a:close/>
                  <a:moveTo>
                    <a:pt x="8947" y="10299"/>
                  </a:moveTo>
                  <a:lnTo>
                    <a:pt x="8980" y="10305"/>
                  </a:lnTo>
                  <a:cubicBezTo>
                    <a:pt x="9025" y="10311"/>
                    <a:pt x="9069" y="10324"/>
                    <a:pt x="9120" y="10337"/>
                  </a:cubicBezTo>
                  <a:cubicBezTo>
                    <a:pt x="9069" y="10324"/>
                    <a:pt x="9025" y="10318"/>
                    <a:pt x="8974" y="10311"/>
                  </a:cubicBezTo>
                  <a:lnTo>
                    <a:pt x="8974" y="10305"/>
                  </a:lnTo>
                  <a:cubicBezTo>
                    <a:pt x="8965" y="10303"/>
                    <a:pt x="8956" y="10301"/>
                    <a:pt x="8947" y="10299"/>
                  </a:cubicBezTo>
                  <a:close/>
                  <a:moveTo>
                    <a:pt x="10868" y="10292"/>
                  </a:moveTo>
                  <a:cubicBezTo>
                    <a:pt x="10995" y="10311"/>
                    <a:pt x="11115" y="10324"/>
                    <a:pt x="11236" y="10343"/>
                  </a:cubicBezTo>
                  <a:cubicBezTo>
                    <a:pt x="11115" y="10324"/>
                    <a:pt x="10988" y="10311"/>
                    <a:pt x="10868" y="10292"/>
                  </a:cubicBezTo>
                  <a:close/>
                  <a:moveTo>
                    <a:pt x="1354" y="10324"/>
                  </a:moveTo>
                  <a:lnTo>
                    <a:pt x="1354" y="10330"/>
                  </a:lnTo>
                  <a:lnTo>
                    <a:pt x="1310" y="10362"/>
                  </a:lnTo>
                  <a:lnTo>
                    <a:pt x="1354" y="10324"/>
                  </a:lnTo>
                  <a:close/>
                  <a:moveTo>
                    <a:pt x="293" y="10330"/>
                  </a:moveTo>
                  <a:lnTo>
                    <a:pt x="293" y="10337"/>
                  </a:lnTo>
                  <a:cubicBezTo>
                    <a:pt x="262" y="10343"/>
                    <a:pt x="236" y="10362"/>
                    <a:pt x="217" y="10387"/>
                  </a:cubicBezTo>
                  <a:lnTo>
                    <a:pt x="217" y="10387"/>
                  </a:lnTo>
                  <a:cubicBezTo>
                    <a:pt x="236" y="10362"/>
                    <a:pt x="262" y="10343"/>
                    <a:pt x="293" y="10330"/>
                  </a:cubicBezTo>
                  <a:close/>
                  <a:moveTo>
                    <a:pt x="2930" y="10375"/>
                  </a:moveTo>
                  <a:cubicBezTo>
                    <a:pt x="2911" y="10406"/>
                    <a:pt x="2899" y="10445"/>
                    <a:pt x="2899" y="10483"/>
                  </a:cubicBezTo>
                  <a:cubicBezTo>
                    <a:pt x="2899" y="10445"/>
                    <a:pt x="2911" y="10406"/>
                    <a:pt x="2924" y="10375"/>
                  </a:cubicBezTo>
                  <a:close/>
                  <a:moveTo>
                    <a:pt x="2327" y="10254"/>
                  </a:moveTo>
                  <a:cubicBezTo>
                    <a:pt x="2263" y="10330"/>
                    <a:pt x="2200" y="10413"/>
                    <a:pt x="2136" y="10489"/>
                  </a:cubicBezTo>
                  <a:cubicBezTo>
                    <a:pt x="2193" y="10413"/>
                    <a:pt x="2263" y="10337"/>
                    <a:pt x="2320" y="10254"/>
                  </a:cubicBezTo>
                  <a:close/>
                  <a:moveTo>
                    <a:pt x="3642" y="10507"/>
                  </a:moveTo>
                  <a:lnTo>
                    <a:pt x="3642" y="10508"/>
                  </a:lnTo>
                  <a:lnTo>
                    <a:pt x="3623" y="10515"/>
                  </a:lnTo>
                  <a:cubicBezTo>
                    <a:pt x="3630" y="10512"/>
                    <a:pt x="3636" y="10510"/>
                    <a:pt x="3642" y="10507"/>
                  </a:cubicBezTo>
                  <a:close/>
                  <a:moveTo>
                    <a:pt x="9273" y="10502"/>
                  </a:moveTo>
                  <a:cubicBezTo>
                    <a:pt x="9280" y="10514"/>
                    <a:pt x="9294" y="10517"/>
                    <a:pt x="9311" y="10517"/>
                  </a:cubicBezTo>
                  <a:cubicBezTo>
                    <a:pt x="9341" y="10517"/>
                    <a:pt x="9377" y="10506"/>
                    <a:pt x="9393" y="10502"/>
                  </a:cubicBezTo>
                  <a:lnTo>
                    <a:pt x="9393" y="10502"/>
                  </a:lnTo>
                  <a:cubicBezTo>
                    <a:pt x="9373" y="10510"/>
                    <a:pt x="9334" y="10524"/>
                    <a:pt x="9303" y="10524"/>
                  </a:cubicBezTo>
                  <a:cubicBezTo>
                    <a:pt x="9287" y="10524"/>
                    <a:pt x="9273" y="10519"/>
                    <a:pt x="9266" y="10508"/>
                  </a:cubicBezTo>
                  <a:lnTo>
                    <a:pt x="9273" y="10502"/>
                  </a:lnTo>
                  <a:close/>
                  <a:moveTo>
                    <a:pt x="11139" y="10414"/>
                  </a:moveTo>
                  <a:lnTo>
                    <a:pt x="11139" y="10414"/>
                  </a:lnTo>
                  <a:cubicBezTo>
                    <a:pt x="11101" y="10442"/>
                    <a:pt x="11077" y="10485"/>
                    <a:pt x="11076" y="10533"/>
                  </a:cubicBezTo>
                  <a:lnTo>
                    <a:pt x="11076" y="10533"/>
                  </a:lnTo>
                  <a:cubicBezTo>
                    <a:pt x="11076" y="10487"/>
                    <a:pt x="11100" y="10443"/>
                    <a:pt x="11139" y="10414"/>
                  </a:cubicBezTo>
                  <a:close/>
                  <a:moveTo>
                    <a:pt x="9724" y="10546"/>
                  </a:moveTo>
                  <a:cubicBezTo>
                    <a:pt x="9877" y="10546"/>
                    <a:pt x="10029" y="10553"/>
                    <a:pt x="10175" y="10559"/>
                  </a:cubicBezTo>
                  <a:cubicBezTo>
                    <a:pt x="10023" y="10553"/>
                    <a:pt x="9877" y="10546"/>
                    <a:pt x="9724" y="10546"/>
                  </a:cubicBezTo>
                  <a:close/>
                  <a:moveTo>
                    <a:pt x="11090" y="10584"/>
                  </a:moveTo>
                  <a:cubicBezTo>
                    <a:pt x="11058" y="10591"/>
                    <a:pt x="11033" y="10591"/>
                    <a:pt x="11001" y="10591"/>
                  </a:cubicBezTo>
                  <a:lnTo>
                    <a:pt x="11007" y="10584"/>
                  </a:lnTo>
                  <a:close/>
                  <a:moveTo>
                    <a:pt x="3070" y="10603"/>
                  </a:moveTo>
                  <a:cubicBezTo>
                    <a:pt x="3051" y="10610"/>
                    <a:pt x="3032" y="10616"/>
                    <a:pt x="3013" y="10616"/>
                  </a:cubicBezTo>
                  <a:cubicBezTo>
                    <a:pt x="3032" y="10616"/>
                    <a:pt x="3051" y="10610"/>
                    <a:pt x="3064" y="10603"/>
                  </a:cubicBezTo>
                  <a:close/>
                  <a:moveTo>
                    <a:pt x="2079" y="10559"/>
                  </a:moveTo>
                  <a:cubicBezTo>
                    <a:pt x="2028" y="10616"/>
                    <a:pt x="1977" y="10680"/>
                    <a:pt x="1920" y="10737"/>
                  </a:cubicBezTo>
                  <a:cubicBezTo>
                    <a:pt x="1971" y="10680"/>
                    <a:pt x="2022" y="10623"/>
                    <a:pt x="2073" y="10559"/>
                  </a:cubicBezTo>
                  <a:close/>
                  <a:moveTo>
                    <a:pt x="240" y="10680"/>
                  </a:moveTo>
                  <a:lnTo>
                    <a:pt x="240" y="10680"/>
                  </a:lnTo>
                  <a:cubicBezTo>
                    <a:pt x="292" y="10724"/>
                    <a:pt x="361" y="10750"/>
                    <a:pt x="433" y="10750"/>
                  </a:cubicBezTo>
                  <a:cubicBezTo>
                    <a:pt x="428" y="10750"/>
                    <a:pt x="422" y="10750"/>
                    <a:pt x="417" y="10750"/>
                  </a:cubicBezTo>
                  <a:cubicBezTo>
                    <a:pt x="348" y="10750"/>
                    <a:pt x="287" y="10724"/>
                    <a:pt x="240" y="10680"/>
                  </a:cubicBezTo>
                  <a:close/>
                  <a:moveTo>
                    <a:pt x="2048" y="10757"/>
                  </a:moveTo>
                  <a:cubicBezTo>
                    <a:pt x="2048" y="10759"/>
                    <a:pt x="2047" y="10761"/>
                    <a:pt x="2047" y="10762"/>
                  </a:cubicBezTo>
                  <a:lnTo>
                    <a:pt x="2047" y="10759"/>
                  </a:lnTo>
                  <a:lnTo>
                    <a:pt x="2048" y="10757"/>
                  </a:lnTo>
                  <a:close/>
                  <a:moveTo>
                    <a:pt x="2511" y="10680"/>
                  </a:moveTo>
                  <a:lnTo>
                    <a:pt x="2511" y="10686"/>
                  </a:lnTo>
                  <a:cubicBezTo>
                    <a:pt x="2492" y="10712"/>
                    <a:pt x="2479" y="10743"/>
                    <a:pt x="2454" y="10769"/>
                  </a:cubicBezTo>
                  <a:cubicBezTo>
                    <a:pt x="2473" y="10737"/>
                    <a:pt x="2492" y="10712"/>
                    <a:pt x="2511" y="10680"/>
                  </a:cubicBezTo>
                  <a:close/>
                  <a:moveTo>
                    <a:pt x="2042" y="10765"/>
                  </a:moveTo>
                  <a:cubicBezTo>
                    <a:pt x="2035" y="10774"/>
                    <a:pt x="2027" y="10783"/>
                    <a:pt x="2022" y="10788"/>
                  </a:cubicBezTo>
                  <a:lnTo>
                    <a:pt x="2042" y="10765"/>
                  </a:lnTo>
                  <a:close/>
                  <a:moveTo>
                    <a:pt x="3096" y="10718"/>
                  </a:moveTo>
                  <a:cubicBezTo>
                    <a:pt x="3038" y="10762"/>
                    <a:pt x="2981" y="10800"/>
                    <a:pt x="2924" y="10845"/>
                  </a:cubicBezTo>
                  <a:cubicBezTo>
                    <a:pt x="2981" y="10800"/>
                    <a:pt x="3038" y="10756"/>
                    <a:pt x="3096" y="10718"/>
                  </a:cubicBezTo>
                  <a:close/>
                  <a:moveTo>
                    <a:pt x="2403" y="10839"/>
                  </a:moveTo>
                  <a:lnTo>
                    <a:pt x="2403" y="10845"/>
                  </a:lnTo>
                  <a:cubicBezTo>
                    <a:pt x="2390" y="10864"/>
                    <a:pt x="2371" y="10883"/>
                    <a:pt x="2358" y="10902"/>
                  </a:cubicBezTo>
                  <a:cubicBezTo>
                    <a:pt x="2371" y="10883"/>
                    <a:pt x="2384" y="10864"/>
                    <a:pt x="2403" y="10839"/>
                  </a:cubicBezTo>
                  <a:close/>
                  <a:moveTo>
                    <a:pt x="4863" y="10140"/>
                  </a:moveTo>
                  <a:lnTo>
                    <a:pt x="4863" y="10140"/>
                  </a:lnTo>
                  <a:cubicBezTo>
                    <a:pt x="4599" y="10415"/>
                    <a:pt x="4318" y="10671"/>
                    <a:pt x="4023" y="10909"/>
                  </a:cubicBezTo>
                  <a:lnTo>
                    <a:pt x="4023" y="10902"/>
                  </a:lnTo>
                  <a:cubicBezTo>
                    <a:pt x="4318" y="10671"/>
                    <a:pt x="4599" y="10415"/>
                    <a:pt x="4863" y="10140"/>
                  </a:cubicBezTo>
                  <a:close/>
                  <a:moveTo>
                    <a:pt x="2924" y="10845"/>
                  </a:moveTo>
                  <a:cubicBezTo>
                    <a:pt x="2873" y="10889"/>
                    <a:pt x="2816" y="10934"/>
                    <a:pt x="2765" y="10978"/>
                  </a:cubicBezTo>
                  <a:cubicBezTo>
                    <a:pt x="2816" y="10928"/>
                    <a:pt x="2873" y="10883"/>
                    <a:pt x="2924" y="10845"/>
                  </a:cubicBezTo>
                  <a:close/>
                  <a:moveTo>
                    <a:pt x="1869" y="10788"/>
                  </a:moveTo>
                  <a:lnTo>
                    <a:pt x="1869" y="10788"/>
                  </a:lnTo>
                  <a:cubicBezTo>
                    <a:pt x="1806" y="10858"/>
                    <a:pt x="1742" y="10921"/>
                    <a:pt x="1679" y="10991"/>
                  </a:cubicBezTo>
                  <a:cubicBezTo>
                    <a:pt x="1736" y="10928"/>
                    <a:pt x="1799" y="10864"/>
                    <a:pt x="1863" y="10794"/>
                  </a:cubicBezTo>
                  <a:lnTo>
                    <a:pt x="1869" y="10788"/>
                  </a:lnTo>
                  <a:close/>
                  <a:moveTo>
                    <a:pt x="4589" y="11074"/>
                  </a:moveTo>
                  <a:cubicBezTo>
                    <a:pt x="4551" y="11112"/>
                    <a:pt x="4506" y="11156"/>
                    <a:pt x="4468" y="11194"/>
                  </a:cubicBezTo>
                  <a:cubicBezTo>
                    <a:pt x="4506" y="11150"/>
                    <a:pt x="4545" y="11112"/>
                    <a:pt x="4583" y="11074"/>
                  </a:cubicBezTo>
                  <a:close/>
                  <a:moveTo>
                    <a:pt x="439" y="11106"/>
                  </a:moveTo>
                  <a:cubicBezTo>
                    <a:pt x="490" y="11182"/>
                    <a:pt x="554" y="11258"/>
                    <a:pt x="617" y="11322"/>
                  </a:cubicBezTo>
                  <a:cubicBezTo>
                    <a:pt x="547" y="11258"/>
                    <a:pt x="490" y="11182"/>
                    <a:pt x="433" y="11106"/>
                  </a:cubicBezTo>
                  <a:close/>
                  <a:moveTo>
                    <a:pt x="4379" y="11264"/>
                  </a:moveTo>
                  <a:lnTo>
                    <a:pt x="4386" y="11271"/>
                  </a:lnTo>
                  <a:cubicBezTo>
                    <a:pt x="4348" y="11303"/>
                    <a:pt x="4303" y="11341"/>
                    <a:pt x="4265" y="11372"/>
                  </a:cubicBezTo>
                  <a:cubicBezTo>
                    <a:pt x="4303" y="11341"/>
                    <a:pt x="4341" y="11303"/>
                    <a:pt x="4379" y="11264"/>
                  </a:cubicBezTo>
                  <a:close/>
                  <a:moveTo>
                    <a:pt x="3420" y="11309"/>
                  </a:moveTo>
                  <a:cubicBezTo>
                    <a:pt x="3356" y="11347"/>
                    <a:pt x="3286" y="11379"/>
                    <a:pt x="3223" y="11411"/>
                  </a:cubicBezTo>
                  <a:cubicBezTo>
                    <a:pt x="3286" y="11379"/>
                    <a:pt x="3350" y="11341"/>
                    <a:pt x="3413" y="11309"/>
                  </a:cubicBezTo>
                  <a:close/>
                  <a:moveTo>
                    <a:pt x="2428" y="11449"/>
                  </a:moveTo>
                  <a:lnTo>
                    <a:pt x="2428" y="11449"/>
                  </a:lnTo>
                  <a:cubicBezTo>
                    <a:pt x="2422" y="11480"/>
                    <a:pt x="2422" y="11512"/>
                    <a:pt x="2435" y="11543"/>
                  </a:cubicBezTo>
                  <a:lnTo>
                    <a:pt x="2435" y="11543"/>
                  </a:lnTo>
                  <a:cubicBezTo>
                    <a:pt x="2422" y="11512"/>
                    <a:pt x="2422" y="11480"/>
                    <a:pt x="2422" y="11455"/>
                  </a:cubicBezTo>
                  <a:lnTo>
                    <a:pt x="2428" y="11449"/>
                  </a:lnTo>
                  <a:close/>
                  <a:moveTo>
                    <a:pt x="4176" y="11442"/>
                  </a:moveTo>
                  <a:lnTo>
                    <a:pt x="4182" y="11449"/>
                  </a:lnTo>
                  <a:cubicBezTo>
                    <a:pt x="4138" y="11480"/>
                    <a:pt x="4100" y="11519"/>
                    <a:pt x="4055" y="11550"/>
                  </a:cubicBezTo>
                  <a:cubicBezTo>
                    <a:pt x="4093" y="11519"/>
                    <a:pt x="4138" y="11480"/>
                    <a:pt x="4176" y="11442"/>
                  </a:cubicBezTo>
                  <a:close/>
                  <a:moveTo>
                    <a:pt x="2784" y="11716"/>
                  </a:moveTo>
                  <a:lnTo>
                    <a:pt x="2791" y="11722"/>
                  </a:lnTo>
                  <a:cubicBezTo>
                    <a:pt x="2721" y="11747"/>
                    <a:pt x="2644" y="11760"/>
                    <a:pt x="2568" y="11760"/>
                  </a:cubicBezTo>
                  <a:cubicBezTo>
                    <a:pt x="2638" y="11760"/>
                    <a:pt x="2714" y="11747"/>
                    <a:pt x="2784" y="11716"/>
                  </a:cubicBezTo>
                  <a:close/>
                  <a:moveTo>
                    <a:pt x="3759" y="11782"/>
                  </a:moveTo>
                  <a:cubicBezTo>
                    <a:pt x="3665" y="11851"/>
                    <a:pt x="3571" y="11920"/>
                    <a:pt x="3477" y="11989"/>
                  </a:cubicBezTo>
                  <a:lnTo>
                    <a:pt x="3477" y="11982"/>
                  </a:lnTo>
                  <a:cubicBezTo>
                    <a:pt x="3571" y="11920"/>
                    <a:pt x="3665" y="11851"/>
                    <a:pt x="3759" y="11782"/>
                  </a:cubicBezTo>
                  <a:close/>
                  <a:moveTo>
                    <a:pt x="2670" y="12319"/>
                  </a:moveTo>
                  <a:cubicBezTo>
                    <a:pt x="2683" y="12364"/>
                    <a:pt x="2702" y="12408"/>
                    <a:pt x="2746" y="12415"/>
                  </a:cubicBezTo>
                  <a:cubicBezTo>
                    <a:pt x="2695" y="12415"/>
                    <a:pt x="2676" y="12364"/>
                    <a:pt x="2670" y="12319"/>
                  </a:cubicBezTo>
                  <a:close/>
                  <a:moveTo>
                    <a:pt x="8359" y="1"/>
                  </a:moveTo>
                  <a:cubicBezTo>
                    <a:pt x="8347" y="1"/>
                    <a:pt x="8336" y="3"/>
                    <a:pt x="8326" y="10"/>
                  </a:cubicBezTo>
                  <a:cubicBezTo>
                    <a:pt x="8319" y="16"/>
                    <a:pt x="8313" y="23"/>
                    <a:pt x="8313" y="35"/>
                  </a:cubicBezTo>
                  <a:cubicBezTo>
                    <a:pt x="8319" y="48"/>
                    <a:pt x="8326" y="61"/>
                    <a:pt x="8332" y="67"/>
                  </a:cubicBezTo>
                  <a:cubicBezTo>
                    <a:pt x="8230" y="35"/>
                    <a:pt x="8122" y="10"/>
                    <a:pt x="8008" y="4"/>
                  </a:cubicBezTo>
                  <a:cubicBezTo>
                    <a:pt x="8006" y="3"/>
                    <a:pt x="8004" y="2"/>
                    <a:pt x="8003" y="2"/>
                  </a:cubicBezTo>
                  <a:cubicBezTo>
                    <a:pt x="7992" y="2"/>
                    <a:pt x="7984" y="18"/>
                    <a:pt x="7995" y="29"/>
                  </a:cubicBezTo>
                  <a:cubicBezTo>
                    <a:pt x="7951" y="23"/>
                    <a:pt x="7913" y="16"/>
                    <a:pt x="7874" y="16"/>
                  </a:cubicBezTo>
                  <a:cubicBezTo>
                    <a:pt x="7855" y="23"/>
                    <a:pt x="7843" y="42"/>
                    <a:pt x="7849" y="61"/>
                  </a:cubicBezTo>
                  <a:cubicBezTo>
                    <a:pt x="7747" y="42"/>
                    <a:pt x="7652" y="29"/>
                    <a:pt x="7550" y="23"/>
                  </a:cubicBezTo>
                  <a:lnTo>
                    <a:pt x="7360" y="23"/>
                  </a:lnTo>
                  <a:cubicBezTo>
                    <a:pt x="7345" y="21"/>
                    <a:pt x="7330" y="20"/>
                    <a:pt x="7316" y="20"/>
                  </a:cubicBezTo>
                  <a:cubicBezTo>
                    <a:pt x="7269" y="20"/>
                    <a:pt x="7225" y="29"/>
                    <a:pt x="7182" y="48"/>
                  </a:cubicBezTo>
                  <a:cubicBezTo>
                    <a:pt x="7163" y="54"/>
                    <a:pt x="7150" y="86"/>
                    <a:pt x="7175" y="99"/>
                  </a:cubicBezTo>
                  <a:cubicBezTo>
                    <a:pt x="7220" y="124"/>
                    <a:pt x="7271" y="131"/>
                    <a:pt x="7322" y="131"/>
                  </a:cubicBezTo>
                  <a:lnTo>
                    <a:pt x="7360" y="131"/>
                  </a:lnTo>
                  <a:cubicBezTo>
                    <a:pt x="7277" y="131"/>
                    <a:pt x="7194" y="131"/>
                    <a:pt x="7112" y="137"/>
                  </a:cubicBezTo>
                  <a:cubicBezTo>
                    <a:pt x="6978" y="150"/>
                    <a:pt x="6851" y="175"/>
                    <a:pt x="6724" y="207"/>
                  </a:cubicBezTo>
                  <a:cubicBezTo>
                    <a:pt x="6661" y="220"/>
                    <a:pt x="6597" y="239"/>
                    <a:pt x="6534" y="258"/>
                  </a:cubicBezTo>
                  <a:cubicBezTo>
                    <a:pt x="6470" y="277"/>
                    <a:pt x="6407" y="309"/>
                    <a:pt x="6356" y="347"/>
                  </a:cubicBezTo>
                  <a:cubicBezTo>
                    <a:pt x="6332" y="364"/>
                    <a:pt x="6347" y="398"/>
                    <a:pt x="6374" y="398"/>
                  </a:cubicBezTo>
                  <a:cubicBezTo>
                    <a:pt x="6376" y="398"/>
                    <a:pt x="6379" y="398"/>
                    <a:pt x="6381" y="398"/>
                  </a:cubicBezTo>
                  <a:cubicBezTo>
                    <a:pt x="6438" y="398"/>
                    <a:pt x="6502" y="379"/>
                    <a:pt x="6559" y="360"/>
                  </a:cubicBezTo>
                  <a:lnTo>
                    <a:pt x="6572" y="360"/>
                  </a:lnTo>
                  <a:cubicBezTo>
                    <a:pt x="6483" y="398"/>
                    <a:pt x="6400" y="442"/>
                    <a:pt x="6318" y="493"/>
                  </a:cubicBezTo>
                  <a:cubicBezTo>
                    <a:pt x="6254" y="525"/>
                    <a:pt x="6203" y="557"/>
                    <a:pt x="6146" y="601"/>
                  </a:cubicBezTo>
                  <a:cubicBezTo>
                    <a:pt x="5993" y="645"/>
                    <a:pt x="5847" y="715"/>
                    <a:pt x="5714" y="804"/>
                  </a:cubicBezTo>
                  <a:cubicBezTo>
                    <a:pt x="5517" y="931"/>
                    <a:pt x="5313" y="1109"/>
                    <a:pt x="5212" y="1319"/>
                  </a:cubicBezTo>
                  <a:cubicBezTo>
                    <a:pt x="5205" y="1332"/>
                    <a:pt x="5205" y="1345"/>
                    <a:pt x="5218" y="1351"/>
                  </a:cubicBezTo>
                  <a:cubicBezTo>
                    <a:pt x="5155" y="1402"/>
                    <a:pt x="5104" y="1465"/>
                    <a:pt x="5059" y="1535"/>
                  </a:cubicBezTo>
                  <a:cubicBezTo>
                    <a:pt x="5053" y="1548"/>
                    <a:pt x="5053" y="1561"/>
                    <a:pt x="5066" y="1567"/>
                  </a:cubicBezTo>
                  <a:cubicBezTo>
                    <a:pt x="5047" y="1586"/>
                    <a:pt x="5034" y="1611"/>
                    <a:pt x="5021" y="1630"/>
                  </a:cubicBezTo>
                  <a:cubicBezTo>
                    <a:pt x="5016" y="1647"/>
                    <a:pt x="5029" y="1664"/>
                    <a:pt x="5045" y="1664"/>
                  </a:cubicBezTo>
                  <a:cubicBezTo>
                    <a:pt x="5048" y="1664"/>
                    <a:pt x="5050" y="1663"/>
                    <a:pt x="5053" y="1662"/>
                  </a:cubicBezTo>
                  <a:cubicBezTo>
                    <a:pt x="5072" y="1656"/>
                    <a:pt x="5085" y="1650"/>
                    <a:pt x="5097" y="1643"/>
                  </a:cubicBezTo>
                  <a:lnTo>
                    <a:pt x="5097" y="1643"/>
                  </a:lnTo>
                  <a:cubicBezTo>
                    <a:pt x="5040" y="1681"/>
                    <a:pt x="4996" y="1732"/>
                    <a:pt x="4951" y="1789"/>
                  </a:cubicBezTo>
                  <a:lnTo>
                    <a:pt x="4907" y="1847"/>
                  </a:lnTo>
                  <a:cubicBezTo>
                    <a:pt x="4892" y="1861"/>
                    <a:pt x="4908" y="1884"/>
                    <a:pt x="4928" y="1884"/>
                  </a:cubicBezTo>
                  <a:cubicBezTo>
                    <a:pt x="4934" y="1884"/>
                    <a:pt x="4939" y="1882"/>
                    <a:pt x="4945" y="1878"/>
                  </a:cubicBezTo>
                  <a:cubicBezTo>
                    <a:pt x="4989" y="1840"/>
                    <a:pt x="5040" y="1802"/>
                    <a:pt x="5085" y="1770"/>
                  </a:cubicBezTo>
                  <a:lnTo>
                    <a:pt x="5085" y="1770"/>
                  </a:lnTo>
                  <a:cubicBezTo>
                    <a:pt x="5053" y="1808"/>
                    <a:pt x="5021" y="1853"/>
                    <a:pt x="4996" y="1897"/>
                  </a:cubicBezTo>
                  <a:cubicBezTo>
                    <a:pt x="4964" y="1955"/>
                    <a:pt x="4932" y="2018"/>
                    <a:pt x="4913" y="2082"/>
                  </a:cubicBezTo>
                  <a:cubicBezTo>
                    <a:pt x="4888" y="2139"/>
                    <a:pt x="4881" y="2202"/>
                    <a:pt x="4894" y="2266"/>
                  </a:cubicBezTo>
                  <a:cubicBezTo>
                    <a:pt x="4881" y="2304"/>
                    <a:pt x="4869" y="2336"/>
                    <a:pt x="4856" y="2374"/>
                  </a:cubicBezTo>
                  <a:cubicBezTo>
                    <a:pt x="4843" y="2425"/>
                    <a:pt x="4818" y="2514"/>
                    <a:pt x="4869" y="2552"/>
                  </a:cubicBezTo>
                  <a:cubicBezTo>
                    <a:pt x="4878" y="2556"/>
                    <a:pt x="4887" y="2561"/>
                    <a:pt x="4893" y="2561"/>
                  </a:cubicBezTo>
                  <a:cubicBezTo>
                    <a:pt x="4896" y="2561"/>
                    <a:pt x="4899" y="2560"/>
                    <a:pt x="4900" y="2558"/>
                  </a:cubicBezTo>
                  <a:lnTo>
                    <a:pt x="4900" y="2558"/>
                  </a:lnTo>
                  <a:cubicBezTo>
                    <a:pt x="4900" y="2571"/>
                    <a:pt x="4894" y="2584"/>
                    <a:pt x="4894" y="2596"/>
                  </a:cubicBezTo>
                  <a:cubicBezTo>
                    <a:pt x="4856" y="2615"/>
                    <a:pt x="4824" y="2641"/>
                    <a:pt x="4792" y="2666"/>
                  </a:cubicBezTo>
                  <a:cubicBezTo>
                    <a:pt x="4786" y="2673"/>
                    <a:pt x="4786" y="2673"/>
                    <a:pt x="4786" y="2679"/>
                  </a:cubicBezTo>
                  <a:cubicBezTo>
                    <a:pt x="4437" y="2895"/>
                    <a:pt x="4119" y="3162"/>
                    <a:pt x="3852" y="3473"/>
                  </a:cubicBezTo>
                  <a:cubicBezTo>
                    <a:pt x="3706" y="3639"/>
                    <a:pt x="3566" y="3817"/>
                    <a:pt x="3445" y="4007"/>
                  </a:cubicBezTo>
                  <a:cubicBezTo>
                    <a:pt x="3388" y="4103"/>
                    <a:pt x="3331" y="4204"/>
                    <a:pt x="3274" y="4300"/>
                  </a:cubicBezTo>
                  <a:cubicBezTo>
                    <a:pt x="3223" y="4401"/>
                    <a:pt x="3146" y="4509"/>
                    <a:pt x="3140" y="4617"/>
                  </a:cubicBezTo>
                  <a:lnTo>
                    <a:pt x="3140" y="4643"/>
                  </a:lnTo>
                  <a:cubicBezTo>
                    <a:pt x="2778" y="5196"/>
                    <a:pt x="2536" y="5812"/>
                    <a:pt x="2422" y="6460"/>
                  </a:cubicBezTo>
                  <a:cubicBezTo>
                    <a:pt x="2409" y="6549"/>
                    <a:pt x="2390" y="6644"/>
                    <a:pt x="2378" y="6740"/>
                  </a:cubicBezTo>
                  <a:cubicBezTo>
                    <a:pt x="2378" y="6784"/>
                    <a:pt x="2371" y="6835"/>
                    <a:pt x="2365" y="6880"/>
                  </a:cubicBezTo>
                  <a:cubicBezTo>
                    <a:pt x="2358" y="6911"/>
                    <a:pt x="2358" y="6943"/>
                    <a:pt x="2358" y="6975"/>
                  </a:cubicBezTo>
                  <a:cubicBezTo>
                    <a:pt x="2200" y="6924"/>
                    <a:pt x="2041" y="6873"/>
                    <a:pt x="1882" y="6829"/>
                  </a:cubicBezTo>
                  <a:cubicBezTo>
                    <a:pt x="1666" y="6752"/>
                    <a:pt x="1437" y="6702"/>
                    <a:pt x="1208" y="6676"/>
                  </a:cubicBezTo>
                  <a:cubicBezTo>
                    <a:pt x="1206" y="6676"/>
                    <a:pt x="1204" y="6675"/>
                    <a:pt x="1202" y="6675"/>
                  </a:cubicBezTo>
                  <a:cubicBezTo>
                    <a:pt x="1186" y="6675"/>
                    <a:pt x="1172" y="6697"/>
                    <a:pt x="1183" y="6714"/>
                  </a:cubicBezTo>
                  <a:cubicBezTo>
                    <a:pt x="1157" y="6714"/>
                    <a:pt x="1126" y="6721"/>
                    <a:pt x="1100" y="6721"/>
                  </a:cubicBezTo>
                  <a:lnTo>
                    <a:pt x="852" y="6740"/>
                  </a:lnTo>
                  <a:cubicBezTo>
                    <a:pt x="808" y="6746"/>
                    <a:pt x="795" y="6803"/>
                    <a:pt x="827" y="6835"/>
                  </a:cubicBezTo>
                  <a:cubicBezTo>
                    <a:pt x="859" y="6861"/>
                    <a:pt x="884" y="6886"/>
                    <a:pt x="910" y="6924"/>
                  </a:cubicBezTo>
                  <a:cubicBezTo>
                    <a:pt x="624" y="6880"/>
                    <a:pt x="344" y="6835"/>
                    <a:pt x="64" y="6784"/>
                  </a:cubicBezTo>
                  <a:cubicBezTo>
                    <a:pt x="20" y="6784"/>
                    <a:pt x="1" y="6835"/>
                    <a:pt x="33" y="6867"/>
                  </a:cubicBezTo>
                  <a:cubicBezTo>
                    <a:pt x="249" y="7026"/>
                    <a:pt x="465" y="7185"/>
                    <a:pt x="681" y="7343"/>
                  </a:cubicBezTo>
                  <a:lnTo>
                    <a:pt x="484" y="7382"/>
                  </a:lnTo>
                  <a:cubicBezTo>
                    <a:pt x="446" y="7388"/>
                    <a:pt x="433" y="7432"/>
                    <a:pt x="465" y="7452"/>
                  </a:cubicBezTo>
                  <a:cubicBezTo>
                    <a:pt x="526" y="7508"/>
                    <a:pt x="605" y="7540"/>
                    <a:pt x="686" y="7540"/>
                  </a:cubicBezTo>
                  <a:cubicBezTo>
                    <a:pt x="705" y="7540"/>
                    <a:pt x="725" y="7538"/>
                    <a:pt x="744" y="7534"/>
                  </a:cubicBezTo>
                  <a:cubicBezTo>
                    <a:pt x="751" y="7534"/>
                    <a:pt x="751" y="7528"/>
                    <a:pt x="751" y="7528"/>
                  </a:cubicBezTo>
                  <a:cubicBezTo>
                    <a:pt x="1157" y="7610"/>
                    <a:pt x="1558" y="7725"/>
                    <a:pt x="1945" y="7871"/>
                  </a:cubicBezTo>
                  <a:cubicBezTo>
                    <a:pt x="1609" y="8081"/>
                    <a:pt x="1291" y="8328"/>
                    <a:pt x="999" y="8602"/>
                  </a:cubicBezTo>
                  <a:cubicBezTo>
                    <a:pt x="827" y="8761"/>
                    <a:pt x="662" y="8919"/>
                    <a:pt x="509" y="9085"/>
                  </a:cubicBezTo>
                  <a:cubicBezTo>
                    <a:pt x="350" y="9244"/>
                    <a:pt x="230" y="9428"/>
                    <a:pt x="147" y="9631"/>
                  </a:cubicBezTo>
                  <a:cubicBezTo>
                    <a:pt x="83" y="9822"/>
                    <a:pt x="71" y="10095"/>
                    <a:pt x="230" y="10254"/>
                  </a:cubicBezTo>
                  <a:lnTo>
                    <a:pt x="192" y="10298"/>
                  </a:lnTo>
                  <a:cubicBezTo>
                    <a:pt x="134" y="10337"/>
                    <a:pt x="90" y="10400"/>
                    <a:pt x="71" y="10470"/>
                  </a:cubicBezTo>
                  <a:cubicBezTo>
                    <a:pt x="58" y="10540"/>
                    <a:pt x="71" y="10623"/>
                    <a:pt x="109" y="10686"/>
                  </a:cubicBezTo>
                  <a:cubicBezTo>
                    <a:pt x="160" y="10826"/>
                    <a:pt x="223" y="10953"/>
                    <a:pt x="306" y="11080"/>
                  </a:cubicBezTo>
                  <a:cubicBezTo>
                    <a:pt x="395" y="11226"/>
                    <a:pt x="503" y="11360"/>
                    <a:pt x="643" y="11468"/>
                  </a:cubicBezTo>
                  <a:cubicBezTo>
                    <a:pt x="734" y="11541"/>
                    <a:pt x="846" y="11581"/>
                    <a:pt x="961" y="11581"/>
                  </a:cubicBezTo>
                  <a:cubicBezTo>
                    <a:pt x="1005" y="11581"/>
                    <a:pt x="1050" y="11575"/>
                    <a:pt x="1094" y="11563"/>
                  </a:cubicBezTo>
                  <a:cubicBezTo>
                    <a:pt x="1202" y="11531"/>
                    <a:pt x="1304" y="11474"/>
                    <a:pt x="1393" y="11404"/>
                  </a:cubicBezTo>
                  <a:cubicBezTo>
                    <a:pt x="1399" y="11411"/>
                    <a:pt x="1405" y="11417"/>
                    <a:pt x="1412" y="11417"/>
                  </a:cubicBezTo>
                  <a:cubicBezTo>
                    <a:pt x="1460" y="11425"/>
                    <a:pt x="1507" y="11429"/>
                    <a:pt x="1553" y="11429"/>
                  </a:cubicBezTo>
                  <a:cubicBezTo>
                    <a:pt x="1963" y="11429"/>
                    <a:pt x="2315" y="11119"/>
                    <a:pt x="2543" y="10794"/>
                  </a:cubicBezTo>
                  <a:cubicBezTo>
                    <a:pt x="2638" y="10654"/>
                    <a:pt x="2727" y="10502"/>
                    <a:pt x="2810" y="10349"/>
                  </a:cubicBezTo>
                  <a:lnTo>
                    <a:pt x="2810" y="10349"/>
                  </a:lnTo>
                  <a:cubicBezTo>
                    <a:pt x="2765" y="10470"/>
                    <a:pt x="2746" y="10623"/>
                    <a:pt x="2861" y="10699"/>
                  </a:cubicBezTo>
                  <a:cubicBezTo>
                    <a:pt x="2886" y="10718"/>
                    <a:pt x="2911" y="10724"/>
                    <a:pt x="2937" y="10731"/>
                  </a:cubicBezTo>
                  <a:cubicBezTo>
                    <a:pt x="2854" y="10775"/>
                    <a:pt x="2772" y="10832"/>
                    <a:pt x="2702" y="10896"/>
                  </a:cubicBezTo>
                  <a:cubicBezTo>
                    <a:pt x="2568" y="11010"/>
                    <a:pt x="2460" y="11137"/>
                    <a:pt x="2371" y="11283"/>
                  </a:cubicBezTo>
                  <a:cubicBezTo>
                    <a:pt x="2295" y="11417"/>
                    <a:pt x="2276" y="11601"/>
                    <a:pt x="2409" y="11703"/>
                  </a:cubicBezTo>
                  <a:cubicBezTo>
                    <a:pt x="2435" y="11722"/>
                    <a:pt x="2460" y="11735"/>
                    <a:pt x="2492" y="11747"/>
                  </a:cubicBezTo>
                  <a:cubicBezTo>
                    <a:pt x="2479" y="11925"/>
                    <a:pt x="2498" y="12103"/>
                    <a:pt x="2549" y="12281"/>
                  </a:cubicBezTo>
                  <a:cubicBezTo>
                    <a:pt x="2555" y="12357"/>
                    <a:pt x="2594" y="12427"/>
                    <a:pt x="2651" y="12478"/>
                  </a:cubicBezTo>
                  <a:cubicBezTo>
                    <a:pt x="2683" y="12500"/>
                    <a:pt x="2721" y="12512"/>
                    <a:pt x="2760" y="12512"/>
                  </a:cubicBezTo>
                  <a:cubicBezTo>
                    <a:pt x="2799" y="12512"/>
                    <a:pt x="2838" y="12500"/>
                    <a:pt x="2873" y="12478"/>
                  </a:cubicBezTo>
                  <a:cubicBezTo>
                    <a:pt x="3026" y="12402"/>
                    <a:pt x="3178" y="12313"/>
                    <a:pt x="3318" y="12218"/>
                  </a:cubicBezTo>
                  <a:cubicBezTo>
                    <a:pt x="3464" y="12122"/>
                    <a:pt x="3610" y="12021"/>
                    <a:pt x="3750" y="11919"/>
                  </a:cubicBezTo>
                  <a:cubicBezTo>
                    <a:pt x="4316" y="11512"/>
                    <a:pt x="4831" y="11029"/>
                    <a:pt x="5282" y="10502"/>
                  </a:cubicBezTo>
                  <a:cubicBezTo>
                    <a:pt x="5523" y="10203"/>
                    <a:pt x="5752" y="9898"/>
                    <a:pt x="5955" y="9574"/>
                  </a:cubicBezTo>
                  <a:cubicBezTo>
                    <a:pt x="5987" y="9577"/>
                    <a:pt x="6017" y="9579"/>
                    <a:pt x="6047" y="9579"/>
                  </a:cubicBezTo>
                  <a:cubicBezTo>
                    <a:pt x="6078" y="9579"/>
                    <a:pt x="6108" y="9577"/>
                    <a:pt x="6140" y="9574"/>
                  </a:cubicBezTo>
                  <a:cubicBezTo>
                    <a:pt x="6165" y="9568"/>
                    <a:pt x="6190" y="9568"/>
                    <a:pt x="6216" y="9561"/>
                  </a:cubicBezTo>
                  <a:cubicBezTo>
                    <a:pt x="6362" y="9618"/>
                    <a:pt x="6508" y="9676"/>
                    <a:pt x="6661" y="9720"/>
                  </a:cubicBezTo>
                  <a:lnTo>
                    <a:pt x="7188" y="9885"/>
                  </a:lnTo>
                  <a:cubicBezTo>
                    <a:pt x="7538" y="10000"/>
                    <a:pt x="7887" y="10127"/>
                    <a:pt x="8237" y="10248"/>
                  </a:cubicBezTo>
                  <a:cubicBezTo>
                    <a:pt x="8427" y="10324"/>
                    <a:pt x="8624" y="10381"/>
                    <a:pt x="8828" y="10432"/>
                  </a:cubicBezTo>
                  <a:cubicBezTo>
                    <a:pt x="8853" y="10432"/>
                    <a:pt x="8872" y="10419"/>
                    <a:pt x="8879" y="10394"/>
                  </a:cubicBezTo>
                  <a:lnTo>
                    <a:pt x="8955" y="10413"/>
                  </a:lnTo>
                  <a:cubicBezTo>
                    <a:pt x="9006" y="10419"/>
                    <a:pt x="9056" y="10432"/>
                    <a:pt x="9107" y="10451"/>
                  </a:cubicBezTo>
                  <a:cubicBezTo>
                    <a:pt x="9152" y="10476"/>
                    <a:pt x="9152" y="10502"/>
                    <a:pt x="9171" y="10546"/>
                  </a:cubicBezTo>
                  <a:cubicBezTo>
                    <a:pt x="9194" y="10616"/>
                    <a:pt x="9251" y="10635"/>
                    <a:pt x="9313" y="10635"/>
                  </a:cubicBezTo>
                  <a:cubicBezTo>
                    <a:pt x="9335" y="10635"/>
                    <a:pt x="9358" y="10632"/>
                    <a:pt x="9381" y="10629"/>
                  </a:cubicBezTo>
                  <a:lnTo>
                    <a:pt x="9539" y="10603"/>
                  </a:lnTo>
                  <a:cubicBezTo>
                    <a:pt x="9546" y="10610"/>
                    <a:pt x="9552" y="10616"/>
                    <a:pt x="9565" y="10616"/>
                  </a:cubicBezTo>
                  <a:cubicBezTo>
                    <a:pt x="9838" y="10648"/>
                    <a:pt x="10118" y="10654"/>
                    <a:pt x="10397" y="10667"/>
                  </a:cubicBezTo>
                  <a:lnTo>
                    <a:pt x="10798" y="10686"/>
                  </a:lnTo>
                  <a:lnTo>
                    <a:pt x="11014" y="10692"/>
                  </a:lnTo>
                  <a:cubicBezTo>
                    <a:pt x="11038" y="10697"/>
                    <a:pt x="11063" y="10699"/>
                    <a:pt x="11089" y="10699"/>
                  </a:cubicBezTo>
                  <a:cubicBezTo>
                    <a:pt x="11130" y="10699"/>
                    <a:pt x="11171" y="10694"/>
                    <a:pt x="11211" y="10686"/>
                  </a:cubicBezTo>
                  <a:cubicBezTo>
                    <a:pt x="11217" y="10680"/>
                    <a:pt x="11223" y="10673"/>
                    <a:pt x="11230" y="10661"/>
                  </a:cubicBezTo>
                  <a:cubicBezTo>
                    <a:pt x="11243" y="10654"/>
                    <a:pt x="11262" y="10648"/>
                    <a:pt x="11268" y="10635"/>
                  </a:cubicBezTo>
                  <a:cubicBezTo>
                    <a:pt x="11313" y="10600"/>
                    <a:pt x="11279" y="10537"/>
                    <a:pt x="11238" y="10537"/>
                  </a:cubicBezTo>
                  <a:cubicBezTo>
                    <a:pt x="11227" y="10537"/>
                    <a:pt x="11215" y="10542"/>
                    <a:pt x="11204" y="10553"/>
                  </a:cubicBezTo>
                  <a:cubicBezTo>
                    <a:pt x="11198" y="10546"/>
                    <a:pt x="11192" y="10540"/>
                    <a:pt x="11192" y="10534"/>
                  </a:cubicBezTo>
                  <a:cubicBezTo>
                    <a:pt x="11192" y="10527"/>
                    <a:pt x="11198" y="10508"/>
                    <a:pt x="11204" y="10502"/>
                  </a:cubicBezTo>
                  <a:cubicBezTo>
                    <a:pt x="11230" y="10476"/>
                    <a:pt x="11268" y="10451"/>
                    <a:pt x="11306" y="10438"/>
                  </a:cubicBezTo>
                  <a:lnTo>
                    <a:pt x="11554" y="10292"/>
                  </a:lnTo>
                  <a:lnTo>
                    <a:pt x="12069" y="10000"/>
                  </a:lnTo>
                  <a:cubicBezTo>
                    <a:pt x="12113" y="9974"/>
                    <a:pt x="12113" y="9898"/>
                    <a:pt x="12050" y="9892"/>
                  </a:cubicBezTo>
                  <a:cubicBezTo>
                    <a:pt x="11706" y="9873"/>
                    <a:pt x="11357" y="9847"/>
                    <a:pt x="11014" y="9828"/>
                  </a:cubicBezTo>
                  <a:cubicBezTo>
                    <a:pt x="11001" y="9829"/>
                    <a:pt x="10988" y="9830"/>
                    <a:pt x="10975" y="9830"/>
                  </a:cubicBezTo>
                  <a:cubicBezTo>
                    <a:pt x="10918" y="9830"/>
                    <a:pt x="10861" y="9820"/>
                    <a:pt x="10804" y="9809"/>
                  </a:cubicBezTo>
                  <a:cubicBezTo>
                    <a:pt x="10728" y="9784"/>
                    <a:pt x="10747" y="9720"/>
                    <a:pt x="10734" y="9650"/>
                  </a:cubicBezTo>
                  <a:cubicBezTo>
                    <a:pt x="10728" y="9606"/>
                    <a:pt x="10696" y="9568"/>
                    <a:pt x="10645" y="9561"/>
                  </a:cubicBezTo>
                  <a:lnTo>
                    <a:pt x="10639" y="9561"/>
                  </a:lnTo>
                  <a:cubicBezTo>
                    <a:pt x="10639" y="9555"/>
                    <a:pt x="10632" y="9549"/>
                    <a:pt x="10626" y="9549"/>
                  </a:cubicBezTo>
                  <a:cubicBezTo>
                    <a:pt x="10543" y="9523"/>
                    <a:pt x="10461" y="9498"/>
                    <a:pt x="10378" y="9485"/>
                  </a:cubicBezTo>
                  <a:cubicBezTo>
                    <a:pt x="10289" y="9460"/>
                    <a:pt x="10194" y="9441"/>
                    <a:pt x="10105" y="9421"/>
                  </a:cubicBezTo>
                  <a:cubicBezTo>
                    <a:pt x="9927" y="9383"/>
                    <a:pt x="9749" y="9352"/>
                    <a:pt x="9578" y="9307"/>
                  </a:cubicBezTo>
                  <a:cubicBezTo>
                    <a:pt x="9222" y="9231"/>
                    <a:pt x="8859" y="9136"/>
                    <a:pt x="8510" y="9034"/>
                  </a:cubicBezTo>
                  <a:cubicBezTo>
                    <a:pt x="8313" y="8977"/>
                    <a:pt x="8122" y="8926"/>
                    <a:pt x="7919" y="8875"/>
                  </a:cubicBezTo>
                  <a:lnTo>
                    <a:pt x="7906" y="8869"/>
                  </a:lnTo>
                  <a:cubicBezTo>
                    <a:pt x="7906" y="8862"/>
                    <a:pt x="7900" y="8862"/>
                    <a:pt x="7900" y="8856"/>
                  </a:cubicBezTo>
                  <a:lnTo>
                    <a:pt x="7894" y="8856"/>
                  </a:lnTo>
                  <a:lnTo>
                    <a:pt x="7887" y="8850"/>
                  </a:lnTo>
                  <a:lnTo>
                    <a:pt x="7932" y="8837"/>
                  </a:lnTo>
                  <a:cubicBezTo>
                    <a:pt x="8046" y="8792"/>
                    <a:pt x="8154" y="8735"/>
                    <a:pt x="8249" y="8672"/>
                  </a:cubicBezTo>
                  <a:cubicBezTo>
                    <a:pt x="8332" y="8614"/>
                    <a:pt x="8408" y="8557"/>
                    <a:pt x="8478" y="8487"/>
                  </a:cubicBezTo>
                  <a:cubicBezTo>
                    <a:pt x="8483" y="8492"/>
                    <a:pt x="8490" y="8496"/>
                    <a:pt x="8499" y="8496"/>
                  </a:cubicBezTo>
                  <a:cubicBezTo>
                    <a:pt x="8502" y="8496"/>
                    <a:pt x="8506" y="8496"/>
                    <a:pt x="8510" y="8494"/>
                  </a:cubicBezTo>
                  <a:cubicBezTo>
                    <a:pt x="8682" y="8411"/>
                    <a:pt x="8828" y="8290"/>
                    <a:pt x="8948" y="8144"/>
                  </a:cubicBezTo>
                  <a:lnTo>
                    <a:pt x="8961" y="8144"/>
                  </a:lnTo>
                  <a:cubicBezTo>
                    <a:pt x="9126" y="8068"/>
                    <a:pt x="9273" y="7960"/>
                    <a:pt x="9393" y="7826"/>
                  </a:cubicBezTo>
                  <a:cubicBezTo>
                    <a:pt x="9438" y="7776"/>
                    <a:pt x="9482" y="7725"/>
                    <a:pt x="9520" y="7674"/>
                  </a:cubicBezTo>
                  <a:cubicBezTo>
                    <a:pt x="9524" y="7677"/>
                    <a:pt x="9527" y="7679"/>
                    <a:pt x="9531" y="7679"/>
                  </a:cubicBezTo>
                  <a:cubicBezTo>
                    <a:pt x="9535" y="7679"/>
                    <a:pt x="9539" y="7677"/>
                    <a:pt x="9546" y="7674"/>
                  </a:cubicBezTo>
                  <a:cubicBezTo>
                    <a:pt x="9698" y="7566"/>
                    <a:pt x="9813" y="7413"/>
                    <a:pt x="9876" y="7235"/>
                  </a:cubicBezTo>
                  <a:cubicBezTo>
                    <a:pt x="9878" y="7237"/>
                    <a:pt x="9880" y="7238"/>
                    <a:pt x="9883" y="7238"/>
                  </a:cubicBezTo>
                  <a:cubicBezTo>
                    <a:pt x="9889" y="7238"/>
                    <a:pt x="9897" y="7234"/>
                    <a:pt x="9902" y="7229"/>
                  </a:cubicBezTo>
                  <a:cubicBezTo>
                    <a:pt x="9972" y="7134"/>
                    <a:pt x="10022" y="7019"/>
                    <a:pt x="10041" y="6905"/>
                  </a:cubicBezTo>
                  <a:cubicBezTo>
                    <a:pt x="10061" y="6822"/>
                    <a:pt x="10073" y="6733"/>
                    <a:pt x="10073" y="6651"/>
                  </a:cubicBezTo>
                  <a:cubicBezTo>
                    <a:pt x="10077" y="6667"/>
                    <a:pt x="10093" y="6677"/>
                    <a:pt x="10106" y="6677"/>
                  </a:cubicBezTo>
                  <a:cubicBezTo>
                    <a:pt x="10115" y="6677"/>
                    <a:pt x="10122" y="6673"/>
                    <a:pt x="10124" y="6664"/>
                  </a:cubicBezTo>
                  <a:cubicBezTo>
                    <a:pt x="10251" y="6289"/>
                    <a:pt x="10270" y="5882"/>
                    <a:pt x="10181" y="5494"/>
                  </a:cubicBezTo>
                  <a:cubicBezTo>
                    <a:pt x="10181" y="5494"/>
                    <a:pt x="10181" y="5488"/>
                    <a:pt x="10181" y="5488"/>
                  </a:cubicBezTo>
                  <a:cubicBezTo>
                    <a:pt x="10207" y="5215"/>
                    <a:pt x="10175" y="4941"/>
                    <a:pt x="10099" y="4687"/>
                  </a:cubicBezTo>
                  <a:cubicBezTo>
                    <a:pt x="10080" y="4630"/>
                    <a:pt x="10061" y="4573"/>
                    <a:pt x="10041" y="4516"/>
                  </a:cubicBezTo>
                  <a:cubicBezTo>
                    <a:pt x="10099" y="4503"/>
                    <a:pt x="10080" y="4427"/>
                    <a:pt x="10073" y="4388"/>
                  </a:cubicBezTo>
                  <a:cubicBezTo>
                    <a:pt x="10067" y="4350"/>
                    <a:pt x="10054" y="4293"/>
                    <a:pt x="10041" y="4242"/>
                  </a:cubicBezTo>
                  <a:cubicBezTo>
                    <a:pt x="10029" y="4211"/>
                    <a:pt x="10022" y="4179"/>
                    <a:pt x="10016" y="4153"/>
                  </a:cubicBezTo>
                  <a:cubicBezTo>
                    <a:pt x="10010" y="4090"/>
                    <a:pt x="10003" y="4026"/>
                    <a:pt x="9991" y="3969"/>
                  </a:cubicBezTo>
                  <a:lnTo>
                    <a:pt x="9991" y="3963"/>
                  </a:lnTo>
                  <a:cubicBezTo>
                    <a:pt x="10029" y="3867"/>
                    <a:pt x="10029" y="3759"/>
                    <a:pt x="10010" y="3658"/>
                  </a:cubicBezTo>
                  <a:cubicBezTo>
                    <a:pt x="10003" y="3645"/>
                    <a:pt x="10003" y="3632"/>
                    <a:pt x="10003" y="3620"/>
                  </a:cubicBezTo>
                  <a:cubicBezTo>
                    <a:pt x="10022" y="3581"/>
                    <a:pt x="10035" y="3543"/>
                    <a:pt x="10041" y="3505"/>
                  </a:cubicBezTo>
                  <a:cubicBezTo>
                    <a:pt x="10048" y="3467"/>
                    <a:pt x="10054" y="3429"/>
                    <a:pt x="10054" y="3391"/>
                  </a:cubicBezTo>
                  <a:cubicBezTo>
                    <a:pt x="10057" y="3394"/>
                    <a:pt x="10061" y="3396"/>
                    <a:pt x="10064" y="3396"/>
                  </a:cubicBezTo>
                  <a:cubicBezTo>
                    <a:pt x="10067" y="3396"/>
                    <a:pt x="10070" y="3394"/>
                    <a:pt x="10073" y="3391"/>
                  </a:cubicBezTo>
                  <a:cubicBezTo>
                    <a:pt x="10118" y="3359"/>
                    <a:pt x="10149" y="3308"/>
                    <a:pt x="10149" y="3251"/>
                  </a:cubicBezTo>
                  <a:cubicBezTo>
                    <a:pt x="10156" y="3251"/>
                    <a:pt x="10169" y="3251"/>
                    <a:pt x="10175" y="3245"/>
                  </a:cubicBezTo>
                  <a:cubicBezTo>
                    <a:pt x="10251" y="3181"/>
                    <a:pt x="10251" y="3029"/>
                    <a:pt x="10238" y="2927"/>
                  </a:cubicBezTo>
                  <a:cubicBezTo>
                    <a:pt x="10232" y="2819"/>
                    <a:pt x="10200" y="2704"/>
                    <a:pt x="10149" y="2609"/>
                  </a:cubicBezTo>
                  <a:cubicBezTo>
                    <a:pt x="10105" y="2520"/>
                    <a:pt x="10048" y="2438"/>
                    <a:pt x="9972" y="2374"/>
                  </a:cubicBezTo>
                  <a:cubicBezTo>
                    <a:pt x="9952" y="2355"/>
                    <a:pt x="9933" y="2342"/>
                    <a:pt x="9914" y="2323"/>
                  </a:cubicBezTo>
                  <a:cubicBezTo>
                    <a:pt x="10181" y="2310"/>
                    <a:pt x="10455" y="2272"/>
                    <a:pt x="10721" y="2247"/>
                  </a:cubicBezTo>
                  <a:lnTo>
                    <a:pt x="11141" y="2190"/>
                  </a:lnTo>
                  <a:lnTo>
                    <a:pt x="11357" y="2171"/>
                  </a:lnTo>
                  <a:cubicBezTo>
                    <a:pt x="11427" y="2164"/>
                    <a:pt x="11497" y="2158"/>
                    <a:pt x="11560" y="2139"/>
                  </a:cubicBezTo>
                  <a:cubicBezTo>
                    <a:pt x="11567" y="2133"/>
                    <a:pt x="11573" y="2133"/>
                    <a:pt x="11579" y="2126"/>
                  </a:cubicBezTo>
                  <a:lnTo>
                    <a:pt x="12361" y="2126"/>
                  </a:lnTo>
                  <a:cubicBezTo>
                    <a:pt x="12501" y="2126"/>
                    <a:pt x="12641" y="2133"/>
                    <a:pt x="12774" y="2139"/>
                  </a:cubicBezTo>
                  <a:cubicBezTo>
                    <a:pt x="12887" y="2144"/>
                    <a:pt x="13000" y="2153"/>
                    <a:pt x="13113" y="2153"/>
                  </a:cubicBezTo>
                  <a:cubicBezTo>
                    <a:pt x="13140" y="2153"/>
                    <a:pt x="13167" y="2153"/>
                    <a:pt x="13193" y="2152"/>
                  </a:cubicBezTo>
                  <a:cubicBezTo>
                    <a:pt x="13219" y="2152"/>
                    <a:pt x="13238" y="2133"/>
                    <a:pt x="13232" y="2113"/>
                  </a:cubicBezTo>
                  <a:cubicBezTo>
                    <a:pt x="13251" y="2075"/>
                    <a:pt x="13225" y="2037"/>
                    <a:pt x="13193" y="2031"/>
                  </a:cubicBezTo>
                  <a:cubicBezTo>
                    <a:pt x="12653" y="1923"/>
                    <a:pt x="12107" y="1840"/>
                    <a:pt x="11560" y="1802"/>
                  </a:cubicBezTo>
                  <a:cubicBezTo>
                    <a:pt x="11281" y="1777"/>
                    <a:pt x="11001" y="1764"/>
                    <a:pt x="10721" y="1764"/>
                  </a:cubicBezTo>
                  <a:lnTo>
                    <a:pt x="10397" y="1764"/>
                  </a:lnTo>
                  <a:lnTo>
                    <a:pt x="10397" y="1758"/>
                  </a:lnTo>
                  <a:cubicBezTo>
                    <a:pt x="10364" y="1729"/>
                    <a:pt x="10306" y="1725"/>
                    <a:pt x="10254" y="1725"/>
                  </a:cubicBezTo>
                  <a:cubicBezTo>
                    <a:pt x="10237" y="1725"/>
                    <a:pt x="10221" y="1726"/>
                    <a:pt x="10207" y="1726"/>
                  </a:cubicBezTo>
                  <a:lnTo>
                    <a:pt x="10003" y="1732"/>
                  </a:lnTo>
                  <a:cubicBezTo>
                    <a:pt x="9933" y="1732"/>
                    <a:pt x="9870" y="1739"/>
                    <a:pt x="9800" y="1745"/>
                  </a:cubicBezTo>
                  <a:cubicBezTo>
                    <a:pt x="9755" y="1745"/>
                    <a:pt x="9705" y="1732"/>
                    <a:pt x="9667" y="1707"/>
                  </a:cubicBezTo>
                  <a:cubicBezTo>
                    <a:pt x="9667" y="1700"/>
                    <a:pt x="9660" y="1694"/>
                    <a:pt x="9654" y="1681"/>
                  </a:cubicBezTo>
                  <a:cubicBezTo>
                    <a:pt x="9628" y="1624"/>
                    <a:pt x="9597" y="1561"/>
                    <a:pt x="9578" y="1503"/>
                  </a:cubicBezTo>
                  <a:cubicBezTo>
                    <a:pt x="9527" y="1376"/>
                    <a:pt x="9501" y="1249"/>
                    <a:pt x="9457" y="1128"/>
                  </a:cubicBezTo>
                  <a:cubicBezTo>
                    <a:pt x="9457" y="1116"/>
                    <a:pt x="9450" y="1116"/>
                    <a:pt x="9444" y="1116"/>
                  </a:cubicBezTo>
                  <a:cubicBezTo>
                    <a:pt x="9438" y="1065"/>
                    <a:pt x="9425" y="1020"/>
                    <a:pt x="9419" y="970"/>
                  </a:cubicBezTo>
                  <a:cubicBezTo>
                    <a:pt x="9374" y="792"/>
                    <a:pt x="9298" y="620"/>
                    <a:pt x="9196" y="468"/>
                  </a:cubicBezTo>
                  <a:cubicBezTo>
                    <a:pt x="9193" y="460"/>
                    <a:pt x="9186" y="457"/>
                    <a:pt x="9180" y="457"/>
                  </a:cubicBezTo>
                  <a:cubicBezTo>
                    <a:pt x="9163" y="457"/>
                    <a:pt x="9143" y="477"/>
                    <a:pt x="9152" y="499"/>
                  </a:cubicBezTo>
                  <a:cubicBezTo>
                    <a:pt x="9158" y="512"/>
                    <a:pt x="9164" y="531"/>
                    <a:pt x="9171" y="544"/>
                  </a:cubicBezTo>
                  <a:cubicBezTo>
                    <a:pt x="9145" y="499"/>
                    <a:pt x="9120" y="455"/>
                    <a:pt x="9088" y="417"/>
                  </a:cubicBezTo>
                  <a:cubicBezTo>
                    <a:pt x="9085" y="411"/>
                    <a:pt x="9079" y="409"/>
                    <a:pt x="9072" y="409"/>
                  </a:cubicBezTo>
                  <a:cubicBezTo>
                    <a:pt x="9058" y="409"/>
                    <a:pt x="9041" y="422"/>
                    <a:pt x="9050" y="436"/>
                  </a:cubicBezTo>
                  <a:lnTo>
                    <a:pt x="9063" y="455"/>
                  </a:lnTo>
                  <a:cubicBezTo>
                    <a:pt x="8993" y="360"/>
                    <a:pt x="8917" y="277"/>
                    <a:pt x="8828" y="207"/>
                  </a:cubicBezTo>
                  <a:cubicBezTo>
                    <a:pt x="8825" y="205"/>
                    <a:pt x="8822" y="204"/>
                    <a:pt x="8820" y="204"/>
                  </a:cubicBezTo>
                  <a:cubicBezTo>
                    <a:pt x="8807" y="204"/>
                    <a:pt x="8792" y="223"/>
                    <a:pt x="8802" y="239"/>
                  </a:cubicBezTo>
                  <a:cubicBezTo>
                    <a:pt x="8853" y="296"/>
                    <a:pt x="8898" y="353"/>
                    <a:pt x="8948" y="417"/>
                  </a:cubicBezTo>
                  <a:cubicBezTo>
                    <a:pt x="8910" y="379"/>
                    <a:pt x="8879" y="347"/>
                    <a:pt x="8840" y="309"/>
                  </a:cubicBezTo>
                  <a:cubicBezTo>
                    <a:pt x="8764" y="239"/>
                    <a:pt x="8682" y="175"/>
                    <a:pt x="8593" y="118"/>
                  </a:cubicBezTo>
                  <a:cubicBezTo>
                    <a:pt x="8548" y="86"/>
                    <a:pt x="8504" y="61"/>
                    <a:pt x="8459" y="35"/>
                  </a:cubicBezTo>
                  <a:cubicBezTo>
                    <a:pt x="8431" y="21"/>
                    <a:pt x="8393" y="1"/>
                    <a:pt x="835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0" name="Google Shape;1100;p41"/>
            <p:cNvGrpSpPr/>
            <p:nvPr/>
          </p:nvGrpSpPr>
          <p:grpSpPr>
            <a:xfrm>
              <a:off x="5698699" y="760576"/>
              <a:ext cx="2544735" cy="2404663"/>
              <a:chOff x="5698699" y="760576"/>
              <a:chExt cx="2544735" cy="2404663"/>
            </a:xfrm>
          </p:grpSpPr>
          <p:sp>
            <p:nvSpPr>
              <p:cNvPr id="1101" name="Google Shape;1101;p41"/>
              <p:cNvSpPr/>
              <p:nvPr/>
            </p:nvSpPr>
            <p:spPr>
              <a:xfrm>
                <a:off x="7546131" y="1719933"/>
                <a:ext cx="20944" cy="47651"/>
              </a:xfrm>
              <a:custGeom>
                <a:rect b="b" l="l" r="r" t="t"/>
                <a:pathLst>
                  <a:path extrusionOk="0" h="248" w="109">
                    <a:moveTo>
                      <a:pt x="25" y="0"/>
                    </a:moveTo>
                    <a:cubicBezTo>
                      <a:pt x="23" y="0"/>
                      <a:pt x="21" y="1"/>
                      <a:pt x="19" y="3"/>
                    </a:cubicBezTo>
                    <a:cubicBezTo>
                      <a:pt x="6" y="9"/>
                      <a:pt x="0" y="22"/>
                      <a:pt x="6" y="28"/>
                    </a:cubicBezTo>
                    <a:lnTo>
                      <a:pt x="38" y="136"/>
                    </a:lnTo>
                    <a:cubicBezTo>
                      <a:pt x="45" y="168"/>
                      <a:pt x="57" y="206"/>
                      <a:pt x="76" y="238"/>
                    </a:cubicBezTo>
                    <a:cubicBezTo>
                      <a:pt x="79" y="244"/>
                      <a:pt x="83" y="247"/>
                      <a:pt x="88" y="247"/>
                    </a:cubicBezTo>
                    <a:cubicBezTo>
                      <a:pt x="97" y="247"/>
                      <a:pt x="108" y="237"/>
                      <a:pt x="108" y="225"/>
                    </a:cubicBezTo>
                    <a:cubicBezTo>
                      <a:pt x="102" y="193"/>
                      <a:pt x="95" y="155"/>
                      <a:pt x="83" y="117"/>
                    </a:cubicBezTo>
                    <a:lnTo>
                      <a:pt x="45" y="15"/>
                    </a:lnTo>
                    <a:cubicBezTo>
                      <a:pt x="40" y="6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41"/>
              <p:cNvSpPr/>
              <p:nvPr/>
            </p:nvSpPr>
            <p:spPr>
              <a:xfrm>
                <a:off x="7527686" y="1629819"/>
                <a:ext cx="77241" cy="145836"/>
              </a:xfrm>
              <a:custGeom>
                <a:rect b="b" l="l" r="r" t="t"/>
                <a:pathLst>
                  <a:path extrusionOk="0" h="759" w="402">
                    <a:moveTo>
                      <a:pt x="34" y="1"/>
                    </a:moveTo>
                    <a:cubicBezTo>
                      <a:pt x="15" y="1"/>
                      <a:pt x="0" y="23"/>
                      <a:pt x="13" y="46"/>
                    </a:cubicBezTo>
                    <a:cubicBezTo>
                      <a:pt x="83" y="160"/>
                      <a:pt x="147" y="275"/>
                      <a:pt x="198" y="402"/>
                    </a:cubicBezTo>
                    <a:cubicBezTo>
                      <a:pt x="223" y="459"/>
                      <a:pt x="249" y="522"/>
                      <a:pt x="268" y="586"/>
                    </a:cubicBezTo>
                    <a:cubicBezTo>
                      <a:pt x="280" y="649"/>
                      <a:pt x="306" y="707"/>
                      <a:pt x="350" y="751"/>
                    </a:cubicBezTo>
                    <a:cubicBezTo>
                      <a:pt x="355" y="756"/>
                      <a:pt x="361" y="758"/>
                      <a:pt x="367" y="758"/>
                    </a:cubicBezTo>
                    <a:cubicBezTo>
                      <a:pt x="376" y="758"/>
                      <a:pt x="384" y="753"/>
                      <a:pt x="388" y="745"/>
                    </a:cubicBezTo>
                    <a:cubicBezTo>
                      <a:pt x="401" y="675"/>
                      <a:pt x="388" y="611"/>
                      <a:pt x="363" y="554"/>
                    </a:cubicBezTo>
                    <a:cubicBezTo>
                      <a:pt x="338" y="484"/>
                      <a:pt x="312" y="421"/>
                      <a:pt x="280" y="357"/>
                    </a:cubicBezTo>
                    <a:cubicBezTo>
                      <a:pt x="217" y="236"/>
                      <a:pt x="141" y="122"/>
                      <a:pt x="58" y="14"/>
                    </a:cubicBezTo>
                    <a:cubicBezTo>
                      <a:pt x="51" y="5"/>
                      <a:pt x="42" y="1"/>
                      <a:pt x="34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41"/>
              <p:cNvSpPr/>
              <p:nvPr/>
            </p:nvSpPr>
            <p:spPr>
              <a:xfrm>
                <a:off x="7512315" y="1960685"/>
                <a:ext cx="20559" cy="74743"/>
              </a:xfrm>
              <a:custGeom>
                <a:rect b="b" l="l" r="r" t="t"/>
                <a:pathLst>
                  <a:path extrusionOk="0" h="389" w="107">
                    <a:moveTo>
                      <a:pt x="28" y="1"/>
                    </a:moveTo>
                    <a:cubicBezTo>
                      <a:pt x="14" y="1"/>
                      <a:pt x="1" y="13"/>
                      <a:pt x="5" y="33"/>
                    </a:cubicBezTo>
                    <a:cubicBezTo>
                      <a:pt x="24" y="84"/>
                      <a:pt x="36" y="141"/>
                      <a:pt x="43" y="205"/>
                    </a:cubicBezTo>
                    <a:cubicBezTo>
                      <a:pt x="43" y="230"/>
                      <a:pt x="43" y="262"/>
                      <a:pt x="49" y="287"/>
                    </a:cubicBezTo>
                    <a:cubicBezTo>
                      <a:pt x="49" y="319"/>
                      <a:pt x="49" y="345"/>
                      <a:pt x="55" y="376"/>
                    </a:cubicBezTo>
                    <a:cubicBezTo>
                      <a:pt x="55" y="383"/>
                      <a:pt x="63" y="388"/>
                      <a:pt x="71" y="388"/>
                    </a:cubicBezTo>
                    <a:cubicBezTo>
                      <a:pt x="78" y="388"/>
                      <a:pt x="84" y="385"/>
                      <a:pt x="87" y="376"/>
                    </a:cubicBezTo>
                    <a:cubicBezTo>
                      <a:pt x="100" y="313"/>
                      <a:pt x="106" y="249"/>
                      <a:pt x="93" y="192"/>
                    </a:cubicBezTo>
                    <a:cubicBezTo>
                      <a:pt x="81" y="129"/>
                      <a:pt x="68" y="71"/>
                      <a:pt x="49" y="14"/>
                    </a:cubicBezTo>
                    <a:cubicBezTo>
                      <a:pt x="44" y="5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41"/>
              <p:cNvSpPr/>
              <p:nvPr/>
            </p:nvSpPr>
            <p:spPr>
              <a:xfrm>
                <a:off x="7524612" y="1888056"/>
                <a:ext cx="43616" cy="174273"/>
              </a:xfrm>
              <a:custGeom>
                <a:rect b="b" l="l" r="r" t="t"/>
                <a:pathLst>
                  <a:path extrusionOk="0" h="907" w="227">
                    <a:moveTo>
                      <a:pt x="28" y="1"/>
                    </a:moveTo>
                    <a:cubicBezTo>
                      <a:pt x="14" y="1"/>
                      <a:pt x="0" y="16"/>
                      <a:pt x="4" y="36"/>
                    </a:cubicBezTo>
                    <a:cubicBezTo>
                      <a:pt x="49" y="176"/>
                      <a:pt x="80" y="316"/>
                      <a:pt x="99" y="462"/>
                    </a:cubicBezTo>
                    <a:cubicBezTo>
                      <a:pt x="106" y="532"/>
                      <a:pt x="112" y="602"/>
                      <a:pt x="118" y="672"/>
                    </a:cubicBezTo>
                    <a:cubicBezTo>
                      <a:pt x="112" y="742"/>
                      <a:pt x="118" y="818"/>
                      <a:pt x="138" y="888"/>
                    </a:cubicBezTo>
                    <a:cubicBezTo>
                      <a:pt x="144" y="901"/>
                      <a:pt x="157" y="907"/>
                      <a:pt x="169" y="907"/>
                    </a:cubicBezTo>
                    <a:cubicBezTo>
                      <a:pt x="182" y="907"/>
                      <a:pt x="195" y="901"/>
                      <a:pt x="201" y="888"/>
                    </a:cubicBezTo>
                    <a:cubicBezTo>
                      <a:pt x="220" y="818"/>
                      <a:pt x="226" y="742"/>
                      <a:pt x="214" y="672"/>
                    </a:cubicBezTo>
                    <a:cubicBezTo>
                      <a:pt x="207" y="596"/>
                      <a:pt x="195" y="519"/>
                      <a:pt x="182" y="443"/>
                    </a:cubicBezTo>
                    <a:cubicBezTo>
                      <a:pt x="150" y="297"/>
                      <a:pt x="106" y="157"/>
                      <a:pt x="49" y="17"/>
                    </a:cubicBezTo>
                    <a:cubicBezTo>
                      <a:pt x="44" y="6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41"/>
              <p:cNvSpPr/>
              <p:nvPr/>
            </p:nvSpPr>
            <p:spPr>
              <a:xfrm>
                <a:off x="7480035" y="1821575"/>
                <a:ext cx="11336" cy="25939"/>
              </a:xfrm>
              <a:custGeom>
                <a:rect b="b" l="l" r="r" t="t"/>
                <a:pathLst>
                  <a:path extrusionOk="0" h="135" w="59">
                    <a:moveTo>
                      <a:pt x="14" y="1"/>
                    </a:moveTo>
                    <a:cubicBezTo>
                      <a:pt x="7" y="1"/>
                      <a:pt x="1" y="14"/>
                      <a:pt x="1" y="20"/>
                    </a:cubicBezTo>
                    <a:lnTo>
                      <a:pt x="14" y="71"/>
                    </a:lnTo>
                    <a:lnTo>
                      <a:pt x="20" y="96"/>
                    </a:lnTo>
                    <a:cubicBezTo>
                      <a:pt x="20" y="109"/>
                      <a:pt x="26" y="115"/>
                      <a:pt x="26" y="128"/>
                    </a:cubicBezTo>
                    <a:cubicBezTo>
                      <a:pt x="33" y="134"/>
                      <a:pt x="39" y="134"/>
                      <a:pt x="45" y="134"/>
                    </a:cubicBezTo>
                    <a:cubicBezTo>
                      <a:pt x="52" y="128"/>
                      <a:pt x="58" y="122"/>
                      <a:pt x="52" y="115"/>
                    </a:cubicBezTo>
                    <a:cubicBezTo>
                      <a:pt x="52" y="109"/>
                      <a:pt x="52" y="103"/>
                      <a:pt x="52" y="90"/>
                    </a:cubicBezTo>
                    <a:lnTo>
                      <a:pt x="45" y="65"/>
                    </a:lnTo>
                    <a:lnTo>
                      <a:pt x="39" y="20"/>
                    </a:lnTo>
                    <a:cubicBezTo>
                      <a:pt x="33" y="7"/>
                      <a:pt x="26" y="1"/>
                      <a:pt x="14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41"/>
              <p:cNvSpPr/>
              <p:nvPr/>
            </p:nvSpPr>
            <p:spPr>
              <a:xfrm>
                <a:off x="7234671" y="2290398"/>
                <a:ext cx="61293" cy="81276"/>
              </a:xfrm>
              <a:custGeom>
                <a:rect b="b" l="l" r="r" t="t"/>
                <a:pathLst>
                  <a:path extrusionOk="0" h="423" w="319">
                    <a:moveTo>
                      <a:pt x="297" y="1"/>
                    </a:moveTo>
                    <a:cubicBezTo>
                      <a:pt x="293" y="1"/>
                      <a:pt x="289" y="3"/>
                      <a:pt x="287" y="8"/>
                    </a:cubicBezTo>
                    <a:cubicBezTo>
                      <a:pt x="255" y="33"/>
                      <a:pt x="229" y="65"/>
                      <a:pt x="217" y="97"/>
                    </a:cubicBezTo>
                    <a:cubicBezTo>
                      <a:pt x="198" y="135"/>
                      <a:pt x="179" y="166"/>
                      <a:pt x="160" y="192"/>
                    </a:cubicBezTo>
                    <a:cubicBezTo>
                      <a:pt x="115" y="255"/>
                      <a:pt x="71" y="319"/>
                      <a:pt x="20" y="376"/>
                    </a:cubicBezTo>
                    <a:cubicBezTo>
                      <a:pt x="0" y="396"/>
                      <a:pt x="18" y="423"/>
                      <a:pt x="39" y="423"/>
                    </a:cubicBezTo>
                    <a:cubicBezTo>
                      <a:pt x="45" y="423"/>
                      <a:pt x="52" y="420"/>
                      <a:pt x="58" y="414"/>
                    </a:cubicBezTo>
                    <a:cubicBezTo>
                      <a:pt x="121" y="363"/>
                      <a:pt x="172" y="300"/>
                      <a:pt x="217" y="236"/>
                    </a:cubicBezTo>
                    <a:cubicBezTo>
                      <a:pt x="242" y="205"/>
                      <a:pt x="261" y="166"/>
                      <a:pt x="280" y="135"/>
                    </a:cubicBezTo>
                    <a:cubicBezTo>
                      <a:pt x="306" y="97"/>
                      <a:pt x="318" y="58"/>
                      <a:pt x="318" y="20"/>
                    </a:cubicBezTo>
                    <a:cubicBezTo>
                      <a:pt x="314" y="8"/>
                      <a:pt x="305" y="1"/>
                      <a:pt x="29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41"/>
              <p:cNvSpPr/>
              <p:nvPr/>
            </p:nvSpPr>
            <p:spPr>
              <a:xfrm>
                <a:off x="7306724" y="2249856"/>
                <a:ext cx="31896" cy="42848"/>
              </a:xfrm>
              <a:custGeom>
                <a:rect b="b" l="l" r="r" t="t"/>
                <a:pathLst>
                  <a:path extrusionOk="0" h="223" w="166">
                    <a:moveTo>
                      <a:pt x="141" y="1"/>
                    </a:moveTo>
                    <a:cubicBezTo>
                      <a:pt x="139" y="1"/>
                      <a:pt x="136" y="1"/>
                      <a:pt x="134" y="3"/>
                    </a:cubicBezTo>
                    <a:cubicBezTo>
                      <a:pt x="128" y="3"/>
                      <a:pt x="128" y="3"/>
                      <a:pt x="121" y="9"/>
                    </a:cubicBezTo>
                    <a:cubicBezTo>
                      <a:pt x="115" y="9"/>
                      <a:pt x="109" y="15"/>
                      <a:pt x="109" y="22"/>
                    </a:cubicBezTo>
                    <a:lnTo>
                      <a:pt x="96" y="47"/>
                    </a:lnTo>
                    <a:cubicBezTo>
                      <a:pt x="83" y="60"/>
                      <a:pt x="77" y="72"/>
                      <a:pt x="64" y="92"/>
                    </a:cubicBezTo>
                    <a:lnTo>
                      <a:pt x="7" y="180"/>
                    </a:lnTo>
                    <a:cubicBezTo>
                      <a:pt x="1" y="193"/>
                      <a:pt x="1" y="212"/>
                      <a:pt x="13" y="219"/>
                    </a:cubicBezTo>
                    <a:cubicBezTo>
                      <a:pt x="19" y="221"/>
                      <a:pt x="24" y="223"/>
                      <a:pt x="29" y="223"/>
                    </a:cubicBezTo>
                    <a:cubicBezTo>
                      <a:pt x="37" y="223"/>
                      <a:pt x="44" y="220"/>
                      <a:pt x="51" y="212"/>
                    </a:cubicBezTo>
                    <a:lnTo>
                      <a:pt x="109" y="123"/>
                    </a:lnTo>
                    <a:cubicBezTo>
                      <a:pt x="121" y="111"/>
                      <a:pt x="128" y="92"/>
                      <a:pt x="134" y="79"/>
                    </a:cubicBezTo>
                    <a:cubicBezTo>
                      <a:pt x="147" y="66"/>
                      <a:pt x="147" y="60"/>
                      <a:pt x="153" y="53"/>
                    </a:cubicBezTo>
                    <a:cubicBezTo>
                      <a:pt x="159" y="47"/>
                      <a:pt x="166" y="34"/>
                      <a:pt x="159" y="22"/>
                    </a:cubicBezTo>
                    <a:cubicBezTo>
                      <a:pt x="159" y="11"/>
                      <a:pt x="151" y="1"/>
                      <a:pt x="141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41"/>
              <p:cNvSpPr/>
              <p:nvPr/>
            </p:nvSpPr>
            <p:spPr>
              <a:xfrm>
                <a:off x="7152627" y="2280214"/>
                <a:ext cx="30935" cy="57066"/>
              </a:xfrm>
              <a:custGeom>
                <a:rect b="b" l="l" r="r" t="t"/>
                <a:pathLst>
                  <a:path extrusionOk="0" h="297" w="161">
                    <a:moveTo>
                      <a:pt x="140" y="1"/>
                    </a:moveTo>
                    <a:cubicBezTo>
                      <a:pt x="136" y="1"/>
                      <a:pt x="132" y="2"/>
                      <a:pt x="129" y="3"/>
                    </a:cubicBezTo>
                    <a:cubicBezTo>
                      <a:pt x="123" y="10"/>
                      <a:pt x="116" y="22"/>
                      <a:pt x="110" y="35"/>
                    </a:cubicBezTo>
                    <a:cubicBezTo>
                      <a:pt x="104" y="42"/>
                      <a:pt x="97" y="54"/>
                      <a:pt x="91" y="61"/>
                    </a:cubicBezTo>
                    <a:cubicBezTo>
                      <a:pt x="78" y="86"/>
                      <a:pt x="72" y="105"/>
                      <a:pt x="59" y="131"/>
                    </a:cubicBezTo>
                    <a:lnTo>
                      <a:pt x="8" y="264"/>
                    </a:lnTo>
                    <a:cubicBezTo>
                      <a:pt x="0" y="284"/>
                      <a:pt x="15" y="297"/>
                      <a:pt x="32" y="297"/>
                    </a:cubicBezTo>
                    <a:cubicBezTo>
                      <a:pt x="42" y="297"/>
                      <a:pt x="52" y="292"/>
                      <a:pt x="59" y="283"/>
                    </a:cubicBezTo>
                    <a:lnTo>
                      <a:pt x="116" y="156"/>
                    </a:lnTo>
                    <a:cubicBezTo>
                      <a:pt x="129" y="131"/>
                      <a:pt x="135" y="111"/>
                      <a:pt x="148" y="92"/>
                    </a:cubicBezTo>
                    <a:cubicBezTo>
                      <a:pt x="148" y="80"/>
                      <a:pt x="154" y="67"/>
                      <a:pt x="154" y="54"/>
                    </a:cubicBezTo>
                    <a:cubicBezTo>
                      <a:pt x="161" y="42"/>
                      <a:pt x="161" y="29"/>
                      <a:pt x="161" y="16"/>
                    </a:cubicBezTo>
                    <a:cubicBezTo>
                      <a:pt x="161" y="7"/>
                      <a:pt x="151" y="1"/>
                      <a:pt x="14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41"/>
              <p:cNvSpPr/>
              <p:nvPr/>
            </p:nvSpPr>
            <p:spPr>
              <a:xfrm>
                <a:off x="7118618" y="2265804"/>
                <a:ext cx="36891" cy="63599"/>
              </a:xfrm>
              <a:custGeom>
                <a:rect b="b" l="l" r="r" t="t"/>
                <a:pathLst>
                  <a:path extrusionOk="0" h="331" w="192">
                    <a:moveTo>
                      <a:pt x="157" y="0"/>
                    </a:moveTo>
                    <a:cubicBezTo>
                      <a:pt x="154" y="0"/>
                      <a:pt x="150" y="1"/>
                      <a:pt x="147" y="2"/>
                    </a:cubicBezTo>
                    <a:cubicBezTo>
                      <a:pt x="134" y="15"/>
                      <a:pt x="122" y="21"/>
                      <a:pt x="115" y="40"/>
                    </a:cubicBezTo>
                    <a:cubicBezTo>
                      <a:pt x="109" y="47"/>
                      <a:pt x="103" y="66"/>
                      <a:pt x="96" y="78"/>
                    </a:cubicBezTo>
                    <a:cubicBezTo>
                      <a:pt x="84" y="97"/>
                      <a:pt x="71" y="123"/>
                      <a:pt x="64" y="148"/>
                    </a:cubicBezTo>
                    <a:cubicBezTo>
                      <a:pt x="52" y="167"/>
                      <a:pt x="39" y="193"/>
                      <a:pt x="33" y="218"/>
                    </a:cubicBezTo>
                    <a:cubicBezTo>
                      <a:pt x="26" y="237"/>
                      <a:pt x="14" y="269"/>
                      <a:pt x="7" y="294"/>
                    </a:cubicBezTo>
                    <a:cubicBezTo>
                      <a:pt x="1" y="307"/>
                      <a:pt x="7" y="320"/>
                      <a:pt x="14" y="326"/>
                    </a:cubicBezTo>
                    <a:cubicBezTo>
                      <a:pt x="19" y="329"/>
                      <a:pt x="24" y="330"/>
                      <a:pt x="29" y="330"/>
                    </a:cubicBezTo>
                    <a:cubicBezTo>
                      <a:pt x="37" y="330"/>
                      <a:pt x="44" y="327"/>
                      <a:pt x="52" y="320"/>
                    </a:cubicBezTo>
                    <a:cubicBezTo>
                      <a:pt x="77" y="275"/>
                      <a:pt x="103" y="231"/>
                      <a:pt x="128" y="180"/>
                    </a:cubicBezTo>
                    <a:lnTo>
                      <a:pt x="166" y="110"/>
                    </a:lnTo>
                    <a:cubicBezTo>
                      <a:pt x="173" y="104"/>
                      <a:pt x="173" y="91"/>
                      <a:pt x="179" y="78"/>
                    </a:cubicBezTo>
                    <a:cubicBezTo>
                      <a:pt x="185" y="66"/>
                      <a:pt x="192" y="47"/>
                      <a:pt x="192" y="28"/>
                    </a:cubicBezTo>
                    <a:cubicBezTo>
                      <a:pt x="186" y="12"/>
                      <a:pt x="173" y="0"/>
                      <a:pt x="157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41"/>
              <p:cNvSpPr/>
              <p:nvPr/>
            </p:nvSpPr>
            <p:spPr>
              <a:xfrm>
                <a:off x="6956068" y="2351498"/>
                <a:ext cx="32088" cy="40350"/>
              </a:xfrm>
              <a:custGeom>
                <a:rect b="b" l="l" r="r" t="t"/>
                <a:pathLst>
                  <a:path extrusionOk="0" h="210" w="167">
                    <a:moveTo>
                      <a:pt x="141" y="0"/>
                    </a:moveTo>
                    <a:cubicBezTo>
                      <a:pt x="134" y="0"/>
                      <a:pt x="127" y="2"/>
                      <a:pt x="122" y="7"/>
                    </a:cubicBezTo>
                    <a:cubicBezTo>
                      <a:pt x="110" y="20"/>
                      <a:pt x="103" y="39"/>
                      <a:pt x="97" y="52"/>
                    </a:cubicBezTo>
                    <a:lnTo>
                      <a:pt x="84" y="77"/>
                    </a:lnTo>
                    <a:cubicBezTo>
                      <a:pt x="84" y="77"/>
                      <a:pt x="84" y="77"/>
                      <a:pt x="84" y="84"/>
                    </a:cubicBezTo>
                    <a:lnTo>
                      <a:pt x="78" y="90"/>
                    </a:lnTo>
                    <a:cubicBezTo>
                      <a:pt x="72" y="103"/>
                      <a:pt x="59" y="115"/>
                      <a:pt x="53" y="128"/>
                    </a:cubicBezTo>
                    <a:cubicBezTo>
                      <a:pt x="40" y="141"/>
                      <a:pt x="34" y="154"/>
                      <a:pt x="21" y="166"/>
                    </a:cubicBezTo>
                    <a:cubicBezTo>
                      <a:pt x="0" y="182"/>
                      <a:pt x="17" y="210"/>
                      <a:pt x="38" y="210"/>
                    </a:cubicBezTo>
                    <a:cubicBezTo>
                      <a:pt x="43" y="210"/>
                      <a:pt x="48" y="208"/>
                      <a:pt x="53" y="204"/>
                    </a:cubicBezTo>
                    <a:cubicBezTo>
                      <a:pt x="78" y="179"/>
                      <a:pt x="103" y="154"/>
                      <a:pt x="122" y="122"/>
                    </a:cubicBezTo>
                    <a:cubicBezTo>
                      <a:pt x="135" y="109"/>
                      <a:pt x="142" y="90"/>
                      <a:pt x="154" y="77"/>
                    </a:cubicBezTo>
                    <a:cubicBezTo>
                      <a:pt x="161" y="58"/>
                      <a:pt x="167" y="39"/>
                      <a:pt x="167" y="14"/>
                    </a:cubicBezTo>
                    <a:cubicBezTo>
                      <a:pt x="163" y="6"/>
                      <a:pt x="152" y="0"/>
                      <a:pt x="14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41"/>
              <p:cNvSpPr/>
              <p:nvPr/>
            </p:nvSpPr>
            <p:spPr>
              <a:xfrm>
                <a:off x="6884975" y="2312110"/>
                <a:ext cx="91076" cy="114901"/>
              </a:xfrm>
              <a:custGeom>
                <a:rect b="b" l="l" r="r" t="t"/>
                <a:pathLst>
                  <a:path extrusionOk="0" h="598" w="474">
                    <a:moveTo>
                      <a:pt x="433" y="0"/>
                    </a:moveTo>
                    <a:cubicBezTo>
                      <a:pt x="429" y="0"/>
                      <a:pt x="426" y="1"/>
                      <a:pt x="423" y="3"/>
                    </a:cubicBezTo>
                    <a:cubicBezTo>
                      <a:pt x="397" y="15"/>
                      <a:pt x="372" y="41"/>
                      <a:pt x="365" y="66"/>
                    </a:cubicBezTo>
                    <a:cubicBezTo>
                      <a:pt x="353" y="92"/>
                      <a:pt x="340" y="117"/>
                      <a:pt x="321" y="142"/>
                    </a:cubicBezTo>
                    <a:cubicBezTo>
                      <a:pt x="295" y="193"/>
                      <a:pt x="264" y="244"/>
                      <a:pt x="232" y="289"/>
                    </a:cubicBezTo>
                    <a:cubicBezTo>
                      <a:pt x="168" y="384"/>
                      <a:pt x="92" y="479"/>
                      <a:pt x="16" y="562"/>
                    </a:cubicBezTo>
                    <a:cubicBezTo>
                      <a:pt x="0" y="577"/>
                      <a:pt x="14" y="597"/>
                      <a:pt x="34" y="597"/>
                    </a:cubicBezTo>
                    <a:cubicBezTo>
                      <a:pt x="38" y="597"/>
                      <a:pt x="43" y="596"/>
                      <a:pt x="48" y="594"/>
                    </a:cubicBezTo>
                    <a:cubicBezTo>
                      <a:pt x="92" y="556"/>
                      <a:pt x="137" y="511"/>
                      <a:pt x="181" y="473"/>
                    </a:cubicBezTo>
                    <a:cubicBezTo>
                      <a:pt x="226" y="435"/>
                      <a:pt x="270" y="384"/>
                      <a:pt x="302" y="339"/>
                    </a:cubicBezTo>
                    <a:cubicBezTo>
                      <a:pt x="340" y="289"/>
                      <a:pt x="372" y="238"/>
                      <a:pt x="404" y="187"/>
                    </a:cubicBezTo>
                    <a:cubicBezTo>
                      <a:pt x="429" y="136"/>
                      <a:pt x="473" y="73"/>
                      <a:pt x="454" y="15"/>
                    </a:cubicBezTo>
                    <a:cubicBezTo>
                      <a:pt x="450" y="6"/>
                      <a:pt x="442" y="0"/>
                      <a:pt x="433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41"/>
              <p:cNvSpPr/>
              <p:nvPr/>
            </p:nvSpPr>
            <p:spPr>
              <a:xfrm>
                <a:off x="7004871" y="2292703"/>
                <a:ext cx="22481" cy="37852"/>
              </a:xfrm>
              <a:custGeom>
                <a:rect b="b" l="l" r="r" t="t"/>
                <a:pathLst>
                  <a:path extrusionOk="0" h="197" w="117">
                    <a:moveTo>
                      <a:pt x="95" y="0"/>
                    </a:moveTo>
                    <a:cubicBezTo>
                      <a:pt x="94" y="0"/>
                      <a:pt x="92" y="1"/>
                      <a:pt x="91" y="2"/>
                    </a:cubicBezTo>
                    <a:cubicBezTo>
                      <a:pt x="78" y="8"/>
                      <a:pt x="72" y="15"/>
                      <a:pt x="65" y="21"/>
                    </a:cubicBezTo>
                    <a:lnTo>
                      <a:pt x="59" y="46"/>
                    </a:lnTo>
                    <a:cubicBezTo>
                      <a:pt x="53" y="59"/>
                      <a:pt x="46" y="72"/>
                      <a:pt x="40" y="85"/>
                    </a:cubicBezTo>
                    <a:lnTo>
                      <a:pt x="8" y="161"/>
                    </a:lnTo>
                    <a:cubicBezTo>
                      <a:pt x="0" y="181"/>
                      <a:pt x="15" y="196"/>
                      <a:pt x="31" y="196"/>
                    </a:cubicBezTo>
                    <a:cubicBezTo>
                      <a:pt x="39" y="196"/>
                      <a:pt x="48" y="191"/>
                      <a:pt x="53" y="180"/>
                    </a:cubicBezTo>
                    <a:cubicBezTo>
                      <a:pt x="65" y="154"/>
                      <a:pt x="72" y="129"/>
                      <a:pt x="85" y="104"/>
                    </a:cubicBezTo>
                    <a:cubicBezTo>
                      <a:pt x="91" y="91"/>
                      <a:pt x="97" y="78"/>
                      <a:pt x="104" y="59"/>
                    </a:cubicBezTo>
                    <a:lnTo>
                      <a:pt x="110" y="40"/>
                    </a:lnTo>
                    <a:cubicBezTo>
                      <a:pt x="116" y="34"/>
                      <a:pt x="116" y="21"/>
                      <a:pt x="110" y="15"/>
                    </a:cubicBezTo>
                    <a:cubicBezTo>
                      <a:pt x="110" y="10"/>
                      <a:pt x="102" y="0"/>
                      <a:pt x="9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41"/>
              <p:cNvSpPr/>
              <p:nvPr/>
            </p:nvSpPr>
            <p:spPr>
              <a:xfrm>
                <a:off x="6907456" y="2299813"/>
                <a:ext cx="12489" cy="19599"/>
              </a:xfrm>
              <a:custGeom>
                <a:rect b="b" l="l" r="r" t="t"/>
                <a:pathLst>
                  <a:path extrusionOk="0" h="102" w="65">
                    <a:moveTo>
                      <a:pt x="52" y="0"/>
                    </a:moveTo>
                    <a:cubicBezTo>
                      <a:pt x="49" y="0"/>
                      <a:pt x="47" y="1"/>
                      <a:pt x="45" y="3"/>
                    </a:cubicBezTo>
                    <a:cubicBezTo>
                      <a:pt x="45" y="9"/>
                      <a:pt x="39" y="9"/>
                      <a:pt x="39" y="22"/>
                    </a:cubicBezTo>
                    <a:lnTo>
                      <a:pt x="26" y="41"/>
                    </a:lnTo>
                    <a:lnTo>
                      <a:pt x="7" y="79"/>
                    </a:lnTo>
                    <a:cubicBezTo>
                      <a:pt x="1" y="86"/>
                      <a:pt x="7" y="98"/>
                      <a:pt x="13" y="98"/>
                    </a:cubicBezTo>
                    <a:cubicBezTo>
                      <a:pt x="17" y="100"/>
                      <a:pt x="20" y="101"/>
                      <a:pt x="23" y="101"/>
                    </a:cubicBezTo>
                    <a:cubicBezTo>
                      <a:pt x="29" y="101"/>
                      <a:pt x="32" y="97"/>
                      <a:pt x="32" y="92"/>
                    </a:cubicBezTo>
                    <a:lnTo>
                      <a:pt x="51" y="54"/>
                    </a:lnTo>
                    <a:cubicBezTo>
                      <a:pt x="51" y="48"/>
                      <a:pt x="58" y="35"/>
                      <a:pt x="58" y="29"/>
                    </a:cubicBezTo>
                    <a:cubicBezTo>
                      <a:pt x="58" y="22"/>
                      <a:pt x="58" y="16"/>
                      <a:pt x="64" y="9"/>
                    </a:cubicBezTo>
                    <a:cubicBezTo>
                      <a:pt x="64" y="5"/>
                      <a:pt x="58" y="0"/>
                      <a:pt x="52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41"/>
              <p:cNvSpPr/>
              <p:nvPr/>
            </p:nvSpPr>
            <p:spPr>
              <a:xfrm>
                <a:off x="6807351" y="2521543"/>
                <a:ext cx="20944" cy="17869"/>
              </a:xfrm>
              <a:custGeom>
                <a:rect b="b" l="l" r="r" t="t"/>
                <a:pathLst>
                  <a:path extrusionOk="0" h="93" w="109">
                    <a:moveTo>
                      <a:pt x="90" y="1"/>
                    </a:moveTo>
                    <a:cubicBezTo>
                      <a:pt x="86" y="1"/>
                      <a:pt x="83" y="2"/>
                      <a:pt x="83" y="6"/>
                    </a:cubicBezTo>
                    <a:cubicBezTo>
                      <a:pt x="70" y="12"/>
                      <a:pt x="58" y="18"/>
                      <a:pt x="45" y="31"/>
                    </a:cubicBezTo>
                    <a:lnTo>
                      <a:pt x="7" y="50"/>
                    </a:lnTo>
                    <a:cubicBezTo>
                      <a:pt x="0" y="63"/>
                      <a:pt x="0" y="76"/>
                      <a:pt x="7" y="82"/>
                    </a:cubicBezTo>
                    <a:cubicBezTo>
                      <a:pt x="14" y="89"/>
                      <a:pt x="22" y="92"/>
                      <a:pt x="28" y="92"/>
                    </a:cubicBezTo>
                    <a:cubicBezTo>
                      <a:pt x="32" y="92"/>
                      <a:pt x="36" y="91"/>
                      <a:pt x="39" y="88"/>
                    </a:cubicBezTo>
                    <a:cubicBezTo>
                      <a:pt x="51" y="82"/>
                      <a:pt x="64" y="69"/>
                      <a:pt x="70" y="56"/>
                    </a:cubicBezTo>
                    <a:cubicBezTo>
                      <a:pt x="83" y="50"/>
                      <a:pt x="96" y="37"/>
                      <a:pt x="102" y="25"/>
                    </a:cubicBezTo>
                    <a:cubicBezTo>
                      <a:pt x="108" y="18"/>
                      <a:pt x="108" y="12"/>
                      <a:pt x="102" y="6"/>
                    </a:cubicBezTo>
                    <a:cubicBezTo>
                      <a:pt x="99" y="2"/>
                      <a:pt x="94" y="1"/>
                      <a:pt x="9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41"/>
              <p:cNvSpPr/>
              <p:nvPr/>
            </p:nvSpPr>
            <p:spPr>
              <a:xfrm>
                <a:off x="6933011" y="2512704"/>
                <a:ext cx="28437" cy="39773"/>
              </a:xfrm>
              <a:custGeom>
                <a:rect b="b" l="l" r="r" t="t"/>
                <a:pathLst>
                  <a:path extrusionOk="0" h="207" w="148">
                    <a:moveTo>
                      <a:pt x="141" y="1"/>
                    </a:moveTo>
                    <a:cubicBezTo>
                      <a:pt x="128" y="1"/>
                      <a:pt x="122" y="1"/>
                      <a:pt x="115" y="7"/>
                    </a:cubicBezTo>
                    <a:cubicBezTo>
                      <a:pt x="103" y="14"/>
                      <a:pt x="96" y="20"/>
                      <a:pt x="90" y="26"/>
                    </a:cubicBezTo>
                    <a:cubicBezTo>
                      <a:pt x="71" y="39"/>
                      <a:pt x="58" y="52"/>
                      <a:pt x="52" y="71"/>
                    </a:cubicBezTo>
                    <a:cubicBezTo>
                      <a:pt x="33" y="102"/>
                      <a:pt x="14" y="134"/>
                      <a:pt x="7" y="172"/>
                    </a:cubicBezTo>
                    <a:cubicBezTo>
                      <a:pt x="1" y="185"/>
                      <a:pt x="7" y="198"/>
                      <a:pt x="20" y="204"/>
                    </a:cubicBezTo>
                    <a:cubicBezTo>
                      <a:pt x="23" y="206"/>
                      <a:pt x="27" y="207"/>
                      <a:pt x="30" y="207"/>
                    </a:cubicBezTo>
                    <a:cubicBezTo>
                      <a:pt x="39" y="207"/>
                      <a:pt x="47" y="201"/>
                      <a:pt x="52" y="191"/>
                    </a:cubicBezTo>
                    <a:cubicBezTo>
                      <a:pt x="58" y="179"/>
                      <a:pt x="65" y="160"/>
                      <a:pt x="71" y="147"/>
                    </a:cubicBezTo>
                    <a:lnTo>
                      <a:pt x="77" y="134"/>
                    </a:lnTo>
                    <a:cubicBezTo>
                      <a:pt x="77" y="134"/>
                      <a:pt x="77" y="134"/>
                      <a:pt x="77" y="128"/>
                    </a:cubicBezTo>
                    <a:cubicBezTo>
                      <a:pt x="84" y="122"/>
                      <a:pt x="90" y="115"/>
                      <a:pt x="90" y="109"/>
                    </a:cubicBezTo>
                    <a:cubicBezTo>
                      <a:pt x="103" y="96"/>
                      <a:pt x="115" y="83"/>
                      <a:pt x="128" y="71"/>
                    </a:cubicBezTo>
                    <a:cubicBezTo>
                      <a:pt x="128" y="64"/>
                      <a:pt x="134" y="58"/>
                      <a:pt x="141" y="52"/>
                    </a:cubicBezTo>
                    <a:cubicBezTo>
                      <a:pt x="141" y="45"/>
                      <a:pt x="147" y="39"/>
                      <a:pt x="147" y="33"/>
                    </a:cubicBezTo>
                    <a:cubicBezTo>
                      <a:pt x="147" y="33"/>
                      <a:pt x="147" y="26"/>
                      <a:pt x="147" y="20"/>
                    </a:cubicBezTo>
                    <a:cubicBezTo>
                      <a:pt x="147" y="14"/>
                      <a:pt x="147" y="7"/>
                      <a:pt x="141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41"/>
              <p:cNvSpPr/>
              <p:nvPr/>
            </p:nvSpPr>
            <p:spPr>
              <a:xfrm>
                <a:off x="7312104" y="2533263"/>
                <a:ext cx="234222" cy="66481"/>
              </a:xfrm>
              <a:custGeom>
                <a:rect b="b" l="l" r="r" t="t"/>
                <a:pathLst>
                  <a:path extrusionOk="0" h="346" w="1219">
                    <a:moveTo>
                      <a:pt x="19" y="1"/>
                    </a:moveTo>
                    <a:cubicBezTo>
                      <a:pt x="8" y="1"/>
                      <a:pt x="0" y="22"/>
                      <a:pt x="17" y="34"/>
                    </a:cubicBezTo>
                    <a:cubicBezTo>
                      <a:pt x="208" y="110"/>
                      <a:pt x="411" y="180"/>
                      <a:pt x="614" y="231"/>
                    </a:cubicBezTo>
                    <a:cubicBezTo>
                      <a:pt x="703" y="256"/>
                      <a:pt x="799" y="281"/>
                      <a:pt x="894" y="301"/>
                    </a:cubicBezTo>
                    <a:cubicBezTo>
                      <a:pt x="996" y="332"/>
                      <a:pt x="1097" y="345"/>
                      <a:pt x="1199" y="345"/>
                    </a:cubicBezTo>
                    <a:cubicBezTo>
                      <a:pt x="1218" y="345"/>
                      <a:pt x="1218" y="320"/>
                      <a:pt x="1199" y="320"/>
                    </a:cubicBezTo>
                    <a:cubicBezTo>
                      <a:pt x="1110" y="281"/>
                      <a:pt x="1015" y="256"/>
                      <a:pt x="919" y="243"/>
                    </a:cubicBezTo>
                    <a:cubicBezTo>
                      <a:pt x="824" y="224"/>
                      <a:pt x="722" y="199"/>
                      <a:pt x="627" y="173"/>
                    </a:cubicBezTo>
                    <a:cubicBezTo>
                      <a:pt x="424" y="123"/>
                      <a:pt x="227" y="65"/>
                      <a:pt x="23" y="2"/>
                    </a:cubicBezTo>
                    <a:cubicBezTo>
                      <a:pt x="22" y="1"/>
                      <a:pt x="21" y="1"/>
                      <a:pt x="19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41"/>
              <p:cNvSpPr/>
              <p:nvPr/>
            </p:nvSpPr>
            <p:spPr>
              <a:xfrm>
                <a:off x="7553817" y="2600512"/>
                <a:ext cx="52263" cy="11336"/>
              </a:xfrm>
              <a:custGeom>
                <a:rect b="b" l="l" r="r" t="t"/>
                <a:pathLst>
                  <a:path extrusionOk="0" h="59" w="272">
                    <a:moveTo>
                      <a:pt x="25" y="1"/>
                    </a:moveTo>
                    <a:cubicBezTo>
                      <a:pt x="4" y="1"/>
                      <a:pt x="0" y="40"/>
                      <a:pt x="30" y="46"/>
                    </a:cubicBezTo>
                    <a:cubicBezTo>
                      <a:pt x="100" y="59"/>
                      <a:pt x="176" y="59"/>
                      <a:pt x="252" y="59"/>
                    </a:cubicBezTo>
                    <a:cubicBezTo>
                      <a:pt x="265" y="59"/>
                      <a:pt x="271" y="33"/>
                      <a:pt x="252" y="33"/>
                    </a:cubicBezTo>
                    <a:cubicBezTo>
                      <a:pt x="176" y="14"/>
                      <a:pt x="106" y="1"/>
                      <a:pt x="30" y="1"/>
                    </a:cubicBezTo>
                    <a:cubicBezTo>
                      <a:pt x="28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41"/>
              <p:cNvSpPr/>
              <p:nvPr/>
            </p:nvSpPr>
            <p:spPr>
              <a:xfrm>
                <a:off x="7244471" y="2542102"/>
                <a:ext cx="290712" cy="103949"/>
              </a:xfrm>
              <a:custGeom>
                <a:rect b="b" l="l" r="r" t="t"/>
                <a:pathLst>
                  <a:path extrusionOk="0" h="541" w="1513">
                    <a:moveTo>
                      <a:pt x="51" y="0"/>
                    </a:moveTo>
                    <a:cubicBezTo>
                      <a:pt x="20" y="0"/>
                      <a:pt x="0" y="32"/>
                      <a:pt x="20" y="58"/>
                    </a:cubicBezTo>
                    <a:cubicBezTo>
                      <a:pt x="64" y="96"/>
                      <a:pt x="115" y="127"/>
                      <a:pt x="172" y="146"/>
                    </a:cubicBezTo>
                    <a:cubicBezTo>
                      <a:pt x="229" y="178"/>
                      <a:pt x="293" y="210"/>
                      <a:pt x="356" y="235"/>
                    </a:cubicBezTo>
                    <a:cubicBezTo>
                      <a:pt x="477" y="293"/>
                      <a:pt x="598" y="337"/>
                      <a:pt x="725" y="382"/>
                    </a:cubicBezTo>
                    <a:cubicBezTo>
                      <a:pt x="979" y="452"/>
                      <a:pt x="1233" y="509"/>
                      <a:pt x="1494" y="540"/>
                    </a:cubicBezTo>
                    <a:cubicBezTo>
                      <a:pt x="1513" y="534"/>
                      <a:pt x="1513" y="509"/>
                      <a:pt x="1494" y="509"/>
                    </a:cubicBezTo>
                    <a:cubicBezTo>
                      <a:pt x="1240" y="464"/>
                      <a:pt x="985" y="401"/>
                      <a:pt x="744" y="305"/>
                    </a:cubicBezTo>
                    <a:cubicBezTo>
                      <a:pt x="623" y="261"/>
                      <a:pt x="509" y="216"/>
                      <a:pt x="394" y="166"/>
                    </a:cubicBezTo>
                    <a:cubicBezTo>
                      <a:pt x="331" y="134"/>
                      <a:pt x="274" y="108"/>
                      <a:pt x="217" y="77"/>
                    </a:cubicBezTo>
                    <a:cubicBezTo>
                      <a:pt x="166" y="45"/>
                      <a:pt x="109" y="19"/>
                      <a:pt x="5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41"/>
              <p:cNvSpPr/>
              <p:nvPr/>
            </p:nvSpPr>
            <p:spPr>
              <a:xfrm>
                <a:off x="6121601" y="2135340"/>
                <a:ext cx="86464" cy="34586"/>
              </a:xfrm>
              <a:custGeom>
                <a:rect b="b" l="l" r="r" t="t"/>
                <a:pathLst>
                  <a:path extrusionOk="0" h="180" w="450">
                    <a:moveTo>
                      <a:pt x="30" y="0"/>
                    </a:moveTo>
                    <a:cubicBezTo>
                      <a:pt x="9" y="0"/>
                      <a:pt x="0" y="28"/>
                      <a:pt x="23" y="39"/>
                    </a:cubicBezTo>
                    <a:cubicBezTo>
                      <a:pt x="87" y="65"/>
                      <a:pt x="157" y="90"/>
                      <a:pt x="220" y="116"/>
                    </a:cubicBezTo>
                    <a:cubicBezTo>
                      <a:pt x="284" y="141"/>
                      <a:pt x="354" y="160"/>
                      <a:pt x="424" y="179"/>
                    </a:cubicBezTo>
                    <a:cubicBezTo>
                      <a:pt x="443" y="179"/>
                      <a:pt x="449" y="154"/>
                      <a:pt x="430" y="147"/>
                    </a:cubicBezTo>
                    <a:cubicBezTo>
                      <a:pt x="367" y="116"/>
                      <a:pt x="303" y="84"/>
                      <a:pt x="240" y="65"/>
                    </a:cubicBezTo>
                    <a:cubicBezTo>
                      <a:pt x="170" y="39"/>
                      <a:pt x="106" y="20"/>
                      <a:pt x="36" y="1"/>
                    </a:cubicBezTo>
                    <a:cubicBezTo>
                      <a:pt x="34" y="1"/>
                      <a:pt x="32" y="0"/>
                      <a:pt x="30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41"/>
              <p:cNvSpPr/>
              <p:nvPr/>
            </p:nvSpPr>
            <p:spPr>
              <a:xfrm>
                <a:off x="6176169" y="2207585"/>
                <a:ext cx="232877" cy="88193"/>
              </a:xfrm>
              <a:custGeom>
                <a:rect b="b" l="l" r="r" t="t"/>
                <a:pathLst>
                  <a:path extrusionOk="0" h="459" w="1212">
                    <a:moveTo>
                      <a:pt x="19" y="0"/>
                    </a:moveTo>
                    <a:cubicBezTo>
                      <a:pt x="6" y="0"/>
                      <a:pt x="0" y="26"/>
                      <a:pt x="13" y="26"/>
                    </a:cubicBezTo>
                    <a:cubicBezTo>
                      <a:pt x="210" y="83"/>
                      <a:pt x="413" y="153"/>
                      <a:pt x="604" y="223"/>
                    </a:cubicBezTo>
                    <a:cubicBezTo>
                      <a:pt x="788" y="292"/>
                      <a:pt x="985" y="375"/>
                      <a:pt x="1176" y="458"/>
                    </a:cubicBezTo>
                    <a:cubicBezTo>
                      <a:pt x="1177" y="458"/>
                      <a:pt x="1179" y="458"/>
                      <a:pt x="1181" y="458"/>
                    </a:cubicBezTo>
                    <a:cubicBezTo>
                      <a:pt x="1198" y="458"/>
                      <a:pt x="1211" y="432"/>
                      <a:pt x="1188" y="426"/>
                    </a:cubicBezTo>
                    <a:cubicBezTo>
                      <a:pt x="813" y="242"/>
                      <a:pt x="426" y="102"/>
                      <a:pt x="1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41"/>
              <p:cNvSpPr/>
              <p:nvPr/>
            </p:nvSpPr>
            <p:spPr>
              <a:xfrm>
                <a:off x="6465532" y="2300965"/>
                <a:ext cx="53416" cy="30166"/>
              </a:xfrm>
              <a:custGeom>
                <a:rect b="b" l="l" r="r" t="t"/>
                <a:pathLst>
                  <a:path extrusionOk="0" h="157" w="278">
                    <a:moveTo>
                      <a:pt x="22" y="1"/>
                    </a:moveTo>
                    <a:cubicBezTo>
                      <a:pt x="13" y="1"/>
                      <a:pt x="6" y="7"/>
                      <a:pt x="6" y="16"/>
                    </a:cubicBezTo>
                    <a:cubicBezTo>
                      <a:pt x="0" y="23"/>
                      <a:pt x="6" y="35"/>
                      <a:pt x="13" y="35"/>
                    </a:cubicBezTo>
                    <a:cubicBezTo>
                      <a:pt x="89" y="80"/>
                      <a:pt x="165" y="118"/>
                      <a:pt x="248" y="156"/>
                    </a:cubicBezTo>
                    <a:cubicBezTo>
                      <a:pt x="249" y="157"/>
                      <a:pt x="251" y="157"/>
                      <a:pt x="252" y="157"/>
                    </a:cubicBezTo>
                    <a:cubicBezTo>
                      <a:pt x="264" y="157"/>
                      <a:pt x="278" y="136"/>
                      <a:pt x="261" y="131"/>
                    </a:cubicBezTo>
                    <a:cubicBezTo>
                      <a:pt x="191" y="80"/>
                      <a:pt x="102" y="42"/>
                      <a:pt x="32" y="3"/>
                    </a:cubicBezTo>
                    <a:cubicBezTo>
                      <a:pt x="28" y="2"/>
                      <a:pt x="25" y="1"/>
                      <a:pt x="22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41"/>
              <p:cNvSpPr/>
              <p:nvPr/>
            </p:nvSpPr>
            <p:spPr>
              <a:xfrm>
                <a:off x="7392611" y="1850588"/>
                <a:ext cx="30359" cy="163129"/>
              </a:xfrm>
              <a:custGeom>
                <a:rect b="b" l="l" r="r" t="t"/>
                <a:pathLst>
                  <a:path extrusionOk="0" h="849" w="158">
                    <a:moveTo>
                      <a:pt x="40" y="1"/>
                    </a:moveTo>
                    <a:cubicBezTo>
                      <a:pt x="21" y="1"/>
                      <a:pt x="1" y="17"/>
                      <a:pt x="5" y="41"/>
                    </a:cubicBezTo>
                    <a:cubicBezTo>
                      <a:pt x="17" y="111"/>
                      <a:pt x="17" y="174"/>
                      <a:pt x="24" y="244"/>
                    </a:cubicBezTo>
                    <a:cubicBezTo>
                      <a:pt x="24" y="314"/>
                      <a:pt x="30" y="377"/>
                      <a:pt x="37" y="447"/>
                    </a:cubicBezTo>
                    <a:cubicBezTo>
                      <a:pt x="37" y="511"/>
                      <a:pt x="37" y="581"/>
                      <a:pt x="37" y="644"/>
                    </a:cubicBezTo>
                    <a:cubicBezTo>
                      <a:pt x="37" y="708"/>
                      <a:pt x="11" y="784"/>
                      <a:pt x="49" y="835"/>
                    </a:cubicBezTo>
                    <a:cubicBezTo>
                      <a:pt x="57" y="843"/>
                      <a:pt x="70" y="848"/>
                      <a:pt x="81" y="848"/>
                    </a:cubicBezTo>
                    <a:cubicBezTo>
                      <a:pt x="89" y="848"/>
                      <a:pt x="95" y="846"/>
                      <a:pt x="100" y="841"/>
                    </a:cubicBezTo>
                    <a:cubicBezTo>
                      <a:pt x="157" y="797"/>
                      <a:pt x="151" y="708"/>
                      <a:pt x="151" y="644"/>
                    </a:cubicBezTo>
                    <a:cubicBezTo>
                      <a:pt x="157" y="574"/>
                      <a:pt x="157" y="505"/>
                      <a:pt x="151" y="435"/>
                    </a:cubicBezTo>
                    <a:cubicBezTo>
                      <a:pt x="145" y="365"/>
                      <a:pt x="138" y="301"/>
                      <a:pt x="125" y="231"/>
                    </a:cubicBezTo>
                    <a:cubicBezTo>
                      <a:pt x="106" y="161"/>
                      <a:pt x="87" y="91"/>
                      <a:pt x="68" y="22"/>
                    </a:cubicBezTo>
                    <a:cubicBezTo>
                      <a:pt x="63" y="7"/>
                      <a:pt x="52" y="1"/>
                      <a:pt x="4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41"/>
              <p:cNvSpPr/>
              <p:nvPr/>
            </p:nvSpPr>
            <p:spPr>
              <a:xfrm>
                <a:off x="7431231" y="1916685"/>
                <a:ext cx="13642" cy="58988"/>
              </a:xfrm>
              <a:custGeom>
                <a:rect b="b" l="l" r="r" t="t"/>
                <a:pathLst>
                  <a:path extrusionOk="0" h="307" w="71">
                    <a:moveTo>
                      <a:pt x="36" y="0"/>
                    </a:moveTo>
                    <a:cubicBezTo>
                      <a:pt x="33" y="0"/>
                      <a:pt x="30" y="1"/>
                      <a:pt x="26" y="2"/>
                    </a:cubicBezTo>
                    <a:cubicBezTo>
                      <a:pt x="13" y="2"/>
                      <a:pt x="1" y="21"/>
                      <a:pt x="1" y="33"/>
                    </a:cubicBezTo>
                    <a:cubicBezTo>
                      <a:pt x="1" y="122"/>
                      <a:pt x="7" y="205"/>
                      <a:pt x="20" y="288"/>
                    </a:cubicBezTo>
                    <a:cubicBezTo>
                      <a:pt x="23" y="300"/>
                      <a:pt x="34" y="307"/>
                      <a:pt x="44" y="307"/>
                    </a:cubicBezTo>
                    <a:cubicBezTo>
                      <a:pt x="55" y="307"/>
                      <a:pt x="64" y="300"/>
                      <a:pt x="64" y="288"/>
                    </a:cubicBezTo>
                    <a:cubicBezTo>
                      <a:pt x="71" y="199"/>
                      <a:pt x="71" y="116"/>
                      <a:pt x="64" y="27"/>
                    </a:cubicBezTo>
                    <a:cubicBezTo>
                      <a:pt x="64" y="11"/>
                      <a:pt x="51" y="0"/>
                      <a:pt x="3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41"/>
              <p:cNvSpPr/>
              <p:nvPr/>
            </p:nvSpPr>
            <p:spPr>
              <a:xfrm>
                <a:off x="7347074" y="1935322"/>
                <a:ext cx="14795" cy="89731"/>
              </a:xfrm>
              <a:custGeom>
                <a:rect b="b" l="l" r="r" t="t"/>
                <a:pathLst>
                  <a:path extrusionOk="0" h="467" w="77">
                    <a:moveTo>
                      <a:pt x="44" y="0"/>
                    </a:moveTo>
                    <a:cubicBezTo>
                      <a:pt x="32" y="0"/>
                      <a:pt x="19" y="11"/>
                      <a:pt x="19" y="25"/>
                    </a:cubicBezTo>
                    <a:cubicBezTo>
                      <a:pt x="19" y="165"/>
                      <a:pt x="7" y="305"/>
                      <a:pt x="0" y="445"/>
                    </a:cubicBezTo>
                    <a:cubicBezTo>
                      <a:pt x="0" y="457"/>
                      <a:pt x="11" y="467"/>
                      <a:pt x="20" y="467"/>
                    </a:cubicBezTo>
                    <a:cubicBezTo>
                      <a:pt x="25" y="467"/>
                      <a:pt x="30" y="464"/>
                      <a:pt x="32" y="458"/>
                    </a:cubicBezTo>
                    <a:cubicBezTo>
                      <a:pt x="70" y="311"/>
                      <a:pt x="77" y="165"/>
                      <a:pt x="64" y="19"/>
                    </a:cubicBezTo>
                    <a:cubicBezTo>
                      <a:pt x="61" y="6"/>
                      <a:pt x="53" y="0"/>
                      <a:pt x="44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41"/>
              <p:cNvSpPr/>
              <p:nvPr/>
            </p:nvSpPr>
            <p:spPr>
              <a:xfrm>
                <a:off x="6819455" y="1879794"/>
                <a:ext cx="33241" cy="57258"/>
              </a:xfrm>
              <a:custGeom>
                <a:rect b="b" l="l" r="r" t="t"/>
                <a:pathLst>
                  <a:path extrusionOk="0" h="298" w="173">
                    <a:moveTo>
                      <a:pt x="145" y="1"/>
                    </a:moveTo>
                    <a:cubicBezTo>
                      <a:pt x="141" y="1"/>
                      <a:pt x="138" y="1"/>
                      <a:pt x="134" y="3"/>
                    </a:cubicBezTo>
                    <a:cubicBezTo>
                      <a:pt x="115" y="22"/>
                      <a:pt x="103" y="41"/>
                      <a:pt x="90" y="67"/>
                    </a:cubicBezTo>
                    <a:cubicBezTo>
                      <a:pt x="84" y="86"/>
                      <a:pt x="71" y="105"/>
                      <a:pt x="65" y="130"/>
                    </a:cubicBezTo>
                    <a:cubicBezTo>
                      <a:pt x="45" y="168"/>
                      <a:pt x="26" y="213"/>
                      <a:pt x="7" y="257"/>
                    </a:cubicBezTo>
                    <a:cubicBezTo>
                      <a:pt x="1" y="270"/>
                      <a:pt x="7" y="289"/>
                      <a:pt x="26" y="295"/>
                    </a:cubicBezTo>
                    <a:cubicBezTo>
                      <a:pt x="30" y="297"/>
                      <a:pt x="33" y="298"/>
                      <a:pt x="37" y="298"/>
                    </a:cubicBezTo>
                    <a:cubicBezTo>
                      <a:pt x="48" y="298"/>
                      <a:pt x="60" y="291"/>
                      <a:pt x="65" y="276"/>
                    </a:cubicBezTo>
                    <a:cubicBezTo>
                      <a:pt x="84" y="238"/>
                      <a:pt x="103" y="200"/>
                      <a:pt x="122" y="156"/>
                    </a:cubicBezTo>
                    <a:cubicBezTo>
                      <a:pt x="134" y="136"/>
                      <a:pt x="147" y="111"/>
                      <a:pt x="154" y="92"/>
                    </a:cubicBezTo>
                    <a:cubicBezTo>
                      <a:pt x="160" y="73"/>
                      <a:pt x="160" y="73"/>
                      <a:pt x="166" y="60"/>
                    </a:cubicBezTo>
                    <a:cubicBezTo>
                      <a:pt x="166" y="48"/>
                      <a:pt x="166" y="48"/>
                      <a:pt x="173" y="48"/>
                    </a:cubicBezTo>
                    <a:cubicBezTo>
                      <a:pt x="173" y="35"/>
                      <a:pt x="173" y="28"/>
                      <a:pt x="173" y="22"/>
                    </a:cubicBezTo>
                    <a:cubicBezTo>
                      <a:pt x="168" y="8"/>
                      <a:pt x="156" y="1"/>
                      <a:pt x="14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41"/>
              <p:cNvSpPr/>
              <p:nvPr/>
            </p:nvSpPr>
            <p:spPr>
              <a:xfrm>
                <a:off x="6774302" y="1830414"/>
                <a:ext cx="28437" cy="38044"/>
              </a:xfrm>
              <a:custGeom>
                <a:rect b="b" l="l" r="r" t="t"/>
                <a:pathLst>
                  <a:path extrusionOk="0" h="198" w="148">
                    <a:moveTo>
                      <a:pt x="132" y="1"/>
                    </a:moveTo>
                    <a:cubicBezTo>
                      <a:pt x="129" y="1"/>
                      <a:pt x="125" y="2"/>
                      <a:pt x="122" y="6"/>
                    </a:cubicBezTo>
                    <a:cubicBezTo>
                      <a:pt x="109" y="6"/>
                      <a:pt x="103" y="12"/>
                      <a:pt x="96" y="19"/>
                    </a:cubicBezTo>
                    <a:cubicBezTo>
                      <a:pt x="96" y="25"/>
                      <a:pt x="90" y="31"/>
                      <a:pt x="83" y="38"/>
                    </a:cubicBezTo>
                    <a:cubicBezTo>
                      <a:pt x="77" y="50"/>
                      <a:pt x="64" y="63"/>
                      <a:pt x="58" y="76"/>
                    </a:cubicBezTo>
                    <a:lnTo>
                      <a:pt x="7" y="158"/>
                    </a:lnTo>
                    <a:cubicBezTo>
                      <a:pt x="1" y="165"/>
                      <a:pt x="1" y="184"/>
                      <a:pt x="14" y="190"/>
                    </a:cubicBezTo>
                    <a:cubicBezTo>
                      <a:pt x="19" y="195"/>
                      <a:pt x="24" y="197"/>
                      <a:pt x="30" y="197"/>
                    </a:cubicBezTo>
                    <a:cubicBezTo>
                      <a:pt x="37" y="197"/>
                      <a:pt x="44" y="194"/>
                      <a:pt x="52" y="190"/>
                    </a:cubicBezTo>
                    <a:lnTo>
                      <a:pt x="103" y="108"/>
                    </a:lnTo>
                    <a:cubicBezTo>
                      <a:pt x="115" y="95"/>
                      <a:pt x="122" y="82"/>
                      <a:pt x="128" y="69"/>
                    </a:cubicBezTo>
                    <a:cubicBezTo>
                      <a:pt x="141" y="50"/>
                      <a:pt x="141" y="50"/>
                      <a:pt x="141" y="44"/>
                    </a:cubicBezTo>
                    <a:cubicBezTo>
                      <a:pt x="147" y="38"/>
                      <a:pt x="147" y="25"/>
                      <a:pt x="147" y="19"/>
                    </a:cubicBezTo>
                    <a:cubicBezTo>
                      <a:pt x="147" y="10"/>
                      <a:pt x="141" y="1"/>
                      <a:pt x="132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41"/>
              <p:cNvSpPr/>
              <p:nvPr/>
            </p:nvSpPr>
            <p:spPr>
              <a:xfrm>
                <a:off x="6762774" y="1834641"/>
                <a:ext cx="85119" cy="122395"/>
              </a:xfrm>
              <a:custGeom>
                <a:rect b="b" l="l" r="r" t="t"/>
                <a:pathLst>
                  <a:path extrusionOk="0" h="637" w="443">
                    <a:moveTo>
                      <a:pt x="371" y="1"/>
                    </a:moveTo>
                    <a:cubicBezTo>
                      <a:pt x="367" y="1"/>
                      <a:pt x="363" y="1"/>
                      <a:pt x="360" y="3"/>
                    </a:cubicBezTo>
                    <a:cubicBezTo>
                      <a:pt x="328" y="9"/>
                      <a:pt x="315" y="35"/>
                      <a:pt x="302" y="60"/>
                    </a:cubicBezTo>
                    <a:cubicBezTo>
                      <a:pt x="264" y="143"/>
                      <a:pt x="220" y="225"/>
                      <a:pt x="175" y="308"/>
                    </a:cubicBezTo>
                    <a:cubicBezTo>
                      <a:pt x="150" y="352"/>
                      <a:pt x="124" y="397"/>
                      <a:pt x="99" y="441"/>
                    </a:cubicBezTo>
                    <a:cubicBezTo>
                      <a:pt x="74" y="480"/>
                      <a:pt x="48" y="537"/>
                      <a:pt x="23" y="581"/>
                    </a:cubicBezTo>
                    <a:cubicBezTo>
                      <a:pt x="1" y="612"/>
                      <a:pt x="21" y="636"/>
                      <a:pt x="44" y="636"/>
                    </a:cubicBezTo>
                    <a:cubicBezTo>
                      <a:pt x="55" y="636"/>
                      <a:pt x="66" y="631"/>
                      <a:pt x="74" y="619"/>
                    </a:cubicBezTo>
                    <a:cubicBezTo>
                      <a:pt x="131" y="549"/>
                      <a:pt x="188" y="473"/>
                      <a:pt x="239" y="397"/>
                    </a:cubicBezTo>
                    <a:cubicBezTo>
                      <a:pt x="290" y="321"/>
                      <a:pt x="334" y="238"/>
                      <a:pt x="379" y="155"/>
                    </a:cubicBezTo>
                    <a:cubicBezTo>
                      <a:pt x="398" y="117"/>
                      <a:pt x="442" y="60"/>
                      <a:pt x="410" y="22"/>
                    </a:cubicBezTo>
                    <a:cubicBezTo>
                      <a:pt x="401" y="8"/>
                      <a:pt x="384" y="1"/>
                      <a:pt x="371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41"/>
              <p:cNvSpPr/>
              <p:nvPr/>
            </p:nvSpPr>
            <p:spPr>
              <a:xfrm>
                <a:off x="7456978" y="1252263"/>
                <a:ext cx="29398" cy="67442"/>
              </a:xfrm>
              <a:custGeom>
                <a:rect b="b" l="l" r="r" t="t"/>
                <a:pathLst>
                  <a:path extrusionOk="0" h="351" w="153">
                    <a:moveTo>
                      <a:pt x="29" y="0"/>
                    </a:moveTo>
                    <a:cubicBezTo>
                      <a:pt x="26" y="0"/>
                      <a:pt x="23" y="1"/>
                      <a:pt x="19" y="3"/>
                    </a:cubicBezTo>
                    <a:cubicBezTo>
                      <a:pt x="7" y="9"/>
                      <a:pt x="0" y="22"/>
                      <a:pt x="7" y="34"/>
                    </a:cubicBezTo>
                    <a:cubicBezTo>
                      <a:pt x="26" y="85"/>
                      <a:pt x="45" y="136"/>
                      <a:pt x="64" y="193"/>
                    </a:cubicBezTo>
                    <a:cubicBezTo>
                      <a:pt x="70" y="219"/>
                      <a:pt x="76" y="244"/>
                      <a:pt x="76" y="270"/>
                    </a:cubicBezTo>
                    <a:cubicBezTo>
                      <a:pt x="76" y="282"/>
                      <a:pt x="83" y="295"/>
                      <a:pt x="89" y="308"/>
                    </a:cubicBezTo>
                    <a:cubicBezTo>
                      <a:pt x="89" y="327"/>
                      <a:pt x="96" y="339"/>
                      <a:pt x="108" y="346"/>
                    </a:cubicBezTo>
                    <a:cubicBezTo>
                      <a:pt x="111" y="349"/>
                      <a:pt x="115" y="351"/>
                      <a:pt x="118" y="351"/>
                    </a:cubicBezTo>
                    <a:cubicBezTo>
                      <a:pt x="121" y="351"/>
                      <a:pt x="124" y="349"/>
                      <a:pt x="127" y="346"/>
                    </a:cubicBezTo>
                    <a:cubicBezTo>
                      <a:pt x="153" y="327"/>
                      <a:pt x="146" y="289"/>
                      <a:pt x="146" y="263"/>
                    </a:cubicBezTo>
                    <a:cubicBezTo>
                      <a:pt x="140" y="231"/>
                      <a:pt x="134" y="206"/>
                      <a:pt x="121" y="174"/>
                    </a:cubicBezTo>
                    <a:cubicBezTo>
                      <a:pt x="108" y="117"/>
                      <a:pt x="83" y="66"/>
                      <a:pt x="51" y="15"/>
                    </a:cubicBezTo>
                    <a:cubicBezTo>
                      <a:pt x="46" y="6"/>
                      <a:pt x="38" y="0"/>
                      <a:pt x="2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41"/>
              <p:cNvSpPr/>
              <p:nvPr/>
            </p:nvSpPr>
            <p:spPr>
              <a:xfrm>
                <a:off x="7487529" y="1226516"/>
                <a:ext cx="23249" cy="48804"/>
              </a:xfrm>
              <a:custGeom>
                <a:rect b="b" l="l" r="r" t="t"/>
                <a:pathLst>
                  <a:path extrusionOk="0" h="254" w="121">
                    <a:moveTo>
                      <a:pt x="29" y="1"/>
                    </a:moveTo>
                    <a:cubicBezTo>
                      <a:pt x="26" y="1"/>
                      <a:pt x="23" y="1"/>
                      <a:pt x="19" y="3"/>
                    </a:cubicBezTo>
                    <a:cubicBezTo>
                      <a:pt x="6" y="10"/>
                      <a:pt x="0" y="22"/>
                      <a:pt x="6" y="35"/>
                    </a:cubicBezTo>
                    <a:cubicBezTo>
                      <a:pt x="13" y="73"/>
                      <a:pt x="25" y="111"/>
                      <a:pt x="38" y="143"/>
                    </a:cubicBezTo>
                    <a:cubicBezTo>
                      <a:pt x="45" y="162"/>
                      <a:pt x="51" y="181"/>
                      <a:pt x="57" y="194"/>
                    </a:cubicBezTo>
                    <a:cubicBezTo>
                      <a:pt x="64" y="213"/>
                      <a:pt x="64" y="213"/>
                      <a:pt x="70" y="226"/>
                    </a:cubicBezTo>
                    <a:cubicBezTo>
                      <a:pt x="76" y="232"/>
                      <a:pt x="83" y="238"/>
                      <a:pt x="89" y="245"/>
                    </a:cubicBezTo>
                    <a:cubicBezTo>
                      <a:pt x="92" y="250"/>
                      <a:pt x="99" y="254"/>
                      <a:pt x="105" y="254"/>
                    </a:cubicBezTo>
                    <a:cubicBezTo>
                      <a:pt x="113" y="254"/>
                      <a:pt x="121" y="249"/>
                      <a:pt x="121" y="238"/>
                    </a:cubicBezTo>
                    <a:cubicBezTo>
                      <a:pt x="121" y="226"/>
                      <a:pt x="121" y="219"/>
                      <a:pt x="121" y="207"/>
                    </a:cubicBezTo>
                    <a:cubicBezTo>
                      <a:pt x="121" y="200"/>
                      <a:pt x="114" y="187"/>
                      <a:pt x="108" y="181"/>
                    </a:cubicBezTo>
                    <a:cubicBezTo>
                      <a:pt x="108" y="168"/>
                      <a:pt x="102" y="143"/>
                      <a:pt x="89" y="124"/>
                    </a:cubicBezTo>
                    <a:lnTo>
                      <a:pt x="51" y="16"/>
                    </a:lnTo>
                    <a:cubicBezTo>
                      <a:pt x="46" y="7"/>
                      <a:pt x="38" y="1"/>
                      <a:pt x="29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41"/>
              <p:cNvSpPr/>
              <p:nvPr/>
            </p:nvSpPr>
            <p:spPr>
              <a:xfrm>
                <a:off x="7430655" y="1291652"/>
                <a:ext cx="16332" cy="55913"/>
              </a:xfrm>
              <a:custGeom>
                <a:rect b="b" l="l" r="r" t="t"/>
                <a:pathLst>
                  <a:path extrusionOk="0" h="291" w="85">
                    <a:moveTo>
                      <a:pt x="20" y="0"/>
                    </a:moveTo>
                    <a:cubicBezTo>
                      <a:pt x="10" y="0"/>
                      <a:pt x="0" y="6"/>
                      <a:pt x="4" y="20"/>
                    </a:cubicBezTo>
                    <a:cubicBezTo>
                      <a:pt x="10" y="65"/>
                      <a:pt x="16" y="109"/>
                      <a:pt x="23" y="154"/>
                    </a:cubicBezTo>
                    <a:cubicBezTo>
                      <a:pt x="29" y="192"/>
                      <a:pt x="42" y="236"/>
                      <a:pt x="48" y="281"/>
                    </a:cubicBezTo>
                    <a:cubicBezTo>
                      <a:pt x="50" y="287"/>
                      <a:pt x="56" y="290"/>
                      <a:pt x="61" y="290"/>
                    </a:cubicBezTo>
                    <a:cubicBezTo>
                      <a:pt x="72" y="290"/>
                      <a:pt x="84" y="280"/>
                      <a:pt x="80" y="268"/>
                    </a:cubicBezTo>
                    <a:cubicBezTo>
                      <a:pt x="80" y="230"/>
                      <a:pt x="74" y="185"/>
                      <a:pt x="61" y="141"/>
                    </a:cubicBezTo>
                    <a:cubicBezTo>
                      <a:pt x="55" y="103"/>
                      <a:pt x="48" y="58"/>
                      <a:pt x="42" y="14"/>
                    </a:cubicBezTo>
                    <a:cubicBezTo>
                      <a:pt x="39" y="5"/>
                      <a:pt x="29" y="0"/>
                      <a:pt x="20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41"/>
              <p:cNvSpPr/>
              <p:nvPr/>
            </p:nvSpPr>
            <p:spPr>
              <a:xfrm>
                <a:off x="7111317" y="1195197"/>
                <a:ext cx="32856" cy="50533"/>
              </a:xfrm>
              <a:custGeom>
                <a:rect b="b" l="l" r="r" t="t"/>
                <a:pathLst>
                  <a:path extrusionOk="0" h="263" w="171">
                    <a:moveTo>
                      <a:pt x="20" y="1"/>
                    </a:moveTo>
                    <a:cubicBezTo>
                      <a:pt x="7" y="7"/>
                      <a:pt x="1" y="14"/>
                      <a:pt x="1" y="33"/>
                    </a:cubicBezTo>
                    <a:cubicBezTo>
                      <a:pt x="7" y="71"/>
                      <a:pt x="26" y="115"/>
                      <a:pt x="45" y="153"/>
                    </a:cubicBezTo>
                    <a:cubicBezTo>
                      <a:pt x="58" y="179"/>
                      <a:pt x="71" y="198"/>
                      <a:pt x="83" y="211"/>
                    </a:cubicBezTo>
                    <a:cubicBezTo>
                      <a:pt x="96" y="230"/>
                      <a:pt x="115" y="249"/>
                      <a:pt x="134" y="262"/>
                    </a:cubicBezTo>
                    <a:cubicBezTo>
                      <a:pt x="137" y="262"/>
                      <a:pt x="139" y="263"/>
                      <a:pt x="142" y="263"/>
                    </a:cubicBezTo>
                    <a:cubicBezTo>
                      <a:pt x="158" y="263"/>
                      <a:pt x="171" y="247"/>
                      <a:pt x="160" y="236"/>
                    </a:cubicBezTo>
                    <a:cubicBezTo>
                      <a:pt x="153" y="230"/>
                      <a:pt x="147" y="217"/>
                      <a:pt x="147" y="211"/>
                    </a:cubicBezTo>
                    <a:cubicBezTo>
                      <a:pt x="141" y="198"/>
                      <a:pt x="134" y="192"/>
                      <a:pt x="128" y="185"/>
                    </a:cubicBezTo>
                    <a:cubicBezTo>
                      <a:pt x="115" y="166"/>
                      <a:pt x="102" y="153"/>
                      <a:pt x="96" y="134"/>
                    </a:cubicBezTo>
                    <a:cubicBezTo>
                      <a:pt x="77" y="96"/>
                      <a:pt x="58" y="65"/>
                      <a:pt x="52" y="20"/>
                    </a:cubicBezTo>
                    <a:cubicBezTo>
                      <a:pt x="45" y="7"/>
                      <a:pt x="33" y="1"/>
                      <a:pt x="20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41"/>
              <p:cNvSpPr/>
              <p:nvPr/>
            </p:nvSpPr>
            <p:spPr>
              <a:xfrm>
                <a:off x="7128418" y="1149084"/>
                <a:ext cx="43040" cy="96648"/>
              </a:xfrm>
              <a:custGeom>
                <a:rect b="b" l="l" r="r" t="t"/>
                <a:pathLst>
                  <a:path extrusionOk="0" h="503" w="224">
                    <a:moveTo>
                      <a:pt x="52" y="0"/>
                    </a:moveTo>
                    <a:cubicBezTo>
                      <a:pt x="42" y="0"/>
                      <a:pt x="31" y="6"/>
                      <a:pt x="26" y="19"/>
                    </a:cubicBezTo>
                    <a:cubicBezTo>
                      <a:pt x="13" y="57"/>
                      <a:pt x="7" y="101"/>
                      <a:pt x="1" y="146"/>
                    </a:cubicBezTo>
                    <a:cubicBezTo>
                      <a:pt x="1" y="196"/>
                      <a:pt x="7" y="241"/>
                      <a:pt x="20" y="292"/>
                    </a:cubicBezTo>
                    <a:cubicBezTo>
                      <a:pt x="33" y="336"/>
                      <a:pt x="52" y="374"/>
                      <a:pt x="77" y="413"/>
                    </a:cubicBezTo>
                    <a:cubicBezTo>
                      <a:pt x="101" y="449"/>
                      <a:pt x="142" y="502"/>
                      <a:pt x="185" y="502"/>
                    </a:cubicBezTo>
                    <a:cubicBezTo>
                      <a:pt x="187" y="502"/>
                      <a:pt x="189" y="502"/>
                      <a:pt x="191" y="502"/>
                    </a:cubicBezTo>
                    <a:cubicBezTo>
                      <a:pt x="210" y="495"/>
                      <a:pt x="217" y="482"/>
                      <a:pt x="223" y="470"/>
                    </a:cubicBezTo>
                    <a:cubicBezTo>
                      <a:pt x="223" y="425"/>
                      <a:pt x="185" y="393"/>
                      <a:pt x="160" y="362"/>
                    </a:cubicBezTo>
                    <a:cubicBezTo>
                      <a:pt x="141" y="330"/>
                      <a:pt x="122" y="298"/>
                      <a:pt x="109" y="260"/>
                    </a:cubicBezTo>
                    <a:cubicBezTo>
                      <a:pt x="96" y="222"/>
                      <a:pt x="83" y="184"/>
                      <a:pt x="77" y="146"/>
                    </a:cubicBezTo>
                    <a:cubicBezTo>
                      <a:pt x="71" y="108"/>
                      <a:pt x="71" y="69"/>
                      <a:pt x="77" y="31"/>
                    </a:cubicBezTo>
                    <a:cubicBezTo>
                      <a:pt x="81" y="12"/>
                      <a:pt x="67" y="0"/>
                      <a:pt x="52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41"/>
              <p:cNvSpPr/>
              <p:nvPr/>
            </p:nvSpPr>
            <p:spPr>
              <a:xfrm>
                <a:off x="7310375" y="1170795"/>
                <a:ext cx="29590" cy="63023"/>
              </a:xfrm>
              <a:custGeom>
                <a:rect b="b" l="l" r="r" t="t"/>
                <a:pathLst>
                  <a:path extrusionOk="0" h="328" w="154">
                    <a:moveTo>
                      <a:pt x="128" y="1"/>
                    </a:moveTo>
                    <a:cubicBezTo>
                      <a:pt x="115" y="1"/>
                      <a:pt x="102" y="7"/>
                      <a:pt x="90" y="14"/>
                    </a:cubicBezTo>
                    <a:cubicBezTo>
                      <a:pt x="77" y="39"/>
                      <a:pt x="64" y="58"/>
                      <a:pt x="58" y="83"/>
                    </a:cubicBezTo>
                    <a:cubicBezTo>
                      <a:pt x="51" y="109"/>
                      <a:pt x="45" y="128"/>
                      <a:pt x="39" y="153"/>
                    </a:cubicBezTo>
                    <a:cubicBezTo>
                      <a:pt x="20" y="198"/>
                      <a:pt x="7" y="242"/>
                      <a:pt x="1" y="293"/>
                    </a:cubicBezTo>
                    <a:cubicBezTo>
                      <a:pt x="1" y="310"/>
                      <a:pt x="18" y="327"/>
                      <a:pt x="35" y="327"/>
                    </a:cubicBezTo>
                    <a:cubicBezTo>
                      <a:pt x="43" y="327"/>
                      <a:pt x="51" y="323"/>
                      <a:pt x="58" y="312"/>
                    </a:cubicBezTo>
                    <a:cubicBezTo>
                      <a:pt x="83" y="274"/>
                      <a:pt x="102" y="230"/>
                      <a:pt x="115" y="179"/>
                    </a:cubicBezTo>
                    <a:cubicBezTo>
                      <a:pt x="140" y="134"/>
                      <a:pt x="153" y="83"/>
                      <a:pt x="153" y="33"/>
                    </a:cubicBezTo>
                    <a:cubicBezTo>
                      <a:pt x="153" y="20"/>
                      <a:pt x="140" y="7"/>
                      <a:pt x="12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41"/>
              <p:cNvSpPr/>
              <p:nvPr/>
            </p:nvSpPr>
            <p:spPr>
              <a:xfrm>
                <a:off x="7251772" y="1019005"/>
                <a:ext cx="56298" cy="32472"/>
              </a:xfrm>
              <a:custGeom>
                <a:rect b="b" l="l" r="r" t="t"/>
                <a:pathLst>
                  <a:path extrusionOk="0" h="169" w="293">
                    <a:moveTo>
                      <a:pt x="58" y="1"/>
                    </a:moveTo>
                    <a:cubicBezTo>
                      <a:pt x="45" y="1"/>
                      <a:pt x="33" y="1"/>
                      <a:pt x="20" y="3"/>
                    </a:cubicBezTo>
                    <a:cubicBezTo>
                      <a:pt x="13" y="9"/>
                      <a:pt x="1" y="16"/>
                      <a:pt x="1" y="28"/>
                    </a:cubicBezTo>
                    <a:cubicBezTo>
                      <a:pt x="1" y="41"/>
                      <a:pt x="7" y="54"/>
                      <a:pt x="20" y="54"/>
                    </a:cubicBezTo>
                    <a:lnTo>
                      <a:pt x="51" y="66"/>
                    </a:lnTo>
                    <a:lnTo>
                      <a:pt x="77" y="73"/>
                    </a:lnTo>
                    <a:lnTo>
                      <a:pt x="90" y="73"/>
                    </a:lnTo>
                    <a:cubicBezTo>
                      <a:pt x="109" y="79"/>
                      <a:pt x="128" y="85"/>
                      <a:pt x="153" y="98"/>
                    </a:cubicBezTo>
                    <a:cubicBezTo>
                      <a:pt x="159" y="105"/>
                      <a:pt x="166" y="105"/>
                      <a:pt x="179" y="111"/>
                    </a:cubicBezTo>
                    <a:lnTo>
                      <a:pt x="204" y="130"/>
                    </a:lnTo>
                    <a:cubicBezTo>
                      <a:pt x="217" y="143"/>
                      <a:pt x="223" y="149"/>
                      <a:pt x="236" y="155"/>
                    </a:cubicBezTo>
                    <a:cubicBezTo>
                      <a:pt x="248" y="162"/>
                      <a:pt x="261" y="168"/>
                      <a:pt x="267" y="168"/>
                    </a:cubicBezTo>
                    <a:cubicBezTo>
                      <a:pt x="287" y="168"/>
                      <a:pt x="293" y="155"/>
                      <a:pt x="293" y="149"/>
                    </a:cubicBezTo>
                    <a:cubicBezTo>
                      <a:pt x="287" y="92"/>
                      <a:pt x="229" y="54"/>
                      <a:pt x="179" y="35"/>
                    </a:cubicBezTo>
                    <a:cubicBezTo>
                      <a:pt x="144" y="10"/>
                      <a:pt x="102" y="1"/>
                      <a:pt x="58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41"/>
              <p:cNvSpPr/>
              <p:nvPr/>
            </p:nvSpPr>
            <p:spPr>
              <a:xfrm>
                <a:off x="7166269" y="1044367"/>
                <a:ext cx="143146" cy="43808"/>
              </a:xfrm>
              <a:custGeom>
                <a:rect b="b" l="l" r="r" t="t"/>
                <a:pathLst>
                  <a:path extrusionOk="0" h="228" w="745">
                    <a:moveTo>
                      <a:pt x="324" y="1"/>
                    </a:moveTo>
                    <a:cubicBezTo>
                      <a:pt x="280" y="1"/>
                      <a:pt x="236" y="5"/>
                      <a:pt x="191" y="17"/>
                    </a:cubicBezTo>
                    <a:cubicBezTo>
                      <a:pt x="122" y="23"/>
                      <a:pt x="58" y="62"/>
                      <a:pt x="13" y="112"/>
                    </a:cubicBezTo>
                    <a:cubicBezTo>
                      <a:pt x="1" y="131"/>
                      <a:pt x="13" y="157"/>
                      <a:pt x="39" y="157"/>
                    </a:cubicBezTo>
                    <a:cubicBezTo>
                      <a:pt x="96" y="144"/>
                      <a:pt x="153" y="131"/>
                      <a:pt x="210" y="112"/>
                    </a:cubicBezTo>
                    <a:cubicBezTo>
                      <a:pt x="244" y="105"/>
                      <a:pt x="280" y="102"/>
                      <a:pt x="315" y="102"/>
                    </a:cubicBezTo>
                    <a:cubicBezTo>
                      <a:pt x="340" y="102"/>
                      <a:pt x="365" y="103"/>
                      <a:pt x="388" y="106"/>
                    </a:cubicBezTo>
                    <a:cubicBezTo>
                      <a:pt x="446" y="112"/>
                      <a:pt x="503" y="131"/>
                      <a:pt x="560" y="157"/>
                    </a:cubicBezTo>
                    <a:cubicBezTo>
                      <a:pt x="608" y="181"/>
                      <a:pt x="656" y="227"/>
                      <a:pt x="709" y="227"/>
                    </a:cubicBezTo>
                    <a:cubicBezTo>
                      <a:pt x="712" y="227"/>
                      <a:pt x="716" y="227"/>
                      <a:pt x="719" y="227"/>
                    </a:cubicBezTo>
                    <a:cubicBezTo>
                      <a:pt x="732" y="220"/>
                      <a:pt x="738" y="214"/>
                      <a:pt x="744" y="201"/>
                    </a:cubicBezTo>
                    <a:cubicBezTo>
                      <a:pt x="744" y="131"/>
                      <a:pt x="662" y="87"/>
                      <a:pt x="604" y="62"/>
                    </a:cubicBezTo>
                    <a:cubicBezTo>
                      <a:pt x="541" y="30"/>
                      <a:pt x="471" y="11"/>
                      <a:pt x="401" y="4"/>
                    </a:cubicBezTo>
                    <a:cubicBezTo>
                      <a:pt x="376" y="2"/>
                      <a:pt x="350" y="1"/>
                      <a:pt x="324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41"/>
              <p:cNvSpPr/>
              <p:nvPr/>
            </p:nvSpPr>
            <p:spPr>
              <a:xfrm>
                <a:off x="7375126" y="1018236"/>
                <a:ext cx="19791" cy="53992"/>
              </a:xfrm>
              <a:custGeom>
                <a:rect b="b" l="l" r="r" t="t"/>
                <a:pathLst>
                  <a:path extrusionOk="0" h="281" w="103">
                    <a:moveTo>
                      <a:pt x="26" y="1"/>
                    </a:moveTo>
                    <a:cubicBezTo>
                      <a:pt x="13" y="1"/>
                      <a:pt x="0" y="13"/>
                      <a:pt x="7" y="26"/>
                    </a:cubicBezTo>
                    <a:lnTo>
                      <a:pt x="32" y="153"/>
                    </a:lnTo>
                    <a:cubicBezTo>
                      <a:pt x="39" y="172"/>
                      <a:pt x="39" y="191"/>
                      <a:pt x="45" y="217"/>
                    </a:cubicBezTo>
                    <a:lnTo>
                      <a:pt x="58" y="248"/>
                    </a:lnTo>
                    <a:cubicBezTo>
                      <a:pt x="58" y="255"/>
                      <a:pt x="64" y="267"/>
                      <a:pt x="70" y="274"/>
                    </a:cubicBezTo>
                    <a:cubicBezTo>
                      <a:pt x="73" y="279"/>
                      <a:pt x="77" y="281"/>
                      <a:pt x="82" y="281"/>
                    </a:cubicBezTo>
                    <a:cubicBezTo>
                      <a:pt x="89" y="281"/>
                      <a:pt x="98" y="275"/>
                      <a:pt x="102" y="267"/>
                    </a:cubicBezTo>
                    <a:cubicBezTo>
                      <a:pt x="102" y="223"/>
                      <a:pt x="96" y="185"/>
                      <a:pt x="83" y="140"/>
                    </a:cubicBezTo>
                    <a:lnTo>
                      <a:pt x="51" y="20"/>
                    </a:lnTo>
                    <a:cubicBezTo>
                      <a:pt x="45" y="7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41"/>
              <p:cNvSpPr/>
              <p:nvPr/>
            </p:nvSpPr>
            <p:spPr>
              <a:xfrm>
                <a:off x="7300960" y="1002288"/>
                <a:ext cx="79163" cy="91076"/>
              </a:xfrm>
              <a:custGeom>
                <a:rect b="b" l="l" r="r" t="t"/>
                <a:pathLst>
                  <a:path extrusionOk="0" h="474" w="412">
                    <a:moveTo>
                      <a:pt x="38" y="0"/>
                    </a:moveTo>
                    <a:cubicBezTo>
                      <a:pt x="15" y="0"/>
                      <a:pt x="0" y="34"/>
                      <a:pt x="18" y="45"/>
                    </a:cubicBezTo>
                    <a:cubicBezTo>
                      <a:pt x="56" y="71"/>
                      <a:pt x="88" y="103"/>
                      <a:pt x="120" y="141"/>
                    </a:cubicBezTo>
                    <a:cubicBezTo>
                      <a:pt x="151" y="166"/>
                      <a:pt x="183" y="204"/>
                      <a:pt x="208" y="236"/>
                    </a:cubicBezTo>
                    <a:cubicBezTo>
                      <a:pt x="234" y="274"/>
                      <a:pt x="259" y="312"/>
                      <a:pt x="278" y="350"/>
                    </a:cubicBezTo>
                    <a:cubicBezTo>
                      <a:pt x="291" y="369"/>
                      <a:pt x="297" y="389"/>
                      <a:pt x="310" y="408"/>
                    </a:cubicBezTo>
                    <a:cubicBezTo>
                      <a:pt x="317" y="439"/>
                      <a:pt x="329" y="458"/>
                      <a:pt x="355" y="471"/>
                    </a:cubicBezTo>
                    <a:cubicBezTo>
                      <a:pt x="359" y="473"/>
                      <a:pt x="364" y="474"/>
                      <a:pt x="369" y="474"/>
                    </a:cubicBezTo>
                    <a:cubicBezTo>
                      <a:pt x="382" y="474"/>
                      <a:pt x="394" y="466"/>
                      <a:pt x="399" y="452"/>
                    </a:cubicBezTo>
                    <a:cubicBezTo>
                      <a:pt x="412" y="427"/>
                      <a:pt x="405" y="401"/>
                      <a:pt x="393" y="376"/>
                    </a:cubicBezTo>
                    <a:cubicBezTo>
                      <a:pt x="380" y="350"/>
                      <a:pt x="374" y="331"/>
                      <a:pt x="361" y="312"/>
                    </a:cubicBezTo>
                    <a:cubicBezTo>
                      <a:pt x="336" y="268"/>
                      <a:pt x="304" y="223"/>
                      <a:pt x="272" y="185"/>
                    </a:cubicBezTo>
                    <a:cubicBezTo>
                      <a:pt x="240" y="147"/>
                      <a:pt x="208" y="115"/>
                      <a:pt x="170" y="84"/>
                    </a:cubicBezTo>
                    <a:cubicBezTo>
                      <a:pt x="132" y="52"/>
                      <a:pt x="88" y="26"/>
                      <a:pt x="43" y="1"/>
                    </a:cubicBezTo>
                    <a:cubicBezTo>
                      <a:pt x="41" y="0"/>
                      <a:pt x="39" y="0"/>
                      <a:pt x="38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41"/>
              <p:cNvSpPr/>
              <p:nvPr/>
            </p:nvSpPr>
            <p:spPr>
              <a:xfrm>
                <a:off x="7162619" y="1082603"/>
                <a:ext cx="161400" cy="155251"/>
              </a:xfrm>
              <a:custGeom>
                <a:rect b="b" l="l" r="r" t="t"/>
                <a:pathLst>
                  <a:path extrusionOk="0" h="808" w="840">
                    <a:moveTo>
                      <a:pt x="458" y="168"/>
                    </a:moveTo>
                    <a:cubicBezTo>
                      <a:pt x="554" y="168"/>
                      <a:pt x="611" y="276"/>
                      <a:pt x="547" y="352"/>
                    </a:cubicBezTo>
                    <a:cubicBezTo>
                      <a:pt x="519" y="394"/>
                      <a:pt x="476" y="413"/>
                      <a:pt x="432" y="413"/>
                    </a:cubicBezTo>
                    <a:cubicBezTo>
                      <a:pt x="376" y="413"/>
                      <a:pt x="321" y="381"/>
                      <a:pt x="299" y="320"/>
                    </a:cubicBezTo>
                    <a:lnTo>
                      <a:pt x="299" y="326"/>
                    </a:lnTo>
                    <a:cubicBezTo>
                      <a:pt x="293" y="314"/>
                      <a:pt x="293" y="301"/>
                      <a:pt x="293" y="288"/>
                    </a:cubicBezTo>
                    <a:cubicBezTo>
                      <a:pt x="325" y="225"/>
                      <a:pt x="388" y="180"/>
                      <a:pt x="458" y="168"/>
                    </a:cubicBezTo>
                    <a:close/>
                    <a:moveTo>
                      <a:pt x="467" y="1"/>
                    </a:moveTo>
                    <a:cubicBezTo>
                      <a:pt x="443" y="1"/>
                      <a:pt x="419" y="3"/>
                      <a:pt x="395" y="9"/>
                    </a:cubicBezTo>
                    <a:cubicBezTo>
                      <a:pt x="338" y="21"/>
                      <a:pt x="293" y="53"/>
                      <a:pt x="255" y="91"/>
                    </a:cubicBezTo>
                    <a:cubicBezTo>
                      <a:pt x="179" y="129"/>
                      <a:pt x="121" y="193"/>
                      <a:pt x="83" y="269"/>
                    </a:cubicBezTo>
                    <a:cubicBezTo>
                      <a:pt x="1" y="422"/>
                      <a:pt x="45" y="612"/>
                      <a:pt x="179" y="727"/>
                    </a:cubicBezTo>
                    <a:cubicBezTo>
                      <a:pt x="244" y="780"/>
                      <a:pt x="326" y="807"/>
                      <a:pt x="407" y="807"/>
                    </a:cubicBezTo>
                    <a:cubicBezTo>
                      <a:pt x="491" y="807"/>
                      <a:pt x="575" y="778"/>
                      <a:pt x="643" y="720"/>
                    </a:cubicBezTo>
                    <a:cubicBezTo>
                      <a:pt x="782" y="606"/>
                      <a:pt x="840" y="422"/>
                      <a:pt x="789" y="244"/>
                    </a:cubicBezTo>
                    <a:cubicBezTo>
                      <a:pt x="745" y="96"/>
                      <a:pt x="612" y="1"/>
                      <a:pt x="46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41"/>
              <p:cNvSpPr/>
              <p:nvPr/>
            </p:nvSpPr>
            <p:spPr>
              <a:xfrm>
                <a:off x="7343423" y="1185206"/>
                <a:ext cx="17293" cy="35931"/>
              </a:xfrm>
              <a:custGeom>
                <a:rect b="b" l="l" r="r" t="t"/>
                <a:pathLst>
                  <a:path extrusionOk="0" h="187" w="90">
                    <a:moveTo>
                      <a:pt x="65" y="1"/>
                    </a:moveTo>
                    <a:cubicBezTo>
                      <a:pt x="57" y="1"/>
                      <a:pt x="50" y="5"/>
                      <a:pt x="45" y="15"/>
                    </a:cubicBezTo>
                    <a:cubicBezTo>
                      <a:pt x="32" y="34"/>
                      <a:pt x="26" y="59"/>
                      <a:pt x="19" y="85"/>
                    </a:cubicBezTo>
                    <a:lnTo>
                      <a:pt x="0" y="155"/>
                    </a:lnTo>
                    <a:cubicBezTo>
                      <a:pt x="0" y="167"/>
                      <a:pt x="13" y="180"/>
                      <a:pt x="32" y="186"/>
                    </a:cubicBezTo>
                    <a:cubicBezTo>
                      <a:pt x="45" y="186"/>
                      <a:pt x="57" y="180"/>
                      <a:pt x="64" y="167"/>
                    </a:cubicBezTo>
                    <a:cubicBezTo>
                      <a:pt x="70" y="142"/>
                      <a:pt x="76" y="123"/>
                      <a:pt x="83" y="97"/>
                    </a:cubicBezTo>
                    <a:cubicBezTo>
                      <a:pt x="83" y="91"/>
                      <a:pt x="89" y="85"/>
                      <a:pt x="89" y="78"/>
                    </a:cubicBezTo>
                    <a:cubicBezTo>
                      <a:pt x="89" y="72"/>
                      <a:pt x="89" y="66"/>
                      <a:pt x="89" y="59"/>
                    </a:cubicBezTo>
                    <a:cubicBezTo>
                      <a:pt x="89" y="47"/>
                      <a:pt x="89" y="40"/>
                      <a:pt x="89" y="28"/>
                    </a:cubicBezTo>
                    <a:cubicBezTo>
                      <a:pt x="89" y="12"/>
                      <a:pt x="77" y="1"/>
                      <a:pt x="6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41"/>
              <p:cNvSpPr/>
              <p:nvPr/>
            </p:nvSpPr>
            <p:spPr>
              <a:xfrm>
                <a:off x="6244379" y="1653260"/>
                <a:ext cx="265157" cy="491885"/>
              </a:xfrm>
              <a:custGeom>
                <a:rect b="b" l="l" r="r" t="t"/>
                <a:pathLst>
                  <a:path extrusionOk="0" h="2560" w="1380">
                    <a:moveTo>
                      <a:pt x="655" y="0"/>
                    </a:moveTo>
                    <a:cubicBezTo>
                      <a:pt x="605" y="51"/>
                      <a:pt x="554" y="95"/>
                      <a:pt x="490" y="133"/>
                    </a:cubicBezTo>
                    <a:cubicBezTo>
                      <a:pt x="473" y="141"/>
                      <a:pt x="455" y="145"/>
                      <a:pt x="437" y="145"/>
                    </a:cubicBezTo>
                    <a:cubicBezTo>
                      <a:pt x="397" y="145"/>
                      <a:pt x="358" y="126"/>
                      <a:pt x="331" y="95"/>
                    </a:cubicBezTo>
                    <a:cubicBezTo>
                      <a:pt x="211" y="413"/>
                      <a:pt x="122" y="737"/>
                      <a:pt x="64" y="1068"/>
                    </a:cubicBezTo>
                    <a:cubicBezTo>
                      <a:pt x="20" y="1360"/>
                      <a:pt x="1" y="1665"/>
                      <a:pt x="14" y="1964"/>
                    </a:cubicBezTo>
                    <a:cubicBezTo>
                      <a:pt x="7" y="2110"/>
                      <a:pt x="26" y="2256"/>
                      <a:pt x="58" y="2402"/>
                    </a:cubicBezTo>
                    <a:cubicBezTo>
                      <a:pt x="71" y="2466"/>
                      <a:pt x="115" y="2523"/>
                      <a:pt x="172" y="2555"/>
                    </a:cubicBezTo>
                    <a:cubicBezTo>
                      <a:pt x="189" y="2558"/>
                      <a:pt x="206" y="2559"/>
                      <a:pt x="223" y="2559"/>
                    </a:cubicBezTo>
                    <a:cubicBezTo>
                      <a:pt x="275" y="2559"/>
                      <a:pt x="325" y="2544"/>
                      <a:pt x="363" y="2510"/>
                    </a:cubicBezTo>
                    <a:cubicBezTo>
                      <a:pt x="598" y="2364"/>
                      <a:pt x="808" y="2192"/>
                      <a:pt x="992" y="1989"/>
                    </a:cubicBezTo>
                    <a:cubicBezTo>
                      <a:pt x="1081" y="1894"/>
                      <a:pt x="1170" y="1786"/>
                      <a:pt x="1246" y="1678"/>
                    </a:cubicBezTo>
                    <a:cubicBezTo>
                      <a:pt x="1285" y="1621"/>
                      <a:pt x="1329" y="1563"/>
                      <a:pt x="1361" y="1506"/>
                    </a:cubicBezTo>
                    <a:cubicBezTo>
                      <a:pt x="1367" y="1493"/>
                      <a:pt x="1374" y="1487"/>
                      <a:pt x="1380" y="1474"/>
                    </a:cubicBezTo>
                    <a:lnTo>
                      <a:pt x="1380" y="1474"/>
                    </a:lnTo>
                    <a:cubicBezTo>
                      <a:pt x="1325" y="1520"/>
                      <a:pt x="1258" y="1542"/>
                      <a:pt x="1187" y="1542"/>
                    </a:cubicBezTo>
                    <a:cubicBezTo>
                      <a:pt x="1158" y="1542"/>
                      <a:pt x="1129" y="1539"/>
                      <a:pt x="1100" y="1532"/>
                    </a:cubicBezTo>
                    <a:cubicBezTo>
                      <a:pt x="1030" y="1506"/>
                      <a:pt x="980" y="1430"/>
                      <a:pt x="973" y="1354"/>
                    </a:cubicBezTo>
                    <a:cubicBezTo>
                      <a:pt x="973" y="1296"/>
                      <a:pt x="986" y="1239"/>
                      <a:pt x="1011" y="1188"/>
                    </a:cubicBezTo>
                    <a:lnTo>
                      <a:pt x="1011" y="1188"/>
                    </a:lnTo>
                    <a:cubicBezTo>
                      <a:pt x="986" y="1195"/>
                      <a:pt x="967" y="1195"/>
                      <a:pt x="941" y="1195"/>
                    </a:cubicBezTo>
                    <a:cubicBezTo>
                      <a:pt x="878" y="1195"/>
                      <a:pt x="827" y="1157"/>
                      <a:pt x="802" y="1099"/>
                    </a:cubicBezTo>
                    <a:cubicBezTo>
                      <a:pt x="783" y="1036"/>
                      <a:pt x="783" y="966"/>
                      <a:pt x="802" y="902"/>
                    </a:cubicBezTo>
                    <a:cubicBezTo>
                      <a:pt x="814" y="864"/>
                      <a:pt x="821" y="833"/>
                      <a:pt x="833" y="794"/>
                    </a:cubicBezTo>
                    <a:lnTo>
                      <a:pt x="833" y="794"/>
                    </a:lnTo>
                    <a:cubicBezTo>
                      <a:pt x="776" y="852"/>
                      <a:pt x="693" y="878"/>
                      <a:pt x="612" y="878"/>
                    </a:cubicBezTo>
                    <a:cubicBezTo>
                      <a:pt x="603" y="878"/>
                      <a:pt x="594" y="878"/>
                      <a:pt x="586" y="877"/>
                    </a:cubicBezTo>
                    <a:cubicBezTo>
                      <a:pt x="503" y="845"/>
                      <a:pt x="452" y="756"/>
                      <a:pt x="471" y="667"/>
                    </a:cubicBezTo>
                    <a:cubicBezTo>
                      <a:pt x="477" y="559"/>
                      <a:pt x="503" y="451"/>
                      <a:pt x="535" y="343"/>
                    </a:cubicBezTo>
                    <a:cubicBezTo>
                      <a:pt x="566" y="235"/>
                      <a:pt x="605" y="127"/>
                      <a:pt x="649" y="19"/>
                    </a:cubicBezTo>
                    <a:lnTo>
                      <a:pt x="65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41"/>
              <p:cNvSpPr/>
              <p:nvPr/>
            </p:nvSpPr>
            <p:spPr>
              <a:xfrm>
                <a:off x="6315278" y="2060982"/>
                <a:ext cx="127198" cy="151600"/>
              </a:xfrm>
              <a:custGeom>
                <a:rect b="b" l="l" r="r" t="t"/>
                <a:pathLst>
                  <a:path extrusionOk="0" h="789" w="662">
                    <a:moveTo>
                      <a:pt x="661" y="1"/>
                    </a:moveTo>
                    <a:lnTo>
                      <a:pt x="617" y="45"/>
                    </a:lnTo>
                    <a:cubicBezTo>
                      <a:pt x="509" y="153"/>
                      <a:pt x="394" y="248"/>
                      <a:pt x="280" y="337"/>
                    </a:cubicBezTo>
                    <a:cubicBezTo>
                      <a:pt x="217" y="382"/>
                      <a:pt x="159" y="420"/>
                      <a:pt x="96" y="458"/>
                    </a:cubicBezTo>
                    <a:cubicBezTo>
                      <a:pt x="64" y="484"/>
                      <a:pt x="32" y="503"/>
                      <a:pt x="0" y="515"/>
                    </a:cubicBezTo>
                    <a:cubicBezTo>
                      <a:pt x="134" y="572"/>
                      <a:pt x="267" y="623"/>
                      <a:pt x="394" y="681"/>
                    </a:cubicBezTo>
                    <a:cubicBezTo>
                      <a:pt x="471" y="719"/>
                      <a:pt x="547" y="750"/>
                      <a:pt x="617" y="789"/>
                    </a:cubicBezTo>
                    <a:cubicBezTo>
                      <a:pt x="611" y="750"/>
                      <a:pt x="604" y="712"/>
                      <a:pt x="598" y="674"/>
                    </a:cubicBezTo>
                    <a:cubicBezTo>
                      <a:pt x="572" y="445"/>
                      <a:pt x="598" y="217"/>
                      <a:pt x="6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41"/>
              <p:cNvSpPr/>
              <p:nvPr/>
            </p:nvSpPr>
            <p:spPr>
              <a:xfrm>
                <a:off x="6167522" y="1692265"/>
                <a:ext cx="122395" cy="439814"/>
              </a:xfrm>
              <a:custGeom>
                <a:rect b="b" l="l" r="r" t="t"/>
                <a:pathLst>
                  <a:path extrusionOk="0" h="2289" w="637">
                    <a:moveTo>
                      <a:pt x="636" y="0"/>
                    </a:moveTo>
                    <a:lnTo>
                      <a:pt x="636" y="0"/>
                    </a:lnTo>
                    <a:cubicBezTo>
                      <a:pt x="592" y="89"/>
                      <a:pt x="547" y="178"/>
                      <a:pt x="503" y="274"/>
                    </a:cubicBezTo>
                    <a:cubicBezTo>
                      <a:pt x="363" y="572"/>
                      <a:pt x="248" y="884"/>
                      <a:pt x="159" y="1208"/>
                    </a:cubicBezTo>
                    <a:cubicBezTo>
                      <a:pt x="121" y="1367"/>
                      <a:pt x="83" y="1532"/>
                      <a:pt x="58" y="1691"/>
                    </a:cubicBezTo>
                    <a:cubicBezTo>
                      <a:pt x="45" y="1773"/>
                      <a:pt x="32" y="1862"/>
                      <a:pt x="20" y="1945"/>
                    </a:cubicBezTo>
                    <a:cubicBezTo>
                      <a:pt x="20" y="2015"/>
                      <a:pt x="13" y="2085"/>
                      <a:pt x="1" y="2155"/>
                    </a:cubicBezTo>
                    <a:cubicBezTo>
                      <a:pt x="121" y="2193"/>
                      <a:pt x="248" y="2237"/>
                      <a:pt x="375" y="2288"/>
                    </a:cubicBezTo>
                    <a:cubicBezTo>
                      <a:pt x="363" y="2269"/>
                      <a:pt x="363" y="2256"/>
                      <a:pt x="356" y="2237"/>
                    </a:cubicBezTo>
                    <a:cubicBezTo>
                      <a:pt x="318" y="2085"/>
                      <a:pt x="306" y="1926"/>
                      <a:pt x="306" y="1773"/>
                    </a:cubicBezTo>
                    <a:cubicBezTo>
                      <a:pt x="287" y="1163"/>
                      <a:pt x="401" y="560"/>
                      <a:pt x="6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41"/>
              <p:cNvSpPr/>
              <p:nvPr/>
            </p:nvSpPr>
            <p:spPr>
              <a:xfrm>
                <a:off x="5737704" y="2279638"/>
                <a:ext cx="422714" cy="432321"/>
              </a:xfrm>
              <a:custGeom>
                <a:rect b="b" l="l" r="r" t="t"/>
                <a:pathLst>
                  <a:path extrusionOk="0" h="2250" w="2200">
                    <a:moveTo>
                      <a:pt x="1837" y="0"/>
                    </a:moveTo>
                    <a:cubicBezTo>
                      <a:pt x="1672" y="121"/>
                      <a:pt x="1507" y="235"/>
                      <a:pt x="1348" y="362"/>
                    </a:cubicBezTo>
                    <a:cubicBezTo>
                      <a:pt x="1106" y="547"/>
                      <a:pt x="878" y="750"/>
                      <a:pt x="662" y="960"/>
                    </a:cubicBezTo>
                    <a:cubicBezTo>
                      <a:pt x="566" y="1049"/>
                      <a:pt x="477" y="1144"/>
                      <a:pt x="388" y="1239"/>
                    </a:cubicBezTo>
                    <a:cubicBezTo>
                      <a:pt x="242" y="1385"/>
                      <a:pt x="121" y="1557"/>
                      <a:pt x="45" y="1748"/>
                    </a:cubicBezTo>
                    <a:cubicBezTo>
                      <a:pt x="13" y="1837"/>
                      <a:pt x="1" y="1938"/>
                      <a:pt x="13" y="2034"/>
                    </a:cubicBezTo>
                    <a:cubicBezTo>
                      <a:pt x="20" y="2110"/>
                      <a:pt x="51" y="2186"/>
                      <a:pt x="90" y="2250"/>
                    </a:cubicBezTo>
                    <a:cubicBezTo>
                      <a:pt x="191" y="2116"/>
                      <a:pt x="293" y="1983"/>
                      <a:pt x="407" y="1856"/>
                    </a:cubicBezTo>
                    <a:cubicBezTo>
                      <a:pt x="541" y="1697"/>
                      <a:pt x="681" y="1551"/>
                      <a:pt x="827" y="1398"/>
                    </a:cubicBezTo>
                    <a:cubicBezTo>
                      <a:pt x="1253" y="953"/>
                      <a:pt x="1710" y="540"/>
                      <a:pt x="2199" y="159"/>
                    </a:cubicBezTo>
                    <a:cubicBezTo>
                      <a:pt x="2079" y="102"/>
                      <a:pt x="1958" y="51"/>
                      <a:pt x="1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41"/>
              <p:cNvSpPr/>
              <p:nvPr/>
            </p:nvSpPr>
            <p:spPr>
              <a:xfrm>
                <a:off x="5723101" y="2319795"/>
                <a:ext cx="550873" cy="505527"/>
              </a:xfrm>
              <a:custGeom>
                <a:rect b="b" l="l" r="r" t="t"/>
                <a:pathLst>
                  <a:path extrusionOk="0" h="2631" w="2867">
                    <a:moveTo>
                      <a:pt x="2383" y="1"/>
                    </a:moveTo>
                    <a:cubicBezTo>
                      <a:pt x="2383" y="7"/>
                      <a:pt x="2377" y="13"/>
                      <a:pt x="2371" y="13"/>
                    </a:cubicBezTo>
                    <a:cubicBezTo>
                      <a:pt x="2186" y="160"/>
                      <a:pt x="2002" y="312"/>
                      <a:pt x="1824" y="465"/>
                    </a:cubicBezTo>
                    <a:cubicBezTo>
                      <a:pt x="1481" y="757"/>
                      <a:pt x="1163" y="1068"/>
                      <a:pt x="846" y="1392"/>
                    </a:cubicBezTo>
                    <a:cubicBezTo>
                      <a:pt x="617" y="1628"/>
                      <a:pt x="394" y="1869"/>
                      <a:pt x="178" y="2117"/>
                    </a:cubicBezTo>
                    <a:cubicBezTo>
                      <a:pt x="178" y="2136"/>
                      <a:pt x="166" y="2149"/>
                      <a:pt x="147" y="2155"/>
                    </a:cubicBezTo>
                    <a:cubicBezTo>
                      <a:pt x="149" y="2155"/>
                      <a:pt x="150" y="2155"/>
                      <a:pt x="152" y="2155"/>
                    </a:cubicBezTo>
                    <a:cubicBezTo>
                      <a:pt x="185" y="2155"/>
                      <a:pt x="189" y="2206"/>
                      <a:pt x="153" y="2212"/>
                    </a:cubicBezTo>
                    <a:cubicBezTo>
                      <a:pt x="45" y="2244"/>
                      <a:pt x="0" y="2397"/>
                      <a:pt x="45" y="2492"/>
                    </a:cubicBezTo>
                    <a:cubicBezTo>
                      <a:pt x="92" y="2591"/>
                      <a:pt x="208" y="2630"/>
                      <a:pt x="315" y="2630"/>
                    </a:cubicBezTo>
                    <a:cubicBezTo>
                      <a:pt x="338" y="2630"/>
                      <a:pt x="360" y="2629"/>
                      <a:pt x="382" y="2625"/>
                    </a:cubicBezTo>
                    <a:cubicBezTo>
                      <a:pt x="521" y="2594"/>
                      <a:pt x="655" y="2524"/>
                      <a:pt x="763" y="2428"/>
                    </a:cubicBezTo>
                    <a:cubicBezTo>
                      <a:pt x="884" y="2339"/>
                      <a:pt x="998" y="2244"/>
                      <a:pt x="1119" y="2149"/>
                    </a:cubicBezTo>
                    <a:lnTo>
                      <a:pt x="1132" y="2136"/>
                    </a:lnTo>
                    <a:cubicBezTo>
                      <a:pt x="1354" y="1945"/>
                      <a:pt x="1564" y="1742"/>
                      <a:pt x="1767" y="1532"/>
                    </a:cubicBezTo>
                    <a:cubicBezTo>
                      <a:pt x="1970" y="1316"/>
                      <a:pt x="2174" y="1081"/>
                      <a:pt x="2352" y="865"/>
                    </a:cubicBezTo>
                    <a:cubicBezTo>
                      <a:pt x="2530" y="649"/>
                      <a:pt x="2695" y="420"/>
                      <a:pt x="2866" y="198"/>
                    </a:cubicBezTo>
                    <a:lnTo>
                      <a:pt x="2746" y="147"/>
                    </a:lnTo>
                    <a:cubicBezTo>
                      <a:pt x="2742" y="159"/>
                      <a:pt x="2730" y="166"/>
                      <a:pt x="2716" y="166"/>
                    </a:cubicBezTo>
                    <a:cubicBezTo>
                      <a:pt x="2709" y="166"/>
                      <a:pt x="2702" y="164"/>
                      <a:pt x="2695" y="160"/>
                    </a:cubicBezTo>
                    <a:cubicBezTo>
                      <a:pt x="2593" y="102"/>
                      <a:pt x="2485" y="52"/>
                      <a:pt x="23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41"/>
              <p:cNvSpPr/>
              <p:nvPr/>
            </p:nvSpPr>
            <p:spPr>
              <a:xfrm>
                <a:off x="5746350" y="2366293"/>
                <a:ext cx="611782" cy="599485"/>
              </a:xfrm>
              <a:custGeom>
                <a:rect b="b" l="l" r="r" t="t"/>
                <a:pathLst>
                  <a:path extrusionOk="0" h="3120" w="3184">
                    <a:moveTo>
                      <a:pt x="2853" y="0"/>
                    </a:moveTo>
                    <a:cubicBezTo>
                      <a:pt x="2644" y="299"/>
                      <a:pt x="2409" y="591"/>
                      <a:pt x="2167" y="877"/>
                    </a:cubicBezTo>
                    <a:cubicBezTo>
                      <a:pt x="1837" y="1271"/>
                      <a:pt x="1481" y="1640"/>
                      <a:pt x="1087" y="1977"/>
                    </a:cubicBezTo>
                    <a:cubicBezTo>
                      <a:pt x="972" y="2078"/>
                      <a:pt x="858" y="2167"/>
                      <a:pt x="737" y="2263"/>
                    </a:cubicBezTo>
                    <a:cubicBezTo>
                      <a:pt x="579" y="2378"/>
                      <a:pt x="381" y="2504"/>
                      <a:pt x="186" y="2504"/>
                    </a:cubicBezTo>
                    <a:cubicBezTo>
                      <a:pt x="123" y="2504"/>
                      <a:pt x="61" y="2491"/>
                      <a:pt x="0" y="2460"/>
                    </a:cubicBezTo>
                    <a:lnTo>
                      <a:pt x="0" y="2460"/>
                    </a:lnTo>
                    <a:cubicBezTo>
                      <a:pt x="51" y="2561"/>
                      <a:pt x="108" y="2650"/>
                      <a:pt x="178" y="2746"/>
                    </a:cubicBezTo>
                    <a:cubicBezTo>
                      <a:pt x="280" y="2885"/>
                      <a:pt x="400" y="3038"/>
                      <a:pt x="572" y="3101"/>
                    </a:cubicBezTo>
                    <a:cubicBezTo>
                      <a:pt x="611" y="3114"/>
                      <a:pt x="649" y="3119"/>
                      <a:pt x="688" y="3119"/>
                    </a:cubicBezTo>
                    <a:cubicBezTo>
                      <a:pt x="806" y="3119"/>
                      <a:pt x="921" y="3065"/>
                      <a:pt x="1017" y="2993"/>
                    </a:cubicBezTo>
                    <a:cubicBezTo>
                      <a:pt x="1150" y="2892"/>
                      <a:pt x="1277" y="2784"/>
                      <a:pt x="1392" y="2663"/>
                    </a:cubicBezTo>
                    <a:cubicBezTo>
                      <a:pt x="1468" y="2580"/>
                      <a:pt x="1551" y="2498"/>
                      <a:pt x="1627" y="2415"/>
                    </a:cubicBezTo>
                    <a:cubicBezTo>
                      <a:pt x="1779" y="2243"/>
                      <a:pt x="1926" y="2072"/>
                      <a:pt x="2065" y="1894"/>
                    </a:cubicBezTo>
                    <a:cubicBezTo>
                      <a:pt x="2485" y="1347"/>
                      <a:pt x="2853" y="769"/>
                      <a:pt x="3165" y="153"/>
                    </a:cubicBezTo>
                    <a:cubicBezTo>
                      <a:pt x="3171" y="146"/>
                      <a:pt x="3178" y="140"/>
                      <a:pt x="3184" y="134"/>
                    </a:cubicBezTo>
                    <a:lnTo>
                      <a:pt x="28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41"/>
              <p:cNvSpPr/>
              <p:nvPr/>
            </p:nvSpPr>
            <p:spPr>
              <a:xfrm>
                <a:off x="5974613" y="2399149"/>
                <a:ext cx="426364" cy="545108"/>
              </a:xfrm>
              <a:custGeom>
                <a:rect b="b" l="l" r="r" t="t"/>
                <a:pathLst>
                  <a:path extrusionOk="0" h="2837" w="2219">
                    <a:moveTo>
                      <a:pt x="2091" y="1"/>
                    </a:moveTo>
                    <a:cubicBezTo>
                      <a:pt x="2091" y="7"/>
                      <a:pt x="2085" y="20"/>
                      <a:pt x="2085" y="26"/>
                    </a:cubicBezTo>
                    <a:cubicBezTo>
                      <a:pt x="1894" y="395"/>
                      <a:pt x="1691" y="751"/>
                      <a:pt x="1468" y="1094"/>
                    </a:cubicBezTo>
                    <a:cubicBezTo>
                      <a:pt x="1208" y="1494"/>
                      <a:pt x="916" y="1875"/>
                      <a:pt x="604" y="2231"/>
                    </a:cubicBezTo>
                    <a:cubicBezTo>
                      <a:pt x="433" y="2416"/>
                      <a:pt x="261" y="2594"/>
                      <a:pt x="77" y="2765"/>
                    </a:cubicBezTo>
                    <a:cubicBezTo>
                      <a:pt x="51" y="2791"/>
                      <a:pt x="26" y="2810"/>
                      <a:pt x="0" y="2835"/>
                    </a:cubicBezTo>
                    <a:cubicBezTo>
                      <a:pt x="17" y="2836"/>
                      <a:pt x="33" y="2836"/>
                      <a:pt x="49" y="2836"/>
                    </a:cubicBezTo>
                    <a:cubicBezTo>
                      <a:pt x="274" y="2836"/>
                      <a:pt x="496" y="2755"/>
                      <a:pt x="674" y="2606"/>
                    </a:cubicBezTo>
                    <a:cubicBezTo>
                      <a:pt x="846" y="2466"/>
                      <a:pt x="985" y="2301"/>
                      <a:pt x="1094" y="2111"/>
                    </a:cubicBezTo>
                    <a:lnTo>
                      <a:pt x="1113" y="2085"/>
                    </a:lnTo>
                    <a:cubicBezTo>
                      <a:pt x="1240" y="1869"/>
                      <a:pt x="1354" y="1647"/>
                      <a:pt x="1475" y="1424"/>
                    </a:cubicBezTo>
                    <a:cubicBezTo>
                      <a:pt x="1538" y="1304"/>
                      <a:pt x="1608" y="1183"/>
                      <a:pt x="1672" y="1062"/>
                    </a:cubicBezTo>
                    <a:lnTo>
                      <a:pt x="1678" y="1024"/>
                    </a:lnTo>
                    <a:cubicBezTo>
                      <a:pt x="1716" y="871"/>
                      <a:pt x="1786" y="732"/>
                      <a:pt x="1888" y="617"/>
                    </a:cubicBezTo>
                    <a:cubicBezTo>
                      <a:pt x="1901" y="598"/>
                      <a:pt x="1926" y="573"/>
                      <a:pt x="1945" y="554"/>
                    </a:cubicBezTo>
                    <a:cubicBezTo>
                      <a:pt x="2034" y="388"/>
                      <a:pt x="2123" y="217"/>
                      <a:pt x="2218" y="52"/>
                    </a:cubicBezTo>
                    <a:lnTo>
                      <a:pt x="209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41"/>
              <p:cNvSpPr/>
              <p:nvPr/>
            </p:nvSpPr>
            <p:spPr>
              <a:xfrm>
                <a:off x="6392135" y="2417595"/>
                <a:ext cx="72246" cy="53800"/>
              </a:xfrm>
              <a:custGeom>
                <a:rect b="b" l="l" r="r" t="t"/>
                <a:pathLst>
                  <a:path extrusionOk="0" h="280" w="376">
                    <a:moveTo>
                      <a:pt x="153" y="0"/>
                    </a:moveTo>
                    <a:lnTo>
                      <a:pt x="1" y="280"/>
                    </a:lnTo>
                    <a:cubicBezTo>
                      <a:pt x="26" y="261"/>
                      <a:pt x="58" y="242"/>
                      <a:pt x="90" y="223"/>
                    </a:cubicBezTo>
                    <a:cubicBezTo>
                      <a:pt x="160" y="184"/>
                      <a:pt x="236" y="146"/>
                      <a:pt x="312" y="115"/>
                    </a:cubicBezTo>
                    <a:lnTo>
                      <a:pt x="376" y="89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41"/>
              <p:cNvSpPr/>
              <p:nvPr/>
            </p:nvSpPr>
            <p:spPr>
              <a:xfrm>
                <a:off x="6314126" y="2441997"/>
                <a:ext cx="278414" cy="215007"/>
              </a:xfrm>
              <a:custGeom>
                <a:rect b="b" l="l" r="r" t="t"/>
                <a:pathLst>
                  <a:path extrusionOk="0" h="1119" w="1449">
                    <a:moveTo>
                      <a:pt x="883" y="0"/>
                    </a:moveTo>
                    <a:cubicBezTo>
                      <a:pt x="845" y="19"/>
                      <a:pt x="814" y="38"/>
                      <a:pt x="769" y="57"/>
                    </a:cubicBezTo>
                    <a:cubicBezTo>
                      <a:pt x="725" y="83"/>
                      <a:pt x="680" y="102"/>
                      <a:pt x="636" y="127"/>
                    </a:cubicBezTo>
                    <a:lnTo>
                      <a:pt x="578" y="153"/>
                    </a:lnTo>
                    <a:cubicBezTo>
                      <a:pt x="470" y="216"/>
                      <a:pt x="375" y="286"/>
                      <a:pt x="286" y="362"/>
                    </a:cubicBezTo>
                    <a:cubicBezTo>
                      <a:pt x="229" y="464"/>
                      <a:pt x="172" y="566"/>
                      <a:pt x="114" y="667"/>
                    </a:cubicBezTo>
                    <a:lnTo>
                      <a:pt x="6" y="864"/>
                    </a:lnTo>
                    <a:cubicBezTo>
                      <a:pt x="0" y="903"/>
                      <a:pt x="0" y="947"/>
                      <a:pt x="0" y="992"/>
                    </a:cubicBezTo>
                    <a:cubicBezTo>
                      <a:pt x="0" y="1036"/>
                      <a:pt x="6" y="1074"/>
                      <a:pt x="13" y="1119"/>
                    </a:cubicBezTo>
                    <a:lnTo>
                      <a:pt x="19" y="1112"/>
                    </a:lnTo>
                    <a:cubicBezTo>
                      <a:pt x="178" y="985"/>
                      <a:pt x="343" y="864"/>
                      <a:pt x="515" y="756"/>
                    </a:cubicBezTo>
                    <a:cubicBezTo>
                      <a:pt x="521" y="744"/>
                      <a:pt x="534" y="737"/>
                      <a:pt x="547" y="731"/>
                    </a:cubicBezTo>
                    <a:cubicBezTo>
                      <a:pt x="705" y="623"/>
                      <a:pt x="871" y="528"/>
                      <a:pt x="1036" y="432"/>
                    </a:cubicBezTo>
                    <a:cubicBezTo>
                      <a:pt x="1169" y="356"/>
                      <a:pt x="1303" y="280"/>
                      <a:pt x="1449" y="216"/>
                    </a:cubicBez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41"/>
              <p:cNvSpPr/>
              <p:nvPr/>
            </p:nvSpPr>
            <p:spPr>
              <a:xfrm>
                <a:off x="6255523" y="2645858"/>
                <a:ext cx="46498" cy="69748"/>
              </a:xfrm>
              <a:custGeom>
                <a:rect b="b" l="l" r="r" t="t"/>
                <a:pathLst>
                  <a:path extrusionOk="0" h="363" w="242">
                    <a:moveTo>
                      <a:pt x="203" y="0"/>
                    </a:moveTo>
                    <a:lnTo>
                      <a:pt x="13" y="344"/>
                    </a:lnTo>
                    <a:lnTo>
                      <a:pt x="0" y="363"/>
                    </a:lnTo>
                    <a:cubicBezTo>
                      <a:pt x="70" y="274"/>
                      <a:pt x="153" y="191"/>
                      <a:pt x="242" y="121"/>
                    </a:cubicBezTo>
                    <a:cubicBezTo>
                      <a:pt x="223" y="83"/>
                      <a:pt x="210" y="45"/>
                      <a:pt x="2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41"/>
              <p:cNvSpPr/>
              <p:nvPr/>
            </p:nvSpPr>
            <p:spPr>
              <a:xfrm>
                <a:off x="6251872" y="2491953"/>
                <a:ext cx="442120" cy="308581"/>
              </a:xfrm>
              <a:custGeom>
                <a:rect b="b" l="l" r="r" t="t"/>
                <a:pathLst>
                  <a:path extrusionOk="0" h="1606" w="2301">
                    <a:moveTo>
                      <a:pt x="1875" y="1"/>
                    </a:moveTo>
                    <a:cubicBezTo>
                      <a:pt x="1716" y="90"/>
                      <a:pt x="1557" y="172"/>
                      <a:pt x="1398" y="261"/>
                    </a:cubicBezTo>
                    <a:cubicBezTo>
                      <a:pt x="1214" y="369"/>
                      <a:pt x="1029" y="484"/>
                      <a:pt x="852" y="611"/>
                    </a:cubicBezTo>
                    <a:cubicBezTo>
                      <a:pt x="845" y="617"/>
                      <a:pt x="839" y="617"/>
                      <a:pt x="832" y="624"/>
                    </a:cubicBezTo>
                    <a:cubicBezTo>
                      <a:pt x="686" y="725"/>
                      <a:pt x="547" y="833"/>
                      <a:pt x="407" y="948"/>
                    </a:cubicBezTo>
                    <a:cubicBezTo>
                      <a:pt x="267" y="1049"/>
                      <a:pt x="153" y="1170"/>
                      <a:pt x="57" y="1316"/>
                    </a:cubicBezTo>
                    <a:cubicBezTo>
                      <a:pt x="19" y="1380"/>
                      <a:pt x="0" y="1456"/>
                      <a:pt x="6" y="1539"/>
                    </a:cubicBezTo>
                    <a:cubicBezTo>
                      <a:pt x="14" y="1590"/>
                      <a:pt x="49" y="1606"/>
                      <a:pt x="90" y="1606"/>
                    </a:cubicBezTo>
                    <a:cubicBezTo>
                      <a:pt x="119" y="1606"/>
                      <a:pt x="151" y="1598"/>
                      <a:pt x="178" y="1589"/>
                    </a:cubicBezTo>
                    <a:cubicBezTo>
                      <a:pt x="343" y="1539"/>
                      <a:pt x="502" y="1475"/>
                      <a:pt x="661" y="1405"/>
                    </a:cubicBezTo>
                    <a:cubicBezTo>
                      <a:pt x="769" y="1354"/>
                      <a:pt x="871" y="1297"/>
                      <a:pt x="972" y="1246"/>
                    </a:cubicBezTo>
                    <a:cubicBezTo>
                      <a:pt x="1169" y="1132"/>
                      <a:pt x="1360" y="1011"/>
                      <a:pt x="1538" y="878"/>
                    </a:cubicBezTo>
                    <a:cubicBezTo>
                      <a:pt x="1811" y="662"/>
                      <a:pt x="2059" y="427"/>
                      <a:pt x="2288" y="172"/>
                    </a:cubicBezTo>
                    <a:lnTo>
                      <a:pt x="2300" y="160"/>
                    </a:lnTo>
                    <a:lnTo>
                      <a:pt x="2205" y="128"/>
                    </a:lnTo>
                    <a:lnTo>
                      <a:pt x="1919" y="13"/>
                    </a:lnTo>
                    <a:lnTo>
                      <a:pt x="18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41"/>
              <p:cNvSpPr/>
              <p:nvPr/>
            </p:nvSpPr>
            <p:spPr>
              <a:xfrm>
                <a:off x="6159068" y="2528652"/>
                <a:ext cx="601982" cy="468636"/>
              </a:xfrm>
              <a:custGeom>
                <a:rect b="b" l="l" r="r" t="t"/>
                <a:pathLst>
                  <a:path extrusionOk="0" h="2439" w="3133">
                    <a:moveTo>
                      <a:pt x="2860" y="0"/>
                    </a:moveTo>
                    <a:cubicBezTo>
                      <a:pt x="2866" y="19"/>
                      <a:pt x="2860" y="32"/>
                      <a:pt x="2847" y="45"/>
                    </a:cubicBezTo>
                    <a:cubicBezTo>
                      <a:pt x="2586" y="369"/>
                      <a:pt x="2275" y="655"/>
                      <a:pt x="1932" y="890"/>
                    </a:cubicBezTo>
                    <a:cubicBezTo>
                      <a:pt x="1709" y="1043"/>
                      <a:pt x="1474" y="1182"/>
                      <a:pt x="1233" y="1297"/>
                    </a:cubicBezTo>
                    <a:cubicBezTo>
                      <a:pt x="1138" y="1341"/>
                      <a:pt x="1036" y="1386"/>
                      <a:pt x="953" y="1418"/>
                    </a:cubicBezTo>
                    <a:cubicBezTo>
                      <a:pt x="864" y="1456"/>
                      <a:pt x="782" y="1487"/>
                      <a:pt x="693" y="1513"/>
                    </a:cubicBezTo>
                    <a:cubicBezTo>
                      <a:pt x="629" y="1551"/>
                      <a:pt x="572" y="1595"/>
                      <a:pt x="521" y="1640"/>
                    </a:cubicBezTo>
                    <a:cubicBezTo>
                      <a:pt x="445" y="1691"/>
                      <a:pt x="381" y="1748"/>
                      <a:pt x="318" y="1812"/>
                    </a:cubicBezTo>
                    <a:cubicBezTo>
                      <a:pt x="254" y="1869"/>
                      <a:pt x="197" y="1939"/>
                      <a:pt x="146" y="2009"/>
                    </a:cubicBezTo>
                    <a:cubicBezTo>
                      <a:pt x="83" y="2072"/>
                      <a:pt x="38" y="2155"/>
                      <a:pt x="19" y="2244"/>
                    </a:cubicBezTo>
                    <a:cubicBezTo>
                      <a:pt x="0" y="2314"/>
                      <a:pt x="32" y="2390"/>
                      <a:pt x="95" y="2428"/>
                    </a:cubicBezTo>
                    <a:cubicBezTo>
                      <a:pt x="122" y="2435"/>
                      <a:pt x="149" y="2439"/>
                      <a:pt x="176" y="2439"/>
                    </a:cubicBezTo>
                    <a:cubicBezTo>
                      <a:pt x="222" y="2439"/>
                      <a:pt x="268" y="2429"/>
                      <a:pt x="311" y="2409"/>
                    </a:cubicBezTo>
                    <a:cubicBezTo>
                      <a:pt x="470" y="2358"/>
                      <a:pt x="623" y="2295"/>
                      <a:pt x="775" y="2225"/>
                    </a:cubicBezTo>
                    <a:cubicBezTo>
                      <a:pt x="947" y="2142"/>
                      <a:pt x="1112" y="2047"/>
                      <a:pt x="1271" y="1945"/>
                    </a:cubicBezTo>
                    <a:cubicBezTo>
                      <a:pt x="1392" y="1869"/>
                      <a:pt x="1506" y="1786"/>
                      <a:pt x="1621" y="1704"/>
                    </a:cubicBezTo>
                    <a:cubicBezTo>
                      <a:pt x="2180" y="1271"/>
                      <a:pt x="2656" y="750"/>
                      <a:pt x="3120" y="229"/>
                    </a:cubicBezTo>
                    <a:cubicBezTo>
                      <a:pt x="3120" y="223"/>
                      <a:pt x="3127" y="216"/>
                      <a:pt x="3133" y="210"/>
                    </a:cubicBezTo>
                    <a:cubicBezTo>
                      <a:pt x="3095" y="204"/>
                      <a:pt x="3057" y="191"/>
                      <a:pt x="3025" y="166"/>
                    </a:cubicBezTo>
                    <a:cubicBezTo>
                      <a:pt x="3000" y="140"/>
                      <a:pt x="2974" y="115"/>
                      <a:pt x="2961" y="83"/>
                    </a:cubicBezTo>
                    <a:cubicBezTo>
                      <a:pt x="2955" y="64"/>
                      <a:pt x="2949" y="45"/>
                      <a:pt x="2949" y="26"/>
                    </a:cubicBezTo>
                    <a:cubicBezTo>
                      <a:pt x="2917" y="19"/>
                      <a:pt x="2891" y="13"/>
                      <a:pt x="28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41"/>
              <p:cNvSpPr/>
              <p:nvPr/>
            </p:nvSpPr>
            <p:spPr>
              <a:xfrm>
                <a:off x="6189426" y="2570154"/>
                <a:ext cx="627922" cy="575275"/>
              </a:xfrm>
              <a:custGeom>
                <a:rect b="b" l="l" r="r" t="t"/>
                <a:pathLst>
                  <a:path extrusionOk="0" h="2994" w="3268">
                    <a:moveTo>
                      <a:pt x="3045" y="0"/>
                    </a:moveTo>
                    <a:cubicBezTo>
                      <a:pt x="3077" y="13"/>
                      <a:pt x="3089" y="58"/>
                      <a:pt x="3064" y="83"/>
                    </a:cubicBezTo>
                    <a:cubicBezTo>
                      <a:pt x="2772" y="414"/>
                      <a:pt x="2479" y="738"/>
                      <a:pt x="2162" y="1036"/>
                    </a:cubicBezTo>
                    <a:cubicBezTo>
                      <a:pt x="1837" y="1354"/>
                      <a:pt x="1482" y="1634"/>
                      <a:pt x="1100" y="1875"/>
                    </a:cubicBezTo>
                    <a:cubicBezTo>
                      <a:pt x="852" y="2028"/>
                      <a:pt x="592" y="2161"/>
                      <a:pt x="319" y="2263"/>
                    </a:cubicBezTo>
                    <a:cubicBezTo>
                      <a:pt x="217" y="2307"/>
                      <a:pt x="109" y="2333"/>
                      <a:pt x="1" y="2339"/>
                    </a:cubicBezTo>
                    <a:cubicBezTo>
                      <a:pt x="14" y="2422"/>
                      <a:pt x="14" y="2511"/>
                      <a:pt x="26" y="2587"/>
                    </a:cubicBezTo>
                    <a:cubicBezTo>
                      <a:pt x="45" y="2695"/>
                      <a:pt x="64" y="2797"/>
                      <a:pt x="96" y="2898"/>
                    </a:cubicBezTo>
                    <a:cubicBezTo>
                      <a:pt x="109" y="2936"/>
                      <a:pt x="128" y="2994"/>
                      <a:pt x="179" y="2994"/>
                    </a:cubicBezTo>
                    <a:cubicBezTo>
                      <a:pt x="223" y="2987"/>
                      <a:pt x="268" y="2975"/>
                      <a:pt x="300" y="2949"/>
                    </a:cubicBezTo>
                    <a:cubicBezTo>
                      <a:pt x="382" y="2905"/>
                      <a:pt x="458" y="2854"/>
                      <a:pt x="541" y="2809"/>
                    </a:cubicBezTo>
                    <a:cubicBezTo>
                      <a:pt x="776" y="2657"/>
                      <a:pt x="999" y="2504"/>
                      <a:pt x="1221" y="2339"/>
                    </a:cubicBezTo>
                    <a:cubicBezTo>
                      <a:pt x="1526" y="2110"/>
                      <a:pt x="1818" y="1856"/>
                      <a:pt x="2092" y="1589"/>
                    </a:cubicBezTo>
                    <a:cubicBezTo>
                      <a:pt x="2536" y="1144"/>
                      <a:pt x="2930" y="655"/>
                      <a:pt x="3267" y="128"/>
                    </a:cubicBezTo>
                    <a:cubicBezTo>
                      <a:pt x="3236" y="115"/>
                      <a:pt x="3197" y="96"/>
                      <a:pt x="3166" y="83"/>
                    </a:cubicBezTo>
                    <a:cubicBezTo>
                      <a:pt x="3127" y="58"/>
                      <a:pt x="3096" y="32"/>
                      <a:pt x="30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41"/>
              <p:cNvSpPr/>
              <p:nvPr/>
            </p:nvSpPr>
            <p:spPr>
              <a:xfrm>
                <a:off x="5745005" y="2063480"/>
                <a:ext cx="2230967" cy="732831"/>
              </a:xfrm>
              <a:custGeom>
                <a:rect b="b" l="l" r="r" t="t"/>
                <a:pathLst>
                  <a:path extrusionOk="0" h="3814" w="11611">
                    <a:moveTo>
                      <a:pt x="1100" y="0"/>
                    </a:moveTo>
                    <a:cubicBezTo>
                      <a:pt x="1100" y="7"/>
                      <a:pt x="1094" y="7"/>
                      <a:pt x="1094" y="13"/>
                    </a:cubicBezTo>
                    <a:cubicBezTo>
                      <a:pt x="1081" y="19"/>
                      <a:pt x="1068" y="26"/>
                      <a:pt x="1056" y="26"/>
                    </a:cubicBezTo>
                    <a:lnTo>
                      <a:pt x="1100" y="45"/>
                    </a:lnTo>
                    <a:cubicBezTo>
                      <a:pt x="1183" y="70"/>
                      <a:pt x="1259" y="108"/>
                      <a:pt x="1342" y="146"/>
                    </a:cubicBezTo>
                    <a:cubicBezTo>
                      <a:pt x="1418" y="185"/>
                      <a:pt x="1494" y="216"/>
                      <a:pt x="1577" y="248"/>
                    </a:cubicBezTo>
                    <a:cubicBezTo>
                      <a:pt x="1659" y="274"/>
                      <a:pt x="1742" y="293"/>
                      <a:pt x="1831" y="305"/>
                    </a:cubicBezTo>
                    <a:cubicBezTo>
                      <a:pt x="1850" y="305"/>
                      <a:pt x="1850" y="331"/>
                      <a:pt x="1831" y="337"/>
                    </a:cubicBezTo>
                    <a:cubicBezTo>
                      <a:pt x="1804" y="342"/>
                      <a:pt x="1778" y="344"/>
                      <a:pt x="1751" y="344"/>
                    </a:cubicBezTo>
                    <a:cubicBezTo>
                      <a:pt x="1611" y="344"/>
                      <a:pt x="1471" y="281"/>
                      <a:pt x="1348" y="223"/>
                    </a:cubicBezTo>
                    <a:cubicBezTo>
                      <a:pt x="1265" y="185"/>
                      <a:pt x="1183" y="146"/>
                      <a:pt x="1100" y="115"/>
                    </a:cubicBezTo>
                    <a:cubicBezTo>
                      <a:pt x="1030" y="83"/>
                      <a:pt x="960" y="70"/>
                      <a:pt x="890" y="45"/>
                    </a:cubicBezTo>
                    <a:lnTo>
                      <a:pt x="871" y="45"/>
                    </a:lnTo>
                    <a:lnTo>
                      <a:pt x="738" y="57"/>
                    </a:lnTo>
                    <a:cubicBezTo>
                      <a:pt x="763" y="96"/>
                      <a:pt x="789" y="140"/>
                      <a:pt x="808" y="185"/>
                    </a:cubicBezTo>
                    <a:cubicBezTo>
                      <a:pt x="820" y="220"/>
                      <a:pt x="799" y="255"/>
                      <a:pt x="765" y="255"/>
                    </a:cubicBezTo>
                    <a:cubicBezTo>
                      <a:pt x="763" y="255"/>
                      <a:pt x="760" y="255"/>
                      <a:pt x="757" y="254"/>
                    </a:cubicBezTo>
                    <a:cubicBezTo>
                      <a:pt x="503" y="216"/>
                      <a:pt x="249" y="172"/>
                      <a:pt x="1" y="127"/>
                    </a:cubicBezTo>
                    <a:lnTo>
                      <a:pt x="1" y="127"/>
                    </a:lnTo>
                    <a:lnTo>
                      <a:pt x="573" y="553"/>
                    </a:lnTo>
                    <a:cubicBezTo>
                      <a:pt x="604" y="579"/>
                      <a:pt x="592" y="629"/>
                      <a:pt x="554" y="636"/>
                    </a:cubicBezTo>
                    <a:lnTo>
                      <a:pt x="369" y="668"/>
                    </a:lnTo>
                    <a:lnTo>
                      <a:pt x="465" y="699"/>
                    </a:lnTo>
                    <a:cubicBezTo>
                      <a:pt x="922" y="756"/>
                      <a:pt x="1380" y="871"/>
                      <a:pt x="1812" y="1036"/>
                    </a:cubicBezTo>
                    <a:cubicBezTo>
                      <a:pt x="1831" y="1023"/>
                      <a:pt x="1856" y="1011"/>
                      <a:pt x="1875" y="998"/>
                    </a:cubicBezTo>
                    <a:cubicBezTo>
                      <a:pt x="1880" y="996"/>
                      <a:pt x="1885" y="994"/>
                      <a:pt x="1890" y="994"/>
                    </a:cubicBezTo>
                    <a:cubicBezTo>
                      <a:pt x="1921" y="994"/>
                      <a:pt x="1941" y="1046"/>
                      <a:pt x="1914" y="1068"/>
                    </a:cubicBezTo>
                    <a:lnTo>
                      <a:pt x="1907" y="1074"/>
                    </a:lnTo>
                    <a:cubicBezTo>
                      <a:pt x="2155" y="1170"/>
                      <a:pt x="2397" y="1284"/>
                      <a:pt x="2638" y="1405"/>
                    </a:cubicBezTo>
                    <a:cubicBezTo>
                      <a:pt x="2644" y="1411"/>
                      <a:pt x="2657" y="1424"/>
                      <a:pt x="2657" y="1436"/>
                    </a:cubicBezTo>
                    <a:lnTo>
                      <a:pt x="2816" y="1487"/>
                    </a:lnTo>
                    <a:cubicBezTo>
                      <a:pt x="2824" y="1481"/>
                      <a:pt x="2834" y="1478"/>
                      <a:pt x="2843" y="1478"/>
                    </a:cubicBezTo>
                    <a:cubicBezTo>
                      <a:pt x="2863" y="1478"/>
                      <a:pt x="2884" y="1491"/>
                      <a:pt x="2892" y="1513"/>
                    </a:cubicBezTo>
                    <a:cubicBezTo>
                      <a:pt x="2968" y="1538"/>
                      <a:pt x="3045" y="1570"/>
                      <a:pt x="3115" y="1595"/>
                    </a:cubicBezTo>
                    <a:cubicBezTo>
                      <a:pt x="3464" y="1716"/>
                      <a:pt x="3807" y="1843"/>
                      <a:pt x="4150" y="1970"/>
                    </a:cubicBezTo>
                    <a:lnTo>
                      <a:pt x="4589" y="2142"/>
                    </a:lnTo>
                    <a:lnTo>
                      <a:pt x="4595" y="2142"/>
                    </a:lnTo>
                    <a:lnTo>
                      <a:pt x="4672" y="2167"/>
                    </a:lnTo>
                    <a:lnTo>
                      <a:pt x="4926" y="2263"/>
                    </a:lnTo>
                    <a:lnTo>
                      <a:pt x="5066" y="2320"/>
                    </a:lnTo>
                    <a:cubicBezTo>
                      <a:pt x="5104" y="2332"/>
                      <a:pt x="5142" y="2345"/>
                      <a:pt x="5174" y="2371"/>
                    </a:cubicBezTo>
                    <a:cubicBezTo>
                      <a:pt x="5180" y="2383"/>
                      <a:pt x="5186" y="2402"/>
                      <a:pt x="5186" y="2415"/>
                    </a:cubicBezTo>
                    <a:cubicBezTo>
                      <a:pt x="5205" y="2402"/>
                      <a:pt x="5224" y="2390"/>
                      <a:pt x="5243" y="2377"/>
                    </a:cubicBezTo>
                    <a:cubicBezTo>
                      <a:pt x="5263" y="2371"/>
                      <a:pt x="5275" y="2358"/>
                      <a:pt x="5294" y="2345"/>
                    </a:cubicBezTo>
                    <a:cubicBezTo>
                      <a:pt x="5307" y="2339"/>
                      <a:pt x="5326" y="2326"/>
                      <a:pt x="5339" y="2313"/>
                    </a:cubicBezTo>
                    <a:cubicBezTo>
                      <a:pt x="5352" y="2301"/>
                      <a:pt x="5364" y="2288"/>
                      <a:pt x="5383" y="2275"/>
                    </a:cubicBezTo>
                    <a:cubicBezTo>
                      <a:pt x="5396" y="2269"/>
                      <a:pt x="5409" y="2263"/>
                      <a:pt x="5421" y="2263"/>
                    </a:cubicBezTo>
                    <a:cubicBezTo>
                      <a:pt x="5434" y="2263"/>
                      <a:pt x="5440" y="2275"/>
                      <a:pt x="5447" y="2288"/>
                    </a:cubicBezTo>
                    <a:cubicBezTo>
                      <a:pt x="5440" y="2307"/>
                      <a:pt x="5434" y="2332"/>
                      <a:pt x="5415" y="2345"/>
                    </a:cubicBezTo>
                    <a:cubicBezTo>
                      <a:pt x="5390" y="2377"/>
                      <a:pt x="5352" y="2402"/>
                      <a:pt x="5320" y="2428"/>
                    </a:cubicBezTo>
                    <a:cubicBezTo>
                      <a:pt x="5282" y="2447"/>
                      <a:pt x="5243" y="2460"/>
                      <a:pt x="5205" y="2466"/>
                    </a:cubicBezTo>
                    <a:lnTo>
                      <a:pt x="5199" y="2466"/>
                    </a:lnTo>
                    <a:cubicBezTo>
                      <a:pt x="5205" y="2479"/>
                      <a:pt x="5212" y="2485"/>
                      <a:pt x="5218" y="2491"/>
                    </a:cubicBezTo>
                    <a:cubicBezTo>
                      <a:pt x="5237" y="2517"/>
                      <a:pt x="5256" y="2529"/>
                      <a:pt x="5282" y="2542"/>
                    </a:cubicBezTo>
                    <a:cubicBezTo>
                      <a:pt x="5294" y="2549"/>
                      <a:pt x="5307" y="2549"/>
                      <a:pt x="5320" y="2555"/>
                    </a:cubicBezTo>
                    <a:lnTo>
                      <a:pt x="5358" y="2555"/>
                    </a:lnTo>
                    <a:lnTo>
                      <a:pt x="5377" y="2549"/>
                    </a:lnTo>
                    <a:lnTo>
                      <a:pt x="5390" y="2549"/>
                    </a:lnTo>
                    <a:cubicBezTo>
                      <a:pt x="5402" y="2542"/>
                      <a:pt x="5415" y="2536"/>
                      <a:pt x="5428" y="2529"/>
                    </a:cubicBezTo>
                    <a:cubicBezTo>
                      <a:pt x="5433" y="2526"/>
                      <a:pt x="5439" y="2524"/>
                      <a:pt x="5445" y="2524"/>
                    </a:cubicBezTo>
                    <a:cubicBezTo>
                      <a:pt x="5460" y="2524"/>
                      <a:pt x="5476" y="2535"/>
                      <a:pt x="5485" y="2549"/>
                    </a:cubicBezTo>
                    <a:cubicBezTo>
                      <a:pt x="5491" y="2568"/>
                      <a:pt x="5485" y="2593"/>
                      <a:pt x="5466" y="2606"/>
                    </a:cubicBezTo>
                    <a:lnTo>
                      <a:pt x="5453" y="2618"/>
                    </a:lnTo>
                    <a:cubicBezTo>
                      <a:pt x="5485" y="2637"/>
                      <a:pt x="5523" y="2650"/>
                      <a:pt x="5561" y="2669"/>
                    </a:cubicBezTo>
                    <a:cubicBezTo>
                      <a:pt x="5587" y="2676"/>
                      <a:pt x="5612" y="2688"/>
                      <a:pt x="5637" y="2695"/>
                    </a:cubicBezTo>
                    <a:cubicBezTo>
                      <a:pt x="5648" y="2681"/>
                      <a:pt x="5665" y="2674"/>
                      <a:pt x="5682" y="2674"/>
                    </a:cubicBezTo>
                    <a:cubicBezTo>
                      <a:pt x="5704" y="2674"/>
                      <a:pt x="5726" y="2686"/>
                      <a:pt x="5733" y="2707"/>
                    </a:cubicBezTo>
                    <a:cubicBezTo>
                      <a:pt x="5747" y="2708"/>
                      <a:pt x="5761" y="2709"/>
                      <a:pt x="5775" y="2709"/>
                    </a:cubicBezTo>
                    <a:cubicBezTo>
                      <a:pt x="5842" y="2709"/>
                      <a:pt x="5906" y="2697"/>
                      <a:pt x="5974" y="2676"/>
                    </a:cubicBezTo>
                    <a:cubicBezTo>
                      <a:pt x="5981" y="2672"/>
                      <a:pt x="5989" y="2671"/>
                      <a:pt x="5997" y="2671"/>
                    </a:cubicBezTo>
                    <a:cubicBezTo>
                      <a:pt x="6016" y="2671"/>
                      <a:pt x="6035" y="2681"/>
                      <a:pt x="6044" y="2695"/>
                    </a:cubicBezTo>
                    <a:cubicBezTo>
                      <a:pt x="6051" y="2714"/>
                      <a:pt x="6051" y="2726"/>
                      <a:pt x="6044" y="2739"/>
                    </a:cubicBezTo>
                    <a:cubicBezTo>
                      <a:pt x="6197" y="2771"/>
                      <a:pt x="6356" y="2828"/>
                      <a:pt x="6502" y="2873"/>
                    </a:cubicBezTo>
                    <a:cubicBezTo>
                      <a:pt x="6858" y="2981"/>
                      <a:pt x="7207" y="3089"/>
                      <a:pt x="7563" y="3203"/>
                    </a:cubicBezTo>
                    <a:lnTo>
                      <a:pt x="8084" y="3375"/>
                    </a:lnTo>
                    <a:cubicBezTo>
                      <a:pt x="8198" y="3406"/>
                      <a:pt x="8319" y="3445"/>
                      <a:pt x="8427" y="3489"/>
                    </a:cubicBezTo>
                    <a:cubicBezTo>
                      <a:pt x="8472" y="3489"/>
                      <a:pt x="8510" y="3495"/>
                      <a:pt x="8554" y="3502"/>
                    </a:cubicBezTo>
                    <a:lnTo>
                      <a:pt x="8732" y="3540"/>
                    </a:lnTo>
                    <a:cubicBezTo>
                      <a:pt x="8815" y="3540"/>
                      <a:pt x="8897" y="3572"/>
                      <a:pt x="8967" y="3622"/>
                    </a:cubicBezTo>
                    <a:cubicBezTo>
                      <a:pt x="8980" y="3635"/>
                      <a:pt x="8993" y="3654"/>
                      <a:pt x="9006" y="3673"/>
                    </a:cubicBezTo>
                    <a:cubicBezTo>
                      <a:pt x="9012" y="3692"/>
                      <a:pt x="9012" y="3718"/>
                      <a:pt x="9025" y="3737"/>
                    </a:cubicBezTo>
                    <a:cubicBezTo>
                      <a:pt x="9029" y="3749"/>
                      <a:pt x="9043" y="3753"/>
                      <a:pt x="9059" y="3753"/>
                    </a:cubicBezTo>
                    <a:cubicBezTo>
                      <a:pt x="9087" y="3753"/>
                      <a:pt x="9125" y="3741"/>
                      <a:pt x="9145" y="3737"/>
                    </a:cubicBezTo>
                    <a:lnTo>
                      <a:pt x="9317" y="3711"/>
                    </a:lnTo>
                    <a:cubicBezTo>
                      <a:pt x="9339" y="3702"/>
                      <a:pt x="9365" y="3697"/>
                      <a:pt x="9391" y="3697"/>
                    </a:cubicBezTo>
                    <a:cubicBezTo>
                      <a:pt x="9417" y="3697"/>
                      <a:pt x="9444" y="3702"/>
                      <a:pt x="9469" y="3711"/>
                    </a:cubicBezTo>
                    <a:cubicBezTo>
                      <a:pt x="9495" y="3724"/>
                      <a:pt x="9501" y="3756"/>
                      <a:pt x="9476" y="3775"/>
                    </a:cubicBezTo>
                    <a:cubicBezTo>
                      <a:pt x="9698" y="3775"/>
                      <a:pt x="9914" y="3781"/>
                      <a:pt x="10137" y="3788"/>
                    </a:cubicBezTo>
                    <a:cubicBezTo>
                      <a:pt x="10276" y="3794"/>
                      <a:pt x="10416" y="3800"/>
                      <a:pt x="10556" y="3807"/>
                    </a:cubicBezTo>
                    <a:lnTo>
                      <a:pt x="10759" y="3813"/>
                    </a:lnTo>
                    <a:lnTo>
                      <a:pt x="10842" y="3813"/>
                    </a:lnTo>
                    <a:cubicBezTo>
                      <a:pt x="10836" y="3800"/>
                      <a:pt x="10829" y="3788"/>
                      <a:pt x="10829" y="3769"/>
                    </a:cubicBezTo>
                    <a:cubicBezTo>
                      <a:pt x="10823" y="3718"/>
                      <a:pt x="10848" y="3667"/>
                      <a:pt x="10893" y="3635"/>
                    </a:cubicBezTo>
                    <a:cubicBezTo>
                      <a:pt x="10791" y="3622"/>
                      <a:pt x="10696" y="3603"/>
                      <a:pt x="10601" y="3591"/>
                    </a:cubicBezTo>
                    <a:cubicBezTo>
                      <a:pt x="10473" y="3572"/>
                      <a:pt x="10353" y="3546"/>
                      <a:pt x="10226" y="3527"/>
                    </a:cubicBezTo>
                    <a:cubicBezTo>
                      <a:pt x="9971" y="3483"/>
                      <a:pt x="9717" y="3425"/>
                      <a:pt x="9469" y="3368"/>
                    </a:cubicBezTo>
                    <a:cubicBezTo>
                      <a:pt x="9440" y="3362"/>
                      <a:pt x="9443" y="3323"/>
                      <a:pt x="9470" y="3323"/>
                    </a:cubicBezTo>
                    <a:cubicBezTo>
                      <a:pt x="9472" y="3323"/>
                      <a:pt x="9474" y="3323"/>
                      <a:pt x="9476" y="3324"/>
                    </a:cubicBezTo>
                    <a:cubicBezTo>
                      <a:pt x="9730" y="3375"/>
                      <a:pt x="9984" y="3419"/>
                      <a:pt x="10238" y="3457"/>
                    </a:cubicBezTo>
                    <a:cubicBezTo>
                      <a:pt x="10365" y="3483"/>
                      <a:pt x="10493" y="3502"/>
                      <a:pt x="10620" y="3521"/>
                    </a:cubicBezTo>
                    <a:cubicBezTo>
                      <a:pt x="10740" y="3540"/>
                      <a:pt x="10867" y="3546"/>
                      <a:pt x="10988" y="3572"/>
                    </a:cubicBezTo>
                    <a:lnTo>
                      <a:pt x="11020" y="3553"/>
                    </a:lnTo>
                    <a:lnTo>
                      <a:pt x="11064" y="3527"/>
                    </a:lnTo>
                    <a:lnTo>
                      <a:pt x="10982" y="3508"/>
                    </a:lnTo>
                    <a:cubicBezTo>
                      <a:pt x="10918" y="3489"/>
                      <a:pt x="10861" y="3476"/>
                      <a:pt x="10798" y="3464"/>
                    </a:cubicBezTo>
                    <a:cubicBezTo>
                      <a:pt x="10664" y="3432"/>
                      <a:pt x="10531" y="3406"/>
                      <a:pt x="10397" y="3387"/>
                    </a:cubicBezTo>
                    <a:cubicBezTo>
                      <a:pt x="10367" y="3381"/>
                      <a:pt x="10371" y="3336"/>
                      <a:pt x="10398" y="3336"/>
                    </a:cubicBezTo>
                    <a:cubicBezTo>
                      <a:pt x="10400" y="3336"/>
                      <a:pt x="10402" y="3336"/>
                      <a:pt x="10404" y="3337"/>
                    </a:cubicBezTo>
                    <a:cubicBezTo>
                      <a:pt x="10537" y="3349"/>
                      <a:pt x="10670" y="3375"/>
                      <a:pt x="10804" y="3394"/>
                    </a:cubicBezTo>
                    <a:cubicBezTo>
                      <a:pt x="10874" y="3406"/>
                      <a:pt x="10937" y="3425"/>
                      <a:pt x="11001" y="3438"/>
                    </a:cubicBezTo>
                    <a:cubicBezTo>
                      <a:pt x="11039" y="3445"/>
                      <a:pt x="11071" y="3451"/>
                      <a:pt x="11103" y="3464"/>
                    </a:cubicBezTo>
                    <a:lnTo>
                      <a:pt x="11147" y="3470"/>
                    </a:lnTo>
                    <a:lnTo>
                      <a:pt x="11611" y="3209"/>
                    </a:lnTo>
                    <a:cubicBezTo>
                      <a:pt x="11357" y="3190"/>
                      <a:pt x="11103" y="3178"/>
                      <a:pt x="10867" y="3165"/>
                    </a:cubicBezTo>
                    <a:cubicBezTo>
                      <a:pt x="10791" y="3159"/>
                      <a:pt x="10715" y="3152"/>
                      <a:pt x="10639" y="3146"/>
                    </a:cubicBezTo>
                    <a:cubicBezTo>
                      <a:pt x="10588" y="3146"/>
                      <a:pt x="10537" y="3133"/>
                      <a:pt x="10493" y="3108"/>
                    </a:cubicBezTo>
                    <a:cubicBezTo>
                      <a:pt x="10448" y="3082"/>
                      <a:pt x="10423" y="3038"/>
                      <a:pt x="10416" y="2993"/>
                    </a:cubicBezTo>
                    <a:cubicBezTo>
                      <a:pt x="10410" y="2962"/>
                      <a:pt x="10416" y="2930"/>
                      <a:pt x="10416" y="2904"/>
                    </a:cubicBezTo>
                    <a:cubicBezTo>
                      <a:pt x="10416" y="2892"/>
                      <a:pt x="10410" y="2879"/>
                      <a:pt x="10404" y="2866"/>
                    </a:cubicBezTo>
                    <a:cubicBezTo>
                      <a:pt x="10404" y="2866"/>
                      <a:pt x="10387" y="2858"/>
                      <a:pt x="10381" y="2858"/>
                    </a:cubicBezTo>
                    <a:cubicBezTo>
                      <a:pt x="10379" y="2858"/>
                      <a:pt x="10378" y="2859"/>
                      <a:pt x="10378" y="2860"/>
                    </a:cubicBezTo>
                    <a:cubicBezTo>
                      <a:pt x="10373" y="2870"/>
                      <a:pt x="10365" y="2874"/>
                      <a:pt x="10356" y="2874"/>
                    </a:cubicBezTo>
                    <a:cubicBezTo>
                      <a:pt x="10343" y="2874"/>
                      <a:pt x="10330" y="2863"/>
                      <a:pt x="10334" y="2847"/>
                    </a:cubicBezTo>
                    <a:lnTo>
                      <a:pt x="10334" y="2834"/>
                    </a:lnTo>
                    <a:cubicBezTo>
                      <a:pt x="10143" y="2815"/>
                      <a:pt x="9959" y="2790"/>
                      <a:pt x="9781" y="2746"/>
                    </a:cubicBezTo>
                    <a:cubicBezTo>
                      <a:pt x="9425" y="2676"/>
                      <a:pt x="9069" y="2587"/>
                      <a:pt x="8713" y="2491"/>
                    </a:cubicBezTo>
                    <a:cubicBezTo>
                      <a:pt x="8408" y="2415"/>
                      <a:pt x="8103" y="2313"/>
                      <a:pt x="7804" y="2205"/>
                    </a:cubicBezTo>
                    <a:cubicBezTo>
                      <a:pt x="7804" y="2212"/>
                      <a:pt x="7798" y="2218"/>
                      <a:pt x="7792" y="2218"/>
                    </a:cubicBezTo>
                    <a:cubicBezTo>
                      <a:pt x="7779" y="2224"/>
                      <a:pt x="7766" y="2224"/>
                      <a:pt x="7760" y="2224"/>
                    </a:cubicBezTo>
                    <a:lnTo>
                      <a:pt x="7722" y="2224"/>
                    </a:lnTo>
                    <a:cubicBezTo>
                      <a:pt x="7696" y="2224"/>
                      <a:pt x="7677" y="2218"/>
                      <a:pt x="7658" y="2212"/>
                    </a:cubicBezTo>
                    <a:cubicBezTo>
                      <a:pt x="7639" y="2205"/>
                      <a:pt x="7620" y="2193"/>
                      <a:pt x="7607" y="2186"/>
                    </a:cubicBezTo>
                    <a:lnTo>
                      <a:pt x="7607" y="2186"/>
                    </a:lnTo>
                    <a:cubicBezTo>
                      <a:pt x="7614" y="2294"/>
                      <a:pt x="7588" y="2409"/>
                      <a:pt x="7538" y="2504"/>
                    </a:cubicBezTo>
                    <a:cubicBezTo>
                      <a:pt x="7487" y="2618"/>
                      <a:pt x="7372" y="2688"/>
                      <a:pt x="7252" y="2695"/>
                    </a:cubicBezTo>
                    <a:cubicBezTo>
                      <a:pt x="7194" y="2752"/>
                      <a:pt x="7125" y="2803"/>
                      <a:pt x="7048" y="2834"/>
                    </a:cubicBezTo>
                    <a:cubicBezTo>
                      <a:pt x="7010" y="2854"/>
                      <a:pt x="6966" y="2866"/>
                      <a:pt x="6928" y="2873"/>
                    </a:cubicBezTo>
                    <a:cubicBezTo>
                      <a:pt x="6923" y="2873"/>
                      <a:pt x="6918" y="2874"/>
                      <a:pt x="6914" y="2874"/>
                    </a:cubicBezTo>
                    <a:cubicBezTo>
                      <a:pt x="6874" y="2874"/>
                      <a:pt x="6839" y="2849"/>
                      <a:pt x="6839" y="2809"/>
                    </a:cubicBezTo>
                    <a:cubicBezTo>
                      <a:pt x="6845" y="2765"/>
                      <a:pt x="6864" y="2720"/>
                      <a:pt x="6889" y="2682"/>
                    </a:cubicBezTo>
                    <a:lnTo>
                      <a:pt x="6889" y="2682"/>
                    </a:lnTo>
                    <a:cubicBezTo>
                      <a:pt x="6844" y="2705"/>
                      <a:pt x="6791" y="2716"/>
                      <a:pt x="6738" y="2716"/>
                    </a:cubicBezTo>
                    <a:cubicBezTo>
                      <a:pt x="6703" y="2716"/>
                      <a:pt x="6668" y="2711"/>
                      <a:pt x="6635" y="2701"/>
                    </a:cubicBezTo>
                    <a:cubicBezTo>
                      <a:pt x="6603" y="2682"/>
                      <a:pt x="6597" y="2644"/>
                      <a:pt x="6622" y="2618"/>
                    </a:cubicBezTo>
                    <a:cubicBezTo>
                      <a:pt x="6699" y="2574"/>
                      <a:pt x="6762" y="2510"/>
                      <a:pt x="6819" y="2447"/>
                    </a:cubicBezTo>
                    <a:cubicBezTo>
                      <a:pt x="6845" y="2409"/>
                      <a:pt x="6864" y="2371"/>
                      <a:pt x="6889" y="2332"/>
                    </a:cubicBezTo>
                    <a:cubicBezTo>
                      <a:pt x="6896" y="2313"/>
                      <a:pt x="6908" y="2294"/>
                      <a:pt x="6921" y="2275"/>
                    </a:cubicBezTo>
                    <a:lnTo>
                      <a:pt x="6928" y="2256"/>
                    </a:lnTo>
                    <a:lnTo>
                      <a:pt x="6928" y="2256"/>
                    </a:lnTo>
                    <a:cubicBezTo>
                      <a:pt x="6895" y="2265"/>
                      <a:pt x="6863" y="2270"/>
                      <a:pt x="6830" y="2270"/>
                    </a:cubicBezTo>
                    <a:cubicBezTo>
                      <a:pt x="6793" y="2270"/>
                      <a:pt x="6755" y="2263"/>
                      <a:pt x="6718" y="2250"/>
                    </a:cubicBezTo>
                    <a:cubicBezTo>
                      <a:pt x="6686" y="2250"/>
                      <a:pt x="6661" y="2243"/>
                      <a:pt x="6635" y="2237"/>
                    </a:cubicBezTo>
                    <a:cubicBezTo>
                      <a:pt x="6616" y="2231"/>
                      <a:pt x="6603" y="2224"/>
                      <a:pt x="6584" y="2218"/>
                    </a:cubicBezTo>
                    <a:cubicBezTo>
                      <a:pt x="6527" y="2234"/>
                      <a:pt x="6466" y="2243"/>
                      <a:pt x="6405" y="2243"/>
                    </a:cubicBezTo>
                    <a:cubicBezTo>
                      <a:pt x="6324" y="2243"/>
                      <a:pt x="6241" y="2228"/>
                      <a:pt x="6165" y="2199"/>
                    </a:cubicBezTo>
                    <a:cubicBezTo>
                      <a:pt x="6159" y="2199"/>
                      <a:pt x="6152" y="2193"/>
                      <a:pt x="6152" y="2186"/>
                    </a:cubicBezTo>
                    <a:cubicBezTo>
                      <a:pt x="6097" y="2201"/>
                      <a:pt x="6038" y="2216"/>
                      <a:pt x="5982" y="2216"/>
                    </a:cubicBezTo>
                    <a:cubicBezTo>
                      <a:pt x="5941" y="2216"/>
                      <a:pt x="5901" y="2208"/>
                      <a:pt x="5866" y="2186"/>
                    </a:cubicBezTo>
                    <a:cubicBezTo>
                      <a:pt x="5777" y="2135"/>
                      <a:pt x="5739" y="2002"/>
                      <a:pt x="5707" y="1926"/>
                    </a:cubicBezTo>
                    <a:cubicBezTo>
                      <a:pt x="5676" y="1850"/>
                      <a:pt x="5644" y="1773"/>
                      <a:pt x="5612" y="1697"/>
                    </a:cubicBezTo>
                    <a:cubicBezTo>
                      <a:pt x="5587" y="1703"/>
                      <a:pt x="5561" y="1710"/>
                      <a:pt x="5542" y="1710"/>
                    </a:cubicBezTo>
                    <a:cubicBezTo>
                      <a:pt x="5517" y="1716"/>
                      <a:pt x="5485" y="1722"/>
                      <a:pt x="5460" y="1722"/>
                    </a:cubicBezTo>
                    <a:cubicBezTo>
                      <a:pt x="5445" y="1723"/>
                      <a:pt x="5431" y="1724"/>
                      <a:pt x="5416" y="1724"/>
                    </a:cubicBezTo>
                    <a:cubicBezTo>
                      <a:pt x="5315" y="1724"/>
                      <a:pt x="5211" y="1704"/>
                      <a:pt x="5116" y="1665"/>
                    </a:cubicBezTo>
                    <a:cubicBezTo>
                      <a:pt x="5066" y="1640"/>
                      <a:pt x="5015" y="1614"/>
                      <a:pt x="4964" y="1576"/>
                    </a:cubicBezTo>
                    <a:cubicBezTo>
                      <a:pt x="4938" y="1557"/>
                      <a:pt x="4913" y="1532"/>
                      <a:pt x="4894" y="1506"/>
                    </a:cubicBezTo>
                    <a:cubicBezTo>
                      <a:pt x="4843" y="1500"/>
                      <a:pt x="4792" y="1494"/>
                      <a:pt x="4741" y="1481"/>
                    </a:cubicBezTo>
                    <a:cubicBezTo>
                      <a:pt x="4665" y="1456"/>
                      <a:pt x="4595" y="1424"/>
                      <a:pt x="4525" y="1379"/>
                    </a:cubicBezTo>
                    <a:cubicBezTo>
                      <a:pt x="4494" y="1360"/>
                      <a:pt x="4462" y="1335"/>
                      <a:pt x="4436" y="1309"/>
                    </a:cubicBezTo>
                    <a:lnTo>
                      <a:pt x="4411" y="1290"/>
                    </a:lnTo>
                    <a:cubicBezTo>
                      <a:pt x="4335" y="1265"/>
                      <a:pt x="4252" y="1239"/>
                      <a:pt x="4176" y="1208"/>
                    </a:cubicBezTo>
                    <a:cubicBezTo>
                      <a:pt x="4068" y="1163"/>
                      <a:pt x="3960" y="1106"/>
                      <a:pt x="3864" y="1036"/>
                    </a:cubicBezTo>
                    <a:cubicBezTo>
                      <a:pt x="3833" y="1011"/>
                      <a:pt x="3801" y="985"/>
                      <a:pt x="3769" y="960"/>
                    </a:cubicBezTo>
                    <a:cubicBezTo>
                      <a:pt x="3706" y="934"/>
                      <a:pt x="3642" y="903"/>
                      <a:pt x="3579" y="877"/>
                    </a:cubicBezTo>
                    <a:lnTo>
                      <a:pt x="3502" y="845"/>
                    </a:lnTo>
                    <a:lnTo>
                      <a:pt x="3267" y="750"/>
                    </a:lnTo>
                    <a:cubicBezTo>
                      <a:pt x="2886" y="598"/>
                      <a:pt x="2505" y="451"/>
                      <a:pt x="2117" y="318"/>
                    </a:cubicBezTo>
                    <a:cubicBezTo>
                      <a:pt x="1926" y="254"/>
                      <a:pt x="1723" y="191"/>
                      <a:pt x="1526" y="134"/>
                    </a:cubicBezTo>
                    <a:cubicBezTo>
                      <a:pt x="1386" y="96"/>
                      <a:pt x="1240" y="51"/>
                      <a:pt x="11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41"/>
              <p:cNvSpPr/>
              <p:nvPr/>
            </p:nvSpPr>
            <p:spPr>
              <a:xfrm>
                <a:off x="7146863" y="2466398"/>
                <a:ext cx="45346" cy="100298"/>
              </a:xfrm>
              <a:custGeom>
                <a:rect b="b" l="l" r="r" t="t"/>
                <a:pathLst>
                  <a:path extrusionOk="0" h="522" w="236">
                    <a:moveTo>
                      <a:pt x="223" y="0"/>
                    </a:moveTo>
                    <a:lnTo>
                      <a:pt x="178" y="13"/>
                    </a:lnTo>
                    <a:lnTo>
                      <a:pt x="127" y="32"/>
                    </a:lnTo>
                    <a:cubicBezTo>
                      <a:pt x="140" y="77"/>
                      <a:pt x="140" y="121"/>
                      <a:pt x="140" y="166"/>
                    </a:cubicBezTo>
                    <a:cubicBezTo>
                      <a:pt x="134" y="223"/>
                      <a:pt x="121" y="274"/>
                      <a:pt x="102" y="324"/>
                    </a:cubicBezTo>
                    <a:cubicBezTo>
                      <a:pt x="76" y="394"/>
                      <a:pt x="45" y="464"/>
                      <a:pt x="0" y="521"/>
                    </a:cubicBezTo>
                    <a:cubicBezTo>
                      <a:pt x="76" y="490"/>
                      <a:pt x="140" y="432"/>
                      <a:pt x="172" y="356"/>
                    </a:cubicBezTo>
                    <a:cubicBezTo>
                      <a:pt x="216" y="242"/>
                      <a:pt x="235" y="121"/>
                      <a:pt x="2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41"/>
              <p:cNvSpPr/>
              <p:nvPr/>
            </p:nvSpPr>
            <p:spPr>
              <a:xfrm>
                <a:off x="7072313" y="2478503"/>
                <a:ext cx="86848" cy="118744"/>
              </a:xfrm>
              <a:custGeom>
                <a:rect b="b" l="l" r="r" t="t"/>
                <a:pathLst>
                  <a:path extrusionOk="0" h="618" w="452">
                    <a:moveTo>
                      <a:pt x="452" y="1"/>
                    </a:moveTo>
                    <a:cubicBezTo>
                      <a:pt x="394" y="20"/>
                      <a:pt x="337" y="39"/>
                      <a:pt x="280" y="52"/>
                    </a:cubicBezTo>
                    <a:cubicBezTo>
                      <a:pt x="274" y="77"/>
                      <a:pt x="261" y="103"/>
                      <a:pt x="255" y="128"/>
                    </a:cubicBezTo>
                    <a:cubicBezTo>
                      <a:pt x="242" y="166"/>
                      <a:pt x="229" y="204"/>
                      <a:pt x="217" y="236"/>
                    </a:cubicBezTo>
                    <a:cubicBezTo>
                      <a:pt x="185" y="306"/>
                      <a:pt x="147" y="369"/>
                      <a:pt x="96" y="427"/>
                    </a:cubicBezTo>
                    <a:lnTo>
                      <a:pt x="83" y="439"/>
                    </a:lnTo>
                    <a:cubicBezTo>
                      <a:pt x="64" y="477"/>
                      <a:pt x="51" y="509"/>
                      <a:pt x="32" y="541"/>
                    </a:cubicBezTo>
                    <a:cubicBezTo>
                      <a:pt x="26" y="554"/>
                      <a:pt x="20" y="566"/>
                      <a:pt x="20" y="579"/>
                    </a:cubicBezTo>
                    <a:cubicBezTo>
                      <a:pt x="13" y="592"/>
                      <a:pt x="7" y="605"/>
                      <a:pt x="0" y="617"/>
                    </a:cubicBezTo>
                    <a:cubicBezTo>
                      <a:pt x="7" y="617"/>
                      <a:pt x="13" y="611"/>
                      <a:pt x="26" y="611"/>
                    </a:cubicBezTo>
                    <a:cubicBezTo>
                      <a:pt x="108" y="579"/>
                      <a:pt x="185" y="535"/>
                      <a:pt x="255" y="477"/>
                    </a:cubicBezTo>
                    <a:cubicBezTo>
                      <a:pt x="325" y="408"/>
                      <a:pt x="382" y="325"/>
                      <a:pt x="414" y="236"/>
                    </a:cubicBezTo>
                    <a:cubicBezTo>
                      <a:pt x="426" y="192"/>
                      <a:pt x="439" y="147"/>
                      <a:pt x="445" y="103"/>
                    </a:cubicBezTo>
                    <a:cubicBezTo>
                      <a:pt x="452" y="77"/>
                      <a:pt x="452" y="52"/>
                      <a:pt x="452" y="26"/>
                    </a:cubicBez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41"/>
              <p:cNvSpPr/>
              <p:nvPr/>
            </p:nvSpPr>
            <p:spPr>
              <a:xfrm>
                <a:off x="7042915" y="2490800"/>
                <a:ext cx="67442" cy="74743"/>
              </a:xfrm>
              <a:custGeom>
                <a:rect b="b" l="l" r="r" t="t"/>
                <a:pathLst>
                  <a:path extrusionOk="0" h="389" w="351">
                    <a:moveTo>
                      <a:pt x="350" y="0"/>
                    </a:moveTo>
                    <a:lnTo>
                      <a:pt x="350" y="0"/>
                    </a:lnTo>
                    <a:cubicBezTo>
                      <a:pt x="306" y="7"/>
                      <a:pt x="261" y="13"/>
                      <a:pt x="223" y="13"/>
                    </a:cubicBezTo>
                    <a:cubicBezTo>
                      <a:pt x="223" y="58"/>
                      <a:pt x="211" y="96"/>
                      <a:pt x="192" y="134"/>
                    </a:cubicBezTo>
                    <a:cubicBezTo>
                      <a:pt x="147" y="229"/>
                      <a:pt x="84" y="318"/>
                      <a:pt x="1" y="388"/>
                    </a:cubicBezTo>
                    <a:cubicBezTo>
                      <a:pt x="77" y="375"/>
                      <a:pt x="147" y="337"/>
                      <a:pt x="198" y="280"/>
                    </a:cubicBezTo>
                    <a:cubicBezTo>
                      <a:pt x="242" y="236"/>
                      <a:pt x="274" y="185"/>
                      <a:pt x="306" y="121"/>
                    </a:cubicBezTo>
                    <a:cubicBezTo>
                      <a:pt x="319" y="96"/>
                      <a:pt x="331" y="64"/>
                      <a:pt x="344" y="32"/>
                    </a:cubicBezTo>
                    <a:lnTo>
                      <a:pt x="35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41"/>
              <p:cNvSpPr/>
              <p:nvPr/>
            </p:nvSpPr>
            <p:spPr>
              <a:xfrm>
                <a:off x="6318929" y="794777"/>
                <a:ext cx="1329818" cy="1681631"/>
              </a:xfrm>
              <a:custGeom>
                <a:rect b="b" l="l" r="r" t="t"/>
                <a:pathLst>
                  <a:path extrusionOk="0" h="8752" w="6921">
                    <a:moveTo>
                      <a:pt x="2057" y="1329"/>
                    </a:moveTo>
                    <a:lnTo>
                      <a:pt x="2057" y="1329"/>
                    </a:lnTo>
                    <a:cubicBezTo>
                      <a:pt x="2053" y="1330"/>
                      <a:pt x="2050" y="1332"/>
                      <a:pt x="2047" y="1335"/>
                    </a:cubicBezTo>
                    <a:lnTo>
                      <a:pt x="2057" y="1329"/>
                    </a:lnTo>
                    <a:close/>
                    <a:moveTo>
                      <a:pt x="6875" y="2687"/>
                    </a:moveTo>
                    <a:cubicBezTo>
                      <a:pt x="6876" y="2692"/>
                      <a:pt x="6876" y="2697"/>
                      <a:pt x="6876" y="2701"/>
                    </a:cubicBezTo>
                    <a:cubicBezTo>
                      <a:pt x="6876" y="2696"/>
                      <a:pt x="6876" y="2691"/>
                      <a:pt x="6875" y="2687"/>
                    </a:cubicBezTo>
                    <a:close/>
                    <a:moveTo>
                      <a:pt x="4589" y="1"/>
                    </a:moveTo>
                    <a:cubicBezTo>
                      <a:pt x="4589" y="7"/>
                      <a:pt x="4589" y="13"/>
                      <a:pt x="4589" y="20"/>
                    </a:cubicBezTo>
                    <a:lnTo>
                      <a:pt x="4646" y="39"/>
                    </a:lnTo>
                    <a:cubicBezTo>
                      <a:pt x="4678" y="45"/>
                      <a:pt x="4665" y="83"/>
                      <a:pt x="4633" y="83"/>
                    </a:cubicBezTo>
                    <a:cubicBezTo>
                      <a:pt x="4491" y="69"/>
                      <a:pt x="4346" y="59"/>
                      <a:pt x="4200" y="59"/>
                    </a:cubicBezTo>
                    <a:cubicBezTo>
                      <a:pt x="4143" y="59"/>
                      <a:pt x="4086" y="61"/>
                      <a:pt x="4029" y="64"/>
                    </a:cubicBezTo>
                    <a:cubicBezTo>
                      <a:pt x="3826" y="102"/>
                      <a:pt x="3623" y="166"/>
                      <a:pt x="3432" y="242"/>
                    </a:cubicBezTo>
                    <a:cubicBezTo>
                      <a:pt x="3337" y="287"/>
                      <a:pt x="3241" y="331"/>
                      <a:pt x="3153" y="382"/>
                    </a:cubicBezTo>
                    <a:cubicBezTo>
                      <a:pt x="3172" y="395"/>
                      <a:pt x="3178" y="420"/>
                      <a:pt x="3153" y="426"/>
                    </a:cubicBezTo>
                    <a:cubicBezTo>
                      <a:pt x="3108" y="439"/>
                      <a:pt x="3064" y="452"/>
                      <a:pt x="3019" y="464"/>
                    </a:cubicBezTo>
                    <a:cubicBezTo>
                      <a:pt x="2962" y="515"/>
                      <a:pt x="2892" y="553"/>
                      <a:pt x="2822" y="579"/>
                    </a:cubicBezTo>
                    <a:cubicBezTo>
                      <a:pt x="2819" y="580"/>
                      <a:pt x="2816" y="581"/>
                      <a:pt x="2813" y="581"/>
                    </a:cubicBezTo>
                    <a:cubicBezTo>
                      <a:pt x="2799" y="581"/>
                      <a:pt x="2790" y="569"/>
                      <a:pt x="2790" y="553"/>
                    </a:cubicBezTo>
                    <a:cubicBezTo>
                      <a:pt x="2695" y="598"/>
                      <a:pt x="2606" y="642"/>
                      <a:pt x="2517" y="700"/>
                    </a:cubicBezTo>
                    <a:cubicBezTo>
                      <a:pt x="2422" y="763"/>
                      <a:pt x="2333" y="833"/>
                      <a:pt x="2250" y="909"/>
                    </a:cubicBezTo>
                    <a:cubicBezTo>
                      <a:pt x="2206" y="954"/>
                      <a:pt x="2168" y="998"/>
                      <a:pt x="2123" y="1049"/>
                    </a:cubicBezTo>
                    <a:lnTo>
                      <a:pt x="2155" y="1024"/>
                    </a:lnTo>
                    <a:cubicBezTo>
                      <a:pt x="2225" y="973"/>
                      <a:pt x="2295" y="928"/>
                      <a:pt x="2365" y="890"/>
                    </a:cubicBezTo>
                    <a:cubicBezTo>
                      <a:pt x="2396" y="871"/>
                      <a:pt x="2434" y="852"/>
                      <a:pt x="2466" y="839"/>
                    </a:cubicBezTo>
                    <a:cubicBezTo>
                      <a:pt x="2504" y="814"/>
                      <a:pt x="2542" y="808"/>
                      <a:pt x="2581" y="808"/>
                    </a:cubicBezTo>
                    <a:cubicBezTo>
                      <a:pt x="2600" y="814"/>
                      <a:pt x="2612" y="839"/>
                      <a:pt x="2600" y="852"/>
                    </a:cubicBezTo>
                    <a:cubicBezTo>
                      <a:pt x="2574" y="884"/>
                      <a:pt x="2542" y="909"/>
                      <a:pt x="2504" y="922"/>
                    </a:cubicBezTo>
                    <a:lnTo>
                      <a:pt x="2409" y="979"/>
                    </a:lnTo>
                    <a:cubicBezTo>
                      <a:pt x="2339" y="1017"/>
                      <a:pt x="2269" y="1062"/>
                      <a:pt x="2212" y="1100"/>
                    </a:cubicBezTo>
                    <a:cubicBezTo>
                      <a:pt x="2155" y="1144"/>
                      <a:pt x="2098" y="1183"/>
                      <a:pt x="2047" y="1233"/>
                    </a:cubicBezTo>
                    <a:cubicBezTo>
                      <a:pt x="2091" y="1202"/>
                      <a:pt x="2142" y="1176"/>
                      <a:pt x="2193" y="1151"/>
                    </a:cubicBezTo>
                    <a:cubicBezTo>
                      <a:pt x="2244" y="1125"/>
                      <a:pt x="2301" y="1113"/>
                      <a:pt x="2358" y="1113"/>
                    </a:cubicBezTo>
                    <a:cubicBezTo>
                      <a:pt x="2377" y="1113"/>
                      <a:pt x="2384" y="1132"/>
                      <a:pt x="2377" y="1144"/>
                    </a:cubicBezTo>
                    <a:cubicBezTo>
                      <a:pt x="2333" y="1183"/>
                      <a:pt x="2288" y="1208"/>
                      <a:pt x="2237" y="1227"/>
                    </a:cubicBezTo>
                    <a:cubicBezTo>
                      <a:pt x="2187" y="1252"/>
                      <a:pt x="2136" y="1278"/>
                      <a:pt x="2091" y="1310"/>
                    </a:cubicBezTo>
                    <a:lnTo>
                      <a:pt x="2057" y="1329"/>
                    </a:lnTo>
                    <a:lnTo>
                      <a:pt x="2057" y="1329"/>
                    </a:lnTo>
                    <a:cubicBezTo>
                      <a:pt x="2060" y="1329"/>
                      <a:pt x="2063" y="1329"/>
                      <a:pt x="2066" y="1329"/>
                    </a:cubicBezTo>
                    <a:lnTo>
                      <a:pt x="2085" y="1322"/>
                    </a:lnTo>
                    <a:cubicBezTo>
                      <a:pt x="2161" y="1272"/>
                      <a:pt x="2250" y="1240"/>
                      <a:pt x="2339" y="1208"/>
                    </a:cubicBezTo>
                    <a:cubicBezTo>
                      <a:pt x="2384" y="1195"/>
                      <a:pt x="2428" y="1183"/>
                      <a:pt x="2473" y="1176"/>
                    </a:cubicBezTo>
                    <a:cubicBezTo>
                      <a:pt x="2490" y="1171"/>
                      <a:pt x="2508" y="1167"/>
                      <a:pt x="2527" y="1167"/>
                    </a:cubicBezTo>
                    <a:cubicBezTo>
                      <a:pt x="2549" y="1167"/>
                      <a:pt x="2572" y="1172"/>
                      <a:pt x="2593" y="1183"/>
                    </a:cubicBezTo>
                    <a:cubicBezTo>
                      <a:pt x="2606" y="1183"/>
                      <a:pt x="2612" y="1202"/>
                      <a:pt x="2606" y="1208"/>
                    </a:cubicBezTo>
                    <a:cubicBezTo>
                      <a:pt x="2574" y="1233"/>
                      <a:pt x="2536" y="1252"/>
                      <a:pt x="2498" y="1265"/>
                    </a:cubicBezTo>
                    <a:cubicBezTo>
                      <a:pt x="2453" y="1284"/>
                      <a:pt x="2415" y="1297"/>
                      <a:pt x="2377" y="1310"/>
                    </a:cubicBezTo>
                    <a:cubicBezTo>
                      <a:pt x="2295" y="1335"/>
                      <a:pt x="2212" y="1373"/>
                      <a:pt x="2136" y="1411"/>
                    </a:cubicBezTo>
                    <a:cubicBezTo>
                      <a:pt x="2117" y="1424"/>
                      <a:pt x="2091" y="1437"/>
                      <a:pt x="2072" y="1449"/>
                    </a:cubicBezTo>
                    <a:cubicBezTo>
                      <a:pt x="2072" y="1456"/>
                      <a:pt x="2072" y="1469"/>
                      <a:pt x="2072" y="1475"/>
                    </a:cubicBezTo>
                    <a:cubicBezTo>
                      <a:pt x="2028" y="1519"/>
                      <a:pt x="1983" y="1577"/>
                      <a:pt x="1945" y="1627"/>
                    </a:cubicBezTo>
                    <a:cubicBezTo>
                      <a:pt x="1907" y="1672"/>
                      <a:pt x="1869" y="1723"/>
                      <a:pt x="1843" y="1780"/>
                    </a:cubicBezTo>
                    <a:cubicBezTo>
                      <a:pt x="1831" y="1793"/>
                      <a:pt x="1824" y="1818"/>
                      <a:pt x="1812" y="1837"/>
                    </a:cubicBezTo>
                    <a:cubicBezTo>
                      <a:pt x="1843" y="1805"/>
                      <a:pt x="1875" y="1780"/>
                      <a:pt x="1907" y="1755"/>
                    </a:cubicBezTo>
                    <a:cubicBezTo>
                      <a:pt x="1912" y="1752"/>
                      <a:pt x="1917" y="1751"/>
                      <a:pt x="1921" y="1751"/>
                    </a:cubicBezTo>
                    <a:cubicBezTo>
                      <a:pt x="1942" y="1751"/>
                      <a:pt x="1961" y="1772"/>
                      <a:pt x="1945" y="1793"/>
                    </a:cubicBezTo>
                    <a:cubicBezTo>
                      <a:pt x="1875" y="1875"/>
                      <a:pt x="1812" y="1971"/>
                      <a:pt x="1774" y="2079"/>
                    </a:cubicBezTo>
                    <a:cubicBezTo>
                      <a:pt x="1748" y="2129"/>
                      <a:pt x="1729" y="2180"/>
                      <a:pt x="1723" y="2237"/>
                    </a:cubicBezTo>
                    <a:lnTo>
                      <a:pt x="1723" y="2257"/>
                    </a:lnTo>
                    <a:lnTo>
                      <a:pt x="1729" y="2244"/>
                    </a:lnTo>
                    <a:cubicBezTo>
                      <a:pt x="1761" y="2193"/>
                      <a:pt x="1805" y="2142"/>
                      <a:pt x="1856" y="2104"/>
                    </a:cubicBezTo>
                    <a:cubicBezTo>
                      <a:pt x="1862" y="2098"/>
                      <a:pt x="1870" y="2095"/>
                      <a:pt x="1878" y="2095"/>
                    </a:cubicBezTo>
                    <a:cubicBezTo>
                      <a:pt x="1886" y="2095"/>
                      <a:pt x="1894" y="2098"/>
                      <a:pt x="1901" y="2104"/>
                    </a:cubicBezTo>
                    <a:cubicBezTo>
                      <a:pt x="1907" y="2110"/>
                      <a:pt x="1907" y="2129"/>
                      <a:pt x="1901" y="2142"/>
                    </a:cubicBezTo>
                    <a:cubicBezTo>
                      <a:pt x="1856" y="2187"/>
                      <a:pt x="1824" y="2231"/>
                      <a:pt x="1799" y="2288"/>
                    </a:cubicBezTo>
                    <a:cubicBezTo>
                      <a:pt x="1793" y="2301"/>
                      <a:pt x="1786" y="2320"/>
                      <a:pt x="1780" y="2333"/>
                    </a:cubicBezTo>
                    <a:cubicBezTo>
                      <a:pt x="1805" y="2295"/>
                      <a:pt x="1831" y="2263"/>
                      <a:pt x="1869" y="2237"/>
                    </a:cubicBezTo>
                    <a:cubicBezTo>
                      <a:pt x="1872" y="2233"/>
                      <a:pt x="1876" y="2231"/>
                      <a:pt x="1881" y="2231"/>
                    </a:cubicBezTo>
                    <a:cubicBezTo>
                      <a:pt x="1901" y="2231"/>
                      <a:pt x="1927" y="2272"/>
                      <a:pt x="1901" y="2282"/>
                    </a:cubicBezTo>
                    <a:lnTo>
                      <a:pt x="1901" y="2288"/>
                    </a:lnTo>
                    <a:lnTo>
                      <a:pt x="1894" y="2295"/>
                    </a:lnTo>
                    <a:lnTo>
                      <a:pt x="1875" y="2314"/>
                    </a:lnTo>
                    <a:cubicBezTo>
                      <a:pt x="1869" y="2320"/>
                      <a:pt x="1862" y="2333"/>
                      <a:pt x="1856" y="2339"/>
                    </a:cubicBezTo>
                    <a:cubicBezTo>
                      <a:pt x="1856" y="2339"/>
                      <a:pt x="1862" y="2346"/>
                      <a:pt x="1869" y="2352"/>
                    </a:cubicBezTo>
                    <a:lnTo>
                      <a:pt x="1888" y="2339"/>
                    </a:lnTo>
                    <a:cubicBezTo>
                      <a:pt x="1920" y="2326"/>
                      <a:pt x="1951" y="2314"/>
                      <a:pt x="1983" y="2307"/>
                    </a:cubicBezTo>
                    <a:cubicBezTo>
                      <a:pt x="2015" y="2295"/>
                      <a:pt x="2053" y="2288"/>
                      <a:pt x="2085" y="2288"/>
                    </a:cubicBezTo>
                    <a:cubicBezTo>
                      <a:pt x="2098" y="2295"/>
                      <a:pt x="2104" y="2314"/>
                      <a:pt x="2091" y="2320"/>
                    </a:cubicBezTo>
                    <a:cubicBezTo>
                      <a:pt x="2066" y="2346"/>
                      <a:pt x="2034" y="2358"/>
                      <a:pt x="2002" y="2365"/>
                    </a:cubicBezTo>
                    <a:lnTo>
                      <a:pt x="1913" y="2403"/>
                    </a:lnTo>
                    <a:lnTo>
                      <a:pt x="1818" y="2434"/>
                    </a:lnTo>
                    <a:cubicBezTo>
                      <a:pt x="1793" y="2447"/>
                      <a:pt x="1761" y="2460"/>
                      <a:pt x="1729" y="2473"/>
                    </a:cubicBezTo>
                    <a:cubicBezTo>
                      <a:pt x="1723" y="2479"/>
                      <a:pt x="1710" y="2485"/>
                      <a:pt x="1697" y="2485"/>
                    </a:cubicBezTo>
                    <a:lnTo>
                      <a:pt x="1685" y="2485"/>
                    </a:lnTo>
                    <a:cubicBezTo>
                      <a:pt x="1500" y="2606"/>
                      <a:pt x="1322" y="2740"/>
                      <a:pt x="1151" y="2886"/>
                    </a:cubicBezTo>
                    <a:cubicBezTo>
                      <a:pt x="852" y="3146"/>
                      <a:pt x="585" y="3451"/>
                      <a:pt x="356" y="3782"/>
                    </a:cubicBezTo>
                    <a:cubicBezTo>
                      <a:pt x="248" y="3947"/>
                      <a:pt x="147" y="4119"/>
                      <a:pt x="58" y="4296"/>
                    </a:cubicBezTo>
                    <a:cubicBezTo>
                      <a:pt x="32" y="4347"/>
                      <a:pt x="13" y="4398"/>
                      <a:pt x="7" y="4449"/>
                    </a:cubicBezTo>
                    <a:cubicBezTo>
                      <a:pt x="7" y="4468"/>
                      <a:pt x="1" y="4493"/>
                      <a:pt x="26" y="4506"/>
                    </a:cubicBezTo>
                    <a:cubicBezTo>
                      <a:pt x="29" y="4507"/>
                      <a:pt x="32" y="4507"/>
                      <a:pt x="34" y="4507"/>
                    </a:cubicBezTo>
                    <a:cubicBezTo>
                      <a:pt x="58" y="4507"/>
                      <a:pt x="85" y="4486"/>
                      <a:pt x="96" y="4474"/>
                    </a:cubicBezTo>
                    <a:cubicBezTo>
                      <a:pt x="185" y="4398"/>
                      <a:pt x="274" y="4328"/>
                      <a:pt x="369" y="4258"/>
                    </a:cubicBezTo>
                    <a:cubicBezTo>
                      <a:pt x="439" y="4131"/>
                      <a:pt x="522" y="4010"/>
                      <a:pt x="611" y="3896"/>
                    </a:cubicBezTo>
                    <a:cubicBezTo>
                      <a:pt x="614" y="3891"/>
                      <a:pt x="618" y="3889"/>
                      <a:pt x="623" y="3889"/>
                    </a:cubicBezTo>
                    <a:cubicBezTo>
                      <a:pt x="639" y="3889"/>
                      <a:pt x="657" y="3909"/>
                      <a:pt x="642" y="3928"/>
                    </a:cubicBezTo>
                    <a:cubicBezTo>
                      <a:pt x="522" y="4119"/>
                      <a:pt x="420" y="4328"/>
                      <a:pt x="337" y="4544"/>
                    </a:cubicBezTo>
                    <a:cubicBezTo>
                      <a:pt x="267" y="4729"/>
                      <a:pt x="217" y="4926"/>
                      <a:pt x="198" y="5123"/>
                    </a:cubicBezTo>
                    <a:cubicBezTo>
                      <a:pt x="191" y="5161"/>
                      <a:pt x="191" y="5224"/>
                      <a:pt x="236" y="5231"/>
                    </a:cubicBezTo>
                    <a:cubicBezTo>
                      <a:pt x="239" y="5231"/>
                      <a:pt x="241" y="5231"/>
                      <a:pt x="245" y="5231"/>
                    </a:cubicBezTo>
                    <a:cubicBezTo>
                      <a:pt x="281" y="5231"/>
                      <a:pt x="327" y="5197"/>
                      <a:pt x="356" y="5180"/>
                    </a:cubicBezTo>
                    <a:cubicBezTo>
                      <a:pt x="433" y="5116"/>
                      <a:pt x="509" y="5059"/>
                      <a:pt x="585" y="4995"/>
                    </a:cubicBezTo>
                    <a:cubicBezTo>
                      <a:pt x="738" y="4862"/>
                      <a:pt x="884" y="4722"/>
                      <a:pt x="1024" y="4576"/>
                    </a:cubicBezTo>
                    <a:cubicBezTo>
                      <a:pt x="1157" y="4436"/>
                      <a:pt x="1265" y="4265"/>
                      <a:pt x="1411" y="4138"/>
                    </a:cubicBezTo>
                    <a:cubicBezTo>
                      <a:pt x="1418" y="4132"/>
                      <a:pt x="1426" y="4129"/>
                      <a:pt x="1434" y="4129"/>
                    </a:cubicBezTo>
                    <a:cubicBezTo>
                      <a:pt x="1460" y="4129"/>
                      <a:pt x="1485" y="4159"/>
                      <a:pt x="1475" y="4188"/>
                    </a:cubicBezTo>
                    <a:cubicBezTo>
                      <a:pt x="1424" y="4303"/>
                      <a:pt x="1354" y="4411"/>
                      <a:pt x="1265" y="4506"/>
                    </a:cubicBezTo>
                    <a:cubicBezTo>
                      <a:pt x="1183" y="4601"/>
                      <a:pt x="1094" y="4697"/>
                      <a:pt x="1005" y="4792"/>
                    </a:cubicBezTo>
                    <a:cubicBezTo>
                      <a:pt x="865" y="4932"/>
                      <a:pt x="712" y="5065"/>
                      <a:pt x="547" y="5186"/>
                    </a:cubicBezTo>
                    <a:cubicBezTo>
                      <a:pt x="547" y="5212"/>
                      <a:pt x="534" y="5243"/>
                      <a:pt x="528" y="5269"/>
                    </a:cubicBezTo>
                    <a:cubicBezTo>
                      <a:pt x="515" y="5301"/>
                      <a:pt x="509" y="5339"/>
                      <a:pt x="503" y="5370"/>
                    </a:cubicBezTo>
                    <a:cubicBezTo>
                      <a:pt x="490" y="5428"/>
                      <a:pt x="490" y="5478"/>
                      <a:pt x="509" y="5529"/>
                    </a:cubicBezTo>
                    <a:cubicBezTo>
                      <a:pt x="520" y="5551"/>
                      <a:pt x="536" y="5559"/>
                      <a:pt x="555" y="5559"/>
                    </a:cubicBezTo>
                    <a:cubicBezTo>
                      <a:pt x="590" y="5559"/>
                      <a:pt x="634" y="5529"/>
                      <a:pt x="668" y="5504"/>
                    </a:cubicBezTo>
                    <a:cubicBezTo>
                      <a:pt x="719" y="5472"/>
                      <a:pt x="769" y="5434"/>
                      <a:pt x="820" y="5402"/>
                    </a:cubicBezTo>
                    <a:cubicBezTo>
                      <a:pt x="922" y="5320"/>
                      <a:pt x="1024" y="5243"/>
                      <a:pt x="1113" y="5154"/>
                    </a:cubicBezTo>
                    <a:cubicBezTo>
                      <a:pt x="1163" y="5110"/>
                      <a:pt x="1208" y="5065"/>
                      <a:pt x="1252" y="5021"/>
                    </a:cubicBezTo>
                    <a:cubicBezTo>
                      <a:pt x="1297" y="4976"/>
                      <a:pt x="1348" y="4932"/>
                      <a:pt x="1399" y="4894"/>
                    </a:cubicBezTo>
                    <a:cubicBezTo>
                      <a:pt x="1403" y="4891"/>
                      <a:pt x="1407" y="4890"/>
                      <a:pt x="1412" y="4890"/>
                    </a:cubicBezTo>
                    <a:cubicBezTo>
                      <a:pt x="1427" y="4890"/>
                      <a:pt x="1442" y="4906"/>
                      <a:pt x="1437" y="4926"/>
                    </a:cubicBezTo>
                    <a:cubicBezTo>
                      <a:pt x="1399" y="4995"/>
                      <a:pt x="1354" y="5065"/>
                      <a:pt x="1297" y="5123"/>
                    </a:cubicBezTo>
                    <a:cubicBezTo>
                      <a:pt x="1246" y="5180"/>
                      <a:pt x="1189" y="5237"/>
                      <a:pt x="1132" y="5288"/>
                    </a:cubicBezTo>
                    <a:cubicBezTo>
                      <a:pt x="1017" y="5389"/>
                      <a:pt x="890" y="5491"/>
                      <a:pt x="757" y="5574"/>
                    </a:cubicBezTo>
                    <a:lnTo>
                      <a:pt x="706" y="5606"/>
                    </a:lnTo>
                    <a:cubicBezTo>
                      <a:pt x="655" y="5682"/>
                      <a:pt x="649" y="5777"/>
                      <a:pt x="680" y="5853"/>
                    </a:cubicBezTo>
                    <a:cubicBezTo>
                      <a:pt x="706" y="5898"/>
                      <a:pt x="743" y="5915"/>
                      <a:pt x="783" y="5915"/>
                    </a:cubicBezTo>
                    <a:cubicBezTo>
                      <a:pt x="834" y="5915"/>
                      <a:pt x="889" y="5888"/>
                      <a:pt x="928" y="5860"/>
                    </a:cubicBezTo>
                    <a:cubicBezTo>
                      <a:pt x="1195" y="5675"/>
                      <a:pt x="1424" y="5447"/>
                      <a:pt x="1608" y="5180"/>
                    </a:cubicBezTo>
                    <a:cubicBezTo>
                      <a:pt x="1697" y="5053"/>
                      <a:pt x="1780" y="4913"/>
                      <a:pt x="1850" y="4773"/>
                    </a:cubicBezTo>
                    <a:cubicBezTo>
                      <a:pt x="1869" y="4741"/>
                      <a:pt x="1882" y="4710"/>
                      <a:pt x="1901" y="4671"/>
                    </a:cubicBezTo>
                    <a:lnTo>
                      <a:pt x="1901" y="4671"/>
                    </a:lnTo>
                    <a:cubicBezTo>
                      <a:pt x="1818" y="4767"/>
                      <a:pt x="1704" y="4824"/>
                      <a:pt x="1583" y="4830"/>
                    </a:cubicBezTo>
                    <a:cubicBezTo>
                      <a:pt x="1577" y="4831"/>
                      <a:pt x="1571" y="4831"/>
                      <a:pt x="1566" y="4831"/>
                    </a:cubicBezTo>
                    <a:cubicBezTo>
                      <a:pt x="1454" y="4831"/>
                      <a:pt x="1316" y="4773"/>
                      <a:pt x="1316" y="4646"/>
                    </a:cubicBezTo>
                    <a:cubicBezTo>
                      <a:pt x="1316" y="4622"/>
                      <a:pt x="1337" y="4599"/>
                      <a:pt x="1358" y="4599"/>
                    </a:cubicBezTo>
                    <a:cubicBezTo>
                      <a:pt x="1366" y="4599"/>
                      <a:pt x="1373" y="4601"/>
                      <a:pt x="1380" y="4608"/>
                    </a:cubicBezTo>
                    <a:cubicBezTo>
                      <a:pt x="1424" y="4652"/>
                      <a:pt x="1475" y="4684"/>
                      <a:pt x="1532" y="4703"/>
                    </a:cubicBezTo>
                    <a:cubicBezTo>
                      <a:pt x="1543" y="4704"/>
                      <a:pt x="1554" y="4705"/>
                      <a:pt x="1565" y="4705"/>
                    </a:cubicBezTo>
                    <a:cubicBezTo>
                      <a:pt x="1624" y="4705"/>
                      <a:pt x="1681" y="4690"/>
                      <a:pt x="1729" y="4652"/>
                    </a:cubicBezTo>
                    <a:cubicBezTo>
                      <a:pt x="1862" y="4551"/>
                      <a:pt x="1971" y="4430"/>
                      <a:pt x="2059" y="4290"/>
                    </a:cubicBezTo>
                    <a:cubicBezTo>
                      <a:pt x="2250" y="4010"/>
                      <a:pt x="2390" y="3699"/>
                      <a:pt x="2466" y="3369"/>
                    </a:cubicBezTo>
                    <a:cubicBezTo>
                      <a:pt x="2469" y="3351"/>
                      <a:pt x="2481" y="3343"/>
                      <a:pt x="2494" y="3343"/>
                    </a:cubicBezTo>
                    <a:cubicBezTo>
                      <a:pt x="2508" y="3343"/>
                      <a:pt x="2523" y="3354"/>
                      <a:pt x="2523" y="3375"/>
                    </a:cubicBezTo>
                    <a:cubicBezTo>
                      <a:pt x="2498" y="3547"/>
                      <a:pt x="2460" y="3712"/>
                      <a:pt x="2403" y="3877"/>
                    </a:cubicBezTo>
                    <a:cubicBezTo>
                      <a:pt x="2339" y="4030"/>
                      <a:pt x="2263" y="4182"/>
                      <a:pt x="2174" y="4322"/>
                    </a:cubicBezTo>
                    <a:lnTo>
                      <a:pt x="2244" y="4252"/>
                    </a:lnTo>
                    <a:cubicBezTo>
                      <a:pt x="2282" y="4214"/>
                      <a:pt x="2320" y="4169"/>
                      <a:pt x="2358" y="4125"/>
                    </a:cubicBezTo>
                    <a:cubicBezTo>
                      <a:pt x="2390" y="4080"/>
                      <a:pt x="2428" y="4030"/>
                      <a:pt x="2453" y="3979"/>
                    </a:cubicBezTo>
                    <a:cubicBezTo>
                      <a:pt x="2473" y="3953"/>
                      <a:pt x="2485" y="3928"/>
                      <a:pt x="2498" y="3902"/>
                    </a:cubicBezTo>
                    <a:cubicBezTo>
                      <a:pt x="2504" y="3883"/>
                      <a:pt x="2511" y="3871"/>
                      <a:pt x="2517" y="3858"/>
                    </a:cubicBezTo>
                    <a:cubicBezTo>
                      <a:pt x="2530" y="3852"/>
                      <a:pt x="2536" y="3845"/>
                      <a:pt x="2555" y="3839"/>
                    </a:cubicBezTo>
                    <a:cubicBezTo>
                      <a:pt x="2568" y="3839"/>
                      <a:pt x="2574" y="3845"/>
                      <a:pt x="2581" y="3858"/>
                    </a:cubicBezTo>
                    <a:cubicBezTo>
                      <a:pt x="2600" y="3890"/>
                      <a:pt x="2581" y="3915"/>
                      <a:pt x="2568" y="3947"/>
                    </a:cubicBezTo>
                    <a:cubicBezTo>
                      <a:pt x="2549" y="3972"/>
                      <a:pt x="2536" y="4004"/>
                      <a:pt x="2517" y="4030"/>
                    </a:cubicBezTo>
                    <a:cubicBezTo>
                      <a:pt x="2453" y="4131"/>
                      <a:pt x="2377" y="4227"/>
                      <a:pt x="2288" y="4309"/>
                    </a:cubicBezTo>
                    <a:cubicBezTo>
                      <a:pt x="2244" y="4354"/>
                      <a:pt x="2193" y="4385"/>
                      <a:pt x="2136" y="4411"/>
                    </a:cubicBezTo>
                    <a:cubicBezTo>
                      <a:pt x="2133" y="4414"/>
                      <a:pt x="2129" y="4416"/>
                      <a:pt x="2126" y="4416"/>
                    </a:cubicBezTo>
                    <a:cubicBezTo>
                      <a:pt x="2123" y="4416"/>
                      <a:pt x="2120" y="4414"/>
                      <a:pt x="2117" y="4411"/>
                    </a:cubicBezTo>
                    <a:cubicBezTo>
                      <a:pt x="2066" y="4601"/>
                      <a:pt x="1990" y="4773"/>
                      <a:pt x="1894" y="4938"/>
                    </a:cubicBezTo>
                    <a:cubicBezTo>
                      <a:pt x="1710" y="5269"/>
                      <a:pt x="1468" y="5555"/>
                      <a:pt x="1176" y="5790"/>
                    </a:cubicBezTo>
                    <a:lnTo>
                      <a:pt x="1170" y="5803"/>
                    </a:lnTo>
                    <a:cubicBezTo>
                      <a:pt x="1170" y="5809"/>
                      <a:pt x="1176" y="5822"/>
                      <a:pt x="1170" y="5828"/>
                    </a:cubicBezTo>
                    <a:cubicBezTo>
                      <a:pt x="1144" y="5911"/>
                      <a:pt x="1113" y="5987"/>
                      <a:pt x="1062" y="6050"/>
                    </a:cubicBezTo>
                    <a:cubicBezTo>
                      <a:pt x="1017" y="6120"/>
                      <a:pt x="973" y="6190"/>
                      <a:pt x="922" y="6260"/>
                    </a:cubicBezTo>
                    <a:cubicBezTo>
                      <a:pt x="865" y="6336"/>
                      <a:pt x="808" y="6406"/>
                      <a:pt x="744" y="6470"/>
                    </a:cubicBezTo>
                    <a:cubicBezTo>
                      <a:pt x="706" y="6616"/>
                      <a:pt x="680" y="6762"/>
                      <a:pt x="668" y="6908"/>
                    </a:cubicBezTo>
                    <a:cubicBezTo>
                      <a:pt x="655" y="7010"/>
                      <a:pt x="655" y="7118"/>
                      <a:pt x="668" y="7220"/>
                    </a:cubicBezTo>
                    <a:cubicBezTo>
                      <a:pt x="668" y="7258"/>
                      <a:pt x="674" y="7296"/>
                      <a:pt x="687" y="7334"/>
                    </a:cubicBezTo>
                    <a:cubicBezTo>
                      <a:pt x="687" y="7347"/>
                      <a:pt x="693" y="7353"/>
                      <a:pt x="693" y="7366"/>
                    </a:cubicBezTo>
                    <a:cubicBezTo>
                      <a:pt x="700" y="7366"/>
                      <a:pt x="706" y="7366"/>
                      <a:pt x="712" y="7372"/>
                    </a:cubicBezTo>
                    <a:cubicBezTo>
                      <a:pt x="738" y="7417"/>
                      <a:pt x="769" y="7448"/>
                      <a:pt x="808" y="7480"/>
                    </a:cubicBezTo>
                    <a:cubicBezTo>
                      <a:pt x="839" y="7499"/>
                      <a:pt x="877" y="7525"/>
                      <a:pt x="909" y="7550"/>
                    </a:cubicBezTo>
                    <a:cubicBezTo>
                      <a:pt x="909" y="7550"/>
                      <a:pt x="916" y="7556"/>
                      <a:pt x="916" y="7563"/>
                    </a:cubicBezTo>
                    <a:lnTo>
                      <a:pt x="941" y="7582"/>
                    </a:lnTo>
                    <a:cubicBezTo>
                      <a:pt x="1030" y="7639"/>
                      <a:pt x="1132" y="7684"/>
                      <a:pt x="1227" y="7728"/>
                    </a:cubicBezTo>
                    <a:cubicBezTo>
                      <a:pt x="1278" y="7747"/>
                      <a:pt x="1335" y="7766"/>
                      <a:pt x="1386" y="7779"/>
                    </a:cubicBezTo>
                    <a:cubicBezTo>
                      <a:pt x="1443" y="7798"/>
                      <a:pt x="1494" y="7811"/>
                      <a:pt x="1545" y="7817"/>
                    </a:cubicBezTo>
                    <a:cubicBezTo>
                      <a:pt x="1602" y="7830"/>
                      <a:pt x="1659" y="7836"/>
                      <a:pt x="1710" y="7842"/>
                    </a:cubicBezTo>
                    <a:cubicBezTo>
                      <a:pt x="1761" y="7849"/>
                      <a:pt x="1805" y="7855"/>
                      <a:pt x="1856" y="7868"/>
                    </a:cubicBezTo>
                    <a:cubicBezTo>
                      <a:pt x="1875" y="7874"/>
                      <a:pt x="1875" y="7906"/>
                      <a:pt x="1856" y="7912"/>
                    </a:cubicBezTo>
                    <a:cubicBezTo>
                      <a:pt x="1808" y="7926"/>
                      <a:pt x="1761" y="7932"/>
                      <a:pt x="1714" y="7932"/>
                    </a:cubicBezTo>
                    <a:cubicBezTo>
                      <a:pt x="1674" y="7932"/>
                      <a:pt x="1634" y="7928"/>
                      <a:pt x="1596" y="7919"/>
                    </a:cubicBezTo>
                    <a:lnTo>
                      <a:pt x="1596" y="7919"/>
                    </a:lnTo>
                    <a:cubicBezTo>
                      <a:pt x="1646" y="7950"/>
                      <a:pt x="1697" y="7970"/>
                      <a:pt x="1754" y="7989"/>
                    </a:cubicBezTo>
                    <a:cubicBezTo>
                      <a:pt x="1824" y="8008"/>
                      <a:pt x="1894" y="8014"/>
                      <a:pt x="1971" y="8014"/>
                    </a:cubicBezTo>
                    <a:cubicBezTo>
                      <a:pt x="2034" y="8014"/>
                      <a:pt x="2104" y="8008"/>
                      <a:pt x="2174" y="8008"/>
                    </a:cubicBezTo>
                    <a:cubicBezTo>
                      <a:pt x="2193" y="8008"/>
                      <a:pt x="2199" y="8033"/>
                      <a:pt x="2187" y="8052"/>
                    </a:cubicBezTo>
                    <a:cubicBezTo>
                      <a:pt x="2129" y="8084"/>
                      <a:pt x="2059" y="8103"/>
                      <a:pt x="1996" y="8103"/>
                    </a:cubicBezTo>
                    <a:cubicBezTo>
                      <a:pt x="2059" y="8141"/>
                      <a:pt x="2136" y="8173"/>
                      <a:pt x="2212" y="8186"/>
                    </a:cubicBezTo>
                    <a:cubicBezTo>
                      <a:pt x="2266" y="8201"/>
                      <a:pt x="2323" y="8209"/>
                      <a:pt x="2381" y="8209"/>
                    </a:cubicBezTo>
                    <a:cubicBezTo>
                      <a:pt x="2439" y="8209"/>
                      <a:pt x="2498" y="8201"/>
                      <a:pt x="2555" y="8186"/>
                    </a:cubicBezTo>
                    <a:cubicBezTo>
                      <a:pt x="2555" y="8186"/>
                      <a:pt x="2555" y="8179"/>
                      <a:pt x="2555" y="8179"/>
                    </a:cubicBezTo>
                    <a:cubicBezTo>
                      <a:pt x="2547" y="8159"/>
                      <a:pt x="2562" y="8144"/>
                      <a:pt x="2578" y="8144"/>
                    </a:cubicBezTo>
                    <a:cubicBezTo>
                      <a:pt x="2586" y="8144"/>
                      <a:pt x="2595" y="8149"/>
                      <a:pt x="2600" y="8160"/>
                    </a:cubicBezTo>
                    <a:cubicBezTo>
                      <a:pt x="2606" y="8167"/>
                      <a:pt x="2612" y="8179"/>
                      <a:pt x="2612" y="8186"/>
                    </a:cubicBezTo>
                    <a:cubicBezTo>
                      <a:pt x="2625" y="8192"/>
                      <a:pt x="2631" y="8198"/>
                      <a:pt x="2638" y="8205"/>
                    </a:cubicBezTo>
                    <a:cubicBezTo>
                      <a:pt x="2644" y="8217"/>
                      <a:pt x="2644" y="8230"/>
                      <a:pt x="2644" y="8243"/>
                    </a:cubicBezTo>
                    <a:cubicBezTo>
                      <a:pt x="2682" y="8313"/>
                      <a:pt x="2714" y="8376"/>
                      <a:pt x="2752" y="8446"/>
                    </a:cubicBezTo>
                    <a:lnTo>
                      <a:pt x="2822" y="8592"/>
                    </a:lnTo>
                    <a:cubicBezTo>
                      <a:pt x="2835" y="8630"/>
                      <a:pt x="2860" y="8662"/>
                      <a:pt x="2886" y="8688"/>
                    </a:cubicBezTo>
                    <a:cubicBezTo>
                      <a:pt x="2910" y="8698"/>
                      <a:pt x="2935" y="8703"/>
                      <a:pt x="2958" y="8703"/>
                    </a:cubicBezTo>
                    <a:cubicBezTo>
                      <a:pt x="2977" y="8703"/>
                      <a:pt x="2996" y="8700"/>
                      <a:pt x="3013" y="8694"/>
                    </a:cubicBezTo>
                    <a:cubicBezTo>
                      <a:pt x="3064" y="8688"/>
                      <a:pt x="3114" y="8675"/>
                      <a:pt x="3159" y="8662"/>
                    </a:cubicBezTo>
                    <a:cubicBezTo>
                      <a:pt x="3210" y="8649"/>
                      <a:pt x="3254" y="8630"/>
                      <a:pt x="3299" y="8618"/>
                    </a:cubicBezTo>
                    <a:cubicBezTo>
                      <a:pt x="3343" y="8599"/>
                      <a:pt x="3388" y="8586"/>
                      <a:pt x="3432" y="8580"/>
                    </a:cubicBezTo>
                    <a:cubicBezTo>
                      <a:pt x="3435" y="8579"/>
                      <a:pt x="3437" y="8579"/>
                      <a:pt x="3440" y="8579"/>
                    </a:cubicBezTo>
                    <a:cubicBezTo>
                      <a:pt x="3460" y="8579"/>
                      <a:pt x="3469" y="8601"/>
                      <a:pt x="3458" y="8618"/>
                    </a:cubicBezTo>
                    <a:cubicBezTo>
                      <a:pt x="3419" y="8662"/>
                      <a:pt x="3369" y="8700"/>
                      <a:pt x="3311" y="8719"/>
                    </a:cubicBezTo>
                    <a:cubicBezTo>
                      <a:pt x="3381" y="8719"/>
                      <a:pt x="3451" y="8719"/>
                      <a:pt x="3521" y="8707"/>
                    </a:cubicBezTo>
                    <a:cubicBezTo>
                      <a:pt x="3629" y="8688"/>
                      <a:pt x="3731" y="8643"/>
                      <a:pt x="3826" y="8586"/>
                    </a:cubicBezTo>
                    <a:cubicBezTo>
                      <a:pt x="3915" y="8535"/>
                      <a:pt x="3991" y="8465"/>
                      <a:pt x="4055" y="8383"/>
                    </a:cubicBezTo>
                    <a:cubicBezTo>
                      <a:pt x="4087" y="8338"/>
                      <a:pt x="4118" y="8294"/>
                      <a:pt x="4138" y="8262"/>
                    </a:cubicBezTo>
                    <a:cubicBezTo>
                      <a:pt x="4157" y="8224"/>
                      <a:pt x="4176" y="8179"/>
                      <a:pt x="4214" y="8160"/>
                    </a:cubicBezTo>
                    <a:cubicBezTo>
                      <a:pt x="4219" y="8158"/>
                      <a:pt x="4224" y="8158"/>
                      <a:pt x="4228" y="8158"/>
                    </a:cubicBezTo>
                    <a:cubicBezTo>
                      <a:pt x="4239" y="8158"/>
                      <a:pt x="4247" y="8164"/>
                      <a:pt x="4252" y="8173"/>
                    </a:cubicBezTo>
                    <a:cubicBezTo>
                      <a:pt x="4271" y="8217"/>
                      <a:pt x="4239" y="8287"/>
                      <a:pt x="4220" y="8325"/>
                    </a:cubicBezTo>
                    <a:cubicBezTo>
                      <a:pt x="4188" y="8376"/>
                      <a:pt x="4157" y="8421"/>
                      <a:pt x="4125" y="8465"/>
                    </a:cubicBezTo>
                    <a:cubicBezTo>
                      <a:pt x="4049" y="8554"/>
                      <a:pt x="3966" y="8624"/>
                      <a:pt x="3871" y="8681"/>
                    </a:cubicBezTo>
                    <a:cubicBezTo>
                      <a:pt x="3832" y="8707"/>
                      <a:pt x="3794" y="8726"/>
                      <a:pt x="3750" y="8745"/>
                    </a:cubicBezTo>
                    <a:lnTo>
                      <a:pt x="3756" y="8745"/>
                    </a:lnTo>
                    <a:lnTo>
                      <a:pt x="3794" y="8738"/>
                    </a:lnTo>
                    <a:cubicBezTo>
                      <a:pt x="3816" y="8734"/>
                      <a:pt x="3838" y="8727"/>
                      <a:pt x="3860" y="8727"/>
                    </a:cubicBezTo>
                    <a:cubicBezTo>
                      <a:pt x="3870" y="8727"/>
                      <a:pt x="3880" y="8728"/>
                      <a:pt x="3890" y="8732"/>
                    </a:cubicBezTo>
                    <a:cubicBezTo>
                      <a:pt x="3896" y="8738"/>
                      <a:pt x="3902" y="8745"/>
                      <a:pt x="3909" y="8751"/>
                    </a:cubicBezTo>
                    <a:lnTo>
                      <a:pt x="3928" y="8751"/>
                    </a:lnTo>
                    <a:cubicBezTo>
                      <a:pt x="3934" y="8751"/>
                      <a:pt x="3941" y="8751"/>
                      <a:pt x="3947" y="8745"/>
                    </a:cubicBezTo>
                    <a:cubicBezTo>
                      <a:pt x="4029" y="8719"/>
                      <a:pt x="4106" y="8675"/>
                      <a:pt x="4176" y="8624"/>
                    </a:cubicBezTo>
                    <a:cubicBezTo>
                      <a:pt x="4182" y="8620"/>
                      <a:pt x="4189" y="8618"/>
                      <a:pt x="4196" y="8618"/>
                    </a:cubicBezTo>
                    <a:cubicBezTo>
                      <a:pt x="4221" y="8618"/>
                      <a:pt x="4242" y="8643"/>
                      <a:pt x="4226" y="8669"/>
                    </a:cubicBezTo>
                    <a:cubicBezTo>
                      <a:pt x="4220" y="8681"/>
                      <a:pt x="4214" y="8688"/>
                      <a:pt x="4207" y="8694"/>
                    </a:cubicBezTo>
                    <a:cubicBezTo>
                      <a:pt x="4246" y="8681"/>
                      <a:pt x="4284" y="8669"/>
                      <a:pt x="4322" y="8656"/>
                    </a:cubicBezTo>
                    <a:cubicBezTo>
                      <a:pt x="4411" y="8618"/>
                      <a:pt x="4506" y="8567"/>
                      <a:pt x="4589" y="8516"/>
                    </a:cubicBezTo>
                    <a:cubicBezTo>
                      <a:pt x="4627" y="8484"/>
                      <a:pt x="4665" y="8459"/>
                      <a:pt x="4703" y="8427"/>
                    </a:cubicBezTo>
                    <a:cubicBezTo>
                      <a:pt x="4741" y="8395"/>
                      <a:pt x="4779" y="8376"/>
                      <a:pt x="4817" y="8364"/>
                    </a:cubicBezTo>
                    <a:cubicBezTo>
                      <a:pt x="4843" y="8364"/>
                      <a:pt x="4862" y="8383"/>
                      <a:pt x="4856" y="8402"/>
                    </a:cubicBezTo>
                    <a:cubicBezTo>
                      <a:pt x="4843" y="8453"/>
                      <a:pt x="4817" y="8491"/>
                      <a:pt x="4779" y="8522"/>
                    </a:cubicBezTo>
                    <a:cubicBezTo>
                      <a:pt x="4945" y="8440"/>
                      <a:pt x="5091" y="8325"/>
                      <a:pt x="5218" y="8192"/>
                    </a:cubicBezTo>
                    <a:cubicBezTo>
                      <a:pt x="5256" y="8154"/>
                      <a:pt x="5294" y="8109"/>
                      <a:pt x="5326" y="8065"/>
                    </a:cubicBezTo>
                    <a:cubicBezTo>
                      <a:pt x="5351" y="8020"/>
                      <a:pt x="5383" y="7982"/>
                      <a:pt x="5428" y="7944"/>
                    </a:cubicBezTo>
                    <a:cubicBezTo>
                      <a:pt x="5432" y="7941"/>
                      <a:pt x="5438" y="7939"/>
                      <a:pt x="5444" y="7939"/>
                    </a:cubicBezTo>
                    <a:cubicBezTo>
                      <a:pt x="5460" y="7939"/>
                      <a:pt x="5477" y="7952"/>
                      <a:pt x="5472" y="7976"/>
                    </a:cubicBezTo>
                    <a:cubicBezTo>
                      <a:pt x="5453" y="8046"/>
                      <a:pt x="5415" y="8116"/>
                      <a:pt x="5358" y="8167"/>
                    </a:cubicBezTo>
                    <a:cubicBezTo>
                      <a:pt x="5466" y="8084"/>
                      <a:pt x="5561" y="7989"/>
                      <a:pt x="5644" y="7881"/>
                    </a:cubicBezTo>
                    <a:cubicBezTo>
                      <a:pt x="5701" y="7804"/>
                      <a:pt x="5752" y="7722"/>
                      <a:pt x="5790" y="7639"/>
                    </a:cubicBezTo>
                    <a:cubicBezTo>
                      <a:pt x="5822" y="7550"/>
                      <a:pt x="5860" y="7474"/>
                      <a:pt x="5904" y="7391"/>
                    </a:cubicBezTo>
                    <a:cubicBezTo>
                      <a:pt x="5909" y="7387"/>
                      <a:pt x="5915" y="7385"/>
                      <a:pt x="5921" y="7385"/>
                    </a:cubicBezTo>
                    <a:cubicBezTo>
                      <a:pt x="5932" y="7385"/>
                      <a:pt x="5945" y="7392"/>
                      <a:pt x="5949" y="7404"/>
                    </a:cubicBezTo>
                    <a:cubicBezTo>
                      <a:pt x="5949" y="7506"/>
                      <a:pt x="5917" y="7601"/>
                      <a:pt x="5866" y="7684"/>
                    </a:cubicBezTo>
                    <a:cubicBezTo>
                      <a:pt x="5841" y="7741"/>
                      <a:pt x="5809" y="7792"/>
                      <a:pt x="5777" y="7842"/>
                    </a:cubicBezTo>
                    <a:cubicBezTo>
                      <a:pt x="5885" y="7766"/>
                      <a:pt x="5980" y="7684"/>
                      <a:pt x="6069" y="7582"/>
                    </a:cubicBezTo>
                    <a:cubicBezTo>
                      <a:pt x="6127" y="7518"/>
                      <a:pt x="6184" y="7448"/>
                      <a:pt x="6228" y="7379"/>
                    </a:cubicBezTo>
                    <a:cubicBezTo>
                      <a:pt x="6254" y="7340"/>
                      <a:pt x="6273" y="7309"/>
                      <a:pt x="6292" y="7271"/>
                    </a:cubicBezTo>
                    <a:cubicBezTo>
                      <a:pt x="6304" y="7232"/>
                      <a:pt x="6330" y="7194"/>
                      <a:pt x="6362" y="7169"/>
                    </a:cubicBezTo>
                    <a:cubicBezTo>
                      <a:pt x="6368" y="7165"/>
                      <a:pt x="6376" y="7162"/>
                      <a:pt x="6383" y="7162"/>
                    </a:cubicBezTo>
                    <a:cubicBezTo>
                      <a:pt x="6398" y="7162"/>
                      <a:pt x="6413" y="7171"/>
                      <a:pt x="6413" y="7188"/>
                    </a:cubicBezTo>
                    <a:cubicBezTo>
                      <a:pt x="6413" y="7232"/>
                      <a:pt x="6406" y="7277"/>
                      <a:pt x="6381" y="7315"/>
                    </a:cubicBezTo>
                    <a:cubicBezTo>
                      <a:pt x="6451" y="7220"/>
                      <a:pt x="6508" y="7112"/>
                      <a:pt x="6540" y="7004"/>
                    </a:cubicBezTo>
                    <a:cubicBezTo>
                      <a:pt x="6565" y="6915"/>
                      <a:pt x="6578" y="6826"/>
                      <a:pt x="6578" y="6737"/>
                    </a:cubicBezTo>
                    <a:cubicBezTo>
                      <a:pt x="6571" y="6654"/>
                      <a:pt x="6565" y="6571"/>
                      <a:pt x="6571" y="6489"/>
                    </a:cubicBezTo>
                    <a:cubicBezTo>
                      <a:pt x="6575" y="6473"/>
                      <a:pt x="6586" y="6465"/>
                      <a:pt x="6597" y="6465"/>
                    </a:cubicBezTo>
                    <a:cubicBezTo>
                      <a:pt x="6604" y="6465"/>
                      <a:pt x="6611" y="6469"/>
                      <a:pt x="6616" y="6476"/>
                    </a:cubicBezTo>
                    <a:cubicBezTo>
                      <a:pt x="6679" y="6546"/>
                      <a:pt x="6679" y="6660"/>
                      <a:pt x="6679" y="6749"/>
                    </a:cubicBezTo>
                    <a:lnTo>
                      <a:pt x="6679" y="6794"/>
                    </a:lnTo>
                    <a:cubicBezTo>
                      <a:pt x="6718" y="6641"/>
                      <a:pt x="6737" y="6489"/>
                      <a:pt x="6730" y="6336"/>
                    </a:cubicBezTo>
                    <a:cubicBezTo>
                      <a:pt x="6724" y="6209"/>
                      <a:pt x="6711" y="6082"/>
                      <a:pt x="6686" y="5955"/>
                    </a:cubicBezTo>
                    <a:cubicBezTo>
                      <a:pt x="6679" y="5892"/>
                      <a:pt x="6667" y="5834"/>
                      <a:pt x="6654" y="5771"/>
                    </a:cubicBezTo>
                    <a:cubicBezTo>
                      <a:pt x="6635" y="5714"/>
                      <a:pt x="6635" y="5656"/>
                      <a:pt x="6635" y="5599"/>
                    </a:cubicBezTo>
                    <a:cubicBezTo>
                      <a:pt x="6639" y="5582"/>
                      <a:pt x="6652" y="5574"/>
                      <a:pt x="6666" y="5574"/>
                    </a:cubicBezTo>
                    <a:cubicBezTo>
                      <a:pt x="6672" y="5574"/>
                      <a:pt x="6679" y="5576"/>
                      <a:pt x="6686" y="5580"/>
                    </a:cubicBezTo>
                    <a:cubicBezTo>
                      <a:pt x="6711" y="5637"/>
                      <a:pt x="6737" y="5695"/>
                      <a:pt x="6749" y="5758"/>
                    </a:cubicBezTo>
                    <a:cubicBezTo>
                      <a:pt x="6762" y="5822"/>
                      <a:pt x="6775" y="5892"/>
                      <a:pt x="6787" y="5961"/>
                    </a:cubicBezTo>
                    <a:cubicBezTo>
                      <a:pt x="6813" y="6095"/>
                      <a:pt x="6826" y="6228"/>
                      <a:pt x="6832" y="6362"/>
                    </a:cubicBezTo>
                    <a:lnTo>
                      <a:pt x="6832" y="6457"/>
                    </a:lnTo>
                    <a:cubicBezTo>
                      <a:pt x="6895" y="6203"/>
                      <a:pt x="6921" y="5936"/>
                      <a:pt x="6895" y="5675"/>
                    </a:cubicBezTo>
                    <a:cubicBezTo>
                      <a:pt x="6889" y="5548"/>
                      <a:pt x="6864" y="5421"/>
                      <a:pt x="6838" y="5294"/>
                    </a:cubicBezTo>
                    <a:cubicBezTo>
                      <a:pt x="6819" y="5231"/>
                      <a:pt x="6800" y="5161"/>
                      <a:pt x="6775" y="5097"/>
                    </a:cubicBezTo>
                    <a:cubicBezTo>
                      <a:pt x="6756" y="5046"/>
                      <a:pt x="6737" y="4989"/>
                      <a:pt x="6730" y="4932"/>
                    </a:cubicBezTo>
                    <a:cubicBezTo>
                      <a:pt x="6726" y="4912"/>
                      <a:pt x="6737" y="4899"/>
                      <a:pt x="6751" y="4899"/>
                    </a:cubicBezTo>
                    <a:cubicBezTo>
                      <a:pt x="6759" y="4899"/>
                      <a:pt x="6768" y="4904"/>
                      <a:pt x="6775" y="4913"/>
                    </a:cubicBezTo>
                    <a:cubicBezTo>
                      <a:pt x="6807" y="4945"/>
                      <a:pt x="6826" y="4983"/>
                      <a:pt x="6845" y="5021"/>
                    </a:cubicBezTo>
                    <a:cubicBezTo>
                      <a:pt x="6826" y="4856"/>
                      <a:pt x="6794" y="4690"/>
                      <a:pt x="6749" y="4532"/>
                    </a:cubicBezTo>
                    <a:cubicBezTo>
                      <a:pt x="6711" y="4404"/>
                      <a:pt x="6673" y="4277"/>
                      <a:pt x="6622" y="4157"/>
                    </a:cubicBezTo>
                    <a:cubicBezTo>
                      <a:pt x="6597" y="4093"/>
                      <a:pt x="6565" y="4036"/>
                      <a:pt x="6540" y="3972"/>
                    </a:cubicBezTo>
                    <a:cubicBezTo>
                      <a:pt x="6514" y="3922"/>
                      <a:pt x="6495" y="3864"/>
                      <a:pt x="6482" y="3807"/>
                    </a:cubicBezTo>
                    <a:cubicBezTo>
                      <a:pt x="6482" y="3793"/>
                      <a:pt x="6493" y="3786"/>
                      <a:pt x="6504" y="3786"/>
                    </a:cubicBezTo>
                    <a:cubicBezTo>
                      <a:pt x="6507" y="3786"/>
                      <a:pt x="6511" y="3786"/>
                      <a:pt x="6514" y="3788"/>
                    </a:cubicBezTo>
                    <a:cubicBezTo>
                      <a:pt x="6559" y="3833"/>
                      <a:pt x="6597" y="3883"/>
                      <a:pt x="6622" y="3941"/>
                    </a:cubicBezTo>
                    <a:cubicBezTo>
                      <a:pt x="6641" y="3972"/>
                      <a:pt x="6667" y="4010"/>
                      <a:pt x="6679" y="4049"/>
                    </a:cubicBezTo>
                    <a:cubicBezTo>
                      <a:pt x="6673" y="4010"/>
                      <a:pt x="6667" y="3972"/>
                      <a:pt x="6667" y="3934"/>
                    </a:cubicBezTo>
                    <a:cubicBezTo>
                      <a:pt x="6660" y="3883"/>
                      <a:pt x="6660" y="3833"/>
                      <a:pt x="6654" y="3782"/>
                    </a:cubicBezTo>
                    <a:lnTo>
                      <a:pt x="6654" y="3775"/>
                    </a:lnTo>
                    <a:cubicBezTo>
                      <a:pt x="6641" y="3737"/>
                      <a:pt x="6635" y="3693"/>
                      <a:pt x="6616" y="3655"/>
                    </a:cubicBezTo>
                    <a:cubicBezTo>
                      <a:pt x="6610" y="3610"/>
                      <a:pt x="6578" y="3559"/>
                      <a:pt x="6597" y="3521"/>
                    </a:cubicBezTo>
                    <a:cubicBezTo>
                      <a:pt x="6602" y="3507"/>
                      <a:pt x="6610" y="3500"/>
                      <a:pt x="6622" y="3500"/>
                    </a:cubicBezTo>
                    <a:cubicBezTo>
                      <a:pt x="6626" y="3500"/>
                      <a:pt x="6630" y="3501"/>
                      <a:pt x="6635" y="3502"/>
                    </a:cubicBezTo>
                    <a:cubicBezTo>
                      <a:pt x="6660" y="3515"/>
                      <a:pt x="6679" y="3540"/>
                      <a:pt x="6686" y="3566"/>
                    </a:cubicBezTo>
                    <a:cubicBezTo>
                      <a:pt x="6686" y="3540"/>
                      <a:pt x="6679" y="3515"/>
                      <a:pt x="6673" y="3489"/>
                    </a:cubicBezTo>
                    <a:cubicBezTo>
                      <a:pt x="6667" y="3445"/>
                      <a:pt x="6654" y="3394"/>
                      <a:pt x="6641" y="3356"/>
                    </a:cubicBezTo>
                    <a:cubicBezTo>
                      <a:pt x="6635" y="3311"/>
                      <a:pt x="6597" y="3254"/>
                      <a:pt x="6622" y="3210"/>
                    </a:cubicBezTo>
                    <a:cubicBezTo>
                      <a:pt x="6622" y="3200"/>
                      <a:pt x="6632" y="3195"/>
                      <a:pt x="6643" y="3195"/>
                    </a:cubicBezTo>
                    <a:cubicBezTo>
                      <a:pt x="6647" y="3195"/>
                      <a:pt x="6651" y="3195"/>
                      <a:pt x="6654" y="3197"/>
                    </a:cubicBezTo>
                    <a:cubicBezTo>
                      <a:pt x="6692" y="3210"/>
                      <a:pt x="6711" y="3254"/>
                      <a:pt x="6724" y="3292"/>
                    </a:cubicBezTo>
                    <a:cubicBezTo>
                      <a:pt x="6724" y="3254"/>
                      <a:pt x="6730" y="3216"/>
                      <a:pt x="6730" y="3178"/>
                    </a:cubicBezTo>
                    <a:cubicBezTo>
                      <a:pt x="6730" y="3127"/>
                      <a:pt x="6724" y="3083"/>
                      <a:pt x="6718" y="3038"/>
                    </a:cubicBezTo>
                    <a:cubicBezTo>
                      <a:pt x="6711" y="3000"/>
                      <a:pt x="6686" y="2943"/>
                      <a:pt x="6718" y="2911"/>
                    </a:cubicBezTo>
                    <a:cubicBezTo>
                      <a:pt x="6724" y="2898"/>
                      <a:pt x="6737" y="2898"/>
                      <a:pt x="6749" y="2898"/>
                    </a:cubicBezTo>
                    <a:cubicBezTo>
                      <a:pt x="6775" y="2911"/>
                      <a:pt x="6787" y="2937"/>
                      <a:pt x="6794" y="2968"/>
                    </a:cubicBezTo>
                    <a:lnTo>
                      <a:pt x="6794" y="2937"/>
                    </a:lnTo>
                    <a:cubicBezTo>
                      <a:pt x="6794" y="2854"/>
                      <a:pt x="6787" y="2771"/>
                      <a:pt x="6762" y="2695"/>
                    </a:cubicBezTo>
                    <a:cubicBezTo>
                      <a:pt x="6711" y="2543"/>
                      <a:pt x="6622" y="2415"/>
                      <a:pt x="6501" y="2314"/>
                    </a:cubicBezTo>
                    <a:cubicBezTo>
                      <a:pt x="6480" y="2298"/>
                      <a:pt x="6494" y="2265"/>
                      <a:pt x="6514" y="2265"/>
                    </a:cubicBezTo>
                    <a:cubicBezTo>
                      <a:pt x="6518" y="2265"/>
                      <a:pt x="6523" y="2266"/>
                      <a:pt x="6527" y="2269"/>
                    </a:cubicBezTo>
                    <a:cubicBezTo>
                      <a:pt x="6679" y="2352"/>
                      <a:pt x="6800" y="2492"/>
                      <a:pt x="6864" y="2657"/>
                    </a:cubicBezTo>
                    <a:cubicBezTo>
                      <a:pt x="6868" y="2666"/>
                      <a:pt x="6873" y="2675"/>
                      <a:pt x="6875" y="2687"/>
                    </a:cubicBezTo>
                    <a:lnTo>
                      <a:pt x="6875" y="2687"/>
                    </a:lnTo>
                    <a:cubicBezTo>
                      <a:pt x="6867" y="2609"/>
                      <a:pt x="6843" y="2532"/>
                      <a:pt x="6813" y="2460"/>
                    </a:cubicBezTo>
                    <a:cubicBezTo>
                      <a:pt x="6768" y="2377"/>
                      <a:pt x="6718" y="2307"/>
                      <a:pt x="6654" y="2244"/>
                    </a:cubicBezTo>
                    <a:cubicBezTo>
                      <a:pt x="6635" y="2231"/>
                      <a:pt x="6616" y="2212"/>
                      <a:pt x="6597" y="2193"/>
                    </a:cubicBezTo>
                    <a:cubicBezTo>
                      <a:pt x="6514" y="2174"/>
                      <a:pt x="6425" y="2155"/>
                      <a:pt x="6349" y="2136"/>
                    </a:cubicBezTo>
                    <a:cubicBezTo>
                      <a:pt x="6285" y="2117"/>
                      <a:pt x="6222" y="2098"/>
                      <a:pt x="6158" y="2085"/>
                    </a:cubicBezTo>
                    <a:cubicBezTo>
                      <a:pt x="6133" y="2072"/>
                      <a:pt x="6120" y="2040"/>
                      <a:pt x="6133" y="2015"/>
                    </a:cubicBezTo>
                    <a:cubicBezTo>
                      <a:pt x="6177" y="1882"/>
                      <a:pt x="6279" y="1774"/>
                      <a:pt x="6413" y="1723"/>
                    </a:cubicBezTo>
                    <a:cubicBezTo>
                      <a:pt x="6374" y="1666"/>
                      <a:pt x="6343" y="1608"/>
                      <a:pt x="6324" y="1551"/>
                    </a:cubicBezTo>
                    <a:cubicBezTo>
                      <a:pt x="6292" y="1488"/>
                      <a:pt x="6266" y="1424"/>
                      <a:pt x="6241" y="1354"/>
                    </a:cubicBezTo>
                    <a:cubicBezTo>
                      <a:pt x="6228" y="1322"/>
                      <a:pt x="6222" y="1291"/>
                      <a:pt x="6209" y="1259"/>
                    </a:cubicBezTo>
                    <a:cubicBezTo>
                      <a:pt x="6209" y="1284"/>
                      <a:pt x="6196" y="1316"/>
                      <a:pt x="6184" y="1341"/>
                    </a:cubicBezTo>
                    <a:cubicBezTo>
                      <a:pt x="6177" y="1354"/>
                      <a:pt x="6166" y="1361"/>
                      <a:pt x="6155" y="1361"/>
                    </a:cubicBezTo>
                    <a:cubicBezTo>
                      <a:pt x="6144" y="1361"/>
                      <a:pt x="6133" y="1354"/>
                      <a:pt x="6127" y="1341"/>
                    </a:cubicBezTo>
                    <a:cubicBezTo>
                      <a:pt x="6107" y="1259"/>
                      <a:pt x="6101" y="1170"/>
                      <a:pt x="6107" y="1087"/>
                    </a:cubicBezTo>
                    <a:cubicBezTo>
                      <a:pt x="6101" y="998"/>
                      <a:pt x="6088" y="916"/>
                      <a:pt x="6069" y="827"/>
                    </a:cubicBezTo>
                    <a:cubicBezTo>
                      <a:pt x="6069" y="814"/>
                      <a:pt x="6057" y="795"/>
                      <a:pt x="6057" y="776"/>
                    </a:cubicBezTo>
                    <a:cubicBezTo>
                      <a:pt x="6053" y="779"/>
                      <a:pt x="6050" y="781"/>
                      <a:pt x="6047" y="781"/>
                    </a:cubicBezTo>
                    <a:cubicBezTo>
                      <a:pt x="6044" y="781"/>
                      <a:pt x="6041" y="779"/>
                      <a:pt x="6038" y="776"/>
                    </a:cubicBezTo>
                    <a:cubicBezTo>
                      <a:pt x="6025" y="776"/>
                      <a:pt x="6019" y="770"/>
                      <a:pt x="6012" y="763"/>
                    </a:cubicBezTo>
                    <a:cubicBezTo>
                      <a:pt x="6012" y="776"/>
                      <a:pt x="6012" y="789"/>
                      <a:pt x="6006" y="801"/>
                    </a:cubicBezTo>
                    <a:cubicBezTo>
                      <a:pt x="6002" y="809"/>
                      <a:pt x="5996" y="815"/>
                      <a:pt x="5988" y="815"/>
                    </a:cubicBezTo>
                    <a:cubicBezTo>
                      <a:pt x="5984" y="815"/>
                      <a:pt x="5979" y="813"/>
                      <a:pt x="5974" y="808"/>
                    </a:cubicBezTo>
                    <a:cubicBezTo>
                      <a:pt x="5949" y="782"/>
                      <a:pt x="5936" y="750"/>
                      <a:pt x="5930" y="719"/>
                    </a:cubicBezTo>
                    <a:cubicBezTo>
                      <a:pt x="5917" y="693"/>
                      <a:pt x="5910" y="668"/>
                      <a:pt x="5898" y="636"/>
                    </a:cubicBezTo>
                    <a:cubicBezTo>
                      <a:pt x="5809" y="509"/>
                      <a:pt x="5707" y="395"/>
                      <a:pt x="5593" y="287"/>
                    </a:cubicBezTo>
                    <a:lnTo>
                      <a:pt x="5593" y="287"/>
                    </a:lnTo>
                    <a:cubicBezTo>
                      <a:pt x="5598" y="306"/>
                      <a:pt x="5583" y="322"/>
                      <a:pt x="5568" y="322"/>
                    </a:cubicBezTo>
                    <a:cubicBezTo>
                      <a:pt x="5563" y="322"/>
                      <a:pt x="5559" y="321"/>
                      <a:pt x="5555" y="318"/>
                    </a:cubicBezTo>
                    <a:cubicBezTo>
                      <a:pt x="5516" y="306"/>
                      <a:pt x="5485" y="280"/>
                      <a:pt x="5459" y="255"/>
                    </a:cubicBezTo>
                    <a:cubicBezTo>
                      <a:pt x="5434" y="223"/>
                      <a:pt x="5402" y="198"/>
                      <a:pt x="5377" y="172"/>
                    </a:cubicBezTo>
                    <a:cubicBezTo>
                      <a:pt x="5326" y="134"/>
                      <a:pt x="5275" y="96"/>
                      <a:pt x="5218" y="64"/>
                    </a:cubicBezTo>
                    <a:cubicBezTo>
                      <a:pt x="5218" y="64"/>
                      <a:pt x="5218" y="70"/>
                      <a:pt x="5218" y="70"/>
                    </a:cubicBezTo>
                    <a:cubicBezTo>
                      <a:pt x="5207" y="87"/>
                      <a:pt x="5185" y="93"/>
                      <a:pt x="5163" y="93"/>
                    </a:cubicBezTo>
                    <a:cubicBezTo>
                      <a:pt x="5134" y="93"/>
                      <a:pt x="5102" y="84"/>
                      <a:pt x="5084" y="77"/>
                    </a:cubicBezTo>
                    <a:lnTo>
                      <a:pt x="5059" y="70"/>
                    </a:lnTo>
                    <a:lnTo>
                      <a:pt x="5059" y="70"/>
                    </a:lnTo>
                    <a:cubicBezTo>
                      <a:pt x="5110" y="109"/>
                      <a:pt x="5154" y="147"/>
                      <a:pt x="5199" y="198"/>
                    </a:cubicBezTo>
                    <a:cubicBezTo>
                      <a:pt x="5219" y="218"/>
                      <a:pt x="5198" y="247"/>
                      <a:pt x="5172" y="247"/>
                    </a:cubicBezTo>
                    <a:cubicBezTo>
                      <a:pt x="5166" y="247"/>
                      <a:pt x="5160" y="246"/>
                      <a:pt x="5154" y="242"/>
                    </a:cubicBezTo>
                    <a:cubicBezTo>
                      <a:pt x="4989" y="121"/>
                      <a:pt x="4798" y="39"/>
                      <a:pt x="46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41"/>
              <p:cNvSpPr/>
              <p:nvPr/>
            </p:nvSpPr>
            <p:spPr>
              <a:xfrm>
                <a:off x="7538638" y="1170795"/>
                <a:ext cx="260353" cy="27092"/>
              </a:xfrm>
              <a:custGeom>
                <a:rect b="b" l="l" r="r" t="t"/>
                <a:pathLst>
                  <a:path extrusionOk="0" h="141" w="1355">
                    <a:moveTo>
                      <a:pt x="1285" y="1"/>
                    </a:moveTo>
                    <a:cubicBezTo>
                      <a:pt x="1037" y="7"/>
                      <a:pt x="789" y="20"/>
                      <a:pt x="541" y="39"/>
                    </a:cubicBezTo>
                    <a:cubicBezTo>
                      <a:pt x="363" y="45"/>
                      <a:pt x="179" y="64"/>
                      <a:pt x="1" y="71"/>
                    </a:cubicBezTo>
                    <a:lnTo>
                      <a:pt x="90" y="103"/>
                    </a:lnTo>
                    <a:cubicBezTo>
                      <a:pt x="90" y="87"/>
                      <a:pt x="103" y="75"/>
                      <a:pt x="118" y="75"/>
                    </a:cubicBezTo>
                    <a:cubicBezTo>
                      <a:pt x="121" y="75"/>
                      <a:pt x="125" y="76"/>
                      <a:pt x="128" y="77"/>
                    </a:cubicBezTo>
                    <a:cubicBezTo>
                      <a:pt x="173" y="96"/>
                      <a:pt x="217" y="115"/>
                      <a:pt x="268" y="141"/>
                    </a:cubicBezTo>
                    <a:cubicBezTo>
                      <a:pt x="554" y="83"/>
                      <a:pt x="840" y="64"/>
                      <a:pt x="1126" y="26"/>
                    </a:cubicBezTo>
                    <a:lnTo>
                      <a:pt x="13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41"/>
              <p:cNvSpPr/>
              <p:nvPr/>
            </p:nvSpPr>
            <p:spPr>
              <a:xfrm>
                <a:off x="7520385" y="1115075"/>
                <a:ext cx="611974" cy="62062"/>
              </a:xfrm>
              <a:custGeom>
                <a:rect b="b" l="l" r="r" t="t"/>
                <a:pathLst>
                  <a:path extrusionOk="0" h="323" w="3185">
                    <a:moveTo>
                      <a:pt x="1060" y="0"/>
                    </a:moveTo>
                    <a:cubicBezTo>
                      <a:pt x="874" y="0"/>
                      <a:pt x="689" y="14"/>
                      <a:pt x="503" y="43"/>
                    </a:cubicBezTo>
                    <a:cubicBezTo>
                      <a:pt x="325" y="81"/>
                      <a:pt x="90" y="151"/>
                      <a:pt x="1" y="323"/>
                    </a:cubicBezTo>
                    <a:cubicBezTo>
                      <a:pt x="109" y="304"/>
                      <a:pt x="217" y="297"/>
                      <a:pt x="325" y="285"/>
                    </a:cubicBezTo>
                    <a:cubicBezTo>
                      <a:pt x="465" y="265"/>
                      <a:pt x="604" y="253"/>
                      <a:pt x="738" y="240"/>
                    </a:cubicBezTo>
                    <a:cubicBezTo>
                      <a:pt x="1227" y="202"/>
                      <a:pt x="1723" y="183"/>
                      <a:pt x="2212" y="183"/>
                    </a:cubicBezTo>
                    <a:cubicBezTo>
                      <a:pt x="2295" y="181"/>
                      <a:pt x="2377" y="180"/>
                      <a:pt x="2460" y="180"/>
                    </a:cubicBezTo>
                    <a:cubicBezTo>
                      <a:pt x="2626" y="180"/>
                      <a:pt x="2793" y="183"/>
                      <a:pt x="2962" y="183"/>
                    </a:cubicBezTo>
                    <a:lnTo>
                      <a:pt x="3184" y="189"/>
                    </a:lnTo>
                    <a:cubicBezTo>
                      <a:pt x="3064" y="170"/>
                      <a:pt x="2943" y="145"/>
                      <a:pt x="2816" y="126"/>
                    </a:cubicBezTo>
                    <a:cubicBezTo>
                      <a:pt x="2295" y="49"/>
                      <a:pt x="1774" y="11"/>
                      <a:pt x="1246" y="5"/>
                    </a:cubicBezTo>
                    <a:cubicBezTo>
                      <a:pt x="1184" y="2"/>
                      <a:pt x="1122" y="0"/>
                      <a:pt x="10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41"/>
              <p:cNvSpPr/>
              <p:nvPr/>
            </p:nvSpPr>
            <p:spPr>
              <a:xfrm>
                <a:off x="6647297" y="1312019"/>
                <a:ext cx="63791" cy="26708"/>
              </a:xfrm>
              <a:custGeom>
                <a:rect b="b" l="l" r="r" t="t"/>
                <a:pathLst>
                  <a:path extrusionOk="0" h="139" w="332">
                    <a:moveTo>
                      <a:pt x="295" y="0"/>
                    </a:moveTo>
                    <a:cubicBezTo>
                      <a:pt x="286" y="0"/>
                      <a:pt x="277" y="5"/>
                      <a:pt x="268" y="9"/>
                    </a:cubicBezTo>
                    <a:lnTo>
                      <a:pt x="223" y="22"/>
                    </a:lnTo>
                    <a:cubicBezTo>
                      <a:pt x="204" y="28"/>
                      <a:pt x="179" y="35"/>
                      <a:pt x="160" y="41"/>
                    </a:cubicBezTo>
                    <a:cubicBezTo>
                      <a:pt x="134" y="48"/>
                      <a:pt x="115" y="54"/>
                      <a:pt x="96" y="60"/>
                    </a:cubicBezTo>
                    <a:cubicBezTo>
                      <a:pt x="65" y="60"/>
                      <a:pt x="39" y="67"/>
                      <a:pt x="14" y="79"/>
                    </a:cubicBezTo>
                    <a:cubicBezTo>
                      <a:pt x="1" y="92"/>
                      <a:pt x="1" y="111"/>
                      <a:pt x="14" y="124"/>
                    </a:cubicBezTo>
                    <a:cubicBezTo>
                      <a:pt x="32" y="133"/>
                      <a:pt x="54" y="139"/>
                      <a:pt x="75" y="139"/>
                    </a:cubicBezTo>
                    <a:cubicBezTo>
                      <a:pt x="82" y="139"/>
                      <a:pt x="89" y="138"/>
                      <a:pt x="96" y="136"/>
                    </a:cubicBezTo>
                    <a:cubicBezTo>
                      <a:pt x="128" y="136"/>
                      <a:pt x="153" y="130"/>
                      <a:pt x="179" y="124"/>
                    </a:cubicBezTo>
                    <a:cubicBezTo>
                      <a:pt x="204" y="117"/>
                      <a:pt x="230" y="105"/>
                      <a:pt x="255" y="98"/>
                    </a:cubicBezTo>
                    <a:cubicBezTo>
                      <a:pt x="287" y="86"/>
                      <a:pt x="312" y="67"/>
                      <a:pt x="325" y="41"/>
                    </a:cubicBezTo>
                    <a:cubicBezTo>
                      <a:pt x="331" y="22"/>
                      <a:pt x="325" y="3"/>
                      <a:pt x="306" y="3"/>
                    </a:cubicBezTo>
                    <a:cubicBezTo>
                      <a:pt x="302" y="1"/>
                      <a:pt x="299" y="0"/>
                      <a:pt x="29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41"/>
              <p:cNvSpPr/>
              <p:nvPr/>
            </p:nvSpPr>
            <p:spPr>
              <a:xfrm>
                <a:off x="6673044" y="1344298"/>
                <a:ext cx="30743" cy="12297"/>
              </a:xfrm>
              <a:custGeom>
                <a:rect b="b" l="l" r="r" t="t"/>
                <a:pathLst>
                  <a:path extrusionOk="0" h="64" w="160">
                    <a:moveTo>
                      <a:pt x="108" y="0"/>
                    </a:moveTo>
                    <a:cubicBezTo>
                      <a:pt x="102" y="0"/>
                      <a:pt x="89" y="7"/>
                      <a:pt x="83" y="7"/>
                    </a:cubicBezTo>
                    <a:lnTo>
                      <a:pt x="19" y="26"/>
                    </a:lnTo>
                    <a:cubicBezTo>
                      <a:pt x="0" y="32"/>
                      <a:pt x="0" y="64"/>
                      <a:pt x="26" y="64"/>
                    </a:cubicBezTo>
                    <a:lnTo>
                      <a:pt x="89" y="57"/>
                    </a:lnTo>
                    <a:cubicBezTo>
                      <a:pt x="96" y="57"/>
                      <a:pt x="108" y="51"/>
                      <a:pt x="115" y="51"/>
                    </a:cubicBezTo>
                    <a:cubicBezTo>
                      <a:pt x="121" y="45"/>
                      <a:pt x="128" y="45"/>
                      <a:pt x="134" y="45"/>
                    </a:cubicBezTo>
                    <a:cubicBezTo>
                      <a:pt x="140" y="38"/>
                      <a:pt x="147" y="38"/>
                      <a:pt x="153" y="32"/>
                    </a:cubicBezTo>
                    <a:cubicBezTo>
                      <a:pt x="159" y="26"/>
                      <a:pt x="159" y="13"/>
                      <a:pt x="153" y="0"/>
                    </a:cubicBezTo>
                    <a:lnTo>
                      <a:pt x="147" y="7"/>
                    </a:lnTo>
                    <a:cubicBezTo>
                      <a:pt x="140" y="7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41"/>
              <p:cNvSpPr/>
              <p:nvPr/>
            </p:nvSpPr>
            <p:spPr>
              <a:xfrm>
                <a:off x="6636345" y="1296647"/>
                <a:ext cx="51494" cy="14411"/>
              </a:xfrm>
              <a:custGeom>
                <a:rect b="b" l="l" r="r" t="t"/>
                <a:pathLst>
                  <a:path extrusionOk="0" h="75" w="268">
                    <a:moveTo>
                      <a:pt x="198" y="0"/>
                    </a:moveTo>
                    <a:cubicBezTo>
                      <a:pt x="179" y="0"/>
                      <a:pt x="160" y="7"/>
                      <a:pt x="147" y="7"/>
                    </a:cubicBezTo>
                    <a:cubicBezTo>
                      <a:pt x="128" y="10"/>
                      <a:pt x="110" y="12"/>
                      <a:pt x="93" y="12"/>
                    </a:cubicBezTo>
                    <a:cubicBezTo>
                      <a:pt x="75" y="12"/>
                      <a:pt x="58" y="10"/>
                      <a:pt x="39" y="7"/>
                    </a:cubicBezTo>
                    <a:cubicBezTo>
                      <a:pt x="13" y="7"/>
                      <a:pt x="1" y="45"/>
                      <a:pt x="33" y="51"/>
                    </a:cubicBezTo>
                    <a:cubicBezTo>
                      <a:pt x="64" y="66"/>
                      <a:pt x="102" y="75"/>
                      <a:pt x="139" y="75"/>
                    </a:cubicBezTo>
                    <a:cubicBezTo>
                      <a:pt x="185" y="75"/>
                      <a:pt x="230" y="61"/>
                      <a:pt x="261" y="26"/>
                    </a:cubicBezTo>
                    <a:cubicBezTo>
                      <a:pt x="268" y="13"/>
                      <a:pt x="261" y="0"/>
                      <a:pt x="24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41"/>
              <p:cNvSpPr/>
              <p:nvPr/>
            </p:nvSpPr>
            <p:spPr>
              <a:xfrm>
                <a:off x="7095562" y="1124105"/>
                <a:ext cx="19022" cy="42079"/>
              </a:xfrm>
              <a:custGeom>
                <a:rect b="b" l="l" r="r" t="t"/>
                <a:pathLst>
                  <a:path extrusionOk="0" h="219" w="99">
                    <a:moveTo>
                      <a:pt x="72" y="1"/>
                    </a:moveTo>
                    <a:cubicBezTo>
                      <a:pt x="66" y="1"/>
                      <a:pt x="61" y="3"/>
                      <a:pt x="57" y="9"/>
                    </a:cubicBezTo>
                    <a:cubicBezTo>
                      <a:pt x="38" y="41"/>
                      <a:pt x="26" y="72"/>
                      <a:pt x="13" y="104"/>
                    </a:cubicBezTo>
                    <a:cubicBezTo>
                      <a:pt x="7" y="123"/>
                      <a:pt x="0" y="136"/>
                      <a:pt x="0" y="155"/>
                    </a:cubicBezTo>
                    <a:lnTo>
                      <a:pt x="0" y="180"/>
                    </a:lnTo>
                    <a:cubicBezTo>
                      <a:pt x="0" y="193"/>
                      <a:pt x="7" y="199"/>
                      <a:pt x="7" y="206"/>
                    </a:cubicBezTo>
                    <a:cubicBezTo>
                      <a:pt x="10" y="215"/>
                      <a:pt x="14" y="218"/>
                      <a:pt x="19" y="218"/>
                    </a:cubicBezTo>
                    <a:cubicBezTo>
                      <a:pt x="24" y="218"/>
                      <a:pt x="29" y="215"/>
                      <a:pt x="32" y="212"/>
                    </a:cubicBezTo>
                    <a:cubicBezTo>
                      <a:pt x="38" y="199"/>
                      <a:pt x="38" y="193"/>
                      <a:pt x="38" y="187"/>
                    </a:cubicBezTo>
                    <a:cubicBezTo>
                      <a:pt x="38" y="180"/>
                      <a:pt x="38" y="168"/>
                      <a:pt x="45" y="161"/>
                    </a:cubicBezTo>
                    <a:cubicBezTo>
                      <a:pt x="51" y="155"/>
                      <a:pt x="57" y="129"/>
                      <a:pt x="57" y="117"/>
                    </a:cubicBezTo>
                    <a:cubicBezTo>
                      <a:pt x="64" y="85"/>
                      <a:pt x="76" y="60"/>
                      <a:pt x="89" y="28"/>
                    </a:cubicBezTo>
                    <a:cubicBezTo>
                      <a:pt x="98" y="14"/>
                      <a:pt x="85" y="1"/>
                      <a:pt x="72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41"/>
              <p:cNvSpPr/>
              <p:nvPr/>
            </p:nvSpPr>
            <p:spPr>
              <a:xfrm>
                <a:off x="7367825" y="1136210"/>
                <a:ext cx="6341" cy="21136"/>
              </a:xfrm>
              <a:custGeom>
                <a:rect b="b" l="l" r="r" t="t"/>
                <a:pathLst>
                  <a:path extrusionOk="0" h="110" w="33">
                    <a:moveTo>
                      <a:pt x="11" y="0"/>
                    </a:moveTo>
                    <a:cubicBezTo>
                      <a:pt x="4" y="0"/>
                      <a:pt x="0" y="6"/>
                      <a:pt x="0" y="16"/>
                    </a:cubicBezTo>
                    <a:lnTo>
                      <a:pt x="0" y="41"/>
                    </a:lnTo>
                    <a:cubicBezTo>
                      <a:pt x="0" y="47"/>
                      <a:pt x="0" y="54"/>
                      <a:pt x="0" y="66"/>
                    </a:cubicBezTo>
                    <a:lnTo>
                      <a:pt x="0" y="86"/>
                    </a:lnTo>
                    <a:cubicBezTo>
                      <a:pt x="0" y="92"/>
                      <a:pt x="0" y="92"/>
                      <a:pt x="0" y="98"/>
                    </a:cubicBezTo>
                    <a:cubicBezTo>
                      <a:pt x="0" y="98"/>
                      <a:pt x="7" y="105"/>
                      <a:pt x="13" y="105"/>
                    </a:cubicBezTo>
                    <a:cubicBezTo>
                      <a:pt x="13" y="108"/>
                      <a:pt x="16" y="109"/>
                      <a:pt x="19" y="109"/>
                    </a:cubicBezTo>
                    <a:cubicBezTo>
                      <a:pt x="23" y="109"/>
                      <a:pt x="26" y="108"/>
                      <a:pt x="26" y="105"/>
                    </a:cubicBezTo>
                    <a:cubicBezTo>
                      <a:pt x="32" y="105"/>
                      <a:pt x="32" y="98"/>
                      <a:pt x="32" y="92"/>
                    </a:cubicBezTo>
                    <a:lnTo>
                      <a:pt x="32" y="86"/>
                    </a:lnTo>
                    <a:lnTo>
                      <a:pt x="32" y="73"/>
                    </a:lnTo>
                    <a:lnTo>
                      <a:pt x="32" y="66"/>
                    </a:lnTo>
                    <a:cubicBezTo>
                      <a:pt x="32" y="60"/>
                      <a:pt x="32" y="47"/>
                      <a:pt x="32" y="41"/>
                    </a:cubicBezTo>
                    <a:lnTo>
                      <a:pt x="32" y="22"/>
                    </a:lnTo>
                    <a:cubicBezTo>
                      <a:pt x="32" y="9"/>
                      <a:pt x="26" y="3"/>
                      <a:pt x="19" y="3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41"/>
              <p:cNvSpPr/>
              <p:nvPr/>
            </p:nvSpPr>
            <p:spPr>
              <a:xfrm>
                <a:off x="7392611" y="1138516"/>
                <a:ext cx="7109" cy="14219"/>
              </a:xfrm>
              <a:custGeom>
                <a:rect b="b" l="l" r="r" t="t"/>
                <a:pathLst>
                  <a:path extrusionOk="0" h="74" w="37">
                    <a:moveTo>
                      <a:pt x="26" y="1"/>
                    </a:moveTo>
                    <a:cubicBezTo>
                      <a:pt x="15" y="1"/>
                      <a:pt x="1" y="10"/>
                      <a:pt x="5" y="23"/>
                    </a:cubicBezTo>
                    <a:lnTo>
                      <a:pt x="11" y="42"/>
                    </a:lnTo>
                    <a:lnTo>
                      <a:pt x="17" y="67"/>
                    </a:lnTo>
                    <a:cubicBezTo>
                      <a:pt x="24" y="74"/>
                      <a:pt x="24" y="74"/>
                      <a:pt x="30" y="74"/>
                    </a:cubicBezTo>
                    <a:cubicBezTo>
                      <a:pt x="37" y="74"/>
                      <a:pt x="37" y="67"/>
                      <a:pt x="37" y="61"/>
                    </a:cubicBezTo>
                    <a:lnTo>
                      <a:pt x="37" y="35"/>
                    </a:lnTo>
                    <a:lnTo>
                      <a:pt x="37" y="10"/>
                    </a:lnTo>
                    <a:cubicBezTo>
                      <a:pt x="37" y="3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41"/>
              <p:cNvSpPr/>
              <p:nvPr/>
            </p:nvSpPr>
            <p:spPr>
              <a:xfrm>
                <a:off x="7107666" y="1291652"/>
                <a:ext cx="19791" cy="23441"/>
              </a:xfrm>
              <a:custGeom>
                <a:rect b="b" l="l" r="r" t="t"/>
                <a:pathLst>
                  <a:path extrusionOk="0" h="122" w="103">
                    <a:moveTo>
                      <a:pt x="67" y="0"/>
                    </a:moveTo>
                    <a:cubicBezTo>
                      <a:pt x="60" y="0"/>
                      <a:pt x="53" y="4"/>
                      <a:pt x="45" y="7"/>
                    </a:cubicBezTo>
                    <a:lnTo>
                      <a:pt x="20" y="52"/>
                    </a:lnTo>
                    <a:lnTo>
                      <a:pt x="7" y="77"/>
                    </a:lnTo>
                    <a:cubicBezTo>
                      <a:pt x="7" y="84"/>
                      <a:pt x="1" y="90"/>
                      <a:pt x="1" y="96"/>
                    </a:cubicBezTo>
                    <a:lnTo>
                      <a:pt x="1" y="103"/>
                    </a:lnTo>
                    <a:cubicBezTo>
                      <a:pt x="1" y="109"/>
                      <a:pt x="7" y="115"/>
                      <a:pt x="13" y="122"/>
                    </a:cubicBezTo>
                    <a:lnTo>
                      <a:pt x="26" y="122"/>
                    </a:lnTo>
                    <a:lnTo>
                      <a:pt x="39" y="115"/>
                    </a:lnTo>
                    <a:cubicBezTo>
                      <a:pt x="45" y="109"/>
                      <a:pt x="45" y="109"/>
                      <a:pt x="52" y="103"/>
                    </a:cubicBezTo>
                    <a:cubicBezTo>
                      <a:pt x="58" y="96"/>
                      <a:pt x="58" y="90"/>
                      <a:pt x="64" y="84"/>
                    </a:cubicBezTo>
                    <a:lnTo>
                      <a:pt x="96" y="39"/>
                    </a:lnTo>
                    <a:cubicBezTo>
                      <a:pt x="102" y="26"/>
                      <a:pt x="96" y="14"/>
                      <a:pt x="83" y="7"/>
                    </a:cubicBezTo>
                    <a:cubicBezTo>
                      <a:pt x="78" y="2"/>
                      <a:pt x="73" y="0"/>
                      <a:pt x="67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41"/>
              <p:cNvSpPr/>
              <p:nvPr/>
            </p:nvSpPr>
            <p:spPr>
              <a:xfrm>
                <a:off x="7086915" y="1269364"/>
                <a:ext cx="43040" cy="41887"/>
              </a:xfrm>
              <a:custGeom>
                <a:rect b="b" l="l" r="r" t="t"/>
                <a:pathLst>
                  <a:path extrusionOk="0" h="218" w="224">
                    <a:moveTo>
                      <a:pt x="196" y="0"/>
                    </a:moveTo>
                    <a:cubicBezTo>
                      <a:pt x="192" y="0"/>
                      <a:pt x="188" y="1"/>
                      <a:pt x="185" y="3"/>
                    </a:cubicBezTo>
                    <a:cubicBezTo>
                      <a:pt x="141" y="15"/>
                      <a:pt x="102" y="41"/>
                      <a:pt x="71" y="73"/>
                    </a:cubicBezTo>
                    <a:cubicBezTo>
                      <a:pt x="52" y="85"/>
                      <a:pt x="39" y="104"/>
                      <a:pt x="26" y="123"/>
                    </a:cubicBezTo>
                    <a:cubicBezTo>
                      <a:pt x="13" y="149"/>
                      <a:pt x="7" y="168"/>
                      <a:pt x="1" y="193"/>
                    </a:cubicBezTo>
                    <a:cubicBezTo>
                      <a:pt x="1" y="207"/>
                      <a:pt x="14" y="217"/>
                      <a:pt x="26" y="217"/>
                    </a:cubicBezTo>
                    <a:cubicBezTo>
                      <a:pt x="31" y="217"/>
                      <a:pt x="35" y="216"/>
                      <a:pt x="39" y="212"/>
                    </a:cubicBezTo>
                    <a:cubicBezTo>
                      <a:pt x="52" y="193"/>
                      <a:pt x="64" y="181"/>
                      <a:pt x="77" y="168"/>
                    </a:cubicBezTo>
                    <a:cubicBezTo>
                      <a:pt x="83" y="155"/>
                      <a:pt x="90" y="149"/>
                      <a:pt x="96" y="142"/>
                    </a:cubicBezTo>
                    <a:lnTo>
                      <a:pt x="115" y="123"/>
                    </a:lnTo>
                    <a:lnTo>
                      <a:pt x="115" y="117"/>
                    </a:lnTo>
                    <a:cubicBezTo>
                      <a:pt x="134" y="104"/>
                      <a:pt x="147" y="92"/>
                      <a:pt x="166" y="79"/>
                    </a:cubicBezTo>
                    <a:cubicBezTo>
                      <a:pt x="172" y="73"/>
                      <a:pt x="179" y="66"/>
                      <a:pt x="185" y="60"/>
                    </a:cubicBezTo>
                    <a:lnTo>
                      <a:pt x="191" y="60"/>
                    </a:lnTo>
                    <a:lnTo>
                      <a:pt x="204" y="53"/>
                    </a:lnTo>
                    <a:cubicBezTo>
                      <a:pt x="217" y="47"/>
                      <a:pt x="223" y="34"/>
                      <a:pt x="223" y="15"/>
                    </a:cubicBezTo>
                    <a:cubicBezTo>
                      <a:pt x="218" y="6"/>
                      <a:pt x="207" y="0"/>
                      <a:pt x="19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41"/>
              <p:cNvSpPr/>
              <p:nvPr/>
            </p:nvSpPr>
            <p:spPr>
              <a:xfrm>
                <a:off x="6953954" y="1207110"/>
                <a:ext cx="45346" cy="29014"/>
              </a:xfrm>
              <a:custGeom>
                <a:rect b="b" l="l" r="r" t="t"/>
                <a:pathLst>
                  <a:path extrusionOk="0" h="151" w="236">
                    <a:moveTo>
                      <a:pt x="213" y="0"/>
                    </a:moveTo>
                    <a:cubicBezTo>
                      <a:pt x="210" y="0"/>
                      <a:pt x="207" y="1"/>
                      <a:pt x="203" y="3"/>
                    </a:cubicBezTo>
                    <a:cubicBezTo>
                      <a:pt x="127" y="22"/>
                      <a:pt x="57" y="66"/>
                      <a:pt x="0" y="130"/>
                    </a:cubicBezTo>
                    <a:cubicBezTo>
                      <a:pt x="0" y="140"/>
                      <a:pt x="4" y="150"/>
                      <a:pt x="13" y="150"/>
                    </a:cubicBezTo>
                    <a:cubicBezTo>
                      <a:pt x="15" y="150"/>
                      <a:pt x="17" y="150"/>
                      <a:pt x="19" y="149"/>
                    </a:cubicBezTo>
                    <a:cubicBezTo>
                      <a:pt x="89" y="117"/>
                      <a:pt x="153" y="72"/>
                      <a:pt x="222" y="47"/>
                    </a:cubicBezTo>
                    <a:cubicBezTo>
                      <a:pt x="235" y="41"/>
                      <a:pt x="235" y="28"/>
                      <a:pt x="235" y="15"/>
                    </a:cubicBezTo>
                    <a:cubicBezTo>
                      <a:pt x="231" y="6"/>
                      <a:pt x="222" y="0"/>
                      <a:pt x="213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41"/>
              <p:cNvSpPr/>
              <p:nvPr/>
            </p:nvSpPr>
            <p:spPr>
              <a:xfrm>
                <a:off x="6970286" y="1219791"/>
                <a:ext cx="101067" cy="65521"/>
              </a:xfrm>
              <a:custGeom>
                <a:rect b="b" l="l" r="r" t="t"/>
                <a:pathLst>
                  <a:path extrusionOk="0" h="341" w="526">
                    <a:moveTo>
                      <a:pt x="493" y="0"/>
                    </a:moveTo>
                    <a:cubicBezTo>
                      <a:pt x="442" y="13"/>
                      <a:pt x="398" y="25"/>
                      <a:pt x="354" y="51"/>
                    </a:cubicBezTo>
                    <a:cubicBezTo>
                      <a:pt x="315" y="76"/>
                      <a:pt x="271" y="102"/>
                      <a:pt x="226" y="127"/>
                    </a:cubicBezTo>
                    <a:cubicBezTo>
                      <a:pt x="188" y="153"/>
                      <a:pt x="150" y="178"/>
                      <a:pt x="112" y="210"/>
                    </a:cubicBezTo>
                    <a:cubicBezTo>
                      <a:pt x="74" y="235"/>
                      <a:pt x="36" y="273"/>
                      <a:pt x="10" y="311"/>
                    </a:cubicBezTo>
                    <a:cubicBezTo>
                      <a:pt x="0" y="322"/>
                      <a:pt x="6" y="340"/>
                      <a:pt x="19" y="340"/>
                    </a:cubicBezTo>
                    <a:cubicBezTo>
                      <a:pt x="22" y="340"/>
                      <a:pt x="26" y="339"/>
                      <a:pt x="29" y="337"/>
                    </a:cubicBezTo>
                    <a:cubicBezTo>
                      <a:pt x="68" y="318"/>
                      <a:pt x="112" y="292"/>
                      <a:pt x="150" y="267"/>
                    </a:cubicBezTo>
                    <a:cubicBezTo>
                      <a:pt x="188" y="235"/>
                      <a:pt x="226" y="210"/>
                      <a:pt x="265" y="184"/>
                    </a:cubicBezTo>
                    <a:cubicBezTo>
                      <a:pt x="309" y="159"/>
                      <a:pt x="347" y="140"/>
                      <a:pt x="385" y="114"/>
                    </a:cubicBezTo>
                    <a:cubicBezTo>
                      <a:pt x="430" y="89"/>
                      <a:pt x="468" y="70"/>
                      <a:pt x="512" y="38"/>
                    </a:cubicBezTo>
                    <a:cubicBezTo>
                      <a:pt x="525" y="25"/>
                      <a:pt x="512" y="0"/>
                      <a:pt x="493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41"/>
              <p:cNvSpPr/>
              <p:nvPr/>
            </p:nvSpPr>
            <p:spPr>
              <a:xfrm>
                <a:off x="6973552" y="1222097"/>
                <a:ext cx="60717" cy="33625"/>
              </a:xfrm>
              <a:custGeom>
                <a:rect b="b" l="l" r="r" t="t"/>
                <a:pathLst>
                  <a:path extrusionOk="0" h="175" w="316">
                    <a:moveTo>
                      <a:pt x="279" y="0"/>
                    </a:moveTo>
                    <a:cubicBezTo>
                      <a:pt x="277" y="0"/>
                      <a:pt x="275" y="0"/>
                      <a:pt x="273" y="1"/>
                    </a:cubicBezTo>
                    <a:cubicBezTo>
                      <a:pt x="222" y="20"/>
                      <a:pt x="178" y="39"/>
                      <a:pt x="133" y="64"/>
                    </a:cubicBezTo>
                    <a:cubicBezTo>
                      <a:pt x="108" y="77"/>
                      <a:pt x="89" y="90"/>
                      <a:pt x="70" y="102"/>
                    </a:cubicBezTo>
                    <a:lnTo>
                      <a:pt x="31" y="128"/>
                    </a:lnTo>
                    <a:cubicBezTo>
                      <a:pt x="25" y="134"/>
                      <a:pt x="12" y="141"/>
                      <a:pt x="6" y="153"/>
                    </a:cubicBezTo>
                    <a:cubicBezTo>
                      <a:pt x="1" y="164"/>
                      <a:pt x="8" y="174"/>
                      <a:pt x="18" y="174"/>
                    </a:cubicBezTo>
                    <a:cubicBezTo>
                      <a:pt x="20" y="174"/>
                      <a:pt x="23" y="174"/>
                      <a:pt x="25" y="172"/>
                    </a:cubicBezTo>
                    <a:cubicBezTo>
                      <a:pt x="70" y="153"/>
                      <a:pt x="108" y="128"/>
                      <a:pt x="152" y="102"/>
                    </a:cubicBezTo>
                    <a:cubicBezTo>
                      <a:pt x="197" y="77"/>
                      <a:pt x="241" y="58"/>
                      <a:pt x="292" y="39"/>
                    </a:cubicBezTo>
                    <a:cubicBezTo>
                      <a:pt x="316" y="33"/>
                      <a:pt x="301" y="0"/>
                      <a:pt x="279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41"/>
              <p:cNvSpPr/>
              <p:nvPr/>
            </p:nvSpPr>
            <p:spPr>
              <a:xfrm>
                <a:off x="6966059" y="1178097"/>
                <a:ext cx="55913" cy="22289"/>
              </a:xfrm>
              <a:custGeom>
                <a:rect b="b" l="l" r="r" t="t"/>
                <a:pathLst>
                  <a:path extrusionOk="0" h="116" w="291">
                    <a:moveTo>
                      <a:pt x="261" y="0"/>
                    </a:moveTo>
                    <a:cubicBezTo>
                      <a:pt x="259" y="0"/>
                      <a:pt x="257" y="1"/>
                      <a:pt x="255" y="1"/>
                    </a:cubicBezTo>
                    <a:cubicBezTo>
                      <a:pt x="217" y="7"/>
                      <a:pt x="172" y="20"/>
                      <a:pt x="128" y="33"/>
                    </a:cubicBezTo>
                    <a:lnTo>
                      <a:pt x="70" y="52"/>
                    </a:lnTo>
                    <a:lnTo>
                      <a:pt x="45" y="65"/>
                    </a:lnTo>
                    <a:cubicBezTo>
                      <a:pt x="32" y="71"/>
                      <a:pt x="26" y="77"/>
                      <a:pt x="13" y="90"/>
                    </a:cubicBezTo>
                    <a:cubicBezTo>
                      <a:pt x="1" y="96"/>
                      <a:pt x="7" y="115"/>
                      <a:pt x="26" y="115"/>
                    </a:cubicBezTo>
                    <a:cubicBezTo>
                      <a:pt x="39" y="115"/>
                      <a:pt x="45" y="109"/>
                      <a:pt x="58" y="109"/>
                    </a:cubicBezTo>
                    <a:lnTo>
                      <a:pt x="83" y="96"/>
                    </a:lnTo>
                    <a:lnTo>
                      <a:pt x="147" y="77"/>
                    </a:lnTo>
                    <a:cubicBezTo>
                      <a:pt x="185" y="65"/>
                      <a:pt x="223" y="52"/>
                      <a:pt x="261" y="45"/>
                    </a:cubicBezTo>
                    <a:cubicBezTo>
                      <a:pt x="291" y="40"/>
                      <a:pt x="287" y="0"/>
                      <a:pt x="261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41"/>
              <p:cNvSpPr/>
              <p:nvPr/>
            </p:nvSpPr>
            <p:spPr>
              <a:xfrm>
                <a:off x="6900155" y="1229014"/>
                <a:ext cx="17293" cy="11721"/>
              </a:xfrm>
              <a:custGeom>
                <a:rect b="b" l="l" r="r" t="t"/>
                <a:pathLst>
                  <a:path extrusionOk="0" h="61" w="90">
                    <a:moveTo>
                      <a:pt x="76" y="0"/>
                    </a:moveTo>
                    <a:cubicBezTo>
                      <a:pt x="74" y="0"/>
                      <a:pt x="72" y="1"/>
                      <a:pt x="70" y="3"/>
                    </a:cubicBezTo>
                    <a:lnTo>
                      <a:pt x="39" y="22"/>
                    </a:lnTo>
                    <a:lnTo>
                      <a:pt x="19" y="28"/>
                    </a:lnTo>
                    <a:lnTo>
                      <a:pt x="13" y="35"/>
                    </a:lnTo>
                    <a:cubicBezTo>
                      <a:pt x="13" y="35"/>
                      <a:pt x="7" y="41"/>
                      <a:pt x="7" y="41"/>
                    </a:cubicBezTo>
                    <a:cubicBezTo>
                      <a:pt x="0" y="47"/>
                      <a:pt x="7" y="60"/>
                      <a:pt x="13" y="60"/>
                    </a:cubicBezTo>
                    <a:lnTo>
                      <a:pt x="13" y="54"/>
                    </a:lnTo>
                    <a:lnTo>
                      <a:pt x="32" y="54"/>
                    </a:lnTo>
                    <a:lnTo>
                      <a:pt x="51" y="47"/>
                    </a:lnTo>
                    <a:lnTo>
                      <a:pt x="77" y="28"/>
                    </a:lnTo>
                    <a:cubicBezTo>
                      <a:pt x="89" y="28"/>
                      <a:pt x="89" y="16"/>
                      <a:pt x="89" y="9"/>
                    </a:cubicBezTo>
                    <a:cubicBezTo>
                      <a:pt x="85" y="5"/>
                      <a:pt x="80" y="0"/>
                      <a:pt x="7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41"/>
              <p:cNvSpPr/>
              <p:nvPr/>
            </p:nvSpPr>
            <p:spPr>
              <a:xfrm>
                <a:off x="6703787" y="1208647"/>
                <a:ext cx="30551" cy="13834"/>
              </a:xfrm>
              <a:custGeom>
                <a:rect b="b" l="l" r="r" t="t"/>
                <a:pathLst>
                  <a:path extrusionOk="0" h="72" w="159">
                    <a:moveTo>
                      <a:pt x="114" y="1"/>
                    </a:moveTo>
                    <a:lnTo>
                      <a:pt x="82" y="7"/>
                    </a:lnTo>
                    <a:cubicBezTo>
                      <a:pt x="63" y="14"/>
                      <a:pt x="44" y="26"/>
                      <a:pt x="18" y="33"/>
                    </a:cubicBezTo>
                    <a:cubicBezTo>
                      <a:pt x="1" y="44"/>
                      <a:pt x="10" y="72"/>
                      <a:pt x="31" y="72"/>
                    </a:cubicBezTo>
                    <a:cubicBezTo>
                      <a:pt x="33" y="72"/>
                      <a:pt x="35" y="71"/>
                      <a:pt x="37" y="71"/>
                    </a:cubicBezTo>
                    <a:lnTo>
                      <a:pt x="69" y="58"/>
                    </a:lnTo>
                    <a:cubicBezTo>
                      <a:pt x="76" y="58"/>
                      <a:pt x="88" y="58"/>
                      <a:pt x="95" y="52"/>
                    </a:cubicBezTo>
                    <a:lnTo>
                      <a:pt x="120" y="39"/>
                    </a:lnTo>
                    <a:lnTo>
                      <a:pt x="139" y="33"/>
                    </a:lnTo>
                    <a:lnTo>
                      <a:pt x="152" y="20"/>
                    </a:lnTo>
                    <a:cubicBezTo>
                      <a:pt x="158" y="20"/>
                      <a:pt x="158" y="1"/>
                      <a:pt x="145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41"/>
              <p:cNvSpPr/>
              <p:nvPr/>
            </p:nvSpPr>
            <p:spPr>
              <a:xfrm>
                <a:off x="7517502" y="1426919"/>
                <a:ext cx="48228" cy="80508"/>
              </a:xfrm>
              <a:custGeom>
                <a:rect b="b" l="l" r="r" t="t"/>
                <a:pathLst>
                  <a:path extrusionOk="0" h="419" w="251">
                    <a:moveTo>
                      <a:pt x="27" y="1"/>
                    </a:moveTo>
                    <a:cubicBezTo>
                      <a:pt x="14" y="1"/>
                      <a:pt x="0" y="14"/>
                      <a:pt x="9" y="28"/>
                    </a:cubicBezTo>
                    <a:cubicBezTo>
                      <a:pt x="41" y="91"/>
                      <a:pt x="73" y="161"/>
                      <a:pt x="105" y="225"/>
                    </a:cubicBezTo>
                    <a:cubicBezTo>
                      <a:pt x="124" y="257"/>
                      <a:pt x="136" y="288"/>
                      <a:pt x="149" y="326"/>
                    </a:cubicBezTo>
                    <a:cubicBezTo>
                      <a:pt x="162" y="358"/>
                      <a:pt x="175" y="403"/>
                      <a:pt x="206" y="415"/>
                    </a:cubicBezTo>
                    <a:cubicBezTo>
                      <a:pt x="210" y="417"/>
                      <a:pt x="213" y="418"/>
                      <a:pt x="216" y="418"/>
                    </a:cubicBezTo>
                    <a:cubicBezTo>
                      <a:pt x="223" y="418"/>
                      <a:pt x="227" y="414"/>
                      <a:pt x="232" y="409"/>
                    </a:cubicBezTo>
                    <a:cubicBezTo>
                      <a:pt x="251" y="377"/>
                      <a:pt x="232" y="333"/>
                      <a:pt x="225" y="301"/>
                    </a:cubicBezTo>
                    <a:cubicBezTo>
                      <a:pt x="213" y="269"/>
                      <a:pt x="194" y="231"/>
                      <a:pt x="175" y="193"/>
                    </a:cubicBezTo>
                    <a:cubicBezTo>
                      <a:pt x="155" y="161"/>
                      <a:pt x="136" y="129"/>
                      <a:pt x="117" y="98"/>
                    </a:cubicBezTo>
                    <a:cubicBezTo>
                      <a:pt x="92" y="66"/>
                      <a:pt x="66" y="34"/>
                      <a:pt x="41" y="9"/>
                    </a:cubicBezTo>
                    <a:cubicBezTo>
                      <a:pt x="37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41"/>
              <p:cNvSpPr/>
              <p:nvPr/>
            </p:nvSpPr>
            <p:spPr>
              <a:xfrm>
                <a:off x="7486952" y="1467268"/>
                <a:ext cx="58027" cy="99338"/>
              </a:xfrm>
              <a:custGeom>
                <a:rect b="b" l="l" r="r" t="t"/>
                <a:pathLst>
                  <a:path extrusionOk="0" h="517" w="302">
                    <a:moveTo>
                      <a:pt x="27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54" y="110"/>
                      <a:pt x="98" y="193"/>
                      <a:pt x="137" y="275"/>
                    </a:cubicBezTo>
                    <a:cubicBezTo>
                      <a:pt x="156" y="313"/>
                      <a:pt x="168" y="352"/>
                      <a:pt x="187" y="396"/>
                    </a:cubicBezTo>
                    <a:cubicBezTo>
                      <a:pt x="200" y="441"/>
                      <a:pt x="225" y="479"/>
                      <a:pt x="257" y="510"/>
                    </a:cubicBezTo>
                    <a:cubicBezTo>
                      <a:pt x="262" y="515"/>
                      <a:pt x="267" y="517"/>
                      <a:pt x="273" y="517"/>
                    </a:cubicBezTo>
                    <a:cubicBezTo>
                      <a:pt x="285" y="517"/>
                      <a:pt x="298" y="508"/>
                      <a:pt x="302" y="491"/>
                    </a:cubicBezTo>
                    <a:cubicBezTo>
                      <a:pt x="302" y="447"/>
                      <a:pt x="289" y="402"/>
                      <a:pt x="264" y="364"/>
                    </a:cubicBezTo>
                    <a:cubicBezTo>
                      <a:pt x="245" y="320"/>
                      <a:pt x="219" y="282"/>
                      <a:pt x="194" y="237"/>
                    </a:cubicBezTo>
                    <a:cubicBezTo>
                      <a:pt x="149" y="161"/>
                      <a:pt x="98" y="85"/>
                      <a:pt x="41" y="8"/>
                    </a:cubicBezTo>
                    <a:cubicBezTo>
                      <a:pt x="38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41"/>
              <p:cNvSpPr/>
              <p:nvPr/>
            </p:nvSpPr>
            <p:spPr>
              <a:xfrm>
                <a:off x="7565538" y="1595234"/>
                <a:ext cx="24210" cy="38044"/>
              </a:xfrm>
              <a:custGeom>
                <a:rect b="b" l="l" r="r" t="t"/>
                <a:pathLst>
                  <a:path extrusionOk="0" h="198" w="126">
                    <a:moveTo>
                      <a:pt x="36" y="1"/>
                    </a:moveTo>
                    <a:cubicBezTo>
                      <a:pt x="33" y="1"/>
                      <a:pt x="30" y="2"/>
                      <a:pt x="26" y="3"/>
                    </a:cubicBezTo>
                    <a:cubicBezTo>
                      <a:pt x="7" y="10"/>
                      <a:pt x="1" y="22"/>
                      <a:pt x="7" y="41"/>
                    </a:cubicBezTo>
                    <a:lnTo>
                      <a:pt x="45" y="118"/>
                    </a:lnTo>
                    <a:cubicBezTo>
                      <a:pt x="45" y="130"/>
                      <a:pt x="52" y="143"/>
                      <a:pt x="58" y="150"/>
                    </a:cubicBezTo>
                    <a:cubicBezTo>
                      <a:pt x="64" y="162"/>
                      <a:pt x="77" y="175"/>
                      <a:pt x="83" y="188"/>
                    </a:cubicBezTo>
                    <a:cubicBezTo>
                      <a:pt x="88" y="194"/>
                      <a:pt x="95" y="197"/>
                      <a:pt x="101" y="197"/>
                    </a:cubicBezTo>
                    <a:cubicBezTo>
                      <a:pt x="114" y="197"/>
                      <a:pt x="126" y="187"/>
                      <a:pt x="122" y="175"/>
                    </a:cubicBezTo>
                    <a:cubicBezTo>
                      <a:pt x="122" y="156"/>
                      <a:pt x="115" y="143"/>
                      <a:pt x="109" y="130"/>
                    </a:cubicBezTo>
                    <a:cubicBezTo>
                      <a:pt x="109" y="118"/>
                      <a:pt x="102" y="105"/>
                      <a:pt x="96" y="92"/>
                    </a:cubicBezTo>
                    <a:cubicBezTo>
                      <a:pt x="83" y="67"/>
                      <a:pt x="71" y="41"/>
                      <a:pt x="58" y="16"/>
                    </a:cubicBezTo>
                    <a:cubicBezTo>
                      <a:pt x="53" y="7"/>
                      <a:pt x="45" y="1"/>
                      <a:pt x="36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41"/>
              <p:cNvSpPr/>
              <p:nvPr/>
            </p:nvSpPr>
            <p:spPr>
              <a:xfrm>
                <a:off x="6842705" y="1551041"/>
                <a:ext cx="28245" cy="44577"/>
              </a:xfrm>
              <a:custGeom>
                <a:rect b="b" l="l" r="r" t="t"/>
                <a:pathLst>
                  <a:path extrusionOk="0" h="232" w="147">
                    <a:moveTo>
                      <a:pt x="132" y="0"/>
                    </a:moveTo>
                    <a:cubicBezTo>
                      <a:pt x="127" y="0"/>
                      <a:pt x="120" y="2"/>
                      <a:pt x="115" y="5"/>
                    </a:cubicBezTo>
                    <a:lnTo>
                      <a:pt x="102" y="11"/>
                    </a:lnTo>
                    <a:cubicBezTo>
                      <a:pt x="102" y="11"/>
                      <a:pt x="96" y="17"/>
                      <a:pt x="96" y="24"/>
                    </a:cubicBezTo>
                    <a:lnTo>
                      <a:pt x="77" y="43"/>
                    </a:lnTo>
                    <a:cubicBezTo>
                      <a:pt x="71" y="62"/>
                      <a:pt x="58" y="81"/>
                      <a:pt x="52" y="100"/>
                    </a:cubicBezTo>
                    <a:cubicBezTo>
                      <a:pt x="33" y="132"/>
                      <a:pt x="20" y="163"/>
                      <a:pt x="7" y="202"/>
                    </a:cubicBezTo>
                    <a:cubicBezTo>
                      <a:pt x="1" y="208"/>
                      <a:pt x="7" y="221"/>
                      <a:pt x="13" y="227"/>
                    </a:cubicBezTo>
                    <a:cubicBezTo>
                      <a:pt x="19" y="230"/>
                      <a:pt x="24" y="231"/>
                      <a:pt x="29" y="231"/>
                    </a:cubicBezTo>
                    <a:cubicBezTo>
                      <a:pt x="36" y="231"/>
                      <a:pt x="42" y="228"/>
                      <a:pt x="45" y="221"/>
                    </a:cubicBezTo>
                    <a:cubicBezTo>
                      <a:pt x="64" y="189"/>
                      <a:pt x="90" y="157"/>
                      <a:pt x="109" y="119"/>
                    </a:cubicBezTo>
                    <a:cubicBezTo>
                      <a:pt x="115" y="106"/>
                      <a:pt x="128" y="87"/>
                      <a:pt x="134" y="68"/>
                    </a:cubicBezTo>
                    <a:lnTo>
                      <a:pt x="141" y="49"/>
                    </a:lnTo>
                    <a:cubicBezTo>
                      <a:pt x="147" y="43"/>
                      <a:pt x="147" y="36"/>
                      <a:pt x="147" y="24"/>
                    </a:cubicBezTo>
                    <a:cubicBezTo>
                      <a:pt x="147" y="24"/>
                      <a:pt x="147" y="17"/>
                      <a:pt x="147" y="11"/>
                    </a:cubicBezTo>
                    <a:cubicBezTo>
                      <a:pt x="147" y="3"/>
                      <a:pt x="140" y="0"/>
                      <a:pt x="132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41"/>
              <p:cNvSpPr/>
              <p:nvPr/>
            </p:nvSpPr>
            <p:spPr>
              <a:xfrm>
                <a:off x="6802547" y="1531443"/>
                <a:ext cx="50149" cy="74359"/>
              </a:xfrm>
              <a:custGeom>
                <a:rect b="b" l="l" r="r" t="t"/>
                <a:pathLst>
                  <a:path extrusionOk="0" h="387" w="261">
                    <a:moveTo>
                      <a:pt x="217" y="0"/>
                    </a:moveTo>
                    <a:cubicBezTo>
                      <a:pt x="211" y="0"/>
                      <a:pt x="204" y="2"/>
                      <a:pt x="197" y="5"/>
                    </a:cubicBezTo>
                    <a:cubicBezTo>
                      <a:pt x="165" y="18"/>
                      <a:pt x="153" y="62"/>
                      <a:pt x="140" y="94"/>
                    </a:cubicBezTo>
                    <a:cubicBezTo>
                      <a:pt x="121" y="126"/>
                      <a:pt x="108" y="151"/>
                      <a:pt x="95" y="176"/>
                    </a:cubicBezTo>
                    <a:cubicBezTo>
                      <a:pt x="57" y="240"/>
                      <a:pt x="32" y="297"/>
                      <a:pt x="0" y="354"/>
                    </a:cubicBezTo>
                    <a:cubicBezTo>
                      <a:pt x="0" y="367"/>
                      <a:pt x="0" y="380"/>
                      <a:pt x="13" y="386"/>
                    </a:cubicBezTo>
                    <a:cubicBezTo>
                      <a:pt x="19" y="386"/>
                      <a:pt x="32" y="386"/>
                      <a:pt x="38" y="380"/>
                    </a:cubicBezTo>
                    <a:cubicBezTo>
                      <a:pt x="89" y="329"/>
                      <a:pt x="127" y="278"/>
                      <a:pt x="165" y="227"/>
                    </a:cubicBezTo>
                    <a:cubicBezTo>
                      <a:pt x="184" y="196"/>
                      <a:pt x="197" y="164"/>
                      <a:pt x="216" y="138"/>
                    </a:cubicBezTo>
                    <a:cubicBezTo>
                      <a:pt x="222" y="119"/>
                      <a:pt x="235" y="107"/>
                      <a:pt x="242" y="94"/>
                    </a:cubicBezTo>
                    <a:cubicBezTo>
                      <a:pt x="254" y="75"/>
                      <a:pt x="261" y="56"/>
                      <a:pt x="254" y="37"/>
                    </a:cubicBezTo>
                    <a:cubicBezTo>
                      <a:pt x="254" y="13"/>
                      <a:pt x="237" y="0"/>
                      <a:pt x="217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41"/>
              <p:cNvSpPr/>
              <p:nvPr/>
            </p:nvSpPr>
            <p:spPr>
              <a:xfrm>
                <a:off x="7340925" y="1570448"/>
                <a:ext cx="12489" cy="55721"/>
              </a:xfrm>
              <a:custGeom>
                <a:rect b="b" l="l" r="r" t="t"/>
                <a:pathLst>
                  <a:path extrusionOk="0" h="290" w="65">
                    <a:moveTo>
                      <a:pt x="26" y="0"/>
                    </a:moveTo>
                    <a:cubicBezTo>
                      <a:pt x="13" y="0"/>
                      <a:pt x="0" y="8"/>
                      <a:pt x="0" y="24"/>
                    </a:cubicBezTo>
                    <a:lnTo>
                      <a:pt x="0" y="158"/>
                    </a:lnTo>
                    <a:lnTo>
                      <a:pt x="0" y="215"/>
                    </a:lnTo>
                    <a:cubicBezTo>
                      <a:pt x="0" y="240"/>
                      <a:pt x="7" y="266"/>
                      <a:pt x="20" y="285"/>
                    </a:cubicBezTo>
                    <a:cubicBezTo>
                      <a:pt x="23" y="288"/>
                      <a:pt x="28" y="290"/>
                      <a:pt x="33" y="290"/>
                    </a:cubicBezTo>
                    <a:cubicBezTo>
                      <a:pt x="39" y="290"/>
                      <a:pt x="45" y="288"/>
                      <a:pt x="51" y="285"/>
                    </a:cubicBezTo>
                    <a:cubicBezTo>
                      <a:pt x="58" y="259"/>
                      <a:pt x="64" y="240"/>
                      <a:pt x="58" y="215"/>
                    </a:cubicBezTo>
                    <a:lnTo>
                      <a:pt x="58" y="151"/>
                    </a:lnTo>
                    <a:cubicBezTo>
                      <a:pt x="58" y="107"/>
                      <a:pt x="51" y="62"/>
                      <a:pt x="51" y="24"/>
                    </a:cubicBezTo>
                    <a:cubicBezTo>
                      <a:pt x="51" y="8"/>
                      <a:pt x="39" y="0"/>
                      <a:pt x="26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41"/>
              <p:cNvSpPr/>
              <p:nvPr/>
            </p:nvSpPr>
            <p:spPr>
              <a:xfrm>
                <a:off x="7359179" y="1558535"/>
                <a:ext cx="18638" cy="56298"/>
              </a:xfrm>
              <a:custGeom>
                <a:rect b="b" l="l" r="r" t="t"/>
                <a:pathLst>
                  <a:path extrusionOk="0" h="293" w="97">
                    <a:moveTo>
                      <a:pt x="25" y="0"/>
                    </a:moveTo>
                    <a:cubicBezTo>
                      <a:pt x="13" y="0"/>
                      <a:pt x="1" y="9"/>
                      <a:pt x="1" y="23"/>
                    </a:cubicBezTo>
                    <a:lnTo>
                      <a:pt x="33" y="156"/>
                    </a:lnTo>
                    <a:cubicBezTo>
                      <a:pt x="33" y="201"/>
                      <a:pt x="45" y="245"/>
                      <a:pt x="64" y="283"/>
                    </a:cubicBezTo>
                    <a:cubicBezTo>
                      <a:pt x="68" y="290"/>
                      <a:pt x="74" y="293"/>
                      <a:pt x="80" y="293"/>
                    </a:cubicBezTo>
                    <a:cubicBezTo>
                      <a:pt x="87" y="293"/>
                      <a:pt x="93" y="290"/>
                      <a:pt x="96" y="283"/>
                    </a:cubicBezTo>
                    <a:cubicBezTo>
                      <a:pt x="96" y="239"/>
                      <a:pt x="90" y="194"/>
                      <a:pt x="77" y="150"/>
                    </a:cubicBezTo>
                    <a:lnTo>
                      <a:pt x="45" y="16"/>
                    </a:lnTo>
                    <a:cubicBezTo>
                      <a:pt x="43" y="5"/>
                      <a:pt x="34" y="0"/>
                      <a:pt x="25" y="0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41"/>
              <p:cNvSpPr/>
              <p:nvPr/>
            </p:nvSpPr>
            <p:spPr>
              <a:xfrm>
                <a:off x="7425083" y="1048402"/>
                <a:ext cx="13642" cy="45153"/>
              </a:xfrm>
              <a:custGeom>
                <a:rect b="b" l="l" r="r" t="t"/>
                <a:pathLst>
                  <a:path extrusionOk="0" h="235" w="71">
                    <a:moveTo>
                      <a:pt x="27" y="1"/>
                    </a:moveTo>
                    <a:cubicBezTo>
                      <a:pt x="25" y="1"/>
                      <a:pt x="22" y="1"/>
                      <a:pt x="20" y="2"/>
                    </a:cubicBezTo>
                    <a:cubicBezTo>
                      <a:pt x="7" y="2"/>
                      <a:pt x="1" y="15"/>
                      <a:pt x="1" y="21"/>
                    </a:cubicBezTo>
                    <a:lnTo>
                      <a:pt x="1" y="123"/>
                    </a:lnTo>
                    <a:lnTo>
                      <a:pt x="1" y="174"/>
                    </a:lnTo>
                    <a:cubicBezTo>
                      <a:pt x="1" y="180"/>
                      <a:pt x="7" y="193"/>
                      <a:pt x="7" y="199"/>
                    </a:cubicBezTo>
                    <a:cubicBezTo>
                      <a:pt x="7" y="212"/>
                      <a:pt x="14" y="218"/>
                      <a:pt x="26" y="225"/>
                    </a:cubicBezTo>
                    <a:cubicBezTo>
                      <a:pt x="30" y="231"/>
                      <a:pt x="36" y="234"/>
                      <a:pt x="42" y="234"/>
                    </a:cubicBezTo>
                    <a:cubicBezTo>
                      <a:pt x="49" y="234"/>
                      <a:pt x="55" y="231"/>
                      <a:pt x="58" y="225"/>
                    </a:cubicBezTo>
                    <a:cubicBezTo>
                      <a:pt x="65" y="212"/>
                      <a:pt x="71" y="206"/>
                      <a:pt x="71" y="193"/>
                    </a:cubicBezTo>
                    <a:cubicBezTo>
                      <a:pt x="71" y="187"/>
                      <a:pt x="71" y="174"/>
                      <a:pt x="71" y="168"/>
                    </a:cubicBezTo>
                    <a:cubicBezTo>
                      <a:pt x="71" y="149"/>
                      <a:pt x="71" y="136"/>
                      <a:pt x="65" y="117"/>
                    </a:cubicBezTo>
                    <a:lnTo>
                      <a:pt x="45" y="15"/>
                    </a:lnTo>
                    <a:cubicBezTo>
                      <a:pt x="45" y="10"/>
                      <a:pt x="37" y="1"/>
                      <a:pt x="27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41"/>
              <p:cNvSpPr/>
              <p:nvPr/>
            </p:nvSpPr>
            <p:spPr>
              <a:xfrm>
                <a:off x="7450830" y="1056088"/>
                <a:ext cx="11144" cy="38621"/>
              </a:xfrm>
              <a:custGeom>
                <a:rect b="b" l="l" r="r" t="t"/>
                <a:pathLst>
                  <a:path extrusionOk="0" h="201" w="58">
                    <a:moveTo>
                      <a:pt x="39" y="1"/>
                    </a:moveTo>
                    <a:cubicBezTo>
                      <a:pt x="29" y="1"/>
                      <a:pt x="19" y="7"/>
                      <a:pt x="19" y="20"/>
                    </a:cubicBezTo>
                    <a:cubicBezTo>
                      <a:pt x="0" y="77"/>
                      <a:pt x="7" y="134"/>
                      <a:pt x="26" y="191"/>
                    </a:cubicBezTo>
                    <a:cubicBezTo>
                      <a:pt x="26" y="197"/>
                      <a:pt x="31" y="200"/>
                      <a:pt x="37" y="200"/>
                    </a:cubicBezTo>
                    <a:cubicBezTo>
                      <a:pt x="44" y="200"/>
                      <a:pt x="51" y="195"/>
                      <a:pt x="51" y="185"/>
                    </a:cubicBezTo>
                    <a:cubicBezTo>
                      <a:pt x="51" y="159"/>
                      <a:pt x="58" y="128"/>
                      <a:pt x="58" y="102"/>
                    </a:cubicBezTo>
                    <a:cubicBezTo>
                      <a:pt x="51" y="77"/>
                      <a:pt x="51" y="51"/>
                      <a:pt x="58" y="20"/>
                    </a:cubicBezTo>
                    <a:cubicBezTo>
                      <a:pt x="58" y="7"/>
                      <a:pt x="48" y="1"/>
                      <a:pt x="39" y="1"/>
                    </a:cubicBezTo>
                    <a:close/>
                  </a:path>
                </a:pathLst>
              </a:custGeom>
              <a:solidFill>
                <a:srgbClr val="7FAA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41"/>
              <p:cNvSpPr/>
              <p:nvPr/>
            </p:nvSpPr>
            <p:spPr>
              <a:xfrm>
                <a:off x="6585044" y="1199040"/>
                <a:ext cx="1063701" cy="1277363"/>
              </a:xfrm>
              <a:custGeom>
                <a:rect b="b" l="l" r="r" t="t"/>
                <a:pathLst>
                  <a:path extrusionOk="0" h="6648" w="5536">
                    <a:moveTo>
                      <a:pt x="4997" y="5203"/>
                    </a:moveTo>
                    <a:lnTo>
                      <a:pt x="4997" y="5203"/>
                    </a:lnTo>
                    <a:cubicBezTo>
                      <a:pt x="4997" y="5203"/>
                      <a:pt x="4996" y="5204"/>
                      <a:pt x="4996" y="5205"/>
                    </a:cubicBezTo>
                    <a:cubicBezTo>
                      <a:pt x="4996" y="5204"/>
                      <a:pt x="4997" y="5203"/>
                      <a:pt x="4997" y="5203"/>
                    </a:cubicBezTo>
                    <a:close/>
                    <a:moveTo>
                      <a:pt x="4664" y="0"/>
                    </a:moveTo>
                    <a:cubicBezTo>
                      <a:pt x="4618" y="0"/>
                      <a:pt x="4572" y="2"/>
                      <a:pt x="4525" y="6"/>
                    </a:cubicBezTo>
                    <a:cubicBezTo>
                      <a:pt x="4360" y="25"/>
                      <a:pt x="4214" y="121"/>
                      <a:pt x="4138" y="267"/>
                    </a:cubicBezTo>
                    <a:cubicBezTo>
                      <a:pt x="4049" y="445"/>
                      <a:pt x="4087" y="718"/>
                      <a:pt x="3896" y="788"/>
                    </a:cubicBezTo>
                    <a:cubicBezTo>
                      <a:pt x="3844" y="800"/>
                      <a:pt x="3794" y="805"/>
                      <a:pt x="3744" y="805"/>
                    </a:cubicBezTo>
                    <a:cubicBezTo>
                      <a:pt x="3715" y="805"/>
                      <a:pt x="3685" y="803"/>
                      <a:pt x="3655" y="801"/>
                    </a:cubicBezTo>
                    <a:cubicBezTo>
                      <a:pt x="3471" y="820"/>
                      <a:pt x="3331" y="985"/>
                      <a:pt x="3242" y="1144"/>
                    </a:cubicBezTo>
                    <a:cubicBezTo>
                      <a:pt x="3153" y="1309"/>
                      <a:pt x="3077" y="1493"/>
                      <a:pt x="2924" y="1601"/>
                    </a:cubicBezTo>
                    <a:cubicBezTo>
                      <a:pt x="2740" y="1729"/>
                      <a:pt x="2467" y="1722"/>
                      <a:pt x="2327" y="1913"/>
                    </a:cubicBezTo>
                    <a:cubicBezTo>
                      <a:pt x="2181" y="2097"/>
                      <a:pt x="2257" y="2389"/>
                      <a:pt x="2136" y="2593"/>
                    </a:cubicBezTo>
                    <a:cubicBezTo>
                      <a:pt x="2047" y="2739"/>
                      <a:pt x="1863" y="2809"/>
                      <a:pt x="1729" y="2917"/>
                    </a:cubicBezTo>
                    <a:cubicBezTo>
                      <a:pt x="1469" y="3120"/>
                      <a:pt x="1354" y="3470"/>
                      <a:pt x="1227" y="3781"/>
                    </a:cubicBezTo>
                    <a:cubicBezTo>
                      <a:pt x="1037" y="4239"/>
                      <a:pt x="757" y="4658"/>
                      <a:pt x="414" y="5020"/>
                    </a:cubicBezTo>
                    <a:cubicBezTo>
                      <a:pt x="230" y="5211"/>
                      <a:pt x="14" y="5408"/>
                      <a:pt x="1" y="5675"/>
                    </a:cubicBezTo>
                    <a:cubicBezTo>
                      <a:pt x="52" y="5688"/>
                      <a:pt x="109" y="5700"/>
                      <a:pt x="160" y="5713"/>
                    </a:cubicBezTo>
                    <a:cubicBezTo>
                      <a:pt x="217" y="5719"/>
                      <a:pt x="268" y="5732"/>
                      <a:pt x="325" y="5738"/>
                    </a:cubicBezTo>
                    <a:cubicBezTo>
                      <a:pt x="376" y="5738"/>
                      <a:pt x="420" y="5745"/>
                      <a:pt x="471" y="5758"/>
                    </a:cubicBezTo>
                    <a:cubicBezTo>
                      <a:pt x="490" y="5770"/>
                      <a:pt x="490" y="5802"/>
                      <a:pt x="471" y="5808"/>
                    </a:cubicBezTo>
                    <a:cubicBezTo>
                      <a:pt x="419" y="5819"/>
                      <a:pt x="368" y="5826"/>
                      <a:pt x="317" y="5826"/>
                    </a:cubicBezTo>
                    <a:cubicBezTo>
                      <a:pt x="281" y="5826"/>
                      <a:pt x="245" y="5823"/>
                      <a:pt x="211" y="5815"/>
                    </a:cubicBezTo>
                    <a:lnTo>
                      <a:pt x="211" y="5815"/>
                    </a:lnTo>
                    <a:cubicBezTo>
                      <a:pt x="261" y="5840"/>
                      <a:pt x="312" y="5866"/>
                      <a:pt x="369" y="5878"/>
                    </a:cubicBezTo>
                    <a:cubicBezTo>
                      <a:pt x="439" y="5897"/>
                      <a:pt x="509" y="5910"/>
                      <a:pt x="579" y="5910"/>
                    </a:cubicBezTo>
                    <a:cubicBezTo>
                      <a:pt x="649" y="5910"/>
                      <a:pt x="719" y="5897"/>
                      <a:pt x="789" y="5897"/>
                    </a:cubicBezTo>
                    <a:cubicBezTo>
                      <a:pt x="808" y="5904"/>
                      <a:pt x="814" y="5929"/>
                      <a:pt x="802" y="5942"/>
                    </a:cubicBezTo>
                    <a:cubicBezTo>
                      <a:pt x="738" y="5980"/>
                      <a:pt x="674" y="5999"/>
                      <a:pt x="611" y="5999"/>
                    </a:cubicBezTo>
                    <a:cubicBezTo>
                      <a:pt x="674" y="6037"/>
                      <a:pt x="751" y="6063"/>
                      <a:pt x="827" y="6082"/>
                    </a:cubicBezTo>
                    <a:cubicBezTo>
                      <a:pt x="881" y="6094"/>
                      <a:pt x="938" y="6101"/>
                      <a:pt x="995" y="6101"/>
                    </a:cubicBezTo>
                    <a:cubicBezTo>
                      <a:pt x="1053" y="6101"/>
                      <a:pt x="1110" y="6094"/>
                      <a:pt x="1164" y="6082"/>
                    </a:cubicBezTo>
                    <a:cubicBezTo>
                      <a:pt x="1164" y="6082"/>
                      <a:pt x="1164" y="6075"/>
                      <a:pt x="1164" y="6075"/>
                    </a:cubicBezTo>
                    <a:cubicBezTo>
                      <a:pt x="1155" y="6054"/>
                      <a:pt x="1173" y="6038"/>
                      <a:pt x="1191" y="6038"/>
                    </a:cubicBezTo>
                    <a:cubicBezTo>
                      <a:pt x="1200" y="6038"/>
                      <a:pt x="1208" y="6042"/>
                      <a:pt x="1215" y="6050"/>
                    </a:cubicBezTo>
                    <a:cubicBezTo>
                      <a:pt x="1221" y="6063"/>
                      <a:pt x="1221" y="6075"/>
                      <a:pt x="1227" y="6082"/>
                    </a:cubicBezTo>
                    <a:cubicBezTo>
                      <a:pt x="1240" y="6088"/>
                      <a:pt x="1246" y="6094"/>
                      <a:pt x="1253" y="6101"/>
                    </a:cubicBezTo>
                    <a:cubicBezTo>
                      <a:pt x="1259" y="6107"/>
                      <a:pt x="1259" y="6120"/>
                      <a:pt x="1259" y="6132"/>
                    </a:cubicBezTo>
                    <a:lnTo>
                      <a:pt x="1316" y="6247"/>
                    </a:lnTo>
                    <a:cubicBezTo>
                      <a:pt x="1335" y="6279"/>
                      <a:pt x="1348" y="6310"/>
                      <a:pt x="1367" y="6342"/>
                    </a:cubicBezTo>
                    <a:lnTo>
                      <a:pt x="1437" y="6488"/>
                    </a:lnTo>
                    <a:cubicBezTo>
                      <a:pt x="1450" y="6520"/>
                      <a:pt x="1475" y="6552"/>
                      <a:pt x="1501" y="6577"/>
                    </a:cubicBezTo>
                    <a:cubicBezTo>
                      <a:pt x="1525" y="6590"/>
                      <a:pt x="1555" y="6597"/>
                      <a:pt x="1584" y="6597"/>
                    </a:cubicBezTo>
                    <a:cubicBezTo>
                      <a:pt x="1599" y="6597"/>
                      <a:pt x="1614" y="6594"/>
                      <a:pt x="1628" y="6590"/>
                    </a:cubicBezTo>
                    <a:cubicBezTo>
                      <a:pt x="1679" y="6584"/>
                      <a:pt x="1723" y="6571"/>
                      <a:pt x="1774" y="6558"/>
                    </a:cubicBezTo>
                    <a:cubicBezTo>
                      <a:pt x="1818" y="6545"/>
                      <a:pt x="1869" y="6526"/>
                      <a:pt x="1914" y="6507"/>
                    </a:cubicBezTo>
                    <a:cubicBezTo>
                      <a:pt x="1958" y="6495"/>
                      <a:pt x="2003" y="6482"/>
                      <a:pt x="2047" y="6476"/>
                    </a:cubicBezTo>
                    <a:cubicBezTo>
                      <a:pt x="2050" y="6475"/>
                      <a:pt x="2052" y="6475"/>
                      <a:pt x="2055" y="6475"/>
                    </a:cubicBezTo>
                    <a:cubicBezTo>
                      <a:pt x="2075" y="6475"/>
                      <a:pt x="2084" y="6497"/>
                      <a:pt x="2073" y="6514"/>
                    </a:cubicBezTo>
                    <a:cubicBezTo>
                      <a:pt x="2034" y="6558"/>
                      <a:pt x="1984" y="6596"/>
                      <a:pt x="1926" y="6615"/>
                    </a:cubicBezTo>
                    <a:cubicBezTo>
                      <a:pt x="1996" y="6615"/>
                      <a:pt x="2066" y="6609"/>
                      <a:pt x="2130" y="6603"/>
                    </a:cubicBezTo>
                    <a:cubicBezTo>
                      <a:pt x="2244" y="6584"/>
                      <a:pt x="2346" y="6539"/>
                      <a:pt x="2441" y="6482"/>
                    </a:cubicBezTo>
                    <a:cubicBezTo>
                      <a:pt x="2524" y="6425"/>
                      <a:pt x="2606" y="6355"/>
                      <a:pt x="2670" y="6279"/>
                    </a:cubicBezTo>
                    <a:cubicBezTo>
                      <a:pt x="2695" y="6234"/>
                      <a:pt x="2727" y="6190"/>
                      <a:pt x="2753" y="6152"/>
                    </a:cubicBezTo>
                    <a:cubicBezTo>
                      <a:pt x="2772" y="6120"/>
                      <a:pt x="2791" y="6069"/>
                      <a:pt x="2829" y="6056"/>
                    </a:cubicBezTo>
                    <a:cubicBezTo>
                      <a:pt x="2832" y="6054"/>
                      <a:pt x="2836" y="6054"/>
                      <a:pt x="2840" y="6054"/>
                    </a:cubicBezTo>
                    <a:cubicBezTo>
                      <a:pt x="2851" y="6054"/>
                      <a:pt x="2862" y="6060"/>
                      <a:pt x="2867" y="6069"/>
                    </a:cubicBezTo>
                    <a:cubicBezTo>
                      <a:pt x="2886" y="6113"/>
                      <a:pt x="2854" y="6177"/>
                      <a:pt x="2829" y="6221"/>
                    </a:cubicBezTo>
                    <a:cubicBezTo>
                      <a:pt x="2803" y="6272"/>
                      <a:pt x="2772" y="6317"/>
                      <a:pt x="2740" y="6361"/>
                    </a:cubicBezTo>
                    <a:cubicBezTo>
                      <a:pt x="2664" y="6444"/>
                      <a:pt x="2581" y="6520"/>
                      <a:pt x="2486" y="6577"/>
                    </a:cubicBezTo>
                    <a:cubicBezTo>
                      <a:pt x="2447" y="6603"/>
                      <a:pt x="2403" y="6622"/>
                      <a:pt x="2365" y="6641"/>
                    </a:cubicBezTo>
                    <a:lnTo>
                      <a:pt x="2371" y="6641"/>
                    </a:lnTo>
                    <a:lnTo>
                      <a:pt x="2409" y="6634"/>
                    </a:lnTo>
                    <a:cubicBezTo>
                      <a:pt x="2431" y="6630"/>
                      <a:pt x="2453" y="6620"/>
                      <a:pt x="2474" y="6620"/>
                    </a:cubicBezTo>
                    <a:cubicBezTo>
                      <a:pt x="2485" y="6620"/>
                      <a:pt x="2495" y="6622"/>
                      <a:pt x="2505" y="6628"/>
                    </a:cubicBezTo>
                    <a:cubicBezTo>
                      <a:pt x="2511" y="6628"/>
                      <a:pt x="2517" y="6641"/>
                      <a:pt x="2524" y="6647"/>
                    </a:cubicBezTo>
                    <a:lnTo>
                      <a:pt x="2536" y="6647"/>
                    </a:lnTo>
                    <a:cubicBezTo>
                      <a:pt x="2543" y="6647"/>
                      <a:pt x="2549" y="6641"/>
                      <a:pt x="2562" y="6641"/>
                    </a:cubicBezTo>
                    <a:cubicBezTo>
                      <a:pt x="2638" y="6615"/>
                      <a:pt x="2721" y="6571"/>
                      <a:pt x="2791" y="6520"/>
                    </a:cubicBezTo>
                    <a:cubicBezTo>
                      <a:pt x="2798" y="6514"/>
                      <a:pt x="2806" y="6512"/>
                      <a:pt x="2813" y="6512"/>
                    </a:cubicBezTo>
                    <a:cubicBezTo>
                      <a:pt x="2837" y="6512"/>
                      <a:pt x="2856" y="6540"/>
                      <a:pt x="2841" y="6565"/>
                    </a:cubicBezTo>
                    <a:cubicBezTo>
                      <a:pt x="2835" y="6571"/>
                      <a:pt x="2829" y="6577"/>
                      <a:pt x="2822" y="6584"/>
                    </a:cubicBezTo>
                    <a:cubicBezTo>
                      <a:pt x="2861" y="6577"/>
                      <a:pt x="2899" y="6565"/>
                      <a:pt x="2937" y="6545"/>
                    </a:cubicBezTo>
                    <a:cubicBezTo>
                      <a:pt x="3026" y="6514"/>
                      <a:pt x="3115" y="6463"/>
                      <a:pt x="3204" y="6406"/>
                    </a:cubicBezTo>
                    <a:cubicBezTo>
                      <a:pt x="3242" y="6380"/>
                      <a:pt x="3280" y="6349"/>
                      <a:pt x="3318" y="6323"/>
                    </a:cubicBezTo>
                    <a:cubicBezTo>
                      <a:pt x="3350" y="6291"/>
                      <a:pt x="3388" y="6272"/>
                      <a:pt x="3432" y="6260"/>
                    </a:cubicBezTo>
                    <a:cubicBezTo>
                      <a:pt x="3436" y="6259"/>
                      <a:pt x="3439" y="6258"/>
                      <a:pt x="3442" y="6258"/>
                    </a:cubicBezTo>
                    <a:cubicBezTo>
                      <a:pt x="3461" y="6258"/>
                      <a:pt x="3471" y="6276"/>
                      <a:pt x="3471" y="6298"/>
                    </a:cubicBezTo>
                    <a:cubicBezTo>
                      <a:pt x="3458" y="6342"/>
                      <a:pt x="3432" y="6387"/>
                      <a:pt x="3394" y="6418"/>
                    </a:cubicBezTo>
                    <a:cubicBezTo>
                      <a:pt x="3560" y="6336"/>
                      <a:pt x="3706" y="6221"/>
                      <a:pt x="3833" y="6088"/>
                    </a:cubicBezTo>
                    <a:cubicBezTo>
                      <a:pt x="3871" y="6043"/>
                      <a:pt x="3909" y="6005"/>
                      <a:pt x="3941" y="5961"/>
                    </a:cubicBezTo>
                    <a:cubicBezTo>
                      <a:pt x="3966" y="5916"/>
                      <a:pt x="3998" y="5872"/>
                      <a:pt x="4036" y="5840"/>
                    </a:cubicBezTo>
                    <a:cubicBezTo>
                      <a:pt x="4043" y="5835"/>
                      <a:pt x="4051" y="5832"/>
                      <a:pt x="4058" y="5832"/>
                    </a:cubicBezTo>
                    <a:cubicBezTo>
                      <a:pt x="4077" y="5832"/>
                      <a:pt x="4092" y="5847"/>
                      <a:pt x="4087" y="5866"/>
                    </a:cubicBezTo>
                    <a:cubicBezTo>
                      <a:pt x="4068" y="5942"/>
                      <a:pt x="4030" y="6012"/>
                      <a:pt x="3973" y="6063"/>
                    </a:cubicBezTo>
                    <a:cubicBezTo>
                      <a:pt x="4081" y="5980"/>
                      <a:pt x="4176" y="5885"/>
                      <a:pt x="4259" y="5777"/>
                    </a:cubicBezTo>
                    <a:cubicBezTo>
                      <a:pt x="4316" y="5700"/>
                      <a:pt x="4367" y="5618"/>
                      <a:pt x="4405" y="5535"/>
                    </a:cubicBezTo>
                    <a:cubicBezTo>
                      <a:pt x="4437" y="5446"/>
                      <a:pt x="4475" y="5364"/>
                      <a:pt x="4519" y="5287"/>
                    </a:cubicBezTo>
                    <a:cubicBezTo>
                      <a:pt x="4524" y="5283"/>
                      <a:pt x="4530" y="5281"/>
                      <a:pt x="4536" y="5281"/>
                    </a:cubicBezTo>
                    <a:cubicBezTo>
                      <a:pt x="4547" y="5281"/>
                      <a:pt x="4557" y="5288"/>
                      <a:pt x="4557" y="5300"/>
                    </a:cubicBezTo>
                    <a:cubicBezTo>
                      <a:pt x="4564" y="5395"/>
                      <a:pt x="4532" y="5497"/>
                      <a:pt x="4481" y="5580"/>
                    </a:cubicBezTo>
                    <a:cubicBezTo>
                      <a:pt x="4456" y="5637"/>
                      <a:pt x="4424" y="5688"/>
                      <a:pt x="4392" y="5738"/>
                    </a:cubicBezTo>
                    <a:cubicBezTo>
                      <a:pt x="4500" y="5662"/>
                      <a:pt x="4595" y="5573"/>
                      <a:pt x="4684" y="5478"/>
                    </a:cubicBezTo>
                    <a:cubicBezTo>
                      <a:pt x="4742" y="5414"/>
                      <a:pt x="4799" y="5344"/>
                      <a:pt x="4843" y="5275"/>
                    </a:cubicBezTo>
                    <a:cubicBezTo>
                      <a:pt x="4869" y="5236"/>
                      <a:pt x="4888" y="5198"/>
                      <a:pt x="4907" y="5160"/>
                    </a:cubicBezTo>
                    <a:cubicBezTo>
                      <a:pt x="4919" y="5122"/>
                      <a:pt x="4945" y="5090"/>
                      <a:pt x="4977" y="5065"/>
                    </a:cubicBezTo>
                    <a:cubicBezTo>
                      <a:pt x="4983" y="5058"/>
                      <a:pt x="4990" y="5056"/>
                      <a:pt x="4997" y="5056"/>
                    </a:cubicBezTo>
                    <a:cubicBezTo>
                      <a:pt x="5011" y="5056"/>
                      <a:pt x="5023" y="5067"/>
                      <a:pt x="5028" y="5084"/>
                    </a:cubicBezTo>
                    <a:cubicBezTo>
                      <a:pt x="5028" y="5128"/>
                      <a:pt x="5021" y="5171"/>
                      <a:pt x="4997" y="5203"/>
                    </a:cubicBezTo>
                    <a:lnTo>
                      <a:pt x="4997" y="5203"/>
                    </a:lnTo>
                    <a:cubicBezTo>
                      <a:pt x="5066" y="5114"/>
                      <a:pt x="5117" y="5007"/>
                      <a:pt x="5155" y="4893"/>
                    </a:cubicBezTo>
                    <a:cubicBezTo>
                      <a:pt x="5180" y="4811"/>
                      <a:pt x="5193" y="4722"/>
                      <a:pt x="5193" y="4633"/>
                    </a:cubicBezTo>
                    <a:cubicBezTo>
                      <a:pt x="5186" y="4550"/>
                      <a:pt x="5180" y="4467"/>
                      <a:pt x="5186" y="4385"/>
                    </a:cubicBezTo>
                    <a:cubicBezTo>
                      <a:pt x="5190" y="4369"/>
                      <a:pt x="5201" y="4361"/>
                      <a:pt x="5212" y="4361"/>
                    </a:cubicBezTo>
                    <a:cubicBezTo>
                      <a:pt x="5219" y="4361"/>
                      <a:pt x="5226" y="4365"/>
                      <a:pt x="5231" y="4372"/>
                    </a:cubicBezTo>
                    <a:cubicBezTo>
                      <a:pt x="5294" y="4442"/>
                      <a:pt x="5294" y="4556"/>
                      <a:pt x="5294" y="4645"/>
                    </a:cubicBezTo>
                    <a:lnTo>
                      <a:pt x="5294" y="4684"/>
                    </a:lnTo>
                    <a:cubicBezTo>
                      <a:pt x="5333" y="4537"/>
                      <a:pt x="5352" y="4385"/>
                      <a:pt x="5345" y="4232"/>
                    </a:cubicBezTo>
                    <a:cubicBezTo>
                      <a:pt x="5339" y="4105"/>
                      <a:pt x="5326" y="3978"/>
                      <a:pt x="5301" y="3851"/>
                    </a:cubicBezTo>
                    <a:cubicBezTo>
                      <a:pt x="5288" y="3788"/>
                      <a:pt x="5282" y="3730"/>
                      <a:pt x="5269" y="3667"/>
                    </a:cubicBezTo>
                    <a:cubicBezTo>
                      <a:pt x="5250" y="3610"/>
                      <a:pt x="5250" y="3552"/>
                      <a:pt x="5250" y="3495"/>
                    </a:cubicBezTo>
                    <a:cubicBezTo>
                      <a:pt x="5255" y="3480"/>
                      <a:pt x="5269" y="3468"/>
                      <a:pt x="5281" y="3468"/>
                    </a:cubicBezTo>
                    <a:cubicBezTo>
                      <a:pt x="5283" y="3468"/>
                      <a:pt x="5286" y="3469"/>
                      <a:pt x="5288" y="3470"/>
                    </a:cubicBezTo>
                    <a:cubicBezTo>
                      <a:pt x="5294" y="3476"/>
                      <a:pt x="5294" y="3476"/>
                      <a:pt x="5301" y="3476"/>
                    </a:cubicBezTo>
                    <a:cubicBezTo>
                      <a:pt x="5326" y="3533"/>
                      <a:pt x="5352" y="3591"/>
                      <a:pt x="5364" y="3654"/>
                    </a:cubicBezTo>
                    <a:cubicBezTo>
                      <a:pt x="5377" y="3718"/>
                      <a:pt x="5390" y="3788"/>
                      <a:pt x="5402" y="3857"/>
                    </a:cubicBezTo>
                    <a:cubicBezTo>
                      <a:pt x="5428" y="3991"/>
                      <a:pt x="5441" y="4124"/>
                      <a:pt x="5447" y="4258"/>
                    </a:cubicBezTo>
                    <a:lnTo>
                      <a:pt x="5447" y="4353"/>
                    </a:lnTo>
                    <a:cubicBezTo>
                      <a:pt x="5510" y="4099"/>
                      <a:pt x="5536" y="3832"/>
                      <a:pt x="5510" y="3571"/>
                    </a:cubicBezTo>
                    <a:cubicBezTo>
                      <a:pt x="5504" y="3470"/>
                      <a:pt x="5491" y="3374"/>
                      <a:pt x="5466" y="3279"/>
                    </a:cubicBezTo>
                    <a:cubicBezTo>
                      <a:pt x="5460" y="3247"/>
                      <a:pt x="5453" y="3222"/>
                      <a:pt x="5447" y="3190"/>
                    </a:cubicBezTo>
                    <a:cubicBezTo>
                      <a:pt x="5434" y="3127"/>
                      <a:pt x="5409" y="3063"/>
                      <a:pt x="5390" y="2993"/>
                    </a:cubicBezTo>
                    <a:cubicBezTo>
                      <a:pt x="5364" y="2942"/>
                      <a:pt x="5352" y="2885"/>
                      <a:pt x="5339" y="2828"/>
                    </a:cubicBezTo>
                    <a:cubicBezTo>
                      <a:pt x="5339" y="2811"/>
                      <a:pt x="5353" y="2800"/>
                      <a:pt x="5368" y="2800"/>
                    </a:cubicBezTo>
                    <a:cubicBezTo>
                      <a:pt x="5376" y="2800"/>
                      <a:pt x="5383" y="2803"/>
                      <a:pt x="5390" y="2809"/>
                    </a:cubicBezTo>
                    <a:cubicBezTo>
                      <a:pt x="5415" y="2841"/>
                      <a:pt x="5441" y="2879"/>
                      <a:pt x="5460" y="2923"/>
                    </a:cubicBezTo>
                    <a:cubicBezTo>
                      <a:pt x="5434" y="2758"/>
                      <a:pt x="5402" y="2593"/>
                      <a:pt x="5364" y="2428"/>
                    </a:cubicBezTo>
                    <a:cubicBezTo>
                      <a:pt x="5326" y="2300"/>
                      <a:pt x="5282" y="2180"/>
                      <a:pt x="5231" y="2053"/>
                    </a:cubicBezTo>
                    <a:cubicBezTo>
                      <a:pt x="5205" y="1995"/>
                      <a:pt x="5180" y="1932"/>
                      <a:pt x="5155" y="1868"/>
                    </a:cubicBezTo>
                    <a:cubicBezTo>
                      <a:pt x="5123" y="1818"/>
                      <a:pt x="5104" y="1760"/>
                      <a:pt x="5097" y="1703"/>
                    </a:cubicBezTo>
                    <a:cubicBezTo>
                      <a:pt x="5093" y="1694"/>
                      <a:pt x="5101" y="1685"/>
                      <a:pt x="5111" y="1685"/>
                    </a:cubicBezTo>
                    <a:cubicBezTo>
                      <a:pt x="5115" y="1685"/>
                      <a:pt x="5119" y="1687"/>
                      <a:pt x="5123" y="1690"/>
                    </a:cubicBezTo>
                    <a:cubicBezTo>
                      <a:pt x="5174" y="1729"/>
                      <a:pt x="5212" y="1779"/>
                      <a:pt x="5237" y="1837"/>
                    </a:cubicBezTo>
                    <a:cubicBezTo>
                      <a:pt x="5256" y="1868"/>
                      <a:pt x="5275" y="1906"/>
                      <a:pt x="5294" y="1945"/>
                    </a:cubicBezTo>
                    <a:cubicBezTo>
                      <a:pt x="5288" y="1906"/>
                      <a:pt x="5275" y="1868"/>
                      <a:pt x="5275" y="1830"/>
                    </a:cubicBezTo>
                    <a:cubicBezTo>
                      <a:pt x="5275" y="1779"/>
                      <a:pt x="5269" y="1729"/>
                      <a:pt x="5263" y="1684"/>
                    </a:cubicBezTo>
                    <a:lnTo>
                      <a:pt x="5263" y="1671"/>
                    </a:lnTo>
                    <a:cubicBezTo>
                      <a:pt x="5256" y="1633"/>
                      <a:pt x="5244" y="1589"/>
                      <a:pt x="5231" y="1551"/>
                    </a:cubicBezTo>
                    <a:cubicBezTo>
                      <a:pt x="5218" y="1506"/>
                      <a:pt x="5193" y="1455"/>
                      <a:pt x="5212" y="1417"/>
                    </a:cubicBezTo>
                    <a:cubicBezTo>
                      <a:pt x="5218" y="1404"/>
                      <a:pt x="5231" y="1398"/>
                      <a:pt x="5244" y="1398"/>
                    </a:cubicBezTo>
                    <a:cubicBezTo>
                      <a:pt x="5269" y="1411"/>
                      <a:pt x="5288" y="1436"/>
                      <a:pt x="5301" y="1462"/>
                    </a:cubicBezTo>
                    <a:cubicBezTo>
                      <a:pt x="5294" y="1443"/>
                      <a:pt x="5294" y="1411"/>
                      <a:pt x="5288" y="1385"/>
                    </a:cubicBezTo>
                    <a:cubicBezTo>
                      <a:pt x="5282" y="1341"/>
                      <a:pt x="5269" y="1296"/>
                      <a:pt x="5256" y="1252"/>
                    </a:cubicBezTo>
                    <a:cubicBezTo>
                      <a:pt x="5244" y="1207"/>
                      <a:pt x="5212" y="1150"/>
                      <a:pt x="5231" y="1112"/>
                    </a:cubicBezTo>
                    <a:cubicBezTo>
                      <a:pt x="5236" y="1098"/>
                      <a:pt x="5248" y="1091"/>
                      <a:pt x="5259" y="1091"/>
                    </a:cubicBezTo>
                    <a:cubicBezTo>
                      <a:pt x="5262" y="1091"/>
                      <a:pt x="5266" y="1091"/>
                      <a:pt x="5269" y="1093"/>
                    </a:cubicBezTo>
                    <a:cubicBezTo>
                      <a:pt x="5307" y="1106"/>
                      <a:pt x="5320" y="1150"/>
                      <a:pt x="5333" y="1188"/>
                    </a:cubicBezTo>
                    <a:cubicBezTo>
                      <a:pt x="5339" y="1150"/>
                      <a:pt x="5339" y="1112"/>
                      <a:pt x="5339" y="1074"/>
                    </a:cubicBezTo>
                    <a:cubicBezTo>
                      <a:pt x="5339" y="1030"/>
                      <a:pt x="5339" y="985"/>
                      <a:pt x="5326" y="941"/>
                    </a:cubicBezTo>
                    <a:cubicBezTo>
                      <a:pt x="5326" y="896"/>
                      <a:pt x="5301" y="845"/>
                      <a:pt x="5326" y="807"/>
                    </a:cubicBezTo>
                    <a:cubicBezTo>
                      <a:pt x="5334" y="800"/>
                      <a:pt x="5339" y="797"/>
                      <a:pt x="5345" y="797"/>
                    </a:cubicBezTo>
                    <a:cubicBezTo>
                      <a:pt x="5349" y="797"/>
                      <a:pt x="5353" y="798"/>
                      <a:pt x="5358" y="801"/>
                    </a:cubicBezTo>
                    <a:cubicBezTo>
                      <a:pt x="5383" y="813"/>
                      <a:pt x="5402" y="839"/>
                      <a:pt x="5409" y="864"/>
                    </a:cubicBezTo>
                    <a:lnTo>
                      <a:pt x="5409" y="833"/>
                    </a:lnTo>
                    <a:cubicBezTo>
                      <a:pt x="5409" y="750"/>
                      <a:pt x="5396" y="667"/>
                      <a:pt x="5371" y="591"/>
                    </a:cubicBezTo>
                    <a:cubicBezTo>
                      <a:pt x="5320" y="445"/>
                      <a:pt x="5231" y="311"/>
                      <a:pt x="5110" y="216"/>
                    </a:cubicBezTo>
                    <a:cubicBezTo>
                      <a:pt x="5094" y="200"/>
                      <a:pt x="5105" y="161"/>
                      <a:pt x="5128" y="161"/>
                    </a:cubicBezTo>
                    <a:cubicBezTo>
                      <a:pt x="5132" y="161"/>
                      <a:pt x="5137" y="162"/>
                      <a:pt x="5142" y="165"/>
                    </a:cubicBezTo>
                    <a:cubicBezTo>
                      <a:pt x="5294" y="248"/>
                      <a:pt x="5415" y="388"/>
                      <a:pt x="5479" y="553"/>
                    </a:cubicBezTo>
                    <a:cubicBezTo>
                      <a:pt x="5485" y="566"/>
                      <a:pt x="5485" y="578"/>
                      <a:pt x="5491" y="597"/>
                    </a:cubicBezTo>
                    <a:cubicBezTo>
                      <a:pt x="5479" y="515"/>
                      <a:pt x="5460" y="432"/>
                      <a:pt x="5422" y="356"/>
                    </a:cubicBezTo>
                    <a:cubicBezTo>
                      <a:pt x="5383" y="280"/>
                      <a:pt x="5333" y="203"/>
                      <a:pt x="5263" y="140"/>
                    </a:cubicBezTo>
                    <a:cubicBezTo>
                      <a:pt x="5250" y="127"/>
                      <a:pt x="5231" y="108"/>
                      <a:pt x="5212" y="89"/>
                    </a:cubicBezTo>
                    <a:cubicBezTo>
                      <a:pt x="5123" y="76"/>
                      <a:pt x="5040" y="51"/>
                      <a:pt x="4958" y="32"/>
                    </a:cubicBezTo>
                    <a:cubicBezTo>
                      <a:pt x="4862" y="10"/>
                      <a:pt x="4764" y="0"/>
                      <a:pt x="46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41"/>
              <p:cNvSpPr/>
              <p:nvPr/>
            </p:nvSpPr>
            <p:spPr>
              <a:xfrm>
                <a:off x="7202968" y="1110271"/>
                <a:ext cx="90307" cy="83774"/>
              </a:xfrm>
              <a:custGeom>
                <a:rect b="b" l="l" r="r" t="t"/>
                <a:pathLst>
                  <a:path extrusionOk="0" h="436" w="470">
                    <a:moveTo>
                      <a:pt x="208" y="0"/>
                    </a:moveTo>
                    <a:cubicBezTo>
                      <a:pt x="165" y="0"/>
                      <a:pt x="122" y="16"/>
                      <a:pt x="89" y="49"/>
                    </a:cubicBezTo>
                    <a:cubicBezTo>
                      <a:pt x="26" y="106"/>
                      <a:pt x="0" y="189"/>
                      <a:pt x="19" y="265"/>
                    </a:cubicBezTo>
                    <a:cubicBezTo>
                      <a:pt x="32" y="348"/>
                      <a:pt x="96" y="411"/>
                      <a:pt x="178" y="430"/>
                    </a:cubicBezTo>
                    <a:cubicBezTo>
                      <a:pt x="194" y="434"/>
                      <a:pt x="210" y="436"/>
                      <a:pt x="225" y="436"/>
                    </a:cubicBezTo>
                    <a:cubicBezTo>
                      <a:pt x="367" y="436"/>
                      <a:pt x="470" y="282"/>
                      <a:pt x="401" y="144"/>
                    </a:cubicBezTo>
                    <a:lnTo>
                      <a:pt x="407" y="144"/>
                    </a:lnTo>
                    <a:cubicBezTo>
                      <a:pt x="394" y="125"/>
                      <a:pt x="382" y="113"/>
                      <a:pt x="369" y="93"/>
                    </a:cubicBezTo>
                    <a:cubicBezTo>
                      <a:pt x="356" y="74"/>
                      <a:pt x="344" y="55"/>
                      <a:pt x="325" y="43"/>
                    </a:cubicBezTo>
                    <a:cubicBezTo>
                      <a:pt x="290" y="15"/>
                      <a:pt x="249" y="0"/>
                      <a:pt x="2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41"/>
              <p:cNvSpPr/>
              <p:nvPr/>
            </p:nvSpPr>
            <p:spPr>
              <a:xfrm>
                <a:off x="7172418" y="990952"/>
                <a:ext cx="44193" cy="27476"/>
              </a:xfrm>
              <a:custGeom>
                <a:rect b="b" l="l" r="r" t="t"/>
                <a:pathLst>
                  <a:path extrusionOk="0" h="143" w="230">
                    <a:moveTo>
                      <a:pt x="35" y="0"/>
                    </a:moveTo>
                    <a:cubicBezTo>
                      <a:pt x="26" y="0"/>
                      <a:pt x="18" y="6"/>
                      <a:pt x="13" y="15"/>
                    </a:cubicBezTo>
                    <a:cubicBezTo>
                      <a:pt x="1" y="28"/>
                      <a:pt x="7" y="41"/>
                      <a:pt x="20" y="47"/>
                    </a:cubicBezTo>
                    <a:lnTo>
                      <a:pt x="109" y="104"/>
                    </a:lnTo>
                    <a:cubicBezTo>
                      <a:pt x="121" y="111"/>
                      <a:pt x="140" y="117"/>
                      <a:pt x="153" y="130"/>
                    </a:cubicBezTo>
                    <a:lnTo>
                      <a:pt x="178" y="136"/>
                    </a:lnTo>
                    <a:cubicBezTo>
                      <a:pt x="185" y="143"/>
                      <a:pt x="191" y="143"/>
                      <a:pt x="204" y="143"/>
                    </a:cubicBezTo>
                    <a:cubicBezTo>
                      <a:pt x="217" y="143"/>
                      <a:pt x="229" y="130"/>
                      <a:pt x="217" y="117"/>
                    </a:cubicBezTo>
                    <a:cubicBezTo>
                      <a:pt x="217" y="111"/>
                      <a:pt x="210" y="98"/>
                      <a:pt x="198" y="92"/>
                    </a:cubicBezTo>
                    <a:lnTo>
                      <a:pt x="178" y="79"/>
                    </a:lnTo>
                    <a:lnTo>
                      <a:pt x="134" y="54"/>
                    </a:lnTo>
                    <a:lnTo>
                      <a:pt x="45" y="3"/>
                    </a:lnTo>
                    <a:cubicBezTo>
                      <a:pt x="42" y="1"/>
                      <a:pt x="38" y="0"/>
                      <a:pt x="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41"/>
              <p:cNvSpPr/>
              <p:nvPr/>
            </p:nvSpPr>
            <p:spPr>
              <a:xfrm>
                <a:off x="7094217" y="1019389"/>
                <a:ext cx="35739" cy="16140"/>
              </a:xfrm>
              <a:custGeom>
                <a:rect b="b" l="l" r="r" t="t"/>
                <a:pathLst>
                  <a:path extrusionOk="0" h="84" w="186">
                    <a:moveTo>
                      <a:pt x="39" y="1"/>
                    </a:moveTo>
                    <a:cubicBezTo>
                      <a:pt x="20" y="1"/>
                      <a:pt x="7" y="14"/>
                      <a:pt x="7" y="26"/>
                    </a:cubicBezTo>
                    <a:cubicBezTo>
                      <a:pt x="1" y="45"/>
                      <a:pt x="14" y="58"/>
                      <a:pt x="33" y="64"/>
                    </a:cubicBezTo>
                    <a:cubicBezTo>
                      <a:pt x="52" y="71"/>
                      <a:pt x="77" y="77"/>
                      <a:pt x="96" y="77"/>
                    </a:cubicBezTo>
                    <a:lnTo>
                      <a:pt x="128" y="83"/>
                    </a:lnTo>
                    <a:lnTo>
                      <a:pt x="153" y="83"/>
                    </a:lnTo>
                    <a:lnTo>
                      <a:pt x="172" y="77"/>
                    </a:lnTo>
                    <a:cubicBezTo>
                      <a:pt x="179" y="71"/>
                      <a:pt x="185" y="58"/>
                      <a:pt x="179" y="45"/>
                    </a:cubicBezTo>
                    <a:cubicBezTo>
                      <a:pt x="172" y="45"/>
                      <a:pt x="166" y="39"/>
                      <a:pt x="166" y="33"/>
                    </a:cubicBezTo>
                    <a:cubicBezTo>
                      <a:pt x="153" y="33"/>
                      <a:pt x="147" y="26"/>
                      <a:pt x="141" y="26"/>
                    </a:cubicBezTo>
                    <a:lnTo>
                      <a:pt x="103" y="14"/>
                    </a:lnTo>
                    <a:cubicBezTo>
                      <a:pt x="83" y="14"/>
                      <a:pt x="58" y="7"/>
                      <a:pt x="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41"/>
              <p:cNvSpPr/>
              <p:nvPr/>
            </p:nvSpPr>
            <p:spPr>
              <a:xfrm>
                <a:off x="7016208" y="1001328"/>
                <a:ext cx="396966" cy="264196"/>
              </a:xfrm>
              <a:custGeom>
                <a:rect b="b" l="l" r="r" t="t"/>
                <a:pathLst>
                  <a:path extrusionOk="0" h="1375" w="2066">
                    <a:moveTo>
                      <a:pt x="1249" y="1"/>
                    </a:moveTo>
                    <a:cubicBezTo>
                      <a:pt x="1227" y="1"/>
                      <a:pt x="1205" y="30"/>
                      <a:pt x="1220" y="50"/>
                    </a:cubicBezTo>
                    <a:cubicBezTo>
                      <a:pt x="1258" y="95"/>
                      <a:pt x="1303" y="133"/>
                      <a:pt x="1341" y="177"/>
                    </a:cubicBezTo>
                    <a:lnTo>
                      <a:pt x="1297" y="165"/>
                    </a:lnTo>
                    <a:cubicBezTo>
                      <a:pt x="1227" y="120"/>
                      <a:pt x="1157" y="89"/>
                      <a:pt x="1074" y="63"/>
                    </a:cubicBezTo>
                    <a:cubicBezTo>
                      <a:pt x="1069" y="60"/>
                      <a:pt x="1064" y="59"/>
                      <a:pt x="1059" y="59"/>
                    </a:cubicBezTo>
                    <a:cubicBezTo>
                      <a:pt x="1030" y="59"/>
                      <a:pt x="1017" y="104"/>
                      <a:pt x="1055" y="120"/>
                    </a:cubicBezTo>
                    <a:lnTo>
                      <a:pt x="1119" y="158"/>
                    </a:lnTo>
                    <a:cubicBezTo>
                      <a:pt x="1112" y="165"/>
                      <a:pt x="1106" y="184"/>
                      <a:pt x="1100" y="197"/>
                    </a:cubicBezTo>
                    <a:lnTo>
                      <a:pt x="1068" y="197"/>
                    </a:lnTo>
                    <a:cubicBezTo>
                      <a:pt x="953" y="127"/>
                      <a:pt x="826" y="82"/>
                      <a:pt x="693" y="63"/>
                    </a:cubicBezTo>
                    <a:cubicBezTo>
                      <a:pt x="655" y="63"/>
                      <a:pt x="648" y="120"/>
                      <a:pt x="680" y="127"/>
                    </a:cubicBezTo>
                    <a:cubicBezTo>
                      <a:pt x="725" y="133"/>
                      <a:pt x="763" y="152"/>
                      <a:pt x="807" y="165"/>
                    </a:cubicBezTo>
                    <a:cubicBezTo>
                      <a:pt x="769" y="165"/>
                      <a:pt x="756" y="222"/>
                      <a:pt x="801" y="228"/>
                    </a:cubicBezTo>
                    <a:lnTo>
                      <a:pt x="833" y="228"/>
                    </a:lnTo>
                    <a:cubicBezTo>
                      <a:pt x="820" y="235"/>
                      <a:pt x="814" y="247"/>
                      <a:pt x="820" y="260"/>
                    </a:cubicBezTo>
                    <a:cubicBezTo>
                      <a:pt x="756" y="260"/>
                      <a:pt x="699" y="260"/>
                      <a:pt x="636" y="266"/>
                    </a:cubicBezTo>
                    <a:cubicBezTo>
                      <a:pt x="604" y="273"/>
                      <a:pt x="604" y="330"/>
                      <a:pt x="636" y="330"/>
                    </a:cubicBezTo>
                    <a:lnTo>
                      <a:pt x="693" y="330"/>
                    </a:lnTo>
                    <a:cubicBezTo>
                      <a:pt x="623" y="336"/>
                      <a:pt x="547" y="343"/>
                      <a:pt x="470" y="362"/>
                    </a:cubicBezTo>
                    <a:cubicBezTo>
                      <a:pt x="445" y="368"/>
                      <a:pt x="451" y="413"/>
                      <a:pt x="483" y="413"/>
                    </a:cubicBezTo>
                    <a:cubicBezTo>
                      <a:pt x="513" y="407"/>
                      <a:pt x="549" y="401"/>
                      <a:pt x="584" y="400"/>
                    </a:cubicBezTo>
                    <a:lnTo>
                      <a:pt x="584" y="400"/>
                    </a:lnTo>
                    <a:cubicBezTo>
                      <a:pt x="521" y="413"/>
                      <a:pt x="464" y="419"/>
                      <a:pt x="400" y="432"/>
                    </a:cubicBezTo>
                    <a:cubicBezTo>
                      <a:pt x="375" y="438"/>
                      <a:pt x="381" y="483"/>
                      <a:pt x="407" y="483"/>
                    </a:cubicBezTo>
                    <a:cubicBezTo>
                      <a:pt x="464" y="470"/>
                      <a:pt x="521" y="463"/>
                      <a:pt x="578" y="457"/>
                    </a:cubicBezTo>
                    <a:lnTo>
                      <a:pt x="578" y="463"/>
                    </a:lnTo>
                    <a:lnTo>
                      <a:pt x="521" y="470"/>
                    </a:lnTo>
                    <a:cubicBezTo>
                      <a:pt x="439" y="495"/>
                      <a:pt x="356" y="521"/>
                      <a:pt x="273" y="552"/>
                    </a:cubicBezTo>
                    <a:cubicBezTo>
                      <a:pt x="246" y="564"/>
                      <a:pt x="257" y="599"/>
                      <a:pt x="281" y="599"/>
                    </a:cubicBezTo>
                    <a:cubicBezTo>
                      <a:pt x="285" y="599"/>
                      <a:pt x="289" y="598"/>
                      <a:pt x="292" y="597"/>
                    </a:cubicBezTo>
                    <a:cubicBezTo>
                      <a:pt x="350" y="578"/>
                      <a:pt x="413" y="565"/>
                      <a:pt x="470" y="552"/>
                    </a:cubicBezTo>
                    <a:cubicBezTo>
                      <a:pt x="470" y="559"/>
                      <a:pt x="470" y="565"/>
                      <a:pt x="470" y="571"/>
                    </a:cubicBezTo>
                    <a:cubicBezTo>
                      <a:pt x="451" y="571"/>
                      <a:pt x="432" y="578"/>
                      <a:pt x="413" y="578"/>
                    </a:cubicBezTo>
                    <a:cubicBezTo>
                      <a:pt x="362" y="597"/>
                      <a:pt x="305" y="616"/>
                      <a:pt x="254" y="648"/>
                    </a:cubicBezTo>
                    <a:cubicBezTo>
                      <a:pt x="235" y="660"/>
                      <a:pt x="210" y="680"/>
                      <a:pt x="191" y="699"/>
                    </a:cubicBezTo>
                    <a:cubicBezTo>
                      <a:pt x="172" y="718"/>
                      <a:pt x="146" y="743"/>
                      <a:pt x="146" y="775"/>
                    </a:cubicBezTo>
                    <a:cubicBezTo>
                      <a:pt x="153" y="781"/>
                      <a:pt x="153" y="788"/>
                      <a:pt x="153" y="788"/>
                    </a:cubicBezTo>
                    <a:cubicBezTo>
                      <a:pt x="134" y="807"/>
                      <a:pt x="115" y="826"/>
                      <a:pt x="95" y="845"/>
                    </a:cubicBezTo>
                    <a:cubicBezTo>
                      <a:pt x="76" y="870"/>
                      <a:pt x="51" y="896"/>
                      <a:pt x="32" y="921"/>
                    </a:cubicBezTo>
                    <a:cubicBezTo>
                      <a:pt x="13" y="946"/>
                      <a:pt x="0" y="985"/>
                      <a:pt x="0" y="1016"/>
                    </a:cubicBezTo>
                    <a:cubicBezTo>
                      <a:pt x="5" y="1032"/>
                      <a:pt x="19" y="1043"/>
                      <a:pt x="31" y="1043"/>
                    </a:cubicBezTo>
                    <a:cubicBezTo>
                      <a:pt x="34" y="1043"/>
                      <a:pt x="36" y="1043"/>
                      <a:pt x="38" y="1042"/>
                    </a:cubicBezTo>
                    <a:cubicBezTo>
                      <a:pt x="64" y="1029"/>
                      <a:pt x="89" y="997"/>
                      <a:pt x="102" y="978"/>
                    </a:cubicBezTo>
                    <a:cubicBezTo>
                      <a:pt x="121" y="959"/>
                      <a:pt x="140" y="934"/>
                      <a:pt x="159" y="908"/>
                    </a:cubicBezTo>
                    <a:cubicBezTo>
                      <a:pt x="203" y="864"/>
                      <a:pt x="248" y="826"/>
                      <a:pt x="299" y="794"/>
                    </a:cubicBezTo>
                    <a:cubicBezTo>
                      <a:pt x="318" y="781"/>
                      <a:pt x="337" y="768"/>
                      <a:pt x="356" y="762"/>
                    </a:cubicBezTo>
                    <a:lnTo>
                      <a:pt x="356" y="762"/>
                    </a:lnTo>
                    <a:lnTo>
                      <a:pt x="343" y="768"/>
                    </a:lnTo>
                    <a:cubicBezTo>
                      <a:pt x="286" y="838"/>
                      <a:pt x="235" y="915"/>
                      <a:pt x="197" y="997"/>
                    </a:cubicBezTo>
                    <a:cubicBezTo>
                      <a:pt x="184" y="1016"/>
                      <a:pt x="178" y="1042"/>
                      <a:pt x="165" y="1067"/>
                    </a:cubicBezTo>
                    <a:cubicBezTo>
                      <a:pt x="153" y="1093"/>
                      <a:pt x="153" y="1118"/>
                      <a:pt x="165" y="1143"/>
                    </a:cubicBezTo>
                    <a:lnTo>
                      <a:pt x="178" y="1150"/>
                    </a:lnTo>
                    <a:cubicBezTo>
                      <a:pt x="178" y="1162"/>
                      <a:pt x="184" y="1169"/>
                      <a:pt x="191" y="1175"/>
                    </a:cubicBezTo>
                    <a:cubicBezTo>
                      <a:pt x="197" y="1182"/>
                      <a:pt x="207" y="1185"/>
                      <a:pt x="216" y="1185"/>
                    </a:cubicBezTo>
                    <a:cubicBezTo>
                      <a:pt x="226" y="1185"/>
                      <a:pt x="235" y="1182"/>
                      <a:pt x="242" y="1175"/>
                    </a:cubicBezTo>
                    <a:cubicBezTo>
                      <a:pt x="261" y="1156"/>
                      <a:pt x="280" y="1137"/>
                      <a:pt x="292" y="1118"/>
                    </a:cubicBezTo>
                    <a:lnTo>
                      <a:pt x="292" y="1118"/>
                    </a:lnTo>
                    <a:cubicBezTo>
                      <a:pt x="286" y="1188"/>
                      <a:pt x="286" y="1258"/>
                      <a:pt x="286" y="1328"/>
                    </a:cubicBezTo>
                    <a:cubicBezTo>
                      <a:pt x="286" y="1354"/>
                      <a:pt x="313" y="1367"/>
                      <a:pt x="336" y="1367"/>
                    </a:cubicBezTo>
                    <a:cubicBezTo>
                      <a:pt x="341" y="1367"/>
                      <a:pt x="345" y="1367"/>
                      <a:pt x="350" y="1366"/>
                    </a:cubicBezTo>
                    <a:cubicBezTo>
                      <a:pt x="358" y="1372"/>
                      <a:pt x="367" y="1375"/>
                      <a:pt x="377" y="1375"/>
                    </a:cubicBezTo>
                    <a:cubicBezTo>
                      <a:pt x="397" y="1375"/>
                      <a:pt x="417" y="1362"/>
                      <a:pt x="426" y="1340"/>
                    </a:cubicBezTo>
                    <a:cubicBezTo>
                      <a:pt x="426" y="1334"/>
                      <a:pt x="432" y="1321"/>
                      <a:pt x="439" y="1315"/>
                    </a:cubicBezTo>
                    <a:cubicBezTo>
                      <a:pt x="443" y="1317"/>
                      <a:pt x="448" y="1317"/>
                      <a:pt x="453" y="1317"/>
                    </a:cubicBezTo>
                    <a:cubicBezTo>
                      <a:pt x="467" y="1317"/>
                      <a:pt x="480" y="1310"/>
                      <a:pt x="489" y="1296"/>
                    </a:cubicBezTo>
                    <a:cubicBezTo>
                      <a:pt x="496" y="1302"/>
                      <a:pt x="502" y="1309"/>
                      <a:pt x="509" y="1309"/>
                    </a:cubicBezTo>
                    <a:cubicBezTo>
                      <a:pt x="513" y="1310"/>
                      <a:pt x="517" y="1310"/>
                      <a:pt x="521" y="1310"/>
                    </a:cubicBezTo>
                    <a:cubicBezTo>
                      <a:pt x="542" y="1310"/>
                      <a:pt x="560" y="1298"/>
                      <a:pt x="566" y="1277"/>
                    </a:cubicBezTo>
                    <a:lnTo>
                      <a:pt x="572" y="1251"/>
                    </a:lnTo>
                    <a:cubicBezTo>
                      <a:pt x="591" y="1271"/>
                      <a:pt x="610" y="1283"/>
                      <a:pt x="629" y="1290"/>
                    </a:cubicBezTo>
                    <a:cubicBezTo>
                      <a:pt x="636" y="1292"/>
                      <a:pt x="643" y="1293"/>
                      <a:pt x="649" y="1293"/>
                    </a:cubicBezTo>
                    <a:cubicBezTo>
                      <a:pt x="680" y="1293"/>
                      <a:pt x="707" y="1270"/>
                      <a:pt x="712" y="1239"/>
                    </a:cubicBezTo>
                    <a:cubicBezTo>
                      <a:pt x="712" y="1182"/>
                      <a:pt x="712" y="1118"/>
                      <a:pt x="706" y="1054"/>
                    </a:cubicBezTo>
                    <a:lnTo>
                      <a:pt x="712" y="1029"/>
                    </a:lnTo>
                    <a:cubicBezTo>
                      <a:pt x="718" y="1061"/>
                      <a:pt x="731" y="1093"/>
                      <a:pt x="750" y="1118"/>
                    </a:cubicBezTo>
                    <a:cubicBezTo>
                      <a:pt x="760" y="1143"/>
                      <a:pt x="782" y="1160"/>
                      <a:pt x="806" y="1160"/>
                    </a:cubicBezTo>
                    <a:cubicBezTo>
                      <a:pt x="813" y="1160"/>
                      <a:pt x="819" y="1159"/>
                      <a:pt x="826" y="1156"/>
                    </a:cubicBezTo>
                    <a:cubicBezTo>
                      <a:pt x="858" y="1150"/>
                      <a:pt x="877" y="1118"/>
                      <a:pt x="877" y="1086"/>
                    </a:cubicBezTo>
                    <a:cubicBezTo>
                      <a:pt x="845" y="959"/>
                      <a:pt x="858" y="819"/>
                      <a:pt x="915" y="705"/>
                    </a:cubicBezTo>
                    <a:lnTo>
                      <a:pt x="998" y="648"/>
                    </a:lnTo>
                    <a:cubicBezTo>
                      <a:pt x="1023" y="629"/>
                      <a:pt x="1030" y="597"/>
                      <a:pt x="1004" y="571"/>
                    </a:cubicBezTo>
                    <a:cubicBezTo>
                      <a:pt x="1011" y="565"/>
                      <a:pt x="1011" y="552"/>
                      <a:pt x="1004" y="540"/>
                    </a:cubicBezTo>
                    <a:lnTo>
                      <a:pt x="1030" y="533"/>
                    </a:lnTo>
                    <a:lnTo>
                      <a:pt x="1112" y="508"/>
                    </a:lnTo>
                    <a:cubicBezTo>
                      <a:pt x="1119" y="508"/>
                      <a:pt x="1125" y="502"/>
                      <a:pt x="1131" y="495"/>
                    </a:cubicBezTo>
                    <a:cubicBezTo>
                      <a:pt x="1176" y="489"/>
                      <a:pt x="1220" y="489"/>
                      <a:pt x="1271" y="483"/>
                    </a:cubicBezTo>
                    <a:cubicBezTo>
                      <a:pt x="1284" y="495"/>
                      <a:pt x="1297" y="502"/>
                      <a:pt x="1316" y="508"/>
                    </a:cubicBezTo>
                    <a:cubicBezTo>
                      <a:pt x="1318" y="509"/>
                      <a:pt x="1320" y="510"/>
                      <a:pt x="1323" y="510"/>
                    </a:cubicBezTo>
                    <a:cubicBezTo>
                      <a:pt x="1334" y="510"/>
                      <a:pt x="1347" y="498"/>
                      <a:pt x="1347" y="483"/>
                    </a:cubicBezTo>
                    <a:cubicBezTo>
                      <a:pt x="1347" y="463"/>
                      <a:pt x="1341" y="451"/>
                      <a:pt x="1335" y="432"/>
                    </a:cubicBezTo>
                    <a:cubicBezTo>
                      <a:pt x="1335" y="432"/>
                      <a:pt x="1335" y="425"/>
                      <a:pt x="1335" y="425"/>
                    </a:cubicBezTo>
                    <a:cubicBezTo>
                      <a:pt x="1379" y="451"/>
                      <a:pt x="1417" y="483"/>
                      <a:pt x="1449" y="514"/>
                    </a:cubicBezTo>
                    <a:cubicBezTo>
                      <a:pt x="1506" y="584"/>
                      <a:pt x="1544" y="667"/>
                      <a:pt x="1563" y="749"/>
                    </a:cubicBezTo>
                    <a:cubicBezTo>
                      <a:pt x="1576" y="826"/>
                      <a:pt x="1582" y="896"/>
                      <a:pt x="1595" y="965"/>
                    </a:cubicBezTo>
                    <a:cubicBezTo>
                      <a:pt x="1595" y="985"/>
                      <a:pt x="1608" y="997"/>
                      <a:pt x="1621" y="1004"/>
                    </a:cubicBezTo>
                    <a:cubicBezTo>
                      <a:pt x="1621" y="1004"/>
                      <a:pt x="1621" y="1010"/>
                      <a:pt x="1621" y="1010"/>
                    </a:cubicBezTo>
                    <a:cubicBezTo>
                      <a:pt x="1614" y="1044"/>
                      <a:pt x="1636" y="1062"/>
                      <a:pt x="1662" y="1062"/>
                    </a:cubicBezTo>
                    <a:cubicBezTo>
                      <a:pt x="1684" y="1062"/>
                      <a:pt x="1707" y="1049"/>
                      <a:pt x="1716" y="1023"/>
                    </a:cubicBezTo>
                    <a:cubicBezTo>
                      <a:pt x="1722" y="991"/>
                      <a:pt x="1729" y="959"/>
                      <a:pt x="1729" y="927"/>
                    </a:cubicBezTo>
                    <a:cubicBezTo>
                      <a:pt x="1739" y="935"/>
                      <a:pt x="1750" y="939"/>
                      <a:pt x="1762" y="939"/>
                    </a:cubicBezTo>
                    <a:cubicBezTo>
                      <a:pt x="1787" y="939"/>
                      <a:pt x="1811" y="922"/>
                      <a:pt x="1811" y="896"/>
                    </a:cubicBezTo>
                    <a:cubicBezTo>
                      <a:pt x="1811" y="864"/>
                      <a:pt x="1818" y="832"/>
                      <a:pt x="1818" y="807"/>
                    </a:cubicBezTo>
                    <a:cubicBezTo>
                      <a:pt x="1824" y="819"/>
                      <a:pt x="1830" y="832"/>
                      <a:pt x="1837" y="845"/>
                    </a:cubicBezTo>
                    <a:cubicBezTo>
                      <a:pt x="1844" y="866"/>
                      <a:pt x="1863" y="878"/>
                      <a:pt x="1884" y="878"/>
                    </a:cubicBezTo>
                    <a:cubicBezTo>
                      <a:pt x="1899" y="878"/>
                      <a:pt x="1915" y="871"/>
                      <a:pt x="1926" y="857"/>
                    </a:cubicBezTo>
                    <a:cubicBezTo>
                      <a:pt x="1935" y="872"/>
                      <a:pt x="1949" y="878"/>
                      <a:pt x="1963" y="878"/>
                    </a:cubicBezTo>
                    <a:cubicBezTo>
                      <a:pt x="1987" y="878"/>
                      <a:pt x="2011" y="860"/>
                      <a:pt x="2015" y="832"/>
                    </a:cubicBezTo>
                    <a:cubicBezTo>
                      <a:pt x="2015" y="788"/>
                      <a:pt x="2021" y="743"/>
                      <a:pt x="2021" y="699"/>
                    </a:cubicBezTo>
                    <a:cubicBezTo>
                      <a:pt x="2053" y="692"/>
                      <a:pt x="2065" y="654"/>
                      <a:pt x="2053" y="629"/>
                    </a:cubicBezTo>
                    <a:cubicBezTo>
                      <a:pt x="2002" y="457"/>
                      <a:pt x="1926" y="298"/>
                      <a:pt x="1824" y="152"/>
                    </a:cubicBezTo>
                    <a:cubicBezTo>
                      <a:pt x="1814" y="144"/>
                      <a:pt x="1803" y="141"/>
                      <a:pt x="1791" y="141"/>
                    </a:cubicBezTo>
                    <a:cubicBezTo>
                      <a:pt x="1766" y="141"/>
                      <a:pt x="1741" y="159"/>
                      <a:pt x="1741" y="190"/>
                    </a:cubicBezTo>
                    <a:cubicBezTo>
                      <a:pt x="1741" y="209"/>
                      <a:pt x="1748" y="235"/>
                      <a:pt x="1748" y="254"/>
                    </a:cubicBezTo>
                    <a:cubicBezTo>
                      <a:pt x="1703" y="209"/>
                      <a:pt x="1652" y="171"/>
                      <a:pt x="1602" y="133"/>
                    </a:cubicBezTo>
                    <a:cubicBezTo>
                      <a:pt x="1593" y="129"/>
                      <a:pt x="1584" y="126"/>
                      <a:pt x="1575" y="126"/>
                    </a:cubicBezTo>
                    <a:cubicBezTo>
                      <a:pt x="1559" y="126"/>
                      <a:pt x="1544" y="133"/>
                      <a:pt x="1532" y="146"/>
                    </a:cubicBezTo>
                    <a:cubicBezTo>
                      <a:pt x="1506" y="129"/>
                      <a:pt x="1475" y="120"/>
                      <a:pt x="1444" y="120"/>
                    </a:cubicBezTo>
                    <a:cubicBezTo>
                      <a:pt x="1429" y="120"/>
                      <a:pt x="1413" y="122"/>
                      <a:pt x="1398" y="127"/>
                    </a:cubicBezTo>
                    <a:cubicBezTo>
                      <a:pt x="1354" y="89"/>
                      <a:pt x="1309" y="50"/>
                      <a:pt x="1265" y="6"/>
                    </a:cubicBezTo>
                    <a:cubicBezTo>
                      <a:pt x="1260" y="2"/>
                      <a:pt x="1255" y="1"/>
                      <a:pt x="12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41"/>
              <p:cNvSpPr/>
              <p:nvPr/>
            </p:nvSpPr>
            <p:spPr>
              <a:xfrm>
                <a:off x="6228623" y="1844440"/>
                <a:ext cx="246711" cy="305122"/>
              </a:xfrm>
              <a:custGeom>
                <a:rect b="b" l="l" r="r" t="t"/>
                <a:pathLst>
                  <a:path extrusionOk="0" h="1588" w="1284">
                    <a:moveTo>
                      <a:pt x="155" y="0"/>
                    </a:moveTo>
                    <a:cubicBezTo>
                      <a:pt x="39" y="0"/>
                      <a:pt x="44" y="230"/>
                      <a:pt x="38" y="301"/>
                    </a:cubicBezTo>
                    <a:cubicBezTo>
                      <a:pt x="0" y="645"/>
                      <a:pt x="19" y="988"/>
                      <a:pt x="89" y="1318"/>
                    </a:cubicBezTo>
                    <a:cubicBezTo>
                      <a:pt x="108" y="1420"/>
                      <a:pt x="146" y="1528"/>
                      <a:pt x="242" y="1572"/>
                    </a:cubicBezTo>
                    <a:cubicBezTo>
                      <a:pt x="265" y="1583"/>
                      <a:pt x="290" y="1587"/>
                      <a:pt x="315" y="1587"/>
                    </a:cubicBezTo>
                    <a:cubicBezTo>
                      <a:pt x="398" y="1587"/>
                      <a:pt x="486" y="1539"/>
                      <a:pt x="559" y="1490"/>
                    </a:cubicBezTo>
                    <a:cubicBezTo>
                      <a:pt x="839" y="1299"/>
                      <a:pt x="1138" y="1096"/>
                      <a:pt x="1284" y="784"/>
                    </a:cubicBezTo>
                    <a:lnTo>
                      <a:pt x="1284" y="784"/>
                    </a:lnTo>
                    <a:cubicBezTo>
                      <a:pt x="1192" y="844"/>
                      <a:pt x="1084" y="875"/>
                      <a:pt x="977" y="875"/>
                    </a:cubicBezTo>
                    <a:cubicBezTo>
                      <a:pt x="892" y="875"/>
                      <a:pt x="807" y="856"/>
                      <a:pt x="731" y="816"/>
                    </a:cubicBezTo>
                    <a:cubicBezTo>
                      <a:pt x="553" y="714"/>
                      <a:pt x="420" y="562"/>
                      <a:pt x="343" y="384"/>
                    </a:cubicBezTo>
                    <a:cubicBezTo>
                      <a:pt x="305" y="301"/>
                      <a:pt x="280" y="28"/>
                      <a:pt x="178" y="3"/>
                    </a:cubicBezTo>
                    <a:cubicBezTo>
                      <a:pt x="170" y="1"/>
                      <a:pt x="162" y="0"/>
                      <a:pt x="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41"/>
              <p:cNvSpPr/>
              <p:nvPr/>
            </p:nvSpPr>
            <p:spPr>
              <a:xfrm>
                <a:off x="6306632" y="1527408"/>
                <a:ext cx="321454" cy="406189"/>
              </a:xfrm>
              <a:custGeom>
                <a:rect b="b" l="l" r="r" t="t"/>
                <a:pathLst>
                  <a:path extrusionOk="0" h="2114" w="1673">
                    <a:moveTo>
                      <a:pt x="586" y="223"/>
                    </a:moveTo>
                    <a:lnTo>
                      <a:pt x="586" y="223"/>
                    </a:lnTo>
                    <a:cubicBezTo>
                      <a:pt x="578" y="244"/>
                      <a:pt x="570" y="266"/>
                      <a:pt x="562" y="288"/>
                    </a:cubicBezTo>
                    <a:lnTo>
                      <a:pt x="562" y="288"/>
                    </a:lnTo>
                    <a:cubicBezTo>
                      <a:pt x="577" y="270"/>
                      <a:pt x="586" y="247"/>
                      <a:pt x="586" y="223"/>
                    </a:cubicBezTo>
                    <a:close/>
                    <a:moveTo>
                      <a:pt x="1" y="693"/>
                    </a:moveTo>
                    <a:cubicBezTo>
                      <a:pt x="1" y="693"/>
                      <a:pt x="1" y="693"/>
                      <a:pt x="1" y="693"/>
                    </a:cubicBezTo>
                    <a:cubicBezTo>
                      <a:pt x="1" y="693"/>
                      <a:pt x="1" y="693"/>
                      <a:pt x="1" y="693"/>
                    </a:cubicBezTo>
                    <a:close/>
                    <a:moveTo>
                      <a:pt x="1672" y="1411"/>
                    </a:moveTo>
                    <a:cubicBezTo>
                      <a:pt x="1672" y="1412"/>
                      <a:pt x="1671" y="1412"/>
                      <a:pt x="1671" y="1413"/>
                    </a:cubicBezTo>
                    <a:lnTo>
                      <a:pt x="1671" y="1413"/>
                    </a:lnTo>
                    <a:cubicBezTo>
                      <a:pt x="1671" y="1412"/>
                      <a:pt x="1672" y="1412"/>
                      <a:pt x="1672" y="1411"/>
                    </a:cubicBezTo>
                    <a:close/>
                    <a:moveTo>
                      <a:pt x="389" y="0"/>
                    </a:moveTo>
                    <a:cubicBezTo>
                      <a:pt x="300" y="0"/>
                      <a:pt x="198" y="223"/>
                      <a:pt x="160" y="293"/>
                    </a:cubicBezTo>
                    <a:cubicBezTo>
                      <a:pt x="141" y="337"/>
                      <a:pt x="22" y="688"/>
                      <a:pt x="1" y="693"/>
                    </a:cubicBezTo>
                    <a:lnTo>
                      <a:pt x="1" y="693"/>
                    </a:lnTo>
                    <a:cubicBezTo>
                      <a:pt x="147" y="674"/>
                      <a:pt x="281" y="623"/>
                      <a:pt x="401" y="547"/>
                    </a:cubicBezTo>
                    <a:lnTo>
                      <a:pt x="401" y="547"/>
                    </a:lnTo>
                    <a:cubicBezTo>
                      <a:pt x="319" y="769"/>
                      <a:pt x="255" y="998"/>
                      <a:pt x="198" y="1227"/>
                    </a:cubicBezTo>
                    <a:cubicBezTo>
                      <a:pt x="185" y="1271"/>
                      <a:pt x="179" y="1316"/>
                      <a:pt x="185" y="1360"/>
                    </a:cubicBezTo>
                    <a:cubicBezTo>
                      <a:pt x="192" y="1411"/>
                      <a:pt x="217" y="1449"/>
                      <a:pt x="262" y="1468"/>
                    </a:cubicBezTo>
                    <a:cubicBezTo>
                      <a:pt x="272" y="1472"/>
                      <a:pt x="282" y="1473"/>
                      <a:pt x="292" y="1473"/>
                    </a:cubicBezTo>
                    <a:cubicBezTo>
                      <a:pt x="350" y="1473"/>
                      <a:pt x="413" y="1431"/>
                      <a:pt x="469" y="1431"/>
                    </a:cubicBezTo>
                    <a:cubicBezTo>
                      <a:pt x="485" y="1431"/>
                      <a:pt x="501" y="1434"/>
                      <a:pt x="516" y="1443"/>
                    </a:cubicBezTo>
                    <a:cubicBezTo>
                      <a:pt x="459" y="1500"/>
                      <a:pt x="484" y="1596"/>
                      <a:pt x="535" y="1665"/>
                    </a:cubicBezTo>
                    <a:cubicBezTo>
                      <a:pt x="592" y="1723"/>
                      <a:pt x="636" y="1793"/>
                      <a:pt x="675" y="1862"/>
                    </a:cubicBezTo>
                    <a:cubicBezTo>
                      <a:pt x="687" y="1920"/>
                      <a:pt x="700" y="1977"/>
                      <a:pt x="719" y="2034"/>
                    </a:cubicBezTo>
                    <a:cubicBezTo>
                      <a:pt x="757" y="2086"/>
                      <a:pt x="820" y="2114"/>
                      <a:pt x="883" y="2114"/>
                    </a:cubicBezTo>
                    <a:cubicBezTo>
                      <a:pt x="905" y="2114"/>
                      <a:pt x="927" y="2110"/>
                      <a:pt x="948" y="2104"/>
                    </a:cubicBezTo>
                    <a:cubicBezTo>
                      <a:pt x="1030" y="2072"/>
                      <a:pt x="1100" y="2021"/>
                      <a:pt x="1158" y="1958"/>
                    </a:cubicBezTo>
                    <a:cubicBezTo>
                      <a:pt x="1348" y="1793"/>
                      <a:pt x="1519" y="1609"/>
                      <a:pt x="1671" y="1413"/>
                    </a:cubicBezTo>
                    <a:lnTo>
                      <a:pt x="1671" y="1413"/>
                    </a:lnTo>
                    <a:cubicBezTo>
                      <a:pt x="1658" y="1429"/>
                      <a:pt x="1641" y="1435"/>
                      <a:pt x="1623" y="1435"/>
                    </a:cubicBezTo>
                    <a:cubicBezTo>
                      <a:pt x="1586" y="1435"/>
                      <a:pt x="1545" y="1407"/>
                      <a:pt x="1532" y="1373"/>
                    </a:cubicBezTo>
                    <a:cubicBezTo>
                      <a:pt x="1520" y="1310"/>
                      <a:pt x="1526" y="1246"/>
                      <a:pt x="1552" y="1195"/>
                    </a:cubicBezTo>
                    <a:lnTo>
                      <a:pt x="1552" y="1195"/>
                    </a:lnTo>
                    <a:lnTo>
                      <a:pt x="1094" y="1462"/>
                    </a:lnTo>
                    <a:cubicBezTo>
                      <a:pt x="1054" y="1485"/>
                      <a:pt x="1007" y="1507"/>
                      <a:pt x="965" y="1507"/>
                    </a:cubicBezTo>
                    <a:cubicBezTo>
                      <a:pt x="947" y="1507"/>
                      <a:pt x="931" y="1503"/>
                      <a:pt x="916" y="1494"/>
                    </a:cubicBezTo>
                    <a:cubicBezTo>
                      <a:pt x="859" y="1462"/>
                      <a:pt x="859" y="1379"/>
                      <a:pt x="865" y="1322"/>
                    </a:cubicBezTo>
                    <a:cubicBezTo>
                      <a:pt x="891" y="1189"/>
                      <a:pt x="929" y="1062"/>
                      <a:pt x="999" y="947"/>
                    </a:cubicBezTo>
                    <a:lnTo>
                      <a:pt x="999" y="947"/>
                    </a:lnTo>
                    <a:cubicBezTo>
                      <a:pt x="935" y="998"/>
                      <a:pt x="872" y="1043"/>
                      <a:pt x="795" y="1074"/>
                    </a:cubicBezTo>
                    <a:cubicBezTo>
                      <a:pt x="767" y="1086"/>
                      <a:pt x="736" y="1092"/>
                      <a:pt x="706" y="1092"/>
                    </a:cubicBezTo>
                    <a:cubicBezTo>
                      <a:pt x="656" y="1092"/>
                      <a:pt x="606" y="1077"/>
                      <a:pt x="567" y="1049"/>
                    </a:cubicBezTo>
                    <a:cubicBezTo>
                      <a:pt x="509" y="998"/>
                      <a:pt x="471" y="928"/>
                      <a:pt x="465" y="858"/>
                    </a:cubicBezTo>
                    <a:cubicBezTo>
                      <a:pt x="436" y="665"/>
                      <a:pt x="494" y="472"/>
                      <a:pt x="562" y="288"/>
                    </a:cubicBezTo>
                    <a:lnTo>
                      <a:pt x="562" y="288"/>
                    </a:lnTo>
                    <a:cubicBezTo>
                      <a:pt x="543" y="310"/>
                      <a:pt x="514" y="325"/>
                      <a:pt x="482" y="325"/>
                    </a:cubicBezTo>
                    <a:cubicBezTo>
                      <a:pt x="478" y="325"/>
                      <a:pt x="475" y="325"/>
                      <a:pt x="471" y="325"/>
                    </a:cubicBezTo>
                    <a:cubicBezTo>
                      <a:pt x="414" y="318"/>
                      <a:pt x="363" y="274"/>
                      <a:pt x="350" y="210"/>
                    </a:cubicBezTo>
                    <a:cubicBezTo>
                      <a:pt x="344" y="140"/>
                      <a:pt x="357" y="64"/>
                      <a:pt x="3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41"/>
              <p:cNvSpPr/>
              <p:nvPr/>
            </p:nvSpPr>
            <p:spPr>
              <a:xfrm>
                <a:off x="6840015" y="1114690"/>
                <a:ext cx="39581" cy="27861"/>
              </a:xfrm>
              <a:custGeom>
                <a:rect b="b" l="l" r="r" t="t"/>
                <a:pathLst>
                  <a:path extrusionOk="0" h="145" w="206">
                    <a:moveTo>
                      <a:pt x="174" y="1"/>
                    </a:moveTo>
                    <a:cubicBezTo>
                      <a:pt x="167" y="1"/>
                      <a:pt x="155" y="1"/>
                      <a:pt x="148" y="7"/>
                    </a:cubicBezTo>
                    <a:lnTo>
                      <a:pt x="129" y="13"/>
                    </a:lnTo>
                    <a:cubicBezTo>
                      <a:pt x="116" y="26"/>
                      <a:pt x="104" y="32"/>
                      <a:pt x="91" y="39"/>
                    </a:cubicBezTo>
                    <a:cubicBezTo>
                      <a:pt x="78" y="45"/>
                      <a:pt x="47" y="70"/>
                      <a:pt x="27" y="90"/>
                    </a:cubicBezTo>
                    <a:cubicBezTo>
                      <a:pt x="1" y="106"/>
                      <a:pt x="15" y="145"/>
                      <a:pt x="43" y="145"/>
                    </a:cubicBezTo>
                    <a:cubicBezTo>
                      <a:pt x="48" y="145"/>
                      <a:pt x="53" y="143"/>
                      <a:pt x="59" y="140"/>
                    </a:cubicBezTo>
                    <a:cubicBezTo>
                      <a:pt x="85" y="128"/>
                      <a:pt x="110" y="115"/>
                      <a:pt x="135" y="96"/>
                    </a:cubicBezTo>
                    <a:cubicBezTo>
                      <a:pt x="148" y="96"/>
                      <a:pt x="155" y="90"/>
                      <a:pt x="161" y="77"/>
                    </a:cubicBezTo>
                    <a:lnTo>
                      <a:pt x="161" y="77"/>
                    </a:lnTo>
                    <a:cubicBezTo>
                      <a:pt x="156" y="82"/>
                      <a:pt x="154" y="84"/>
                      <a:pt x="153" y="84"/>
                    </a:cubicBezTo>
                    <a:cubicBezTo>
                      <a:pt x="152" y="84"/>
                      <a:pt x="155" y="80"/>
                      <a:pt x="155" y="77"/>
                    </a:cubicBezTo>
                    <a:lnTo>
                      <a:pt x="167" y="70"/>
                    </a:lnTo>
                    <a:lnTo>
                      <a:pt x="180" y="58"/>
                    </a:lnTo>
                    <a:cubicBezTo>
                      <a:pt x="186" y="51"/>
                      <a:pt x="193" y="45"/>
                      <a:pt x="199" y="39"/>
                    </a:cubicBezTo>
                    <a:cubicBezTo>
                      <a:pt x="205" y="26"/>
                      <a:pt x="205" y="20"/>
                      <a:pt x="199" y="7"/>
                    </a:cubicBezTo>
                    <a:cubicBezTo>
                      <a:pt x="193" y="1"/>
                      <a:pt x="180" y="1"/>
                      <a:pt x="17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41"/>
              <p:cNvSpPr/>
              <p:nvPr/>
            </p:nvSpPr>
            <p:spPr>
              <a:xfrm>
                <a:off x="6850198" y="1082411"/>
                <a:ext cx="26900" cy="18061"/>
              </a:xfrm>
              <a:custGeom>
                <a:rect b="b" l="l" r="r" t="t"/>
                <a:pathLst>
                  <a:path extrusionOk="0" h="94" w="140">
                    <a:moveTo>
                      <a:pt x="124" y="1"/>
                    </a:moveTo>
                    <a:cubicBezTo>
                      <a:pt x="121" y="1"/>
                      <a:pt x="118" y="1"/>
                      <a:pt x="114" y="3"/>
                    </a:cubicBezTo>
                    <a:lnTo>
                      <a:pt x="102" y="3"/>
                    </a:lnTo>
                    <a:lnTo>
                      <a:pt x="89" y="10"/>
                    </a:lnTo>
                    <a:lnTo>
                      <a:pt x="63" y="16"/>
                    </a:lnTo>
                    <a:cubicBezTo>
                      <a:pt x="57" y="16"/>
                      <a:pt x="51" y="22"/>
                      <a:pt x="44" y="29"/>
                    </a:cubicBezTo>
                    <a:lnTo>
                      <a:pt x="19" y="41"/>
                    </a:lnTo>
                    <a:cubicBezTo>
                      <a:pt x="13" y="41"/>
                      <a:pt x="6" y="48"/>
                      <a:pt x="6" y="54"/>
                    </a:cubicBezTo>
                    <a:cubicBezTo>
                      <a:pt x="1" y="76"/>
                      <a:pt x="14" y="94"/>
                      <a:pt x="35" y="94"/>
                    </a:cubicBezTo>
                    <a:cubicBezTo>
                      <a:pt x="38" y="94"/>
                      <a:pt x="41" y="93"/>
                      <a:pt x="44" y="92"/>
                    </a:cubicBezTo>
                    <a:lnTo>
                      <a:pt x="70" y="80"/>
                    </a:lnTo>
                    <a:cubicBezTo>
                      <a:pt x="76" y="80"/>
                      <a:pt x="89" y="73"/>
                      <a:pt x="95" y="67"/>
                    </a:cubicBezTo>
                    <a:lnTo>
                      <a:pt x="114" y="54"/>
                    </a:lnTo>
                    <a:lnTo>
                      <a:pt x="127" y="48"/>
                    </a:lnTo>
                    <a:cubicBezTo>
                      <a:pt x="127" y="41"/>
                      <a:pt x="133" y="41"/>
                      <a:pt x="140" y="35"/>
                    </a:cubicBezTo>
                    <a:cubicBezTo>
                      <a:pt x="140" y="29"/>
                      <a:pt x="140" y="16"/>
                      <a:pt x="140" y="10"/>
                    </a:cubicBezTo>
                    <a:cubicBezTo>
                      <a:pt x="135" y="5"/>
                      <a:pt x="131" y="1"/>
                      <a:pt x="12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41"/>
              <p:cNvSpPr/>
              <p:nvPr/>
            </p:nvSpPr>
            <p:spPr>
              <a:xfrm>
                <a:off x="6693411" y="1282621"/>
                <a:ext cx="65328" cy="31896"/>
              </a:xfrm>
              <a:custGeom>
                <a:rect b="b" l="l" r="r" t="t"/>
                <a:pathLst>
                  <a:path extrusionOk="0" h="166" w="340">
                    <a:moveTo>
                      <a:pt x="288" y="0"/>
                    </a:moveTo>
                    <a:cubicBezTo>
                      <a:pt x="276" y="0"/>
                      <a:pt x="263" y="4"/>
                      <a:pt x="250" y="10"/>
                    </a:cubicBezTo>
                    <a:cubicBezTo>
                      <a:pt x="225" y="16"/>
                      <a:pt x="199" y="29"/>
                      <a:pt x="174" y="35"/>
                    </a:cubicBezTo>
                    <a:cubicBezTo>
                      <a:pt x="130" y="54"/>
                      <a:pt x="85" y="80"/>
                      <a:pt x="34" y="99"/>
                    </a:cubicBezTo>
                    <a:cubicBezTo>
                      <a:pt x="1" y="110"/>
                      <a:pt x="21" y="166"/>
                      <a:pt x="53" y="166"/>
                    </a:cubicBezTo>
                    <a:cubicBezTo>
                      <a:pt x="57" y="166"/>
                      <a:pt x="61" y="165"/>
                      <a:pt x="66" y="162"/>
                    </a:cubicBezTo>
                    <a:cubicBezTo>
                      <a:pt x="110" y="150"/>
                      <a:pt x="161" y="131"/>
                      <a:pt x="206" y="118"/>
                    </a:cubicBezTo>
                    <a:cubicBezTo>
                      <a:pt x="231" y="112"/>
                      <a:pt x="257" y="99"/>
                      <a:pt x="276" y="86"/>
                    </a:cubicBezTo>
                    <a:cubicBezTo>
                      <a:pt x="301" y="73"/>
                      <a:pt x="333" y="61"/>
                      <a:pt x="339" y="29"/>
                    </a:cubicBezTo>
                    <a:cubicBezTo>
                      <a:pt x="339" y="23"/>
                      <a:pt x="333" y="16"/>
                      <a:pt x="327" y="10"/>
                    </a:cubicBezTo>
                    <a:cubicBezTo>
                      <a:pt x="314" y="4"/>
                      <a:pt x="301" y="0"/>
                      <a:pt x="28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41"/>
              <p:cNvSpPr/>
              <p:nvPr/>
            </p:nvSpPr>
            <p:spPr>
              <a:xfrm>
                <a:off x="6795054" y="1277049"/>
                <a:ext cx="38044" cy="21520"/>
              </a:xfrm>
              <a:custGeom>
                <a:rect b="b" l="l" r="r" t="t"/>
                <a:pathLst>
                  <a:path extrusionOk="0" h="112" w="198">
                    <a:moveTo>
                      <a:pt x="153" y="1"/>
                    </a:moveTo>
                    <a:lnTo>
                      <a:pt x="134" y="7"/>
                    </a:lnTo>
                    <a:cubicBezTo>
                      <a:pt x="122" y="7"/>
                      <a:pt x="109" y="13"/>
                      <a:pt x="96" y="20"/>
                    </a:cubicBezTo>
                    <a:lnTo>
                      <a:pt x="26" y="58"/>
                    </a:lnTo>
                    <a:cubicBezTo>
                      <a:pt x="7" y="64"/>
                      <a:pt x="1" y="83"/>
                      <a:pt x="7" y="96"/>
                    </a:cubicBezTo>
                    <a:cubicBezTo>
                      <a:pt x="12" y="105"/>
                      <a:pt x="23" y="111"/>
                      <a:pt x="34" y="111"/>
                    </a:cubicBezTo>
                    <a:cubicBezTo>
                      <a:pt x="38" y="111"/>
                      <a:pt x="42" y="110"/>
                      <a:pt x="45" y="109"/>
                    </a:cubicBezTo>
                    <a:lnTo>
                      <a:pt x="122" y="71"/>
                    </a:lnTo>
                    <a:cubicBezTo>
                      <a:pt x="147" y="58"/>
                      <a:pt x="172" y="45"/>
                      <a:pt x="192" y="20"/>
                    </a:cubicBezTo>
                    <a:cubicBezTo>
                      <a:pt x="198" y="7"/>
                      <a:pt x="192" y="1"/>
                      <a:pt x="179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41"/>
              <p:cNvSpPr/>
              <p:nvPr/>
            </p:nvSpPr>
            <p:spPr>
              <a:xfrm>
                <a:off x="6448048" y="824943"/>
                <a:ext cx="635415" cy="618507"/>
              </a:xfrm>
              <a:custGeom>
                <a:rect b="b" l="l" r="r" t="t"/>
                <a:pathLst>
                  <a:path extrusionOk="0" h="3219" w="3307">
                    <a:moveTo>
                      <a:pt x="3215" y="0"/>
                    </a:moveTo>
                    <a:cubicBezTo>
                      <a:pt x="3159" y="0"/>
                      <a:pt x="3106" y="8"/>
                      <a:pt x="3052" y="28"/>
                    </a:cubicBezTo>
                    <a:cubicBezTo>
                      <a:pt x="2983" y="47"/>
                      <a:pt x="2906" y="66"/>
                      <a:pt x="2836" y="91"/>
                    </a:cubicBezTo>
                    <a:cubicBezTo>
                      <a:pt x="2690" y="142"/>
                      <a:pt x="2544" y="193"/>
                      <a:pt x="2404" y="257"/>
                    </a:cubicBezTo>
                    <a:cubicBezTo>
                      <a:pt x="2264" y="320"/>
                      <a:pt x="2125" y="384"/>
                      <a:pt x="1998" y="466"/>
                    </a:cubicBezTo>
                    <a:cubicBezTo>
                      <a:pt x="1883" y="524"/>
                      <a:pt x="1775" y="593"/>
                      <a:pt x="1680" y="676"/>
                    </a:cubicBezTo>
                    <a:cubicBezTo>
                      <a:pt x="1623" y="714"/>
                      <a:pt x="1565" y="746"/>
                      <a:pt x="1508" y="784"/>
                    </a:cubicBezTo>
                    <a:cubicBezTo>
                      <a:pt x="1457" y="818"/>
                      <a:pt x="1497" y="903"/>
                      <a:pt x="1551" y="903"/>
                    </a:cubicBezTo>
                    <a:cubicBezTo>
                      <a:pt x="1558" y="903"/>
                      <a:pt x="1565" y="901"/>
                      <a:pt x="1572" y="898"/>
                    </a:cubicBezTo>
                    <a:lnTo>
                      <a:pt x="1572" y="898"/>
                    </a:lnTo>
                    <a:lnTo>
                      <a:pt x="1476" y="981"/>
                    </a:lnTo>
                    <a:cubicBezTo>
                      <a:pt x="1451" y="1007"/>
                      <a:pt x="1451" y="1051"/>
                      <a:pt x="1476" y="1076"/>
                    </a:cubicBezTo>
                    <a:cubicBezTo>
                      <a:pt x="1445" y="1115"/>
                      <a:pt x="1407" y="1153"/>
                      <a:pt x="1375" y="1191"/>
                    </a:cubicBezTo>
                    <a:cubicBezTo>
                      <a:pt x="1368" y="1204"/>
                      <a:pt x="1362" y="1223"/>
                      <a:pt x="1362" y="1235"/>
                    </a:cubicBezTo>
                    <a:cubicBezTo>
                      <a:pt x="1337" y="1261"/>
                      <a:pt x="1311" y="1292"/>
                      <a:pt x="1286" y="1318"/>
                    </a:cubicBezTo>
                    <a:cubicBezTo>
                      <a:pt x="1260" y="1350"/>
                      <a:pt x="1273" y="1394"/>
                      <a:pt x="1311" y="1407"/>
                    </a:cubicBezTo>
                    <a:cubicBezTo>
                      <a:pt x="1210" y="1496"/>
                      <a:pt x="1121" y="1591"/>
                      <a:pt x="1038" y="1699"/>
                    </a:cubicBezTo>
                    <a:cubicBezTo>
                      <a:pt x="1004" y="1750"/>
                      <a:pt x="1040" y="1810"/>
                      <a:pt x="1093" y="1810"/>
                    </a:cubicBezTo>
                    <a:cubicBezTo>
                      <a:pt x="1100" y="1810"/>
                      <a:pt x="1107" y="1809"/>
                      <a:pt x="1114" y="1807"/>
                    </a:cubicBezTo>
                    <a:lnTo>
                      <a:pt x="1203" y="1763"/>
                    </a:lnTo>
                    <a:lnTo>
                      <a:pt x="1203" y="1763"/>
                    </a:lnTo>
                    <a:cubicBezTo>
                      <a:pt x="1152" y="1820"/>
                      <a:pt x="1108" y="1883"/>
                      <a:pt x="1070" y="1953"/>
                    </a:cubicBezTo>
                    <a:cubicBezTo>
                      <a:pt x="1057" y="1972"/>
                      <a:pt x="1044" y="1985"/>
                      <a:pt x="1032" y="2004"/>
                    </a:cubicBezTo>
                    <a:cubicBezTo>
                      <a:pt x="999" y="2048"/>
                      <a:pt x="1032" y="2097"/>
                      <a:pt x="1075" y="2097"/>
                    </a:cubicBezTo>
                    <a:cubicBezTo>
                      <a:pt x="1081" y="2097"/>
                      <a:pt x="1088" y="2096"/>
                      <a:pt x="1095" y="2093"/>
                    </a:cubicBezTo>
                    <a:cubicBezTo>
                      <a:pt x="1102" y="2106"/>
                      <a:pt x="1108" y="2119"/>
                      <a:pt x="1121" y="2125"/>
                    </a:cubicBezTo>
                    <a:lnTo>
                      <a:pt x="1095" y="2157"/>
                    </a:lnTo>
                    <a:cubicBezTo>
                      <a:pt x="1070" y="2195"/>
                      <a:pt x="1095" y="2246"/>
                      <a:pt x="1140" y="2252"/>
                    </a:cubicBezTo>
                    <a:cubicBezTo>
                      <a:pt x="1082" y="2284"/>
                      <a:pt x="1019" y="2322"/>
                      <a:pt x="962" y="2360"/>
                    </a:cubicBezTo>
                    <a:cubicBezTo>
                      <a:pt x="822" y="2455"/>
                      <a:pt x="682" y="2563"/>
                      <a:pt x="555" y="2678"/>
                    </a:cubicBezTo>
                    <a:cubicBezTo>
                      <a:pt x="491" y="2716"/>
                      <a:pt x="428" y="2754"/>
                      <a:pt x="371" y="2799"/>
                    </a:cubicBezTo>
                    <a:cubicBezTo>
                      <a:pt x="250" y="2888"/>
                      <a:pt x="136" y="2996"/>
                      <a:pt x="40" y="3110"/>
                    </a:cubicBezTo>
                    <a:cubicBezTo>
                      <a:pt x="0" y="3160"/>
                      <a:pt x="43" y="3219"/>
                      <a:pt x="95" y="3219"/>
                    </a:cubicBezTo>
                    <a:cubicBezTo>
                      <a:pt x="108" y="3219"/>
                      <a:pt x="122" y="3215"/>
                      <a:pt x="136" y="3205"/>
                    </a:cubicBezTo>
                    <a:cubicBezTo>
                      <a:pt x="282" y="3091"/>
                      <a:pt x="434" y="2989"/>
                      <a:pt x="593" y="2888"/>
                    </a:cubicBezTo>
                    <a:cubicBezTo>
                      <a:pt x="599" y="2894"/>
                      <a:pt x="599" y="2894"/>
                      <a:pt x="606" y="2894"/>
                    </a:cubicBezTo>
                    <a:cubicBezTo>
                      <a:pt x="612" y="2898"/>
                      <a:pt x="618" y="2899"/>
                      <a:pt x="625" y="2899"/>
                    </a:cubicBezTo>
                    <a:cubicBezTo>
                      <a:pt x="640" y="2899"/>
                      <a:pt x="656" y="2892"/>
                      <a:pt x="669" y="2888"/>
                    </a:cubicBezTo>
                    <a:cubicBezTo>
                      <a:pt x="708" y="2862"/>
                      <a:pt x="739" y="2837"/>
                      <a:pt x="777" y="2818"/>
                    </a:cubicBezTo>
                    <a:cubicBezTo>
                      <a:pt x="816" y="2792"/>
                      <a:pt x="854" y="2773"/>
                      <a:pt x="892" y="2754"/>
                    </a:cubicBezTo>
                    <a:cubicBezTo>
                      <a:pt x="981" y="2716"/>
                      <a:pt x="1070" y="2684"/>
                      <a:pt x="1165" y="2659"/>
                    </a:cubicBezTo>
                    <a:cubicBezTo>
                      <a:pt x="1201" y="2653"/>
                      <a:pt x="1197" y="2595"/>
                      <a:pt x="1158" y="2595"/>
                    </a:cubicBezTo>
                    <a:cubicBezTo>
                      <a:pt x="1157" y="2595"/>
                      <a:pt x="1154" y="2595"/>
                      <a:pt x="1152" y="2595"/>
                    </a:cubicBezTo>
                    <a:lnTo>
                      <a:pt x="1102" y="2608"/>
                    </a:lnTo>
                    <a:cubicBezTo>
                      <a:pt x="1152" y="2583"/>
                      <a:pt x="1197" y="2557"/>
                      <a:pt x="1241" y="2538"/>
                    </a:cubicBezTo>
                    <a:cubicBezTo>
                      <a:pt x="1292" y="2519"/>
                      <a:pt x="1362" y="2494"/>
                      <a:pt x="1387" y="2436"/>
                    </a:cubicBezTo>
                    <a:cubicBezTo>
                      <a:pt x="1394" y="2424"/>
                      <a:pt x="1394" y="2411"/>
                      <a:pt x="1387" y="2398"/>
                    </a:cubicBezTo>
                    <a:lnTo>
                      <a:pt x="1438" y="2379"/>
                    </a:lnTo>
                    <a:cubicBezTo>
                      <a:pt x="1502" y="2354"/>
                      <a:pt x="1565" y="2335"/>
                      <a:pt x="1629" y="2309"/>
                    </a:cubicBezTo>
                    <a:cubicBezTo>
                      <a:pt x="1693" y="2297"/>
                      <a:pt x="1762" y="2277"/>
                      <a:pt x="1820" y="2246"/>
                    </a:cubicBezTo>
                    <a:cubicBezTo>
                      <a:pt x="2061" y="2189"/>
                      <a:pt x="2303" y="2131"/>
                      <a:pt x="2544" y="2068"/>
                    </a:cubicBezTo>
                    <a:cubicBezTo>
                      <a:pt x="2615" y="2050"/>
                      <a:pt x="2609" y="1945"/>
                      <a:pt x="2547" y="1945"/>
                    </a:cubicBezTo>
                    <a:cubicBezTo>
                      <a:pt x="2542" y="1945"/>
                      <a:pt x="2537" y="1946"/>
                      <a:pt x="2531" y="1947"/>
                    </a:cubicBezTo>
                    <a:cubicBezTo>
                      <a:pt x="2322" y="1992"/>
                      <a:pt x="2112" y="2042"/>
                      <a:pt x="1902" y="2093"/>
                    </a:cubicBezTo>
                    <a:cubicBezTo>
                      <a:pt x="2004" y="2042"/>
                      <a:pt x="2106" y="1992"/>
                      <a:pt x="2207" y="1947"/>
                    </a:cubicBezTo>
                    <a:lnTo>
                      <a:pt x="2214" y="1941"/>
                    </a:lnTo>
                    <a:lnTo>
                      <a:pt x="2252" y="1934"/>
                    </a:lnTo>
                    <a:cubicBezTo>
                      <a:pt x="2288" y="1928"/>
                      <a:pt x="2284" y="1870"/>
                      <a:pt x="2245" y="1870"/>
                    </a:cubicBezTo>
                    <a:cubicBezTo>
                      <a:pt x="2243" y="1870"/>
                      <a:pt x="2241" y="1870"/>
                      <a:pt x="2239" y="1871"/>
                    </a:cubicBezTo>
                    <a:cubicBezTo>
                      <a:pt x="2234" y="1846"/>
                      <a:pt x="2217" y="1829"/>
                      <a:pt x="2195" y="1829"/>
                    </a:cubicBezTo>
                    <a:cubicBezTo>
                      <a:pt x="2189" y="1829"/>
                      <a:pt x="2182" y="1830"/>
                      <a:pt x="2175" y="1833"/>
                    </a:cubicBezTo>
                    <a:cubicBezTo>
                      <a:pt x="2087" y="1852"/>
                      <a:pt x="1991" y="1883"/>
                      <a:pt x="1902" y="1909"/>
                    </a:cubicBezTo>
                    <a:lnTo>
                      <a:pt x="1890" y="1909"/>
                    </a:lnTo>
                    <a:lnTo>
                      <a:pt x="2055" y="1801"/>
                    </a:lnTo>
                    <a:cubicBezTo>
                      <a:pt x="2111" y="1767"/>
                      <a:pt x="2068" y="1695"/>
                      <a:pt x="2014" y="1695"/>
                    </a:cubicBezTo>
                    <a:cubicBezTo>
                      <a:pt x="2007" y="1695"/>
                      <a:pt x="1999" y="1696"/>
                      <a:pt x="1991" y="1699"/>
                    </a:cubicBezTo>
                    <a:cubicBezTo>
                      <a:pt x="1934" y="1718"/>
                      <a:pt x="1877" y="1737"/>
                      <a:pt x="1826" y="1763"/>
                    </a:cubicBezTo>
                    <a:cubicBezTo>
                      <a:pt x="1817" y="1741"/>
                      <a:pt x="1797" y="1728"/>
                      <a:pt x="1777" y="1728"/>
                    </a:cubicBezTo>
                    <a:cubicBezTo>
                      <a:pt x="1767" y="1728"/>
                      <a:pt x="1758" y="1731"/>
                      <a:pt x="1750" y="1737"/>
                    </a:cubicBezTo>
                    <a:lnTo>
                      <a:pt x="1604" y="1814"/>
                    </a:lnTo>
                    <a:lnTo>
                      <a:pt x="1712" y="1712"/>
                    </a:lnTo>
                    <a:cubicBezTo>
                      <a:pt x="1724" y="1706"/>
                      <a:pt x="1724" y="1699"/>
                      <a:pt x="1731" y="1686"/>
                    </a:cubicBezTo>
                    <a:cubicBezTo>
                      <a:pt x="1743" y="1680"/>
                      <a:pt x="1750" y="1674"/>
                      <a:pt x="1762" y="1667"/>
                    </a:cubicBezTo>
                    <a:lnTo>
                      <a:pt x="1775" y="1655"/>
                    </a:lnTo>
                    <a:cubicBezTo>
                      <a:pt x="1794" y="1648"/>
                      <a:pt x="1813" y="1629"/>
                      <a:pt x="1832" y="1617"/>
                    </a:cubicBezTo>
                    <a:cubicBezTo>
                      <a:pt x="1851" y="1604"/>
                      <a:pt x="1864" y="1598"/>
                      <a:pt x="1883" y="1578"/>
                    </a:cubicBezTo>
                    <a:cubicBezTo>
                      <a:pt x="1890" y="1572"/>
                      <a:pt x="1890" y="1559"/>
                      <a:pt x="1883" y="1547"/>
                    </a:cubicBezTo>
                    <a:lnTo>
                      <a:pt x="1902" y="1540"/>
                    </a:lnTo>
                    <a:cubicBezTo>
                      <a:pt x="1940" y="1528"/>
                      <a:pt x="1966" y="1515"/>
                      <a:pt x="1991" y="1489"/>
                    </a:cubicBezTo>
                    <a:cubicBezTo>
                      <a:pt x="2010" y="1464"/>
                      <a:pt x="1991" y="1426"/>
                      <a:pt x="1959" y="1420"/>
                    </a:cubicBezTo>
                    <a:lnTo>
                      <a:pt x="1947" y="1420"/>
                    </a:lnTo>
                    <a:lnTo>
                      <a:pt x="2004" y="1394"/>
                    </a:lnTo>
                    <a:cubicBezTo>
                      <a:pt x="2055" y="1369"/>
                      <a:pt x="2055" y="1299"/>
                      <a:pt x="2004" y="1280"/>
                    </a:cubicBezTo>
                    <a:cubicBezTo>
                      <a:pt x="2061" y="1254"/>
                      <a:pt x="2048" y="1178"/>
                      <a:pt x="1991" y="1165"/>
                    </a:cubicBezTo>
                    <a:cubicBezTo>
                      <a:pt x="2080" y="1134"/>
                      <a:pt x="2169" y="1108"/>
                      <a:pt x="2258" y="1076"/>
                    </a:cubicBezTo>
                    <a:cubicBezTo>
                      <a:pt x="2303" y="1064"/>
                      <a:pt x="2277" y="1013"/>
                      <a:pt x="2239" y="1013"/>
                    </a:cubicBezTo>
                    <a:cubicBezTo>
                      <a:pt x="2188" y="1013"/>
                      <a:pt x="2131" y="1019"/>
                      <a:pt x="2074" y="1032"/>
                    </a:cubicBezTo>
                    <a:cubicBezTo>
                      <a:pt x="2079" y="998"/>
                      <a:pt x="2055" y="960"/>
                      <a:pt x="2024" y="960"/>
                    </a:cubicBezTo>
                    <a:cubicBezTo>
                      <a:pt x="2019" y="960"/>
                      <a:pt x="2015" y="961"/>
                      <a:pt x="2010" y="962"/>
                    </a:cubicBezTo>
                    <a:lnTo>
                      <a:pt x="1991" y="962"/>
                    </a:lnTo>
                    <a:lnTo>
                      <a:pt x="1940" y="981"/>
                    </a:lnTo>
                    <a:cubicBezTo>
                      <a:pt x="1978" y="962"/>
                      <a:pt x="2017" y="943"/>
                      <a:pt x="2055" y="930"/>
                    </a:cubicBezTo>
                    <a:cubicBezTo>
                      <a:pt x="2118" y="905"/>
                      <a:pt x="2087" y="822"/>
                      <a:pt x="2029" y="816"/>
                    </a:cubicBezTo>
                    <a:lnTo>
                      <a:pt x="2042" y="810"/>
                    </a:lnTo>
                    <a:cubicBezTo>
                      <a:pt x="2080" y="790"/>
                      <a:pt x="2118" y="771"/>
                      <a:pt x="2163" y="752"/>
                    </a:cubicBezTo>
                    <a:cubicBezTo>
                      <a:pt x="2226" y="721"/>
                      <a:pt x="2207" y="632"/>
                      <a:pt x="2144" y="625"/>
                    </a:cubicBezTo>
                    <a:lnTo>
                      <a:pt x="2175" y="606"/>
                    </a:lnTo>
                    <a:cubicBezTo>
                      <a:pt x="2201" y="593"/>
                      <a:pt x="2214" y="574"/>
                      <a:pt x="2214" y="549"/>
                    </a:cubicBezTo>
                    <a:cubicBezTo>
                      <a:pt x="2417" y="460"/>
                      <a:pt x="2633" y="396"/>
                      <a:pt x="2843" y="307"/>
                    </a:cubicBezTo>
                    <a:cubicBezTo>
                      <a:pt x="2881" y="288"/>
                      <a:pt x="2881" y="231"/>
                      <a:pt x="2836" y="219"/>
                    </a:cubicBezTo>
                    <a:lnTo>
                      <a:pt x="2855" y="206"/>
                    </a:lnTo>
                    <a:cubicBezTo>
                      <a:pt x="2932" y="187"/>
                      <a:pt x="3008" y="168"/>
                      <a:pt x="3078" y="149"/>
                    </a:cubicBezTo>
                    <a:cubicBezTo>
                      <a:pt x="3154" y="136"/>
                      <a:pt x="3218" y="110"/>
                      <a:pt x="3281" y="72"/>
                    </a:cubicBezTo>
                    <a:cubicBezTo>
                      <a:pt x="3307" y="53"/>
                      <a:pt x="3300" y="9"/>
                      <a:pt x="3269" y="2"/>
                    </a:cubicBezTo>
                    <a:cubicBezTo>
                      <a:pt x="3251" y="1"/>
                      <a:pt x="3233" y="0"/>
                      <a:pt x="3215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41"/>
              <p:cNvSpPr/>
              <p:nvPr/>
            </p:nvSpPr>
            <p:spPr>
              <a:xfrm>
                <a:off x="6536624" y="1389259"/>
                <a:ext cx="47459" cy="47459"/>
              </a:xfrm>
              <a:custGeom>
                <a:rect b="b" l="l" r="r" t="t"/>
                <a:pathLst>
                  <a:path extrusionOk="0" h="247" w="247">
                    <a:moveTo>
                      <a:pt x="212" y="1"/>
                    </a:moveTo>
                    <a:cubicBezTo>
                      <a:pt x="206" y="1"/>
                      <a:pt x="201" y="3"/>
                      <a:pt x="196" y="8"/>
                    </a:cubicBezTo>
                    <a:cubicBezTo>
                      <a:pt x="158" y="33"/>
                      <a:pt x="126" y="65"/>
                      <a:pt x="94" y="97"/>
                    </a:cubicBezTo>
                    <a:cubicBezTo>
                      <a:pt x="75" y="116"/>
                      <a:pt x="56" y="135"/>
                      <a:pt x="43" y="148"/>
                    </a:cubicBezTo>
                    <a:cubicBezTo>
                      <a:pt x="37" y="160"/>
                      <a:pt x="30" y="167"/>
                      <a:pt x="24" y="179"/>
                    </a:cubicBezTo>
                    <a:cubicBezTo>
                      <a:pt x="18" y="192"/>
                      <a:pt x="11" y="205"/>
                      <a:pt x="5" y="217"/>
                    </a:cubicBezTo>
                    <a:cubicBezTo>
                      <a:pt x="0" y="232"/>
                      <a:pt x="10" y="247"/>
                      <a:pt x="24" y="247"/>
                    </a:cubicBezTo>
                    <a:cubicBezTo>
                      <a:pt x="28" y="247"/>
                      <a:pt x="33" y="246"/>
                      <a:pt x="37" y="243"/>
                    </a:cubicBezTo>
                    <a:cubicBezTo>
                      <a:pt x="56" y="230"/>
                      <a:pt x="75" y="217"/>
                      <a:pt x="94" y="198"/>
                    </a:cubicBezTo>
                    <a:lnTo>
                      <a:pt x="138" y="148"/>
                    </a:lnTo>
                    <a:cubicBezTo>
                      <a:pt x="145" y="141"/>
                      <a:pt x="145" y="141"/>
                      <a:pt x="151" y="135"/>
                    </a:cubicBezTo>
                    <a:lnTo>
                      <a:pt x="158" y="128"/>
                    </a:lnTo>
                    <a:lnTo>
                      <a:pt x="183" y="109"/>
                    </a:lnTo>
                    <a:cubicBezTo>
                      <a:pt x="196" y="90"/>
                      <a:pt x="215" y="78"/>
                      <a:pt x="234" y="59"/>
                    </a:cubicBezTo>
                    <a:cubicBezTo>
                      <a:pt x="247" y="52"/>
                      <a:pt x="247" y="27"/>
                      <a:pt x="240" y="14"/>
                    </a:cubicBezTo>
                    <a:cubicBezTo>
                      <a:pt x="232" y="6"/>
                      <a:pt x="222" y="1"/>
                      <a:pt x="212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41"/>
              <p:cNvSpPr/>
              <p:nvPr/>
            </p:nvSpPr>
            <p:spPr>
              <a:xfrm>
                <a:off x="5737704" y="2465053"/>
                <a:ext cx="158902" cy="248248"/>
              </a:xfrm>
              <a:custGeom>
                <a:rect b="b" l="l" r="r" t="t"/>
                <a:pathLst>
                  <a:path extrusionOk="0" h="1292" w="827">
                    <a:moveTo>
                      <a:pt x="655" y="1"/>
                    </a:moveTo>
                    <a:lnTo>
                      <a:pt x="655" y="1"/>
                    </a:lnTo>
                    <a:cubicBezTo>
                      <a:pt x="566" y="90"/>
                      <a:pt x="471" y="185"/>
                      <a:pt x="388" y="281"/>
                    </a:cubicBezTo>
                    <a:cubicBezTo>
                      <a:pt x="236" y="420"/>
                      <a:pt x="121" y="592"/>
                      <a:pt x="39" y="789"/>
                    </a:cubicBezTo>
                    <a:cubicBezTo>
                      <a:pt x="7" y="878"/>
                      <a:pt x="1" y="973"/>
                      <a:pt x="7" y="1069"/>
                    </a:cubicBezTo>
                    <a:cubicBezTo>
                      <a:pt x="20" y="1145"/>
                      <a:pt x="51" y="1221"/>
                      <a:pt x="90" y="1291"/>
                    </a:cubicBezTo>
                    <a:cubicBezTo>
                      <a:pt x="191" y="1158"/>
                      <a:pt x="293" y="1024"/>
                      <a:pt x="407" y="891"/>
                    </a:cubicBezTo>
                    <a:cubicBezTo>
                      <a:pt x="541" y="738"/>
                      <a:pt x="681" y="586"/>
                      <a:pt x="827" y="439"/>
                    </a:cubicBezTo>
                    <a:cubicBezTo>
                      <a:pt x="757" y="439"/>
                      <a:pt x="693" y="408"/>
                      <a:pt x="655" y="357"/>
                    </a:cubicBezTo>
                    <a:cubicBezTo>
                      <a:pt x="604" y="287"/>
                      <a:pt x="592" y="198"/>
                      <a:pt x="617" y="109"/>
                    </a:cubicBezTo>
                    <a:cubicBezTo>
                      <a:pt x="623" y="71"/>
                      <a:pt x="636" y="33"/>
                      <a:pt x="6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41"/>
              <p:cNvSpPr/>
              <p:nvPr/>
            </p:nvSpPr>
            <p:spPr>
              <a:xfrm>
                <a:off x="5724254" y="2587255"/>
                <a:ext cx="216352" cy="238833"/>
              </a:xfrm>
              <a:custGeom>
                <a:rect b="b" l="l" r="r" t="t"/>
                <a:pathLst>
                  <a:path extrusionOk="0" h="1243" w="1126">
                    <a:moveTo>
                      <a:pt x="846" y="0"/>
                    </a:moveTo>
                    <a:lnTo>
                      <a:pt x="846" y="0"/>
                    </a:lnTo>
                    <a:cubicBezTo>
                      <a:pt x="617" y="236"/>
                      <a:pt x="395" y="477"/>
                      <a:pt x="179" y="725"/>
                    </a:cubicBezTo>
                    <a:cubicBezTo>
                      <a:pt x="172" y="744"/>
                      <a:pt x="160" y="757"/>
                      <a:pt x="141" y="763"/>
                    </a:cubicBezTo>
                    <a:cubicBezTo>
                      <a:pt x="143" y="763"/>
                      <a:pt x="144" y="763"/>
                      <a:pt x="146" y="763"/>
                    </a:cubicBezTo>
                    <a:cubicBezTo>
                      <a:pt x="180" y="763"/>
                      <a:pt x="189" y="814"/>
                      <a:pt x="153" y="820"/>
                    </a:cubicBezTo>
                    <a:cubicBezTo>
                      <a:pt x="39" y="846"/>
                      <a:pt x="1" y="1005"/>
                      <a:pt x="45" y="1100"/>
                    </a:cubicBezTo>
                    <a:cubicBezTo>
                      <a:pt x="95" y="1204"/>
                      <a:pt x="216" y="1242"/>
                      <a:pt x="326" y="1242"/>
                    </a:cubicBezTo>
                    <a:cubicBezTo>
                      <a:pt x="343" y="1242"/>
                      <a:pt x="360" y="1241"/>
                      <a:pt x="376" y="1240"/>
                    </a:cubicBezTo>
                    <a:cubicBezTo>
                      <a:pt x="522" y="1202"/>
                      <a:pt x="649" y="1138"/>
                      <a:pt x="757" y="1043"/>
                    </a:cubicBezTo>
                    <a:cubicBezTo>
                      <a:pt x="878" y="954"/>
                      <a:pt x="998" y="858"/>
                      <a:pt x="1113" y="757"/>
                    </a:cubicBezTo>
                    <a:lnTo>
                      <a:pt x="1126" y="750"/>
                    </a:lnTo>
                    <a:lnTo>
                      <a:pt x="1126" y="750"/>
                    </a:lnTo>
                    <a:cubicBezTo>
                      <a:pt x="1100" y="757"/>
                      <a:pt x="1075" y="769"/>
                      <a:pt x="1043" y="776"/>
                    </a:cubicBezTo>
                    <a:cubicBezTo>
                      <a:pt x="1022" y="781"/>
                      <a:pt x="1001" y="783"/>
                      <a:pt x="980" y="783"/>
                    </a:cubicBezTo>
                    <a:cubicBezTo>
                      <a:pt x="919" y="783"/>
                      <a:pt x="860" y="763"/>
                      <a:pt x="808" y="725"/>
                    </a:cubicBezTo>
                    <a:cubicBezTo>
                      <a:pt x="725" y="642"/>
                      <a:pt x="725" y="515"/>
                      <a:pt x="738" y="407"/>
                    </a:cubicBezTo>
                    <a:cubicBezTo>
                      <a:pt x="757" y="267"/>
                      <a:pt x="789" y="128"/>
                      <a:pt x="8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41"/>
              <p:cNvSpPr/>
              <p:nvPr/>
            </p:nvSpPr>
            <p:spPr>
              <a:xfrm>
                <a:off x="5746350" y="2745963"/>
                <a:ext cx="312616" cy="219811"/>
              </a:xfrm>
              <a:custGeom>
                <a:rect b="b" l="l" r="r" t="t"/>
                <a:pathLst>
                  <a:path extrusionOk="0" h="1144" w="1627">
                    <a:moveTo>
                      <a:pt x="1087" y="1"/>
                    </a:moveTo>
                    <a:lnTo>
                      <a:pt x="1087" y="1"/>
                    </a:lnTo>
                    <a:cubicBezTo>
                      <a:pt x="972" y="102"/>
                      <a:pt x="858" y="191"/>
                      <a:pt x="737" y="287"/>
                    </a:cubicBezTo>
                    <a:cubicBezTo>
                      <a:pt x="579" y="402"/>
                      <a:pt x="381" y="528"/>
                      <a:pt x="186" y="528"/>
                    </a:cubicBezTo>
                    <a:cubicBezTo>
                      <a:pt x="123" y="528"/>
                      <a:pt x="61" y="515"/>
                      <a:pt x="0" y="484"/>
                    </a:cubicBezTo>
                    <a:lnTo>
                      <a:pt x="0" y="484"/>
                    </a:lnTo>
                    <a:cubicBezTo>
                      <a:pt x="51" y="585"/>
                      <a:pt x="108" y="674"/>
                      <a:pt x="178" y="770"/>
                    </a:cubicBezTo>
                    <a:cubicBezTo>
                      <a:pt x="280" y="909"/>
                      <a:pt x="400" y="1062"/>
                      <a:pt x="572" y="1125"/>
                    </a:cubicBezTo>
                    <a:cubicBezTo>
                      <a:pt x="611" y="1138"/>
                      <a:pt x="649" y="1143"/>
                      <a:pt x="688" y="1143"/>
                    </a:cubicBezTo>
                    <a:cubicBezTo>
                      <a:pt x="806" y="1143"/>
                      <a:pt x="921" y="1089"/>
                      <a:pt x="1017" y="1017"/>
                    </a:cubicBezTo>
                    <a:cubicBezTo>
                      <a:pt x="1150" y="916"/>
                      <a:pt x="1277" y="808"/>
                      <a:pt x="1392" y="687"/>
                    </a:cubicBezTo>
                    <a:cubicBezTo>
                      <a:pt x="1474" y="604"/>
                      <a:pt x="1551" y="522"/>
                      <a:pt x="1627" y="439"/>
                    </a:cubicBezTo>
                    <a:lnTo>
                      <a:pt x="1627" y="439"/>
                    </a:lnTo>
                    <a:cubicBezTo>
                      <a:pt x="1532" y="509"/>
                      <a:pt x="1443" y="585"/>
                      <a:pt x="1335" y="585"/>
                    </a:cubicBezTo>
                    <a:cubicBezTo>
                      <a:pt x="1332" y="585"/>
                      <a:pt x="1328" y="585"/>
                      <a:pt x="1325" y="585"/>
                    </a:cubicBezTo>
                    <a:cubicBezTo>
                      <a:pt x="1177" y="585"/>
                      <a:pt x="1061" y="436"/>
                      <a:pt x="1049" y="287"/>
                    </a:cubicBezTo>
                    <a:cubicBezTo>
                      <a:pt x="1042" y="185"/>
                      <a:pt x="1055" y="90"/>
                      <a:pt x="10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41"/>
              <p:cNvSpPr/>
              <p:nvPr/>
            </p:nvSpPr>
            <p:spPr>
              <a:xfrm>
                <a:off x="5974613" y="2804566"/>
                <a:ext cx="210204" cy="139688"/>
              </a:xfrm>
              <a:custGeom>
                <a:rect b="b" l="l" r="r" t="t"/>
                <a:pathLst>
                  <a:path extrusionOk="0" h="727" w="1094">
                    <a:moveTo>
                      <a:pt x="1094" y="1"/>
                    </a:moveTo>
                    <a:lnTo>
                      <a:pt x="1094" y="1"/>
                    </a:lnTo>
                    <a:cubicBezTo>
                      <a:pt x="1005" y="45"/>
                      <a:pt x="916" y="90"/>
                      <a:pt x="820" y="128"/>
                    </a:cubicBezTo>
                    <a:cubicBezTo>
                      <a:pt x="776" y="153"/>
                      <a:pt x="725" y="166"/>
                      <a:pt x="674" y="166"/>
                    </a:cubicBezTo>
                    <a:cubicBezTo>
                      <a:pt x="642" y="159"/>
                      <a:pt x="617" y="147"/>
                      <a:pt x="604" y="121"/>
                    </a:cubicBezTo>
                    <a:cubicBezTo>
                      <a:pt x="433" y="306"/>
                      <a:pt x="261" y="484"/>
                      <a:pt x="77" y="655"/>
                    </a:cubicBezTo>
                    <a:cubicBezTo>
                      <a:pt x="51" y="681"/>
                      <a:pt x="26" y="706"/>
                      <a:pt x="0" y="725"/>
                    </a:cubicBezTo>
                    <a:cubicBezTo>
                      <a:pt x="17" y="726"/>
                      <a:pt x="33" y="726"/>
                      <a:pt x="49" y="726"/>
                    </a:cubicBezTo>
                    <a:cubicBezTo>
                      <a:pt x="274" y="726"/>
                      <a:pt x="496" y="645"/>
                      <a:pt x="674" y="496"/>
                    </a:cubicBezTo>
                    <a:cubicBezTo>
                      <a:pt x="846" y="356"/>
                      <a:pt x="985" y="191"/>
                      <a:pt x="1094" y="1"/>
                    </a:cubicBezTo>
                    <a:close/>
                  </a:path>
                </a:pathLst>
              </a:custGeom>
              <a:solidFill>
                <a:srgbClr val="D3D36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41"/>
              <p:cNvSpPr/>
              <p:nvPr/>
            </p:nvSpPr>
            <p:spPr>
              <a:xfrm>
                <a:off x="6159068" y="2777666"/>
                <a:ext cx="243060" cy="219811"/>
              </a:xfrm>
              <a:custGeom>
                <a:rect b="b" l="l" r="r" t="t"/>
                <a:pathLst>
                  <a:path extrusionOk="0" h="1144" w="1265">
                    <a:moveTo>
                      <a:pt x="1233" y="1"/>
                    </a:moveTo>
                    <a:lnTo>
                      <a:pt x="1233" y="1"/>
                    </a:lnTo>
                    <a:cubicBezTo>
                      <a:pt x="1138" y="45"/>
                      <a:pt x="1036" y="90"/>
                      <a:pt x="947" y="122"/>
                    </a:cubicBezTo>
                    <a:cubicBezTo>
                      <a:pt x="864" y="160"/>
                      <a:pt x="775" y="191"/>
                      <a:pt x="686" y="217"/>
                    </a:cubicBezTo>
                    <a:cubicBezTo>
                      <a:pt x="629" y="255"/>
                      <a:pt x="572" y="299"/>
                      <a:pt x="515" y="344"/>
                    </a:cubicBezTo>
                    <a:cubicBezTo>
                      <a:pt x="445" y="395"/>
                      <a:pt x="375" y="452"/>
                      <a:pt x="311" y="516"/>
                    </a:cubicBezTo>
                    <a:cubicBezTo>
                      <a:pt x="248" y="573"/>
                      <a:pt x="191" y="643"/>
                      <a:pt x="140" y="713"/>
                    </a:cubicBezTo>
                    <a:cubicBezTo>
                      <a:pt x="83" y="776"/>
                      <a:pt x="38" y="859"/>
                      <a:pt x="19" y="948"/>
                    </a:cubicBezTo>
                    <a:cubicBezTo>
                      <a:pt x="0" y="1018"/>
                      <a:pt x="32" y="1094"/>
                      <a:pt x="95" y="1132"/>
                    </a:cubicBezTo>
                    <a:cubicBezTo>
                      <a:pt x="123" y="1139"/>
                      <a:pt x="151" y="1143"/>
                      <a:pt x="178" y="1143"/>
                    </a:cubicBezTo>
                    <a:cubicBezTo>
                      <a:pt x="219" y="1143"/>
                      <a:pt x="260" y="1135"/>
                      <a:pt x="299" y="1119"/>
                    </a:cubicBezTo>
                    <a:cubicBezTo>
                      <a:pt x="458" y="1068"/>
                      <a:pt x="616" y="1005"/>
                      <a:pt x="769" y="929"/>
                    </a:cubicBezTo>
                    <a:cubicBezTo>
                      <a:pt x="941" y="852"/>
                      <a:pt x="1106" y="757"/>
                      <a:pt x="1265" y="655"/>
                    </a:cubicBezTo>
                    <a:lnTo>
                      <a:pt x="1265" y="655"/>
                    </a:lnTo>
                    <a:cubicBezTo>
                      <a:pt x="1227" y="662"/>
                      <a:pt x="1182" y="662"/>
                      <a:pt x="1144" y="662"/>
                    </a:cubicBezTo>
                    <a:cubicBezTo>
                      <a:pt x="1049" y="655"/>
                      <a:pt x="960" y="592"/>
                      <a:pt x="934" y="503"/>
                    </a:cubicBezTo>
                    <a:cubicBezTo>
                      <a:pt x="921" y="414"/>
                      <a:pt x="947" y="331"/>
                      <a:pt x="1004" y="261"/>
                    </a:cubicBezTo>
                    <a:cubicBezTo>
                      <a:pt x="1074" y="172"/>
                      <a:pt x="1150" y="83"/>
                      <a:pt x="12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41"/>
              <p:cNvSpPr/>
              <p:nvPr/>
            </p:nvSpPr>
            <p:spPr>
              <a:xfrm>
                <a:off x="6190771" y="2930418"/>
                <a:ext cx="233453" cy="215007"/>
              </a:xfrm>
              <a:custGeom>
                <a:rect b="b" l="l" r="r" t="t"/>
                <a:pathLst>
                  <a:path extrusionOk="0" h="1119" w="1215">
                    <a:moveTo>
                      <a:pt x="1100" y="0"/>
                    </a:moveTo>
                    <a:cubicBezTo>
                      <a:pt x="852" y="153"/>
                      <a:pt x="591" y="286"/>
                      <a:pt x="318" y="388"/>
                    </a:cubicBezTo>
                    <a:cubicBezTo>
                      <a:pt x="216" y="432"/>
                      <a:pt x="108" y="458"/>
                      <a:pt x="0" y="464"/>
                    </a:cubicBezTo>
                    <a:cubicBezTo>
                      <a:pt x="7" y="547"/>
                      <a:pt x="13" y="636"/>
                      <a:pt x="26" y="712"/>
                    </a:cubicBezTo>
                    <a:cubicBezTo>
                      <a:pt x="38" y="820"/>
                      <a:pt x="64" y="922"/>
                      <a:pt x="96" y="1023"/>
                    </a:cubicBezTo>
                    <a:cubicBezTo>
                      <a:pt x="108" y="1061"/>
                      <a:pt x="127" y="1119"/>
                      <a:pt x="178" y="1119"/>
                    </a:cubicBezTo>
                    <a:cubicBezTo>
                      <a:pt x="223" y="1112"/>
                      <a:pt x="261" y="1100"/>
                      <a:pt x="299" y="1074"/>
                    </a:cubicBezTo>
                    <a:cubicBezTo>
                      <a:pt x="382" y="1030"/>
                      <a:pt x="458" y="979"/>
                      <a:pt x="540" y="934"/>
                    </a:cubicBezTo>
                    <a:cubicBezTo>
                      <a:pt x="769" y="782"/>
                      <a:pt x="998" y="629"/>
                      <a:pt x="1214" y="464"/>
                    </a:cubicBezTo>
                    <a:cubicBezTo>
                      <a:pt x="1150" y="413"/>
                      <a:pt x="1100" y="337"/>
                      <a:pt x="1074" y="254"/>
                    </a:cubicBezTo>
                    <a:cubicBezTo>
                      <a:pt x="1055" y="165"/>
                      <a:pt x="1062" y="83"/>
                      <a:pt x="11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41"/>
              <p:cNvSpPr/>
              <p:nvPr/>
            </p:nvSpPr>
            <p:spPr>
              <a:xfrm>
                <a:off x="6314126" y="2466398"/>
                <a:ext cx="122203" cy="190605"/>
              </a:xfrm>
              <a:custGeom>
                <a:rect b="b" l="l" r="r" t="t"/>
                <a:pathLst>
                  <a:path extrusionOk="0" h="992" w="636">
                    <a:moveTo>
                      <a:pt x="636" y="0"/>
                    </a:moveTo>
                    <a:lnTo>
                      <a:pt x="578" y="26"/>
                    </a:lnTo>
                    <a:cubicBezTo>
                      <a:pt x="470" y="89"/>
                      <a:pt x="375" y="159"/>
                      <a:pt x="286" y="235"/>
                    </a:cubicBezTo>
                    <a:cubicBezTo>
                      <a:pt x="229" y="337"/>
                      <a:pt x="172" y="439"/>
                      <a:pt x="114" y="540"/>
                    </a:cubicBezTo>
                    <a:lnTo>
                      <a:pt x="6" y="737"/>
                    </a:lnTo>
                    <a:cubicBezTo>
                      <a:pt x="0" y="776"/>
                      <a:pt x="0" y="820"/>
                      <a:pt x="0" y="865"/>
                    </a:cubicBezTo>
                    <a:cubicBezTo>
                      <a:pt x="0" y="909"/>
                      <a:pt x="6" y="947"/>
                      <a:pt x="13" y="992"/>
                    </a:cubicBezTo>
                    <a:lnTo>
                      <a:pt x="19" y="985"/>
                    </a:lnTo>
                    <a:cubicBezTo>
                      <a:pt x="178" y="858"/>
                      <a:pt x="343" y="737"/>
                      <a:pt x="515" y="629"/>
                    </a:cubicBezTo>
                    <a:cubicBezTo>
                      <a:pt x="521" y="617"/>
                      <a:pt x="534" y="610"/>
                      <a:pt x="547" y="604"/>
                    </a:cubicBezTo>
                    <a:cubicBezTo>
                      <a:pt x="489" y="585"/>
                      <a:pt x="445" y="540"/>
                      <a:pt x="420" y="483"/>
                    </a:cubicBezTo>
                    <a:cubicBezTo>
                      <a:pt x="388" y="394"/>
                      <a:pt x="400" y="293"/>
                      <a:pt x="451" y="210"/>
                    </a:cubicBezTo>
                    <a:cubicBezTo>
                      <a:pt x="502" y="127"/>
                      <a:pt x="566" y="58"/>
                      <a:pt x="6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41"/>
              <p:cNvSpPr/>
              <p:nvPr/>
            </p:nvSpPr>
            <p:spPr>
              <a:xfrm>
                <a:off x="6251872" y="2611657"/>
                <a:ext cx="188108" cy="188492"/>
              </a:xfrm>
              <a:custGeom>
                <a:rect b="b" l="l" r="r" t="t"/>
                <a:pathLst>
                  <a:path extrusionOk="0" h="981" w="979">
                    <a:moveTo>
                      <a:pt x="832" y="1"/>
                    </a:moveTo>
                    <a:cubicBezTo>
                      <a:pt x="686" y="102"/>
                      <a:pt x="547" y="210"/>
                      <a:pt x="407" y="325"/>
                    </a:cubicBezTo>
                    <a:cubicBezTo>
                      <a:pt x="267" y="420"/>
                      <a:pt x="153" y="547"/>
                      <a:pt x="64" y="693"/>
                    </a:cubicBezTo>
                    <a:cubicBezTo>
                      <a:pt x="19" y="757"/>
                      <a:pt x="0" y="833"/>
                      <a:pt x="13" y="916"/>
                    </a:cubicBezTo>
                    <a:cubicBezTo>
                      <a:pt x="20" y="965"/>
                      <a:pt x="56" y="981"/>
                      <a:pt x="98" y="981"/>
                    </a:cubicBezTo>
                    <a:cubicBezTo>
                      <a:pt x="126" y="981"/>
                      <a:pt x="157" y="974"/>
                      <a:pt x="184" y="966"/>
                    </a:cubicBezTo>
                    <a:cubicBezTo>
                      <a:pt x="350" y="916"/>
                      <a:pt x="515" y="852"/>
                      <a:pt x="667" y="776"/>
                    </a:cubicBezTo>
                    <a:cubicBezTo>
                      <a:pt x="775" y="731"/>
                      <a:pt x="877" y="674"/>
                      <a:pt x="979" y="617"/>
                    </a:cubicBezTo>
                    <a:lnTo>
                      <a:pt x="979" y="617"/>
                    </a:lnTo>
                    <a:cubicBezTo>
                      <a:pt x="969" y="618"/>
                      <a:pt x="959" y="619"/>
                      <a:pt x="950" y="619"/>
                    </a:cubicBezTo>
                    <a:cubicBezTo>
                      <a:pt x="865" y="619"/>
                      <a:pt x="789" y="570"/>
                      <a:pt x="744" y="496"/>
                    </a:cubicBezTo>
                    <a:cubicBezTo>
                      <a:pt x="680" y="388"/>
                      <a:pt x="680" y="255"/>
                      <a:pt x="744" y="140"/>
                    </a:cubicBezTo>
                    <a:cubicBezTo>
                      <a:pt x="769" y="90"/>
                      <a:pt x="801" y="45"/>
                      <a:pt x="8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41"/>
              <p:cNvSpPr/>
              <p:nvPr/>
            </p:nvSpPr>
            <p:spPr>
              <a:xfrm>
                <a:off x="6837901" y="1902274"/>
                <a:ext cx="775487" cy="574122"/>
              </a:xfrm>
              <a:custGeom>
                <a:rect b="b" l="l" r="r" t="t"/>
                <a:pathLst>
                  <a:path extrusionOk="0" h="2988" w="4036">
                    <a:moveTo>
                      <a:pt x="3947" y="0"/>
                    </a:moveTo>
                    <a:cubicBezTo>
                      <a:pt x="3883" y="439"/>
                      <a:pt x="3718" y="858"/>
                      <a:pt x="3470" y="1233"/>
                    </a:cubicBezTo>
                    <a:lnTo>
                      <a:pt x="3260" y="1068"/>
                    </a:lnTo>
                    <a:cubicBezTo>
                      <a:pt x="3165" y="1348"/>
                      <a:pt x="3025" y="1621"/>
                      <a:pt x="2854" y="1869"/>
                    </a:cubicBezTo>
                    <a:cubicBezTo>
                      <a:pt x="2815" y="1932"/>
                      <a:pt x="2758" y="1983"/>
                      <a:pt x="2682" y="2002"/>
                    </a:cubicBezTo>
                    <a:cubicBezTo>
                      <a:pt x="2678" y="2003"/>
                      <a:pt x="2674" y="2003"/>
                      <a:pt x="2670" y="2003"/>
                    </a:cubicBezTo>
                    <a:cubicBezTo>
                      <a:pt x="2604" y="2003"/>
                      <a:pt x="2538" y="1957"/>
                      <a:pt x="2472" y="1945"/>
                    </a:cubicBezTo>
                    <a:cubicBezTo>
                      <a:pt x="2463" y="1944"/>
                      <a:pt x="2453" y="1943"/>
                      <a:pt x="2444" y="1943"/>
                    </a:cubicBezTo>
                    <a:cubicBezTo>
                      <a:pt x="2335" y="1943"/>
                      <a:pt x="2237" y="2009"/>
                      <a:pt x="2161" y="2091"/>
                    </a:cubicBezTo>
                    <a:cubicBezTo>
                      <a:pt x="2091" y="2180"/>
                      <a:pt x="2015" y="2269"/>
                      <a:pt x="1926" y="2345"/>
                    </a:cubicBezTo>
                    <a:cubicBezTo>
                      <a:pt x="1876" y="2378"/>
                      <a:pt x="1813" y="2399"/>
                      <a:pt x="1753" y="2399"/>
                    </a:cubicBezTo>
                    <a:cubicBezTo>
                      <a:pt x="1697" y="2399"/>
                      <a:pt x="1645" y="2382"/>
                      <a:pt x="1608" y="2339"/>
                    </a:cubicBezTo>
                    <a:cubicBezTo>
                      <a:pt x="1557" y="2288"/>
                      <a:pt x="1538" y="2199"/>
                      <a:pt x="1475" y="2174"/>
                    </a:cubicBezTo>
                    <a:cubicBezTo>
                      <a:pt x="1460" y="2166"/>
                      <a:pt x="1444" y="2163"/>
                      <a:pt x="1429" y="2163"/>
                    </a:cubicBezTo>
                    <a:cubicBezTo>
                      <a:pt x="1379" y="2163"/>
                      <a:pt x="1329" y="2197"/>
                      <a:pt x="1290" y="2231"/>
                    </a:cubicBezTo>
                    <a:cubicBezTo>
                      <a:pt x="1138" y="2358"/>
                      <a:pt x="1011" y="2511"/>
                      <a:pt x="839" y="2612"/>
                    </a:cubicBezTo>
                    <a:cubicBezTo>
                      <a:pt x="749" y="2669"/>
                      <a:pt x="641" y="2703"/>
                      <a:pt x="538" y="2703"/>
                    </a:cubicBezTo>
                    <a:cubicBezTo>
                      <a:pt x="445" y="2703"/>
                      <a:pt x="356" y="2675"/>
                      <a:pt x="286" y="2612"/>
                    </a:cubicBezTo>
                    <a:cubicBezTo>
                      <a:pt x="235" y="2574"/>
                      <a:pt x="197" y="2517"/>
                      <a:pt x="134" y="2511"/>
                    </a:cubicBezTo>
                    <a:cubicBezTo>
                      <a:pt x="83" y="2511"/>
                      <a:pt x="32" y="2542"/>
                      <a:pt x="0" y="2587"/>
                    </a:cubicBezTo>
                    <a:cubicBezTo>
                      <a:pt x="19" y="2619"/>
                      <a:pt x="38" y="2650"/>
                      <a:pt x="51" y="2682"/>
                    </a:cubicBezTo>
                    <a:lnTo>
                      <a:pt x="121" y="2828"/>
                    </a:lnTo>
                    <a:cubicBezTo>
                      <a:pt x="134" y="2860"/>
                      <a:pt x="159" y="2892"/>
                      <a:pt x="191" y="2917"/>
                    </a:cubicBezTo>
                    <a:cubicBezTo>
                      <a:pt x="216" y="2930"/>
                      <a:pt x="243" y="2937"/>
                      <a:pt x="271" y="2937"/>
                    </a:cubicBezTo>
                    <a:cubicBezTo>
                      <a:pt x="287" y="2937"/>
                      <a:pt x="302" y="2934"/>
                      <a:pt x="318" y="2930"/>
                    </a:cubicBezTo>
                    <a:cubicBezTo>
                      <a:pt x="363" y="2924"/>
                      <a:pt x="413" y="2911"/>
                      <a:pt x="458" y="2898"/>
                    </a:cubicBezTo>
                    <a:cubicBezTo>
                      <a:pt x="509" y="2879"/>
                      <a:pt x="553" y="2866"/>
                      <a:pt x="598" y="2847"/>
                    </a:cubicBezTo>
                    <a:cubicBezTo>
                      <a:pt x="642" y="2835"/>
                      <a:pt x="687" y="2822"/>
                      <a:pt x="737" y="2809"/>
                    </a:cubicBezTo>
                    <a:cubicBezTo>
                      <a:pt x="757" y="2809"/>
                      <a:pt x="769" y="2835"/>
                      <a:pt x="757" y="2854"/>
                    </a:cubicBezTo>
                    <a:cubicBezTo>
                      <a:pt x="718" y="2898"/>
                      <a:pt x="668" y="2930"/>
                      <a:pt x="610" y="2955"/>
                    </a:cubicBezTo>
                    <a:cubicBezTo>
                      <a:pt x="680" y="2955"/>
                      <a:pt x="750" y="2949"/>
                      <a:pt x="820" y="2943"/>
                    </a:cubicBezTo>
                    <a:cubicBezTo>
                      <a:pt x="928" y="2917"/>
                      <a:pt x="1030" y="2879"/>
                      <a:pt x="1125" y="2822"/>
                    </a:cubicBezTo>
                    <a:cubicBezTo>
                      <a:pt x="1214" y="2765"/>
                      <a:pt x="1290" y="2695"/>
                      <a:pt x="1354" y="2619"/>
                    </a:cubicBezTo>
                    <a:cubicBezTo>
                      <a:pt x="1386" y="2574"/>
                      <a:pt x="1417" y="2530"/>
                      <a:pt x="1437" y="2492"/>
                    </a:cubicBezTo>
                    <a:cubicBezTo>
                      <a:pt x="1462" y="2460"/>
                      <a:pt x="1481" y="2409"/>
                      <a:pt x="1519" y="2396"/>
                    </a:cubicBezTo>
                    <a:cubicBezTo>
                      <a:pt x="1523" y="2394"/>
                      <a:pt x="1526" y="2394"/>
                      <a:pt x="1529" y="2394"/>
                    </a:cubicBezTo>
                    <a:cubicBezTo>
                      <a:pt x="1538" y="2394"/>
                      <a:pt x="1546" y="2400"/>
                      <a:pt x="1551" y="2409"/>
                    </a:cubicBezTo>
                    <a:cubicBezTo>
                      <a:pt x="1570" y="2453"/>
                      <a:pt x="1538" y="2517"/>
                      <a:pt x="1519" y="2561"/>
                    </a:cubicBezTo>
                    <a:cubicBezTo>
                      <a:pt x="1494" y="2606"/>
                      <a:pt x="1462" y="2657"/>
                      <a:pt x="1424" y="2701"/>
                    </a:cubicBezTo>
                    <a:cubicBezTo>
                      <a:pt x="1354" y="2784"/>
                      <a:pt x="1265" y="2860"/>
                      <a:pt x="1170" y="2917"/>
                    </a:cubicBezTo>
                    <a:cubicBezTo>
                      <a:pt x="1131" y="2943"/>
                      <a:pt x="1093" y="2962"/>
                      <a:pt x="1049" y="2981"/>
                    </a:cubicBezTo>
                    <a:lnTo>
                      <a:pt x="1055" y="2981"/>
                    </a:lnTo>
                    <a:lnTo>
                      <a:pt x="1093" y="2974"/>
                    </a:lnTo>
                    <a:cubicBezTo>
                      <a:pt x="1115" y="2970"/>
                      <a:pt x="1137" y="2960"/>
                      <a:pt x="1158" y="2960"/>
                    </a:cubicBezTo>
                    <a:cubicBezTo>
                      <a:pt x="1169" y="2960"/>
                      <a:pt x="1179" y="2962"/>
                      <a:pt x="1189" y="2968"/>
                    </a:cubicBezTo>
                    <a:cubicBezTo>
                      <a:pt x="1195" y="2968"/>
                      <a:pt x="1208" y="2974"/>
                      <a:pt x="1208" y="2987"/>
                    </a:cubicBezTo>
                    <a:lnTo>
                      <a:pt x="1227" y="2987"/>
                    </a:lnTo>
                    <a:cubicBezTo>
                      <a:pt x="1233" y="2987"/>
                      <a:pt x="1240" y="2981"/>
                      <a:pt x="1246" y="2981"/>
                    </a:cubicBezTo>
                    <a:cubicBezTo>
                      <a:pt x="1328" y="2949"/>
                      <a:pt x="1405" y="2911"/>
                      <a:pt x="1475" y="2860"/>
                    </a:cubicBezTo>
                    <a:cubicBezTo>
                      <a:pt x="1482" y="2854"/>
                      <a:pt x="1490" y="2852"/>
                      <a:pt x="1497" y="2852"/>
                    </a:cubicBezTo>
                    <a:cubicBezTo>
                      <a:pt x="1521" y="2852"/>
                      <a:pt x="1540" y="2880"/>
                      <a:pt x="1525" y="2905"/>
                    </a:cubicBezTo>
                    <a:cubicBezTo>
                      <a:pt x="1519" y="2911"/>
                      <a:pt x="1513" y="2917"/>
                      <a:pt x="1513" y="2924"/>
                    </a:cubicBezTo>
                    <a:cubicBezTo>
                      <a:pt x="1545" y="2917"/>
                      <a:pt x="1583" y="2905"/>
                      <a:pt x="1621" y="2885"/>
                    </a:cubicBezTo>
                    <a:cubicBezTo>
                      <a:pt x="1716" y="2847"/>
                      <a:pt x="1805" y="2803"/>
                      <a:pt x="1888" y="2746"/>
                    </a:cubicBezTo>
                    <a:cubicBezTo>
                      <a:pt x="1926" y="2720"/>
                      <a:pt x="1970" y="2689"/>
                      <a:pt x="2008" y="2663"/>
                    </a:cubicBezTo>
                    <a:cubicBezTo>
                      <a:pt x="2040" y="2631"/>
                      <a:pt x="2078" y="2612"/>
                      <a:pt x="2123" y="2600"/>
                    </a:cubicBezTo>
                    <a:cubicBezTo>
                      <a:pt x="2125" y="2599"/>
                      <a:pt x="2128" y="2598"/>
                      <a:pt x="2130" y="2598"/>
                    </a:cubicBezTo>
                    <a:cubicBezTo>
                      <a:pt x="2147" y="2598"/>
                      <a:pt x="2161" y="2616"/>
                      <a:pt x="2161" y="2638"/>
                    </a:cubicBezTo>
                    <a:cubicBezTo>
                      <a:pt x="2142" y="2682"/>
                      <a:pt x="2116" y="2727"/>
                      <a:pt x="2078" y="2758"/>
                    </a:cubicBezTo>
                    <a:cubicBezTo>
                      <a:pt x="2244" y="2676"/>
                      <a:pt x="2390" y="2561"/>
                      <a:pt x="2517" y="2428"/>
                    </a:cubicBezTo>
                    <a:cubicBezTo>
                      <a:pt x="2555" y="2383"/>
                      <a:pt x="2593" y="2345"/>
                      <a:pt x="2625" y="2301"/>
                    </a:cubicBezTo>
                    <a:cubicBezTo>
                      <a:pt x="2650" y="2256"/>
                      <a:pt x="2688" y="2212"/>
                      <a:pt x="2727" y="2180"/>
                    </a:cubicBezTo>
                    <a:cubicBezTo>
                      <a:pt x="2732" y="2175"/>
                      <a:pt x="2738" y="2172"/>
                      <a:pt x="2745" y="2172"/>
                    </a:cubicBezTo>
                    <a:cubicBezTo>
                      <a:pt x="2761" y="2172"/>
                      <a:pt x="2776" y="2187"/>
                      <a:pt x="2771" y="2206"/>
                    </a:cubicBezTo>
                    <a:cubicBezTo>
                      <a:pt x="2752" y="2282"/>
                      <a:pt x="2714" y="2345"/>
                      <a:pt x="2657" y="2403"/>
                    </a:cubicBezTo>
                    <a:cubicBezTo>
                      <a:pt x="2765" y="2320"/>
                      <a:pt x="2860" y="2225"/>
                      <a:pt x="2943" y="2117"/>
                    </a:cubicBezTo>
                    <a:cubicBezTo>
                      <a:pt x="3000" y="2040"/>
                      <a:pt x="3051" y="1958"/>
                      <a:pt x="3095" y="1875"/>
                    </a:cubicBezTo>
                    <a:cubicBezTo>
                      <a:pt x="3121" y="1786"/>
                      <a:pt x="3159" y="1704"/>
                      <a:pt x="3203" y="1627"/>
                    </a:cubicBezTo>
                    <a:cubicBezTo>
                      <a:pt x="3208" y="1623"/>
                      <a:pt x="3214" y="1621"/>
                      <a:pt x="3220" y="1621"/>
                    </a:cubicBezTo>
                    <a:cubicBezTo>
                      <a:pt x="3231" y="1621"/>
                      <a:pt x="3244" y="1628"/>
                      <a:pt x="3248" y="1640"/>
                    </a:cubicBezTo>
                    <a:cubicBezTo>
                      <a:pt x="3248" y="1735"/>
                      <a:pt x="3222" y="1837"/>
                      <a:pt x="3165" y="1920"/>
                    </a:cubicBezTo>
                    <a:cubicBezTo>
                      <a:pt x="3140" y="1970"/>
                      <a:pt x="3108" y="2028"/>
                      <a:pt x="3076" y="2078"/>
                    </a:cubicBezTo>
                    <a:cubicBezTo>
                      <a:pt x="3184" y="2002"/>
                      <a:pt x="3286" y="1913"/>
                      <a:pt x="3368" y="1818"/>
                    </a:cubicBezTo>
                    <a:cubicBezTo>
                      <a:pt x="3432" y="1754"/>
                      <a:pt x="3483" y="1684"/>
                      <a:pt x="3527" y="1608"/>
                    </a:cubicBezTo>
                    <a:cubicBezTo>
                      <a:pt x="3553" y="1576"/>
                      <a:pt x="3572" y="1538"/>
                      <a:pt x="3591" y="1500"/>
                    </a:cubicBezTo>
                    <a:cubicBezTo>
                      <a:pt x="3610" y="1462"/>
                      <a:pt x="3629" y="1430"/>
                      <a:pt x="3661" y="1405"/>
                    </a:cubicBezTo>
                    <a:cubicBezTo>
                      <a:pt x="3667" y="1398"/>
                      <a:pt x="3675" y="1396"/>
                      <a:pt x="3683" y="1396"/>
                    </a:cubicBezTo>
                    <a:cubicBezTo>
                      <a:pt x="3698" y="1396"/>
                      <a:pt x="3714" y="1407"/>
                      <a:pt x="3718" y="1424"/>
                    </a:cubicBezTo>
                    <a:cubicBezTo>
                      <a:pt x="3718" y="1468"/>
                      <a:pt x="3705" y="1507"/>
                      <a:pt x="3680" y="1545"/>
                    </a:cubicBezTo>
                    <a:cubicBezTo>
                      <a:pt x="3750" y="1449"/>
                      <a:pt x="3807" y="1348"/>
                      <a:pt x="3839" y="1233"/>
                    </a:cubicBezTo>
                    <a:cubicBezTo>
                      <a:pt x="3864" y="1151"/>
                      <a:pt x="3877" y="1062"/>
                      <a:pt x="3883" y="973"/>
                    </a:cubicBezTo>
                    <a:cubicBezTo>
                      <a:pt x="3870" y="890"/>
                      <a:pt x="3870" y="807"/>
                      <a:pt x="3877" y="719"/>
                    </a:cubicBezTo>
                    <a:cubicBezTo>
                      <a:pt x="3877" y="706"/>
                      <a:pt x="3887" y="699"/>
                      <a:pt x="3900" y="699"/>
                    </a:cubicBezTo>
                    <a:cubicBezTo>
                      <a:pt x="3907" y="699"/>
                      <a:pt x="3914" y="701"/>
                      <a:pt x="3921" y="706"/>
                    </a:cubicBezTo>
                    <a:cubicBezTo>
                      <a:pt x="3985" y="782"/>
                      <a:pt x="3985" y="896"/>
                      <a:pt x="3985" y="985"/>
                    </a:cubicBezTo>
                    <a:lnTo>
                      <a:pt x="3985" y="1024"/>
                    </a:lnTo>
                    <a:cubicBezTo>
                      <a:pt x="4017" y="877"/>
                      <a:pt x="4036" y="725"/>
                      <a:pt x="4029" y="572"/>
                    </a:cubicBezTo>
                    <a:cubicBezTo>
                      <a:pt x="4023" y="445"/>
                      <a:pt x="4010" y="318"/>
                      <a:pt x="3985" y="191"/>
                    </a:cubicBezTo>
                    <a:cubicBezTo>
                      <a:pt x="3978" y="128"/>
                      <a:pt x="3966" y="64"/>
                      <a:pt x="394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41"/>
              <p:cNvSpPr/>
              <p:nvPr/>
            </p:nvSpPr>
            <p:spPr>
              <a:xfrm>
                <a:off x="7601084" y="1769121"/>
                <a:ext cx="47651" cy="266502"/>
              </a:xfrm>
              <a:custGeom>
                <a:rect b="b" l="l" r="r" t="t"/>
                <a:pathLst>
                  <a:path extrusionOk="0" h="1387" w="248">
                    <a:moveTo>
                      <a:pt x="0" y="1"/>
                    </a:moveTo>
                    <a:lnTo>
                      <a:pt x="0" y="1"/>
                    </a:lnTo>
                    <a:cubicBezTo>
                      <a:pt x="19" y="172"/>
                      <a:pt x="19" y="338"/>
                      <a:pt x="0" y="503"/>
                    </a:cubicBezTo>
                    <a:cubicBezTo>
                      <a:pt x="6" y="509"/>
                      <a:pt x="6" y="509"/>
                      <a:pt x="13" y="509"/>
                    </a:cubicBezTo>
                    <a:cubicBezTo>
                      <a:pt x="38" y="566"/>
                      <a:pt x="64" y="624"/>
                      <a:pt x="76" y="687"/>
                    </a:cubicBezTo>
                    <a:cubicBezTo>
                      <a:pt x="89" y="751"/>
                      <a:pt x="102" y="821"/>
                      <a:pt x="114" y="890"/>
                    </a:cubicBezTo>
                    <a:cubicBezTo>
                      <a:pt x="140" y="1024"/>
                      <a:pt x="153" y="1157"/>
                      <a:pt x="159" y="1291"/>
                    </a:cubicBezTo>
                    <a:lnTo>
                      <a:pt x="159" y="1386"/>
                    </a:lnTo>
                    <a:cubicBezTo>
                      <a:pt x="229" y="1132"/>
                      <a:pt x="248" y="865"/>
                      <a:pt x="229" y="604"/>
                    </a:cubicBezTo>
                    <a:cubicBezTo>
                      <a:pt x="222" y="509"/>
                      <a:pt x="210" y="414"/>
                      <a:pt x="184" y="318"/>
                    </a:cubicBezTo>
                    <a:cubicBezTo>
                      <a:pt x="134" y="204"/>
                      <a:pt x="76" y="102"/>
                      <a:pt x="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41"/>
              <p:cNvSpPr/>
              <p:nvPr/>
            </p:nvSpPr>
            <p:spPr>
              <a:xfrm>
                <a:off x="6694372" y="1539129"/>
                <a:ext cx="49573" cy="70516"/>
              </a:xfrm>
              <a:custGeom>
                <a:rect b="b" l="l" r="r" t="t"/>
                <a:pathLst>
                  <a:path extrusionOk="0" h="367" w="258">
                    <a:moveTo>
                      <a:pt x="202" y="1"/>
                    </a:moveTo>
                    <a:cubicBezTo>
                      <a:pt x="198" y="1"/>
                      <a:pt x="193" y="1"/>
                      <a:pt x="188" y="3"/>
                    </a:cubicBezTo>
                    <a:cubicBezTo>
                      <a:pt x="163" y="9"/>
                      <a:pt x="150" y="28"/>
                      <a:pt x="137" y="48"/>
                    </a:cubicBezTo>
                    <a:cubicBezTo>
                      <a:pt x="118" y="92"/>
                      <a:pt x="99" y="136"/>
                      <a:pt x="80" y="181"/>
                    </a:cubicBezTo>
                    <a:cubicBezTo>
                      <a:pt x="67" y="200"/>
                      <a:pt x="55" y="225"/>
                      <a:pt x="42" y="251"/>
                    </a:cubicBezTo>
                    <a:cubicBezTo>
                      <a:pt x="36" y="276"/>
                      <a:pt x="23" y="302"/>
                      <a:pt x="10" y="327"/>
                    </a:cubicBezTo>
                    <a:cubicBezTo>
                      <a:pt x="1" y="350"/>
                      <a:pt x="18" y="367"/>
                      <a:pt x="36" y="367"/>
                    </a:cubicBezTo>
                    <a:cubicBezTo>
                      <a:pt x="43" y="367"/>
                      <a:pt x="49" y="364"/>
                      <a:pt x="55" y="359"/>
                    </a:cubicBezTo>
                    <a:cubicBezTo>
                      <a:pt x="74" y="340"/>
                      <a:pt x="93" y="327"/>
                      <a:pt x="105" y="308"/>
                    </a:cubicBezTo>
                    <a:cubicBezTo>
                      <a:pt x="125" y="289"/>
                      <a:pt x="144" y="270"/>
                      <a:pt x="156" y="251"/>
                    </a:cubicBezTo>
                    <a:cubicBezTo>
                      <a:pt x="182" y="206"/>
                      <a:pt x="214" y="162"/>
                      <a:pt x="233" y="117"/>
                    </a:cubicBezTo>
                    <a:cubicBezTo>
                      <a:pt x="252" y="92"/>
                      <a:pt x="258" y="48"/>
                      <a:pt x="239" y="22"/>
                    </a:cubicBezTo>
                    <a:cubicBezTo>
                      <a:pt x="229" y="8"/>
                      <a:pt x="216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41"/>
              <p:cNvSpPr/>
              <p:nvPr/>
            </p:nvSpPr>
            <p:spPr>
              <a:xfrm>
                <a:off x="6731647" y="1509155"/>
                <a:ext cx="12297" cy="15756"/>
              </a:xfrm>
              <a:custGeom>
                <a:rect b="b" l="l" r="r" t="t"/>
                <a:pathLst>
                  <a:path extrusionOk="0" h="82" w="64">
                    <a:moveTo>
                      <a:pt x="39" y="0"/>
                    </a:moveTo>
                    <a:lnTo>
                      <a:pt x="32" y="7"/>
                    </a:lnTo>
                    <a:lnTo>
                      <a:pt x="20" y="19"/>
                    </a:lnTo>
                    <a:lnTo>
                      <a:pt x="7" y="38"/>
                    </a:lnTo>
                    <a:cubicBezTo>
                      <a:pt x="0" y="45"/>
                      <a:pt x="0" y="51"/>
                      <a:pt x="0" y="57"/>
                    </a:cubicBezTo>
                    <a:cubicBezTo>
                      <a:pt x="0" y="64"/>
                      <a:pt x="7" y="64"/>
                      <a:pt x="7" y="70"/>
                    </a:cubicBezTo>
                    <a:cubicBezTo>
                      <a:pt x="13" y="76"/>
                      <a:pt x="20" y="76"/>
                      <a:pt x="26" y="76"/>
                    </a:cubicBezTo>
                    <a:cubicBezTo>
                      <a:pt x="29" y="80"/>
                      <a:pt x="31" y="81"/>
                      <a:pt x="32" y="81"/>
                    </a:cubicBezTo>
                    <a:cubicBezTo>
                      <a:pt x="34" y="81"/>
                      <a:pt x="35" y="80"/>
                      <a:pt x="39" y="76"/>
                    </a:cubicBezTo>
                    <a:lnTo>
                      <a:pt x="45" y="76"/>
                    </a:lnTo>
                    <a:cubicBezTo>
                      <a:pt x="51" y="70"/>
                      <a:pt x="51" y="70"/>
                      <a:pt x="51" y="64"/>
                    </a:cubicBezTo>
                    <a:cubicBezTo>
                      <a:pt x="58" y="57"/>
                      <a:pt x="58" y="51"/>
                      <a:pt x="64" y="45"/>
                    </a:cubicBezTo>
                    <a:cubicBezTo>
                      <a:pt x="64" y="38"/>
                      <a:pt x="64" y="32"/>
                      <a:pt x="64" y="26"/>
                    </a:cubicBezTo>
                    <a:lnTo>
                      <a:pt x="64" y="19"/>
                    </a:lnTo>
                    <a:lnTo>
                      <a:pt x="64" y="13"/>
                    </a:lnTo>
                    <a:cubicBezTo>
                      <a:pt x="64" y="7"/>
                      <a:pt x="64" y="7"/>
                      <a:pt x="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41"/>
              <p:cNvSpPr/>
              <p:nvPr/>
            </p:nvSpPr>
            <p:spPr>
              <a:xfrm>
                <a:off x="7021011" y="1258796"/>
                <a:ext cx="44193" cy="49381"/>
              </a:xfrm>
              <a:custGeom>
                <a:rect b="b" l="l" r="r" t="t"/>
                <a:pathLst>
                  <a:path extrusionOk="0" h="257" w="230">
                    <a:moveTo>
                      <a:pt x="185" y="0"/>
                    </a:moveTo>
                    <a:cubicBezTo>
                      <a:pt x="172" y="0"/>
                      <a:pt x="166" y="7"/>
                      <a:pt x="153" y="13"/>
                    </a:cubicBezTo>
                    <a:cubicBezTo>
                      <a:pt x="140" y="19"/>
                      <a:pt x="128" y="26"/>
                      <a:pt x="121" y="32"/>
                    </a:cubicBezTo>
                    <a:cubicBezTo>
                      <a:pt x="102" y="45"/>
                      <a:pt x="83" y="58"/>
                      <a:pt x="70" y="77"/>
                    </a:cubicBezTo>
                    <a:cubicBezTo>
                      <a:pt x="51" y="96"/>
                      <a:pt x="45" y="115"/>
                      <a:pt x="32" y="134"/>
                    </a:cubicBezTo>
                    <a:cubicBezTo>
                      <a:pt x="20" y="166"/>
                      <a:pt x="1" y="210"/>
                      <a:pt x="26" y="236"/>
                    </a:cubicBezTo>
                    <a:cubicBezTo>
                      <a:pt x="35" y="250"/>
                      <a:pt x="52" y="257"/>
                      <a:pt x="71" y="257"/>
                    </a:cubicBezTo>
                    <a:cubicBezTo>
                      <a:pt x="77" y="257"/>
                      <a:pt x="83" y="256"/>
                      <a:pt x="90" y="255"/>
                    </a:cubicBezTo>
                    <a:cubicBezTo>
                      <a:pt x="109" y="242"/>
                      <a:pt x="121" y="229"/>
                      <a:pt x="121" y="210"/>
                    </a:cubicBezTo>
                    <a:cubicBezTo>
                      <a:pt x="121" y="197"/>
                      <a:pt x="128" y="191"/>
                      <a:pt x="134" y="185"/>
                    </a:cubicBezTo>
                    <a:cubicBezTo>
                      <a:pt x="140" y="172"/>
                      <a:pt x="140" y="159"/>
                      <a:pt x="147" y="147"/>
                    </a:cubicBezTo>
                    <a:cubicBezTo>
                      <a:pt x="159" y="134"/>
                      <a:pt x="172" y="121"/>
                      <a:pt x="185" y="102"/>
                    </a:cubicBezTo>
                    <a:cubicBezTo>
                      <a:pt x="191" y="96"/>
                      <a:pt x="198" y="89"/>
                      <a:pt x="204" y="83"/>
                    </a:cubicBezTo>
                    <a:cubicBezTo>
                      <a:pt x="204" y="77"/>
                      <a:pt x="210" y="77"/>
                      <a:pt x="210" y="70"/>
                    </a:cubicBezTo>
                    <a:cubicBezTo>
                      <a:pt x="210" y="70"/>
                      <a:pt x="217" y="64"/>
                      <a:pt x="223" y="58"/>
                    </a:cubicBezTo>
                    <a:cubicBezTo>
                      <a:pt x="229" y="45"/>
                      <a:pt x="229" y="32"/>
                      <a:pt x="223" y="19"/>
                    </a:cubicBezTo>
                    <a:cubicBezTo>
                      <a:pt x="217" y="7"/>
                      <a:pt x="204" y="0"/>
                      <a:pt x="1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41"/>
              <p:cNvSpPr/>
              <p:nvPr/>
            </p:nvSpPr>
            <p:spPr>
              <a:xfrm>
                <a:off x="7047911" y="1310097"/>
                <a:ext cx="14795" cy="19214"/>
              </a:xfrm>
              <a:custGeom>
                <a:rect b="b" l="l" r="r" t="t"/>
                <a:pathLst>
                  <a:path extrusionOk="0" h="100" w="77">
                    <a:moveTo>
                      <a:pt x="51" y="0"/>
                    </a:moveTo>
                    <a:cubicBezTo>
                      <a:pt x="38" y="0"/>
                      <a:pt x="32" y="7"/>
                      <a:pt x="32" y="13"/>
                    </a:cubicBezTo>
                    <a:lnTo>
                      <a:pt x="13" y="38"/>
                    </a:lnTo>
                    <a:cubicBezTo>
                      <a:pt x="13" y="38"/>
                      <a:pt x="13" y="45"/>
                      <a:pt x="7" y="45"/>
                    </a:cubicBezTo>
                    <a:lnTo>
                      <a:pt x="7" y="51"/>
                    </a:lnTo>
                    <a:lnTo>
                      <a:pt x="7" y="70"/>
                    </a:lnTo>
                    <a:cubicBezTo>
                      <a:pt x="0" y="77"/>
                      <a:pt x="0" y="83"/>
                      <a:pt x="7" y="89"/>
                    </a:cubicBezTo>
                    <a:cubicBezTo>
                      <a:pt x="7" y="89"/>
                      <a:pt x="7" y="96"/>
                      <a:pt x="13" y="96"/>
                    </a:cubicBezTo>
                    <a:cubicBezTo>
                      <a:pt x="18" y="98"/>
                      <a:pt x="22" y="100"/>
                      <a:pt x="26" y="100"/>
                    </a:cubicBezTo>
                    <a:cubicBezTo>
                      <a:pt x="31" y="100"/>
                      <a:pt x="35" y="97"/>
                      <a:pt x="38" y="89"/>
                    </a:cubicBezTo>
                    <a:lnTo>
                      <a:pt x="51" y="83"/>
                    </a:lnTo>
                    <a:lnTo>
                      <a:pt x="51" y="77"/>
                    </a:lnTo>
                    <a:cubicBezTo>
                      <a:pt x="58" y="70"/>
                      <a:pt x="58" y="70"/>
                      <a:pt x="58" y="64"/>
                    </a:cubicBezTo>
                    <a:lnTo>
                      <a:pt x="77" y="38"/>
                    </a:lnTo>
                    <a:cubicBezTo>
                      <a:pt x="77" y="32"/>
                      <a:pt x="77" y="32"/>
                      <a:pt x="77" y="26"/>
                    </a:cubicBezTo>
                    <a:cubicBezTo>
                      <a:pt x="77" y="19"/>
                      <a:pt x="77" y="19"/>
                      <a:pt x="77" y="13"/>
                    </a:cubicBezTo>
                    <a:cubicBezTo>
                      <a:pt x="77" y="13"/>
                      <a:pt x="70" y="7"/>
                      <a:pt x="64" y="7"/>
                    </a:cubicBezTo>
                    <a:cubicBezTo>
                      <a:pt x="58" y="0"/>
                      <a:pt x="51" y="0"/>
                      <a:pt x="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41"/>
              <p:cNvSpPr/>
              <p:nvPr/>
            </p:nvSpPr>
            <p:spPr>
              <a:xfrm>
                <a:off x="6968557" y="1123913"/>
                <a:ext cx="56298" cy="26131"/>
              </a:xfrm>
              <a:custGeom>
                <a:rect b="b" l="l" r="r" t="t"/>
                <a:pathLst>
                  <a:path extrusionOk="0" h="136" w="293">
                    <a:moveTo>
                      <a:pt x="169" y="1"/>
                    </a:moveTo>
                    <a:cubicBezTo>
                      <a:pt x="158" y="1"/>
                      <a:pt x="146" y="2"/>
                      <a:pt x="134" y="3"/>
                    </a:cubicBezTo>
                    <a:cubicBezTo>
                      <a:pt x="108" y="10"/>
                      <a:pt x="89" y="16"/>
                      <a:pt x="70" y="22"/>
                    </a:cubicBezTo>
                    <a:cubicBezTo>
                      <a:pt x="57" y="29"/>
                      <a:pt x="45" y="35"/>
                      <a:pt x="32" y="42"/>
                    </a:cubicBezTo>
                    <a:cubicBezTo>
                      <a:pt x="13" y="54"/>
                      <a:pt x="0" y="73"/>
                      <a:pt x="7" y="99"/>
                    </a:cubicBezTo>
                    <a:cubicBezTo>
                      <a:pt x="7" y="111"/>
                      <a:pt x="19" y="124"/>
                      <a:pt x="32" y="130"/>
                    </a:cubicBezTo>
                    <a:cubicBezTo>
                      <a:pt x="38" y="134"/>
                      <a:pt x="45" y="135"/>
                      <a:pt x="51" y="135"/>
                    </a:cubicBezTo>
                    <a:cubicBezTo>
                      <a:pt x="57" y="135"/>
                      <a:pt x="64" y="134"/>
                      <a:pt x="70" y="130"/>
                    </a:cubicBezTo>
                    <a:cubicBezTo>
                      <a:pt x="77" y="130"/>
                      <a:pt x="83" y="124"/>
                      <a:pt x="89" y="118"/>
                    </a:cubicBezTo>
                    <a:lnTo>
                      <a:pt x="102" y="118"/>
                    </a:lnTo>
                    <a:cubicBezTo>
                      <a:pt x="121" y="105"/>
                      <a:pt x="134" y="99"/>
                      <a:pt x="153" y="92"/>
                    </a:cubicBezTo>
                    <a:lnTo>
                      <a:pt x="197" y="92"/>
                    </a:lnTo>
                    <a:cubicBezTo>
                      <a:pt x="200" y="89"/>
                      <a:pt x="204" y="88"/>
                      <a:pt x="208" y="88"/>
                    </a:cubicBezTo>
                    <a:cubicBezTo>
                      <a:pt x="212" y="88"/>
                      <a:pt x="216" y="89"/>
                      <a:pt x="223" y="92"/>
                    </a:cubicBezTo>
                    <a:lnTo>
                      <a:pt x="242" y="92"/>
                    </a:lnTo>
                    <a:cubicBezTo>
                      <a:pt x="261" y="92"/>
                      <a:pt x="274" y="80"/>
                      <a:pt x="280" y="67"/>
                    </a:cubicBezTo>
                    <a:cubicBezTo>
                      <a:pt x="293" y="48"/>
                      <a:pt x="286" y="22"/>
                      <a:pt x="267" y="16"/>
                    </a:cubicBezTo>
                    <a:cubicBezTo>
                      <a:pt x="235" y="7"/>
                      <a:pt x="202" y="1"/>
                      <a:pt x="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41"/>
              <p:cNvSpPr/>
              <p:nvPr/>
            </p:nvSpPr>
            <p:spPr>
              <a:xfrm>
                <a:off x="6986810" y="1146394"/>
                <a:ext cx="192" cy="192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FFD4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41"/>
              <p:cNvSpPr/>
              <p:nvPr/>
            </p:nvSpPr>
            <p:spPr>
              <a:xfrm>
                <a:off x="6986810" y="1086254"/>
                <a:ext cx="43040" cy="26131"/>
              </a:xfrm>
              <a:custGeom>
                <a:rect b="b" l="l" r="r" t="t"/>
                <a:pathLst>
                  <a:path extrusionOk="0" h="136" w="224">
                    <a:moveTo>
                      <a:pt x="186" y="0"/>
                    </a:moveTo>
                    <a:cubicBezTo>
                      <a:pt x="182" y="0"/>
                      <a:pt x="177" y="1"/>
                      <a:pt x="172" y="2"/>
                    </a:cubicBezTo>
                    <a:lnTo>
                      <a:pt x="90" y="47"/>
                    </a:lnTo>
                    <a:cubicBezTo>
                      <a:pt x="71" y="53"/>
                      <a:pt x="58" y="60"/>
                      <a:pt x="45" y="72"/>
                    </a:cubicBezTo>
                    <a:cubicBezTo>
                      <a:pt x="32" y="79"/>
                      <a:pt x="13" y="91"/>
                      <a:pt x="7" y="110"/>
                    </a:cubicBezTo>
                    <a:cubicBezTo>
                      <a:pt x="1" y="117"/>
                      <a:pt x="7" y="129"/>
                      <a:pt x="20" y="136"/>
                    </a:cubicBezTo>
                    <a:cubicBezTo>
                      <a:pt x="39" y="136"/>
                      <a:pt x="58" y="136"/>
                      <a:pt x="71" y="129"/>
                    </a:cubicBezTo>
                    <a:cubicBezTo>
                      <a:pt x="90" y="123"/>
                      <a:pt x="102" y="117"/>
                      <a:pt x="115" y="110"/>
                    </a:cubicBezTo>
                    <a:lnTo>
                      <a:pt x="198" y="66"/>
                    </a:lnTo>
                    <a:cubicBezTo>
                      <a:pt x="217" y="60"/>
                      <a:pt x="223" y="41"/>
                      <a:pt x="217" y="21"/>
                    </a:cubicBezTo>
                    <a:cubicBezTo>
                      <a:pt x="212" y="7"/>
                      <a:pt x="200" y="0"/>
                      <a:pt x="1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41"/>
              <p:cNvSpPr/>
              <p:nvPr/>
            </p:nvSpPr>
            <p:spPr>
              <a:xfrm>
                <a:off x="7150514" y="1264752"/>
                <a:ext cx="30743" cy="33241"/>
              </a:xfrm>
              <a:custGeom>
                <a:rect b="b" l="l" r="r" t="t"/>
                <a:pathLst>
                  <a:path extrusionOk="0" h="173" w="160">
                    <a:moveTo>
                      <a:pt x="117" y="1"/>
                    </a:moveTo>
                    <a:cubicBezTo>
                      <a:pt x="110" y="1"/>
                      <a:pt x="103" y="3"/>
                      <a:pt x="95" y="8"/>
                    </a:cubicBezTo>
                    <a:cubicBezTo>
                      <a:pt x="76" y="27"/>
                      <a:pt x="57" y="46"/>
                      <a:pt x="38" y="65"/>
                    </a:cubicBezTo>
                    <a:lnTo>
                      <a:pt x="26" y="77"/>
                    </a:lnTo>
                    <a:cubicBezTo>
                      <a:pt x="26" y="84"/>
                      <a:pt x="19" y="90"/>
                      <a:pt x="13" y="103"/>
                    </a:cubicBezTo>
                    <a:cubicBezTo>
                      <a:pt x="13" y="103"/>
                      <a:pt x="7" y="109"/>
                      <a:pt x="7" y="116"/>
                    </a:cubicBezTo>
                    <a:cubicBezTo>
                      <a:pt x="0" y="128"/>
                      <a:pt x="0" y="141"/>
                      <a:pt x="7" y="154"/>
                    </a:cubicBezTo>
                    <a:cubicBezTo>
                      <a:pt x="13" y="166"/>
                      <a:pt x="26" y="173"/>
                      <a:pt x="38" y="173"/>
                    </a:cubicBezTo>
                    <a:cubicBezTo>
                      <a:pt x="45" y="166"/>
                      <a:pt x="57" y="160"/>
                      <a:pt x="64" y="154"/>
                    </a:cubicBezTo>
                    <a:lnTo>
                      <a:pt x="70" y="141"/>
                    </a:lnTo>
                    <a:cubicBezTo>
                      <a:pt x="76" y="135"/>
                      <a:pt x="83" y="128"/>
                      <a:pt x="89" y="122"/>
                    </a:cubicBezTo>
                    <a:cubicBezTo>
                      <a:pt x="102" y="109"/>
                      <a:pt x="108" y="90"/>
                      <a:pt x="121" y="77"/>
                    </a:cubicBezTo>
                    <a:lnTo>
                      <a:pt x="140" y="65"/>
                    </a:lnTo>
                    <a:cubicBezTo>
                      <a:pt x="159" y="52"/>
                      <a:pt x="159" y="27"/>
                      <a:pt x="146" y="14"/>
                    </a:cubicBezTo>
                    <a:cubicBezTo>
                      <a:pt x="138" y="6"/>
                      <a:pt x="128" y="1"/>
                      <a:pt x="1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41"/>
              <p:cNvSpPr/>
              <p:nvPr/>
            </p:nvSpPr>
            <p:spPr>
              <a:xfrm>
                <a:off x="7222567" y="1261294"/>
                <a:ext cx="28245" cy="48036"/>
              </a:xfrm>
              <a:custGeom>
                <a:rect b="b" l="l" r="r" t="t"/>
                <a:pathLst>
                  <a:path extrusionOk="0" h="250" w="147">
                    <a:moveTo>
                      <a:pt x="108" y="0"/>
                    </a:moveTo>
                    <a:cubicBezTo>
                      <a:pt x="95" y="0"/>
                      <a:pt x="76" y="0"/>
                      <a:pt x="70" y="13"/>
                    </a:cubicBezTo>
                    <a:cubicBezTo>
                      <a:pt x="57" y="19"/>
                      <a:pt x="51" y="26"/>
                      <a:pt x="45" y="38"/>
                    </a:cubicBezTo>
                    <a:lnTo>
                      <a:pt x="38" y="57"/>
                    </a:lnTo>
                    <a:cubicBezTo>
                      <a:pt x="32" y="64"/>
                      <a:pt x="26" y="76"/>
                      <a:pt x="26" y="89"/>
                    </a:cubicBezTo>
                    <a:cubicBezTo>
                      <a:pt x="19" y="108"/>
                      <a:pt x="13" y="121"/>
                      <a:pt x="6" y="140"/>
                    </a:cubicBezTo>
                    <a:cubicBezTo>
                      <a:pt x="0" y="159"/>
                      <a:pt x="0" y="172"/>
                      <a:pt x="0" y="191"/>
                    </a:cubicBezTo>
                    <a:cubicBezTo>
                      <a:pt x="6" y="216"/>
                      <a:pt x="26" y="242"/>
                      <a:pt x="51" y="248"/>
                    </a:cubicBezTo>
                    <a:cubicBezTo>
                      <a:pt x="55" y="249"/>
                      <a:pt x="60" y="250"/>
                      <a:pt x="64" y="250"/>
                    </a:cubicBezTo>
                    <a:cubicBezTo>
                      <a:pt x="85" y="250"/>
                      <a:pt x="105" y="238"/>
                      <a:pt x="121" y="223"/>
                    </a:cubicBezTo>
                    <a:cubicBezTo>
                      <a:pt x="134" y="210"/>
                      <a:pt x="134" y="191"/>
                      <a:pt x="140" y="178"/>
                    </a:cubicBezTo>
                    <a:lnTo>
                      <a:pt x="140" y="159"/>
                    </a:lnTo>
                    <a:cubicBezTo>
                      <a:pt x="140" y="146"/>
                      <a:pt x="140" y="134"/>
                      <a:pt x="140" y="121"/>
                    </a:cubicBezTo>
                    <a:lnTo>
                      <a:pt x="140" y="70"/>
                    </a:lnTo>
                    <a:lnTo>
                      <a:pt x="146" y="57"/>
                    </a:lnTo>
                    <a:cubicBezTo>
                      <a:pt x="146" y="45"/>
                      <a:pt x="146" y="38"/>
                      <a:pt x="140" y="26"/>
                    </a:cubicBezTo>
                    <a:cubicBezTo>
                      <a:pt x="134" y="13"/>
                      <a:pt x="121" y="6"/>
                      <a:pt x="1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41"/>
              <p:cNvSpPr/>
              <p:nvPr/>
            </p:nvSpPr>
            <p:spPr>
              <a:xfrm>
                <a:off x="7265222" y="1257259"/>
                <a:ext cx="18446" cy="50533"/>
              </a:xfrm>
              <a:custGeom>
                <a:rect b="b" l="l" r="r" t="t"/>
                <a:pathLst>
                  <a:path extrusionOk="0" h="263" w="96">
                    <a:moveTo>
                      <a:pt x="56" y="1"/>
                    </a:moveTo>
                    <a:cubicBezTo>
                      <a:pt x="40" y="1"/>
                      <a:pt x="25" y="17"/>
                      <a:pt x="20" y="34"/>
                    </a:cubicBezTo>
                    <a:lnTo>
                      <a:pt x="7" y="129"/>
                    </a:lnTo>
                    <a:cubicBezTo>
                      <a:pt x="7" y="142"/>
                      <a:pt x="7" y="155"/>
                      <a:pt x="1" y="174"/>
                    </a:cubicBezTo>
                    <a:cubicBezTo>
                      <a:pt x="1" y="186"/>
                      <a:pt x="1" y="205"/>
                      <a:pt x="7" y="224"/>
                    </a:cubicBezTo>
                    <a:cubicBezTo>
                      <a:pt x="7" y="249"/>
                      <a:pt x="25" y="262"/>
                      <a:pt x="43" y="262"/>
                    </a:cubicBezTo>
                    <a:cubicBezTo>
                      <a:pt x="57" y="262"/>
                      <a:pt x="71" y="254"/>
                      <a:pt x="77" y="237"/>
                    </a:cubicBezTo>
                    <a:cubicBezTo>
                      <a:pt x="89" y="218"/>
                      <a:pt x="89" y="199"/>
                      <a:pt x="96" y="186"/>
                    </a:cubicBezTo>
                    <a:cubicBezTo>
                      <a:pt x="96" y="167"/>
                      <a:pt x="96" y="155"/>
                      <a:pt x="96" y="136"/>
                    </a:cubicBezTo>
                    <a:lnTo>
                      <a:pt x="96" y="47"/>
                    </a:lnTo>
                    <a:cubicBezTo>
                      <a:pt x="96" y="27"/>
                      <a:pt x="83" y="2"/>
                      <a:pt x="64" y="2"/>
                    </a:cubicBezTo>
                    <a:cubicBezTo>
                      <a:pt x="61" y="1"/>
                      <a:pt x="59" y="1"/>
                      <a:pt x="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41"/>
              <p:cNvSpPr/>
              <p:nvPr/>
            </p:nvSpPr>
            <p:spPr>
              <a:xfrm>
                <a:off x="7293274" y="1261294"/>
                <a:ext cx="16140" cy="40158"/>
              </a:xfrm>
              <a:custGeom>
                <a:rect b="b" l="l" r="r" t="t"/>
                <a:pathLst>
                  <a:path extrusionOk="0" h="209" w="84">
                    <a:moveTo>
                      <a:pt x="45" y="0"/>
                    </a:moveTo>
                    <a:cubicBezTo>
                      <a:pt x="26" y="0"/>
                      <a:pt x="7" y="13"/>
                      <a:pt x="7" y="32"/>
                    </a:cubicBezTo>
                    <a:lnTo>
                      <a:pt x="7" y="115"/>
                    </a:lnTo>
                    <a:cubicBezTo>
                      <a:pt x="1" y="127"/>
                      <a:pt x="1" y="146"/>
                      <a:pt x="7" y="159"/>
                    </a:cubicBezTo>
                    <a:cubicBezTo>
                      <a:pt x="7" y="172"/>
                      <a:pt x="7" y="178"/>
                      <a:pt x="13" y="184"/>
                    </a:cubicBezTo>
                    <a:cubicBezTo>
                      <a:pt x="13" y="197"/>
                      <a:pt x="20" y="203"/>
                      <a:pt x="26" y="203"/>
                    </a:cubicBezTo>
                    <a:cubicBezTo>
                      <a:pt x="32" y="207"/>
                      <a:pt x="39" y="208"/>
                      <a:pt x="44" y="208"/>
                    </a:cubicBezTo>
                    <a:cubicBezTo>
                      <a:pt x="50" y="208"/>
                      <a:pt x="55" y="207"/>
                      <a:pt x="58" y="203"/>
                    </a:cubicBezTo>
                    <a:cubicBezTo>
                      <a:pt x="64" y="203"/>
                      <a:pt x="71" y="197"/>
                      <a:pt x="77" y="184"/>
                    </a:cubicBezTo>
                    <a:cubicBezTo>
                      <a:pt x="77" y="178"/>
                      <a:pt x="77" y="172"/>
                      <a:pt x="77" y="159"/>
                    </a:cubicBezTo>
                    <a:cubicBezTo>
                      <a:pt x="83" y="146"/>
                      <a:pt x="83" y="127"/>
                      <a:pt x="77" y="115"/>
                    </a:cubicBezTo>
                    <a:cubicBezTo>
                      <a:pt x="83" y="89"/>
                      <a:pt x="83" y="57"/>
                      <a:pt x="83" y="32"/>
                    </a:cubicBezTo>
                    <a:cubicBezTo>
                      <a:pt x="83" y="26"/>
                      <a:pt x="77" y="13"/>
                      <a:pt x="64" y="6"/>
                    </a:cubicBezTo>
                    <a:cubicBezTo>
                      <a:pt x="58" y="0"/>
                      <a:pt x="51" y="0"/>
                      <a:pt x="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41"/>
              <p:cNvSpPr/>
              <p:nvPr/>
            </p:nvSpPr>
            <p:spPr>
              <a:xfrm>
                <a:off x="7228331" y="917362"/>
                <a:ext cx="29782" cy="35162"/>
              </a:xfrm>
              <a:custGeom>
                <a:rect b="b" l="l" r="r" t="t"/>
                <a:pathLst>
                  <a:path extrusionOk="0" h="183" w="155">
                    <a:moveTo>
                      <a:pt x="129" y="100"/>
                    </a:moveTo>
                    <a:cubicBezTo>
                      <a:pt x="129" y="102"/>
                      <a:pt x="130" y="104"/>
                      <a:pt x="132" y="105"/>
                    </a:cubicBezTo>
                    <a:lnTo>
                      <a:pt x="132" y="105"/>
                    </a:lnTo>
                    <a:lnTo>
                      <a:pt x="129" y="100"/>
                    </a:lnTo>
                    <a:close/>
                    <a:moveTo>
                      <a:pt x="41" y="0"/>
                    </a:moveTo>
                    <a:cubicBezTo>
                      <a:pt x="20" y="0"/>
                      <a:pt x="0" y="21"/>
                      <a:pt x="8" y="49"/>
                    </a:cubicBezTo>
                    <a:cubicBezTo>
                      <a:pt x="21" y="74"/>
                      <a:pt x="34" y="100"/>
                      <a:pt x="46" y="119"/>
                    </a:cubicBezTo>
                    <a:cubicBezTo>
                      <a:pt x="53" y="132"/>
                      <a:pt x="59" y="144"/>
                      <a:pt x="72" y="151"/>
                    </a:cubicBezTo>
                    <a:cubicBezTo>
                      <a:pt x="78" y="163"/>
                      <a:pt x="84" y="170"/>
                      <a:pt x="97" y="176"/>
                    </a:cubicBezTo>
                    <a:cubicBezTo>
                      <a:pt x="110" y="182"/>
                      <a:pt x="116" y="182"/>
                      <a:pt x="129" y="182"/>
                    </a:cubicBezTo>
                    <a:cubicBezTo>
                      <a:pt x="135" y="182"/>
                      <a:pt x="142" y="176"/>
                      <a:pt x="148" y="170"/>
                    </a:cubicBezTo>
                    <a:cubicBezTo>
                      <a:pt x="154" y="163"/>
                      <a:pt x="154" y="151"/>
                      <a:pt x="154" y="144"/>
                    </a:cubicBezTo>
                    <a:cubicBezTo>
                      <a:pt x="154" y="138"/>
                      <a:pt x="148" y="132"/>
                      <a:pt x="148" y="125"/>
                    </a:cubicBezTo>
                    <a:lnTo>
                      <a:pt x="142" y="112"/>
                    </a:lnTo>
                    <a:cubicBezTo>
                      <a:pt x="142" y="112"/>
                      <a:pt x="136" y="109"/>
                      <a:pt x="132" y="105"/>
                    </a:cubicBezTo>
                    <a:lnTo>
                      <a:pt x="132" y="105"/>
                    </a:lnTo>
                    <a:lnTo>
                      <a:pt x="135" y="112"/>
                    </a:lnTo>
                    <a:lnTo>
                      <a:pt x="123" y="100"/>
                    </a:lnTo>
                    <a:cubicBezTo>
                      <a:pt x="110" y="87"/>
                      <a:pt x="97" y="74"/>
                      <a:pt x="91" y="62"/>
                    </a:cubicBezTo>
                    <a:lnTo>
                      <a:pt x="84" y="49"/>
                    </a:lnTo>
                    <a:lnTo>
                      <a:pt x="84" y="43"/>
                    </a:lnTo>
                    <a:cubicBezTo>
                      <a:pt x="84" y="36"/>
                      <a:pt x="72" y="30"/>
                      <a:pt x="72" y="23"/>
                    </a:cubicBezTo>
                    <a:cubicBezTo>
                      <a:pt x="65" y="7"/>
                      <a:pt x="53" y="0"/>
                      <a:pt x="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41"/>
              <p:cNvSpPr/>
              <p:nvPr/>
            </p:nvSpPr>
            <p:spPr>
              <a:xfrm>
                <a:off x="7169920" y="948681"/>
                <a:ext cx="62062" cy="43616"/>
              </a:xfrm>
              <a:custGeom>
                <a:rect b="b" l="l" r="r" t="t"/>
                <a:pathLst>
                  <a:path extrusionOk="0" h="227" w="323">
                    <a:moveTo>
                      <a:pt x="71" y="0"/>
                    </a:moveTo>
                    <a:cubicBezTo>
                      <a:pt x="58" y="0"/>
                      <a:pt x="45" y="0"/>
                      <a:pt x="33" y="7"/>
                    </a:cubicBezTo>
                    <a:cubicBezTo>
                      <a:pt x="20" y="13"/>
                      <a:pt x="7" y="26"/>
                      <a:pt x="7" y="38"/>
                    </a:cubicBezTo>
                    <a:cubicBezTo>
                      <a:pt x="1" y="51"/>
                      <a:pt x="7" y="70"/>
                      <a:pt x="14" y="83"/>
                    </a:cubicBezTo>
                    <a:cubicBezTo>
                      <a:pt x="26" y="108"/>
                      <a:pt x="58" y="115"/>
                      <a:pt x="83" y="127"/>
                    </a:cubicBezTo>
                    <a:lnTo>
                      <a:pt x="115" y="140"/>
                    </a:lnTo>
                    <a:lnTo>
                      <a:pt x="134" y="153"/>
                    </a:lnTo>
                    <a:lnTo>
                      <a:pt x="141" y="153"/>
                    </a:lnTo>
                    <a:lnTo>
                      <a:pt x="153" y="166"/>
                    </a:lnTo>
                    <a:lnTo>
                      <a:pt x="166" y="172"/>
                    </a:lnTo>
                    <a:cubicBezTo>
                      <a:pt x="179" y="178"/>
                      <a:pt x="191" y="185"/>
                      <a:pt x="198" y="191"/>
                    </a:cubicBezTo>
                    <a:cubicBezTo>
                      <a:pt x="217" y="204"/>
                      <a:pt x="242" y="216"/>
                      <a:pt x="268" y="223"/>
                    </a:cubicBezTo>
                    <a:cubicBezTo>
                      <a:pt x="272" y="225"/>
                      <a:pt x="277" y="226"/>
                      <a:pt x="282" y="226"/>
                    </a:cubicBezTo>
                    <a:cubicBezTo>
                      <a:pt x="303" y="226"/>
                      <a:pt x="323" y="204"/>
                      <a:pt x="312" y="178"/>
                    </a:cubicBezTo>
                    <a:cubicBezTo>
                      <a:pt x="300" y="153"/>
                      <a:pt x="280" y="127"/>
                      <a:pt x="261" y="115"/>
                    </a:cubicBezTo>
                    <a:cubicBezTo>
                      <a:pt x="242" y="96"/>
                      <a:pt x="223" y="83"/>
                      <a:pt x="204" y="64"/>
                    </a:cubicBezTo>
                    <a:cubicBezTo>
                      <a:pt x="179" y="51"/>
                      <a:pt x="153" y="38"/>
                      <a:pt x="128" y="26"/>
                    </a:cubicBezTo>
                    <a:cubicBezTo>
                      <a:pt x="115" y="19"/>
                      <a:pt x="109" y="13"/>
                      <a:pt x="96" y="7"/>
                    </a:cubicBezTo>
                    <a:cubicBezTo>
                      <a:pt x="83" y="7"/>
                      <a:pt x="77" y="0"/>
                      <a:pt x="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41"/>
              <p:cNvSpPr/>
              <p:nvPr/>
            </p:nvSpPr>
            <p:spPr>
              <a:xfrm>
                <a:off x="7192016" y="919091"/>
                <a:ext cx="60717" cy="59756"/>
              </a:xfrm>
              <a:custGeom>
                <a:rect b="b" l="l" r="r" t="t"/>
                <a:pathLst>
                  <a:path extrusionOk="0" h="311" w="316">
                    <a:moveTo>
                      <a:pt x="25" y="1"/>
                    </a:moveTo>
                    <a:cubicBezTo>
                      <a:pt x="10" y="1"/>
                      <a:pt x="0" y="16"/>
                      <a:pt x="0" y="27"/>
                    </a:cubicBezTo>
                    <a:cubicBezTo>
                      <a:pt x="0" y="40"/>
                      <a:pt x="7" y="46"/>
                      <a:pt x="7" y="53"/>
                    </a:cubicBezTo>
                    <a:cubicBezTo>
                      <a:pt x="13" y="59"/>
                      <a:pt x="19" y="65"/>
                      <a:pt x="26" y="72"/>
                    </a:cubicBezTo>
                    <a:cubicBezTo>
                      <a:pt x="32" y="84"/>
                      <a:pt x="45" y="97"/>
                      <a:pt x="57" y="110"/>
                    </a:cubicBezTo>
                    <a:cubicBezTo>
                      <a:pt x="76" y="135"/>
                      <a:pt x="102" y="161"/>
                      <a:pt x="127" y="180"/>
                    </a:cubicBezTo>
                    <a:cubicBezTo>
                      <a:pt x="146" y="205"/>
                      <a:pt x="172" y="224"/>
                      <a:pt x="191" y="243"/>
                    </a:cubicBezTo>
                    <a:cubicBezTo>
                      <a:pt x="216" y="262"/>
                      <a:pt x="242" y="281"/>
                      <a:pt x="267" y="307"/>
                    </a:cubicBezTo>
                    <a:cubicBezTo>
                      <a:pt x="272" y="309"/>
                      <a:pt x="276" y="310"/>
                      <a:pt x="281" y="310"/>
                    </a:cubicBezTo>
                    <a:cubicBezTo>
                      <a:pt x="301" y="310"/>
                      <a:pt x="316" y="289"/>
                      <a:pt x="305" y="269"/>
                    </a:cubicBezTo>
                    <a:cubicBezTo>
                      <a:pt x="280" y="243"/>
                      <a:pt x="267" y="218"/>
                      <a:pt x="248" y="192"/>
                    </a:cubicBezTo>
                    <a:cubicBezTo>
                      <a:pt x="223" y="167"/>
                      <a:pt x="204" y="148"/>
                      <a:pt x="185" y="123"/>
                    </a:cubicBezTo>
                    <a:lnTo>
                      <a:pt x="115" y="59"/>
                    </a:lnTo>
                    <a:cubicBezTo>
                      <a:pt x="102" y="46"/>
                      <a:pt x="89" y="34"/>
                      <a:pt x="76" y="21"/>
                    </a:cubicBezTo>
                    <a:lnTo>
                      <a:pt x="57" y="8"/>
                    </a:lnTo>
                    <a:cubicBezTo>
                      <a:pt x="51" y="2"/>
                      <a:pt x="38" y="2"/>
                      <a:pt x="32" y="2"/>
                    </a:cubicBezTo>
                    <a:cubicBezTo>
                      <a:pt x="29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41"/>
              <p:cNvSpPr/>
              <p:nvPr/>
            </p:nvSpPr>
            <p:spPr>
              <a:xfrm>
                <a:off x="7271370" y="977886"/>
                <a:ext cx="20944" cy="29206"/>
              </a:xfrm>
              <a:custGeom>
                <a:rect b="b" l="l" r="r" t="t"/>
                <a:pathLst>
                  <a:path extrusionOk="0" h="152" w="109">
                    <a:moveTo>
                      <a:pt x="32" y="1"/>
                    </a:moveTo>
                    <a:cubicBezTo>
                      <a:pt x="19" y="7"/>
                      <a:pt x="13" y="14"/>
                      <a:pt x="7" y="26"/>
                    </a:cubicBezTo>
                    <a:cubicBezTo>
                      <a:pt x="0" y="33"/>
                      <a:pt x="0" y="45"/>
                      <a:pt x="7" y="58"/>
                    </a:cubicBezTo>
                    <a:cubicBezTo>
                      <a:pt x="13" y="71"/>
                      <a:pt x="19" y="77"/>
                      <a:pt x="19" y="90"/>
                    </a:cubicBezTo>
                    <a:lnTo>
                      <a:pt x="26" y="109"/>
                    </a:lnTo>
                    <a:lnTo>
                      <a:pt x="26" y="96"/>
                    </a:lnTo>
                    <a:cubicBezTo>
                      <a:pt x="26" y="102"/>
                      <a:pt x="26" y="109"/>
                      <a:pt x="32" y="115"/>
                    </a:cubicBezTo>
                    <a:cubicBezTo>
                      <a:pt x="32" y="122"/>
                      <a:pt x="38" y="128"/>
                      <a:pt x="38" y="128"/>
                    </a:cubicBezTo>
                    <a:cubicBezTo>
                      <a:pt x="45" y="134"/>
                      <a:pt x="45" y="141"/>
                      <a:pt x="51" y="147"/>
                    </a:cubicBezTo>
                    <a:cubicBezTo>
                      <a:pt x="57" y="150"/>
                      <a:pt x="64" y="152"/>
                      <a:pt x="70" y="152"/>
                    </a:cubicBezTo>
                    <a:cubicBezTo>
                      <a:pt x="77" y="152"/>
                      <a:pt x="83" y="150"/>
                      <a:pt x="89" y="147"/>
                    </a:cubicBezTo>
                    <a:cubicBezTo>
                      <a:pt x="96" y="134"/>
                      <a:pt x="102" y="128"/>
                      <a:pt x="108" y="115"/>
                    </a:cubicBezTo>
                    <a:cubicBezTo>
                      <a:pt x="108" y="102"/>
                      <a:pt x="108" y="90"/>
                      <a:pt x="108" y="77"/>
                    </a:cubicBezTo>
                    <a:cubicBezTo>
                      <a:pt x="102" y="58"/>
                      <a:pt x="96" y="39"/>
                      <a:pt x="83" y="26"/>
                    </a:cubicBezTo>
                    <a:cubicBezTo>
                      <a:pt x="83" y="20"/>
                      <a:pt x="83" y="14"/>
                      <a:pt x="77" y="14"/>
                    </a:cubicBezTo>
                    <a:cubicBezTo>
                      <a:pt x="70" y="7"/>
                      <a:pt x="70" y="7"/>
                      <a:pt x="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41"/>
              <p:cNvSpPr/>
              <p:nvPr/>
            </p:nvSpPr>
            <p:spPr>
              <a:xfrm>
                <a:off x="6410580" y="2224686"/>
                <a:ext cx="663084" cy="284371"/>
              </a:xfrm>
              <a:custGeom>
                <a:rect b="b" l="l" r="r" t="t"/>
                <a:pathLst>
                  <a:path extrusionOk="0" h="1480" w="3451">
                    <a:moveTo>
                      <a:pt x="26" y="0"/>
                    </a:moveTo>
                    <a:cubicBezTo>
                      <a:pt x="0" y="45"/>
                      <a:pt x="6" y="102"/>
                      <a:pt x="45" y="140"/>
                    </a:cubicBezTo>
                    <a:cubicBezTo>
                      <a:pt x="83" y="172"/>
                      <a:pt x="127" y="197"/>
                      <a:pt x="172" y="210"/>
                    </a:cubicBezTo>
                    <a:cubicBezTo>
                      <a:pt x="312" y="261"/>
                      <a:pt x="458" y="311"/>
                      <a:pt x="553" y="420"/>
                    </a:cubicBezTo>
                    <a:cubicBezTo>
                      <a:pt x="636" y="515"/>
                      <a:pt x="674" y="642"/>
                      <a:pt x="750" y="737"/>
                    </a:cubicBezTo>
                    <a:cubicBezTo>
                      <a:pt x="883" y="883"/>
                      <a:pt x="1087" y="915"/>
                      <a:pt x="1277" y="922"/>
                    </a:cubicBezTo>
                    <a:cubicBezTo>
                      <a:pt x="1300" y="922"/>
                      <a:pt x="1322" y="921"/>
                      <a:pt x="1345" y="921"/>
                    </a:cubicBezTo>
                    <a:cubicBezTo>
                      <a:pt x="1515" y="921"/>
                      <a:pt x="1691" y="926"/>
                      <a:pt x="1837" y="1011"/>
                    </a:cubicBezTo>
                    <a:cubicBezTo>
                      <a:pt x="2021" y="1119"/>
                      <a:pt x="2129" y="1328"/>
                      <a:pt x="2313" y="1417"/>
                    </a:cubicBezTo>
                    <a:cubicBezTo>
                      <a:pt x="2417" y="1458"/>
                      <a:pt x="2527" y="1479"/>
                      <a:pt x="2636" y="1479"/>
                    </a:cubicBezTo>
                    <a:cubicBezTo>
                      <a:pt x="2681" y="1479"/>
                      <a:pt x="2726" y="1475"/>
                      <a:pt x="2771" y="1468"/>
                    </a:cubicBezTo>
                    <a:lnTo>
                      <a:pt x="3413" y="1424"/>
                    </a:lnTo>
                    <a:lnTo>
                      <a:pt x="3438" y="1424"/>
                    </a:lnTo>
                    <a:lnTo>
                      <a:pt x="3451" y="1411"/>
                    </a:lnTo>
                    <a:lnTo>
                      <a:pt x="3451" y="1411"/>
                    </a:lnTo>
                    <a:cubicBezTo>
                      <a:pt x="3419" y="1417"/>
                      <a:pt x="3388" y="1420"/>
                      <a:pt x="3357" y="1420"/>
                    </a:cubicBezTo>
                    <a:cubicBezTo>
                      <a:pt x="3318" y="1420"/>
                      <a:pt x="3280" y="1415"/>
                      <a:pt x="3241" y="1404"/>
                    </a:cubicBezTo>
                    <a:cubicBezTo>
                      <a:pt x="3209" y="1404"/>
                      <a:pt x="3184" y="1398"/>
                      <a:pt x="3158" y="1385"/>
                    </a:cubicBezTo>
                    <a:cubicBezTo>
                      <a:pt x="3139" y="1385"/>
                      <a:pt x="3127" y="1379"/>
                      <a:pt x="3114" y="1366"/>
                    </a:cubicBezTo>
                    <a:cubicBezTo>
                      <a:pt x="3049" y="1384"/>
                      <a:pt x="2983" y="1394"/>
                      <a:pt x="2917" y="1394"/>
                    </a:cubicBezTo>
                    <a:cubicBezTo>
                      <a:pt x="2840" y="1394"/>
                      <a:pt x="2763" y="1381"/>
                      <a:pt x="2688" y="1354"/>
                    </a:cubicBezTo>
                    <a:cubicBezTo>
                      <a:pt x="2682" y="1354"/>
                      <a:pt x="2676" y="1347"/>
                      <a:pt x="2676" y="1341"/>
                    </a:cubicBezTo>
                    <a:cubicBezTo>
                      <a:pt x="2622" y="1352"/>
                      <a:pt x="2560" y="1368"/>
                      <a:pt x="2500" y="1368"/>
                    </a:cubicBezTo>
                    <a:cubicBezTo>
                      <a:pt x="2461" y="1368"/>
                      <a:pt x="2423" y="1361"/>
                      <a:pt x="2390" y="1341"/>
                    </a:cubicBezTo>
                    <a:cubicBezTo>
                      <a:pt x="2301" y="1290"/>
                      <a:pt x="2262" y="1157"/>
                      <a:pt x="2231" y="1080"/>
                    </a:cubicBezTo>
                    <a:cubicBezTo>
                      <a:pt x="2199" y="1004"/>
                      <a:pt x="2167" y="928"/>
                      <a:pt x="2135" y="845"/>
                    </a:cubicBezTo>
                    <a:cubicBezTo>
                      <a:pt x="2110" y="858"/>
                      <a:pt x="2091" y="864"/>
                      <a:pt x="2065" y="864"/>
                    </a:cubicBezTo>
                    <a:cubicBezTo>
                      <a:pt x="2040" y="871"/>
                      <a:pt x="2015" y="871"/>
                      <a:pt x="1983" y="877"/>
                    </a:cubicBezTo>
                    <a:cubicBezTo>
                      <a:pt x="1969" y="878"/>
                      <a:pt x="1955" y="878"/>
                      <a:pt x="1940" y="878"/>
                    </a:cubicBezTo>
                    <a:cubicBezTo>
                      <a:pt x="1839" y="878"/>
                      <a:pt x="1734" y="858"/>
                      <a:pt x="1640" y="814"/>
                    </a:cubicBezTo>
                    <a:cubicBezTo>
                      <a:pt x="1589" y="794"/>
                      <a:pt x="1538" y="769"/>
                      <a:pt x="1494" y="731"/>
                    </a:cubicBezTo>
                    <a:cubicBezTo>
                      <a:pt x="1462" y="712"/>
                      <a:pt x="1443" y="686"/>
                      <a:pt x="1417" y="661"/>
                    </a:cubicBezTo>
                    <a:cubicBezTo>
                      <a:pt x="1366" y="655"/>
                      <a:pt x="1316" y="648"/>
                      <a:pt x="1265" y="629"/>
                    </a:cubicBezTo>
                    <a:cubicBezTo>
                      <a:pt x="1188" y="610"/>
                      <a:pt x="1119" y="578"/>
                      <a:pt x="1049" y="534"/>
                    </a:cubicBezTo>
                    <a:cubicBezTo>
                      <a:pt x="1017" y="515"/>
                      <a:pt x="985" y="489"/>
                      <a:pt x="960" y="464"/>
                    </a:cubicBezTo>
                    <a:lnTo>
                      <a:pt x="941" y="439"/>
                    </a:lnTo>
                    <a:cubicBezTo>
                      <a:pt x="858" y="420"/>
                      <a:pt x="775" y="394"/>
                      <a:pt x="699" y="362"/>
                    </a:cubicBezTo>
                    <a:cubicBezTo>
                      <a:pt x="591" y="318"/>
                      <a:pt x="483" y="261"/>
                      <a:pt x="388" y="191"/>
                    </a:cubicBezTo>
                    <a:cubicBezTo>
                      <a:pt x="356" y="165"/>
                      <a:pt x="324" y="140"/>
                      <a:pt x="292" y="108"/>
                    </a:cubicBezTo>
                    <a:cubicBezTo>
                      <a:pt x="229" y="83"/>
                      <a:pt x="165" y="57"/>
                      <a:pt x="102" y="32"/>
                    </a:cubicBez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41"/>
              <p:cNvSpPr/>
              <p:nvPr/>
            </p:nvSpPr>
            <p:spPr>
              <a:xfrm>
                <a:off x="5747887" y="2097105"/>
                <a:ext cx="551641" cy="209435"/>
              </a:xfrm>
              <a:custGeom>
                <a:rect b="b" l="l" r="r" t="t"/>
                <a:pathLst>
                  <a:path extrusionOk="0" h="1090" w="2871">
                    <a:moveTo>
                      <a:pt x="22" y="0"/>
                    </a:moveTo>
                    <a:cubicBezTo>
                      <a:pt x="8" y="0"/>
                      <a:pt x="1" y="24"/>
                      <a:pt x="11" y="35"/>
                    </a:cubicBezTo>
                    <a:cubicBezTo>
                      <a:pt x="164" y="143"/>
                      <a:pt x="323" y="238"/>
                      <a:pt x="494" y="308"/>
                    </a:cubicBezTo>
                    <a:cubicBezTo>
                      <a:pt x="666" y="391"/>
                      <a:pt x="844" y="454"/>
                      <a:pt x="1022" y="518"/>
                    </a:cubicBezTo>
                    <a:cubicBezTo>
                      <a:pt x="1403" y="651"/>
                      <a:pt x="1791" y="785"/>
                      <a:pt x="2172" y="912"/>
                    </a:cubicBezTo>
                    <a:cubicBezTo>
                      <a:pt x="2280" y="950"/>
                      <a:pt x="2388" y="988"/>
                      <a:pt x="2496" y="1020"/>
                    </a:cubicBezTo>
                    <a:cubicBezTo>
                      <a:pt x="2553" y="1039"/>
                      <a:pt x="2610" y="1052"/>
                      <a:pt x="2668" y="1064"/>
                    </a:cubicBezTo>
                    <a:cubicBezTo>
                      <a:pt x="2718" y="1084"/>
                      <a:pt x="2776" y="1090"/>
                      <a:pt x="2833" y="1090"/>
                    </a:cubicBezTo>
                    <a:cubicBezTo>
                      <a:pt x="2852" y="1090"/>
                      <a:pt x="2871" y="1058"/>
                      <a:pt x="2852" y="1039"/>
                    </a:cubicBezTo>
                    <a:cubicBezTo>
                      <a:pt x="2776" y="982"/>
                      <a:pt x="2693" y="937"/>
                      <a:pt x="2598" y="912"/>
                    </a:cubicBezTo>
                    <a:cubicBezTo>
                      <a:pt x="2502" y="874"/>
                      <a:pt x="2407" y="842"/>
                      <a:pt x="2305" y="810"/>
                    </a:cubicBezTo>
                    <a:cubicBezTo>
                      <a:pt x="2115" y="747"/>
                      <a:pt x="1924" y="683"/>
                      <a:pt x="1733" y="620"/>
                    </a:cubicBezTo>
                    <a:cubicBezTo>
                      <a:pt x="1365" y="499"/>
                      <a:pt x="990" y="391"/>
                      <a:pt x="628" y="251"/>
                    </a:cubicBezTo>
                    <a:cubicBezTo>
                      <a:pt x="424" y="175"/>
                      <a:pt x="227" y="86"/>
                      <a:pt x="30" y="3"/>
                    </a:cubicBezTo>
                    <a:cubicBezTo>
                      <a:pt x="27" y="1"/>
                      <a:pt x="24" y="0"/>
                      <a:pt x="22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41"/>
              <p:cNvSpPr/>
              <p:nvPr/>
            </p:nvSpPr>
            <p:spPr>
              <a:xfrm>
                <a:off x="6358702" y="2330555"/>
                <a:ext cx="81276" cy="37084"/>
              </a:xfrm>
              <a:custGeom>
                <a:rect b="b" l="l" r="r" t="t"/>
                <a:pathLst>
                  <a:path extrusionOk="0" h="193" w="423">
                    <a:moveTo>
                      <a:pt x="48" y="0"/>
                    </a:moveTo>
                    <a:cubicBezTo>
                      <a:pt x="13" y="0"/>
                      <a:pt x="1" y="48"/>
                      <a:pt x="35" y="59"/>
                    </a:cubicBezTo>
                    <a:cubicBezTo>
                      <a:pt x="92" y="85"/>
                      <a:pt x="149" y="116"/>
                      <a:pt x="207" y="142"/>
                    </a:cubicBezTo>
                    <a:cubicBezTo>
                      <a:pt x="238" y="154"/>
                      <a:pt x="270" y="161"/>
                      <a:pt x="302" y="174"/>
                    </a:cubicBezTo>
                    <a:cubicBezTo>
                      <a:pt x="327" y="186"/>
                      <a:pt x="359" y="193"/>
                      <a:pt x="397" y="193"/>
                    </a:cubicBezTo>
                    <a:cubicBezTo>
                      <a:pt x="410" y="193"/>
                      <a:pt x="423" y="174"/>
                      <a:pt x="410" y="161"/>
                    </a:cubicBezTo>
                    <a:cubicBezTo>
                      <a:pt x="385" y="135"/>
                      <a:pt x="353" y="123"/>
                      <a:pt x="327" y="110"/>
                    </a:cubicBezTo>
                    <a:cubicBezTo>
                      <a:pt x="296" y="91"/>
                      <a:pt x="270" y="78"/>
                      <a:pt x="238" y="66"/>
                    </a:cubicBezTo>
                    <a:cubicBezTo>
                      <a:pt x="181" y="46"/>
                      <a:pt x="118" y="21"/>
                      <a:pt x="60" y="2"/>
                    </a:cubicBezTo>
                    <a:cubicBezTo>
                      <a:pt x="56" y="1"/>
                      <a:pt x="52" y="0"/>
                      <a:pt x="4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41"/>
              <p:cNvSpPr/>
              <p:nvPr/>
            </p:nvSpPr>
            <p:spPr>
              <a:xfrm>
                <a:off x="6645376" y="2433350"/>
                <a:ext cx="63215" cy="18638"/>
              </a:xfrm>
              <a:custGeom>
                <a:rect b="b" l="l" r="r" t="t"/>
                <a:pathLst>
                  <a:path extrusionOk="0" h="97" w="329">
                    <a:moveTo>
                      <a:pt x="37" y="0"/>
                    </a:moveTo>
                    <a:cubicBezTo>
                      <a:pt x="4" y="0"/>
                      <a:pt x="0" y="52"/>
                      <a:pt x="36" y="58"/>
                    </a:cubicBezTo>
                    <a:lnTo>
                      <a:pt x="163" y="83"/>
                    </a:lnTo>
                    <a:lnTo>
                      <a:pt x="227" y="96"/>
                    </a:lnTo>
                    <a:lnTo>
                      <a:pt x="297" y="96"/>
                    </a:lnTo>
                    <a:cubicBezTo>
                      <a:pt x="316" y="96"/>
                      <a:pt x="329" y="64"/>
                      <a:pt x="310" y="52"/>
                    </a:cubicBezTo>
                    <a:cubicBezTo>
                      <a:pt x="297" y="45"/>
                      <a:pt x="284" y="39"/>
                      <a:pt x="272" y="39"/>
                    </a:cubicBezTo>
                    <a:lnTo>
                      <a:pt x="246" y="33"/>
                    </a:lnTo>
                    <a:lnTo>
                      <a:pt x="176" y="20"/>
                    </a:lnTo>
                    <a:lnTo>
                      <a:pt x="43" y="1"/>
                    </a:lnTo>
                    <a:cubicBezTo>
                      <a:pt x="41" y="0"/>
                      <a:pt x="39" y="0"/>
                      <a:pt x="37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41"/>
              <p:cNvSpPr/>
              <p:nvPr/>
            </p:nvSpPr>
            <p:spPr>
              <a:xfrm>
                <a:off x="7269641" y="2663727"/>
                <a:ext cx="134884" cy="38428"/>
              </a:xfrm>
              <a:custGeom>
                <a:rect b="b" l="l" r="r" t="t"/>
                <a:pathLst>
                  <a:path extrusionOk="0" h="200" w="702">
                    <a:moveTo>
                      <a:pt x="44" y="1"/>
                    </a:moveTo>
                    <a:cubicBezTo>
                      <a:pt x="17" y="1"/>
                      <a:pt x="1" y="43"/>
                      <a:pt x="35" y="60"/>
                    </a:cubicBezTo>
                    <a:cubicBezTo>
                      <a:pt x="232" y="149"/>
                      <a:pt x="454" y="200"/>
                      <a:pt x="677" y="200"/>
                    </a:cubicBezTo>
                    <a:cubicBezTo>
                      <a:pt x="702" y="200"/>
                      <a:pt x="696" y="168"/>
                      <a:pt x="677" y="162"/>
                    </a:cubicBezTo>
                    <a:cubicBezTo>
                      <a:pt x="568" y="136"/>
                      <a:pt x="467" y="124"/>
                      <a:pt x="365" y="98"/>
                    </a:cubicBezTo>
                    <a:cubicBezTo>
                      <a:pt x="257" y="73"/>
                      <a:pt x="155" y="41"/>
                      <a:pt x="54" y="3"/>
                    </a:cubicBezTo>
                    <a:cubicBezTo>
                      <a:pt x="50" y="1"/>
                      <a:pt x="47" y="1"/>
                      <a:pt x="4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41"/>
              <p:cNvSpPr/>
              <p:nvPr/>
            </p:nvSpPr>
            <p:spPr>
              <a:xfrm>
                <a:off x="7213152" y="2511359"/>
                <a:ext cx="501300" cy="171391"/>
              </a:xfrm>
              <a:custGeom>
                <a:rect b="b" l="l" r="r" t="t"/>
                <a:pathLst>
                  <a:path extrusionOk="0" h="892" w="2609">
                    <a:moveTo>
                      <a:pt x="37" y="1"/>
                    </a:moveTo>
                    <a:cubicBezTo>
                      <a:pt x="9" y="1"/>
                      <a:pt x="0" y="41"/>
                      <a:pt x="30" y="59"/>
                    </a:cubicBezTo>
                    <a:cubicBezTo>
                      <a:pt x="132" y="103"/>
                      <a:pt x="240" y="148"/>
                      <a:pt x="348" y="179"/>
                    </a:cubicBezTo>
                    <a:cubicBezTo>
                      <a:pt x="449" y="218"/>
                      <a:pt x="551" y="249"/>
                      <a:pt x="653" y="287"/>
                    </a:cubicBezTo>
                    <a:cubicBezTo>
                      <a:pt x="862" y="357"/>
                      <a:pt x="1072" y="427"/>
                      <a:pt x="1282" y="497"/>
                    </a:cubicBezTo>
                    <a:lnTo>
                      <a:pt x="1911" y="700"/>
                    </a:lnTo>
                    <a:lnTo>
                      <a:pt x="2216" y="802"/>
                    </a:lnTo>
                    <a:cubicBezTo>
                      <a:pt x="2324" y="840"/>
                      <a:pt x="2432" y="872"/>
                      <a:pt x="2540" y="891"/>
                    </a:cubicBezTo>
                    <a:cubicBezTo>
                      <a:pt x="2542" y="891"/>
                      <a:pt x="2545" y="892"/>
                      <a:pt x="2547" y="892"/>
                    </a:cubicBezTo>
                    <a:cubicBezTo>
                      <a:pt x="2598" y="892"/>
                      <a:pt x="2608" y="820"/>
                      <a:pt x="2566" y="796"/>
                    </a:cubicBezTo>
                    <a:cubicBezTo>
                      <a:pt x="2464" y="745"/>
                      <a:pt x="2356" y="707"/>
                      <a:pt x="2248" y="675"/>
                    </a:cubicBezTo>
                    <a:lnTo>
                      <a:pt x="1943" y="580"/>
                    </a:lnTo>
                    <a:cubicBezTo>
                      <a:pt x="1727" y="510"/>
                      <a:pt x="1517" y="440"/>
                      <a:pt x="1307" y="376"/>
                    </a:cubicBezTo>
                    <a:cubicBezTo>
                      <a:pt x="1098" y="306"/>
                      <a:pt x="882" y="243"/>
                      <a:pt x="672" y="173"/>
                    </a:cubicBezTo>
                    <a:cubicBezTo>
                      <a:pt x="570" y="141"/>
                      <a:pt x="468" y="109"/>
                      <a:pt x="360" y="78"/>
                    </a:cubicBezTo>
                    <a:cubicBezTo>
                      <a:pt x="259" y="46"/>
                      <a:pt x="151" y="21"/>
                      <a:pt x="43" y="1"/>
                    </a:cubicBezTo>
                    <a:cubicBezTo>
                      <a:pt x="41" y="1"/>
                      <a:pt x="39" y="1"/>
                      <a:pt x="3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41"/>
              <p:cNvSpPr/>
              <p:nvPr/>
            </p:nvSpPr>
            <p:spPr>
              <a:xfrm>
                <a:off x="7181256" y="2601857"/>
                <a:ext cx="423674" cy="130849"/>
              </a:xfrm>
              <a:custGeom>
                <a:rect b="b" l="l" r="r" t="t"/>
                <a:pathLst>
                  <a:path extrusionOk="0" h="681" w="2205">
                    <a:moveTo>
                      <a:pt x="39" y="0"/>
                    </a:moveTo>
                    <a:cubicBezTo>
                      <a:pt x="16" y="0"/>
                      <a:pt x="1" y="46"/>
                      <a:pt x="31" y="52"/>
                    </a:cubicBezTo>
                    <a:cubicBezTo>
                      <a:pt x="387" y="153"/>
                      <a:pt x="749" y="249"/>
                      <a:pt x="1098" y="357"/>
                    </a:cubicBezTo>
                    <a:cubicBezTo>
                      <a:pt x="1276" y="407"/>
                      <a:pt x="1454" y="465"/>
                      <a:pt x="1626" y="522"/>
                    </a:cubicBezTo>
                    <a:cubicBezTo>
                      <a:pt x="1715" y="547"/>
                      <a:pt x="1797" y="579"/>
                      <a:pt x="1886" y="604"/>
                    </a:cubicBezTo>
                    <a:cubicBezTo>
                      <a:pt x="1969" y="643"/>
                      <a:pt x="2064" y="668"/>
                      <a:pt x="2153" y="681"/>
                    </a:cubicBezTo>
                    <a:cubicBezTo>
                      <a:pt x="2185" y="681"/>
                      <a:pt x="2204" y="643"/>
                      <a:pt x="2179" y="617"/>
                    </a:cubicBezTo>
                    <a:cubicBezTo>
                      <a:pt x="2102" y="573"/>
                      <a:pt x="2013" y="528"/>
                      <a:pt x="1925" y="503"/>
                    </a:cubicBezTo>
                    <a:cubicBezTo>
                      <a:pt x="1842" y="477"/>
                      <a:pt x="1753" y="446"/>
                      <a:pt x="1670" y="420"/>
                    </a:cubicBezTo>
                    <a:cubicBezTo>
                      <a:pt x="1492" y="363"/>
                      <a:pt x="1308" y="306"/>
                      <a:pt x="1130" y="255"/>
                    </a:cubicBezTo>
                    <a:cubicBezTo>
                      <a:pt x="774" y="147"/>
                      <a:pt x="412" y="64"/>
                      <a:pt x="44" y="1"/>
                    </a:cubicBezTo>
                    <a:cubicBezTo>
                      <a:pt x="42" y="0"/>
                      <a:pt x="41" y="0"/>
                      <a:pt x="3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41"/>
              <p:cNvSpPr/>
              <p:nvPr/>
            </p:nvSpPr>
            <p:spPr>
              <a:xfrm>
                <a:off x="7697538" y="2692163"/>
                <a:ext cx="212510" cy="49188"/>
              </a:xfrm>
              <a:custGeom>
                <a:rect b="b" l="l" r="r" t="t"/>
                <a:pathLst>
                  <a:path extrusionOk="0" h="256" w="1106">
                    <a:moveTo>
                      <a:pt x="51" y="1"/>
                    </a:moveTo>
                    <a:cubicBezTo>
                      <a:pt x="6" y="1"/>
                      <a:pt x="0" y="65"/>
                      <a:pt x="45" y="71"/>
                    </a:cubicBezTo>
                    <a:cubicBezTo>
                      <a:pt x="203" y="103"/>
                      <a:pt x="369" y="141"/>
                      <a:pt x="534" y="173"/>
                    </a:cubicBezTo>
                    <a:lnTo>
                      <a:pt x="769" y="211"/>
                    </a:lnTo>
                    <a:cubicBezTo>
                      <a:pt x="852" y="236"/>
                      <a:pt x="934" y="249"/>
                      <a:pt x="1017" y="255"/>
                    </a:cubicBezTo>
                    <a:cubicBezTo>
                      <a:pt x="1074" y="255"/>
                      <a:pt x="1106" y="179"/>
                      <a:pt x="1049" y="160"/>
                    </a:cubicBezTo>
                    <a:cubicBezTo>
                      <a:pt x="966" y="134"/>
                      <a:pt x="883" y="122"/>
                      <a:pt x="801" y="109"/>
                    </a:cubicBezTo>
                    <a:lnTo>
                      <a:pt x="553" y="71"/>
                    </a:lnTo>
                    <a:cubicBezTo>
                      <a:pt x="388" y="45"/>
                      <a:pt x="223" y="26"/>
                      <a:pt x="51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41"/>
              <p:cNvSpPr/>
              <p:nvPr/>
            </p:nvSpPr>
            <p:spPr>
              <a:xfrm>
                <a:off x="7546131" y="1719933"/>
                <a:ext cx="20944" cy="47651"/>
              </a:xfrm>
              <a:custGeom>
                <a:rect b="b" l="l" r="r" t="t"/>
                <a:pathLst>
                  <a:path extrusionOk="0" h="248" w="109">
                    <a:moveTo>
                      <a:pt x="25" y="0"/>
                    </a:moveTo>
                    <a:cubicBezTo>
                      <a:pt x="23" y="0"/>
                      <a:pt x="21" y="1"/>
                      <a:pt x="19" y="3"/>
                    </a:cubicBezTo>
                    <a:cubicBezTo>
                      <a:pt x="6" y="9"/>
                      <a:pt x="0" y="22"/>
                      <a:pt x="6" y="28"/>
                    </a:cubicBezTo>
                    <a:lnTo>
                      <a:pt x="38" y="136"/>
                    </a:lnTo>
                    <a:cubicBezTo>
                      <a:pt x="45" y="168"/>
                      <a:pt x="57" y="206"/>
                      <a:pt x="76" y="238"/>
                    </a:cubicBezTo>
                    <a:cubicBezTo>
                      <a:pt x="79" y="244"/>
                      <a:pt x="83" y="247"/>
                      <a:pt x="88" y="247"/>
                    </a:cubicBezTo>
                    <a:cubicBezTo>
                      <a:pt x="97" y="247"/>
                      <a:pt x="108" y="237"/>
                      <a:pt x="108" y="225"/>
                    </a:cubicBezTo>
                    <a:cubicBezTo>
                      <a:pt x="102" y="193"/>
                      <a:pt x="95" y="155"/>
                      <a:pt x="83" y="117"/>
                    </a:cubicBezTo>
                    <a:lnTo>
                      <a:pt x="45" y="15"/>
                    </a:lnTo>
                    <a:cubicBezTo>
                      <a:pt x="40" y="6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41"/>
              <p:cNvSpPr/>
              <p:nvPr/>
            </p:nvSpPr>
            <p:spPr>
              <a:xfrm>
                <a:off x="7527686" y="1629819"/>
                <a:ext cx="77241" cy="145836"/>
              </a:xfrm>
              <a:custGeom>
                <a:rect b="b" l="l" r="r" t="t"/>
                <a:pathLst>
                  <a:path extrusionOk="0" h="759" w="402">
                    <a:moveTo>
                      <a:pt x="34" y="1"/>
                    </a:moveTo>
                    <a:cubicBezTo>
                      <a:pt x="15" y="1"/>
                      <a:pt x="0" y="23"/>
                      <a:pt x="13" y="46"/>
                    </a:cubicBezTo>
                    <a:cubicBezTo>
                      <a:pt x="83" y="160"/>
                      <a:pt x="147" y="275"/>
                      <a:pt x="198" y="402"/>
                    </a:cubicBezTo>
                    <a:cubicBezTo>
                      <a:pt x="223" y="459"/>
                      <a:pt x="249" y="522"/>
                      <a:pt x="268" y="586"/>
                    </a:cubicBezTo>
                    <a:cubicBezTo>
                      <a:pt x="280" y="649"/>
                      <a:pt x="306" y="707"/>
                      <a:pt x="350" y="751"/>
                    </a:cubicBezTo>
                    <a:cubicBezTo>
                      <a:pt x="355" y="756"/>
                      <a:pt x="361" y="758"/>
                      <a:pt x="367" y="758"/>
                    </a:cubicBezTo>
                    <a:cubicBezTo>
                      <a:pt x="376" y="758"/>
                      <a:pt x="384" y="753"/>
                      <a:pt x="388" y="745"/>
                    </a:cubicBezTo>
                    <a:cubicBezTo>
                      <a:pt x="401" y="675"/>
                      <a:pt x="388" y="611"/>
                      <a:pt x="363" y="554"/>
                    </a:cubicBezTo>
                    <a:cubicBezTo>
                      <a:pt x="338" y="484"/>
                      <a:pt x="312" y="421"/>
                      <a:pt x="280" y="357"/>
                    </a:cubicBezTo>
                    <a:cubicBezTo>
                      <a:pt x="217" y="236"/>
                      <a:pt x="141" y="122"/>
                      <a:pt x="58" y="14"/>
                    </a:cubicBezTo>
                    <a:cubicBezTo>
                      <a:pt x="51" y="5"/>
                      <a:pt x="42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41"/>
              <p:cNvSpPr/>
              <p:nvPr/>
            </p:nvSpPr>
            <p:spPr>
              <a:xfrm>
                <a:off x="7512315" y="1960685"/>
                <a:ext cx="20559" cy="74743"/>
              </a:xfrm>
              <a:custGeom>
                <a:rect b="b" l="l" r="r" t="t"/>
                <a:pathLst>
                  <a:path extrusionOk="0" h="389" w="107">
                    <a:moveTo>
                      <a:pt x="28" y="1"/>
                    </a:moveTo>
                    <a:cubicBezTo>
                      <a:pt x="14" y="1"/>
                      <a:pt x="1" y="13"/>
                      <a:pt x="5" y="33"/>
                    </a:cubicBezTo>
                    <a:cubicBezTo>
                      <a:pt x="24" y="84"/>
                      <a:pt x="36" y="141"/>
                      <a:pt x="43" y="205"/>
                    </a:cubicBezTo>
                    <a:cubicBezTo>
                      <a:pt x="43" y="230"/>
                      <a:pt x="43" y="262"/>
                      <a:pt x="49" y="287"/>
                    </a:cubicBezTo>
                    <a:cubicBezTo>
                      <a:pt x="49" y="319"/>
                      <a:pt x="49" y="345"/>
                      <a:pt x="55" y="376"/>
                    </a:cubicBezTo>
                    <a:cubicBezTo>
                      <a:pt x="55" y="383"/>
                      <a:pt x="63" y="388"/>
                      <a:pt x="71" y="388"/>
                    </a:cubicBezTo>
                    <a:cubicBezTo>
                      <a:pt x="78" y="388"/>
                      <a:pt x="84" y="385"/>
                      <a:pt x="87" y="376"/>
                    </a:cubicBezTo>
                    <a:cubicBezTo>
                      <a:pt x="100" y="313"/>
                      <a:pt x="106" y="249"/>
                      <a:pt x="93" y="192"/>
                    </a:cubicBezTo>
                    <a:cubicBezTo>
                      <a:pt x="81" y="129"/>
                      <a:pt x="68" y="71"/>
                      <a:pt x="49" y="14"/>
                    </a:cubicBezTo>
                    <a:cubicBezTo>
                      <a:pt x="44" y="5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41"/>
              <p:cNvSpPr/>
              <p:nvPr/>
            </p:nvSpPr>
            <p:spPr>
              <a:xfrm>
                <a:off x="7524612" y="1888056"/>
                <a:ext cx="43616" cy="174273"/>
              </a:xfrm>
              <a:custGeom>
                <a:rect b="b" l="l" r="r" t="t"/>
                <a:pathLst>
                  <a:path extrusionOk="0" h="907" w="227">
                    <a:moveTo>
                      <a:pt x="28" y="1"/>
                    </a:moveTo>
                    <a:cubicBezTo>
                      <a:pt x="14" y="1"/>
                      <a:pt x="0" y="16"/>
                      <a:pt x="4" y="36"/>
                    </a:cubicBezTo>
                    <a:cubicBezTo>
                      <a:pt x="49" y="176"/>
                      <a:pt x="80" y="316"/>
                      <a:pt x="99" y="462"/>
                    </a:cubicBezTo>
                    <a:cubicBezTo>
                      <a:pt x="106" y="532"/>
                      <a:pt x="112" y="602"/>
                      <a:pt x="118" y="672"/>
                    </a:cubicBezTo>
                    <a:cubicBezTo>
                      <a:pt x="112" y="742"/>
                      <a:pt x="118" y="818"/>
                      <a:pt x="138" y="888"/>
                    </a:cubicBezTo>
                    <a:cubicBezTo>
                      <a:pt x="144" y="901"/>
                      <a:pt x="157" y="907"/>
                      <a:pt x="169" y="907"/>
                    </a:cubicBezTo>
                    <a:cubicBezTo>
                      <a:pt x="182" y="907"/>
                      <a:pt x="195" y="901"/>
                      <a:pt x="201" y="888"/>
                    </a:cubicBezTo>
                    <a:cubicBezTo>
                      <a:pt x="220" y="818"/>
                      <a:pt x="226" y="742"/>
                      <a:pt x="214" y="672"/>
                    </a:cubicBezTo>
                    <a:cubicBezTo>
                      <a:pt x="207" y="596"/>
                      <a:pt x="195" y="519"/>
                      <a:pt x="182" y="443"/>
                    </a:cubicBezTo>
                    <a:cubicBezTo>
                      <a:pt x="150" y="297"/>
                      <a:pt x="106" y="157"/>
                      <a:pt x="49" y="17"/>
                    </a:cubicBezTo>
                    <a:cubicBezTo>
                      <a:pt x="44" y="6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41"/>
              <p:cNvSpPr/>
              <p:nvPr/>
            </p:nvSpPr>
            <p:spPr>
              <a:xfrm>
                <a:off x="7480035" y="1821575"/>
                <a:ext cx="11336" cy="25939"/>
              </a:xfrm>
              <a:custGeom>
                <a:rect b="b" l="l" r="r" t="t"/>
                <a:pathLst>
                  <a:path extrusionOk="0" h="135" w="59">
                    <a:moveTo>
                      <a:pt x="14" y="1"/>
                    </a:moveTo>
                    <a:cubicBezTo>
                      <a:pt x="7" y="1"/>
                      <a:pt x="1" y="14"/>
                      <a:pt x="1" y="20"/>
                    </a:cubicBezTo>
                    <a:lnTo>
                      <a:pt x="14" y="71"/>
                    </a:lnTo>
                    <a:lnTo>
                      <a:pt x="20" y="96"/>
                    </a:lnTo>
                    <a:cubicBezTo>
                      <a:pt x="20" y="109"/>
                      <a:pt x="26" y="115"/>
                      <a:pt x="26" y="128"/>
                    </a:cubicBezTo>
                    <a:cubicBezTo>
                      <a:pt x="33" y="134"/>
                      <a:pt x="39" y="134"/>
                      <a:pt x="45" y="134"/>
                    </a:cubicBezTo>
                    <a:cubicBezTo>
                      <a:pt x="52" y="128"/>
                      <a:pt x="58" y="122"/>
                      <a:pt x="52" y="115"/>
                    </a:cubicBezTo>
                    <a:cubicBezTo>
                      <a:pt x="52" y="109"/>
                      <a:pt x="52" y="103"/>
                      <a:pt x="52" y="90"/>
                    </a:cubicBezTo>
                    <a:lnTo>
                      <a:pt x="45" y="65"/>
                    </a:lnTo>
                    <a:lnTo>
                      <a:pt x="39" y="20"/>
                    </a:lnTo>
                    <a:cubicBezTo>
                      <a:pt x="33" y="7"/>
                      <a:pt x="26" y="1"/>
                      <a:pt x="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41"/>
              <p:cNvSpPr/>
              <p:nvPr/>
            </p:nvSpPr>
            <p:spPr>
              <a:xfrm>
                <a:off x="7234671" y="2290398"/>
                <a:ext cx="61293" cy="81276"/>
              </a:xfrm>
              <a:custGeom>
                <a:rect b="b" l="l" r="r" t="t"/>
                <a:pathLst>
                  <a:path extrusionOk="0" h="423" w="319">
                    <a:moveTo>
                      <a:pt x="297" y="1"/>
                    </a:moveTo>
                    <a:cubicBezTo>
                      <a:pt x="293" y="1"/>
                      <a:pt x="289" y="3"/>
                      <a:pt x="287" y="8"/>
                    </a:cubicBezTo>
                    <a:cubicBezTo>
                      <a:pt x="255" y="33"/>
                      <a:pt x="229" y="65"/>
                      <a:pt x="217" y="97"/>
                    </a:cubicBezTo>
                    <a:cubicBezTo>
                      <a:pt x="198" y="135"/>
                      <a:pt x="179" y="166"/>
                      <a:pt x="160" y="192"/>
                    </a:cubicBezTo>
                    <a:cubicBezTo>
                      <a:pt x="115" y="255"/>
                      <a:pt x="71" y="319"/>
                      <a:pt x="20" y="376"/>
                    </a:cubicBezTo>
                    <a:cubicBezTo>
                      <a:pt x="0" y="396"/>
                      <a:pt x="18" y="423"/>
                      <a:pt x="39" y="423"/>
                    </a:cubicBezTo>
                    <a:cubicBezTo>
                      <a:pt x="45" y="423"/>
                      <a:pt x="52" y="420"/>
                      <a:pt x="58" y="414"/>
                    </a:cubicBezTo>
                    <a:cubicBezTo>
                      <a:pt x="121" y="363"/>
                      <a:pt x="172" y="300"/>
                      <a:pt x="217" y="236"/>
                    </a:cubicBezTo>
                    <a:cubicBezTo>
                      <a:pt x="242" y="205"/>
                      <a:pt x="261" y="166"/>
                      <a:pt x="280" y="135"/>
                    </a:cubicBezTo>
                    <a:cubicBezTo>
                      <a:pt x="306" y="97"/>
                      <a:pt x="318" y="58"/>
                      <a:pt x="318" y="20"/>
                    </a:cubicBezTo>
                    <a:cubicBezTo>
                      <a:pt x="314" y="8"/>
                      <a:pt x="305" y="1"/>
                      <a:pt x="2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41"/>
              <p:cNvSpPr/>
              <p:nvPr/>
            </p:nvSpPr>
            <p:spPr>
              <a:xfrm>
                <a:off x="7306724" y="2249856"/>
                <a:ext cx="31896" cy="42848"/>
              </a:xfrm>
              <a:custGeom>
                <a:rect b="b" l="l" r="r" t="t"/>
                <a:pathLst>
                  <a:path extrusionOk="0" h="223" w="166">
                    <a:moveTo>
                      <a:pt x="141" y="1"/>
                    </a:moveTo>
                    <a:cubicBezTo>
                      <a:pt x="139" y="1"/>
                      <a:pt x="136" y="1"/>
                      <a:pt x="134" y="3"/>
                    </a:cubicBezTo>
                    <a:cubicBezTo>
                      <a:pt x="128" y="3"/>
                      <a:pt x="128" y="3"/>
                      <a:pt x="121" y="9"/>
                    </a:cubicBezTo>
                    <a:cubicBezTo>
                      <a:pt x="115" y="9"/>
                      <a:pt x="109" y="15"/>
                      <a:pt x="109" y="22"/>
                    </a:cubicBezTo>
                    <a:lnTo>
                      <a:pt x="96" y="47"/>
                    </a:lnTo>
                    <a:cubicBezTo>
                      <a:pt x="83" y="60"/>
                      <a:pt x="77" y="72"/>
                      <a:pt x="64" y="92"/>
                    </a:cubicBezTo>
                    <a:lnTo>
                      <a:pt x="7" y="180"/>
                    </a:lnTo>
                    <a:cubicBezTo>
                      <a:pt x="1" y="193"/>
                      <a:pt x="1" y="212"/>
                      <a:pt x="13" y="219"/>
                    </a:cubicBezTo>
                    <a:cubicBezTo>
                      <a:pt x="19" y="221"/>
                      <a:pt x="24" y="223"/>
                      <a:pt x="29" y="223"/>
                    </a:cubicBezTo>
                    <a:cubicBezTo>
                      <a:pt x="37" y="223"/>
                      <a:pt x="44" y="220"/>
                      <a:pt x="51" y="212"/>
                    </a:cubicBezTo>
                    <a:lnTo>
                      <a:pt x="109" y="123"/>
                    </a:lnTo>
                    <a:cubicBezTo>
                      <a:pt x="121" y="111"/>
                      <a:pt x="128" y="92"/>
                      <a:pt x="134" y="79"/>
                    </a:cubicBezTo>
                    <a:cubicBezTo>
                      <a:pt x="147" y="66"/>
                      <a:pt x="147" y="60"/>
                      <a:pt x="153" y="53"/>
                    </a:cubicBezTo>
                    <a:cubicBezTo>
                      <a:pt x="159" y="47"/>
                      <a:pt x="166" y="34"/>
                      <a:pt x="159" y="22"/>
                    </a:cubicBezTo>
                    <a:cubicBezTo>
                      <a:pt x="159" y="11"/>
                      <a:pt x="151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41"/>
              <p:cNvSpPr/>
              <p:nvPr/>
            </p:nvSpPr>
            <p:spPr>
              <a:xfrm>
                <a:off x="7152627" y="2280214"/>
                <a:ext cx="30935" cy="57066"/>
              </a:xfrm>
              <a:custGeom>
                <a:rect b="b" l="l" r="r" t="t"/>
                <a:pathLst>
                  <a:path extrusionOk="0" h="297" w="161">
                    <a:moveTo>
                      <a:pt x="140" y="1"/>
                    </a:moveTo>
                    <a:cubicBezTo>
                      <a:pt x="136" y="1"/>
                      <a:pt x="132" y="2"/>
                      <a:pt x="129" y="3"/>
                    </a:cubicBezTo>
                    <a:cubicBezTo>
                      <a:pt x="123" y="10"/>
                      <a:pt x="116" y="22"/>
                      <a:pt x="110" y="35"/>
                    </a:cubicBezTo>
                    <a:cubicBezTo>
                      <a:pt x="104" y="42"/>
                      <a:pt x="97" y="54"/>
                      <a:pt x="91" y="61"/>
                    </a:cubicBezTo>
                    <a:cubicBezTo>
                      <a:pt x="78" y="86"/>
                      <a:pt x="72" y="105"/>
                      <a:pt x="59" y="131"/>
                    </a:cubicBezTo>
                    <a:lnTo>
                      <a:pt x="8" y="264"/>
                    </a:lnTo>
                    <a:cubicBezTo>
                      <a:pt x="0" y="284"/>
                      <a:pt x="15" y="297"/>
                      <a:pt x="32" y="297"/>
                    </a:cubicBezTo>
                    <a:cubicBezTo>
                      <a:pt x="42" y="297"/>
                      <a:pt x="52" y="292"/>
                      <a:pt x="59" y="283"/>
                    </a:cubicBezTo>
                    <a:lnTo>
                      <a:pt x="116" y="156"/>
                    </a:lnTo>
                    <a:cubicBezTo>
                      <a:pt x="129" y="131"/>
                      <a:pt x="135" y="111"/>
                      <a:pt x="148" y="92"/>
                    </a:cubicBezTo>
                    <a:cubicBezTo>
                      <a:pt x="148" y="80"/>
                      <a:pt x="154" y="67"/>
                      <a:pt x="154" y="54"/>
                    </a:cubicBezTo>
                    <a:cubicBezTo>
                      <a:pt x="161" y="42"/>
                      <a:pt x="161" y="29"/>
                      <a:pt x="161" y="16"/>
                    </a:cubicBezTo>
                    <a:cubicBezTo>
                      <a:pt x="161" y="7"/>
                      <a:pt x="151" y="1"/>
                      <a:pt x="1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41"/>
              <p:cNvSpPr/>
              <p:nvPr/>
            </p:nvSpPr>
            <p:spPr>
              <a:xfrm>
                <a:off x="7118618" y="2265804"/>
                <a:ext cx="36891" cy="63599"/>
              </a:xfrm>
              <a:custGeom>
                <a:rect b="b" l="l" r="r" t="t"/>
                <a:pathLst>
                  <a:path extrusionOk="0" h="331" w="192">
                    <a:moveTo>
                      <a:pt x="157" y="0"/>
                    </a:moveTo>
                    <a:cubicBezTo>
                      <a:pt x="154" y="0"/>
                      <a:pt x="150" y="1"/>
                      <a:pt x="147" y="2"/>
                    </a:cubicBezTo>
                    <a:cubicBezTo>
                      <a:pt x="134" y="15"/>
                      <a:pt x="122" y="21"/>
                      <a:pt x="115" y="40"/>
                    </a:cubicBezTo>
                    <a:cubicBezTo>
                      <a:pt x="109" y="47"/>
                      <a:pt x="103" y="66"/>
                      <a:pt x="96" y="78"/>
                    </a:cubicBezTo>
                    <a:cubicBezTo>
                      <a:pt x="84" y="97"/>
                      <a:pt x="71" y="123"/>
                      <a:pt x="64" y="148"/>
                    </a:cubicBezTo>
                    <a:cubicBezTo>
                      <a:pt x="52" y="167"/>
                      <a:pt x="39" y="193"/>
                      <a:pt x="33" y="218"/>
                    </a:cubicBezTo>
                    <a:cubicBezTo>
                      <a:pt x="26" y="237"/>
                      <a:pt x="14" y="269"/>
                      <a:pt x="7" y="294"/>
                    </a:cubicBezTo>
                    <a:cubicBezTo>
                      <a:pt x="1" y="307"/>
                      <a:pt x="7" y="320"/>
                      <a:pt x="14" y="326"/>
                    </a:cubicBezTo>
                    <a:cubicBezTo>
                      <a:pt x="19" y="329"/>
                      <a:pt x="24" y="330"/>
                      <a:pt x="29" y="330"/>
                    </a:cubicBezTo>
                    <a:cubicBezTo>
                      <a:pt x="37" y="330"/>
                      <a:pt x="44" y="327"/>
                      <a:pt x="52" y="320"/>
                    </a:cubicBezTo>
                    <a:cubicBezTo>
                      <a:pt x="77" y="275"/>
                      <a:pt x="103" y="231"/>
                      <a:pt x="128" y="180"/>
                    </a:cubicBezTo>
                    <a:lnTo>
                      <a:pt x="166" y="110"/>
                    </a:lnTo>
                    <a:cubicBezTo>
                      <a:pt x="173" y="104"/>
                      <a:pt x="173" y="91"/>
                      <a:pt x="179" y="78"/>
                    </a:cubicBezTo>
                    <a:cubicBezTo>
                      <a:pt x="185" y="66"/>
                      <a:pt x="192" y="47"/>
                      <a:pt x="192" y="28"/>
                    </a:cubicBezTo>
                    <a:cubicBezTo>
                      <a:pt x="186" y="12"/>
                      <a:pt x="173" y="0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41"/>
              <p:cNvSpPr/>
              <p:nvPr/>
            </p:nvSpPr>
            <p:spPr>
              <a:xfrm>
                <a:off x="6956068" y="2351498"/>
                <a:ext cx="32088" cy="40350"/>
              </a:xfrm>
              <a:custGeom>
                <a:rect b="b" l="l" r="r" t="t"/>
                <a:pathLst>
                  <a:path extrusionOk="0" h="210" w="167">
                    <a:moveTo>
                      <a:pt x="141" y="0"/>
                    </a:moveTo>
                    <a:cubicBezTo>
                      <a:pt x="134" y="0"/>
                      <a:pt x="127" y="2"/>
                      <a:pt x="122" y="7"/>
                    </a:cubicBezTo>
                    <a:cubicBezTo>
                      <a:pt x="110" y="20"/>
                      <a:pt x="103" y="39"/>
                      <a:pt x="97" y="52"/>
                    </a:cubicBezTo>
                    <a:lnTo>
                      <a:pt x="84" y="77"/>
                    </a:lnTo>
                    <a:cubicBezTo>
                      <a:pt x="84" y="77"/>
                      <a:pt x="84" y="77"/>
                      <a:pt x="84" y="84"/>
                    </a:cubicBezTo>
                    <a:lnTo>
                      <a:pt x="78" y="90"/>
                    </a:lnTo>
                    <a:cubicBezTo>
                      <a:pt x="72" y="103"/>
                      <a:pt x="59" y="115"/>
                      <a:pt x="53" y="128"/>
                    </a:cubicBezTo>
                    <a:cubicBezTo>
                      <a:pt x="40" y="141"/>
                      <a:pt x="34" y="154"/>
                      <a:pt x="21" y="166"/>
                    </a:cubicBezTo>
                    <a:cubicBezTo>
                      <a:pt x="0" y="182"/>
                      <a:pt x="17" y="210"/>
                      <a:pt x="38" y="210"/>
                    </a:cubicBezTo>
                    <a:cubicBezTo>
                      <a:pt x="43" y="210"/>
                      <a:pt x="48" y="208"/>
                      <a:pt x="53" y="204"/>
                    </a:cubicBezTo>
                    <a:cubicBezTo>
                      <a:pt x="78" y="179"/>
                      <a:pt x="103" y="154"/>
                      <a:pt x="122" y="122"/>
                    </a:cubicBezTo>
                    <a:cubicBezTo>
                      <a:pt x="135" y="109"/>
                      <a:pt x="142" y="90"/>
                      <a:pt x="154" y="77"/>
                    </a:cubicBezTo>
                    <a:cubicBezTo>
                      <a:pt x="161" y="58"/>
                      <a:pt x="167" y="39"/>
                      <a:pt x="167" y="14"/>
                    </a:cubicBezTo>
                    <a:cubicBezTo>
                      <a:pt x="163" y="6"/>
                      <a:pt x="152" y="0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41"/>
              <p:cNvSpPr/>
              <p:nvPr/>
            </p:nvSpPr>
            <p:spPr>
              <a:xfrm>
                <a:off x="6884975" y="2312110"/>
                <a:ext cx="91076" cy="114901"/>
              </a:xfrm>
              <a:custGeom>
                <a:rect b="b" l="l" r="r" t="t"/>
                <a:pathLst>
                  <a:path extrusionOk="0" h="598" w="474">
                    <a:moveTo>
                      <a:pt x="433" y="0"/>
                    </a:moveTo>
                    <a:cubicBezTo>
                      <a:pt x="429" y="0"/>
                      <a:pt x="426" y="1"/>
                      <a:pt x="423" y="3"/>
                    </a:cubicBezTo>
                    <a:cubicBezTo>
                      <a:pt x="397" y="15"/>
                      <a:pt x="372" y="41"/>
                      <a:pt x="365" y="66"/>
                    </a:cubicBezTo>
                    <a:cubicBezTo>
                      <a:pt x="353" y="92"/>
                      <a:pt x="340" y="117"/>
                      <a:pt x="321" y="142"/>
                    </a:cubicBezTo>
                    <a:cubicBezTo>
                      <a:pt x="295" y="193"/>
                      <a:pt x="264" y="244"/>
                      <a:pt x="232" y="289"/>
                    </a:cubicBezTo>
                    <a:cubicBezTo>
                      <a:pt x="168" y="384"/>
                      <a:pt x="92" y="479"/>
                      <a:pt x="16" y="562"/>
                    </a:cubicBezTo>
                    <a:cubicBezTo>
                      <a:pt x="0" y="577"/>
                      <a:pt x="14" y="597"/>
                      <a:pt x="34" y="597"/>
                    </a:cubicBezTo>
                    <a:cubicBezTo>
                      <a:pt x="38" y="597"/>
                      <a:pt x="43" y="596"/>
                      <a:pt x="48" y="594"/>
                    </a:cubicBezTo>
                    <a:cubicBezTo>
                      <a:pt x="92" y="556"/>
                      <a:pt x="137" y="511"/>
                      <a:pt x="181" y="473"/>
                    </a:cubicBezTo>
                    <a:cubicBezTo>
                      <a:pt x="226" y="435"/>
                      <a:pt x="270" y="384"/>
                      <a:pt x="302" y="339"/>
                    </a:cubicBezTo>
                    <a:cubicBezTo>
                      <a:pt x="340" y="289"/>
                      <a:pt x="372" y="238"/>
                      <a:pt x="404" y="187"/>
                    </a:cubicBezTo>
                    <a:cubicBezTo>
                      <a:pt x="429" y="136"/>
                      <a:pt x="473" y="73"/>
                      <a:pt x="454" y="15"/>
                    </a:cubicBezTo>
                    <a:cubicBezTo>
                      <a:pt x="450" y="6"/>
                      <a:pt x="442" y="0"/>
                      <a:pt x="4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41"/>
              <p:cNvSpPr/>
              <p:nvPr/>
            </p:nvSpPr>
            <p:spPr>
              <a:xfrm>
                <a:off x="7004871" y="2292703"/>
                <a:ext cx="22481" cy="37852"/>
              </a:xfrm>
              <a:custGeom>
                <a:rect b="b" l="l" r="r" t="t"/>
                <a:pathLst>
                  <a:path extrusionOk="0" h="197" w="117">
                    <a:moveTo>
                      <a:pt x="95" y="0"/>
                    </a:moveTo>
                    <a:cubicBezTo>
                      <a:pt x="94" y="0"/>
                      <a:pt x="92" y="1"/>
                      <a:pt x="91" y="2"/>
                    </a:cubicBezTo>
                    <a:cubicBezTo>
                      <a:pt x="78" y="8"/>
                      <a:pt x="72" y="15"/>
                      <a:pt x="65" y="21"/>
                    </a:cubicBezTo>
                    <a:lnTo>
                      <a:pt x="59" y="46"/>
                    </a:lnTo>
                    <a:cubicBezTo>
                      <a:pt x="53" y="59"/>
                      <a:pt x="46" y="72"/>
                      <a:pt x="40" y="85"/>
                    </a:cubicBezTo>
                    <a:lnTo>
                      <a:pt x="8" y="161"/>
                    </a:lnTo>
                    <a:cubicBezTo>
                      <a:pt x="0" y="181"/>
                      <a:pt x="15" y="196"/>
                      <a:pt x="31" y="196"/>
                    </a:cubicBezTo>
                    <a:cubicBezTo>
                      <a:pt x="39" y="196"/>
                      <a:pt x="48" y="191"/>
                      <a:pt x="53" y="180"/>
                    </a:cubicBezTo>
                    <a:cubicBezTo>
                      <a:pt x="65" y="154"/>
                      <a:pt x="72" y="129"/>
                      <a:pt x="85" y="104"/>
                    </a:cubicBezTo>
                    <a:cubicBezTo>
                      <a:pt x="91" y="91"/>
                      <a:pt x="97" y="78"/>
                      <a:pt x="104" y="59"/>
                    </a:cubicBezTo>
                    <a:lnTo>
                      <a:pt x="110" y="40"/>
                    </a:lnTo>
                    <a:cubicBezTo>
                      <a:pt x="116" y="34"/>
                      <a:pt x="116" y="21"/>
                      <a:pt x="110" y="15"/>
                    </a:cubicBezTo>
                    <a:cubicBezTo>
                      <a:pt x="110" y="10"/>
                      <a:pt x="102" y="0"/>
                      <a:pt x="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41"/>
              <p:cNvSpPr/>
              <p:nvPr/>
            </p:nvSpPr>
            <p:spPr>
              <a:xfrm>
                <a:off x="6907456" y="2299813"/>
                <a:ext cx="12489" cy="19599"/>
              </a:xfrm>
              <a:custGeom>
                <a:rect b="b" l="l" r="r" t="t"/>
                <a:pathLst>
                  <a:path extrusionOk="0" h="102" w="65">
                    <a:moveTo>
                      <a:pt x="52" y="0"/>
                    </a:moveTo>
                    <a:cubicBezTo>
                      <a:pt x="49" y="0"/>
                      <a:pt x="47" y="1"/>
                      <a:pt x="45" y="3"/>
                    </a:cubicBezTo>
                    <a:cubicBezTo>
                      <a:pt x="45" y="9"/>
                      <a:pt x="39" y="9"/>
                      <a:pt x="39" y="22"/>
                    </a:cubicBezTo>
                    <a:lnTo>
                      <a:pt x="26" y="41"/>
                    </a:lnTo>
                    <a:lnTo>
                      <a:pt x="7" y="79"/>
                    </a:lnTo>
                    <a:cubicBezTo>
                      <a:pt x="1" y="86"/>
                      <a:pt x="7" y="98"/>
                      <a:pt x="13" y="98"/>
                    </a:cubicBezTo>
                    <a:cubicBezTo>
                      <a:pt x="17" y="100"/>
                      <a:pt x="20" y="101"/>
                      <a:pt x="23" y="101"/>
                    </a:cubicBezTo>
                    <a:cubicBezTo>
                      <a:pt x="29" y="101"/>
                      <a:pt x="32" y="97"/>
                      <a:pt x="32" y="92"/>
                    </a:cubicBezTo>
                    <a:lnTo>
                      <a:pt x="51" y="54"/>
                    </a:lnTo>
                    <a:cubicBezTo>
                      <a:pt x="51" y="48"/>
                      <a:pt x="58" y="35"/>
                      <a:pt x="58" y="29"/>
                    </a:cubicBezTo>
                    <a:cubicBezTo>
                      <a:pt x="58" y="22"/>
                      <a:pt x="58" y="16"/>
                      <a:pt x="64" y="9"/>
                    </a:cubicBezTo>
                    <a:cubicBezTo>
                      <a:pt x="64" y="5"/>
                      <a:pt x="58" y="0"/>
                      <a:pt x="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41"/>
              <p:cNvSpPr/>
              <p:nvPr/>
            </p:nvSpPr>
            <p:spPr>
              <a:xfrm>
                <a:off x="6807351" y="2521543"/>
                <a:ext cx="20944" cy="17869"/>
              </a:xfrm>
              <a:custGeom>
                <a:rect b="b" l="l" r="r" t="t"/>
                <a:pathLst>
                  <a:path extrusionOk="0" h="93" w="109">
                    <a:moveTo>
                      <a:pt x="90" y="1"/>
                    </a:moveTo>
                    <a:cubicBezTo>
                      <a:pt x="86" y="1"/>
                      <a:pt x="83" y="2"/>
                      <a:pt x="83" y="6"/>
                    </a:cubicBezTo>
                    <a:cubicBezTo>
                      <a:pt x="70" y="12"/>
                      <a:pt x="58" y="18"/>
                      <a:pt x="45" y="31"/>
                    </a:cubicBezTo>
                    <a:lnTo>
                      <a:pt x="7" y="50"/>
                    </a:lnTo>
                    <a:cubicBezTo>
                      <a:pt x="0" y="63"/>
                      <a:pt x="0" y="76"/>
                      <a:pt x="7" y="82"/>
                    </a:cubicBezTo>
                    <a:cubicBezTo>
                      <a:pt x="14" y="89"/>
                      <a:pt x="22" y="92"/>
                      <a:pt x="28" y="92"/>
                    </a:cubicBezTo>
                    <a:cubicBezTo>
                      <a:pt x="32" y="92"/>
                      <a:pt x="36" y="91"/>
                      <a:pt x="39" y="88"/>
                    </a:cubicBezTo>
                    <a:cubicBezTo>
                      <a:pt x="51" y="82"/>
                      <a:pt x="64" y="69"/>
                      <a:pt x="70" y="56"/>
                    </a:cubicBezTo>
                    <a:cubicBezTo>
                      <a:pt x="83" y="50"/>
                      <a:pt x="96" y="37"/>
                      <a:pt x="102" y="25"/>
                    </a:cubicBezTo>
                    <a:cubicBezTo>
                      <a:pt x="108" y="18"/>
                      <a:pt x="108" y="12"/>
                      <a:pt x="102" y="6"/>
                    </a:cubicBezTo>
                    <a:cubicBezTo>
                      <a:pt x="99" y="2"/>
                      <a:pt x="94" y="1"/>
                      <a:pt x="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41"/>
              <p:cNvSpPr/>
              <p:nvPr/>
            </p:nvSpPr>
            <p:spPr>
              <a:xfrm>
                <a:off x="6933011" y="2512704"/>
                <a:ext cx="28437" cy="39773"/>
              </a:xfrm>
              <a:custGeom>
                <a:rect b="b" l="l" r="r" t="t"/>
                <a:pathLst>
                  <a:path extrusionOk="0" h="207" w="148">
                    <a:moveTo>
                      <a:pt x="141" y="1"/>
                    </a:moveTo>
                    <a:cubicBezTo>
                      <a:pt x="128" y="1"/>
                      <a:pt x="122" y="1"/>
                      <a:pt x="115" y="7"/>
                    </a:cubicBezTo>
                    <a:cubicBezTo>
                      <a:pt x="103" y="14"/>
                      <a:pt x="96" y="20"/>
                      <a:pt x="90" y="26"/>
                    </a:cubicBezTo>
                    <a:cubicBezTo>
                      <a:pt x="71" y="39"/>
                      <a:pt x="58" y="52"/>
                      <a:pt x="52" y="71"/>
                    </a:cubicBezTo>
                    <a:cubicBezTo>
                      <a:pt x="33" y="102"/>
                      <a:pt x="14" y="134"/>
                      <a:pt x="7" y="172"/>
                    </a:cubicBezTo>
                    <a:cubicBezTo>
                      <a:pt x="1" y="185"/>
                      <a:pt x="7" y="198"/>
                      <a:pt x="20" y="204"/>
                    </a:cubicBezTo>
                    <a:cubicBezTo>
                      <a:pt x="23" y="206"/>
                      <a:pt x="27" y="207"/>
                      <a:pt x="30" y="207"/>
                    </a:cubicBezTo>
                    <a:cubicBezTo>
                      <a:pt x="39" y="207"/>
                      <a:pt x="47" y="201"/>
                      <a:pt x="52" y="191"/>
                    </a:cubicBezTo>
                    <a:cubicBezTo>
                      <a:pt x="58" y="179"/>
                      <a:pt x="65" y="160"/>
                      <a:pt x="71" y="147"/>
                    </a:cubicBezTo>
                    <a:lnTo>
                      <a:pt x="77" y="134"/>
                    </a:lnTo>
                    <a:cubicBezTo>
                      <a:pt x="77" y="134"/>
                      <a:pt x="77" y="134"/>
                      <a:pt x="77" y="128"/>
                    </a:cubicBezTo>
                    <a:cubicBezTo>
                      <a:pt x="84" y="122"/>
                      <a:pt x="90" y="115"/>
                      <a:pt x="90" y="109"/>
                    </a:cubicBezTo>
                    <a:cubicBezTo>
                      <a:pt x="103" y="96"/>
                      <a:pt x="115" y="83"/>
                      <a:pt x="128" y="71"/>
                    </a:cubicBezTo>
                    <a:cubicBezTo>
                      <a:pt x="128" y="64"/>
                      <a:pt x="134" y="58"/>
                      <a:pt x="141" y="52"/>
                    </a:cubicBezTo>
                    <a:cubicBezTo>
                      <a:pt x="141" y="45"/>
                      <a:pt x="147" y="39"/>
                      <a:pt x="147" y="33"/>
                    </a:cubicBezTo>
                    <a:cubicBezTo>
                      <a:pt x="147" y="33"/>
                      <a:pt x="147" y="26"/>
                      <a:pt x="147" y="20"/>
                    </a:cubicBezTo>
                    <a:cubicBezTo>
                      <a:pt x="147" y="14"/>
                      <a:pt x="147" y="7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41"/>
              <p:cNvSpPr/>
              <p:nvPr/>
            </p:nvSpPr>
            <p:spPr>
              <a:xfrm>
                <a:off x="7312104" y="2533263"/>
                <a:ext cx="234222" cy="66481"/>
              </a:xfrm>
              <a:custGeom>
                <a:rect b="b" l="l" r="r" t="t"/>
                <a:pathLst>
                  <a:path extrusionOk="0" h="346" w="1219">
                    <a:moveTo>
                      <a:pt x="19" y="1"/>
                    </a:moveTo>
                    <a:cubicBezTo>
                      <a:pt x="8" y="1"/>
                      <a:pt x="0" y="22"/>
                      <a:pt x="17" y="34"/>
                    </a:cubicBezTo>
                    <a:cubicBezTo>
                      <a:pt x="208" y="110"/>
                      <a:pt x="411" y="180"/>
                      <a:pt x="614" y="231"/>
                    </a:cubicBezTo>
                    <a:cubicBezTo>
                      <a:pt x="703" y="256"/>
                      <a:pt x="799" y="281"/>
                      <a:pt x="894" y="301"/>
                    </a:cubicBezTo>
                    <a:cubicBezTo>
                      <a:pt x="996" y="332"/>
                      <a:pt x="1097" y="345"/>
                      <a:pt x="1199" y="345"/>
                    </a:cubicBezTo>
                    <a:cubicBezTo>
                      <a:pt x="1218" y="345"/>
                      <a:pt x="1218" y="320"/>
                      <a:pt x="1199" y="320"/>
                    </a:cubicBezTo>
                    <a:cubicBezTo>
                      <a:pt x="1110" y="281"/>
                      <a:pt x="1015" y="256"/>
                      <a:pt x="919" y="243"/>
                    </a:cubicBezTo>
                    <a:cubicBezTo>
                      <a:pt x="824" y="224"/>
                      <a:pt x="722" y="199"/>
                      <a:pt x="627" y="173"/>
                    </a:cubicBezTo>
                    <a:cubicBezTo>
                      <a:pt x="424" y="123"/>
                      <a:pt x="227" y="65"/>
                      <a:pt x="23" y="2"/>
                    </a:cubicBezTo>
                    <a:cubicBezTo>
                      <a:pt x="22" y="1"/>
                      <a:pt x="21" y="1"/>
                      <a:pt x="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41"/>
              <p:cNvSpPr/>
              <p:nvPr/>
            </p:nvSpPr>
            <p:spPr>
              <a:xfrm>
                <a:off x="7553817" y="2600512"/>
                <a:ext cx="52263" cy="11336"/>
              </a:xfrm>
              <a:custGeom>
                <a:rect b="b" l="l" r="r" t="t"/>
                <a:pathLst>
                  <a:path extrusionOk="0" h="59" w="272">
                    <a:moveTo>
                      <a:pt x="25" y="1"/>
                    </a:moveTo>
                    <a:cubicBezTo>
                      <a:pt x="4" y="1"/>
                      <a:pt x="0" y="40"/>
                      <a:pt x="30" y="46"/>
                    </a:cubicBezTo>
                    <a:cubicBezTo>
                      <a:pt x="100" y="59"/>
                      <a:pt x="176" y="59"/>
                      <a:pt x="252" y="59"/>
                    </a:cubicBezTo>
                    <a:cubicBezTo>
                      <a:pt x="265" y="59"/>
                      <a:pt x="271" y="33"/>
                      <a:pt x="252" y="33"/>
                    </a:cubicBezTo>
                    <a:cubicBezTo>
                      <a:pt x="176" y="14"/>
                      <a:pt x="106" y="1"/>
                      <a:pt x="30" y="1"/>
                    </a:cubicBezTo>
                    <a:cubicBezTo>
                      <a:pt x="28" y="1"/>
                      <a:pt x="27" y="1"/>
                      <a:pt x="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41"/>
              <p:cNvSpPr/>
              <p:nvPr/>
            </p:nvSpPr>
            <p:spPr>
              <a:xfrm>
                <a:off x="7244471" y="2542102"/>
                <a:ext cx="290712" cy="103949"/>
              </a:xfrm>
              <a:custGeom>
                <a:rect b="b" l="l" r="r" t="t"/>
                <a:pathLst>
                  <a:path extrusionOk="0" h="541" w="1513">
                    <a:moveTo>
                      <a:pt x="51" y="0"/>
                    </a:moveTo>
                    <a:cubicBezTo>
                      <a:pt x="20" y="0"/>
                      <a:pt x="0" y="32"/>
                      <a:pt x="20" y="58"/>
                    </a:cubicBezTo>
                    <a:cubicBezTo>
                      <a:pt x="64" y="96"/>
                      <a:pt x="115" y="127"/>
                      <a:pt x="172" y="146"/>
                    </a:cubicBezTo>
                    <a:cubicBezTo>
                      <a:pt x="229" y="178"/>
                      <a:pt x="293" y="210"/>
                      <a:pt x="356" y="235"/>
                    </a:cubicBezTo>
                    <a:cubicBezTo>
                      <a:pt x="477" y="293"/>
                      <a:pt x="598" y="337"/>
                      <a:pt x="725" y="382"/>
                    </a:cubicBezTo>
                    <a:cubicBezTo>
                      <a:pt x="979" y="452"/>
                      <a:pt x="1233" y="509"/>
                      <a:pt x="1494" y="540"/>
                    </a:cubicBezTo>
                    <a:cubicBezTo>
                      <a:pt x="1513" y="534"/>
                      <a:pt x="1513" y="509"/>
                      <a:pt x="1494" y="509"/>
                    </a:cubicBezTo>
                    <a:cubicBezTo>
                      <a:pt x="1240" y="464"/>
                      <a:pt x="985" y="401"/>
                      <a:pt x="744" y="305"/>
                    </a:cubicBezTo>
                    <a:cubicBezTo>
                      <a:pt x="623" y="261"/>
                      <a:pt x="509" y="216"/>
                      <a:pt x="394" y="166"/>
                    </a:cubicBezTo>
                    <a:cubicBezTo>
                      <a:pt x="331" y="134"/>
                      <a:pt x="274" y="108"/>
                      <a:pt x="217" y="77"/>
                    </a:cubicBezTo>
                    <a:cubicBezTo>
                      <a:pt x="166" y="45"/>
                      <a:pt x="109" y="19"/>
                      <a:pt x="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41"/>
              <p:cNvSpPr/>
              <p:nvPr/>
            </p:nvSpPr>
            <p:spPr>
              <a:xfrm>
                <a:off x="6121601" y="2135340"/>
                <a:ext cx="86464" cy="34586"/>
              </a:xfrm>
              <a:custGeom>
                <a:rect b="b" l="l" r="r" t="t"/>
                <a:pathLst>
                  <a:path extrusionOk="0" h="180" w="450">
                    <a:moveTo>
                      <a:pt x="30" y="0"/>
                    </a:moveTo>
                    <a:cubicBezTo>
                      <a:pt x="9" y="0"/>
                      <a:pt x="0" y="28"/>
                      <a:pt x="23" y="39"/>
                    </a:cubicBezTo>
                    <a:cubicBezTo>
                      <a:pt x="87" y="65"/>
                      <a:pt x="157" y="90"/>
                      <a:pt x="220" y="116"/>
                    </a:cubicBezTo>
                    <a:cubicBezTo>
                      <a:pt x="284" y="141"/>
                      <a:pt x="354" y="160"/>
                      <a:pt x="424" y="179"/>
                    </a:cubicBezTo>
                    <a:cubicBezTo>
                      <a:pt x="443" y="179"/>
                      <a:pt x="449" y="154"/>
                      <a:pt x="430" y="147"/>
                    </a:cubicBezTo>
                    <a:cubicBezTo>
                      <a:pt x="367" y="116"/>
                      <a:pt x="303" y="84"/>
                      <a:pt x="240" y="65"/>
                    </a:cubicBezTo>
                    <a:cubicBezTo>
                      <a:pt x="170" y="39"/>
                      <a:pt x="106" y="20"/>
                      <a:pt x="36" y="1"/>
                    </a:cubicBezTo>
                    <a:cubicBezTo>
                      <a:pt x="34" y="1"/>
                      <a:pt x="32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41"/>
              <p:cNvSpPr/>
              <p:nvPr/>
            </p:nvSpPr>
            <p:spPr>
              <a:xfrm>
                <a:off x="6176169" y="2207585"/>
                <a:ext cx="232877" cy="88193"/>
              </a:xfrm>
              <a:custGeom>
                <a:rect b="b" l="l" r="r" t="t"/>
                <a:pathLst>
                  <a:path extrusionOk="0" h="459" w="1212">
                    <a:moveTo>
                      <a:pt x="19" y="0"/>
                    </a:moveTo>
                    <a:cubicBezTo>
                      <a:pt x="6" y="0"/>
                      <a:pt x="0" y="26"/>
                      <a:pt x="13" y="26"/>
                    </a:cubicBezTo>
                    <a:cubicBezTo>
                      <a:pt x="210" y="83"/>
                      <a:pt x="413" y="153"/>
                      <a:pt x="604" y="223"/>
                    </a:cubicBezTo>
                    <a:cubicBezTo>
                      <a:pt x="788" y="292"/>
                      <a:pt x="985" y="375"/>
                      <a:pt x="1176" y="458"/>
                    </a:cubicBezTo>
                    <a:cubicBezTo>
                      <a:pt x="1177" y="458"/>
                      <a:pt x="1179" y="458"/>
                      <a:pt x="1181" y="458"/>
                    </a:cubicBezTo>
                    <a:cubicBezTo>
                      <a:pt x="1198" y="458"/>
                      <a:pt x="1211" y="432"/>
                      <a:pt x="1188" y="426"/>
                    </a:cubicBezTo>
                    <a:cubicBezTo>
                      <a:pt x="813" y="242"/>
                      <a:pt x="426" y="102"/>
                      <a:pt x="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41"/>
              <p:cNvSpPr/>
              <p:nvPr/>
            </p:nvSpPr>
            <p:spPr>
              <a:xfrm>
                <a:off x="6465532" y="2300965"/>
                <a:ext cx="53416" cy="30166"/>
              </a:xfrm>
              <a:custGeom>
                <a:rect b="b" l="l" r="r" t="t"/>
                <a:pathLst>
                  <a:path extrusionOk="0" h="157" w="278">
                    <a:moveTo>
                      <a:pt x="22" y="1"/>
                    </a:moveTo>
                    <a:cubicBezTo>
                      <a:pt x="13" y="1"/>
                      <a:pt x="6" y="7"/>
                      <a:pt x="6" y="16"/>
                    </a:cubicBezTo>
                    <a:cubicBezTo>
                      <a:pt x="0" y="23"/>
                      <a:pt x="6" y="35"/>
                      <a:pt x="13" y="35"/>
                    </a:cubicBezTo>
                    <a:cubicBezTo>
                      <a:pt x="89" y="80"/>
                      <a:pt x="165" y="118"/>
                      <a:pt x="248" y="156"/>
                    </a:cubicBezTo>
                    <a:cubicBezTo>
                      <a:pt x="249" y="157"/>
                      <a:pt x="251" y="157"/>
                      <a:pt x="252" y="157"/>
                    </a:cubicBezTo>
                    <a:cubicBezTo>
                      <a:pt x="264" y="157"/>
                      <a:pt x="278" y="136"/>
                      <a:pt x="261" y="131"/>
                    </a:cubicBezTo>
                    <a:cubicBezTo>
                      <a:pt x="191" y="80"/>
                      <a:pt x="102" y="42"/>
                      <a:pt x="32" y="3"/>
                    </a:cubicBezTo>
                    <a:cubicBezTo>
                      <a:pt x="28" y="2"/>
                      <a:pt x="25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41"/>
              <p:cNvSpPr/>
              <p:nvPr/>
            </p:nvSpPr>
            <p:spPr>
              <a:xfrm>
                <a:off x="7392611" y="1850588"/>
                <a:ext cx="30359" cy="163129"/>
              </a:xfrm>
              <a:custGeom>
                <a:rect b="b" l="l" r="r" t="t"/>
                <a:pathLst>
                  <a:path extrusionOk="0" h="849" w="158">
                    <a:moveTo>
                      <a:pt x="40" y="1"/>
                    </a:moveTo>
                    <a:cubicBezTo>
                      <a:pt x="21" y="1"/>
                      <a:pt x="1" y="17"/>
                      <a:pt x="5" y="41"/>
                    </a:cubicBezTo>
                    <a:cubicBezTo>
                      <a:pt x="17" y="111"/>
                      <a:pt x="17" y="174"/>
                      <a:pt x="24" y="244"/>
                    </a:cubicBezTo>
                    <a:cubicBezTo>
                      <a:pt x="24" y="314"/>
                      <a:pt x="30" y="377"/>
                      <a:pt x="37" y="447"/>
                    </a:cubicBezTo>
                    <a:cubicBezTo>
                      <a:pt x="37" y="511"/>
                      <a:pt x="37" y="581"/>
                      <a:pt x="37" y="644"/>
                    </a:cubicBezTo>
                    <a:cubicBezTo>
                      <a:pt x="37" y="708"/>
                      <a:pt x="11" y="784"/>
                      <a:pt x="49" y="835"/>
                    </a:cubicBezTo>
                    <a:cubicBezTo>
                      <a:pt x="57" y="843"/>
                      <a:pt x="70" y="848"/>
                      <a:pt x="81" y="848"/>
                    </a:cubicBezTo>
                    <a:cubicBezTo>
                      <a:pt x="89" y="848"/>
                      <a:pt x="95" y="846"/>
                      <a:pt x="100" y="841"/>
                    </a:cubicBezTo>
                    <a:cubicBezTo>
                      <a:pt x="157" y="797"/>
                      <a:pt x="151" y="708"/>
                      <a:pt x="151" y="644"/>
                    </a:cubicBezTo>
                    <a:cubicBezTo>
                      <a:pt x="157" y="574"/>
                      <a:pt x="157" y="505"/>
                      <a:pt x="151" y="435"/>
                    </a:cubicBezTo>
                    <a:cubicBezTo>
                      <a:pt x="145" y="365"/>
                      <a:pt x="138" y="301"/>
                      <a:pt x="125" y="231"/>
                    </a:cubicBezTo>
                    <a:cubicBezTo>
                      <a:pt x="106" y="161"/>
                      <a:pt x="87" y="91"/>
                      <a:pt x="68" y="22"/>
                    </a:cubicBezTo>
                    <a:cubicBezTo>
                      <a:pt x="63" y="7"/>
                      <a:pt x="52" y="1"/>
                      <a:pt x="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41"/>
              <p:cNvSpPr/>
              <p:nvPr/>
            </p:nvSpPr>
            <p:spPr>
              <a:xfrm>
                <a:off x="7431231" y="1916685"/>
                <a:ext cx="13642" cy="58988"/>
              </a:xfrm>
              <a:custGeom>
                <a:rect b="b" l="l" r="r" t="t"/>
                <a:pathLst>
                  <a:path extrusionOk="0" h="307" w="71">
                    <a:moveTo>
                      <a:pt x="36" y="0"/>
                    </a:moveTo>
                    <a:cubicBezTo>
                      <a:pt x="33" y="0"/>
                      <a:pt x="30" y="1"/>
                      <a:pt x="26" y="2"/>
                    </a:cubicBezTo>
                    <a:cubicBezTo>
                      <a:pt x="13" y="2"/>
                      <a:pt x="1" y="21"/>
                      <a:pt x="1" y="33"/>
                    </a:cubicBezTo>
                    <a:cubicBezTo>
                      <a:pt x="1" y="122"/>
                      <a:pt x="7" y="205"/>
                      <a:pt x="20" y="288"/>
                    </a:cubicBezTo>
                    <a:cubicBezTo>
                      <a:pt x="23" y="300"/>
                      <a:pt x="34" y="307"/>
                      <a:pt x="44" y="307"/>
                    </a:cubicBezTo>
                    <a:cubicBezTo>
                      <a:pt x="55" y="307"/>
                      <a:pt x="64" y="300"/>
                      <a:pt x="64" y="288"/>
                    </a:cubicBezTo>
                    <a:cubicBezTo>
                      <a:pt x="71" y="199"/>
                      <a:pt x="71" y="116"/>
                      <a:pt x="64" y="27"/>
                    </a:cubicBezTo>
                    <a:cubicBezTo>
                      <a:pt x="64" y="11"/>
                      <a:pt x="51" y="0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41"/>
              <p:cNvSpPr/>
              <p:nvPr/>
            </p:nvSpPr>
            <p:spPr>
              <a:xfrm>
                <a:off x="7347074" y="1935322"/>
                <a:ext cx="14795" cy="89731"/>
              </a:xfrm>
              <a:custGeom>
                <a:rect b="b" l="l" r="r" t="t"/>
                <a:pathLst>
                  <a:path extrusionOk="0" h="467" w="77">
                    <a:moveTo>
                      <a:pt x="44" y="0"/>
                    </a:moveTo>
                    <a:cubicBezTo>
                      <a:pt x="32" y="0"/>
                      <a:pt x="19" y="11"/>
                      <a:pt x="19" y="25"/>
                    </a:cubicBezTo>
                    <a:cubicBezTo>
                      <a:pt x="19" y="165"/>
                      <a:pt x="7" y="305"/>
                      <a:pt x="0" y="445"/>
                    </a:cubicBezTo>
                    <a:cubicBezTo>
                      <a:pt x="0" y="457"/>
                      <a:pt x="11" y="467"/>
                      <a:pt x="20" y="467"/>
                    </a:cubicBezTo>
                    <a:cubicBezTo>
                      <a:pt x="25" y="467"/>
                      <a:pt x="30" y="464"/>
                      <a:pt x="32" y="458"/>
                    </a:cubicBezTo>
                    <a:cubicBezTo>
                      <a:pt x="70" y="311"/>
                      <a:pt x="77" y="165"/>
                      <a:pt x="64" y="19"/>
                    </a:cubicBezTo>
                    <a:cubicBezTo>
                      <a:pt x="61" y="6"/>
                      <a:pt x="53" y="0"/>
                      <a:pt x="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41"/>
              <p:cNvSpPr/>
              <p:nvPr/>
            </p:nvSpPr>
            <p:spPr>
              <a:xfrm>
                <a:off x="6819455" y="1879794"/>
                <a:ext cx="33241" cy="57258"/>
              </a:xfrm>
              <a:custGeom>
                <a:rect b="b" l="l" r="r" t="t"/>
                <a:pathLst>
                  <a:path extrusionOk="0" h="298" w="173">
                    <a:moveTo>
                      <a:pt x="145" y="1"/>
                    </a:moveTo>
                    <a:cubicBezTo>
                      <a:pt x="141" y="1"/>
                      <a:pt x="138" y="1"/>
                      <a:pt x="134" y="3"/>
                    </a:cubicBezTo>
                    <a:cubicBezTo>
                      <a:pt x="115" y="22"/>
                      <a:pt x="103" y="41"/>
                      <a:pt x="90" y="67"/>
                    </a:cubicBezTo>
                    <a:cubicBezTo>
                      <a:pt x="84" y="86"/>
                      <a:pt x="71" y="105"/>
                      <a:pt x="65" y="130"/>
                    </a:cubicBezTo>
                    <a:cubicBezTo>
                      <a:pt x="45" y="168"/>
                      <a:pt x="26" y="213"/>
                      <a:pt x="7" y="257"/>
                    </a:cubicBezTo>
                    <a:cubicBezTo>
                      <a:pt x="1" y="270"/>
                      <a:pt x="7" y="289"/>
                      <a:pt x="26" y="295"/>
                    </a:cubicBezTo>
                    <a:cubicBezTo>
                      <a:pt x="30" y="297"/>
                      <a:pt x="33" y="298"/>
                      <a:pt x="37" y="298"/>
                    </a:cubicBezTo>
                    <a:cubicBezTo>
                      <a:pt x="48" y="298"/>
                      <a:pt x="60" y="291"/>
                      <a:pt x="65" y="276"/>
                    </a:cubicBezTo>
                    <a:cubicBezTo>
                      <a:pt x="84" y="238"/>
                      <a:pt x="103" y="200"/>
                      <a:pt x="122" y="156"/>
                    </a:cubicBezTo>
                    <a:cubicBezTo>
                      <a:pt x="134" y="136"/>
                      <a:pt x="147" y="111"/>
                      <a:pt x="154" y="92"/>
                    </a:cubicBezTo>
                    <a:cubicBezTo>
                      <a:pt x="160" y="73"/>
                      <a:pt x="160" y="73"/>
                      <a:pt x="166" y="60"/>
                    </a:cubicBezTo>
                    <a:cubicBezTo>
                      <a:pt x="166" y="48"/>
                      <a:pt x="166" y="48"/>
                      <a:pt x="173" y="48"/>
                    </a:cubicBezTo>
                    <a:cubicBezTo>
                      <a:pt x="173" y="35"/>
                      <a:pt x="173" y="28"/>
                      <a:pt x="173" y="22"/>
                    </a:cubicBezTo>
                    <a:cubicBezTo>
                      <a:pt x="168" y="8"/>
                      <a:pt x="156" y="1"/>
                      <a:pt x="1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41"/>
              <p:cNvSpPr/>
              <p:nvPr/>
            </p:nvSpPr>
            <p:spPr>
              <a:xfrm>
                <a:off x="6774302" y="1830414"/>
                <a:ext cx="28437" cy="38044"/>
              </a:xfrm>
              <a:custGeom>
                <a:rect b="b" l="l" r="r" t="t"/>
                <a:pathLst>
                  <a:path extrusionOk="0" h="198" w="148">
                    <a:moveTo>
                      <a:pt x="132" y="1"/>
                    </a:moveTo>
                    <a:cubicBezTo>
                      <a:pt x="129" y="1"/>
                      <a:pt x="125" y="2"/>
                      <a:pt x="122" y="6"/>
                    </a:cubicBezTo>
                    <a:cubicBezTo>
                      <a:pt x="109" y="6"/>
                      <a:pt x="103" y="12"/>
                      <a:pt x="96" y="19"/>
                    </a:cubicBezTo>
                    <a:cubicBezTo>
                      <a:pt x="96" y="25"/>
                      <a:pt x="90" y="31"/>
                      <a:pt x="83" y="38"/>
                    </a:cubicBezTo>
                    <a:cubicBezTo>
                      <a:pt x="77" y="50"/>
                      <a:pt x="64" y="63"/>
                      <a:pt x="58" y="76"/>
                    </a:cubicBezTo>
                    <a:lnTo>
                      <a:pt x="7" y="158"/>
                    </a:lnTo>
                    <a:cubicBezTo>
                      <a:pt x="1" y="165"/>
                      <a:pt x="1" y="184"/>
                      <a:pt x="14" y="190"/>
                    </a:cubicBezTo>
                    <a:cubicBezTo>
                      <a:pt x="19" y="195"/>
                      <a:pt x="24" y="197"/>
                      <a:pt x="30" y="197"/>
                    </a:cubicBezTo>
                    <a:cubicBezTo>
                      <a:pt x="37" y="197"/>
                      <a:pt x="44" y="194"/>
                      <a:pt x="52" y="190"/>
                    </a:cubicBezTo>
                    <a:lnTo>
                      <a:pt x="103" y="108"/>
                    </a:lnTo>
                    <a:cubicBezTo>
                      <a:pt x="115" y="95"/>
                      <a:pt x="122" y="82"/>
                      <a:pt x="128" y="69"/>
                    </a:cubicBezTo>
                    <a:cubicBezTo>
                      <a:pt x="141" y="50"/>
                      <a:pt x="141" y="50"/>
                      <a:pt x="141" y="44"/>
                    </a:cubicBezTo>
                    <a:cubicBezTo>
                      <a:pt x="147" y="38"/>
                      <a:pt x="147" y="25"/>
                      <a:pt x="147" y="19"/>
                    </a:cubicBezTo>
                    <a:cubicBezTo>
                      <a:pt x="147" y="10"/>
                      <a:pt x="141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41"/>
              <p:cNvSpPr/>
              <p:nvPr/>
            </p:nvSpPr>
            <p:spPr>
              <a:xfrm>
                <a:off x="6762774" y="1834641"/>
                <a:ext cx="85119" cy="122395"/>
              </a:xfrm>
              <a:custGeom>
                <a:rect b="b" l="l" r="r" t="t"/>
                <a:pathLst>
                  <a:path extrusionOk="0" h="637" w="443">
                    <a:moveTo>
                      <a:pt x="371" y="1"/>
                    </a:moveTo>
                    <a:cubicBezTo>
                      <a:pt x="367" y="1"/>
                      <a:pt x="363" y="1"/>
                      <a:pt x="360" y="3"/>
                    </a:cubicBezTo>
                    <a:cubicBezTo>
                      <a:pt x="328" y="9"/>
                      <a:pt x="315" y="35"/>
                      <a:pt x="302" y="60"/>
                    </a:cubicBezTo>
                    <a:cubicBezTo>
                      <a:pt x="264" y="143"/>
                      <a:pt x="220" y="225"/>
                      <a:pt x="175" y="308"/>
                    </a:cubicBezTo>
                    <a:cubicBezTo>
                      <a:pt x="150" y="352"/>
                      <a:pt x="124" y="397"/>
                      <a:pt x="99" y="441"/>
                    </a:cubicBezTo>
                    <a:cubicBezTo>
                      <a:pt x="74" y="480"/>
                      <a:pt x="48" y="537"/>
                      <a:pt x="23" y="581"/>
                    </a:cubicBezTo>
                    <a:cubicBezTo>
                      <a:pt x="1" y="612"/>
                      <a:pt x="21" y="636"/>
                      <a:pt x="44" y="636"/>
                    </a:cubicBezTo>
                    <a:cubicBezTo>
                      <a:pt x="55" y="636"/>
                      <a:pt x="66" y="631"/>
                      <a:pt x="74" y="619"/>
                    </a:cubicBezTo>
                    <a:cubicBezTo>
                      <a:pt x="131" y="549"/>
                      <a:pt x="188" y="473"/>
                      <a:pt x="239" y="397"/>
                    </a:cubicBezTo>
                    <a:cubicBezTo>
                      <a:pt x="290" y="321"/>
                      <a:pt x="334" y="238"/>
                      <a:pt x="379" y="155"/>
                    </a:cubicBezTo>
                    <a:cubicBezTo>
                      <a:pt x="398" y="117"/>
                      <a:pt x="442" y="60"/>
                      <a:pt x="410" y="22"/>
                    </a:cubicBezTo>
                    <a:cubicBezTo>
                      <a:pt x="401" y="8"/>
                      <a:pt x="384" y="1"/>
                      <a:pt x="3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41"/>
              <p:cNvSpPr/>
              <p:nvPr/>
            </p:nvSpPr>
            <p:spPr>
              <a:xfrm>
                <a:off x="7456978" y="1252263"/>
                <a:ext cx="29398" cy="67442"/>
              </a:xfrm>
              <a:custGeom>
                <a:rect b="b" l="l" r="r" t="t"/>
                <a:pathLst>
                  <a:path extrusionOk="0" h="351" w="153">
                    <a:moveTo>
                      <a:pt x="29" y="0"/>
                    </a:moveTo>
                    <a:cubicBezTo>
                      <a:pt x="26" y="0"/>
                      <a:pt x="23" y="1"/>
                      <a:pt x="19" y="3"/>
                    </a:cubicBezTo>
                    <a:cubicBezTo>
                      <a:pt x="7" y="9"/>
                      <a:pt x="0" y="22"/>
                      <a:pt x="7" y="34"/>
                    </a:cubicBezTo>
                    <a:cubicBezTo>
                      <a:pt x="26" y="85"/>
                      <a:pt x="45" y="136"/>
                      <a:pt x="64" y="193"/>
                    </a:cubicBezTo>
                    <a:cubicBezTo>
                      <a:pt x="70" y="219"/>
                      <a:pt x="76" y="244"/>
                      <a:pt x="76" y="270"/>
                    </a:cubicBezTo>
                    <a:cubicBezTo>
                      <a:pt x="76" y="282"/>
                      <a:pt x="83" y="295"/>
                      <a:pt x="89" y="308"/>
                    </a:cubicBezTo>
                    <a:cubicBezTo>
                      <a:pt x="89" y="327"/>
                      <a:pt x="96" y="339"/>
                      <a:pt x="108" y="346"/>
                    </a:cubicBezTo>
                    <a:cubicBezTo>
                      <a:pt x="111" y="349"/>
                      <a:pt x="115" y="351"/>
                      <a:pt x="118" y="351"/>
                    </a:cubicBezTo>
                    <a:cubicBezTo>
                      <a:pt x="121" y="351"/>
                      <a:pt x="124" y="349"/>
                      <a:pt x="127" y="346"/>
                    </a:cubicBezTo>
                    <a:cubicBezTo>
                      <a:pt x="153" y="327"/>
                      <a:pt x="146" y="289"/>
                      <a:pt x="146" y="263"/>
                    </a:cubicBezTo>
                    <a:cubicBezTo>
                      <a:pt x="140" y="231"/>
                      <a:pt x="134" y="206"/>
                      <a:pt x="121" y="174"/>
                    </a:cubicBezTo>
                    <a:cubicBezTo>
                      <a:pt x="108" y="117"/>
                      <a:pt x="83" y="66"/>
                      <a:pt x="51" y="15"/>
                    </a:cubicBezTo>
                    <a:cubicBezTo>
                      <a:pt x="46" y="6"/>
                      <a:pt x="38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41"/>
              <p:cNvSpPr/>
              <p:nvPr/>
            </p:nvSpPr>
            <p:spPr>
              <a:xfrm>
                <a:off x="7487529" y="1226516"/>
                <a:ext cx="23249" cy="48804"/>
              </a:xfrm>
              <a:custGeom>
                <a:rect b="b" l="l" r="r" t="t"/>
                <a:pathLst>
                  <a:path extrusionOk="0" h="254" w="121">
                    <a:moveTo>
                      <a:pt x="29" y="1"/>
                    </a:moveTo>
                    <a:cubicBezTo>
                      <a:pt x="26" y="1"/>
                      <a:pt x="23" y="1"/>
                      <a:pt x="19" y="3"/>
                    </a:cubicBezTo>
                    <a:cubicBezTo>
                      <a:pt x="6" y="10"/>
                      <a:pt x="0" y="22"/>
                      <a:pt x="6" y="35"/>
                    </a:cubicBezTo>
                    <a:cubicBezTo>
                      <a:pt x="13" y="73"/>
                      <a:pt x="25" y="111"/>
                      <a:pt x="38" y="143"/>
                    </a:cubicBezTo>
                    <a:cubicBezTo>
                      <a:pt x="45" y="162"/>
                      <a:pt x="51" y="181"/>
                      <a:pt x="57" y="194"/>
                    </a:cubicBezTo>
                    <a:cubicBezTo>
                      <a:pt x="64" y="213"/>
                      <a:pt x="64" y="213"/>
                      <a:pt x="70" y="226"/>
                    </a:cubicBezTo>
                    <a:cubicBezTo>
                      <a:pt x="76" y="232"/>
                      <a:pt x="83" y="238"/>
                      <a:pt x="89" y="245"/>
                    </a:cubicBezTo>
                    <a:cubicBezTo>
                      <a:pt x="92" y="250"/>
                      <a:pt x="99" y="254"/>
                      <a:pt x="105" y="254"/>
                    </a:cubicBezTo>
                    <a:cubicBezTo>
                      <a:pt x="113" y="254"/>
                      <a:pt x="121" y="249"/>
                      <a:pt x="121" y="238"/>
                    </a:cubicBezTo>
                    <a:cubicBezTo>
                      <a:pt x="121" y="226"/>
                      <a:pt x="121" y="219"/>
                      <a:pt x="121" y="207"/>
                    </a:cubicBezTo>
                    <a:cubicBezTo>
                      <a:pt x="121" y="200"/>
                      <a:pt x="114" y="187"/>
                      <a:pt x="108" y="181"/>
                    </a:cubicBezTo>
                    <a:cubicBezTo>
                      <a:pt x="108" y="168"/>
                      <a:pt x="102" y="143"/>
                      <a:pt x="89" y="124"/>
                    </a:cubicBezTo>
                    <a:lnTo>
                      <a:pt x="51" y="16"/>
                    </a:lnTo>
                    <a:cubicBezTo>
                      <a:pt x="46" y="7"/>
                      <a:pt x="38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41"/>
              <p:cNvSpPr/>
              <p:nvPr/>
            </p:nvSpPr>
            <p:spPr>
              <a:xfrm>
                <a:off x="7430655" y="1291652"/>
                <a:ext cx="16332" cy="55913"/>
              </a:xfrm>
              <a:custGeom>
                <a:rect b="b" l="l" r="r" t="t"/>
                <a:pathLst>
                  <a:path extrusionOk="0" h="291" w="85">
                    <a:moveTo>
                      <a:pt x="20" y="0"/>
                    </a:moveTo>
                    <a:cubicBezTo>
                      <a:pt x="10" y="0"/>
                      <a:pt x="0" y="6"/>
                      <a:pt x="4" y="20"/>
                    </a:cubicBezTo>
                    <a:cubicBezTo>
                      <a:pt x="10" y="65"/>
                      <a:pt x="16" y="109"/>
                      <a:pt x="23" y="154"/>
                    </a:cubicBezTo>
                    <a:cubicBezTo>
                      <a:pt x="29" y="192"/>
                      <a:pt x="42" y="236"/>
                      <a:pt x="48" y="281"/>
                    </a:cubicBezTo>
                    <a:cubicBezTo>
                      <a:pt x="50" y="287"/>
                      <a:pt x="56" y="290"/>
                      <a:pt x="61" y="290"/>
                    </a:cubicBezTo>
                    <a:cubicBezTo>
                      <a:pt x="72" y="290"/>
                      <a:pt x="84" y="280"/>
                      <a:pt x="80" y="268"/>
                    </a:cubicBezTo>
                    <a:cubicBezTo>
                      <a:pt x="80" y="230"/>
                      <a:pt x="74" y="185"/>
                      <a:pt x="61" y="141"/>
                    </a:cubicBezTo>
                    <a:cubicBezTo>
                      <a:pt x="55" y="103"/>
                      <a:pt x="48" y="58"/>
                      <a:pt x="42" y="14"/>
                    </a:cubicBezTo>
                    <a:cubicBezTo>
                      <a:pt x="39" y="5"/>
                      <a:pt x="29" y="0"/>
                      <a:pt x="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41"/>
              <p:cNvSpPr/>
              <p:nvPr/>
            </p:nvSpPr>
            <p:spPr>
              <a:xfrm>
                <a:off x="7111317" y="1195197"/>
                <a:ext cx="32856" cy="50533"/>
              </a:xfrm>
              <a:custGeom>
                <a:rect b="b" l="l" r="r" t="t"/>
                <a:pathLst>
                  <a:path extrusionOk="0" h="263" w="171">
                    <a:moveTo>
                      <a:pt x="20" y="1"/>
                    </a:moveTo>
                    <a:cubicBezTo>
                      <a:pt x="7" y="7"/>
                      <a:pt x="1" y="14"/>
                      <a:pt x="1" y="33"/>
                    </a:cubicBezTo>
                    <a:cubicBezTo>
                      <a:pt x="7" y="71"/>
                      <a:pt x="26" y="115"/>
                      <a:pt x="45" y="153"/>
                    </a:cubicBezTo>
                    <a:cubicBezTo>
                      <a:pt x="58" y="179"/>
                      <a:pt x="71" y="198"/>
                      <a:pt x="83" y="211"/>
                    </a:cubicBezTo>
                    <a:cubicBezTo>
                      <a:pt x="96" y="230"/>
                      <a:pt x="115" y="249"/>
                      <a:pt x="134" y="262"/>
                    </a:cubicBezTo>
                    <a:cubicBezTo>
                      <a:pt x="137" y="262"/>
                      <a:pt x="139" y="263"/>
                      <a:pt x="142" y="263"/>
                    </a:cubicBezTo>
                    <a:cubicBezTo>
                      <a:pt x="158" y="263"/>
                      <a:pt x="171" y="247"/>
                      <a:pt x="160" y="236"/>
                    </a:cubicBezTo>
                    <a:cubicBezTo>
                      <a:pt x="153" y="230"/>
                      <a:pt x="147" y="217"/>
                      <a:pt x="147" y="211"/>
                    </a:cubicBezTo>
                    <a:cubicBezTo>
                      <a:pt x="141" y="198"/>
                      <a:pt x="134" y="192"/>
                      <a:pt x="128" y="185"/>
                    </a:cubicBezTo>
                    <a:cubicBezTo>
                      <a:pt x="115" y="166"/>
                      <a:pt x="102" y="153"/>
                      <a:pt x="96" y="134"/>
                    </a:cubicBezTo>
                    <a:cubicBezTo>
                      <a:pt x="77" y="96"/>
                      <a:pt x="58" y="65"/>
                      <a:pt x="52" y="20"/>
                    </a:cubicBezTo>
                    <a:cubicBezTo>
                      <a:pt x="45" y="7"/>
                      <a:pt x="33" y="1"/>
                      <a:pt x="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41"/>
              <p:cNvSpPr/>
              <p:nvPr/>
            </p:nvSpPr>
            <p:spPr>
              <a:xfrm>
                <a:off x="7128418" y="1149084"/>
                <a:ext cx="43040" cy="96648"/>
              </a:xfrm>
              <a:custGeom>
                <a:rect b="b" l="l" r="r" t="t"/>
                <a:pathLst>
                  <a:path extrusionOk="0" h="503" w="224">
                    <a:moveTo>
                      <a:pt x="52" y="0"/>
                    </a:moveTo>
                    <a:cubicBezTo>
                      <a:pt x="42" y="0"/>
                      <a:pt x="31" y="6"/>
                      <a:pt x="26" y="19"/>
                    </a:cubicBezTo>
                    <a:cubicBezTo>
                      <a:pt x="13" y="57"/>
                      <a:pt x="7" y="101"/>
                      <a:pt x="1" y="146"/>
                    </a:cubicBezTo>
                    <a:cubicBezTo>
                      <a:pt x="1" y="196"/>
                      <a:pt x="7" y="241"/>
                      <a:pt x="20" y="292"/>
                    </a:cubicBezTo>
                    <a:cubicBezTo>
                      <a:pt x="33" y="336"/>
                      <a:pt x="52" y="374"/>
                      <a:pt x="77" y="413"/>
                    </a:cubicBezTo>
                    <a:cubicBezTo>
                      <a:pt x="101" y="449"/>
                      <a:pt x="142" y="502"/>
                      <a:pt x="185" y="502"/>
                    </a:cubicBezTo>
                    <a:cubicBezTo>
                      <a:pt x="187" y="502"/>
                      <a:pt x="189" y="502"/>
                      <a:pt x="191" y="502"/>
                    </a:cubicBezTo>
                    <a:cubicBezTo>
                      <a:pt x="210" y="495"/>
                      <a:pt x="217" y="482"/>
                      <a:pt x="223" y="470"/>
                    </a:cubicBezTo>
                    <a:cubicBezTo>
                      <a:pt x="223" y="425"/>
                      <a:pt x="185" y="393"/>
                      <a:pt x="160" y="362"/>
                    </a:cubicBezTo>
                    <a:cubicBezTo>
                      <a:pt x="141" y="330"/>
                      <a:pt x="122" y="298"/>
                      <a:pt x="109" y="260"/>
                    </a:cubicBezTo>
                    <a:cubicBezTo>
                      <a:pt x="96" y="222"/>
                      <a:pt x="83" y="184"/>
                      <a:pt x="77" y="146"/>
                    </a:cubicBezTo>
                    <a:cubicBezTo>
                      <a:pt x="71" y="108"/>
                      <a:pt x="71" y="69"/>
                      <a:pt x="77" y="31"/>
                    </a:cubicBezTo>
                    <a:cubicBezTo>
                      <a:pt x="81" y="12"/>
                      <a:pt x="67" y="0"/>
                      <a:pt x="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41"/>
              <p:cNvSpPr/>
              <p:nvPr/>
            </p:nvSpPr>
            <p:spPr>
              <a:xfrm>
                <a:off x="7310375" y="1170795"/>
                <a:ext cx="29590" cy="63023"/>
              </a:xfrm>
              <a:custGeom>
                <a:rect b="b" l="l" r="r" t="t"/>
                <a:pathLst>
                  <a:path extrusionOk="0" h="328" w="154">
                    <a:moveTo>
                      <a:pt x="128" y="1"/>
                    </a:moveTo>
                    <a:cubicBezTo>
                      <a:pt x="115" y="1"/>
                      <a:pt x="102" y="7"/>
                      <a:pt x="90" y="14"/>
                    </a:cubicBezTo>
                    <a:cubicBezTo>
                      <a:pt x="77" y="39"/>
                      <a:pt x="64" y="58"/>
                      <a:pt x="58" y="83"/>
                    </a:cubicBezTo>
                    <a:cubicBezTo>
                      <a:pt x="51" y="109"/>
                      <a:pt x="45" y="128"/>
                      <a:pt x="39" y="153"/>
                    </a:cubicBezTo>
                    <a:cubicBezTo>
                      <a:pt x="20" y="198"/>
                      <a:pt x="7" y="242"/>
                      <a:pt x="1" y="293"/>
                    </a:cubicBezTo>
                    <a:cubicBezTo>
                      <a:pt x="1" y="310"/>
                      <a:pt x="18" y="327"/>
                      <a:pt x="35" y="327"/>
                    </a:cubicBezTo>
                    <a:cubicBezTo>
                      <a:pt x="43" y="327"/>
                      <a:pt x="51" y="323"/>
                      <a:pt x="58" y="312"/>
                    </a:cubicBezTo>
                    <a:cubicBezTo>
                      <a:pt x="83" y="274"/>
                      <a:pt x="102" y="230"/>
                      <a:pt x="115" y="179"/>
                    </a:cubicBezTo>
                    <a:cubicBezTo>
                      <a:pt x="140" y="134"/>
                      <a:pt x="153" y="83"/>
                      <a:pt x="153" y="33"/>
                    </a:cubicBezTo>
                    <a:cubicBezTo>
                      <a:pt x="153" y="20"/>
                      <a:pt x="140" y="7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41"/>
              <p:cNvSpPr/>
              <p:nvPr/>
            </p:nvSpPr>
            <p:spPr>
              <a:xfrm>
                <a:off x="7251772" y="1019005"/>
                <a:ext cx="56298" cy="32472"/>
              </a:xfrm>
              <a:custGeom>
                <a:rect b="b" l="l" r="r" t="t"/>
                <a:pathLst>
                  <a:path extrusionOk="0" h="169" w="293">
                    <a:moveTo>
                      <a:pt x="58" y="1"/>
                    </a:moveTo>
                    <a:cubicBezTo>
                      <a:pt x="45" y="1"/>
                      <a:pt x="33" y="1"/>
                      <a:pt x="20" y="3"/>
                    </a:cubicBezTo>
                    <a:cubicBezTo>
                      <a:pt x="13" y="9"/>
                      <a:pt x="1" y="16"/>
                      <a:pt x="1" y="28"/>
                    </a:cubicBezTo>
                    <a:cubicBezTo>
                      <a:pt x="1" y="41"/>
                      <a:pt x="7" y="54"/>
                      <a:pt x="20" y="54"/>
                    </a:cubicBezTo>
                    <a:lnTo>
                      <a:pt x="51" y="66"/>
                    </a:lnTo>
                    <a:lnTo>
                      <a:pt x="77" y="73"/>
                    </a:lnTo>
                    <a:lnTo>
                      <a:pt x="90" y="73"/>
                    </a:lnTo>
                    <a:cubicBezTo>
                      <a:pt x="109" y="79"/>
                      <a:pt x="128" y="85"/>
                      <a:pt x="153" y="98"/>
                    </a:cubicBezTo>
                    <a:cubicBezTo>
                      <a:pt x="159" y="105"/>
                      <a:pt x="166" y="105"/>
                      <a:pt x="179" y="111"/>
                    </a:cubicBezTo>
                    <a:lnTo>
                      <a:pt x="204" y="130"/>
                    </a:lnTo>
                    <a:cubicBezTo>
                      <a:pt x="217" y="143"/>
                      <a:pt x="223" y="149"/>
                      <a:pt x="236" y="155"/>
                    </a:cubicBezTo>
                    <a:cubicBezTo>
                      <a:pt x="248" y="162"/>
                      <a:pt x="261" y="168"/>
                      <a:pt x="267" y="168"/>
                    </a:cubicBezTo>
                    <a:cubicBezTo>
                      <a:pt x="287" y="168"/>
                      <a:pt x="293" y="155"/>
                      <a:pt x="293" y="149"/>
                    </a:cubicBezTo>
                    <a:cubicBezTo>
                      <a:pt x="287" y="92"/>
                      <a:pt x="229" y="54"/>
                      <a:pt x="179" y="35"/>
                    </a:cubicBezTo>
                    <a:cubicBezTo>
                      <a:pt x="144" y="10"/>
                      <a:pt x="102" y="1"/>
                      <a:pt x="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41"/>
              <p:cNvSpPr/>
              <p:nvPr/>
            </p:nvSpPr>
            <p:spPr>
              <a:xfrm>
                <a:off x="7166269" y="1044367"/>
                <a:ext cx="143146" cy="43808"/>
              </a:xfrm>
              <a:custGeom>
                <a:rect b="b" l="l" r="r" t="t"/>
                <a:pathLst>
                  <a:path extrusionOk="0" h="228" w="745">
                    <a:moveTo>
                      <a:pt x="324" y="1"/>
                    </a:moveTo>
                    <a:cubicBezTo>
                      <a:pt x="280" y="1"/>
                      <a:pt x="236" y="5"/>
                      <a:pt x="191" y="17"/>
                    </a:cubicBezTo>
                    <a:cubicBezTo>
                      <a:pt x="122" y="23"/>
                      <a:pt x="58" y="62"/>
                      <a:pt x="13" y="112"/>
                    </a:cubicBezTo>
                    <a:cubicBezTo>
                      <a:pt x="1" y="131"/>
                      <a:pt x="13" y="157"/>
                      <a:pt x="39" y="157"/>
                    </a:cubicBezTo>
                    <a:cubicBezTo>
                      <a:pt x="96" y="144"/>
                      <a:pt x="153" y="131"/>
                      <a:pt x="210" y="112"/>
                    </a:cubicBezTo>
                    <a:cubicBezTo>
                      <a:pt x="244" y="105"/>
                      <a:pt x="280" y="102"/>
                      <a:pt x="315" y="102"/>
                    </a:cubicBezTo>
                    <a:cubicBezTo>
                      <a:pt x="340" y="102"/>
                      <a:pt x="365" y="103"/>
                      <a:pt x="388" y="106"/>
                    </a:cubicBezTo>
                    <a:cubicBezTo>
                      <a:pt x="446" y="112"/>
                      <a:pt x="503" y="131"/>
                      <a:pt x="560" y="157"/>
                    </a:cubicBezTo>
                    <a:cubicBezTo>
                      <a:pt x="608" y="181"/>
                      <a:pt x="656" y="227"/>
                      <a:pt x="709" y="227"/>
                    </a:cubicBezTo>
                    <a:cubicBezTo>
                      <a:pt x="712" y="227"/>
                      <a:pt x="716" y="227"/>
                      <a:pt x="719" y="227"/>
                    </a:cubicBezTo>
                    <a:cubicBezTo>
                      <a:pt x="732" y="220"/>
                      <a:pt x="738" y="214"/>
                      <a:pt x="744" y="201"/>
                    </a:cubicBezTo>
                    <a:cubicBezTo>
                      <a:pt x="744" y="131"/>
                      <a:pt x="662" y="87"/>
                      <a:pt x="604" y="62"/>
                    </a:cubicBezTo>
                    <a:cubicBezTo>
                      <a:pt x="541" y="30"/>
                      <a:pt x="471" y="11"/>
                      <a:pt x="401" y="4"/>
                    </a:cubicBezTo>
                    <a:cubicBezTo>
                      <a:pt x="376" y="2"/>
                      <a:pt x="350" y="1"/>
                      <a:pt x="3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41"/>
              <p:cNvSpPr/>
              <p:nvPr/>
            </p:nvSpPr>
            <p:spPr>
              <a:xfrm>
                <a:off x="7375126" y="1018236"/>
                <a:ext cx="19791" cy="53992"/>
              </a:xfrm>
              <a:custGeom>
                <a:rect b="b" l="l" r="r" t="t"/>
                <a:pathLst>
                  <a:path extrusionOk="0" h="281" w="103">
                    <a:moveTo>
                      <a:pt x="26" y="1"/>
                    </a:moveTo>
                    <a:cubicBezTo>
                      <a:pt x="13" y="1"/>
                      <a:pt x="0" y="13"/>
                      <a:pt x="7" y="26"/>
                    </a:cubicBezTo>
                    <a:lnTo>
                      <a:pt x="32" y="153"/>
                    </a:lnTo>
                    <a:cubicBezTo>
                      <a:pt x="39" y="172"/>
                      <a:pt x="39" y="191"/>
                      <a:pt x="45" y="217"/>
                    </a:cubicBezTo>
                    <a:lnTo>
                      <a:pt x="58" y="248"/>
                    </a:lnTo>
                    <a:cubicBezTo>
                      <a:pt x="58" y="255"/>
                      <a:pt x="64" y="267"/>
                      <a:pt x="70" y="274"/>
                    </a:cubicBezTo>
                    <a:cubicBezTo>
                      <a:pt x="73" y="279"/>
                      <a:pt x="77" y="281"/>
                      <a:pt x="82" y="281"/>
                    </a:cubicBezTo>
                    <a:cubicBezTo>
                      <a:pt x="89" y="281"/>
                      <a:pt x="98" y="275"/>
                      <a:pt x="102" y="267"/>
                    </a:cubicBezTo>
                    <a:cubicBezTo>
                      <a:pt x="102" y="223"/>
                      <a:pt x="96" y="185"/>
                      <a:pt x="83" y="140"/>
                    </a:cubicBezTo>
                    <a:lnTo>
                      <a:pt x="51" y="20"/>
                    </a:lnTo>
                    <a:cubicBezTo>
                      <a:pt x="45" y="7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41"/>
              <p:cNvSpPr/>
              <p:nvPr/>
            </p:nvSpPr>
            <p:spPr>
              <a:xfrm>
                <a:off x="7300960" y="1002288"/>
                <a:ext cx="79163" cy="91076"/>
              </a:xfrm>
              <a:custGeom>
                <a:rect b="b" l="l" r="r" t="t"/>
                <a:pathLst>
                  <a:path extrusionOk="0" h="474" w="412">
                    <a:moveTo>
                      <a:pt x="38" y="0"/>
                    </a:moveTo>
                    <a:cubicBezTo>
                      <a:pt x="15" y="0"/>
                      <a:pt x="0" y="34"/>
                      <a:pt x="18" y="45"/>
                    </a:cubicBezTo>
                    <a:cubicBezTo>
                      <a:pt x="56" y="71"/>
                      <a:pt x="88" y="103"/>
                      <a:pt x="120" y="141"/>
                    </a:cubicBezTo>
                    <a:cubicBezTo>
                      <a:pt x="151" y="166"/>
                      <a:pt x="183" y="204"/>
                      <a:pt x="208" y="236"/>
                    </a:cubicBezTo>
                    <a:cubicBezTo>
                      <a:pt x="234" y="274"/>
                      <a:pt x="259" y="312"/>
                      <a:pt x="278" y="350"/>
                    </a:cubicBezTo>
                    <a:cubicBezTo>
                      <a:pt x="291" y="369"/>
                      <a:pt x="297" y="389"/>
                      <a:pt x="310" y="408"/>
                    </a:cubicBezTo>
                    <a:cubicBezTo>
                      <a:pt x="317" y="439"/>
                      <a:pt x="329" y="458"/>
                      <a:pt x="355" y="471"/>
                    </a:cubicBezTo>
                    <a:cubicBezTo>
                      <a:pt x="359" y="473"/>
                      <a:pt x="364" y="474"/>
                      <a:pt x="369" y="474"/>
                    </a:cubicBezTo>
                    <a:cubicBezTo>
                      <a:pt x="382" y="474"/>
                      <a:pt x="394" y="466"/>
                      <a:pt x="399" y="452"/>
                    </a:cubicBezTo>
                    <a:cubicBezTo>
                      <a:pt x="412" y="427"/>
                      <a:pt x="405" y="401"/>
                      <a:pt x="393" y="376"/>
                    </a:cubicBezTo>
                    <a:cubicBezTo>
                      <a:pt x="380" y="350"/>
                      <a:pt x="374" y="331"/>
                      <a:pt x="361" y="312"/>
                    </a:cubicBezTo>
                    <a:cubicBezTo>
                      <a:pt x="336" y="268"/>
                      <a:pt x="304" y="223"/>
                      <a:pt x="272" y="185"/>
                    </a:cubicBezTo>
                    <a:cubicBezTo>
                      <a:pt x="240" y="147"/>
                      <a:pt x="208" y="115"/>
                      <a:pt x="170" y="84"/>
                    </a:cubicBezTo>
                    <a:cubicBezTo>
                      <a:pt x="132" y="52"/>
                      <a:pt x="88" y="26"/>
                      <a:pt x="43" y="1"/>
                    </a:cubicBezTo>
                    <a:cubicBezTo>
                      <a:pt x="41" y="0"/>
                      <a:pt x="39" y="0"/>
                      <a:pt x="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41"/>
              <p:cNvSpPr/>
              <p:nvPr/>
            </p:nvSpPr>
            <p:spPr>
              <a:xfrm>
                <a:off x="7162619" y="1095094"/>
                <a:ext cx="161400" cy="155251"/>
              </a:xfrm>
              <a:custGeom>
                <a:rect b="b" l="l" r="r" t="t"/>
                <a:pathLst>
                  <a:path extrusionOk="0" h="808" w="840">
                    <a:moveTo>
                      <a:pt x="458" y="168"/>
                    </a:moveTo>
                    <a:cubicBezTo>
                      <a:pt x="554" y="168"/>
                      <a:pt x="611" y="276"/>
                      <a:pt x="547" y="352"/>
                    </a:cubicBezTo>
                    <a:cubicBezTo>
                      <a:pt x="519" y="394"/>
                      <a:pt x="476" y="413"/>
                      <a:pt x="432" y="413"/>
                    </a:cubicBezTo>
                    <a:cubicBezTo>
                      <a:pt x="376" y="413"/>
                      <a:pt x="321" y="381"/>
                      <a:pt x="299" y="320"/>
                    </a:cubicBezTo>
                    <a:lnTo>
                      <a:pt x="299" y="326"/>
                    </a:lnTo>
                    <a:cubicBezTo>
                      <a:pt x="293" y="314"/>
                      <a:pt x="293" y="301"/>
                      <a:pt x="293" y="288"/>
                    </a:cubicBezTo>
                    <a:cubicBezTo>
                      <a:pt x="325" y="225"/>
                      <a:pt x="388" y="180"/>
                      <a:pt x="458" y="168"/>
                    </a:cubicBezTo>
                    <a:close/>
                    <a:moveTo>
                      <a:pt x="467" y="1"/>
                    </a:moveTo>
                    <a:cubicBezTo>
                      <a:pt x="443" y="1"/>
                      <a:pt x="419" y="3"/>
                      <a:pt x="395" y="9"/>
                    </a:cubicBezTo>
                    <a:cubicBezTo>
                      <a:pt x="338" y="21"/>
                      <a:pt x="293" y="53"/>
                      <a:pt x="255" y="91"/>
                    </a:cubicBezTo>
                    <a:cubicBezTo>
                      <a:pt x="179" y="129"/>
                      <a:pt x="121" y="193"/>
                      <a:pt x="83" y="269"/>
                    </a:cubicBezTo>
                    <a:cubicBezTo>
                      <a:pt x="1" y="422"/>
                      <a:pt x="45" y="612"/>
                      <a:pt x="179" y="727"/>
                    </a:cubicBezTo>
                    <a:cubicBezTo>
                      <a:pt x="244" y="780"/>
                      <a:pt x="326" y="807"/>
                      <a:pt x="407" y="807"/>
                    </a:cubicBezTo>
                    <a:cubicBezTo>
                      <a:pt x="491" y="807"/>
                      <a:pt x="575" y="778"/>
                      <a:pt x="643" y="720"/>
                    </a:cubicBezTo>
                    <a:cubicBezTo>
                      <a:pt x="782" y="606"/>
                      <a:pt x="840" y="422"/>
                      <a:pt x="789" y="244"/>
                    </a:cubicBezTo>
                    <a:cubicBezTo>
                      <a:pt x="745" y="96"/>
                      <a:pt x="612" y="1"/>
                      <a:pt x="4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41"/>
              <p:cNvSpPr/>
              <p:nvPr/>
            </p:nvSpPr>
            <p:spPr>
              <a:xfrm>
                <a:off x="7343423" y="1185206"/>
                <a:ext cx="17293" cy="35931"/>
              </a:xfrm>
              <a:custGeom>
                <a:rect b="b" l="l" r="r" t="t"/>
                <a:pathLst>
                  <a:path extrusionOk="0" h="187" w="90">
                    <a:moveTo>
                      <a:pt x="65" y="1"/>
                    </a:moveTo>
                    <a:cubicBezTo>
                      <a:pt x="57" y="1"/>
                      <a:pt x="50" y="5"/>
                      <a:pt x="45" y="15"/>
                    </a:cubicBezTo>
                    <a:cubicBezTo>
                      <a:pt x="32" y="34"/>
                      <a:pt x="26" y="59"/>
                      <a:pt x="19" y="85"/>
                    </a:cubicBezTo>
                    <a:lnTo>
                      <a:pt x="0" y="155"/>
                    </a:lnTo>
                    <a:cubicBezTo>
                      <a:pt x="0" y="167"/>
                      <a:pt x="13" y="180"/>
                      <a:pt x="32" y="186"/>
                    </a:cubicBezTo>
                    <a:cubicBezTo>
                      <a:pt x="45" y="186"/>
                      <a:pt x="57" y="180"/>
                      <a:pt x="64" y="167"/>
                    </a:cubicBezTo>
                    <a:cubicBezTo>
                      <a:pt x="70" y="142"/>
                      <a:pt x="76" y="123"/>
                      <a:pt x="83" y="97"/>
                    </a:cubicBezTo>
                    <a:cubicBezTo>
                      <a:pt x="83" y="91"/>
                      <a:pt x="89" y="85"/>
                      <a:pt x="89" y="78"/>
                    </a:cubicBezTo>
                    <a:cubicBezTo>
                      <a:pt x="89" y="72"/>
                      <a:pt x="89" y="66"/>
                      <a:pt x="89" y="59"/>
                    </a:cubicBezTo>
                    <a:cubicBezTo>
                      <a:pt x="89" y="47"/>
                      <a:pt x="89" y="40"/>
                      <a:pt x="89" y="28"/>
                    </a:cubicBezTo>
                    <a:cubicBezTo>
                      <a:pt x="89" y="12"/>
                      <a:pt x="77" y="1"/>
                      <a:pt x="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41"/>
              <p:cNvSpPr/>
              <p:nvPr/>
            </p:nvSpPr>
            <p:spPr>
              <a:xfrm>
                <a:off x="5698699" y="760576"/>
                <a:ext cx="2544735" cy="2404663"/>
              </a:xfrm>
              <a:custGeom>
                <a:rect b="b" l="l" r="r" t="t"/>
                <a:pathLst>
                  <a:path extrusionOk="0" h="12515" w="13244">
                    <a:moveTo>
                      <a:pt x="10541" y="1845"/>
                    </a:moveTo>
                    <a:cubicBezTo>
                      <a:pt x="10603" y="1845"/>
                      <a:pt x="10665" y="1847"/>
                      <a:pt x="10727" y="1850"/>
                    </a:cubicBezTo>
                    <a:cubicBezTo>
                      <a:pt x="11255" y="1856"/>
                      <a:pt x="11776" y="1894"/>
                      <a:pt x="12297" y="1971"/>
                    </a:cubicBezTo>
                    <a:cubicBezTo>
                      <a:pt x="12424" y="1990"/>
                      <a:pt x="12545" y="2009"/>
                      <a:pt x="12665" y="2034"/>
                    </a:cubicBezTo>
                    <a:lnTo>
                      <a:pt x="12443" y="2028"/>
                    </a:lnTo>
                    <a:cubicBezTo>
                      <a:pt x="12316" y="2025"/>
                      <a:pt x="12190" y="2023"/>
                      <a:pt x="12066" y="2023"/>
                    </a:cubicBezTo>
                    <a:cubicBezTo>
                      <a:pt x="11941" y="2023"/>
                      <a:pt x="11817" y="2025"/>
                      <a:pt x="11693" y="2028"/>
                    </a:cubicBezTo>
                    <a:cubicBezTo>
                      <a:pt x="11204" y="2028"/>
                      <a:pt x="10708" y="2047"/>
                      <a:pt x="10219" y="2085"/>
                    </a:cubicBezTo>
                    <a:cubicBezTo>
                      <a:pt x="10085" y="2098"/>
                      <a:pt x="9946" y="2110"/>
                      <a:pt x="9806" y="2130"/>
                    </a:cubicBezTo>
                    <a:cubicBezTo>
                      <a:pt x="9698" y="2136"/>
                      <a:pt x="9590" y="2149"/>
                      <a:pt x="9482" y="2168"/>
                    </a:cubicBezTo>
                    <a:cubicBezTo>
                      <a:pt x="9571" y="1990"/>
                      <a:pt x="9806" y="1920"/>
                      <a:pt x="9984" y="1888"/>
                    </a:cubicBezTo>
                    <a:cubicBezTo>
                      <a:pt x="10170" y="1859"/>
                      <a:pt x="10355" y="1845"/>
                      <a:pt x="10541" y="1845"/>
                    </a:cubicBezTo>
                    <a:close/>
                    <a:moveTo>
                      <a:pt x="10931" y="2130"/>
                    </a:moveTo>
                    <a:lnTo>
                      <a:pt x="10702" y="2161"/>
                    </a:lnTo>
                    <a:cubicBezTo>
                      <a:pt x="10416" y="2199"/>
                      <a:pt x="10130" y="2218"/>
                      <a:pt x="9844" y="2269"/>
                    </a:cubicBezTo>
                    <a:cubicBezTo>
                      <a:pt x="9793" y="2250"/>
                      <a:pt x="9749" y="2225"/>
                      <a:pt x="9704" y="2212"/>
                    </a:cubicBezTo>
                    <a:cubicBezTo>
                      <a:pt x="9701" y="2211"/>
                      <a:pt x="9697" y="2210"/>
                      <a:pt x="9694" y="2210"/>
                    </a:cubicBezTo>
                    <a:cubicBezTo>
                      <a:pt x="9679" y="2210"/>
                      <a:pt x="9666" y="2222"/>
                      <a:pt x="9666" y="2238"/>
                    </a:cubicBezTo>
                    <a:lnTo>
                      <a:pt x="9577" y="2206"/>
                    </a:lnTo>
                    <a:cubicBezTo>
                      <a:pt x="9755" y="2199"/>
                      <a:pt x="9939" y="2180"/>
                      <a:pt x="10117" y="2174"/>
                    </a:cubicBezTo>
                    <a:cubicBezTo>
                      <a:pt x="10365" y="2155"/>
                      <a:pt x="10613" y="2142"/>
                      <a:pt x="10861" y="2130"/>
                    </a:cubicBezTo>
                    <a:close/>
                    <a:moveTo>
                      <a:pt x="3076" y="4849"/>
                    </a:moveTo>
                    <a:lnTo>
                      <a:pt x="3076" y="4849"/>
                    </a:lnTo>
                    <a:cubicBezTo>
                      <a:pt x="2835" y="5409"/>
                      <a:pt x="2720" y="6012"/>
                      <a:pt x="2746" y="6622"/>
                    </a:cubicBezTo>
                    <a:cubicBezTo>
                      <a:pt x="2739" y="6781"/>
                      <a:pt x="2752" y="6934"/>
                      <a:pt x="2790" y="7086"/>
                    </a:cubicBezTo>
                    <a:cubicBezTo>
                      <a:pt x="2796" y="7105"/>
                      <a:pt x="2803" y="7118"/>
                      <a:pt x="2809" y="7137"/>
                    </a:cubicBezTo>
                    <a:cubicBezTo>
                      <a:pt x="2682" y="7093"/>
                      <a:pt x="2561" y="7048"/>
                      <a:pt x="2434" y="7004"/>
                    </a:cubicBezTo>
                    <a:cubicBezTo>
                      <a:pt x="2447" y="6934"/>
                      <a:pt x="2460" y="6864"/>
                      <a:pt x="2460" y="6794"/>
                    </a:cubicBezTo>
                    <a:cubicBezTo>
                      <a:pt x="2466" y="6711"/>
                      <a:pt x="2479" y="6629"/>
                      <a:pt x="2491" y="6546"/>
                    </a:cubicBezTo>
                    <a:cubicBezTo>
                      <a:pt x="2523" y="6387"/>
                      <a:pt x="2555" y="6222"/>
                      <a:pt x="2593" y="6057"/>
                    </a:cubicBezTo>
                    <a:cubicBezTo>
                      <a:pt x="2682" y="5739"/>
                      <a:pt x="2796" y="5421"/>
                      <a:pt x="2936" y="5123"/>
                    </a:cubicBezTo>
                    <a:cubicBezTo>
                      <a:pt x="2981" y="5034"/>
                      <a:pt x="3025" y="4938"/>
                      <a:pt x="3076" y="4849"/>
                    </a:cubicBezTo>
                    <a:close/>
                    <a:moveTo>
                      <a:pt x="3495" y="4646"/>
                    </a:moveTo>
                    <a:lnTo>
                      <a:pt x="3489" y="4665"/>
                    </a:lnTo>
                    <a:cubicBezTo>
                      <a:pt x="3445" y="4773"/>
                      <a:pt x="3406" y="4881"/>
                      <a:pt x="3375" y="4989"/>
                    </a:cubicBezTo>
                    <a:cubicBezTo>
                      <a:pt x="3343" y="5097"/>
                      <a:pt x="3317" y="5205"/>
                      <a:pt x="3311" y="5313"/>
                    </a:cubicBezTo>
                    <a:cubicBezTo>
                      <a:pt x="3292" y="5402"/>
                      <a:pt x="3343" y="5491"/>
                      <a:pt x="3426" y="5523"/>
                    </a:cubicBezTo>
                    <a:cubicBezTo>
                      <a:pt x="3434" y="5524"/>
                      <a:pt x="3443" y="5524"/>
                      <a:pt x="3452" y="5524"/>
                    </a:cubicBezTo>
                    <a:cubicBezTo>
                      <a:pt x="3533" y="5524"/>
                      <a:pt x="3616" y="5498"/>
                      <a:pt x="3673" y="5440"/>
                    </a:cubicBezTo>
                    <a:lnTo>
                      <a:pt x="3673" y="5440"/>
                    </a:lnTo>
                    <a:cubicBezTo>
                      <a:pt x="3661" y="5479"/>
                      <a:pt x="3654" y="5510"/>
                      <a:pt x="3642" y="5548"/>
                    </a:cubicBezTo>
                    <a:cubicBezTo>
                      <a:pt x="3623" y="5612"/>
                      <a:pt x="3623" y="5682"/>
                      <a:pt x="3642" y="5745"/>
                    </a:cubicBezTo>
                    <a:cubicBezTo>
                      <a:pt x="3667" y="5803"/>
                      <a:pt x="3718" y="5841"/>
                      <a:pt x="3781" y="5841"/>
                    </a:cubicBezTo>
                    <a:cubicBezTo>
                      <a:pt x="3807" y="5841"/>
                      <a:pt x="3826" y="5841"/>
                      <a:pt x="3851" y="5834"/>
                    </a:cubicBezTo>
                    <a:lnTo>
                      <a:pt x="3851" y="5834"/>
                    </a:lnTo>
                    <a:cubicBezTo>
                      <a:pt x="3826" y="5885"/>
                      <a:pt x="3813" y="5942"/>
                      <a:pt x="3813" y="6000"/>
                    </a:cubicBezTo>
                    <a:cubicBezTo>
                      <a:pt x="3820" y="6076"/>
                      <a:pt x="3870" y="6152"/>
                      <a:pt x="3940" y="6178"/>
                    </a:cubicBezTo>
                    <a:cubicBezTo>
                      <a:pt x="3969" y="6185"/>
                      <a:pt x="3998" y="6188"/>
                      <a:pt x="4027" y="6188"/>
                    </a:cubicBezTo>
                    <a:cubicBezTo>
                      <a:pt x="4098" y="6188"/>
                      <a:pt x="4165" y="6166"/>
                      <a:pt x="4220" y="6120"/>
                    </a:cubicBezTo>
                    <a:lnTo>
                      <a:pt x="4220" y="6120"/>
                    </a:lnTo>
                    <a:cubicBezTo>
                      <a:pt x="4214" y="6133"/>
                      <a:pt x="4207" y="6139"/>
                      <a:pt x="4201" y="6152"/>
                    </a:cubicBezTo>
                    <a:cubicBezTo>
                      <a:pt x="4169" y="6209"/>
                      <a:pt x="4125" y="6267"/>
                      <a:pt x="4086" y="6324"/>
                    </a:cubicBezTo>
                    <a:cubicBezTo>
                      <a:pt x="4010" y="6432"/>
                      <a:pt x="3921" y="6540"/>
                      <a:pt x="3832" y="6635"/>
                    </a:cubicBezTo>
                    <a:cubicBezTo>
                      <a:pt x="3648" y="6838"/>
                      <a:pt x="3438" y="7010"/>
                      <a:pt x="3203" y="7156"/>
                    </a:cubicBezTo>
                    <a:cubicBezTo>
                      <a:pt x="3165" y="7190"/>
                      <a:pt x="3115" y="7205"/>
                      <a:pt x="3063" y="7205"/>
                    </a:cubicBezTo>
                    <a:cubicBezTo>
                      <a:pt x="3046" y="7205"/>
                      <a:pt x="3029" y="7204"/>
                      <a:pt x="3012" y="7201"/>
                    </a:cubicBezTo>
                    <a:cubicBezTo>
                      <a:pt x="2955" y="7169"/>
                      <a:pt x="2911" y="7112"/>
                      <a:pt x="2898" y="7048"/>
                    </a:cubicBezTo>
                    <a:cubicBezTo>
                      <a:pt x="2866" y="6902"/>
                      <a:pt x="2847" y="6756"/>
                      <a:pt x="2854" y="6610"/>
                    </a:cubicBezTo>
                    <a:cubicBezTo>
                      <a:pt x="2841" y="6311"/>
                      <a:pt x="2860" y="6006"/>
                      <a:pt x="2904" y="5714"/>
                    </a:cubicBezTo>
                    <a:cubicBezTo>
                      <a:pt x="2962" y="5383"/>
                      <a:pt x="3051" y="5059"/>
                      <a:pt x="3171" y="4741"/>
                    </a:cubicBezTo>
                    <a:cubicBezTo>
                      <a:pt x="3198" y="4772"/>
                      <a:pt x="3237" y="4791"/>
                      <a:pt x="3277" y="4791"/>
                    </a:cubicBezTo>
                    <a:cubicBezTo>
                      <a:pt x="3295" y="4791"/>
                      <a:pt x="3313" y="4787"/>
                      <a:pt x="3330" y="4779"/>
                    </a:cubicBezTo>
                    <a:cubicBezTo>
                      <a:pt x="3394" y="4741"/>
                      <a:pt x="3445" y="4697"/>
                      <a:pt x="3495" y="4646"/>
                    </a:cubicBezTo>
                    <a:close/>
                    <a:moveTo>
                      <a:pt x="3870" y="6769"/>
                    </a:moveTo>
                    <a:cubicBezTo>
                      <a:pt x="3807" y="6991"/>
                      <a:pt x="3781" y="7220"/>
                      <a:pt x="3807" y="7442"/>
                    </a:cubicBezTo>
                    <a:cubicBezTo>
                      <a:pt x="3813" y="7480"/>
                      <a:pt x="3813" y="7518"/>
                      <a:pt x="3826" y="7557"/>
                    </a:cubicBezTo>
                    <a:cubicBezTo>
                      <a:pt x="3750" y="7518"/>
                      <a:pt x="3680" y="7487"/>
                      <a:pt x="3603" y="7455"/>
                    </a:cubicBezTo>
                    <a:cubicBezTo>
                      <a:pt x="3476" y="7398"/>
                      <a:pt x="3343" y="7340"/>
                      <a:pt x="3209" y="7290"/>
                    </a:cubicBezTo>
                    <a:cubicBezTo>
                      <a:pt x="3241" y="7271"/>
                      <a:pt x="3273" y="7252"/>
                      <a:pt x="3305" y="7232"/>
                    </a:cubicBezTo>
                    <a:cubicBezTo>
                      <a:pt x="3368" y="7194"/>
                      <a:pt x="3426" y="7150"/>
                      <a:pt x="3483" y="7105"/>
                    </a:cubicBezTo>
                    <a:cubicBezTo>
                      <a:pt x="3603" y="7016"/>
                      <a:pt x="3718" y="6921"/>
                      <a:pt x="3826" y="6819"/>
                    </a:cubicBezTo>
                    <a:lnTo>
                      <a:pt x="3870" y="6769"/>
                    </a:lnTo>
                    <a:close/>
                    <a:moveTo>
                      <a:pt x="3762" y="8624"/>
                    </a:moveTo>
                    <a:lnTo>
                      <a:pt x="3985" y="8713"/>
                    </a:lnTo>
                    <a:lnTo>
                      <a:pt x="3921" y="8739"/>
                    </a:lnTo>
                    <a:cubicBezTo>
                      <a:pt x="3845" y="8770"/>
                      <a:pt x="3769" y="8808"/>
                      <a:pt x="3699" y="8847"/>
                    </a:cubicBezTo>
                    <a:cubicBezTo>
                      <a:pt x="3667" y="8866"/>
                      <a:pt x="3635" y="8885"/>
                      <a:pt x="3610" y="8904"/>
                    </a:cubicBezTo>
                    <a:lnTo>
                      <a:pt x="3762" y="8624"/>
                    </a:lnTo>
                    <a:close/>
                    <a:moveTo>
                      <a:pt x="7829" y="179"/>
                    </a:moveTo>
                    <a:cubicBezTo>
                      <a:pt x="8026" y="217"/>
                      <a:pt x="8217" y="299"/>
                      <a:pt x="8382" y="420"/>
                    </a:cubicBezTo>
                    <a:cubicBezTo>
                      <a:pt x="8390" y="426"/>
                      <a:pt x="8397" y="428"/>
                      <a:pt x="8404" y="428"/>
                    </a:cubicBezTo>
                    <a:cubicBezTo>
                      <a:pt x="8428" y="428"/>
                      <a:pt x="8446" y="400"/>
                      <a:pt x="8427" y="376"/>
                    </a:cubicBezTo>
                    <a:cubicBezTo>
                      <a:pt x="8389" y="331"/>
                      <a:pt x="8338" y="287"/>
                      <a:pt x="8287" y="248"/>
                    </a:cubicBezTo>
                    <a:lnTo>
                      <a:pt x="8287" y="248"/>
                    </a:lnTo>
                    <a:lnTo>
                      <a:pt x="8312" y="261"/>
                    </a:lnTo>
                    <a:cubicBezTo>
                      <a:pt x="8335" y="265"/>
                      <a:pt x="8369" y="275"/>
                      <a:pt x="8398" y="275"/>
                    </a:cubicBezTo>
                    <a:cubicBezTo>
                      <a:pt x="8418" y="275"/>
                      <a:pt x="8435" y="270"/>
                      <a:pt x="8446" y="255"/>
                    </a:cubicBezTo>
                    <a:cubicBezTo>
                      <a:pt x="8446" y="248"/>
                      <a:pt x="8446" y="248"/>
                      <a:pt x="8452" y="242"/>
                    </a:cubicBezTo>
                    <a:cubicBezTo>
                      <a:pt x="8503" y="274"/>
                      <a:pt x="8554" y="312"/>
                      <a:pt x="8605" y="357"/>
                    </a:cubicBezTo>
                    <a:cubicBezTo>
                      <a:pt x="8630" y="376"/>
                      <a:pt x="8662" y="407"/>
                      <a:pt x="8687" y="433"/>
                    </a:cubicBezTo>
                    <a:cubicBezTo>
                      <a:pt x="8713" y="465"/>
                      <a:pt x="8744" y="484"/>
                      <a:pt x="8783" y="503"/>
                    </a:cubicBezTo>
                    <a:cubicBezTo>
                      <a:pt x="8785" y="504"/>
                      <a:pt x="8788" y="504"/>
                      <a:pt x="8791" y="504"/>
                    </a:cubicBezTo>
                    <a:cubicBezTo>
                      <a:pt x="8808" y="504"/>
                      <a:pt x="8827" y="487"/>
                      <a:pt x="8827" y="471"/>
                    </a:cubicBezTo>
                    <a:lnTo>
                      <a:pt x="8827" y="465"/>
                    </a:lnTo>
                    <a:cubicBezTo>
                      <a:pt x="8935" y="573"/>
                      <a:pt x="9037" y="693"/>
                      <a:pt x="9132" y="820"/>
                    </a:cubicBezTo>
                    <a:cubicBezTo>
                      <a:pt x="9138" y="846"/>
                      <a:pt x="9151" y="871"/>
                      <a:pt x="9158" y="897"/>
                    </a:cubicBezTo>
                    <a:cubicBezTo>
                      <a:pt x="9164" y="928"/>
                      <a:pt x="9177" y="960"/>
                      <a:pt x="9202" y="992"/>
                    </a:cubicBezTo>
                    <a:cubicBezTo>
                      <a:pt x="9205" y="994"/>
                      <a:pt x="9209" y="995"/>
                      <a:pt x="9213" y="995"/>
                    </a:cubicBezTo>
                    <a:cubicBezTo>
                      <a:pt x="9224" y="995"/>
                      <a:pt x="9236" y="989"/>
                      <a:pt x="9240" y="979"/>
                    </a:cubicBezTo>
                    <a:cubicBezTo>
                      <a:pt x="9240" y="967"/>
                      <a:pt x="9247" y="954"/>
                      <a:pt x="9247" y="941"/>
                    </a:cubicBezTo>
                    <a:cubicBezTo>
                      <a:pt x="9247" y="948"/>
                      <a:pt x="9253" y="954"/>
                      <a:pt x="9266" y="954"/>
                    </a:cubicBezTo>
                    <a:cubicBezTo>
                      <a:pt x="9269" y="957"/>
                      <a:pt x="9272" y="959"/>
                      <a:pt x="9275" y="959"/>
                    </a:cubicBezTo>
                    <a:cubicBezTo>
                      <a:pt x="9278" y="959"/>
                      <a:pt x="9281" y="957"/>
                      <a:pt x="9285" y="954"/>
                    </a:cubicBezTo>
                    <a:cubicBezTo>
                      <a:pt x="9291" y="973"/>
                      <a:pt x="9297" y="992"/>
                      <a:pt x="9297" y="1011"/>
                    </a:cubicBezTo>
                    <a:cubicBezTo>
                      <a:pt x="9316" y="1094"/>
                      <a:pt x="9329" y="1183"/>
                      <a:pt x="9335" y="1265"/>
                    </a:cubicBezTo>
                    <a:cubicBezTo>
                      <a:pt x="9329" y="1354"/>
                      <a:pt x="9335" y="1437"/>
                      <a:pt x="9355" y="1519"/>
                    </a:cubicBezTo>
                    <a:cubicBezTo>
                      <a:pt x="9361" y="1532"/>
                      <a:pt x="9374" y="1539"/>
                      <a:pt x="9386" y="1539"/>
                    </a:cubicBezTo>
                    <a:cubicBezTo>
                      <a:pt x="9397" y="1539"/>
                      <a:pt x="9409" y="1532"/>
                      <a:pt x="9412" y="1519"/>
                    </a:cubicBezTo>
                    <a:cubicBezTo>
                      <a:pt x="9424" y="1494"/>
                      <a:pt x="9437" y="1462"/>
                      <a:pt x="9437" y="1437"/>
                    </a:cubicBezTo>
                    <a:cubicBezTo>
                      <a:pt x="9450" y="1469"/>
                      <a:pt x="9463" y="1500"/>
                      <a:pt x="9469" y="1539"/>
                    </a:cubicBezTo>
                    <a:cubicBezTo>
                      <a:pt x="9494" y="1602"/>
                      <a:pt x="9520" y="1666"/>
                      <a:pt x="9552" y="1729"/>
                    </a:cubicBezTo>
                    <a:cubicBezTo>
                      <a:pt x="9577" y="1793"/>
                      <a:pt x="9602" y="1850"/>
                      <a:pt x="9647" y="1901"/>
                    </a:cubicBezTo>
                    <a:cubicBezTo>
                      <a:pt x="9507" y="1952"/>
                      <a:pt x="9405" y="2060"/>
                      <a:pt x="9361" y="2199"/>
                    </a:cubicBezTo>
                    <a:cubicBezTo>
                      <a:pt x="9348" y="2225"/>
                      <a:pt x="9361" y="2250"/>
                      <a:pt x="9386" y="2263"/>
                    </a:cubicBezTo>
                    <a:cubicBezTo>
                      <a:pt x="9532" y="2307"/>
                      <a:pt x="9679" y="2339"/>
                      <a:pt x="9831" y="2377"/>
                    </a:cubicBezTo>
                    <a:cubicBezTo>
                      <a:pt x="9850" y="2390"/>
                      <a:pt x="9869" y="2409"/>
                      <a:pt x="9882" y="2428"/>
                    </a:cubicBezTo>
                    <a:cubicBezTo>
                      <a:pt x="9952" y="2485"/>
                      <a:pt x="10009" y="2555"/>
                      <a:pt x="10047" y="2638"/>
                    </a:cubicBezTo>
                    <a:cubicBezTo>
                      <a:pt x="10085" y="2714"/>
                      <a:pt x="10104" y="2797"/>
                      <a:pt x="10117" y="2879"/>
                    </a:cubicBezTo>
                    <a:cubicBezTo>
                      <a:pt x="10111" y="2860"/>
                      <a:pt x="10104" y="2848"/>
                      <a:pt x="10104" y="2835"/>
                    </a:cubicBezTo>
                    <a:cubicBezTo>
                      <a:pt x="10041" y="2670"/>
                      <a:pt x="9920" y="2530"/>
                      <a:pt x="9768" y="2447"/>
                    </a:cubicBezTo>
                    <a:cubicBezTo>
                      <a:pt x="9763" y="2444"/>
                      <a:pt x="9758" y="2443"/>
                      <a:pt x="9754" y="2443"/>
                    </a:cubicBezTo>
                    <a:cubicBezTo>
                      <a:pt x="9729" y="2443"/>
                      <a:pt x="9714" y="2482"/>
                      <a:pt x="9736" y="2498"/>
                    </a:cubicBezTo>
                    <a:cubicBezTo>
                      <a:pt x="9857" y="2593"/>
                      <a:pt x="9946" y="2721"/>
                      <a:pt x="9996" y="2873"/>
                    </a:cubicBezTo>
                    <a:cubicBezTo>
                      <a:pt x="10022" y="2949"/>
                      <a:pt x="10035" y="3032"/>
                      <a:pt x="10028" y="3115"/>
                    </a:cubicBezTo>
                    <a:lnTo>
                      <a:pt x="10028" y="3146"/>
                    </a:lnTo>
                    <a:cubicBezTo>
                      <a:pt x="10028" y="3115"/>
                      <a:pt x="10009" y="3089"/>
                      <a:pt x="9984" y="3083"/>
                    </a:cubicBezTo>
                    <a:cubicBezTo>
                      <a:pt x="9978" y="3080"/>
                      <a:pt x="9973" y="3079"/>
                      <a:pt x="9968" y="3079"/>
                    </a:cubicBezTo>
                    <a:cubicBezTo>
                      <a:pt x="9962" y="3079"/>
                      <a:pt x="9956" y="3082"/>
                      <a:pt x="9952" y="3089"/>
                    </a:cubicBezTo>
                    <a:cubicBezTo>
                      <a:pt x="9926" y="3121"/>
                      <a:pt x="9946" y="3178"/>
                      <a:pt x="9952" y="3223"/>
                    </a:cubicBezTo>
                    <a:cubicBezTo>
                      <a:pt x="9958" y="3261"/>
                      <a:pt x="9965" y="3312"/>
                      <a:pt x="9965" y="3356"/>
                    </a:cubicBezTo>
                    <a:cubicBezTo>
                      <a:pt x="9965" y="3394"/>
                      <a:pt x="9965" y="3432"/>
                      <a:pt x="9958" y="3470"/>
                    </a:cubicBezTo>
                    <a:cubicBezTo>
                      <a:pt x="9946" y="3432"/>
                      <a:pt x="9933" y="3388"/>
                      <a:pt x="9895" y="3375"/>
                    </a:cubicBezTo>
                    <a:cubicBezTo>
                      <a:pt x="9890" y="3373"/>
                      <a:pt x="9885" y="3373"/>
                      <a:pt x="9881" y="3373"/>
                    </a:cubicBezTo>
                    <a:cubicBezTo>
                      <a:pt x="9869" y="3373"/>
                      <a:pt x="9861" y="3378"/>
                      <a:pt x="9857" y="3388"/>
                    </a:cubicBezTo>
                    <a:cubicBezTo>
                      <a:pt x="9831" y="3432"/>
                      <a:pt x="9869" y="3489"/>
                      <a:pt x="9882" y="3534"/>
                    </a:cubicBezTo>
                    <a:cubicBezTo>
                      <a:pt x="9895" y="3578"/>
                      <a:pt x="9901" y="3623"/>
                      <a:pt x="9914" y="3667"/>
                    </a:cubicBezTo>
                    <a:cubicBezTo>
                      <a:pt x="9914" y="3693"/>
                      <a:pt x="9920" y="3725"/>
                      <a:pt x="9920" y="3744"/>
                    </a:cubicBezTo>
                    <a:cubicBezTo>
                      <a:pt x="9914" y="3718"/>
                      <a:pt x="9895" y="3693"/>
                      <a:pt x="9869" y="3680"/>
                    </a:cubicBezTo>
                    <a:cubicBezTo>
                      <a:pt x="9857" y="3680"/>
                      <a:pt x="9838" y="3686"/>
                      <a:pt x="9838" y="3699"/>
                    </a:cubicBezTo>
                    <a:cubicBezTo>
                      <a:pt x="9818" y="3737"/>
                      <a:pt x="9844" y="3788"/>
                      <a:pt x="9857" y="3833"/>
                    </a:cubicBezTo>
                    <a:cubicBezTo>
                      <a:pt x="9869" y="3871"/>
                      <a:pt x="9882" y="3915"/>
                      <a:pt x="9888" y="3953"/>
                    </a:cubicBezTo>
                    <a:cubicBezTo>
                      <a:pt x="9888" y="3960"/>
                      <a:pt x="9888" y="3960"/>
                      <a:pt x="9888" y="3966"/>
                    </a:cubicBezTo>
                    <a:cubicBezTo>
                      <a:pt x="9895" y="4011"/>
                      <a:pt x="9895" y="4061"/>
                      <a:pt x="9901" y="4112"/>
                    </a:cubicBezTo>
                    <a:cubicBezTo>
                      <a:pt x="9901" y="4150"/>
                      <a:pt x="9914" y="4188"/>
                      <a:pt x="9920" y="4227"/>
                    </a:cubicBezTo>
                    <a:cubicBezTo>
                      <a:pt x="9901" y="4188"/>
                      <a:pt x="9882" y="4150"/>
                      <a:pt x="9863" y="4119"/>
                    </a:cubicBezTo>
                    <a:cubicBezTo>
                      <a:pt x="9831" y="4061"/>
                      <a:pt x="9793" y="4011"/>
                      <a:pt x="9749" y="3972"/>
                    </a:cubicBezTo>
                    <a:cubicBezTo>
                      <a:pt x="9744" y="3968"/>
                      <a:pt x="9739" y="3966"/>
                      <a:pt x="9734" y="3966"/>
                    </a:cubicBezTo>
                    <a:cubicBezTo>
                      <a:pt x="9725" y="3966"/>
                      <a:pt x="9717" y="3973"/>
                      <a:pt x="9717" y="3985"/>
                    </a:cubicBezTo>
                    <a:cubicBezTo>
                      <a:pt x="9729" y="4042"/>
                      <a:pt x="9749" y="4100"/>
                      <a:pt x="9780" y="4150"/>
                    </a:cubicBezTo>
                    <a:cubicBezTo>
                      <a:pt x="9806" y="4214"/>
                      <a:pt x="9831" y="4277"/>
                      <a:pt x="9857" y="4335"/>
                    </a:cubicBezTo>
                    <a:cubicBezTo>
                      <a:pt x="9907" y="4455"/>
                      <a:pt x="9952" y="4582"/>
                      <a:pt x="9984" y="4710"/>
                    </a:cubicBezTo>
                    <a:cubicBezTo>
                      <a:pt x="10028" y="4875"/>
                      <a:pt x="10060" y="5034"/>
                      <a:pt x="10085" y="5205"/>
                    </a:cubicBezTo>
                    <a:cubicBezTo>
                      <a:pt x="10066" y="5161"/>
                      <a:pt x="10041" y="5123"/>
                      <a:pt x="10009" y="5091"/>
                    </a:cubicBezTo>
                    <a:cubicBezTo>
                      <a:pt x="10005" y="5085"/>
                      <a:pt x="9999" y="5082"/>
                      <a:pt x="9992" y="5082"/>
                    </a:cubicBezTo>
                    <a:cubicBezTo>
                      <a:pt x="9979" y="5082"/>
                      <a:pt x="9965" y="5093"/>
                      <a:pt x="9965" y="5110"/>
                    </a:cubicBezTo>
                    <a:cubicBezTo>
                      <a:pt x="9977" y="5167"/>
                      <a:pt x="9990" y="5224"/>
                      <a:pt x="10015" y="5275"/>
                    </a:cubicBezTo>
                    <a:cubicBezTo>
                      <a:pt x="10035" y="5345"/>
                      <a:pt x="10054" y="5409"/>
                      <a:pt x="10073" y="5472"/>
                    </a:cubicBezTo>
                    <a:cubicBezTo>
                      <a:pt x="10104" y="5599"/>
                      <a:pt x="10123" y="5726"/>
                      <a:pt x="10136" y="5853"/>
                    </a:cubicBezTo>
                    <a:cubicBezTo>
                      <a:pt x="10155" y="6114"/>
                      <a:pt x="10130" y="6381"/>
                      <a:pt x="10066" y="6629"/>
                    </a:cubicBezTo>
                    <a:lnTo>
                      <a:pt x="10066" y="6533"/>
                    </a:lnTo>
                    <a:cubicBezTo>
                      <a:pt x="10060" y="6400"/>
                      <a:pt x="10047" y="6267"/>
                      <a:pt x="10022" y="6139"/>
                    </a:cubicBezTo>
                    <a:cubicBezTo>
                      <a:pt x="10009" y="6070"/>
                      <a:pt x="9996" y="6000"/>
                      <a:pt x="9977" y="5930"/>
                    </a:cubicBezTo>
                    <a:cubicBezTo>
                      <a:pt x="9965" y="5873"/>
                      <a:pt x="9946" y="5815"/>
                      <a:pt x="9914" y="5758"/>
                    </a:cubicBezTo>
                    <a:cubicBezTo>
                      <a:pt x="9909" y="5751"/>
                      <a:pt x="9903" y="5749"/>
                      <a:pt x="9896" y="5749"/>
                    </a:cubicBezTo>
                    <a:cubicBezTo>
                      <a:pt x="9883" y="5749"/>
                      <a:pt x="9869" y="5758"/>
                      <a:pt x="9869" y="5771"/>
                    </a:cubicBezTo>
                    <a:cubicBezTo>
                      <a:pt x="9863" y="5834"/>
                      <a:pt x="9869" y="5892"/>
                      <a:pt x="9882" y="5949"/>
                    </a:cubicBezTo>
                    <a:cubicBezTo>
                      <a:pt x="9895" y="6006"/>
                      <a:pt x="9907" y="6070"/>
                      <a:pt x="9920" y="6133"/>
                    </a:cubicBezTo>
                    <a:cubicBezTo>
                      <a:pt x="9946" y="6260"/>
                      <a:pt x="9958" y="6387"/>
                      <a:pt x="9965" y="6514"/>
                    </a:cubicBezTo>
                    <a:cubicBezTo>
                      <a:pt x="9965" y="6667"/>
                      <a:pt x="9952" y="6819"/>
                      <a:pt x="9914" y="6966"/>
                    </a:cubicBezTo>
                    <a:lnTo>
                      <a:pt x="9914" y="6927"/>
                    </a:lnTo>
                    <a:cubicBezTo>
                      <a:pt x="9914" y="6838"/>
                      <a:pt x="9914" y="6724"/>
                      <a:pt x="9850" y="6654"/>
                    </a:cubicBezTo>
                    <a:cubicBezTo>
                      <a:pt x="9845" y="6647"/>
                      <a:pt x="9837" y="6643"/>
                      <a:pt x="9829" y="6643"/>
                    </a:cubicBezTo>
                    <a:cubicBezTo>
                      <a:pt x="9817" y="6643"/>
                      <a:pt x="9806" y="6651"/>
                      <a:pt x="9806" y="6667"/>
                    </a:cubicBezTo>
                    <a:cubicBezTo>
                      <a:pt x="9799" y="6749"/>
                      <a:pt x="9799" y="6832"/>
                      <a:pt x="9812" y="6915"/>
                    </a:cubicBezTo>
                    <a:cubicBezTo>
                      <a:pt x="9812" y="7004"/>
                      <a:pt x="9799" y="7093"/>
                      <a:pt x="9774" y="7175"/>
                    </a:cubicBezTo>
                    <a:cubicBezTo>
                      <a:pt x="9736" y="7290"/>
                      <a:pt x="9685" y="7398"/>
                      <a:pt x="9615" y="7487"/>
                    </a:cubicBezTo>
                    <a:cubicBezTo>
                      <a:pt x="9634" y="7455"/>
                      <a:pt x="9647" y="7410"/>
                      <a:pt x="9647" y="7366"/>
                    </a:cubicBezTo>
                    <a:cubicBezTo>
                      <a:pt x="9643" y="7349"/>
                      <a:pt x="9630" y="7340"/>
                      <a:pt x="9616" y="7340"/>
                    </a:cubicBezTo>
                    <a:cubicBezTo>
                      <a:pt x="9609" y="7340"/>
                      <a:pt x="9602" y="7343"/>
                      <a:pt x="9596" y="7347"/>
                    </a:cubicBezTo>
                    <a:cubicBezTo>
                      <a:pt x="9564" y="7372"/>
                      <a:pt x="9539" y="7410"/>
                      <a:pt x="9526" y="7449"/>
                    </a:cubicBezTo>
                    <a:cubicBezTo>
                      <a:pt x="9507" y="7480"/>
                      <a:pt x="9482" y="7518"/>
                      <a:pt x="9463" y="7557"/>
                    </a:cubicBezTo>
                    <a:cubicBezTo>
                      <a:pt x="9412" y="7626"/>
                      <a:pt x="9361" y="7696"/>
                      <a:pt x="9304" y="7760"/>
                    </a:cubicBezTo>
                    <a:cubicBezTo>
                      <a:pt x="9215" y="7855"/>
                      <a:pt x="9113" y="7944"/>
                      <a:pt x="9011" y="8020"/>
                    </a:cubicBezTo>
                    <a:cubicBezTo>
                      <a:pt x="9043" y="7970"/>
                      <a:pt x="9069" y="7919"/>
                      <a:pt x="9100" y="7862"/>
                    </a:cubicBezTo>
                    <a:cubicBezTo>
                      <a:pt x="9151" y="7779"/>
                      <a:pt x="9177" y="7684"/>
                      <a:pt x="9177" y="7582"/>
                    </a:cubicBezTo>
                    <a:cubicBezTo>
                      <a:pt x="9173" y="7570"/>
                      <a:pt x="9163" y="7563"/>
                      <a:pt x="9154" y="7563"/>
                    </a:cubicBezTo>
                    <a:cubicBezTo>
                      <a:pt x="9148" y="7563"/>
                      <a:pt x="9143" y="7565"/>
                      <a:pt x="9138" y="7569"/>
                    </a:cubicBezTo>
                    <a:cubicBezTo>
                      <a:pt x="9088" y="7646"/>
                      <a:pt x="9050" y="7728"/>
                      <a:pt x="9024" y="7817"/>
                    </a:cubicBezTo>
                    <a:cubicBezTo>
                      <a:pt x="8986" y="7900"/>
                      <a:pt x="8935" y="7982"/>
                      <a:pt x="8878" y="8059"/>
                    </a:cubicBezTo>
                    <a:cubicBezTo>
                      <a:pt x="8795" y="8167"/>
                      <a:pt x="8700" y="8262"/>
                      <a:pt x="8592" y="8345"/>
                    </a:cubicBezTo>
                    <a:cubicBezTo>
                      <a:pt x="8643" y="8294"/>
                      <a:pt x="8687" y="8224"/>
                      <a:pt x="8706" y="8148"/>
                    </a:cubicBezTo>
                    <a:cubicBezTo>
                      <a:pt x="8706" y="8129"/>
                      <a:pt x="8689" y="8117"/>
                      <a:pt x="8673" y="8117"/>
                    </a:cubicBezTo>
                    <a:cubicBezTo>
                      <a:pt x="8667" y="8117"/>
                      <a:pt x="8661" y="8119"/>
                      <a:pt x="8656" y="8122"/>
                    </a:cubicBezTo>
                    <a:cubicBezTo>
                      <a:pt x="8617" y="8160"/>
                      <a:pt x="8586" y="8198"/>
                      <a:pt x="8554" y="8243"/>
                    </a:cubicBezTo>
                    <a:cubicBezTo>
                      <a:pt x="8522" y="8287"/>
                      <a:pt x="8490" y="8332"/>
                      <a:pt x="8452" y="8370"/>
                    </a:cubicBezTo>
                    <a:cubicBezTo>
                      <a:pt x="8370" y="8453"/>
                      <a:pt x="8287" y="8529"/>
                      <a:pt x="8192" y="8592"/>
                    </a:cubicBezTo>
                    <a:cubicBezTo>
                      <a:pt x="8134" y="8631"/>
                      <a:pt x="8071" y="8669"/>
                      <a:pt x="8007" y="8700"/>
                    </a:cubicBezTo>
                    <a:cubicBezTo>
                      <a:pt x="8045" y="8669"/>
                      <a:pt x="8077" y="8631"/>
                      <a:pt x="8090" y="8580"/>
                    </a:cubicBezTo>
                    <a:cubicBezTo>
                      <a:pt x="8090" y="8561"/>
                      <a:pt x="8071" y="8542"/>
                      <a:pt x="8052" y="8542"/>
                    </a:cubicBezTo>
                    <a:cubicBezTo>
                      <a:pt x="8007" y="8554"/>
                      <a:pt x="7969" y="8573"/>
                      <a:pt x="7937" y="8605"/>
                    </a:cubicBezTo>
                    <a:cubicBezTo>
                      <a:pt x="7899" y="8631"/>
                      <a:pt x="7855" y="8662"/>
                      <a:pt x="7817" y="8688"/>
                    </a:cubicBezTo>
                    <a:cubicBezTo>
                      <a:pt x="7734" y="8745"/>
                      <a:pt x="7645" y="8796"/>
                      <a:pt x="7550" y="8834"/>
                    </a:cubicBezTo>
                    <a:cubicBezTo>
                      <a:pt x="7518" y="8847"/>
                      <a:pt x="7480" y="8859"/>
                      <a:pt x="7442" y="8872"/>
                    </a:cubicBezTo>
                    <a:cubicBezTo>
                      <a:pt x="7448" y="8866"/>
                      <a:pt x="7448" y="8859"/>
                      <a:pt x="7454" y="8847"/>
                    </a:cubicBezTo>
                    <a:cubicBezTo>
                      <a:pt x="7474" y="8822"/>
                      <a:pt x="7456" y="8794"/>
                      <a:pt x="7432" y="8794"/>
                    </a:cubicBezTo>
                    <a:cubicBezTo>
                      <a:pt x="7425" y="8794"/>
                      <a:pt x="7417" y="8796"/>
                      <a:pt x="7410" y="8802"/>
                    </a:cubicBezTo>
                    <a:cubicBezTo>
                      <a:pt x="7334" y="8853"/>
                      <a:pt x="7257" y="8897"/>
                      <a:pt x="7175" y="8923"/>
                    </a:cubicBezTo>
                    <a:lnTo>
                      <a:pt x="7156" y="8929"/>
                    </a:lnTo>
                    <a:lnTo>
                      <a:pt x="7143" y="8929"/>
                    </a:lnTo>
                    <a:cubicBezTo>
                      <a:pt x="7137" y="8923"/>
                      <a:pt x="7130" y="8916"/>
                      <a:pt x="7118" y="8910"/>
                    </a:cubicBezTo>
                    <a:cubicBezTo>
                      <a:pt x="7108" y="8906"/>
                      <a:pt x="7099" y="8905"/>
                      <a:pt x="7090" y="8905"/>
                    </a:cubicBezTo>
                    <a:cubicBezTo>
                      <a:pt x="7070" y="8905"/>
                      <a:pt x="7051" y="8912"/>
                      <a:pt x="7029" y="8916"/>
                    </a:cubicBezTo>
                    <a:lnTo>
                      <a:pt x="6991" y="8923"/>
                    </a:lnTo>
                    <a:lnTo>
                      <a:pt x="6984" y="8923"/>
                    </a:lnTo>
                    <a:cubicBezTo>
                      <a:pt x="7022" y="8904"/>
                      <a:pt x="7060" y="8885"/>
                      <a:pt x="7099" y="8859"/>
                    </a:cubicBezTo>
                    <a:cubicBezTo>
                      <a:pt x="7194" y="8802"/>
                      <a:pt x="7283" y="8726"/>
                      <a:pt x="7353" y="8643"/>
                    </a:cubicBezTo>
                    <a:cubicBezTo>
                      <a:pt x="7391" y="8599"/>
                      <a:pt x="7423" y="8554"/>
                      <a:pt x="7448" y="8503"/>
                    </a:cubicBezTo>
                    <a:cubicBezTo>
                      <a:pt x="7467" y="8459"/>
                      <a:pt x="7505" y="8395"/>
                      <a:pt x="7486" y="8351"/>
                    </a:cubicBezTo>
                    <a:cubicBezTo>
                      <a:pt x="7482" y="8342"/>
                      <a:pt x="7470" y="8336"/>
                      <a:pt x="7459" y="8336"/>
                    </a:cubicBezTo>
                    <a:cubicBezTo>
                      <a:pt x="7455" y="8336"/>
                      <a:pt x="7452" y="8336"/>
                      <a:pt x="7448" y="8338"/>
                    </a:cubicBezTo>
                    <a:cubicBezTo>
                      <a:pt x="7410" y="8351"/>
                      <a:pt x="7391" y="8402"/>
                      <a:pt x="7366" y="8434"/>
                    </a:cubicBezTo>
                    <a:cubicBezTo>
                      <a:pt x="7340" y="8478"/>
                      <a:pt x="7315" y="8516"/>
                      <a:pt x="7283" y="8561"/>
                    </a:cubicBezTo>
                    <a:cubicBezTo>
                      <a:pt x="7219" y="8637"/>
                      <a:pt x="7143" y="8707"/>
                      <a:pt x="7054" y="8764"/>
                    </a:cubicBezTo>
                    <a:cubicBezTo>
                      <a:pt x="6965" y="8821"/>
                      <a:pt x="6857" y="8866"/>
                      <a:pt x="6749" y="8885"/>
                    </a:cubicBezTo>
                    <a:cubicBezTo>
                      <a:pt x="6679" y="8891"/>
                      <a:pt x="6609" y="8897"/>
                      <a:pt x="6546" y="8897"/>
                    </a:cubicBezTo>
                    <a:cubicBezTo>
                      <a:pt x="6597" y="8878"/>
                      <a:pt x="6647" y="8840"/>
                      <a:pt x="6692" y="8796"/>
                    </a:cubicBezTo>
                    <a:cubicBezTo>
                      <a:pt x="6698" y="8777"/>
                      <a:pt x="6686" y="8751"/>
                      <a:pt x="6666" y="8751"/>
                    </a:cubicBezTo>
                    <a:cubicBezTo>
                      <a:pt x="6622" y="8764"/>
                      <a:pt x="6571" y="8777"/>
                      <a:pt x="6533" y="8789"/>
                    </a:cubicBezTo>
                    <a:cubicBezTo>
                      <a:pt x="6482" y="8808"/>
                      <a:pt x="6438" y="8827"/>
                      <a:pt x="6393" y="8840"/>
                    </a:cubicBezTo>
                    <a:cubicBezTo>
                      <a:pt x="6342" y="8853"/>
                      <a:pt x="6298" y="8866"/>
                      <a:pt x="6247" y="8872"/>
                    </a:cubicBezTo>
                    <a:cubicBezTo>
                      <a:pt x="6231" y="8876"/>
                      <a:pt x="6216" y="8879"/>
                      <a:pt x="6200" y="8879"/>
                    </a:cubicBezTo>
                    <a:cubicBezTo>
                      <a:pt x="6172" y="8879"/>
                      <a:pt x="6145" y="8872"/>
                      <a:pt x="6120" y="8859"/>
                    </a:cubicBezTo>
                    <a:cubicBezTo>
                      <a:pt x="6088" y="8834"/>
                      <a:pt x="6069" y="8802"/>
                      <a:pt x="6056" y="8770"/>
                    </a:cubicBezTo>
                    <a:lnTo>
                      <a:pt x="5980" y="8624"/>
                    </a:lnTo>
                    <a:cubicBezTo>
                      <a:pt x="5948" y="8554"/>
                      <a:pt x="5910" y="8484"/>
                      <a:pt x="5872" y="8414"/>
                    </a:cubicBezTo>
                    <a:cubicBezTo>
                      <a:pt x="5878" y="8402"/>
                      <a:pt x="5872" y="8389"/>
                      <a:pt x="5866" y="8383"/>
                    </a:cubicBezTo>
                    <a:cubicBezTo>
                      <a:pt x="5859" y="8376"/>
                      <a:pt x="5853" y="8370"/>
                      <a:pt x="5847" y="8364"/>
                    </a:cubicBezTo>
                    <a:cubicBezTo>
                      <a:pt x="5840" y="8357"/>
                      <a:pt x="5834" y="8345"/>
                      <a:pt x="5828" y="8332"/>
                    </a:cubicBezTo>
                    <a:cubicBezTo>
                      <a:pt x="5823" y="8321"/>
                      <a:pt x="5816" y="8317"/>
                      <a:pt x="5808" y="8317"/>
                    </a:cubicBezTo>
                    <a:cubicBezTo>
                      <a:pt x="5792" y="8317"/>
                      <a:pt x="5775" y="8334"/>
                      <a:pt x="5783" y="8351"/>
                    </a:cubicBezTo>
                    <a:cubicBezTo>
                      <a:pt x="5783" y="8357"/>
                      <a:pt x="5783" y="8364"/>
                      <a:pt x="5783" y="8364"/>
                    </a:cubicBezTo>
                    <a:cubicBezTo>
                      <a:pt x="5726" y="8376"/>
                      <a:pt x="5669" y="8383"/>
                      <a:pt x="5612" y="8383"/>
                    </a:cubicBezTo>
                    <a:cubicBezTo>
                      <a:pt x="5554" y="8383"/>
                      <a:pt x="5497" y="8376"/>
                      <a:pt x="5440" y="8364"/>
                    </a:cubicBezTo>
                    <a:cubicBezTo>
                      <a:pt x="5364" y="8345"/>
                      <a:pt x="5294" y="8319"/>
                      <a:pt x="5224" y="8281"/>
                    </a:cubicBezTo>
                    <a:cubicBezTo>
                      <a:pt x="5294" y="8275"/>
                      <a:pt x="5357" y="8262"/>
                      <a:pt x="5415" y="8224"/>
                    </a:cubicBezTo>
                    <a:cubicBezTo>
                      <a:pt x="5434" y="8211"/>
                      <a:pt x="5427" y="8186"/>
                      <a:pt x="5402" y="8179"/>
                    </a:cubicBezTo>
                    <a:cubicBezTo>
                      <a:pt x="5338" y="8179"/>
                      <a:pt x="5268" y="8192"/>
                      <a:pt x="5199" y="8192"/>
                    </a:cubicBezTo>
                    <a:cubicBezTo>
                      <a:pt x="5065" y="8192"/>
                      <a:pt x="4938" y="8160"/>
                      <a:pt x="4824" y="8097"/>
                    </a:cubicBezTo>
                    <a:lnTo>
                      <a:pt x="4824" y="8097"/>
                    </a:lnTo>
                    <a:cubicBezTo>
                      <a:pt x="4858" y="8105"/>
                      <a:pt x="4894" y="8108"/>
                      <a:pt x="4930" y="8108"/>
                    </a:cubicBezTo>
                    <a:cubicBezTo>
                      <a:pt x="4981" y="8108"/>
                      <a:pt x="5032" y="8101"/>
                      <a:pt x="5084" y="8090"/>
                    </a:cubicBezTo>
                    <a:cubicBezTo>
                      <a:pt x="5103" y="8078"/>
                      <a:pt x="5103" y="8052"/>
                      <a:pt x="5084" y="8040"/>
                    </a:cubicBezTo>
                    <a:cubicBezTo>
                      <a:pt x="5033" y="8027"/>
                      <a:pt x="4989" y="8020"/>
                      <a:pt x="4938" y="8020"/>
                    </a:cubicBezTo>
                    <a:cubicBezTo>
                      <a:pt x="4881" y="8014"/>
                      <a:pt x="4830" y="8001"/>
                      <a:pt x="4773" y="7995"/>
                    </a:cubicBezTo>
                    <a:cubicBezTo>
                      <a:pt x="4665" y="7970"/>
                      <a:pt x="4557" y="7944"/>
                      <a:pt x="4455" y="7900"/>
                    </a:cubicBezTo>
                    <a:cubicBezTo>
                      <a:pt x="4353" y="7862"/>
                      <a:pt x="4258" y="7811"/>
                      <a:pt x="4169" y="7760"/>
                    </a:cubicBezTo>
                    <a:lnTo>
                      <a:pt x="4144" y="7741"/>
                    </a:lnTo>
                    <a:cubicBezTo>
                      <a:pt x="4144" y="7734"/>
                      <a:pt x="4137" y="7728"/>
                      <a:pt x="4137" y="7722"/>
                    </a:cubicBezTo>
                    <a:cubicBezTo>
                      <a:pt x="4105" y="7696"/>
                      <a:pt x="4067" y="7677"/>
                      <a:pt x="4036" y="7658"/>
                    </a:cubicBezTo>
                    <a:cubicBezTo>
                      <a:pt x="3997" y="7626"/>
                      <a:pt x="3966" y="7588"/>
                      <a:pt x="3940" y="7550"/>
                    </a:cubicBezTo>
                    <a:cubicBezTo>
                      <a:pt x="3934" y="7544"/>
                      <a:pt x="3928" y="7544"/>
                      <a:pt x="3921" y="7544"/>
                    </a:cubicBezTo>
                    <a:cubicBezTo>
                      <a:pt x="3921" y="7531"/>
                      <a:pt x="3915" y="7518"/>
                      <a:pt x="3915" y="7512"/>
                    </a:cubicBezTo>
                    <a:cubicBezTo>
                      <a:pt x="3902" y="7474"/>
                      <a:pt x="3896" y="7429"/>
                      <a:pt x="3896" y="7391"/>
                    </a:cubicBezTo>
                    <a:cubicBezTo>
                      <a:pt x="3883" y="7290"/>
                      <a:pt x="3883" y="7188"/>
                      <a:pt x="3896" y="7086"/>
                    </a:cubicBezTo>
                    <a:cubicBezTo>
                      <a:pt x="3902" y="6940"/>
                      <a:pt x="3928" y="6788"/>
                      <a:pt x="3972" y="6648"/>
                    </a:cubicBezTo>
                    <a:cubicBezTo>
                      <a:pt x="4036" y="6578"/>
                      <a:pt x="4093" y="6508"/>
                      <a:pt x="4144" y="6438"/>
                    </a:cubicBezTo>
                    <a:cubicBezTo>
                      <a:pt x="4201" y="6362"/>
                      <a:pt x="4245" y="6298"/>
                      <a:pt x="4290" y="6228"/>
                    </a:cubicBezTo>
                    <a:cubicBezTo>
                      <a:pt x="4334" y="6158"/>
                      <a:pt x="4372" y="6082"/>
                      <a:pt x="4398" y="6006"/>
                    </a:cubicBezTo>
                    <a:cubicBezTo>
                      <a:pt x="4404" y="6000"/>
                      <a:pt x="4404" y="5987"/>
                      <a:pt x="4398" y="5974"/>
                    </a:cubicBezTo>
                    <a:lnTo>
                      <a:pt x="4411" y="5968"/>
                    </a:lnTo>
                    <a:cubicBezTo>
                      <a:pt x="4696" y="5733"/>
                      <a:pt x="4938" y="5440"/>
                      <a:pt x="5122" y="5116"/>
                    </a:cubicBezTo>
                    <a:cubicBezTo>
                      <a:pt x="5224" y="4951"/>
                      <a:pt x="5300" y="4773"/>
                      <a:pt x="5345" y="4589"/>
                    </a:cubicBezTo>
                    <a:cubicBezTo>
                      <a:pt x="5348" y="4592"/>
                      <a:pt x="5353" y="4594"/>
                      <a:pt x="5357" y="4594"/>
                    </a:cubicBezTo>
                    <a:cubicBezTo>
                      <a:pt x="5362" y="4594"/>
                      <a:pt x="5367" y="4592"/>
                      <a:pt x="5370" y="4589"/>
                    </a:cubicBezTo>
                    <a:cubicBezTo>
                      <a:pt x="5421" y="4563"/>
                      <a:pt x="5472" y="4525"/>
                      <a:pt x="5516" y="4487"/>
                    </a:cubicBezTo>
                    <a:cubicBezTo>
                      <a:pt x="5561" y="4443"/>
                      <a:pt x="5605" y="4398"/>
                      <a:pt x="5643" y="4354"/>
                    </a:cubicBezTo>
                    <a:cubicBezTo>
                      <a:pt x="5681" y="4303"/>
                      <a:pt x="5713" y="4258"/>
                      <a:pt x="5745" y="4208"/>
                    </a:cubicBezTo>
                    <a:cubicBezTo>
                      <a:pt x="5764" y="4176"/>
                      <a:pt x="5783" y="4150"/>
                      <a:pt x="5796" y="4125"/>
                    </a:cubicBezTo>
                    <a:cubicBezTo>
                      <a:pt x="5809" y="4100"/>
                      <a:pt x="5828" y="4068"/>
                      <a:pt x="5815" y="4036"/>
                    </a:cubicBezTo>
                    <a:cubicBezTo>
                      <a:pt x="5810" y="4027"/>
                      <a:pt x="5802" y="4021"/>
                      <a:pt x="5793" y="4021"/>
                    </a:cubicBezTo>
                    <a:cubicBezTo>
                      <a:pt x="5790" y="4021"/>
                      <a:pt x="5787" y="4022"/>
                      <a:pt x="5783" y="4023"/>
                    </a:cubicBezTo>
                    <a:cubicBezTo>
                      <a:pt x="5770" y="4023"/>
                      <a:pt x="5758" y="4030"/>
                      <a:pt x="5745" y="4036"/>
                    </a:cubicBezTo>
                    <a:cubicBezTo>
                      <a:pt x="5739" y="4049"/>
                      <a:pt x="5732" y="4068"/>
                      <a:pt x="5726" y="4080"/>
                    </a:cubicBezTo>
                    <a:cubicBezTo>
                      <a:pt x="5713" y="4106"/>
                      <a:pt x="5701" y="4131"/>
                      <a:pt x="5688" y="4157"/>
                    </a:cubicBezTo>
                    <a:cubicBezTo>
                      <a:pt x="5656" y="4208"/>
                      <a:pt x="5624" y="4258"/>
                      <a:pt x="5586" y="4303"/>
                    </a:cubicBezTo>
                    <a:cubicBezTo>
                      <a:pt x="5554" y="4347"/>
                      <a:pt x="5516" y="4392"/>
                      <a:pt x="5472" y="4430"/>
                    </a:cubicBezTo>
                    <a:lnTo>
                      <a:pt x="5402" y="4500"/>
                    </a:lnTo>
                    <a:cubicBezTo>
                      <a:pt x="5497" y="4360"/>
                      <a:pt x="5573" y="4208"/>
                      <a:pt x="5631" y="4055"/>
                    </a:cubicBezTo>
                    <a:cubicBezTo>
                      <a:pt x="5688" y="3890"/>
                      <a:pt x="5732" y="3725"/>
                      <a:pt x="5751" y="3553"/>
                    </a:cubicBezTo>
                    <a:cubicBezTo>
                      <a:pt x="5755" y="3532"/>
                      <a:pt x="5740" y="3521"/>
                      <a:pt x="5724" y="3521"/>
                    </a:cubicBezTo>
                    <a:cubicBezTo>
                      <a:pt x="5711" y="3521"/>
                      <a:pt x="5697" y="3529"/>
                      <a:pt x="5694" y="3547"/>
                    </a:cubicBezTo>
                    <a:cubicBezTo>
                      <a:pt x="5618" y="3877"/>
                      <a:pt x="5478" y="4188"/>
                      <a:pt x="5287" y="4468"/>
                    </a:cubicBezTo>
                    <a:cubicBezTo>
                      <a:pt x="5205" y="4608"/>
                      <a:pt x="5090" y="4729"/>
                      <a:pt x="4963" y="4830"/>
                    </a:cubicBezTo>
                    <a:cubicBezTo>
                      <a:pt x="4915" y="4868"/>
                      <a:pt x="4854" y="4883"/>
                      <a:pt x="4794" y="4883"/>
                    </a:cubicBezTo>
                    <a:cubicBezTo>
                      <a:pt x="4782" y="4883"/>
                      <a:pt x="4771" y="4882"/>
                      <a:pt x="4760" y="4881"/>
                    </a:cubicBezTo>
                    <a:cubicBezTo>
                      <a:pt x="4703" y="4862"/>
                      <a:pt x="4652" y="4830"/>
                      <a:pt x="4614" y="4786"/>
                    </a:cubicBezTo>
                    <a:cubicBezTo>
                      <a:pt x="4606" y="4779"/>
                      <a:pt x="4597" y="4777"/>
                      <a:pt x="4589" y="4777"/>
                    </a:cubicBezTo>
                    <a:cubicBezTo>
                      <a:pt x="4565" y="4777"/>
                      <a:pt x="4544" y="4800"/>
                      <a:pt x="4544" y="4824"/>
                    </a:cubicBezTo>
                    <a:cubicBezTo>
                      <a:pt x="4544" y="4957"/>
                      <a:pt x="4703" y="5015"/>
                      <a:pt x="4811" y="5015"/>
                    </a:cubicBezTo>
                    <a:cubicBezTo>
                      <a:pt x="4932" y="5002"/>
                      <a:pt x="5046" y="4945"/>
                      <a:pt x="5129" y="4856"/>
                    </a:cubicBezTo>
                    <a:lnTo>
                      <a:pt x="5129" y="4856"/>
                    </a:lnTo>
                    <a:cubicBezTo>
                      <a:pt x="5116" y="4888"/>
                      <a:pt x="5097" y="4919"/>
                      <a:pt x="5084" y="4951"/>
                    </a:cubicBezTo>
                    <a:cubicBezTo>
                      <a:pt x="5014" y="5097"/>
                      <a:pt x="4932" y="5231"/>
                      <a:pt x="4836" y="5358"/>
                    </a:cubicBezTo>
                    <a:cubicBezTo>
                      <a:pt x="4658" y="5625"/>
                      <a:pt x="4430" y="5853"/>
                      <a:pt x="4163" y="6038"/>
                    </a:cubicBezTo>
                    <a:cubicBezTo>
                      <a:pt x="4119" y="6067"/>
                      <a:pt x="4061" y="6094"/>
                      <a:pt x="4010" y="6094"/>
                    </a:cubicBezTo>
                    <a:cubicBezTo>
                      <a:pt x="3971" y="6094"/>
                      <a:pt x="3937" y="6079"/>
                      <a:pt x="3915" y="6038"/>
                    </a:cubicBezTo>
                    <a:cubicBezTo>
                      <a:pt x="3877" y="5955"/>
                      <a:pt x="3889" y="5860"/>
                      <a:pt x="3934" y="5784"/>
                    </a:cubicBezTo>
                    <a:lnTo>
                      <a:pt x="3985" y="5752"/>
                    </a:lnTo>
                    <a:cubicBezTo>
                      <a:pt x="4118" y="5669"/>
                      <a:pt x="4245" y="5574"/>
                      <a:pt x="4366" y="5466"/>
                    </a:cubicBezTo>
                    <a:cubicBezTo>
                      <a:pt x="4423" y="5415"/>
                      <a:pt x="4474" y="5358"/>
                      <a:pt x="4531" y="5301"/>
                    </a:cubicBezTo>
                    <a:cubicBezTo>
                      <a:pt x="4582" y="5243"/>
                      <a:pt x="4633" y="5173"/>
                      <a:pt x="4665" y="5104"/>
                    </a:cubicBezTo>
                    <a:cubicBezTo>
                      <a:pt x="4674" y="5085"/>
                      <a:pt x="4660" y="5070"/>
                      <a:pt x="4645" y="5070"/>
                    </a:cubicBezTo>
                    <a:cubicBezTo>
                      <a:pt x="4638" y="5070"/>
                      <a:pt x="4632" y="5073"/>
                      <a:pt x="4627" y="5078"/>
                    </a:cubicBezTo>
                    <a:cubicBezTo>
                      <a:pt x="4576" y="5116"/>
                      <a:pt x="4531" y="5154"/>
                      <a:pt x="4487" y="5199"/>
                    </a:cubicBezTo>
                    <a:cubicBezTo>
                      <a:pt x="4436" y="5243"/>
                      <a:pt x="4391" y="5288"/>
                      <a:pt x="4347" y="5332"/>
                    </a:cubicBezTo>
                    <a:cubicBezTo>
                      <a:pt x="4252" y="5421"/>
                      <a:pt x="4150" y="5504"/>
                      <a:pt x="4048" y="5580"/>
                    </a:cubicBezTo>
                    <a:cubicBezTo>
                      <a:pt x="3997" y="5612"/>
                      <a:pt x="3953" y="5650"/>
                      <a:pt x="3902" y="5682"/>
                    </a:cubicBezTo>
                    <a:cubicBezTo>
                      <a:pt x="3872" y="5703"/>
                      <a:pt x="3825" y="5736"/>
                      <a:pt x="3788" y="5736"/>
                    </a:cubicBezTo>
                    <a:cubicBezTo>
                      <a:pt x="3770" y="5736"/>
                      <a:pt x="3754" y="5728"/>
                      <a:pt x="3743" y="5707"/>
                    </a:cubicBezTo>
                    <a:cubicBezTo>
                      <a:pt x="3724" y="5656"/>
                      <a:pt x="3718" y="5606"/>
                      <a:pt x="3731" y="5548"/>
                    </a:cubicBezTo>
                    <a:cubicBezTo>
                      <a:pt x="3737" y="5517"/>
                      <a:pt x="3743" y="5479"/>
                      <a:pt x="3756" y="5447"/>
                    </a:cubicBezTo>
                    <a:cubicBezTo>
                      <a:pt x="3769" y="5421"/>
                      <a:pt x="3775" y="5396"/>
                      <a:pt x="3781" y="5364"/>
                    </a:cubicBezTo>
                    <a:cubicBezTo>
                      <a:pt x="3940" y="5243"/>
                      <a:pt x="4093" y="5110"/>
                      <a:pt x="4233" y="4970"/>
                    </a:cubicBezTo>
                    <a:cubicBezTo>
                      <a:pt x="4328" y="4875"/>
                      <a:pt x="4411" y="4779"/>
                      <a:pt x="4493" y="4684"/>
                    </a:cubicBezTo>
                    <a:cubicBezTo>
                      <a:pt x="4582" y="4589"/>
                      <a:pt x="4652" y="4481"/>
                      <a:pt x="4703" y="4366"/>
                    </a:cubicBezTo>
                    <a:cubicBezTo>
                      <a:pt x="4718" y="4336"/>
                      <a:pt x="4693" y="4310"/>
                      <a:pt x="4666" y="4310"/>
                    </a:cubicBezTo>
                    <a:cubicBezTo>
                      <a:pt x="4659" y="4310"/>
                      <a:pt x="4652" y="4312"/>
                      <a:pt x="4646" y="4316"/>
                    </a:cubicBezTo>
                    <a:cubicBezTo>
                      <a:pt x="4499" y="4443"/>
                      <a:pt x="4385" y="4614"/>
                      <a:pt x="4252" y="4754"/>
                    </a:cubicBezTo>
                    <a:cubicBezTo>
                      <a:pt x="4118" y="4907"/>
                      <a:pt x="3972" y="5040"/>
                      <a:pt x="3820" y="5173"/>
                    </a:cubicBezTo>
                    <a:cubicBezTo>
                      <a:pt x="3737" y="5237"/>
                      <a:pt x="3661" y="5294"/>
                      <a:pt x="3584" y="5358"/>
                    </a:cubicBezTo>
                    <a:cubicBezTo>
                      <a:pt x="3556" y="5375"/>
                      <a:pt x="3514" y="5411"/>
                      <a:pt x="3478" y="5411"/>
                    </a:cubicBezTo>
                    <a:cubicBezTo>
                      <a:pt x="3473" y="5411"/>
                      <a:pt x="3468" y="5410"/>
                      <a:pt x="3464" y="5409"/>
                    </a:cubicBezTo>
                    <a:cubicBezTo>
                      <a:pt x="3426" y="5402"/>
                      <a:pt x="3419" y="5339"/>
                      <a:pt x="3426" y="5301"/>
                    </a:cubicBezTo>
                    <a:cubicBezTo>
                      <a:pt x="3451" y="5104"/>
                      <a:pt x="3495" y="4913"/>
                      <a:pt x="3572" y="4722"/>
                    </a:cubicBezTo>
                    <a:cubicBezTo>
                      <a:pt x="3648" y="4506"/>
                      <a:pt x="3750" y="4297"/>
                      <a:pt x="3877" y="4106"/>
                    </a:cubicBezTo>
                    <a:cubicBezTo>
                      <a:pt x="3886" y="4087"/>
                      <a:pt x="3871" y="4067"/>
                      <a:pt x="3854" y="4067"/>
                    </a:cubicBezTo>
                    <a:cubicBezTo>
                      <a:pt x="3849" y="4067"/>
                      <a:pt x="3843" y="4069"/>
                      <a:pt x="3839" y="4074"/>
                    </a:cubicBezTo>
                    <a:cubicBezTo>
                      <a:pt x="3750" y="4188"/>
                      <a:pt x="3667" y="4309"/>
                      <a:pt x="3603" y="4436"/>
                    </a:cubicBezTo>
                    <a:cubicBezTo>
                      <a:pt x="3508" y="4506"/>
                      <a:pt x="3419" y="4576"/>
                      <a:pt x="3330" y="4652"/>
                    </a:cubicBezTo>
                    <a:cubicBezTo>
                      <a:pt x="3314" y="4663"/>
                      <a:pt x="3294" y="4687"/>
                      <a:pt x="3273" y="4687"/>
                    </a:cubicBezTo>
                    <a:cubicBezTo>
                      <a:pt x="3269" y="4687"/>
                      <a:pt x="3264" y="4686"/>
                      <a:pt x="3260" y="4684"/>
                    </a:cubicBezTo>
                    <a:cubicBezTo>
                      <a:pt x="3235" y="4671"/>
                      <a:pt x="3235" y="4646"/>
                      <a:pt x="3235" y="4627"/>
                    </a:cubicBezTo>
                    <a:cubicBezTo>
                      <a:pt x="3241" y="4576"/>
                      <a:pt x="3260" y="4525"/>
                      <a:pt x="3292" y="4481"/>
                    </a:cubicBezTo>
                    <a:cubicBezTo>
                      <a:pt x="3375" y="4297"/>
                      <a:pt x="3476" y="4125"/>
                      <a:pt x="3591" y="3960"/>
                    </a:cubicBezTo>
                    <a:cubicBezTo>
                      <a:pt x="3813" y="3629"/>
                      <a:pt x="4080" y="3324"/>
                      <a:pt x="4385" y="3064"/>
                    </a:cubicBezTo>
                    <a:cubicBezTo>
                      <a:pt x="4550" y="2918"/>
                      <a:pt x="4728" y="2790"/>
                      <a:pt x="4913" y="2663"/>
                    </a:cubicBezTo>
                    <a:cubicBezTo>
                      <a:pt x="4918" y="2665"/>
                      <a:pt x="4923" y="2666"/>
                      <a:pt x="4928" y="2666"/>
                    </a:cubicBezTo>
                    <a:cubicBezTo>
                      <a:pt x="4941" y="2666"/>
                      <a:pt x="4952" y="2660"/>
                      <a:pt x="4957" y="2651"/>
                    </a:cubicBezTo>
                    <a:cubicBezTo>
                      <a:pt x="4989" y="2644"/>
                      <a:pt x="5021" y="2632"/>
                      <a:pt x="5046" y="2612"/>
                    </a:cubicBezTo>
                    <a:cubicBezTo>
                      <a:pt x="5078" y="2600"/>
                      <a:pt x="5110" y="2593"/>
                      <a:pt x="5141" y="2581"/>
                    </a:cubicBezTo>
                    <a:lnTo>
                      <a:pt x="5237" y="2549"/>
                    </a:lnTo>
                    <a:cubicBezTo>
                      <a:pt x="5268" y="2543"/>
                      <a:pt x="5294" y="2524"/>
                      <a:pt x="5326" y="2504"/>
                    </a:cubicBezTo>
                    <a:cubicBezTo>
                      <a:pt x="5332" y="2492"/>
                      <a:pt x="5332" y="2473"/>
                      <a:pt x="5313" y="2473"/>
                    </a:cubicBezTo>
                    <a:cubicBezTo>
                      <a:pt x="5304" y="2471"/>
                      <a:pt x="5295" y="2470"/>
                      <a:pt x="5286" y="2470"/>
                    </a:cubicBezTo>
                    <a:cubicBezTo>
                      <a:pt x="5262" y="2470"/>
                      <a:pt x="5236" y="2476"/>
                      <a:pt x="5218" y="2485"/>
                    </a:cubicBezTo>
                    <a:cubicBezTo>
                      <a:pt x="5179" y="2498"/>
                      <a:pt x="5148" y="2504"/>
                      <a:pt x="5116" y="2517"/>
                    </a:cubicBezTo>
                    <a:lnTo>
                      <a:pt x="5097" y="2530"/>
                    </a:lnTo>
                    <a:cubicBezTo>
                      <a:pt x="5090" y="2524"/>
                      <a:pt x="5090" y="2524"/>
                      <a:pt x="5084" y="2524"/>
                    </a:cubicBezTo>
                    <a:lnTo>
                      <a:pt x="5110" y="2492"/>
                    </a:lnTo>
                    <a:lnTo>
                      <a:pt x="5122" y="2473"/>
                    </a:lnTo>
                    <a:lnTo>
                      <a:pt x="5129" y="2466"/>
                    </a:lnTo>
                    <a:lnTo>
                      <a:pt x="5135" y="2466"/>
                    </a:lnTo>
                    <a:cubicBezTo>
                      <a:pt x="5155" y="2451"/>
                      <a:pt x="5135" y="2415"/>
                      <a:pt x="5112" y="2415"/>
                    </a:cubicBezTo>
                    <a:cubicBezTo>
                      <a:pt x="5107" y="2415"/>
                      <a:pt x="5102" y="2417"/>
                      <a:pt x="5097" y="2422"/>
                    </a:cubicBezTo>
                    <a:cubicBezTo>
                      <a:pt x="5065" y="2447"/>
                      <a:pt x="5033" y="2479"/>
                      <a:pt x="5008" y="2511"/>
                    </a:cubicBezTo>
                    <a:cubicBezTo>
                      <a:pt x="5014" y="2498"/>
                      <a:pt x="5021" y="2485"/>
                      <a:pt x="5027" y="2466"/>
                    </a:cubicBezTo>
                    <a:cubicBezTo>
                      <a:pt x="5052" y="2415"/>
                      <a:pt x="5084" y="2365"/>
                      <a:pt x="5129" y="2320"/>
                    </a:cubicBezTo>
                    <a:cubicBezTo>
                      <a:pt x="5141" y="2314"/>
                      <a:pt x="5141" y="2295"/>
                      <a:pt x="5129" y="2282"/>
                    </a:cubicBezTo>
                    <a:cubicBezTo>
                      <a:pt x="5122" y="2276"/>
                      <a:pt x="5114" y="2273"/>
                      <a:pt x="5106" y="2273"/>
                    </a:cubicBezTo>
                    <a:cubicBezTo>
                      <a:pt x="5098" y="2273"/>
                      <a:pt x="5090" y="2276"/>
                      <a:pt x="5084" y="2282"/>
                    </a:cubicBezTo>
                    <a:cubicBezTo>
                      <a:pt x="5033" y="2320"/>
                      <a:pt x="4989" y="2371"/>
                      <a:pt x="4957" y="2428"/>
                    </a:cubicBezTo>
                    <a:cubicBezTo>
                      <a:pt x="4951" y="2428"/>
                      <a:pt x="4951" y="2435"/>
                      <a:pt x="4951" y="2435"/>
                    </a:cubicBezTo>
                    <a:lnTo>
                      <a:pt x="4951" y="2415"/>
                    </a:lnTo>
                    <a:cubicBezTo>
                      <a:pt x="4963" y="2358"/>
                      <a:pt x="4976" y="2307"/>
                      <a:pt x="5002" y="2257"/>
                    </a:cubicBezTo>
                    <a:cubicBezTo>
                      <a:pt x="5046" y="2155"/>
                      <a:pt x="5103" y="2060"/>
                      <a:pt x="5173" y="1971"/>
                    </a:cubicBezTo>
                    <a:cubicBezTo>
                      <a:pt x="5188" y="1951"/>
                      <a:pt x="5173" y="1932"/>
                      <a:pt x="5154" y="1932"/>
                    </a:cubicBezTo>
                    <a:cubicBezTo>
                      <a:pt x="5148" y="1932"/>
                      <a:pt x="5141" y="1934"/>
                      <a:pt x="5135" y="1939"/>
                    </a:cubicBezTo>
                    <a:cubicBezTo>
                      <a:pt x="5103" y="1958"/>
                      <a:pt x="5071" y="1983"/>
                      <a:pt x="5040" y="2015"/>
                    </a:cubicBezTo>
                    <a:cubicBezTo>
                      <a:pt x="5052" y="1996"/>
                      <a:pt x="5059" y="1977"/>
                      <a:pt x="5071" y="1958"/>
                    </a:cubicBezTo>
                    <a:cubicBezTo>
                      <a:pt x="5103" y="1907"/>
                      <a:pt x="5135" y="1850"/>
                      <a:pt x="5173" y="1805"/>
                    </a:cubicBezTo>
                    <a:cubicBezTo>
                      <a:pt x="5211" y="1755"/>
                      <a:pt x="5256" y="1704"/>
                      <a:pt x="5300" y="1653"/>
                    </a:cubicBezTo>
                    <a:cubicBezTo>
                      <a:pt x="5307" y="1647"/>
                      <a:pt x="5307" y="1634"/>
                      <a:pt x="5300" y="1627"/>
                    </a:cubicBezTo>
                    <a:cubicBezTo>
                      <a:pt x="5319" y="1615"/>
                      <a:pt x="5345" y="1602"/>
                      <a:pt x="5364" y="1589"/>
                    </a:cubicBezTo>
                    <a:cubicBezTo>
                      <a:pt x="5440" y="1551"/>
                      <a:pt x="5523" y="1519"/>
                      <a:pt x="5605" y="1488"/>
                    </a:cubicBezTo>
                    <a:cubicBezTo>
                      <a:pt x="5643" y="1475"/>
                      <a:pt x="5681" y="1462"/>
                      <a:pt x="5726" y="1450"/>
                    </a:cubicBezTo>
                    <a:cubicBezTo>
                      <a:pt x="5764" y="1437"/>
                      <a:pt x="5802" y="1418"/>
                      <a:pt x="5834" y="1392"/>
                    </a:cubicBezTo>
                    <a:cubicBezTo>
                      <a:pt x="5840" y="1380"/>
                      <a:pt x="5834" y="1367"/>
                      <a:pt x="5821" y="1361"/>
                    </a:cubicBezTo>
                    <a:cubicBezTo>
                      <a:pt x="5799" y="1353"/>
                      <a:pt x="5774" y="1350"/>
                      <a:pt x="5750" y="1350"/>
                    </a:cubicBezTo>
                    <a:cubicBezTo>
                      <a:pt x="5733" y="1350"/>
                      <a:pt x="5716" y="1352"/>
                      <a:pt x="5701" y="1354"/>
                    </a:cubicBezTo>
                    <a:cubicBezTo>
                      <a:pt x="5656" y="1361"/>
                      <a:pt x="5612" y="1373"/>
                      <a:pt x="5567" y="1392"/>
                    </a:cubicBezTo>
                    <a:cubicBezTo>
                      <a:pt x="5478" y="1418"/>
                      <a:pt x="5396" y="1456"/>
                      <a:pt x="5313" y="1500"/>
                    </a:cubicBezTo>
                    <a:lnTo>
                      <a:pt x="5294" y="1513"/>
                    </a:lnTo>
                    <a:cubicBezTo>
                      <a:pt x="5292" y="1511"/>
                      <a:pt x="5290" y="1510"/>
                      <a:pt x="5287" y="1510"/>
                    </a:cubicBezTo>
                    <a:cubicBezTo>
                      <a:pt x="5283" y="1510"/>
                      <a:pt x="5279" y="1513"/>
                      <a:pt x="5275" y="1513"/>
                    </a:cubicBezTo>
                    <a:lnTo>
                      <a:pt x="5319" y="1488"/>
                    </a:lnTo>
                    <a:cubicBezTo>
                      <a:pt x="5364" y="1462"/>
                      <a:pt x="5415" y="1437"/>
                      <a:pt x="5465" y="1411"/>
                    </a:cubicBezTo>
                    <a:cubicBezTo>
                      <a:pt x="5516" y="1392"/>
                      <a:pt x="5561" y="1361"/>
                      <a:pt x="5605" y="1329"/>
                    </a:cubicBezTo>
                    <a:cubicBezTo>
                      <a:pt x="5612" y="1316"/>
                      <a:pt x="5605" y="1297"/>
                      <a:pt x="5593" y="1297"/>
                    </a:cubicBezTo>
                    <a:cubicBezTo>
                      <a:pt x="5582" y="1296"/>
                      <a:pt x="5571" y="1295"/>
                      <a:pt x="5561" y="1295"/>
                    </a:cubicBezTo>
                    <a:cubicBezTo>
                      <a:pt x="5512" y="1295"/>
                      <a:pt x="5469" y="1308"/>
                      <a:pt x="5427" y="1329"/>
                    </a:cubicBezTo>
                    <a:cubicBezTo>
                      <a:pt x="5370" y="1354"/>
                      <a:pt x="5319" y="1380"/>
                      <a:pt x="5275" y="1411"/>
                    </a:cubicBezTo>
                    <a:cubicBezTo>
                      <a:pt x="5326" y="1367"/>
                      <a:pt x="5383" y="1322"/>
                      <a:pt x="5440" y="1284"/>
                    </a:cubicBezTo>
                    <a:cubicBezTo>
                      <a:pt x="5497" y="1240"/>
                      <a:pt x="5567" y="1195"/>
                      <a:pt x="5637" y="1157"/>
                    </a:cubicBezTo>
                    <a:lnTo>
                      <a:pt x="5732" y="1100"/>
                    </a:lnTo>
                    <a:cubicBezTo>
                      <a:pt x="5770" y="1087"/>
                      <a:pt x="5802" y="1062"/>
                      <a:pt x="5828" y="1036"/>
                    </a:cubicBezTo>
                    <a:cubicBezTo>
                      <a:pt x="5840" y="1017"/>
                      <a:pt x="5828" y="992"/>
                      <a:pt x="5809" y="992"/>
                    </a:cubicBezTo>
                    <a:cubicBezTo>
                      <a:pt x="5802" y="991"/>
                      <a:pt x="5795" y="990"/>
                      <a:pt x="5788" y="990"/>
                    </a:cubicBezTo>
                    <a:cubicBezTo>
                      <a:pt x="5757" y="990"/>
                      <a:pt x="5727" y="1002"/>
                      <a:pt x="5701" y="1017"/>
                    </a:cubicBezTo>
                    <a:cubicBezTo>
                      <a:pt x="5662" y="1030"/>
                      <a:pt x="5624" y="1049"/>
                      <a:pt x="5593" y="1068"/>
                    </a:cubicBezTo>
                    <a:cubicBezTo>
                      <a:pt x="5523" y="1106"/>
                      <a:pt x="5453" y="1151"/>
                      <a:pt x="5389" y="1202"/>
                    </a:cubicBezTo>
                    <a:lnTo>
                      <a:pt x="5351" y="1227"/>
                    </a:lnTo>
                    <a:cubicBezTo>
                      <a:pt x="5396" y="1183"/>
                      <a:pt x="5434" y="1132"/>
                      <a:pt x="5478" y="1087"/>
                    </a:cubicBezTo>
                    <a:cubicBezTo>
                      <a:pt x="5561" y="1011"/>
                      <a:pt x="5650" y="941"/>
                      <a:pt x="5745" y="878"/>
                    </a:cubicBezTo>
                    <a:cubicBezTo>
                      <a:pt x="5834" y="820"/>
                      <a:pt x="5923" y="776"/>
                      <a:pt x="6018" y="738"/>
                    </a:cubicBezTo>
                    <a:cubicBezTo>
                      <a:pt x="6018" y="748"/>
                      <a:pt x="6031" y="759"/>
                      <a:pt x="6043" y="759"/>
                    </a:cubicBezTo>
                    <a:cubicBezTo>
                      <a:pt x="6045" y="759"/>
                      <a:pt x="6048" y="758"/>
                      <a:pt x="6050" y="757"/>
                    </a:cubicBezTo>
                    <a:cubicBezTo>
                      <a:pt x="6120" y="731"/>
                      <a:pt x="6190" y="693"/>
                      <a:pt x="6247" y="649"/>
                    </a:cubicBezTo>
                    <a:cubicBezTo>
                      <a:pt x="6292" y="636"/>
                      <a:pt x="6336" y="617"/>
                      <a:pt x="6381" y="604"/>
                    </a:cubicBezTo>
                    <a:cubicBezTo>
                      <a:pt x="6406" y="598"/>
                      <a:pt x="6400" y="573"/>
                      <a:pt x="6381" y="560"/>
                    </a:cubicBezTo>
                    <a:cubicBezTo>
                      <a:pt x="6469" y="509"/>
                      <a:pt x="6565" y="465"/>
                      <a:pt x="6660" y="426"/>
                    </a:cubicBezTo>
                    <a:cubicBezTo>
                      <a:pt x="6851" y="344"/>
                      <a:pt x="7054" y="287"/>
                      <a:pt x="7257" y="242"/>
                    </a:cubicBezTo>
                    <a:cubicBezTo>
                      <a:pt x="7305" y="241"/>
                      <a:pt x="7353" y="240"/>
                      <a:pt x="7401" y="240"/>
                    </a:cubicBezTo>
                    <a:cubicBezTo>
                      <a:pt x="7556" y="240"/>
                      <a:pt x="7711" y="248"/>
                      <a:pt x="7861" y="268"/>
                    </a:cubicBezTo>
                    <a:cubicBezTo>
                      <a:pt x="7893" y="268"/>
                      <a:pt x="7906" y="223"/>
                      <a:pt x="7874" y="217"/>
                    </a:cubicBezTo>
                    <a:lnTo>
                      <a:pt x="7817" y="204"/>
                    </a:lnTo>
                    <a:cubicBezTo>
                      <a:pt x="7817" y="191"/>
                      <a:pt x="7817" y="185"/>
                      <a:pt x="7817" y="179"/>
                    </a:cubicBezTo>
                    <a:close/>
                    <a:moveTo>
                      <a:pt x="7346" y="9005"/>
                    </a:moveTo>
                    <a:lnTo>
                      <a:pt x="7334" y="9037"/>
                    </a:lnTo>
                    <a:cubicBezTo>
                      <a:pt x="7321" y="9069"/>
                      <a:pt x="7308" y="9101"/>
                      <a:pt x="7296" y="9133"/>
                    </a:cubicBezTo>
                    <a:cubicBezTo>
                      <a:pt x="7270" y="9190"/>
                      <a:pt x="7238" y="9241"/>
                      <a:pt x="7194" y="9291"/>
                    </a:cubicBezTo>
                    <a:cubicBezTo>
                      <a:pt x="7143" y="9342"/>
                      <a:pt x="7073" y="9380"/>
                      <a:pt x="6997" y="9393"/>
                    </a:cubicBezTo>
                    <a:cubicBezTo>
                      <a:pt x="7080" y="9323"/>
                      <a:pt x="7143" y="9234"/>
                      <a:pt x="7188" y="9139"/>
                    </a:cubicBezTo>
                    <a:cubicBezTo>
                      <a:pt x="7207" y="9101"/>
                      <a:pt x="7213" y="9063"/>
                      <a:pt x="7213" y="9018"/>
                    </a:cubicBezTo>
                    <a:cubicBezTo>
                      <a:pt x="7257" y="9018"/>
                      <a:pt x="7302" y="9012"/>
                      <a:pt x="7346" y="9005"/>
                    </a:cubicBezTo>
                    <a:close/>
                    <a:moveTo>
                      <a:pt x="7760" y="8878"/>
                    </a:moveTo>
                    <a:lnTo>
                      <a:pt x="7760" y="8878"/>
                    </a:lnTo>
                    <a:cubicBezTo>
                      <a:pt x="7772" y="8999"/>
                      <a:pt x="7753" y="9120"/>
                      <a:pt x="7709" y="9234"/>
                    </a:cubicBezTo>
                    <a:cubicBezTo>
                      <a:pt x="7677" y="9310"/>
                      <a:pt x="7613" y="9368"/>
                      <a:pt x="7537" y="9399"/>
                    </a:cubicBezTo>
                    <a:cubicBezTo>
                      <a:pt x="7582" y="9342"/>
                      <a:pt x="7613" y="9272"/>
                      <a:pt x="7639" y="9202"/>
                    </a:cubicBezTo>
                    <a:cubicBezTo>
                      <a:pt x="7658" y="9152"/>
                      <a:pt x="7671" y="9101"/>
                      <a:pt x="7677" y="9044"/>
                    </a:cubicBezTo>
                    <a:cubicBezTo>
                      <a:pt x="7677" y="8999"/>
                      <a:pt x="7677" y="8955"/>
                      <a:pt x="7664" y="8910"/>
                    </a:cubicBezTo>
                    <a:lnTo>
                      <a:pt x="7715" y="8891"/>
                    </a:lnTo>
                    <a:lnTo>
                      <a:pt x="7760" y="8878"/>
                    </a:lnTo>
                    <a:close/>
                    <a:moveTo>
                      <a:pt x="7601" y="8942"/>
                    </a:moveTo>
                    <a:lnTo>
                      <a:pt x="7601" y="8967"/>
                    </a:lnTo>
                    <a:cubicBezTo>
                      <a:pt x="7601" y="8993"/>
                      <a:pt x="7601" y="9018"/>
                      <a:pt x="7594" y="9044"/>
                    </a:cubicBezTo>
                    <a:cubicBezTo>
                      <a:pt x="7588" y="9088"/>
                      <a:pt x="7575" y="9133"/>
                      <a:pt x="7563" y="9177"/>
                    </a:cubicBezTo>
                    <a:cubicBezTo>
                      <a:pt x="7531" y="9266"/>
                      <a:pt x="7474" y="9349"/>
                      <a:pt x="7404" y="9418"/>
                    </a:cubicBezTo>
                    <a:cubicBezTo>
                      <a:pt x="7334" y="9476"/>
                      <a:pt x="7257" y="9520"/>
                      <a:pt x="7175" y="9552"/>
                    </a:cubicBezTo>
                    <a:cubicBezTo>
                      <a:pt x="7162" y="9552"/>
                      <a:pt x="7156" y="9558"/>
                      <a:pt x="7149" y="9558"/>
                    </a:cubicBezTo>
                    <a:cubicBezTo>
                      <a:pt x="7156" y="9546"/>
                      <a:pt x="7162" y="9533"/>
                      <a:pt x="7169" y="9520"/>
                    </a:cubicBezTo>
                    <a:cubicBezTo>
                      <a:pt x="7169" y="9507"/>
                      <a:pt x="7175" y="9495"/>
                      <a:pt x="7181" y="9482"/>
                    </a:cubicBezTo>
                    <a:cubicBezTo>
                      <a:pt x="7200" y="9450"/>
                      <a:pt x="7213" y="9418"/>
                      <a:pt x="7232" y="9380"/>
                    </a:cubicBezTo>
                    <a:lnTo>
                      <a:pt x="7245" y="9368"/>
                    </a:lnTo>
                    <a:cubicBezTo>
                      <a:pt x="7296" y="9310"/>
                      <a:pt x="7334" y="9247"/>
                      <a:pt x="7366" y="9177"/>
                    </a:cubicBezTo>
                    <a:cubicBezTo>
                      <a:pt x="7378" y="9145"/>
                      <a:pt x="7391" y="9107"/>
                      <a:pt x="7404" y="9069"/>
                    </a:cubicBezTo>
                    <a:cubicBezTo>
                      <a:pt x="7410" y="9044"/>
                      <a:pt x="7423" y="9018"/>
                      <a:pt x="7429" y="8993"/>
                    </a:cubicBezTo>
                    <a:cubicBezTo>
                      <a:pt x="7486" y="8980"/>
                      <a:pt x="7543" y="8961"/>
                      <a:pt x="7601" y="8942"/>
                    </a:cubicBezTo>
                    <a:close/>
                    <a:moveTo>
                      <a:pt x="4093" y="8751"/>
                    </a:moveTo>
                    <a:lnTo>
                      <a:pt x="4652" y="8967"/>
                    </a:lnTo>
                    <a:cubicBezTo>
                      <a:pt x="4506" y="9031"/>
                      <a:pt x="4372" y="9107"/>
                      <a:pt x="4239" y="9183"/>
                    </a:cubicBezTo>
                    <a:cubicBezTo>
                      <a:pt x="4061" y="9285"/>
                      <a:pt x="3883" y="9393"/>
                      <a:pt x="3718" y="9501"/>
                    </a:cubicBezTo>
                    <a:cubicBezTo>
                      <a:pt x="3546" y="9609"/>
                      <a:pt x="3381" y="9736"/>
                      <a:pt x="3222" y="9863"/>
                    </a:cubicBezTo>
                    <a:lnTo>
                      <a:pt x="3216" y="9863"/>
                    </a:lnTo>
                    <a:cubicBezTo>
                      <a:pt x="3209" y="9825"/>
                      <a:pt x="3203" y="9781"/>
                      <a:pt x="3203" y="9743"/>
                    </a:cubicBezTo>
                    <a:cubicBezTo>
                      <a:pt x="3203" y="9698"/>
                      <a:pt x="3203" y="9654"/>
                      <a:pt x="3209" y="9609"/>
                    </a:cubicBezTo>
                    <a:cubicBezTo>
                      <a:pt x="3248" y="9546"/>
                      <a:pt x="3286" y="9482"/>
                      <a:pt x="3317" y="9418"/>
                    </a:cubicBezTo>
                    <a:cubicBezTo>
                      <a:pt x="3375" y="9317"/>
                      <a:pt x="3432" y="9215"/>
                      <a:pt x="3489" y="9113"/>
                    </a:cubicBezTo>
                    <a:cubicBezTo>
                      <a:pt x="3578" y="9031"/>
                      <a:pt x="3673" y="8961"/>
                      <a:pt x="3781" y="8904"/>
                    </a:cubicBezTo>
                    <a:cubicBezTo>
                      <a:pt x="3845" y="8866"/>
                      <a:pt x="3908" y="8840"/>
                      <a:pt x="3972" y="8802"/>
                    </a:cubicBezTo>
                    <a:cubicBezTo>
                      <a:pt x="4010" y="8789"/>
                      <a:pt x="4048" y="8770"/>
                      <a:pt x="4093" y="8751"/>
                    </a:cubicBezTo>
                    <a:close/>
                    <a:moveTo>
                      <a:pt x="2040" y="7912"/>
                    </a:moveTo>
                    <a:cubicBezTo>
                      <a:pt x="2161" y="7963"/>
                      <a:pt x="2282" y="8014"/>
                      <a:pt x="2402" y="8065"/>
                    </a:cubicBezTo>
                    <a:cubicBezTo>
                      <a:pt x="1754" y="8573"/>
                      <a:pt x="1151" y="9145"/>
                      <a:pt x="610" y="9762"/>
                    </a:cubicBezTo>
                    <a:cubicBezTo>
                      <a:pt x="496" y="9895"/>
                      <a:pt x="394" y="10029"/>
                      <a:pt x="293" y="10162"/>
                    </a:cubicBezTo>
                    <a:cubicBezTo>
                      <a:pt x="254" y="10092"/>
                      <a:pt x="223" y="10016"/>
                      <a:pt x="210" y="9940"/>
                    </a:cubicBezTo>
                    <a:cubicBezTo>
                      <a:pt x="204" y="9844"/>
                      <a:pt x="210" y="9749"/>
                      <a:pt x="242" y="9660"/>
                    </a:cubicBezTo>
                    <a:cubicBezTo>
                      <a:pt x="324" y="9463"/>
                      <a:pt x="439" y="9291"/>
                      <a:pt x="591" y="9152"/>
                    </a:cubicBezTo>
                    <a:cubicBezTo>
                      <a:pt x="884" y="8827"/>
                      <a:pt x="1201" y="8535"/>
                      <a:pt x="1545" y="8275"/>
                    </a:cubicBezTo>
                    <a:cubicBezTo>
                      <a:pt x="1703" y="8148"/>
                      <a:pt x="1875" y="8033"/>
                      <a:pt x="2040" y="7912"/>
                    </a:cubicBezTo>
                    <a:close/>
                    <a:moveTo>
                      <a:pt x="3095" y="9812"/>
                    </a:moveTo>
                    <a:cubicBezTo>
                      <a:pt x="3101" y="9857"/>
                      <a:pt x="3121" y="9895"/>
                      <a:pt x="3140" y="9933"/>
                    </a:cubicBezTo>
                    <a:cubicBezTo>
                      <a:pt x="3044" y="10003"/>
                      <a:pt x="2962" y="10086"/>
                      <a:pt x="2892" y="10175"/>
                    </a:cubicBezTo>
                    <a:lnTo>
                      <a:pt x="2904" y="10156"/>
                    </a:lnTo>
                    <a:lnTo>
                      <a:pt x="3095" y="9812"/>
                    </a:lnTo>
                    <a:close/>
                    <a:moveTo>
                      <a:pt x="1348" y="6788"/>
                    </a:moveTo>
                    <a:cubicBezTo>
                      <a:pt x="1487" y="6832"/>
                      <a:pt x="1633" y="6877"/>
                      <a:pt x="1773" y="6915"/>
                    </a:cubicBezTo>
                    <a:cubicBezTo>
                      <a:pt x="1970" y="6978"/>
                      <a:pt x="2174" y="7035"/>
                      <a:pt x="2364" y="7105"/>
                    </a:cubicBezTo>
                    <a:cubicBezTo>
                      <a:pt x="2752" y="7232"/>
                      <a:pt x="3133" y="7379"/>
                      <a:pt x="3514" y="7537"/>
                    </a:cubicBezTo>
                    <a:cubicBezTo>
                      <a:pt x="3616" y="7576"/>
                      <a:pt x="3724" y="7620"/>
                      <a:pt x="3826" y="7658"/>
                    </a:cubicBezTo>
                    <a:cubicBezTo>
                      <a:pt x="3889" y="7684"/>
                      <a:pt x="3953" y="7715"/>
                      <a:pt x="4017" y="7741"/>
                    </a:cubicBezTo>
                    <a:cubicBezTo>
                      <a:pt x="4042" y="7773"/>
                      <a:pt x="4074" y="7798"/>
                      <a:pt x="4112" y="7817"/>
                    </a:cubicBezTo>
                    <a:cubicBezTo>
                      <a:pt x="4207" y="7887"/>
                      <a:pt x="4309" y="7944"/>
                      <a:pt x="4423" y="7989"/>
                    </a:cubicBezTo>
                    <a:cubicBezTo>
                      <a:pt x="4499" y="8020"/>
                      <a:pt x="4576" y="8052"/>
                      <a:pt x="4658" y="8071"/>
                    </a:cubicBezTo>
                    <a:cubicBezTo>
                      <a:pt x="4665" y="8078"/>
                      <a:pt x="4671" y="8084"/>
                      <a:pt x="4677" y="8090"/>
                    </a:cubicBezTo>
                    <a:cubicBezTo>
                      <a:pt x="4709" y="8116"/>
                      <a:pt x="4741" y="8141"/>
                      <a:pt x="4773" y="8160"/>
                    </a:cubicBezTo>
                    <a:cubicBezTo>
                      <a:pt x="4836" y="8205"/>
                      <a:pt x="4913" y="8237"/>
                      <a:pt x="4989" y="8262"/>
                    </a:cubicBezTo>
                    <a:cubicBezTo>
                      <a:pt x="5040" y="8275"/>
                      <a:pt x="5090" y="8287"/>
                      <a:pt x="5141" y="8294"/>
                    </a:cubicBezTo>
                    <a:cubicBezTo>
                      <a:pt x="5160" y="8319"/>
                      <a:pt x="5186" y="8338"/>
                      <a:pt x="5211" y="8364"/>
                    </a:cubicBezTo>
                    <a:cubicBezTo>
                      <a:pt x="5256" y="8395"/>
                      <a:pt x="5307" y="8421"/>
                      <a:pt x="5364" y="8446"/>
                    </a:cubicBezTo>
                    <a:cubicBezTo>
                      <a:pt x="5458" y="8485"/>
                      <a:pt x="5558" y="8505"/>
                      <a:pt x="5662" y="8505"/>
                    </a:cubicBezTo>
                    <a:cubicBezTo>
                      <a:pt x="5677" y="8505"/>
                      <a:pt x="5692" y="8504"/>
                      <a:pt x="5707" y="8503"/>
                    </a:cubicBezTo>
                    <a:cubicBezTo>
                      <a:pt x="5732" y="8503"/>
                      <a:pt x="5758" y="8497"/>
                      <a:pt x="5790" y="8497"/>
                    </a:cubicBezTo>
                    <a:cubicBezTo>
                      <a:pt x="5809" y="8491"/>
                      <a:pt x="5834" y="8484"/>
                      <a:pt x="5853" y="8478"/>
                    </a:cubicBezTo>
                    <a:cubicBezTo>
                      <a:pt x="5885" y="8554"/>
                      <a:pt x="5917" y="8631"/>
                      <a:pt x="5955" y="8707"/>
                    </a:cubicBezTo>
                    <a:cubicBezTo>
                      <a:pt x="5987" y="8783"/>
                      <a:pt x="6025" y="8916"/>
                      <a:pt x="6114" y="8967"/>
                    </a:cubicBezTo>
                    <a:cubicBezTo>
                      <a:pt x="6149" y="8989"/>
                      <a:pt x="6188" y="8997"/>
                      <a:pt x="6229" y="8997"/>
                    </a:cubicBezTo>
                    <a:cubicBezTo>
                      <a:pt x="6284" y="8997"/>
                      <a:pt x="6342" y="8982"/>
                      <a:pt x="6393" y="8967"/>
                    </a:cubicBezTo>
                    <a:cubicBezTo>
                      <a:pt x="6400" y="8974"/>
                      <a:pt x="6406" y="8980"/>
                      <a:pt x="6412" y="8980"/>
                    </a:cubicBezTo>
                    <a:cubicBezTo>
                      <a:pt x="6489" y="9009"/>
                      <a:pt x="6569" y="9024"/>
                      <a:pt x="6650" y="9024"/>
                    </a:cubicBezTo>
                    <a:cubicBezTo>
                      <a:pt x="6711" y="9024"/>
                      <a:pt x="6772" y="9015"/>
                      <a:pt x="6832" y="8999"/>
                    </a:cubicBezTo>
                    <a:cubicBezTo>
                      <a:pt x="6844" y="9005"/>
                      <a:pt x="6863" y="9012"/>
                      <a:pt x="6876" y="9018"/>
                    </a:cubicBezTo>
                    <a:cubicBezTo>
                      <a:pt x="6902" y="9024"/>
                      <a:pt x="6933" y="9031"/>
                      <a:pt x="6965" y="9031"/>
                    </a:cubicBezTo>
                    <a:cubicBezTo>
                      <a:pt x="6999" y="9044"/>
                      <a:pt x="7037" y="9051"/>
                      <a:pt x="7075" y="9051"/>
                    </a:cubicBezTo>
                    <a:cubicBezTo>
                      <a:pt x="7109" y="9051"/>
                      <a:pt x="7142" y="9046"/>
                      <a:pt x="7175" y="9037"/>
                    </a:cubicBezTo>
                    <a:lnTo>
                      <a:pt x="7175" y="9037"/>
                    </a:lnTo>
                    <a:cubicBezTo>
                      <a:pt x="7175" y="9044"/>
                      <a:pt x="7169" y="9050"/>
                      <a:pt x="7169" y="9056"/>
                    </a:cubicBezTo>
                    <a:cubicBezTo>
                      <a:pt x="7156" y="9075"/>
                      <a:pt x="7143" y="9094"/>
                      <a:pt x="7130" y="9120"/>
                    </a:cubicBezTo>
                    <a:cubicBezTo>
                      <a:pt x="7073" y="9234"/>
                      <a:pt x="6978" y="9330"/>
                      <a:pt x="6870" y="9399"/>
                    </a:cubicBezTo>
                    <a:cubicBezTo>
                      <a:pt x="6838" y="9425"/>
                      <a:pt x="6844" y="9469"/>
                      <a:pt x="6883" y="9482"/>
                    </a:cubicBezTo>
                    <a:cubicBezTo>
                      <a:pt x="6916" y="9492"/>
                      <a:pt x="6950" y="9497"/>
                      <a:pt x="6984" y="9497"/>
                    </a:cubicBezTo>
                    <a:cubicBezTo>
                      <a:pt x="7035" y="9497"/>
                      <a:pt x="7087" y="9486"/>
                      <a:pt x="7137" y="9463"/>
                    </a:cubicBezTo>
                    <a:lnTo>
                      <a:pt x="7137" y="9463"/>
                    </a:lnTo>
                    <a:cubicBezTo>
                      <a:pt x="7105" y="9501"/>
                      <a:pt x="7086" y="9546"/>
                      <a:pt x="7086" y="9590"/>
                    </a:cubicBezTo>
                    <a:cubicBezTo>
                      <a:pt x="7086" y="9628"/>
                      <a:pt x="7118" y="9656"/>
                      <a:pt x="7151" y="9656"/>
                    </a:cubicBezTo>
                    <a:cubicBezTo>
                      <a:pt x="7157" y="9656"/>
                      <a:pt x="7163" y="9656"/>
                      <a:pt x="7169" y="9654"/>
                    </a:cubicBezTo>
                    <a:cubicBezTo>
                      <a:pt x="7213" y="9647"/>
                      <a:pt x="7257" y="9635"/>
                      <a:pt x="7296" y="9615"/>
                    </a:cubicBezTo>
                    <a:cubicBezTo>
                      <a:pt x="7372" y="9584"/>
                      <a:pt x="7442" y="9533"/>
                      <a:pt x="7499" y="9476"/>
                    </a:cubicBezTo>
                    <a:cubicBezTo>
                      <a:pt x="7620" y="9469"/>
                      <a:pt x="7728" y="9399"/>
                      <a:pt x="7785" y="9291"/>
                    </a:cubicBezTo>
                    <a:cubicBezTo>
                      <a:pt x="7836" y="9190"/>
                      <a:pt x="7861" y="9075"/>
                      <a:pt x="7855" y="8967"/>
                    </a:cubicBezTo>
                    <a:lnTo>
                      <a:pt x="7855" y="8967"/>
                    </a:lnTo>
                    <a:cubicBezTo>
                      <a:pt x="7861" y="8974"/>
                      <a:pt x="7874" y="8980"/>
                      <a:pt x="7887" y="8986"/>
                    </a:cubicBezTo>
                    <a:cubicBezTo>
                      <a:pt x="7906" y="8993"/>
                      <a:pt x="7925" y="8999"/>
                      <a:pt x="7950" y="8999"/>
                    </a:cubicBezTo>
                    <a:cubicBezTo>
                      <a:pt x="7953" y="9002"/>
                      <a:pt x="7958" y="9004"/>
                      <a:pt x="7964" y="9004"/>
                    </a:cubicBezTo>
                    <a:cubicBezTo>
                      <a:pt x="7969" y="9004"/>
                      <a:pt x="7976" y="9002"/>
                      <a:pt x="7982" y="8999"/>
                    </a:cubicBezTo>
                    <a:cubicBezTo>
                      <a:pt x="7995" y="8999"/>
                      <a:pt x="8007" y="8999"/>
                      <a:pt x="8020" y="8993"/>
                    </a:cubicBezTo>
                    <a:cubicBezTo>
                      <a:pt x="8020" y="8993"/>
                      <a:pt x="8026" y="8986"/>
                      <a:pt x="8033" y="8980"/>
                    </a:cubicBezTo>
                    <a:cubicBezTo>
                      <a:pt x="8331" y="9088"/>
                      <a:pt x="8636" y="9190"/>
                      <a:pt x="8941" y="9266"/>
                    </a:cubicBezTo>
                    <a:cubicBezTo>
                      <a:pt x="9297" y="9361"/>
                      <a:pt x="9647" y="9450"/>
                      <a:pt x="10009" y="9520"/>
                    </a:cubicBezTo>
                    <a:cubicBezTo>
                      <a:pt x="10187" y="9565"/>
                      <a:pt x="10371" y="9590"/>
                      <a:pt x="10556" y="9603"/>
                    </a:cubicBezTo>
                    <a:lnTo>
                      <a:pt x="10556" y="9622"/>
                    </a:lnTo>
                    <a:cubicBezTo>
                      <a:pt x="10552" y="9641"/>
                      <a:pt x="10568" y="9653"/>
                      <a:pt x="10584" y="9653"/>
                    </a:cubicBezTo>
                    <a:cubicBezTo>
                      <a:pt x="10594" y="9653"/>
                      <a:pt x="10604" y="9647"/>
                      <a:pt x="10606" y="9635"/>
                    </a:cubicBezTo>
                    <a:cubicBezTo>
                      <a:pt x="10606" y="9633"/>
                      <a:pt x="10607" y="9633"/>
                      <a:pt x="10608" y="9633"/>
                    </a:cubicBezTo>
                    <a:cubicBezTo>
                      <a:pt x="10613" y="9633"/>
                      <a:pt x="10626" y="9641"/>
                      <a:pt x="10626" y="9641"/>
                    </a:cubicBezTo>
                    <a:cubicBezTo>
                      <a:pt x="10638" y="9654"/>
                      <a:pt x="10638" y="9666"/>
                      <a:pt x="10638" y="9679"/>
                    </a:cubicBezTo>
                    <a:cubicBezTo>
                      <a:pt x="10638" y="9704"/>
                      <a:pt x="10638" y="9736"/>
                      <a:pt x="10638" y="9768"/>
                    </a:cubicBezTo>
                    <a:cubicBezTo>
                      <a:pt x="10651" y="9812"/>
                      <a:pt x="10676" y="9857"/>
                      <a:pt x="10721" y="9882"/>
                    </a:cubicBezTo>
                    <a:cubicBezTo>
                      <a:pt x="10765" y="9908"/>
                      <a:pt x="10816" y="9921"/>
                      <a:pt x="10867" y="9921"/>
                    </a:cubicBezTo>
                    <a:cubicBezTo>
                      <a:pt x="10943" y="9933"/>
                      <a:pt x="11020" y="9933"/>
                      <a:pt x="11096" y="9940"/>
                    </a:cubicBezTo>
                    <a:cubicBezTo>
                      <a:pt x="11344" y="9959"/>
                      <a:pt x="11598" y="9978"/>
                      <a:pt x="11852" y="9990"/>
                    </a:cubicBezTo>
                    <a:lnTo>
                      <a:pt x="11388" y="10257"/>
                    </a:lnTo>
                    <a:lnTo>
                      <a:pt x="11344" y="10245"/>
                    </a:lnTo>
                    <a:lnTo>
                      <a:pt x="11242" y="10219"/>
                    </a:lnTo>
                    <a:cubicBezTo>
                      <a:pt x="11178" y="10206"/>
                      <a:pt x="11115" y="10194"/>
                      <a:pt x="11045" y="10181"/>
                    </a:cubicBezTo>
                    <a:cubicBezTo>
                      <a:pt x="10911" y="10156"/>
                      <a:pt x="10778" y="10137"/>
                      <a:pt x="10645" y="10118"/>
                    </a:cubicBezTo>
                    <a:cubicBezTo>
                      <a:pt x="10613" y="10118"/>
                      <a:pt x="10606" y="10162"/>
                      <a:pt x="10638" y="10168"/>
                    </a:cubicBezTo>
                    <a:cubicBezTo>
                      <a:pt x="10772" y="10187"/>
                      <a:pt x="10905" y="10213"/>
                      <a:pt x="11039" y="10245"/>
                    </a:cubicBezTo>
                    <a:cubicBezTo>
                      <a:pt x="11096" y="10257"/>
                      <a:pt x="11159" y="10276"/>
                      <a:pt x="11223" y="10289"/>
                    </a:cubicBezTo>
                    <a:lnTo>
                      <a:pt x="11305" y="10308"/>
                    </a:lnTo>
                    <a:lnTo>
                      <a:pt x="11261" y="10334"/>
                    </a:lnTo>
                    <a:lnTo>
                      <a:pt x="11229" y="10353"/>
                    </a:lnTo>
                    <a:cubicBezTo>
                      <a:pt x="11108" y="10334"/>
                      <a:pt x="10981" y="10321"/>
                      <a:pt x="10861" y="10302"/>
                    </a:cubicBezTo>
                    <a:cubicBezTo>
                      <a:pt x="10734" y="10283"/>
                      <a:pt x="10606" y="10264"/>
                      <a:pt x="10479" y="10245"/>
                    </a:cubicBezTo>
                    <a:cubicBezTo>
                      <a:pt x="10225" y="10200"/>
                      <a:pt x="9971" y="10156"/>
                      <a:pt x="9717" y="10105"/>
                    </a:cubicBezTo>
                    <a:cubicBezTo>
                      <a:pt x="9715" y="10104"/>
                      <a:pt x="9713" y="10104"/>
                      <a:pt x="9711" y="10104"/>
                    </a:cubicBezTo>
                    <a:cubicBezTo>
                      <a:pt x="9684" y="10104"/>
                      <a:pt x="9681" y="10143"/>
                      <a:pt x="9710" y="10149"/>
                    </a:cubicBezTo>
                    <a:cubicBezTo>
                      <a:pt x="9958" y="10206"/>
                      <a:pt x="10212" y="10264"/>
                      <a:pt x="10467" y="10308"/>
                    </a:cubicBezTo>
                    <a:cubicBezTo>
                      <a:pt x="10594" y="10334"/>
                      <a:pt x="10714" y="10353"/>
                      <a:pt x="10842" y="10372"/>
                    </a:cubicBezTo>
                    <a:cubicBezTo>
                      <a:pt x="10937" y="10384"/>
                      <a:pt x="11032" y="10403"/>
                      <a:pt x="11134" y="10416"/>
                    </a:cubicBezTo>
                    <a:cubicBezTo>
                      <a:pt x="11089" y="10448"/>
                      <a:pt x="11064" y="10499"/>
                      <a:pt x="11070" y="10556"/>
                    </a:cubicBezTo>
                    <a:cubicBezTo>
                      <a:pt x="11070" y="10569"/>
                      <a:pt x="11077" y="10581"/>
                      <a:pt x="11083" y="10594"/>
                    </a:cubicBezTo>
                    <a:lnTo>
                      <a:pt x="11000" y="10594"/>
                    </a:lnTo>
                    <a:lnTo>
                      <a:pt x="10797" y="10588"/>
                    </a:lnTo>
                    <a:cubicBezTo>
                      <a:pt x="10657" y="10581"/>
                      <a:pt x="10517" y="10575"/>
                      <a:pt x="10378" y="10575"/>
                    </a:cubicBezTo>
                    <a:cubicBezTo>
                      <a:pt x="10155" y="10562"/>
                      <a:pt x="9939" y="10556"/>
                      <a:pt x="9717" y="10556"/>
                    </a:cubicBezTo>
                    <a:cubicBezTo>
                      <a:pt x="9742" y="10537"/>
                      <a:pt x="9736" y="10505"/>
                      <a:pt x="9710" y="10492"/>
                    </a:cubicBezTo>
                    <a:cubicBezTo>
                      <a:pt x="9685" y="10486"/>
                      <a:pt x="9658" y="10483"/>
                      <a:pt x="9632" y="10483"/>
                    </a:cubicBezTo>
                    <a:cubicBezTo>
                      <a:pt x="9606" y="10483"/>
                      <a:pt x="9580" y="10486"/>
                      <a:pt x="9558" y="10492"/>
                    </a:cubicBezTo>
                    <a:lnTo>
                      <a:pt x="9386" y="10518"/>
                    </a:lnTo>
                    <a:cubicBezTo>
                      <a:pt x="9366" y="10522"/>
                      <a:pt x="9328" y="10534"/>
                      <a:pt x="9300" y="10534"/>
                    </a:cubicBezTo>
                    <a:cubicBezTo>
                      <a:pt x="9284" y="10534"/>
                      <a:pt x="9270" y="10530"/>
                      <a:pt x="9266" y="10518"/>
                    </a:cubicBezTo>
                    <a:cubicBezTo>
                      <a:pt x="9253" y="10505"/>
                      <a:pt x="9253" y="10473"/>
                      <a:pt x="9247" y="10454"/>
                    </a:cubicBezTo>
                    <a:cubicBezTo>
                      <a:pt x="9234" y="10435"/>
                      <a:pt x="9221" y="10423"/>
                      <a:pt x="9208" y="10410"/>
                    </a:cubicBezTo>
                    <a:cubicBezTo>
                      <a:pt x="9138" y="10359"/>
                      <a:pt x="9056" y="10327"/>
                      <a:pt x="8973" y="10321"/>
                    </a:cubicBezTo>
                    <a:cubicBezTo>
                      <a:pt x="8910" y="10308"/>
                      <a:pt x="8853" y="10295"/>
                      <a:pt x="8795" y="10289"/>
                    </a:cubicBezTo>
                    <a:cubicBezTo>
                      <a:pt x="8751" y="10276"/>
                      <a:pt x="8713" y="10270"/>
                      <a:pt x="8668" y="10270"/>
                    </a:cubicBezTo>
                    <a:cubicBezTo>
                      <a:pt x="8560" y="10226"/>
                      <a:pt x="8439" y="10194"/>
                      <a:pt x="8325" y="10156"/>
                    </a:cubicBezTo>
                    <a:cubicBezTo>
                      <a:pt x="8154" y="10098"/>
                      <a:pt x="7976" y="10041"/>
                      <a:pt x="7804" y="9984"/>
                    </a:cubicBezTo>
                    <a:cubicBezTo>
                      <a:pt x="7448" y="9876"/>
                      <a:pt x="7099" y="9762"/>
                      <a:pt x="6743" y="9654"/>
                    </a:cubicBezTo>
                    <a:cubicBezTo>
                      <a:pt x="6597" y="9609"/>
                      <a:pt x="6444" y="9552"/>
                      <a:pt x="6285" y="9527"/>
                    </a:cubicBezTo>
                    <a:cubicBezTo>
                      <a:pt x="6292" y="9507"/>
                      <a:pt x="6292" y="9495"/>
                      <a:pt x="6285" y="9482"/>
                    </a:cubicBezTo>
                    <a:cubicBezTo>
                      <a:pt x="6277" y="9465"/>
                      <a:pt x="6260" y="9457"/>
                      <a:pt x="6242" y="9457"/>
                    </a:cubicBezTo>
                    <a:cubicBezTo>
                      <a:pt x="6233" y="9457"/>
                      <a:pt x="6224" y="9459"/>
                      <a:pt x="6215" y="9463"/>
                    </a:cubicBezTo>
                    <a:cubicBezTo>
                      <a:pt x="6157" y="9482"/>
                      <a:pt x="6095" y="9491"/>
                      <a:pt x="6032" y="9491"/>
                    </a:cubicBezTo>
                    <a:cubicBezTo>
                      <a:pt x="6013" y="9491"/>
                      <a:pt x="5993" y="9490"/>
                      <a:pt x="5974" y="9488"/>
                    </a:cubicBezTo>
                    <a:cubicBezTo>
                      <a:pt x="5967" y="9467"/>
                      <a:pt x="5945" y="9455"/>
                      <a:pt x="5923" y="9455"/>
                    </a:cubicBezTo>
                    <a:cubicBezTo>
                      <a:pt x="5906" y="9455"/>
                      <a:pt x="5889" y="9462"/>
                      <a:pt x="5878" y="9476"/>
                    </a:cubicBezTo>
                    <a:cubicBezTo>
                      <a:pt x="5853" y="9469"/>
                      <a:pt x="5828" y="9463"/>
                      <a:pt x="5802" y="9450"/>
                    </a:cubicBezTo>
                    <a:cubicBezTo>
                      <a:pt x="5764" y="9438"/>
                      <a:pt x="5726" y="9418"/>
                      <a:pt x="5694" y="9399"/>
                    </a:cubicBezTo>
                    <a:lnTo>
                      <a:pt x="5707" y="9393"/>
                    </a:lnTo>
                    <a:cubicBezTo>
                      <a:pt x="5726" y="9380"/>
                      <a:pt x="5739" y="9355"/>
                      <a:pt x="5726" y="9330"/>
                    </a:cubicBezTo>
                    <a:cubicBezTo>
                      <a:pt x="5716" y="9315"/>
                      <a:pt x="5700" y="9308"/>
                      <a:pt x="5684" y="9308"/>
                    </a:cubicBezTo>
                    <a:cubicBezTo>
                      <a:pt x="5679" y="9308"/>
                      <a:pt x="5674" y="9309"/>
                      <a:pt x="5669" y="9310"/>
                    </a:cubicBezTo>
                    <a:cubicBezTo>
                      <a:pt x="5656" y="9317"/>
                      <a:pt x="5643" y="9323"/>
                      <a:pt x="5631" y="9330"/>
                    </a:cubicBezTo>
                    <a:lnTo>
                      <a:pt x="5624" y="9330"/>
                    </a:lnTo>
                    <a:lnTo>
                      <a:pt x="5599" y="9336"/>
                    </a:lnTo>
                    <a:cubicBezTo>
                      <a:pt x="5573" y="9336"/>
                      <a:pt x="5548" y="9336"/>
                      <a:pt x="5523" y="9330"/>
                    </a:cubicBezTo>
                    <a:cubicBezTo>
                      <a:pt x="5497" y="9317"/>
                      <a:pt x="5478" y="9298"/>
                      <a:pt x="5459" y="9279"/>
                    </a:cubicBezTo>
                    <a:cubicBezTo>
                      <a:pt x="5453" y="9266"/>
                      <a:pt x="5446" y="9260"/>
                      <a:pt x="5440" y="9253"/>
                    </a:cubicBezTo>
                    <a:lnTo>
                      <a:pt x="5446" y="9253"/>
                    </a:lnTo>
                    <a:cubicBezTo>
                      <a:pt x="5491" y="9247"/>
                      <a:pt x="5523" y="9228"/>
                      <a:pt x="5561" y="9209"/>
                    </a:cubicBezTo>
                    <a:cubicBezTo>
                      <a:pt x="5593" y="9190"/>
                      <a:pt x="5631" y="9158"/>
                      <a:pt x="5656" y="9133"/>
                    </a:cubicBezTo>
                    <a:cubicBezTo>
                      <a:pt x="5675" y="9113"/>
                      <a:pt x="5688" y="9094"/>
                      <a:pt x="5688" y="9069"/>
                    </a:cubicBezTo>
                    <a:cubicBezTo>
                      <a:pt x="5681" y="9056"/>
                      <a:pt x="5675" y="9050"/>
                      <a:pt x="5662" y="9044"/>
                    </a:cubicBezTo>
                    <a:cubicBezTo>
                      <a:pt x="5650" y="9044"/>
                      <a:pt x="5637" y="9050"/>
                      <a:pt x="5624" y="9063"/>
                    </a:cubicBezTo>
                    <a:cubicBezTo>
                      <a:pt x="5605" y="9069"/>
                      <a:pt x="5593" y="9082"/>
                      <a:pt x="5580" y="9094"/>
                    </a:cubicBezTo>
                    <a:cubicBezTo>
                      <a:pt x="5567" y="9107"/>
                      <a:pt x="5548" y="9120"/>
                      <a:pt x="5535" y="9133"/>
                    </a:cubicBezTo>
                    <a:cubicBezTo>
                      <a:pt x="5523" y="9145"/>
                      <a:pt x="5504" y="9152"/>
                      <a:pt x="5484" y="9164"/>
                    </a:cubicBezTo>
                    <a:cubicBezTo>
                      <a:pt x="5465" y="9171"/>
                      <a:pt x="5446" y="9183"/>
                      <a:pt x="5427" y="9196"/>
                    </a:cubicBezTo>
                    <a:cubicBezTo>
                      <a:pt x="5427" y="9183"/>
                      <a:pt x="5421" y="9171"/>
                      <a:pt x="5415" y="9158"/>
                    </a:cubicBezTo>
                    <a:cubicBezTo>
                      <a:pt x="5383" y="9133"/>
                      <a:pt x="5345" y="9113"/>
                      <a:pt x="5307" y="9101"/>
                    </a:cubicBezTo>
                    <a:lnTo>
                      <a:pt x="5167" y="9050"/>
                    </a:lnTo>
                    <a:lnTo>
                      <a:pt x="4913" y="8955"/>
                    </a:lnTo>
                    <a:lnTo>
                      <a:pt x="4836" y="8923"/>
                    </a:lnTo>
                    <a:lnTo>
                      <a:pt x="4398" y="8758"/>
                    </a:lnTo>
                    <a:cubicBezTo>
                      <a:pt x="4055" y="8631"/>
                      <a:pt x="3705" y="8503"/>
                      <a:pt x="3362" y="8376"/>
                    </a:cubicBezTo>
                    <a:cubicBezTo>
                      <a:pt x="3292" y="8351"/>
                      <a:pt x="3216" y="8325"/>
                      <a:pt x="3140" y="8300"/>
                    </a:cubicBezTo>
                    <a:cubicBezTo>
                      <a:pt x="3130" y="8276"/>
                      <a:pt x="3107" y="8263"/>
                      <a:pt x="3082" y="8263"/>
                    </a:cubicBezTo>
                    <a:cubicBezTo>
                      <a:pt x="3074" y="8263"/>
                      <a:pt x="3065" y="8265"/>
                      <a:pt x="3057" y="8268"/>
                    </a:cubicBezTo>
                    <a:lnTo>
                      <a:pt x="2904" y="8217"/>
                    </a:lnTo>
                    <a:cubicBezTo>
                      <a:pt x="2904" y="8205"/>
                      <a:pt x="2892" y="8192"/>
                      <a:pt x="2879" y="8192"/>
                    </a:cubicBezTo>
                    <a:cubicBezTo>
                      <a:pt x="2644" y="8065"/>
                      <a:pt x="2402" y="7951"/>
                      <a:pt x="2155" y="7855"/>
                    </a:cubicBezTo>
                    <a:lnTo>
                      <a:pt x="2161" y="7849"/>
                    </a:lnTo>
                    <a:cubicBezTo>
                      <a:pt x="2188" y="7828"/>
                      <a:pt x="2170" y="7779"/>
                      <a:pt x="2141" y="7779"/>
                    </a:cubicBezTo>
                    <a:cubicBezTo>
                      <a:pt x="2135" y="7779"/>
                      <a:pt x="2129" y="7781"/>
                      <a:pt x="2123" y="7785"/>
                    </a:cubicBezTo>
                    <a:cubicBezTo>
                      <a:pt x="2097" y="7792"/>
                      <a:pt x="2078" y="7804"/>
                      <a:pt x="2059" y="7817"/>
                    </a:cubicBezTo>
                    <a:cubicBezTo>
                      <a:pt x="1627" y="7652"/>
                      <a:pt x="1170" y="7544"/>
                      <a:pt x="712" y="7480"/>
                    </a:cubicBezTo>
                    <a:cubicBezTo>
                      <a:pt x="680" y="7474"/>
                      <a:pt x="648" y="7461"/>
                      <a:pt x="617" y="7449"/>
                    </a:cubicBezTo>
                    <a:lnTo>
                      <a:pt x="801" y="7417"/>
                    </a:lnTo>
                    <a:cubicBezTo>
                      <a:pt x="839" y="7410"/>
                      <a:pt x="852" y="7360"/>
                      <a:pt x="820" y="7340"/>
                    </a:cubicBezTo>
                    <a:lnTo>
                      <a:pt x="248" y="6908"/>
                    </a:lnTo>
                    <a:lnTo>
                      <a:pt x="248" y="6908"/>
                    </a:lnTo>
                    <a:cubicBezTo>
                      <a:pt x="496" y="6953"/>
                      <a:pt x="750" y="6997"/>
                      <a:pt x="998" y="7042"/>
                    </a:cubicBezTo>
                    <a:cubicBezTo>
                      <a:pt x="1036" y="7042"/>
                      <a:pt x="1068" y="7004"/>
                      <a:pt x="1055" y="6972"/>
                    </a:cubicBezTo>
                    <a:cubicBezTo>
                      <a:pt x="1036" y="6921"/>
                      <a:pt x="1011" y="6877"/>
                      <a:pt x="985" y="6838"/>
                    </a:cubicBezTo>
                    <a:lnTo>
                      <a:pt x="1119" y="6832"/>
                    </a:lnTo>
                    <a:lnTo>
                      <a:pt x="1138" y="6832"/>
                    </a:lnTo>
                    <a:cubicBezTo>
                      <a:pt x="1208" y="6851"/>
                      <a:pt x="1278" y="6870"/>
                      <a:pt x="1341" y="6896"/>
                    </a:cubicBezTo>
                    <a:cubicBezTo>
                      <a:pt x="1430" y="6927"/>
                      <a:pt x="1506" y="6966"/>
                      <a:pt x="1589" y="7004"/>
                    </a:cubicBezTo>
                    <a:cubicBezTo>
                      <a:pt x="1717" y="7062"/>
                      <a:pt x="1854" y="7125"/>
                      <a:pt x="1996" y="7125"/>
                    </a:cubicBezTo>
                    <a:cubicBezTo>
                      <a:pt x="2023" y="7125"/>
                      <a:pt x="2051" y="7123"/>
                      <a:pt x="2078" y="7118"/>
                    </a:cubicBezTo>
                    <a:cubicBezTo>
                      <a:pt x="2097" y="7118"/>
                      <a:pt x="2097" y="7093"/>
                      <a:pt x="2078" y="7086"/>
                    </a:cubicBezTo>
                    <a:cubicBezTo>
                      <a:pt x="1989" y="7074"/>
                      <a:pt x="1907" y="7061"/>
                      <a:pt x="1824" y="7029"/>
                    </a:cubicBezTo>
                    <a:cubicBezTo>
                      <a:pt x="1742" y="6997"/>
                      <a:pt x="1665" y="6966"/>
                      <a:pt x="1583" y="6927"/>
                    </a:cubicBezTo>
                    <a:cubicBezTo>
                      <a:pt x="1506" y="6889"/>
                      <a:pt x="1424" y="6858"/>
                      <a:pt x="1348" y="6826"/>
                    </a:cubicBezTo>
                    <a:lnTo>
                      <a:pt x="1303" y="6813"/>
                    </a:lnTo>
                    <a:cubicBezTo>
                      <a:pt x="1316" y="6807"/>
                      <a:pt x="1328" y="6800"/>
                      <a:pt x="1335" y="6794"/>
                    </a:cubicBezTo>
                    <a:cubicBezTo>
                      <a:pt x="1341" y="6794"/>
                      <a:pt x="1341" y="6788"/>
                      <a:pt x="1348" y="6788"/>
                    </a:cubicBezTo>
                    <a:close/>
                    <a:moveTo>
                      <a:pt x="4747" y="9012"/>
                    </a:moveTo>
                    <a:lnTo>
                      <a:pt x="4792" y="9024"/>
                    </a:lnTo>
                    <a:lnTo>
                      <a:pt x="5084" y="9139"/>
                    </a:lnTo>
                    <a:lnTo>
                      <a:pt x="5173" y="9171"/>
                    </a:lnTo>
                    <a:lnTo>
                      <a:pt x="5167" y="9183"/>
                    </a:lnTo>
                    <a:cubicBezTo>
                      <a:pt x="4938" y="9438"/>
                      <a:pt x="4684" y="9673"/>
                      <a:pt x="4417" y="9889"/>
                    </a:cubicBezTo>
                    <a:cubicBezTo>
                      <a:pt x="4144" y="10092"/>
                      <a:pt x="3851" y="10270"/>
                      <a:pt x="3540" y="10410"/>
                    </a:cubicBezTo>
                    <a:cubicBezTo>
                      <a:pt x="3381" y="10486"/>
                      <a:pt x="3222" y="10550"/>
                      <a:pt x="3057" y="10600"/>
                    </a:cubicBezTo>
                    <a:cubicBezTo>
                      <a:pt x="3032" y="10608"/>
                      <a:pt x="3002" y="10615"/>
                      <a:pt x="2976" y="10615"/>
                    </a:cubicBezTo>
                    <a:cubicBezTo>
                      <a:pt x="2935" y="10615"/>
                      <a:pt x="2899" y="10599"/>
                      <a:pt x="2892" y="10550"/>
                    </a:cubicBezTo>
                    <a:lnTo>
                      <a:pt x="2885" y="10550"/>
                    </a:lnTo>
                    <a:cubicBezTo>
                      <a:pt x="2879" y="10467"/>
                      <a:pt x="2892" y="10391"/>
                      <a:pt x="2936" y="10327"/>
                    </a:cubicBezTo>
                    <a:cubicBezTo>
                      <a:pt x="3025" y="10181"/>
                      <a:pt x="3146" y="10054"/>
                      <a:pt x="3279" y="9959"/>
                    </a:cubicBezTo>
                    <a:cubicBezTo>
                      <a:pt x="3426" y="9838"/>
                      <a:pt x="3578" y="9724"/>
                      <a:pt x="3731" y="9622"/>
                    </a:cubicBezTo>
                    <a:cubicBezTo>
                      <a:pt x="3902" y="9495"/>
                      <a:pt x="4086" y="9380"/>
                      <a:pt x="4271" y="9272"/>
                    </a:cubicBezTo>
                    <a:cubicBezTo>
                      <a:pt x="4430" y="9183"/>
                      <a:pt x="4588" y="9101"/>
                      <a:pt x="4747" y="9012"/>
                    </a:cubicBezTo>
                    <a:close/>
                    <a:moveTo>
                      <a:pt x="2510" y="8122"/>
                    </a:moveTo>
                    <a:cubicBezTo>
                      <a:pt x="2618" y="8167"/>
                      <a:pt x="2720" y="8224"/>
                      <a:pt x="2822" y="8281"/>
                    </a:cubicBezTo>
                    <a:cubicBezTo>
                      <a:pt x="2828" y="8283"/>
                      <a:pt x="2835" y="8285"/>
                      <a:pt x="2842" y="8285"/>
                    </a:cubicBezTo>
                    <a:cubicBezTo>
                      <a:pt x="2856" y="8285"/>
                      <a:pt x="2871" y="8279"/>
                      <a:pt x="2879" y="8262"/>
                    </a:cubicBezTo>
                    <a:lnTo>
                      <a:pt x="2993" y="8313"/>
                    </a:lnTo>
                    <a:cubicBezTo>
                      <a:pt x="2822" y="8542"/>
                      <a:pt x="2657" y="8764"/>
                      <a:pt x="2479" y="8986"/>
                    </a:cubicBezTo>
                    <a:cubicBezTo>
                      <a:pt x="2301" y="9202"/>
                      <a:pt x="2097" y="9438"/>
                      <a:pt x="1894" y="9654"/>
                    </a:cubicBezTo>
                    <a:cubicBezTo>
                      <a:pt x="1691" y="9870"/>
                      <a:pt x="1475" y="10073"/>
                      <a:pt x="1246" y="10270"/>
                    </a:cubicBezTo>
                    <a:cubicBezTo>
                      <a:pt x="1131" y="10365"/>
                      <a:pt x="1011" y="10461"/>
                      <a:pt x="890" y="10550"/>
                    </a:cubicBezTo>
                    <a:cubicBezTo>
                      <a:pt x="782" y="10645"/>
                      <a:pt x="655" y="10715"/>
                      <a:pt x="509" y="10747"/>
                    </a:cubicBezTo>
                    <a:cubicBezTo>
                      <a:pt x="493" y="10748"/>
                      <a:pt x="476" y="10749"/>
                      <a:pt x="459" y="10749"/>
                    </a:cubicBezTo>
                    <a:cubicBezTo>
                      <a:pt x="349" y="10749"/>
                      <a:pt x="228" y="10711"/>
                      <a:pt x="178" y="10607"/>
                    </a:cubicBezTo>
                    <a:cubicBezTo>
                      <a:pt x="134" y="10512"/>
                      <a:pt x="172" y="10359"/>
                      <a:pt x="286" y="10327"/>
                    </a:cubicBezTo>
                    <a:cubicBezTo>
                      <a:pt x="318" y="10321"/>
                      <a:pt x="312" y="10270"/>
                      <a:pt x="274" y="10270"/>
                    </a:cubicBezTo>
                    <a:cubicBezTo>
                      <a:pt x="293" y="10264"/>
                      <a:pt x="305" y="10251"/>
                      <a:pt x="312" y="10232"/>
                    </a:cubicBezTo>
                    <a:cubicBezTo>
                      <a:pt x="820" y="9641"/>
                      <a:pt x="1367" y="9094"/>
                      <a:pt x="1958" y="8580"/>
                    </a:cubicBezTo>
                    <a:cubicBezTo>
                      <a:pt x="2136" y="8427"/>
                      <a:pt x="2313" y="8275"/>
                      <a:pt x="2504" y="8135"/>
                    </a:cubicBezTo>
                    <a:cubicBezTo>
                      <a:pt x="2504" y="8128"/>
                      <a:pt x="2510" y="8122"/>
                      <a:pt x="2510" y="8122"/>
                    </a:cubicBezTo>
                    <a:close/>
                    <a:moveTo>
                      <a:pt x="3527" y="8529"/>
                    </a:moveTo>
                    <a:lnTo>
                      <a:pt x="3654" y="8580"/>
                    </a:lnTo>
                    <a:cubicBezTo>
                      <a:pt x="3559" y="8751"/>
                      <a:pt x="3470" y="8916"/>
                      <a:pt x="3381" y="9088"/>
                    </a:cubicBezTo>
                    <a:cubicBezTo>
                      <a:pt x="3362" y="9107"/>
                      <a:pt x="3343" y="9126"/>
                      <a:pt x="3324" y="9145"/>
                    </a:cubicBezTo>
                    <a:cubicBezTo>
                      <a:pt x="3222" y="9266"/>
                      <a:pt x="3152" y="9406"/>
                      <a:pt x="3114" y="9552"/>
                    </a:cubicBezTo>
                    <a:lnTo>
                      <a:pt x="3108" y="9590"/>
                    </a:lnTo>
                    <a:lnTo>
                      <a:pt x="2911" y="9952"/>
                    </a:lnTo>
                    <a:cubicBezTo>
                      <a:pt x="2790" y="10175"/>
                      <a:pt x="2676" y="10397"/>
                      <a:pt x="2549" y="10613"/>
                    </a:cubicBezTo>
                    <a:lnTo>
                      <a:pt x="2542" y="10613"/>
                    </a:lnTo>
                    <a:cubicBezTo>
                      <a:pt x="2434" y="10810"/>
                      <a:pt x="2288" y="10988"/>
                      <a:pt x="2110" y="11134"/>
                    </a:cubicBezTo>
                    <a:cubicBezTo>
                      <a:pt x="1932" y="11283"/>
                      <a:pt x="1710" y="11364"/>
                      <a:pt x="1480" y="11364"/>
                    </a:cubicBezTo>
                    <a:cubicBezTo>
                      <a:pt x="1463" y="11364"/>
                      <a:pt x="1447" y="11364"/>
                      <a:pt x="1430" y="11363"/>
                    </a:cubicBezTo>
                    <a:cubicBezTo>
                      <a:pt x="1462" y="11344"/>
                      <a:pt x="1487" y="11319"/>
                      <a:pt x="1513" y="11293"/>
                    </a:cubicBezTo>
                    <a:cubicBezTo>
                      <a:pt x="2040" y="10797"/>
                      <a:pt x="2510" y="10238"/>
                      <a:pt x="2904" y="9628"/>
                    </a:cubicBezTo>
                    <a:cubicBezTo>
                      <a:pt x="3127" y="9279"/>
                      <a:pt x="3330" y="8923"/>
                      <a:pt x="3521" y="8561"/>
                    </a:cubicBezTo>
                    <a:cubicBezTo>
                      <a:pt x="3521" y="8548"/>
                      <a:pt x="3527" y="8542"/>
                      <a:pt x="3527" y="8529"/>
                    </a:cubicBezTo>
                    <a:close/>
                    <a:moveTo>
                      <a:pt x="3101" y="8357"/>
                    </a:moveTo>
                    <a:cubicBezTo>
                      <a:pt x="3209" y="8402"/>
                      <a:pt x="3317" y="8453"/>
                      <a:pt x="3426" y="8491"/>
                    </a:cubicBezTo>
                    <a:cubicBezTo>
                      <a:pt x="3419" y="8497"/>
                      <a:pt x="3413" y="8503"/>
                      <a:pt x="3406" y="8516"/>
                    </a:cubicBezTo>
                    <a:cubicBezTo>
                      <a:pt x="3095" y="9126"/>
                      <a:pt x="2727" y="9711"/>
                      <a:pt x="2313" y="10257"/>
                    </a:cubicBezTo>
                    <a:cubicBezTo>
                      <a:pt x="2104" y="10524"/>
                      <a:pt x="1875" y="10778"/>
                      <a:pt x="1633" y="11020"/>
                    </a:cubicBezTo>
                    <a:cubicBezTo>
                      <a:pt x="1519" y="11141"/>
                      <a:pt x="1398" y="11255"/>
                      <a:pt x="1265" y="11350"/>
                    </a:cubicBezTo>
                    <a:lnTo>
                      <a:pt x="1265" y="11357"/>
                    </a:lnTo>
                    <a:cubicBezTo>
                      <a:pt x="1170" y="11423"/>
                      <a:pt x="1057" y="11479"/>
                      <a:pt x="940" y="11479"/>
                    </a:cubicBezTo>
                    <a:cubicBezTo>
                      <a:pt x="900" y="11479"/>
                      <a:pt x="860" y="11473"/>
                      <a:pt x="820" y="11458"/>
                    </a:cubicBezTo>
                    <a:cubicBezTo>
                      <a:pt x="648" y="11395"/>
                      <a:pt x="528" y="11242"/>
                      <a:pt x="426" y="11103"/>
                    </a:cubicBezTo>
                    <a:cubicBezTo>
                      <a:pt x="356" y="11014"/>
                      <a:pt x="299" y="10918"/>
                      <a:pt x="248" y="10817"/>
                    </a:cubicBezTo>
                    <a:lnTo>
                      <a:pt x="248" y="10817"/>
                    </a:lnTo>
                    <a:cubicBezTo>
                      <a:pt x="309" y="10848"/>
                      <a:pt x="371" y="10861"/>
                      <a:pt x="434" y="10861"/>
                    </a:cubicBezTo>
                    <a:cubicBezTo>
                      <a:pt x="629" y="10861"/>
                      <a:pt x="827" y="10735"/>
                      <a:pt x="985" y="10620"/>
                    </a:cubicBezTo>
                    <a:cubicBezTo>
                      <a:pt x="1513" y="10213"/>
                      <a:pt x="1989" y="9749"/>
                      <a:pt x="2415" y="9234"/>
                    </a:cubicBezTo>
                    <a:cubicBezTo>
                      <a:pt x="2657" y="8955"/>
                      <a:pt x="2892" y="8662"/>
                      <a:pt x="3101" y="8357"/>
                    </a:cubicBezTo>
                    <a:close/>
                    <a:moveTo>
                      <a:pt x="5256" y="9202"/>
                    </a:moveTo>
                    <a:cubicBezTo>
                      <a:pt x="5281" y="9215"/>
                      <a:pt x="5313" y="9221"/>
                      <a:pt x="5338" y="9228"/>
                    </a:cubicBezTo>
                    <a:cubicBezTo>
                      <a:pt x="5345" y="9247"/>
                      <a:pt x="5351" y="9266"/>
                      <a:pt x="5357" y="9285"/>
                    </a:cubicBezTo>
                    <a:cubicBezTo>
                      <a:pt x="5370" y="9317"/>
                      <a:pt x="5389" y="9342"/>
                      <a:pt x="5415" y="9368"/>
                    </a:cubicBezTo>
                    <a:cubicBezTo>
                      <a:pt x="5446" y="9393"/>
                      <a:pt x="5484" y="9412"/>
                      <a:pt x="5523" y="9418"/>
                    </a:cubicBezTo>
                    <a:cubicBezTo>
                      <a:pt x="5516" y="9418"/>
                      <a:pt x="5510" y="9425"/>
                      <a:pt x="5504" y="9431"/>
                    </a:cubicBezTo>
                    <a:cubicBezTo>
                      <a:pt x="5040" y="9959"/>
                      <a:pt x="4569" y="10480"/>
                      <a:pt x="4010" y="10906"/>
                    </a:cubicBezTo>
                    <a:cubicBezTo>
                      <a:pt x="3743" y="11109"/>
                      <a:pt x="3464" y="11287"/>
                      <a:pt x="3165" y="11427"/>
                    </a:cubicBezTo>
                    <a:cubicBezTo>
                      <a:pt x="3012" y="11503"/>
                      <a:pt x="2860" y="11566"/>
                      <a:pt x="2701" y="11617"/>
                    </a:cubicBezTo>
                    <a:cubicBezTo>
                      <a:pt x="2659" y="11633"/>
                      <a:pt x="2616" y="11641"/>
                      <a:pt x="2574" y="11641"/>
                    </a:cubicBezTo>
                    <a:cubicBezTo>
                      <a:pt x="2547" y="11641"/>
                      <a:pt x="2519" y="11637"/>
                      <a:pt x="2491" y="11630"/>
                    </a:cubicBezTo>
                    <a:cubicBezTo>
                      <a:pt x="2428" y="11592"/>
                      <a:pt x="2396" y="11516"/>
                      <a:pt x="2415" y="11446"/>
                    </a:cubicBezTo>
                    <a:cubicBezTo>
                      <a:pt x="2434" y="11357"/>
                      <a:pt x="2479" y="11274"/>
                      <a:pt x="2536" y="11211"/>
                    </a:cubicBezTo>
                    <a:cubicBezTo>
                      <a:pt x="2587" y="11141"/>
                      <a:pt x="2644" y="11071"/>
                      <a:pt x="2707" y="11014"/>
                    </a:cubicBezTo>
                    <a:cubicBezTo>
                      <a:pt x="2771" y="10950"/>
                      <a:pt x="2841" y="10893"/>
                      <a:pt x="2911" y="10842"/>
                    </a:cubicBezTo>
                    <a:cubicBezTo>
                      <a:pt x="2968" y="10797"/>
                      <a:pt x="3025" y="10753"/>
                      <a:pt x="3082" y="10715"/>
                    </a:cubicBezTo>
                    <a:cubicBezTo>
                      <a:pt x="3171" y="10689"/>
                      <a:pt x="3260" y="10658"/>
                      <a:pt x="3343" y="10620"/>
                    </a:cubicBezTo>
                    <a:cubicBezTo>
                      <a:pt x="3692" y="10486"/>
                      <a:pt x="4017" y="10308"/>
                      <a:pt x="4322" y="10092"/>
                    </a:cubicBezTo>
                    <a:cubicBezTo>
                      <a:pt x="4671" y="9857"/>
                      <a:pt x="4982" y="9571"/>
                      <a:pt x="5243" y="9247"/>
                    </a:cubicBezTo>
                    <a:cubicBezTo>
                      <a:pt x="5256" y="9234"/>
                      <a:pt x="5256" y="9221"/>
                      <a:pt x="5256" y="9202"/>
                    </a:cubicBezTo>
                    <a:close/>
                    <a:moveTo>
                      <a:pt x="5618" y="9412"/>
                    </a:moveTo>
                    <a:cubicBezTo>
                      <a:pt x="5643" y="9444"/>
                      <a:pt x="5675" y="9476"/>
                      <a:pt x="5713" y="9501"/>
                    </a:cubicBezTo>
                    <a:cubicBezTo>
                      <a:pt x="5751" y="9514"/>
                      <a:pt x="5783" y="9533"/>
                      <a:pt x="5821" y="9546"/>
                    </a:cubicBezTo>
                    <a:cubicBezTo>
                      <a:pt x="5484" y="10073"/>
                      <a:pt x="5090" y="10562"/>
                      <a:pt x="4646" y="11007"/>
                    </a:cubicBezTo>
                    <a:cubicBezTo>
                      <a:pt x="4175" y="11471"/>
                      <a:pt x="3654" y="11878"/>
                      <a:pt x="3095" y="12221"/>
                    </a:cubicBezTo>
                    <a:cubicBezTo>
                      <a:pt x="3019" y="12272"/>
                      <a:pt x="2936" y="12323"/>
                      <a:pt x="2860" y="12367"/>
                    </a:cubicBezTo>
                    <a:cubicBezTo>
                      <a:pt x="2822" y="12393"/>
                      <a:pt x="2777" y="12405"/>
                      <a:pt x="2733" y="12412"/>
                    </a:cubicBezTo>
                    <a:cubicBezTo>
                      <a:pt x="2682" y="12412"/>
                      <a:pt x="2663" y="12354"/>
                      <a:pt x="2657" y="12316"/>
                    </a:cubicBezTo>
                    <a:cubicBezTo>
                      <a:pt x="2625" y="12215"/>
                      <a:pt x="2599" y="12113"/>
                      <a:pt x="2587" y="12005"/>
                    </a:cubicBezTo>
                    <a:cubicBezTo>
                      <a:pt x="2568" y="11929"/>
                      <a:pt x="2568" y="11840"/>
                      <a:pt x="2555" y="11757"/>
                    </a:cubicBezTo>
                    <a:cubicBezTo>
                      <a:pt x="2669" y="11751"/>
                      <a:pt x="2771" y="11725"/>
                      <a:pt x="2873" y="11681"/>
                    </a:cubicBezTo>
                    <a:cubicBezTo>
                      <a:pt x="3572" y="11427"/>
                      <a:pt x="4182" y="10963"/>
                      <a:pt x="4716" y="10454"/>
                    </a:cubicBezTo>
                    <a:cubicBezTo>
                      <a:pt x="5033" y="10149"/>
                      <a:pt x="5319" y="9825"/>
                      <a:pt x="5612" y="9501"/>
                    </a:cubicBezTo>
                    <a:cubicBezTo>
                      <a:pt x="5637" y="9476"/>
                      <a:pt x="5624" y="9431"/>
                      <a:pt x="5593" y="9412"/>
                    </a:cubicBezTo>
                    <a:close/>
                    <a:moveTo>
                      <a:pt x="8007" y="1"/>
                    </a:moveTo>
                    <a:cubicBezTo>
                      <a:pt x="7995" y="1"/>
                      <a:pt x="7982" y="20"/>
                      <a:pt x="7988" y="32"/>
                    </a:cubicBezTo>
                    <a:cubicBezTo>
                      <a:pt x="7950" y="20"/>
                      <a:pt x="7912" y="20"/>
                      <a:pt x="7868" y="20"/>
                    </a:cubicBezTo>
                    <a:cubicBezTo>
                      <a:pt x="7848" y="26"/>
                      <a:pt x="7836" y="45"/>
                      <a:pt x="7848" y="64"/>
                    </a:cubicBezTo>
                    <a:cubicBezTo>
                      <a:pt x="7747" y="45"/>
                      <a:pt x="7645" y="32"/>
                      <a:pt x="7543" y="26"/>
                    </a:cubicBezTo>
                    <a:cubicBezTo>
                      <a:pt x="7480" y="26"/>
                      <a:pt x="7416" y="20"/>
                      <a:pt x="7353" y="20"/>
                    </a:cubicBezTo>
                    <a:cubicBezTo>
                      <a:pt x="7296" y="20"/>
                      <a:pt x="7232" y="26"/>
                      <a:pt x="7181" y="45"/>
                    </a:cubicBezTo>
                    <a:cubicBezTo>
                      <a:pt x="7162" y="58"/>
                      <a:pt x="7149" y="90"/>
                      <a:pt x="7175" y="102"/>
                    </a:cubicBezTo>
                    <a:cubicBezTo>
                      <a:pt x="7219" y="121"/>
                      <a:pt x="7270" y="134"/>
                      <a:pt x="7315" y="134"/>
                    </a:cubicBezTo>
                    <a:lnTo>
                      <a:pt x="7359" y="134"/>
                    </a:lnTo>
                    <a:cubicBezTo>
                      <a:pt x="7277" y="134"/>
                      <a:pt x="7194" y="134"/>
                      <a:pt x="7111" y="140"/>
                    </a:cubicBezTo>
                    <a:cubicBezTo>
                      <a:pt x="6978" y="153"/>
                      <a:pt x="6851" y="172"/>
                      <a:pt x="6724" y="204"/>
                    </a:cubicBezTo>
                    <a:cubicBezTo>
                      <a:pt x="6660" y="223"/>
                      <a:pt x="6597" y="242"/>
                      <a:pt x="6533" y="261"/>
                    </a:cubicBezTo>
                    <a:cubicBezTo>
                      <a:pt x="6469" y="280"/>
                      <a:pt x="6406" y="312"/>
                      <a:pt x="6355" y="350"/>
                    </a:cubicBezTo>
                    <a:cubicBezTo>
                      <a:pt x="6332" y="368"/>
                      <a:pt x="6346" y="402"/>
                      <a:pt x="6369" y="402"/>
                    </a:cubicBezTo>
                    <a:cubicBezTo>
                      <a:pt x="6370" y="402"/>
                      <a:pt x="6372" y="401"/>
                      <a:pt x="6374" y="401"/>
                    </a:cubicBezTo>
                    <a:cubicBezTo>
                      <a:pt x="6438" y="395"/>
                      <a:pt x="6495" y="382"/>
                      <a:pt x="6552" y="363"/>
                    </a:cubicBezTo>
                    <a:lnTo>
                      <a:pt x="6565" y="363"/>
                    </a:lnTo>
                    <a:cubicBezTo>
                      <a:pt x="6482" y="401"/>
                      <a:pt x="6393" y="445"/>
                      <a:pt x="6311" y="490"/>
                    </a:cubicBezTo>
                    <a:cubicBezTo>
                      <a:pt x="6253" y="528"/>
                      <a:pt x="6196" y="560"/>
                      <a:pt x="6145" y="598"/>
                    </a:cubicBezTo>
                    <a:cubicBezTo>
                      <a:pt x="5987" y="649"/>
                      <a:pt x="5840" y="719"/>
                      <a:pt x="5707" y="808"/>
                    </a:cubicBezTo>
                    <a:cubicBezTo>
                      <a:pt x="5516" y="935"/>
                      <a:pt x="5313" y="1106"/>
                      <a:pt x="5205" y="1322"/>
                    </a:cubicBezTo>
                    <a:cubicBezTo>
                      <a:pt x="5199" y="1329"/>
                      <a:pt x="5205" y="1342"/>
                      <a:pt x="5218" y="1348"/>
                    </a:cubicBezTo>
                    <a:cubicBezTo>
                      <a:pt x="5154" y="1405"/>
                      <a:pt x="5103" y="1469"/>
                      <a:pt x="5059" y="1532"/>
                    </a:cubicBezTo>
                    <a:cubicBezTo>
                      <a:pt x="5046" y="1545"/>
                      <a:pt x="5052" y="1564"/>
                      <a:pt x="5065" y="1570"/>
                    </a:cubicBezTo>
                    <a:cubicBezTo>
                      <a:pt x="5046" y="1589"/>
                      <a:pt x="5033" y="1608"/>
                      <a:pt x="5021" y="1634"/>
                    </a:cubicBezTo>
                    <a:cubicBezTo>
                      <a:pt x="5015" y="1650"/>
                      <a:pt x="5029" y="1667"/>
                      <a:pt x="5045" y="1667"/>
                    </a:cubicBezTo>
                    <a:cubicBezTo>
                      <a:pt x="5047" y="1667"/>
                      <a:pt x="5050" y="1666"/>
                      <a:pt x="5052" y="1666"/>
                    </a:cubicBezTo>
                    <a:cubicBezTo>
                      <a:pt x="5062" y="1661"/>
                      <a:pt x="5074" y="1656"/>
                      <a:pt x="5086" y="1649"/>
                    </a:cubicBezTo>
                    <a:lnTo>
                      <a:pt x="5086" y="1649"/>
                    </a:lnTo>
                    <a:cubicBezTo>
                      <a:pt x="5033" y="1691"/>
                      <a:pt x="4986" y="1739"/>
                      <a:pt x="4951" y="1793"/>
                    </a:cubicBezTo>
                    <a:lnTo>
                      <a:pt x="4906" y="1844"/>
                    </a:lnTo>
                    <a:cubicBezTo>
                      <a:pt x="4891" y="1864"/>
                      <a:pt x="4908" y="1888"/>
                      <a:pt x="4928" y="1888"/>
                    </a:cubicBezTo>
                    <a:cubicBezTo>
                      <a:pt x="4933" y="1888"/>
                      <a:pt x="4939" y="1886"/>
                      <a:pt x="4944" y="1882"/>
                    </a:cubicBezTo>
                    <a:cubicBezTo>
                      <a:pt x="4989" y="1844"/>
                      <a:pt x="5033" y="1805"/>
                      <a:pt x="5084" y="1767"/>
                    </a:cubicBezTo>
                    <a:lnTo>
                      <a:pt x="5084" y="1767"/>
                    </a:lnTo>
                    <a:cubicBezTo>
                      <a:pt x="5052" y="1812"/>
                      <a:pt x="5021" y="1850"/>
                      <a:pt x="4995" y="1894"/>
                    </a:cubicBezTo>
                    <a:cubicBezTo>
                      <a:pt x="4963" y="1958"/>
                      <a:pt x="4932" y="2021"/>
                      <a:pt x="4913" y="2085"/>
                    </a:cubicBezTo>
                    <a:cubicBezTo>
                      <a:pt x="4881" y="2142"/>
                      <a:pt x="4874" y="2206"/>
                      <a:pt x="4887" y="2269"/>
                    </a:cubicBezTo>
                    <a:cubicBezTo>
                      <a:pt x="4874" y="2301"/>
                      <a:pt x="4862" y="2339"/>
                      <a:pt x="4855" y="2377"/>
                    </a:cubicBezTo>
                    <a:cubicBezTo>
                      <a:pt x="4843" y="2428"/>
                      <a:pt x="4811" y="2517"/>
                      <a:pt x="4868" y="2555"/>
                    </a:cubicBezTo>
                    <a:cubicBezTo>
                      <a:pt x="4874" y="2562"/>
                      <a:pt x="4887" y="2562"/>
                      <a:pt x="4900" y="2562"/>
                    </a:cubicBezTo>
                    <a:cubicBezTo>
                      <a:pt x="4893" y="2574"/>
                      <a:pt x="4893" y="2587"/>
                      <a:pt x="4893" y="2593"/>
                    </a:cubicBezTo>
                    <a:cubicBezTo>
                      <a:pt x="4855" y="2619"/>
                      <a:pt x="4817" y="2644"/>
                      <a:pt x="4785" y="2670"/>
                    </a:cubicBezTo>
                    <a:cubicBezTo>
                      <a:pt x="4785" y="2676"/>
                      <a:pt x="4779" y="2676"/>
                      <a:pt x="4779" y="2676"/>
                    </a:cubicBezTo>
                    <a:cubicBezTo>
                      <a:pt x="4430" y="2892"/>
                      <a:pt x="4118" y="3165"/>
                      <a:pt x="3851" y="3470"/>
                    </a:cubicBezTo>
                    <a:cubicBezTo>
                      <a:pt x="3699" y="3642"/>
                      <a:pt x="3565" y="3820"/>
                      <a:pt x="3445" y="4011"/>
                    </a:cubicBezTo>
                    <a:cubicBezTo>
                      <a:pt x="3381" y="4106"/>
                      <a:pt x="3324" y="4201"/>
                      <a:pt x="3273" y="4303"/>
                    </a:cubicBezTo>
                    <a:cubicBezTo>
                      <a:pt x="3216" y="4405"/>
                      <a:pt x="3146" y="4506"/>
                      <a:pt x="3140" y="4621"/>
                    </a:cubicBezTo>
                    <a:lnTo>
                      <a:pt x="3140" y="4640"/>
                    </a:lnTo>
                    <a:cubicBezTo>
                      <a:pt x="2777" y="5193"/>
                      <a:pt x="2536" y="5815"/>
                      <a:pt x="2421" y="6464"/>
                    </a:cubicBezTo>
                    <a:cubicBezTo>
                      <a:pt x="2402" y="6552"/>
                      <a:pt x="2390" y="6648"/>
                      <a:pt x="2377" y="6743"/>
                    </a:cubicBezTo>
                    <a:cubicBezTo>
                      <a:pt x="2371" y="6788"/>
                      <a:pt x="2364" y="6832"/>
                      <a:pt x="2364" y="6883"/>
                    </a:cubicBezTo>
                    <a:cubicBezTo>
                      <a:pt x="2358" y="6915"/>
                      <a:pt x="2352" y="6946"/>
                      <a:pt x="2352" y="6978"/>
                    </a:cubicBezTo>
                    <a:cubicBezTo>
                      <a:pt x="2193" y="6927"/>
                      <a:pt x="2034" y="6877"/>
                      <a:pt x="1881" y="6826"/>
                    </a:cubicBezTo>
                    <a:cubicBezTo>
                      <a:pt x="1659" y="6756"/>
                      <a:pt x="1436" y="6705"/>
                      <a:pt x="1208" y="6673"/>
                    </a:cubicBezTo>
                    <a:cubicBezTo>
                      <a:pt x="1182" y="6673"/>
                      <a:pt x="1170" y="6699"/>
                      <a:pt x="1182" y="6718"/>
                    </a:cubicBezTo>
                    <a:cubicBezTo>
                      <a:pt x="1151" y="6718"/>
                      <a:pt x="1125" y="6724"/>
                      <a:pt x="1093" y="6724"/>
                    </a:cubicBezTo>
                    <a:lnTo>
                      <a:pt x="852" y="6743"/>
                    </a:lnTo>
                    <a:cubicBezTo>
                      <a:pt x="807" y="6749"/>
                      <a:pt x="788" y="6807"/>
                      <a:pt x="826" y="6838"/>
                    </a:cubicBezTo>
                    <a:cubicBezTo>
                      <a:pt x="858" y="6864"/>
                      <a:pt x="884" y="6889"/>
                      <a:pt x="903" y="6921"/>
                    </a:cubicBezTo>
                    <a:cubicBezTo>
                      <a:pt x="623" y="6877"/>
                      <a:pt x="343" y="6832"/>
                      <a:pt x="64" y="6788"/>
                    </a:cubicBezTo>
                    <a:cubicBezTo>
                      <a:pt x="19" y="6788"/>
                      <a:pt x="0" y="6838"/>
                      <a:pt x="26" y="6870"/>
                    </a:cubicBezTo>
                    <a:cubicBezTo>
                      <a:pt x="242" y="7029"/>
                      <a:pt x="464" y="7188"/>
                      <a:pt x="680" y="7347"/>
                    </a:cubicBezTo>
                    <a:lnTo>
                      <a:pt x="483" y="7385"/>
                    </a:lnTo>
                    <a:cubicBezTo>
                      <a:pt x="445" y="7391"/>
                      <a:pt x="432" y="7436"/>
                      <a:pt x="464" y="7455"/>
                    </a:cubicBezTo>
                    <a:cubicBezTo>
                      <a:pt x="528" y="7513"/>
                      <a:pt x="609" y="7541"/>
                      <a:pt x="694" y="7541"/>
                    </a:cubicBezTo>
                    <a:cubicBezTo>
                      <a:pt x="710" y="7541"/>
                      <a:pt x="727" y="7540"/>
                      <a:pt x="744" y="7537"/>
                    </a:cubicBezTo>
                    <a:cubicBezTo>
                      <a:pt x="744" y="7531"/>
                      <a:pt x="750" y="7531"/>
                      <a:pt x="750" y="7531"/>
                    </a:cubicBezTo>
                    <a:cubicBezTo>
                      <a:pt x="1157" y="7614"/>
                      <a:pt x="1551" y="7728"/>
                      <a:pt x="1945" y="7868"/>
                    </a:cubicBezTo>
                    <a:cubicBezTo>
                      <a:pt x="1608" y="8084"/>
                      <a:pt x="1290" y="8332"/>
                      <a:pt x="998" y="8599"/>
                    </a:cubicBezTo>
                    <a:cubicBezTo>
                      <a:pt x="826" y="8758"/>
                      <a:pt x="661" y="8916"/>
                      <a:pt x="502" y="9088"/>
                    </a:cubicBezTo>
                    <a:cubicBezTo>
                      <a:pt x="350" y="9241"/>
                      <a:pt x="223" y="9425"/>
                      <a:pt x="146" y="9628"/>
                    </a:cubicBezTo>
                    <a:cubicBezTo>
                      <a:pt x="83" y="9825"/>
                      <a:pt x="64" y="10098"/>
                      <a:pt x="223" y="10251"/>
                    </a:cubicBezTo>
                    <a:lnTo>
                      <a:pt x="191" y="10302"/>
                    </a:lnTo>
                    <a:cubicBezTo>
                      <a:pt x="127" y="10340"/>
                      <a:pt x="83" y="10397"/>
                      <a:pt x="70" y="10467"/>
                    </a:cubicBezTo>
                    <a:cubicBezTo>
                      <a:pt x="51" y="10543"/>
                      <a:pt x="64" y="10626"/>
                      <a:pt x="108" y="10689"/>
                    </a:cubicBezTo>
                    <a:cubicBezTo>
                      <a:pt x="159" y="10829"/>
                      <a:pt x="223" y="10956"/>
                      <a:pt x="305" y="11077"/>
                    </a:cubicBezTo>
                    <a:cubicBezTo>
                      <a:pt x="388" y="11230"/>
                      <a:pt x="502" y="11363"/>
                      <a:pt x="636" y="11471"/>
                    </a:cubicBezTo>
                    <a:cubicBezTo>
                      <a:pt x="728" y="11544"/>
                      <a:pt x="842" y="11585"/>
                      <a:pt x="959" y="11585"/>
                    </a:cubicBezTo>
                    <a:cubicBezTo>
                      <a:pt x="1004" y="11585"/>
                      <a:pt x="1049" y="11579"/>
                      <a:pt x="1093" y="11566"/>
                    </a:cubicBezTo>
                    <a:cubicBezTo>
                      <a:pt x="1201" y="11535"/>
                      <a:pt x="1303" y="11477"/>
                      <a:pt x="1392" y="11401"/>
                    </a:cubicBezTo>
                    <a:cubicBezTo>
                      <a:pt x="1392" y="11414"/>
                      <a:pt x="1405" y="11420"/>
                      <a:pt x="1411" y="11420"/>
                    </a:cubicBezTo>
                    <a:cubicBezTo>
                      <a:pt x="1457" y="11428"/>
                      <a:pt x="1501" y="11431"/>
                      <a:pt x="1546" y="11431"/>
                    </a:cubicBezTo>
                    <a:cubicBezTo>
                      <a:pt x="1958" y="11431"/>
                      <a:pt x="2312" y="11125"/>
                      <a:pt x="2536" y="10797"/>
                    </a:cubicBezTo>
                    <a:cubicBezTo>
                      <a:pt x="2631" y="10651"/>
                      <a:pt x="2727" y="10505"/>
                      <a:pt x="2809" y="10353"/>
                    </a:cubicBezTo>
                    <a:lnTo>
                      <a:pt x="2809" y="10353"/>
                    </a:lnTo>
                    <a:cubicBezTo>
                      <a:pt x="2758" y="10473"/>
                      <a:pt x="2746" y="10626"/>
                      <a:pt x="2860" y="10702"/>
                    </a:cubicBezTo>
                    <a:cubicBezTo>
                      <a:pt x="2879" y="10715"/>
                      <a:pt x="2904" y="10728"/>
                      <a:pt x="2930" y="10734"/>
                    </a:cubicBezTo>
                    <a:cubicBezTo>
                      <a:pt x="2847" y="10778"/>
                      <a:pt x="2771" y="10836"/>
                      <a:pt x="2701" y="10899"/>
                    </a:cubicBezTo>
                    <a:cubicBezTo>
                      <a:pt x="2568" y="11007"/>
                      <a:pt x="2453" y="11141"/>
                      <a:pt x="2364" y="11287"/>
                    </a:cubicBezTo>
                    <a:cubicBezTo>
                      <a:pt x="2294" y="11420"/>
                      <a:pt x="2275" y="11605"/>
                      <a:pt x="2409" y="11706"/>
                    </a:cubicBezTo>
                    <a:cubicBezTo>
                      <a:pt x="2434" y="11725"/>
                      <a:pt x="2460" y="11738"/>
                      <a:pt x="2485" y="11744"/>
                    </a:cubicBezTo>
                    <a:cubicBezTo>
                      <a:pt x="2479" y="11929"/>
                      <a:pt x="2498" y="12107"/>
                      <a:pt x="2549" y="12278"/>
                    </a:cubicBezTo>
                    <a:cubicBezTo>
                      <a:pt x="2555" y="12361"/>
                      <a:pt x="2593" y="12431"/>
                      <a:pt x="2644" y="12482"/>
                    </a:cubicBezTo>
                    <a:cubicBezTo>
                      <a:pt x="2679" y="12504"/>
                      <a:pt x="2719" y="12515"/>
                      <a:pt x="2758" y="12515"/>
                    </a:cubicBezTo>
                    <a:cubicBezTo>
                      <a:pt x="2798" y="12515"/>
                      <a:pt x="2838" y="12504"/>
                      <a:pt x="2873" y="12482"/>
                    </a:cubicBezTo>
                    <a:cubicBezTo>
                      <a:pt x="3025" y="12405"/>
                      <a:pt x="3171" y="12316"/>
                      <a:pt x="3317" y="12215"/>
                    </a:cubicBezTo>
                    <a:cubicBezTo>
                      <a:pt x="3464" y="12126"/>
                      <a:pt x="3610" y="12024"/>
                      <a:pt x="3750" y="11922"/>
                    </a:cubicBezTo>
                    <a:cubicBezTo>
                      <a:pt x="4309" y="11509"/>
                      <a:pt x="4824" y="11033"/>
                      <a:pt x="5275" y="10499"/>
                    </a:cubicBezTo>
                    <a:cubicBezTo>
                      <a:pt x="5516" y="10200"/>
                      <a:pt x="5745" y="9895"/>
                      <a:pt x="5948" y="9571"/>
                    </a:cubicBezTo>
                    <a:cubicBezTo>
                      <a:pt x="5980" y="9574"/>
                      <a:pt x="6010" y="9576"/>
                      <a:pt x="6041" y="9576"/>
                    </a:cubicBezTo>
                    <a:cubicBezTo>
                      <a:pt x="6071" y="9576"/>
                      <a:pt x="6101" y="9574"/>
                      <a:pt x="6133" y="9571"/>
                    </a:cubicBezTo>
                    <a:cubicBezTo>
                      <a:pt x="6158" y="9565"/>
                      <a:pt x="6184" y="9565"/>
                      <a:pt x="6209" y="9558"/>
                    </a:cubicBezTo>
                    <a:cubicBezTo>
                      <a:pt x="6355" y="9615"/>
                      <a:pt x="6501" y="9673"/>
                      <a:pt x="6654" y="9717"/>
                    </a:cubicBezTo>
                    <a:lnTo>
                      <a:pt x="7175" y="9882"/>
                    </a:lnTo>
                    <a:cubicBezTo>
                      <a:pt x="7531" y="9997"/>
                      <a:pt x="7880" y="10124"/>
                      <a:pt x="8230" y="10245"/>
                    </a:cubicBezTo>
                    <a:cubicBezTo>
                      <a:pt x="8420" y="10321"/>
                      <a:pt x="8617" y="10378"/>
                      <a:pt x="8821" y="10429"/>
                    </a:cubicBezTo>
                    <a:cubicBezTo>
                      <a:pt x="8846" y="10429"/>
                      <a:pt x="8865" y="10416"/>
                      <a:pt x="8872" y="10391"/>
                    </a:cubicBezTo>
                    <a:lnTo>
                      <a:pt x="8948" y="10410"/>
                    </a:lnTo>
                    <a:cubicBezTo>
                      <a:pt x="8999" y="10416"/>
                      <a:pt x="9050" y="10429"/>
                      <a:pt x="9100" y="10448"/>
                    </a:cubicBezTo>
                    <a:cubicBezTo>
                      <a:pt x="9145" y="10473"/>
                      <a:pt x="9145" y="10499"/>
                      <a:pt x="9164" y="10543"/>
                    </a:cubicBezTo>
                    <a:cubicBezTo>
                      <a:pt x="9187" y="10613"/>
                      <a:pt x="9245" y="10632"/>
                      <a:pt x="9306" y="10632"/>
                    </a:cubicBezTo>
                    <a:cubicBezTo>
                      <a:pt x="9329" y="10632"/>
                      <a:pt x="9352" y="10629"/>
                      <a:pt x="9374" y="10626"/>
                    </a:cubicBezTo>
                    <a:lnTo>
                      <a:pt x="9532" y="10600"/>
                    </a:lnTo>
                    <a:cubicBezTo>
                      <a:pt x="9539" y="10607"/>
                      <a:pt x="9545" y="10613"/>
                      <a:pt x="9552" y="10613"/>
                    </a:cubicBezTo>
                    <a:cubicBezTo>
                      <a:pt x="9831" y="10645"/>
                      <a:pt x="10111" y="10651"/>
                      <a:pt x="10390" y="10664"/>
                    </a:cubicBezTo>
                    <a:lnTo>
                      <a:pt x="10791" y="10683"/>
                    </a:lnTo>
                    <a:lnTo>
                      <a:pt x="11007" y="10689"/>
                    </a:lnTo>
                    <a:cubicBezTo>
                      <a:pt x="11031" y="10694"/>
                      <a:pt x="11056" y="10696"/>
                      <a:pt x="11082" y="10696"/>
                    </a:cubicBezTo>
                    <a:cubicBezTo>
                      <a:pt x="11123" y="10696"/>
                      <a:pt x="11165" y="10691"/>
                      <a:pt x="11204" y="10683"/>
                    </a:cubicBezTo>
                    <a:cubicBezTo>
                      <a:pt x="11210" y="10677"/>
                      <a:pt x="11217" y="10670"/>
                      <a:pt x="11223" y="10658"/>
                    </a:cubicBezTo>
                    <a:cubicBezTo>
                      <a:pt x="11236" y="10651"/>
                      <a:pt x="11255" y="10645"/>
                      <a:pt x="11261" y="10632"/>
                    </a:cubicBezTo>
                    <a:cubicBezTo>
                      <a:pt x="11306" y="10597"/>
                      <a:pt x="11272" y="10534"/>
                      <a:pt x="11231" y="10534"/>
                    </a:cubicBezTo>
                    <a:cubicBezTo>
                      <a:pt x="11220" y="10534"/>
                      <a:pt x="11208" y="10539"/>
                      <a:pt x="11197" y="10550"/>
                    </a:cubicBezTo>
                    <a:cubicBezTo>
                      <a:pt x="11191" y="10543"/>
                      <a:pt x="11185" y="10537"/>
                      <a:pt x="11185" y="10531"/>
                    </a:cubicBezTo>
                    <a:cubicBezTo>
                      <a:pt x="11185" y="10524"/>
                      <a:pt x="11191" y="10505"/>
                      <a:pt x="11197" y="10499"/>
                    </a:cubicBezTo>
                    <a:cubicBezTo>
                      <a:pt x="11223" y="10473"/>
                      <a:pt x="11261" y="10448"/>
                      <a:pt x="11299" y="10435"/>
                    </a:cubicBezTo>
                    <a:lnTo>
                      <a:pt x="11547" y="10289"/>
                    </a:lnTo>
                    <a:lnTo>
                      <a:pt x="12062" y="9997"/>
                    </a:lnTo>
                    <a:cubicBezTo>
                      <a:pt x="12106" y="9971"/>
                      <a:pt x="12106" y="9895"/>
                      <a:pt x="12049" y="9889"/>
                    </a:cubicBezTo>
                    <a:cubicBezTo>
                      <a:pt x="11699" y="9870"/>
                      <a:pt x="11350" y="9844"/>
                      <a:pt x="11007" y="9825"/>
                    </a:cubicBezTo>
                    <a:cubicBezTo>
                      <a:pt x="10994" y="9826"/>
                      <a:pt x="10981" y="9827"/>
                      <a:pt x="10968" y="9827"/>
                    </a:cubicBezTo>
                    <a:cubicBezTo>
                      <a:pt x="10911" y="9827"/>
                      <a:pt x="10854" y="9817"/>
                      <a:pt x="10797" y="9806"/>
                    </a:cubicBezTo>
                    <a:cubicBezTo>
                      <a:pt x="10721" y="9781"/>
                      <a:pt x="10740" y="9717"/>
                      <a:pt x="10727" y="9647"/>
                    </a:cubicBezTo>
                    <a:cubicBezTo>
                      <a:pt x="10721" y="9603"/>
                      <a:pt x="10689" y="9565"/>
                      <a:pt x="10638" y="9558"/>
                    </a:cubicBezTo>
                    <a:lnTo>
                      <a:pt x="10632" y="9558"/>
                    </a:lnTo>
                    <a:cubicBezTo>
                      <a:pt x="10632" y="9552"/>
                      <a:pt x="10626" y="9546"/>
                      <a:pt x="10619" y="9546"/>
                    </a:cubicBezTo>
                    <a:cubicBezTo>
                      <a:pt x="10537" y="9520"/>
                      <a:pt x="10454" y="9495"/>
                      <a:pt x="10371" y="9482"/>
                    </a:cubicBezTo>
                    <a:cubicBezTo>
                      <a:pt x="10282" y="9457"/>
                      <a:pt x="10187" y="9438"/>
                      <a:pt x="10098" y="9418"/>
                    </a:cubicBezTo>
                    <a:cubicBezTo>
                      <a:pt x="9920" y="9380"/>
                      <a:pt x="9742" y="9349"/>
                      <a:pt x="9571" y="9304"/>
                    </a:cubicBezTo>
                    <a:cubicBezTo>
                      <a:pt x="9215" y="9228"/>
                      <a:pt x="8853" y="9133"/>
                      <a:pt x="8503" y="9031"/>
                    </a:cubicBezTo>
                    <a:cubicBezTo>
                      <a:pt x="8306" y="8974"/>
                      <a:pt x="8115" y="8923"/>
                      <a:pt x="7912" y="8872"/>
                    </a:cubicBezTo>
                    <a:lnTo>
                      <a:pt x="7899" y="8866"/>
                    </a:lnTo>
                    <a:cubicBezTo>
                      <a:pt x="7899" y="8859"/>
                      <a:pt x="7893" y="8859"/>
                      <a:pt x="7893" y="8853"/>
                    </a:cubicBezTo>
                    <a:lnTo>
                      <a:pt x="7887" y="8853"/>
                    </a:lnTo>
                    <a:lnTo>
                      <a:pt x="7880" y="8847"/>
                    </a:lnTo>
                    <a:lnTo>
                      <a:pt x="7925" y="8834"/>
                    </a:lnTo>
                    <a:cubicBezTo>
                      <a:pt x="8039" y="8789"/>
                      <a:pt x="8147" y="8732"/>
                      <a:pt x="8242" y="8669"/>
                    </a:cubicBezTo>
                    <a:cubicBezTo>
                      <a:pt x="8325" y="8611"/>
                      <a:pt x="8401" y="8554"/>
                      <a:pt x="8471" y="8484"/>
                    </a:cubicBezTo>
                    <a:cubicBezTo>
                      <a:pt x="8476" y="8489"/>
                      <a:pt x="8483" y="8493"/>
                      <a:pt x="8492" y="8493"/>
                    </a:cubicBezTo>
                    <a:cubicBezTo>
                      <a:pt x="8496" y="8493"/>
                      <a:pt x="8499" y="8493"/>
                      <a:pt x="8503" y="8491"/>
                    </a:cubicBezTo>
                    <a:cubicBezTo>
                      <a:pt x="8675" y="8408"/>
                      <a:pt x="8821" y="8287"/>
                      <a:pt x="8941" y="8141"/>
                    </a:cubicBezTo>
                    <a:lnTo>
                      <a:pt x="8954" y="8141"/>
                    </a:lnTo>
                    <a:cubicBezTo>
                      <a:pt x="9119" y="8065"/>
                      <a:pt x="9266" y="7957"/>
                      <a:pt x="9386" y="7823"/>
                    </a:cubicBezTo>
                    <a:cubicBezTo>
                      <a:pt x="9431" y="7773"/>
                      <a:pt x="9475" y="7722"/>
                      <a:pt x="9513" y="7671"/>
                    </a:cubicBezTo>
                    <a:cubicBezTo>
                      <a:pt x="9517" y="7674"/>
                      <a:pt x="9520" y="7676"/>
                      <a:pt x="9524" y="7676"/>
                    </a:cubicBezTo>
                    <a:cubicBezTo>
                      <a:pt x="9528" y="7676"/>
                      <a:pt x="9532" y="7674"/>
                      <a:pt x="9539" y="7671"/>
                    </a:cubicBezTo>
                    <a:cubicBezTo>
                      <a:pt x="9691" y="7563"/>
                      <a:pt x="9806" y="7410"/>
                      <a:pt x="9869" y="7232"/>
                    </a:cubicBezTo>
                    <a:cubicBezTo>
                      <a:pt x="9871" y="7234"/>
                      <a:pt x="9874" y="7235"/>
                      <a:pt x="9876" y="7235"/>
                    </a:cubicBezTo>
                    <a:cubicBezTo>
                      <a:pt x="9883" y="7235"/>
                      <a:pt x="9890" y="7231"/>
                      <a:pt x="9895" y="7226"/>
                    </a:cubicBezTo>
                    <a:cubicBezTo>
                      <a:pt x="9965" y="7131"/>
                      <a:pt x="10015" y="7016"/>
                      <a:pt x="10035" y="6902"/>
                    </a:cubicBezTo>
                    <a:cubicBezTo>
                      <a:pt x="10054" y="6819"/>
                      <a:pt x="10066" y="6730"/>
                      <a:pt x="10066" y="6648"/>
                    </a:cubicBezTo>
                    <a:cubicBezTo>
                      <a:pt x="10066" y="6664"/>
                      <a:pt x="10083" y="6674"/>
                      <a:pt x="10098" y="6674"/>
                    </a:cubicBezTo>
                    <a:cubicBezTo>
                      <a:pt x="10107" y="6674"/>
                      <a:pt x="10115" y="6670"/>
                      <a:pt x="10117" y="6661"/>
                    </a:cubicBezTo>
                    <a:cubicBezTo>
                      <a:pt x="10244" y="6286"/>
                      <a:pt x="10263" y="5879"/>
                      <a:pt x="10174" y="5491"/>
                    </a:cubicBezTo>
                    <a:cubicBezTo>
                      <a:pt x="10174" y="5491"/>
                      <a:pt x="10174" y="5485"/>
                      <a:pt x="10174" y="5485"/>
                    </a:cubicBezTo>
                    <a:cubicBezTo>
                      <a:pt x="10200" y="5212"/>
                      <a:pt x="10168" y="4938"/>
                      <a:pt x="10092" y="4684"/>
                    </a:cubicBezTo>
                    <a:cubicBezTo>
                      <a:pt x="10073" y="4627"/>
                      <a:pt x="10054" y="4570"/>
                      <a:pt x="10035" y="4513"/>
                    </a:cubicBezTo>
                    <a:cubicBezTo>
                      <a:pt x="10092" y="4500"/>
                      <a:pt x="10073" y="4424"/>
                      <a:pt x="10066" y="4385"/>
                    </a:cubicBezTo>
                    <a:cubicBezTo>
                      <a:pt x="10060" y="4347"/>
                      <a:pt x="10041" y="4290"/>
                      <a:pt x="10035" y="4239"/>
                    </a:cubicBezTo>
                    <a:cubicBezTo>
                      <a:pt x="10022" y="4208"/>
                      <a:pt x="10015" y="4176"/>
                      <a:pt x="10009" y="4150"/>
                    </a:cubicBezTo>
                    <a:cubicBezTo>
                      <a:pt x="10003" y="4087"/>
                      <a:pt x="9996" y="4023"/>
                      <a:pt x="9984" y="3966"/>
                    </a:cubicBezTo>
                    <a:lnTo>
                      <a:pt x="9984" y="3960"/>
                    </a:lnTo>
                    <a:cubicBezTo>
                      <a:pt x="10022" y="3864"/>
                      <a:pt x="10022" y="3756"/>
                      <a:pt x="10003" y="3655"/>
                    </a:cubicBezTo>
                    <a:cubicBezTo>
                      <a:pt x="9996" y="3642"/>
                      <a:pt x="9996" y="3629"/>
                      <a:pt x="9990" y="3617"/>
                    </a:cubicBezTo>
                    <a:cubicBezTo>
                      <a:pt x="10015" y="3578"/>
                      <a:pt x="10028" y="3540"/>
                      <a:pt x="10035" y="3502"/>
                    </a:cubicBezTo>
                    <a:cubicBezTo>
                      <a:pt x="10041" y="3464"/>
                      <a:pt x="10047" y="3426"/>
                      <a:pt x="10047" y="3388"/>
                    </a:cubicBezTo>
                    <a:cubicBezTo>
                      <a:pt x="10050" y="3391"/>
                      <a:pt x="10054" y="3393"/>
                      <a:pt x="10057" y="3393"/>
                    </a:cubicBezTo>
                    <a:cubicBezTo>
                      <a:pt x="10060" y="3393"/>
                      <a:pt x="10063" y="3391"/>
                      <a:pt x="10066" y="3388"/>
                    </a:cubicBezTo>
                    <a:cubicBezTo>
                      <a:pt x="10111" y="3356"/>
                      <a:pt x="10143" y="3305"/>
                      <a:pt x="10143" y="3248"/>
                    </a:cubicBezTo>
                    <a:cubicBezTo>
                      <a:pt x="10149" y="3248"/>
                      <a:pt x="10162" y="3248"/>
                      <a:pt x="10168" y="3242"/>
                    </a:cubicBezTo>
                    <a:cubicBezTo>
                      <a:pt x="10244" y="3178"/>
                      <a:pt x="10244" y="3026"/>
                      <a:pt x="10232" y="2924"/>
                    </a:cubicBezTo>
                    <a:cubicBezTo>
                      <a:pt x="10225" y="2816"/>
                      <a:pt x="10193" y="2701"/>
                      <a:pt x="10143" y="2606"/>
                    </a:cubicBezTo>
                    <a:cubicBezTo>
                      <a:pt x="10098" y="2517"/>
                      <a:pt x="10041" y="2435"/>
                      <a:pt x="9965" y="2371"/>
                    </a:cubicBezTo>
                    <a:cubicBezTo>
                      <a:pt x="9946" y="2352"/>
                      <a:pt x="9926" y="2339"/>
                      <a:pt x="9907" y="2320"/>
                    </a:cubicBezTo>
                    <a:cubicBezTo>
                      <a:pt x="10174" y="2307"/>
                      <a:pt x="10448" y="2269"/>
                      <a:pt x="10714" y="2244"/>
                    </a:cubicBezTo>
                    <a:lnTo>
                      <a:pt x="11140" y="2199"/>
                    </a:lnTo>
                    <a:lnTo>
                      <a:pt x="11350" y="2174"/>
                    </a:lnTo>
                    <a:cubicBezTo>
                      <a:pt x="11420" y="2174"/>
                      <a:pt x="11490" y="2161"/>
                      <a:pt x="11560" y="2142"/>
                    </a:cubicBezTo>
                    <a:cubicBezTo>
                      <a:pt x="11566" y="2142"/>
                      <a:pt x="11572" y="2136"/>
                      <a:pt x="11572" y="2130"/>
                    </a:cubicBezTo>
                    <a:lnTo>
                      <a:pt x="12354" y="2130"/>
                    </a:lnTo>
                    <a:cubicBezTo>
                      <a:pt x="12494" y="2130"/>
                      <a:pt x="12634" y="2136"/>
                      <a:pt x="12773" y="2142"/>
                    </a:cubicBezTo>
                    <a:cubicBezTo>
                      <a:pt x="12894" y="2148"/>
                      <a:pt x="13014" y="2163"/>
                      <a:pt x="13134" y="2163"/>
                    </a:cubicBezTo>
                    <a:cubicBezTo>
                      <a:pt x="13154" y="2163"/>
                      <a:pt x="13173" y="2162"/>
                      <a:pt x="13193" y="2161"/>
                    </a:cubicBezTo>
                    <a:cubicBezTo>
                      <a:pt x="13212" y="2155"/>
                      <a:pt x="13231" y="2136"/>
                      <a:pt x="13231" y="2117"/>
                    </a:cubicBezTo>
                    <a:cubicBezTo>
                      <a:pt x="13244" y="2079"/>
                      <a:pt x="13225" y="2041"/>
                      <a:pt x="13187" y="2034"/>
                    </a:cubicBezTo>
                    <a:cubicBezTo>
                      <a:pt x="12646" y="1920"/>
                      <a:pt x="12100" y="1844"/>
                      <a:pt x="11553" y="1799"/>
                    </a:cubicBezTo>
                    <a:cubicBezTo>
                      <a:pt x="11274" y="1780"/>
                      <a:pt x="10994" y="1767"/>
                      <a:pt x="10714" y="1767"/>
                    </a:cubicBezTo>
                    <a:lnTo>
                      <a:pt x="10397" y="1767"/>
                    </a:lnTo>
                    <a:lnTo>
                      <a:pt x="10390" y="1761"/>
                    </a:lnTo>
                    <a:cubicBezTo>
                      <a:pt x="10366" y="1733"/>
                      <a:pt x="10319" y="1727"/>
                      <a:pt x="10274" y="1727"/>
                    </a:cubicBezTo>
                    <a:cubicBezTo>
                      <a:pt x="10249" y="1727"/>
                      <a:pt x="10225" y="1729"/>
                      <a:pt x="10206" y="1729"/>
                    </a:cubicBezTo>
                    <a:lnTo>
                      <a:pt x="10003" y="1736"/>
                    </a:lnTo>
                    <a:cubicBezTo>
                      <a:pt x="9933" y="1736"/>
                      <a:pt x="9863" y="1742"/>
                      <a:pt x="9799" y="1742"/>
                    </a:cubicBezTo>
                    <a:cubicBezTo>
                      <a:pt x="9791" y="1743"/>
                      <a:pt x="9782" y="1743"/>
                      <a:pt x="9774" y="1743"/>
                    </a:cubicBezTo>
                    <a:cubicBezTo>
                      <a:pt x="9733" y="1743"/>
                      <a:pt x="9698" y="1731"/>
                      <a:pt x="9666" y="1710"/>
                    </a:cubicBezTo>
                    <a:cubicBezTo>
                      <a:pt x="9660" y="1704"/>
                      <a:pt x="9653" y="1691"/>
                      <a:pt x="9653" y="1685"/>
                    </a:cubicBezTo>
                    <a:cubicBezTo>
                      <a:pt x="9621" y="1627"/>
                      <a:pt x="9596" y="1564"/>
                      <a:pt x="9571" y="1500"/>
                    </a:cubicBezTo>
                    <a:cubicBezTo>
                      <a:pt x="9526" y="1380"/>
                      <a:pt x="9501" y="1253"/>
                      <a:pt x="9456" y="1125"/>
                    </a:cubicBezTo>
                    <a:cubicBezTo>
                      <a:pt x="9456" y="1119"/>
                      <a:pt x="9450" y="1113"/>
                      <a:pt x="9437" y="1113"/>
                    </a:cubicBezTo>
                    <a:cubicBezTo>
                      <a:pt x="9431" y="1068"/>
                      <a:pt x="9424" y="1017"/>
                      <a:pt x="9412" y="973"/>
                    </a:cubicBezTo>
                    <a:cubicBezTo>
                      <a:pt x="9367" y="795"/>
                      <a:pt x="9297" y="623"/>
                      <a:pt x="9196" y="471"/>
                    </a:cubicBezTo>
                    <a:cubicBezTo>
                      <a:pt x="9190" y="463"/>
                      <a:pt x="9183" y="460"/>
                      <a:pt x="9176" y="460"/>
                    </a:cubicBezTo>
                    <a:cubicBezTo>
                      <a:pt x="9159" y="460"/>
                      <a:pt x="9142" y="478"/>
                      <a:pt x="9151" y="496"/>
                    </a:cubicBezTo>
                    <a:cubicBezTo>
                      <a:pt x="9158" y="515"/>
                      <a:pt x="9164" y="528"/>
                      <a:pt x="9170" y="547"/>
                    </a:cubicBezTo>
                    <a:cubicBezTo>
                      <a:pt x="9145" y="503"/>
                      <a:pt x="9113" y="458"/>
                      <a:pt x="9088" y="420"/>
                    </a:cubicBezTo>
                    <a:cubicBezTo>
                      <a:pt x="9082" y="414"/>
                      <a:pt x="9075" y="412"/>
                      <a:pt x="9069" y="412"/>
                    </a:cubicBezTo>
                    <a:cubicBezTo>
                      <a:pt x="9054" y="412"/>
                      <a:pt x="9041" y="426"/>
                      <a:pt x="9050" y="439"/>
                    </a:cubicBezTo>
                    <a:lnTo>
                      <a:pt x="9056" y="458"/>
                    </a:lnTo>
                    <a:cubicBezTo>
                      <a:pt x="8992" y="363"/>
                      <a:pt x="8916" y="280"/>
                      <a:pt x="8827" y="210"/>
                    </a:cubicBezTo>
                    <a:cubicBezTo>
                      <a:pt x="8823" y="208"/>
                      <a:pt x="8820" y="207"/>
                      <a:pt x="8816" y="207"/>
                    </a:cubicBezTo>
                    <a:cubicBezTo>
                      <a:pt x="8800" y="207"/>
                      <a:pt x="8786" y="226"/>
                      <a:pt x="8802" y="236"/>
                    </a:cubicBezTo>
                    <a:cubicBezTo>
                      <a:pt x="8853" y="293"/>
                      <a:pt x="8897" y="357"/>
                      <a:pt x="8941" y="420"/>
                    </a:cubicBezTo>
                    <a:cubicBezTo>
                      <a:pt x="8910" y="382"/>
                      <a:pt x="8872" y="344"/>
                      <a:pt x="8840" y="312"/>
                    </a:cubicBezTo>
                    <a:cubicBezTo>
                      <a:pt x="8757" y="242"/>
                      <a:pt x="8675" y="179"/>
                      <a:pt x="8592" y="115"/>
                    </a:cubicBezTo>
                    <a:cubicBezTo>
                      <a:pt x="8547" y="90"/>
                      <a:pt x="8503" y="64"/>
                      <a:pt x="8452" y="39"/>
                    </a:cubicBezTo>
                    <a:cubicBezTo>
                      <a:pt x="8424" y="25"/>
                      <a:pt x="8389" y="4"/>
                      <a:pt x="8358" y="4"/>
                    </a:cubicBezTo>
                    <a:cubicBezTo>
                      <a:pt x="8346" y="4"/>
                      <a:pt x="8335" y="7"/>
                      <a:pt x="8325" y="13"/>
                    </a:cubicBezTo>
                    <a:cubicBezTo>
                      <a:pt x="8312" y="20"/>
                      <a:pt x="8312" y="26"/>
                      <a:pt x="8312" y="39"/>
                    </a:cubicBezTo>
                    <a:cubicBezTo>
                      <a:pt x="8312" y="51"/>
                      <a:pt x="8319" y="64"/>
                      <a:pt x="8331" y="71"/>
                    </a:cubicBezTo>
                    <a:cubicBezTo>
                      <a:pt x="8230" y="32"/>
                      <a:pt x="8115" y="13"/>
                      <a:pt x="80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41"/>
              <p:cNvSpPr/>
              <p:nvPr/>
            </p:nvSpPr>
            <p:spPr>
              <a:xfrm>
                <a:off x="6647297" y="1312019"/>
                <a:ext cx="63791" cy="26708"/>
              </a:xfrm>
              <a:custGeom>
                <a:rect b="b" l="l" r="r" t="t"/>
                <a:pathLst>
                  <a:path extrusionOk="0" h="139" w="332">
                    <a:moveTo>
                      <a:pt x="295" y="0"/>
                    </a:moveTo>
                    <a:cubicBezTo>
                      <a:pt x="286" y="0"/>
                      <a:pt x="277" y="5"/>
                      <a:pt x="268" y="9"/>
                    </a:cubicBezTo>
                    <a:lnTo>
                      <a:pt x="223" y="22"/>
                    </a:lnTo>
                    <a:cubicBezTo>
                      <a:pt x="204" y="28"/>
                      <a:pt x="179" y="35"/>
                      <a:pt x="160" y="41"/>
                    </a:cubicBezTo>
                    <a:cubicBezTo>
                      <a:pt x="134" y="48"/>
                      <a:pt x="115" y="54"/>
                      <a:pt x="96" y="60"/>
                    </a:cubicBezTo>
                    <a:cubicBezTo>
                      <a:pt x="65" y="60"/>
                      <a:pt x="39" y="67"/>
                      <a:pt x="14" y="79"/>
                    </a:cubicBezTo>
                    <a:cubicBezTo>
                      <a:pt x="1" y="92"/>
                      <a:pt x="1" y="111"/>
                      <a:pt x="14" y="124"/>
                    </a:cubicBezTo>
                    <a:cubicBezTo>
                      <a:pt x="32" y="133"/>
                      <a:pt x="54" y="139"/>
                      <a:pt x="75" y="139"/>
                    </a:cubicBezTo>
                    <a:cubicBezTo>
                      <a:pt x="82" y="139"/>
                      <a:pt x="89" y="138"/>
                      <a:pt x="96" y="136"/>
                    </a:cubicBezTo>
                    <a:cubicBezTo>
                      <a:pt x="128" y="136"/>
                      <a:pt x="153" y="130"/>
                      <a:pt x="179" y="124"/>
                    </a:cubicBezTo>
                    <a:cubicBezTo>
                      <a:pt x="204" y="117"/>
                      <a:pt x="230" y="105"/>
                      <a:pt x="255" y="98"/>
                    </a:cubicBezTo>
                    <a:cubicBezTo>
                      <a:pt x="287" y="86"/>
                      <a:pt x="312" y="67"/>
                      <a:pt x="325" y="41"/>
                    </a:cubicBezTo>
                    <a:cubicBezTo>
                      <a:pt x="331" y="22"/>
                      <a:pt x="325" y="3"/>
                      <a:pt x="306" y="3"/>
                    </a:cubicBezTo>
                    <a:cubicBezTo>
                      <a:pt x="302" y="1"/>
                      <a:pt x="299" y="0"/>
                      <a:pt x="2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41"/>
              <p:cNvSpPr/>
              <p:nvPr/>
            </p:nvSpPr>
            <p:spPr>
              <a:xfrm>
                <a:off x="6673044" y="1344298"/>
                <a:ext cx="30743" cy="12297"/>
              </a:xfrm>
              <a:custGeom>
                <a:rect b="b" l="l" r="r" t="t"/>
                <a:pathLst>
                  <a:path extrusionOk="0" h="64" w="160">
                    <a:moveTo>
                      <a:pt x="108" y="0"/>
                    </a:moveTo>
                    <a:cubicBezTo>
                      <a:pt x="102" y="0"/>
                      <a:pt x="89" y="7"/>
                      <a:pt x="83" y="7"/>
                    </a:cubicBezTo>
                    <a:lnTo>
                      <a:pt x="19" y="26"/>
                    </a:lnTo>
                    <a:cubicBezTo>
                      <a:pt x="0" y="32"/>
                      <a:pt x="0" y="64"/>
                      <a:pt x="26" y="64"/>
                    </a:cubicBezTo>
                    <a:lnTo>
                      <a:pt x="89" y="57"/>
                    </a:lnTo>
                    <a:cubicBezTo>
                      <a:pt x="96" y="57"/>
                      <a:pt x="108" y="51"/>
                      <a:pt x="115" y="51"/>
                    </a:cubicBezTo>
                    <a:cubicBezTo>
                      <a:pt x="121" y="45"/>
                      <a:pt x="128" y="45"/>
                      <a:pt x="134" y="45"/>
                    </a:cubicBezTo>
                    <a:cubicBezTo>
                      <a:pt x="140" y="38"/>
                      <a:pt x="147" y="38"/>
                      <a:pt x="153" y="32"/>
                    </a:cubicBezTo>
                    <a:cubicBezTo>
                      <a:pt x="159" y="26"/>
                      <a:pt x="159" y="13"/>
                      <a:pt x="153" y="0"/>
                    </a:cubicBezTo>
                    <a:lnTo>
                      <a:pt x="147" y="7"/>
                    </a:lnTo>
                    <a:cubicBezTo>
                      <a:pt x="140" y="7"/>
                      <a:pt x="134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41"/>
              <p:cNvSpPr/>
              <p:nvPr/>
            </p:nvSpPr>
            <p:spPr>
              <a:xfrm>
                <a:off x="6636345" y="1296647"/>
                <a:ext cx="51494" cy="14411"/>
              </a:xfrm>
              <a:custGeom>
                <a:rect b="b" l="l" r="r" t="t"/>
                <a:pathLst>
                  <a:path extrusionOk="0" h="75" w="268">
                    <a:moveTo>
                      <a:pt x="198" y="0"/>
                    </a:moveTo>
                    <a:cubicBezTo>
                      <a:pt x="179" y="0"/>
                      <a:pt x="160" y="7"/>
                      <a:pt x="147" y="7"/>
                    </a:cubicBezTo>
                    <a:cubicBezTo>
                      <a:pt x="128" y="10"/>
                      <a:pt x="110" y="12"/>
                      <a:pt x="93" y="12"/>
                    </a:cubicBezTo>
                    <a:cubicBezTo>
                      <a:pt x="75" y="12"/>
                      <a:pt x="58" y="10"/>
                      <a:pt x="39" y="7"/>
                    </a:cubicBezTo>
                    <a:cubicBezTo>
                      <a:pt x="13" y="7"/>
                      <a:pt x="1" y="45"/>
                      <a:pt x="33" y="51"/>
                    </a:cubicBezTo>
                    <a:cubicBezTo>
                      <a:pt x="64" y="66"/>
                      <a:pt x="102" y="75"/>
                      <a:pt x="139" y="75"/>
                    </a:cubicBezTo>
                    <a:cubicBezTo>
                      <a:pt x="185" y="75"/>
                      <a:pt x="230" y="61"/>
                      <a:pt x="261" y="26"/>
                    </a:cubicBezTo>
                    <a:cubicBezTo>
                      <a:pt x="268" y="13"/>
                      <a:pt x="261" y="0"/>
                      <a:pt x="24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41"/>
              <p:cNvSpPr/>
              <p:nvPr/>
            </p:nvSpPr>
            <p:spPr>
              <a:xfrm>
                <a:off x="7095562" y="1124105"/>
                <a:ext cx="19022" cy="42079"/>
              </a:xfrm>
              <a:custGeom>
                <a:rect b="b" l="l" r="r" t="t"/>
                <a:pathLst>
                  <a:path extrusionOk="0" h="219" w="99">
                    <a:moveTo>
                      <a:pt x="72" y="1"/>
                    </a:moveTo>
                    <a:cubicBezTo>
                      <a:pt x="66" y="1"/>
                      <a:pt x="61" y="3"/>
                      <a:pt x="57" y="9"/>
                    </a:cubicBezTo>
                    <a:cubicBezTo>
                      <a:pt x="38" y="41"/>
                      <a:pt x="26" y="72"/>
                      <a:pt x="13" y="104"/>
                    </a:cubicBezTo>
                    <a:cubicBezTo>
                      <a:pt x="7" y="123"/>
                      <a:pt x="0" y="136"/>
                      <a:pt x="0" y="155"/>
                    </a:cubicBezTo>
                    <a:lnTo>
                      <a:pt x="0" y="180"/>
                    </a:lnTo>
                    <a:cubicBezTo>
                      <a:pt x="0" y="193"/>
                      <a:pt x="7" y="199"/>
                      <a:pt x="7" y="206"/>
                    </a:cubicBezTo>
                    <a:cubicBezTo>
                      <a:pt x="10" y="215"/>
                      <a:pt x="14" y="218"/>
                      <a:pt x="19" y="218"/>
                    </a:cubicBezTo>
                    <a:cubicBezTo>
                      <a:pt x="24" y="218"/>
                      <a:pt x="29" y="215"/>
                      <a:pt x="32" y="212"/>
                    </a:cubicBezTo>
                    <a:cubicBezTo>
                      <a:pt x="38" y="199"/>
                      <a:pt x="38" y="193"/>
                      <a:pt x="38" y="187"/>
                    </a:cubicBezTo>
                    <a:cubicBezTo>
                      <a:pt x="38" y="180"/>
                      <a:pt x="38" y="168"/>
                      <a:pt x="45" y="161"/>
                    </a:cubicBezTo>
                    <a:cubicBezTo>
                      <a:pt x="51" y="155"/>
                      <a:pt x="57" y="129"/>
                      <a:pt x="57" y="117"/>
                    </a:cubicBezTo>
                    <a:cubicBezTo>
                      <a:pt x="64" y="85"/>
                      <a:pt x="76" y="60"/>
                      <a:pt x="89" y="28"/>
                    </a:cubicBezTo>
                    <a:cubicBezTo>
                      <a:pt x="98" y="14"/>
                      <a:pt x="85" y="1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41"/>
              <p:cNvSpPr/>
              <p:nvPr/>
            </p:nvSpPr>
            <p:spPr>
              <a:xfrm>
                <a:off x="7367825" y="1136210"/>
                <a:ext cx="6341" cy="21136"/>
              </a:xfrm>
              <a:custGeom>
                <a:rect b="b" l="l" r="r" t="t"/>
                <a:pathLst>
                  <a:path extrusionOk="0" h="110" w="33">
                    <a:moveTo>
                      <a:pt x="11" y="0"/>
                    </a:moveTo>
                    <a:cubicBezTo>
                      <a:pt x="4" y="0"/>
                      <a:pt x="0" y="6"/>
                      <a:pt x="0" y="16"/>
                    </a:cubicBezTo>
                    <a:lnTo>
                      <a:pt x="0" y="41"/>
                    </a:lnTo>
                    <a:cubicBezTo>
                      <a:pt x="0" y="47"/>
                      <a:pt x="0" y="54"/>
                      <a:pt x="0" y="66"/>
                    </a:cubicBezTo>
                    <a:lnTo>
                      <a:pt x="0" y="86"/>
                    </a:lnTo>
                    <a:cubicBezTo>
                      <a:pt x="0" y="92"/>
                      <a:pt x="0" y="92"/>
                      <a:pt x="0" y="98"/>
                    </a:cubicBezTo>
                    <a:cubicBezTo>
                      <a:pt x="0" y="98"/>
                      <a:pt x="7" y="105"/>
                      <a:pt x="13" y="105"/>
                    </a:cubicBezTo>
                    <a:cubicBezTo>
                      <a:pt x="13" y="108"/>
                      <a:pt x="16" y="109"/>
                      <a:pt x="19" y="109"/>
                    </a:cubicBezTo>
                    <a:cubicBezTo>
                      <a:pt x="23" y="109"/>
                      <a:pt x="26" y="108"/>
                      <a:pt x="26" y="105"/>
                    </a:cubicBezTo>
                    <a:cubicBezTo>
                      <a:pt x="32" y="105"/>
                      <a:pt x="32" y="98"/>
                      <a:pt x="32" y="92"/>
                    </a:cubicBezTo>
                    <a:lnTo>
                      <a:pt x="32" y="86"/>
                    </a:lnTo>
                    <a:lnTo>
                      <a:pt x="32" y="73"/>
                    </a:lnTo>
                    <a:lnTo>
                      <a:pt x="32" y="66"/>
                    </a:lnTo>
                    <a:cubicBezTo>
                      <a:pt x="32" y="60"/>
                      <a:pt x="32" y="47"/>
                      <a:pt x="32" y="41"/>
                    </a:cubicBezTo>
                    <a:lnTo>
                      <a:pt x="32" y="22"/>
                    </a:lnTo>
                    <a:cubicBezTo>
                      <a:pt x="32" y="9"/>
                      <a:pt x="26" y="3"/>
                      <a:pt x="19" y="3"/>
                    </a:cubicBezTo>
                    <a:cubicBezTo>
                      <a:pt x="16" y="1"/>
                      <a:pt x="13" y="0"/>
                      <a:pt x="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41"/>
              <p:cNvSpPr/>
              <p:nvPr/>
            </p:nvSpPr>
            <p:spPr>
              <a:xfrm>
                <a:off x="7392611" y="1138516"/>
                <a:ext cx="7109" cy="14219"/>
              </a:xfrm>
              <a:custGeom>
                <a:rect b="b" l="l" r="r" t="t"/>
                <a:pathLst>
                  <a:path extrusionOk="0" h="74" w="37">
                    <a:moveTo>
                      <a:pt x="26" y="1"/>
                    </a:moveTo>
                    <a:cubicBezTo>
                      <a:pt x="15" y="1"/>
                      <a:pt x="1" y="10"/>
                      <a:pt x="5" y="23"/>
                    </a:cubicBezTo>
                    <a:lnTo>
                      <a:pt x="11" y="42"/>
                    </a:lnTo>
                    <a:lnTo>
                      <a:pt x="17" y="67"/>
                    </a:lnTo>
                    <a:cubicBezTo>
                      <a:pt x="24" y="74"/>
                      <a:pt x="24" y="74"/>
                      <a:pt x="30" y="74"/>
                    </a:cubicBezTo>
                    <a:cubicBezTo>
                      <a:pt x="37" y="74"/>
                      <a:pt x="37" y="67"/>
                      <a:pt x="37" y="61"/>
                    </a:cubicBezTo>
                    <a:lnTo>
                      <a:pt x="37" y="35"/>
                    </a:lnTo>
                    <a:lnTo>
                      <a:pt x="37" y="10"/>
                    </a:lnTo>
                    <a:cubicBezTo>
                      <a:pt x="37" y="3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41"/>
              <p:cNvSpPr/>
              <p:nvPr/>
            </p:nvSpPr>
            <p:spPr>
              <a:xfrm>
                <a:off x="7107666" y="1291652"/>
                <a:ext cx="19791" cy="23441"/>
              </a:xfrm>
              <a:custGeom>
                <a:rect b="b" l="l" r="r" t="t"/>
                <a:pathLst>
                  <a:path extrusionOk="0" h="122" w="103">
                    <a:moveTo>
                      <a:pt x="67" y="0"/>
                    </a:moveTo>
                    <a:cubicBezTo>
                      <a:pt x="60" y="0"/>
                      <a:pt x="53" y="4"/>
                      <a:pt x="45" y="7"/>
                    </a:cubicBezTo>
                    <a:lnTo>
                      <a:pt x="20" y="52"/>
                    </a:lnTo>
                    <a:lnTo>
                      <a:pt x="7" y="77"/>
                    </a:lnTo>
                    <a:cubicBezTo>
                      <a:pt x="7" y="84"/>
                      <a:pt x="1" y="90"/>
                      <a:pt x="1" y="96"/>
                    </a:cubicBezTo>
                    <a:lnTo>
                      <a:pt x="1" y="103"/>
                    </a:lnTo>
                    <a:cubicBezTo>
                      <a:pt x="1" y="109"/>
                      <a:pt x="7" y="115"/>
                      <a:pt x="13" y="122"/>
                    </a:cubicBezTo>
                    <a:lnTo>
                      <a:pt x="26" y="122"/>
                    </a:lnTo>
                    <a:lnTo>
                      <a:pt x="39" y="115"/>
                    </a:lnTo>
                    <a:cubicBezTo>
                      <a:pt x="45" y="109"/>
                      <a:pt x="45" y="109"/>
                      <a:pt x="52" y="103"/>
                    </a:cubicBezTo>
                    <a:cubicBezTo>
                      <a:pt x="58" y="96"/>
                      <a:pt x="58" y="90"/>
                      <a:pt x="64" y="84"/>
                    </a:cubicBezTo>
                    <a:lnTo>
                      <a:pt x="96" y="39"/>
                    </a:lnTo>
                    <a:cubicBezTo>
                      <a:pt x="102" y="26"/>
                      <a:pt x="96" y="14"/>
                      <a:pt x="83" y="7"/>
                    </a:cubicBezTo>
                    <a:cubicBezTo>
                      <a:pt x="78" y="2"/>
                      <a:pt x="73" y="0"/>
                      <a:pt x="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41"/>
              <p:cNvSpPr/>
              <p:nvPr/>
            </p:nvSpPr>
            <p:spPr>
              <a:xfrm>
                <a:off x="7086915" y="1269364"/>
                <a:ext cx="43040" cy="41887"/>
              </a:xfrm>
              <a:custGeom>
                <a:rect b="b" l="l" r="r" t="t"/>
                <a:pathLst>
                  <a:path extrusionOk="0" h="218" w="224">
                    <a:moveTo>
                      <a:pt x="196" y="0"/>
                    </a:moveTo>
                    <a:cubicBezTo>
                      <a:pt x="192" y="0"/>
                      <a:pt x="188" y="1"/>
                      <a:pt x="185" y="3"/>
                    </a:cubicBezTo>
                    <a:cubicBezTo>
                      <a:pt x="141" y="15"/>
                      <a:pt x="102" y="41"/>
                      <a:pt x="71" y="73"/>
                    </a:cubicBezTo>
                    <a:cubicBezTo>
                      <a:pt x="52" y="85"/>
                      <a:pt x="39" y="104"/>
                      <a:pt x="26" y="123"/>
                    </a:cubicBezTo>
                    <a:cubicBezTo>
                      <a:pt x="13" y="149"/>
                      <a:pt x="7" y="168"/>
                      <a:pt x="1" y="193"/>
                    </a:cubicBezTo>
                    <a:cubicBezTo>
                      <a:pt x="1" y="207"/>
                      <a:pt x="14" y="217"/>
                      <a:pt x="26" y="217"/>
                    </a:cubicBezTo>
                    <a:cubicBezTo>
                      <a:pt x="31" y="217"/>
                      <a:pt x="35" y="216"/>
                      <a:pt x="39" y="212"/>
                    </a:cubicBezTo>
                    <a:cubicBezTo>
                      <a:pt x="52" y="193"/>
                      <a:pt x="64" y="181"/>
                      <a:pt x="77" y="168"/>
                    </a:cubicBezTo>
                    <a:cubicBezTo>
                      <a:pt x="83" y="155"/>
                      <a:pt x="90" y="149"/>
                      <a:pt x="96" y="142"/>
                    </a:cubicBezTo>
                    <a:lnTo>
                      <a:pt x="115" y="123"/>
                    </a:lnTo>
                    <a:lnTo>
                      <a:pt x="115" y="117"/>
                    </a:lnTo>
                    <a:cubicBezTo>
                      <a:pt x="134" y="104"/>
                      <a:pt x="147" y="92"/>
                      <a:pt x="166" y="79"/>
                    </a:cubicBezTo>
                    <a:cubicBezTo>
                      <a:pt x="172" y="73"/>
                      <a:pt x="179" y="66"/>
                      <a:pt x="185" y="60"/>
                    </a:cubicBezTo>
                    <a:lnTo>
                      <a:pt x="191" y="60"/>
                    </a:lnTo>
                    <a:lnTo>
                      <a:pt x="204" y="53"/>
                    </a:lnTo>
                    <a:cubicBezTo>
                      <a:pt x="217" y="47"/>
                      <a:pt x="223" y="34"/>
                      <a:pt x="223" y="15"/>
                    </a:cubicBezTo>
                    <a:cubicBezTo>
                      <a:pt x="218" y="6"/>
                      <a:pt x="207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41"/>
              <p:cNvSpPr/>
              <p:nvPr/>
            </p:nvSpPr>
            <p:spPr>
              <a:xfrm>
                <a:off x="6953954" y="1207110"/>
                <a:ext cx="45346" cy="29014"/>
              </a:xfrm>
              <a:custGeom>
                <a:rect b="b" l="l" r="r" t="t"/>
                <a:pathLst>
                  <a:path extrusionOk="0" h="151" w="236">
                    <a:moveTo>
                      <a:pt x="213" y="0"/>
                    </a:moveTo>
                    <a:cubicBezTo>
                      <a:pt x="210" y="0"/>
                      <a:pt x="207" y="1"/>
                      <a:pt x="203" y="3"/>
                    </a:cubicBezTo>
                    <a:cubicBezTo>
                      <a:pt x="127" y="22"/>
                      <a:pt x="57" y="66"/>
                      <a:pt x="0" y="130"/>
                    </a:cubicBezTo>
                    <a:cubicBezTo>
                      <a:pt x="0" y="140"/>
                      <a:pt x="4" y="150"/>
                      <a:pt x="13" y="150"/>
                    </a:cubicBezTo>
                    <a:cubicBezTo>
                      <a:pt x="15" y="150"/>
                      <a:pt x="17" y="150"/>
                      <a:pt x="19" y="149"/>
                    </a:cubicBezTo>
                    <a:cubicBezTo>
                      <a:pt x="89" y="117"/>
                      <a:pt x="153" y="72"/>
                      <a:pt x="222" y="47"/>
                    </a:cubicBezTo>
                    <a:cubicBezTo>
                      <a:pt x="235" y="41"/>
                      <a:pt x="235" y="28"/>
                      <a:pt x="235" y="15"/>
                    </a:cubicBezTo>
                    <a:cubicBezTo>
                      <a:pt x="231" y="6"/>
                      <a:pt x="222" y="0"/>
                      <a:pt x="2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41"/>
              <p:cNvSpPr/>
              <p:nvPr/>
            </p:nvSpPr>
            <p:spPr>
              <a:xfrm>
                <a:off x="6970286" y="1219791"/>
                <a:ext cx="101067" cy="65521"/>
              </a:xfrm>
              <a:custGeom>
                <a:rect b="b" l="l" r="r" t="t"/>
                <a:pathLst>
                  <a:path extrusionOk="0" h="341" w="526">
                    <a:moveTo>
                      <a:pt x="493" y="0"/>
                    </a:moveTo>
                    <a:cubicBezTo>
                      <a:pt x="442" y="13"/>
                      <a:pt x="398" y="25"/>
                      <a:pt x="354" y="51"/>
                    </a:cubicBezTo>
                    <a:cubicBezTo>
                      <a:pt x="315" y="76"/>
                      <a:pt x="271" y="102"/>
                      <a:pt x="226" y="127"/>
                    </a:cubicBezTo>
                    <a:cubicBezTo>
                      <a:pt x="188" y="153"/>
                      <a:pt x="150" y="178"/>
                      <a:pt x="112" y="210"/>
                    </a:cubicBezTo>
                    <a:cubicBezTo>
                      <a:pt x="74" y="235"/>
                      <a:pt x="36" y="273"/>
                      <a:pt x="10" y="311"/>
                    </a:cubicBezTo>
                    <a:cubicBezTo>
                      <a:pt x="0" y="322"/>
                      <a:pt x="6" y="340"/>
                      <a:pt x="19" y="340"/>
                    </a:cubicBezTo>
                    <a:cubicBezTo>
                      <a:pt x="22" y="340"/>
                      <a:pt x="26" y="339"/>
                      <a:pt x="29" y="337"/>
                    </a:cubicBezTo>
                    <a:cubicBezTo>
                      <a:pt x="68" y="318"/>
                      <a:pt x="112" y="292"/>
                      <a:pt x="150" y="267"/>
                    </a:cubicBezTo>
                    <a:cubicBezTo>
                      <a:pt x="188" y="235"/>
                      <a:pt x="226" y="210"/>
                      <a:pt x="265" y="184"/>
                    </a:cubicBezTo>
                    <a:cubicBezTo>
                      <a:pt x="309" y="159"/>
                      <a:pt x="347" y="140"/>
                      <a:pt x="385" y="114"/>
                    </a:cubicBezTo>
                    <a:cubicBezTo>
                      <a:pt x="430" y="89"/>
                      <a:pt x="468" y="70"/>
                      <a:pt x="512" y="38"/>
                    </a:cubicBezTo>
                    <a:cubicBezTo>
                      <a:pt x="525" y="25"/>
                      <a:pt x="512" y="0"/>
                      <a:pt x="4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41"/>
              <p:cNvSpPr/>
              <p:nvPr/>
            </p:nvSpPr>
            <p:spPr>
              <a:xfrm>
                <a:off x="6973552" y="1222097"/>
                <a:ext cx="60717" cy="33625"/>
              </a:xfrm>
              <a:custGeom>
                <a:rect b="b" l="l" r="r" t="t"/>
                <a:pathLst>
                  <a:path extrusionOk="0" h="175" w="316">
                    <a:moveTo>
                      <a:pt x="279" y="0"/>
                    </a:moveTo>
                    <a:cubicBezTo>
                      <a:pt x="277" y="0"/>
                      <a:pt x="275" y="0"/>
                      <a:pt x="273" y="1"/>
                    </a:cubicBezTo>
                    <a:cubicBezTo>
                      <a:pt x="222" y="20"/>
                      <a:pt x="178" y="39"/>
                      <a:pt x="133" y="64"/>
                    </a:cubicBezTo>
                    <a:cubicBezTo>
                      <a:pt x="108" y="77"/>
                      <a:pt x="89" y="90"/>
                      <a:pt x="70" y="102"/>
                    </a:cubicBezTo>
                    <a:lnTo>
                      <a:pt x="31" y="128"/>
                    </a:lnTo>
                    <a:cubicBezTo>
                      <a:pt x="25" y="134"/>
                      <a:pt x="12" y="141"/>
                      <a:pt x="6" y="153"/>
                    </a:cubicBezTo>
                    <a:cubicBezTo>
                      <a:pt x="1" y="164"/>
                      <a:pt x="8" y="174"/>
                      <a:pt x="18" y="174"/>
                    </a:cubicBezTo>
                    <a:cubicBezTo>
                      <a:pt x="20" y="174"/>
                      <a:pt x="23" y="174"/>
                      <a:pt x="25" y="172"/>
                    </a:cubicBezTo>
                    <a:cubicBezTo>
                      <a:pt x="70" y="153"/>
                      <a:pt x="108" y="128"/>
                      <a:pt x="152" y="102"/>
                    </a:cubicBezTo>
                    <a:cubicBezTo>
                      <a:pt x="197" y="77"/>
                      <a:pt x="241" y="58"/>
                      <a:pt x="292" y="39"/>
                    </a:cubicBezTo>
                    <a:cubicBezTo>
                      <a:pt x="316" y="33"/>
                      <a:pt x="301" y="0"/>
                      <a:pt x="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41"/>
              <p:cNvSpPr/>
              <p:nvPr/>
            </p:nvSpPr>
            <p:spPr>
              <a:xfrm>
                <a:off x="6966059" y="1178097"/>
                <a:ext cx="55913" cy="22289"/>
              </a:xfrm>
              <a:custGeom>
                <a:rect b="b" l="l" r="r" t="t"/>
                <a:pathLst>
                  <a:path extrusionOk="0" h="116" w="291">
                    <a:moveTo>
                      <a:pt x="261" y="0"/>
                    </a:moveTo>
                    <a:cubicBezTo>
                      <a:pt x="259" y="0"/>
                      <a:pt x="257" y="1"/>
                      <a:pt x="255" y="1"/>
                    </a:cubicBezTo>
                    <a:cubicBezTo>
                      <a:pt x="217" y="7"/>
                      <a:pt x="172" y="20"/>
                      <a:pt x="128" y="33"/>
                    </a:cubicBezTo>
                    <a:lnTo>
                      <a:pt x="70" y="52"/>
                    </a:lnTo>
                    <a:lnTo>
                      <a:pt x="45" y="65"/>
                    </a:lnTo>
                    <a:cubicBezTo>
                      <a:pt x="32" y="71"/>
                      <a:pt x="26" y="77"/>
                      <a:pt x="13" y="90"/>
                    </a:cubicBezTo>
                    <a:cubicBezTo>
                      <a:pt x="1" y="96"/>
                      <a:pt x="7" y="115"/>
                      <a:pt x="26" y="115"/>
                    </a:cubicBezTo>
                    <a:cubicBezTo>
                      <a:pt x="39" y="115"/>
                      <a:pt x="45" y="109"/>
                      <a:pt x="58" y="109"/>
                    </a:cubicBezTo>
                    <a:lnTo>
                      <a:pt x="83" y="96"/>
                    </a:lnTo>
                    <a:lnTo>
                      <a:pt x="147" y="77"/>
                    </a:lnTo>
                    <a:cubicBezTo>
                      <a:pt x="185" y="65"/>
                      <a:pt x="223" y="52"/>
                      <a:pt x="261" y="45"/>
                    </a:cubicBezTo>
                    <a:cubicBezTo>
                      <a:pt x="291" y="40"/>
                      <a:pt x="287" y="0"/>
                      <a:pt x="2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41"/>
              <p:cNvSpPr/>
              <p:nvPr/>
            </p:nvSpPr>
            <p:spPr>
              <a:xfrm>
                <a:off x="6900155" y="1229014"/>
                <a:ext cx="17293" cy="11721"/>
              </a:xfrm>
              <a:custGeom>
                <a:rect b="b" l="l" r="r" t="t"/>
                <a:pathLst>
                  <a:path extrusionOk="0" h="61" w="90">
                    <a:moveTo>
                      <a:pt x="76" y="0"/>
                    </a:moveTo>
                    <a:cubicBezTo>
                      <a:pt x="74" y="0"/>
                      <a:pt x="72" y="1"/>
                      <a:pt x="70" y="3"/>
                    </a:cubicBezTo>
                    <a:lnTo>
                      <a:pt x="39" y="22"/>
                    </a:lnTo>
                    <a:lnTo>
                      <a:pt x="19" y="28"/>
                    </a:lnTo>
                    <a:lnTo>
                      <a:pt x="13" y="35"/>
                    </a:lnTo>
                    <a:cubicBezTo>
                      <a:pt x="13" y="35"/>
                      <a:pt x="7" y="41"/>
                      <a:pt x="7" y="41"/>
                    </a:cubicBezTo>
                    <a:cubicBezTo>
                      <a:pt x="0" y="47"/>
                      <a:pt x="7" y="60"/>
                      <a:pt x="13" y="60"/>
                    </a:cubicBezTo>
                    <a:lnTo>
                      <a:pt x="13" y="54"/>
                    </a:lnTo>
                    <a:lnTo>
                      <a:pt x="32" y="54"/>
                    </a:lnTo>
                    <a:lnTo>
                      <a:pt x="51" y="47"/>
                    </a:lnTo>
                    <a:lnTo>
                      <a:pt x="77" y="28"/>
                    </a:lnTo>
                    <a:cubicBezTo>
                      <a:pt x="89" y="28"/>
                      <a:pt x="89" y="16"/>
                      <a:pt x="89" y="9"/>
                    </a:cubicBezTo>
                    <a:cubicBezTo>
                      <a:pt x="85" y="5"/>
                      <a:pt x="80" y="0"/>
                      <a:pt x="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41"/>
              <p:cNvSpPr/>
              <p:nvPr/>
            </p:nvSpPr>
            <p:spPr>
              <a:xfrm>
                <a:off x="6703787" y="1208647"/>
                <a:ext cx="30551" cy="13834"/>
              </a:xfrm>
              <a:custGeom>
                <a:rect b="b" l="l" r="r" t="t"/>
                <a:pathLst>
                  <a:path extrusionOk="0" h="72" w="159">
                    <a:moveTo>
                      <a:pt x="114" y="1"/>
                    </a:moveTo>
                    <a:lnTo>
                      <a:pt x="82" y="7"/>
                    </a:lnTo>
                    <a:cubicBezTo>
                      <a:pt x="63" y="14"/>
                      <a:pt x="44" y="26"/>
                      <a:pt x="18" y="33"/>
                    </a:cubicBezTo>
                    <a:cubicBezTo>
                      <a:pt x="1" y="44"/>
                      <a:pt x="10" y="72"/>
                      <a:pt x="31" y="72"/>
                    </a:cubicBezTo>
                    <a:cubicBezTo>
                      <a:pt x="33" y="72"/>
                      <a:pt x="35" y="71"/>
                      <a:pt x="37" y="71"/>
                    </a:cubicBezTo>
                    <a:lnTo>
                      <a:pt x="69" y="58"/>
                    </a:lnTo>
                    <a:cubicBezTo>
                      <a:pt x="76" y="58"/>
                      <a:pt x="88" y="58"/>
                      <a:pt x="95" y="52"/>
                    </a:cubicBezTo>
                    <a:lnTo>
                      <a:pt x="120" y="39"/>
                    </a:lnTo>
                    <a:lnTo>
                      <a:pt x="139" y="33"/>
                    </a:lnTo>
                    <a:lnTo>
                      <a:pt x="152" y="20"/>
                    </a:lnTo>
                    <a:cubicBezTo>
                      <a:pt x="158" y="20"/>
                      <a:pt x="158" y="1"/>
                      <a:pt x="1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41"/>
              <p:cNvSpPr/>
              <p:nvPr/>
            </p:nvSpPr>
            <p:spPr>
              <a:xfrm>
                <a:off x="7517502" y="1426919"/>
                <a:ext cx="48228" cy="80508"/>
              </a:xfrm>
              <a:custGeom>
                <a:rect b="b" l="l" r="r" t="t"/>
                <a:pathLst>
                  <a:path extrusionOk="0" h="419" w="251">
                    <a:moveTo>
                      <a:pt x="27" y="1"/>
                    </a:moveTo>
                    <a:cubicBezTo>
                      <a:pt x="14" y="1"/>
                      <a:pt x="0" y="14"/>
                      <a:pt x="9" y="28"/>
                    </a:cubicBezTo>
                    <a:cubicBezTo>
                      <a:pt x="41" y="91"/>
                      <a:pt x="73" y="161"/>
                      <a:pt x="105" y="225"/>
                    </a:cubicBezTo>
                    <a:cubicBezTo>
                      <a:pt x="124" y="257"/>
                      <a:pt x="136" y="288"/>
                      <a:pt x="149" y="326"/>
                    </a:cubicBezTo>
                    <a:cubicBezTo>
                      <a:pt x="162" y="358"/>
                      <a:pt x="175" y="403"/>
                      <a:pt x="206" y="415"/>
                    </a:cubicBezTo>
                    <a:cubicBezTo>
                      <a:pt x="210" y="417"/>
                      <a:pt x="213" y="418"/>
                      <a:pt x="216" y="418"/>
                    </a:cubicBezTo>
                    <a:cubicBezTo>
                      <a:pt x="223" y="418"/>
                      <a:pt x="227" y="414"/>
                      <a:pt x="232" y="409"/>
                    </a:cubicBezTo>
                    <a:cubicBezTo>
                      <a:pt x="251" y="377"/>
                      <a:pt x="232" y="333"/>
                      <a:pt x="225" y="301"/>
                    </a:cubicBezTo>
                    <a:cubicBezTo>
                      <a:pt x="213" y="269"/>
                      <a:pt x="194" y="231"/>
                      <a:pt x="175" y="193"/>
                    </a:cubicBezTo>
                    <a:cubicBezTo>
                      <a:pt x="155" y="161"/>
                      <a:pt x="136" y="129"/>
                      <a:pt x="117" y="98"/>
                    </a:cubicBezTo>
                    <a:cubicBezTo>
                      <a:pt x="92" y="66"/>
                      <a:pt x="66" y="34"/>
                      <a:pt x="41" y="9"/>
                    </a:cubicBezTo>
                    <a:cubicBezTo>
                      <a:pt x="37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41"/>
              <p:cNvSpPr/>
              <p:nvPr/>
            </p:nvSpPr>
            <p:spPr>
              <a:xfrm>
                <a:off x="7486952" y="1467268"/>
                <a:ext cx="58027" cy="99338"/>
              </a:xfrm>
              <a:custGeom>
                <a:rect b="b" l="l" r="r" t="t"/>
                <a:pathLst>
                  <a:path extrusionOk="0" h="517" w="302">
                    <a:moveTo>
                      <a:pt x="27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54" y="110"/>
                      <a:pt x="98" y="193"/>
                      <a:pt x="137" y="275"/>
                    </a:cubicBezTo>
                    <a:cubicBezTo>
                      <a:pt x="156" y="313"/>
                      <a:pt x="168" y="352"/>
                      <a:pt x="187" y="396"/>
                    </a:cubicBezTo>
                    <a:cubicBezTo>
                      <a:pt x="200" y="441"/>
                      <a:pt x="225" y="479"/>
                      <a:pt x="257" y="510"/>
                    </a:cubicBezTo>
                    <a:cubicBezTo>
                      <a:pt x="262" y="515"/>
                      <a:pt x="267" y="517"/>
                      <a:pt x="273" y="517"/>
                    </a:cubicBezTo>
                    <a:cubicBezTo>
                      <a:pt x="285" y="517"/>
                      <a:pt x="298" y="508"/>
                      <a:pt x="302" y="491"/>
                    </a:cubicBezTo>
                    <a:cubicBezTo>
                      <a:pt x="302" y="447"/>
                      <a:pt x="289" y="402"/>
                      <a:pt x="264" y="364"/>
                    </a:cubicBezTo>
                    <a:cubicBezTo>
                      <a:pt x="245" y="320"/>
                      <a:pt x="219" y="282"/>
                      <a:pt x="194" y="237"/>
                    </a:cubicBezTo>
                    <a:cubicBezTo>
                      <a:pt x="149" y="161"/>
                      <a:pt x="98" y="85"/>
                      <a:pt x="41" y="8"/>
                    </a:cubicBezTo>
                    <a:cubicBezTo>
                      <a:pt x="38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41"/>
              <p:cNvSpPr/>
              <p:nvPr/>
            </p:nvSpPr>
            <p:spPr>
              <a:xfrm>
                <a:off x="7565538" y="1595234"/>
                <a:ext cx="24210" cy="38044"/>
              </a:xfrm>
              <a:custGeom>
                <a:rect b="b" l="l" r="r" t="t"/>
                <a:pathLst>
                  <a:path extrusionOk="0" h="198" w="126">
                    <a:moveTo>
                      <a:pt x="36" y="1"/>
                    </a:moveTo>
                    <a:cubicBezTo>
                      <a:pt x="33" y="1"/>
                      <a:pt x="30" y="2"/>
                      <a:pt x="26" y="3"/>
                    </a:cubicBezTo>
                    <a:cubicBezTo>
                      <a:pt x="7" y="10"/>
                      <a:pt x="1" y="22"/>
                      <a:pt x="7" y="41"/>
                    </a:cubicBezTo>
                    <a:lnTo>
                      <a:pt x="45" y="118"/>
                    </a:lnTo>
                    <a:cubicBezTo>
                      <a:pt x="45" y="130"/>
                      <a:pt x="52" y="143"/>
                      <a:pt x="58" y="150"/>
                    </a:cubicBezTo>
                    <a:cubicBezTo>
                      <a:pt x="64" y="162"/>
                      <a:pt x="77" y="175"/>
                      <a:pt x="83" y="188"/>
                    </a:cubicBezTo>
                    <a:cubicBezTo>
                      <a:pt x="88" y="194"/>
                      <a:pt x="95" y="197"/>
                      <a:pt x="101" y="197"/>
                    </a:cubicBezTo>
                    <a:cubicBezTo>
                      <a:pt x="114" y="197"/>
                      <a:pt x="126" y="187"/>
                      <a:pt x="122" y="175"/>
                    </a:cubicBezTo>
                    <a:cubicBezTo>
                      <a:pt x="122" y="156"/>
                      <a:pt x="115" y="143"/>
                      <a:pt x="109" y="130"/>
                    </a:cubicBezTo>
                    <a:cubicBezTo>
                      <a:pt x="109" y="118"/>
                      <a:pt x="102" y="105"/>
                      <a:pt x="96" y="92"/>
                    </a:cubicBezTo>
                    <a:cubicBezTo>
                      <a:pt x="83" y="67"/>
                      <a:pt x="71" y="41"/>
                      <a:pt x="58" y="16"/>
                    </a:cubicBezTo>
                    <a:cubicBezTo>
                      <a:pt x="53" y="7"/>
                      <a:pt x="45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41"/>
              <p:cNvSpPr/>
              <p:nvPr/>
            </p:nvSpPr>
            <p:spPr>
              <a:xfrm>
                <a:off x="6842705" y="1551041"/>
                <a:ext cx="28245" cy="44577"/>
              </a:xfrm>
              <a:custGeom>
                <a:rect b="b" l="l" r="r" t="t"/>
                <a:pathLst>
                  <a:path extrusionOk="0" h="232" w="147">
                    <a:moveTo>
                      <a:pt x="132" y="0"/>
                    </a:moveTo>
                    <a:cubicBezTo>
                      <a:pt x="127" y="0"/>
                      <a:pt x="120" y="2"/>
                      <a:pt x="115" y="5"/>
                    </a:cubicBezTo>
                    <a:lnTo>
                      <a:pt x="102" y="11"/>
                    </a:lnTo>
                    <a:cubicBezTo>
                      <a:pt x="102" y="11"/>
                      <a:pt x="96" y="17"/>
                      <a:pt x="96" y="24"/>
                    </a:cubicBezTo>
                    <a:lnTo>
                      <a:pt x="77" y="43"/>
                    </a:lnTo>
                    <a:cubicBezTo>
                      <a:pt x="71" y="62"/>
                      <a:pt x="58" y="81"/>
                      <a:pt x="52" y="100"/>
                    </a:cubicBezTo>
                    <a:cubicBezTo>
                      <a:pt x="33" y="132"/>
                      <a:pt x="20" y="163"/>
                      <a:pt x="7" y="202"/>
                    </a:cubicBezTo>
                    <a:cubicBezTo>
                      <a:pt x="1" y="208"/>
                      <a:pt x="7" y="221"/>
                      <a:pt x="13" y="227"/>
                    </a:cubicBezTo>
                    <a:cubicBezTo>
                      <a:pt x="19" y="230"/>
                      <a:pt x="24" y="231"/>
                      <a:pt x="29" y="231"/>
                    </a:cubicBezTo>
                    <a:cubicBezTo>
                      <a:pt x="36" y="231"/>
                      <a:pt x="42" y="228"/>
                      <a:pt x="45" y="221"/>
                    </a:cubicBezTo>
                    <a:cubicBezTo>
                      <a:pt x="64" y="189"/>
                      <a:pt x="90" y="157"/>
                      <a:pt x="109" y="119"/>
                    </a:cubicBezTo>
                    <a:cubicBezTo>
                      <a:pt x="115" y="106"/>
                      <a:pt x="128" y="87"/>
                      <a:pt x="134" y="68"/>
                    </a:cubicBezTo>
                    <a:lnTo>
                      <a:pt x="141" y="49"/>
                    </a:lnTo>
                    <a:cubicBezTo>
                      <a:pt x="147" y="43"/>
                      <a:pt x="147" y="36"/>
                      <a:pt x="147" y="24"/>
                    </a:cubicBezTo>
                    <a:cubicBezTo>
                      <a:pt x="147" y="24"/>
                      <a:pt x="147" y="17"/>
                      <a:pt x="147" y="11"/>
                    </a:cubicBezTo>
                    <a:cubicBezTo>
                      <a:pt x="147" y="3"/>
                      <a:pt x="140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41"/>
              <p:cNvSpPr/>
              <p:nvPr/>
            </p:nvSpPr>
            <p:spPr>
              <a:xfrm>
                <a:off x="6802547" y="1531443"/>
                <a:ext cx="50149" cy="74359"/>
              </a:xfrm>
              <a:custGeom>
                <a:rect b="b" l="l" r="r" t="t"/>
                <a:pathLst>
                  <a:path extrusionOk="0" h="387" w="261">
                    <a:moveTo>
                      <a:pt x="217" y="0"/>
                    </a:moveTo>
                    <a:cubicBezTo>
                      <a:pt x="211" y="0"/>
                      <a:pt x="204" y="2"/>
                      <a:pt x="197" y="5"/>
                    </a:cubicBezTo>
                    <a:cubicBezTo>
                      <a:pt x="165" y="18"/>
                      <a:pt x="153" y="62"/>
                      <a:pt x="140" y="94"/>
                    </a:cubicBezTo>
                    <a:cubicBezTo>
                      <a:pt x="121" y="126"/>
                      <a:pt x="108" y="151"/>
                      <a:pt x="95" y="176"/>
                    </a:cubicBezTo>
                    <a:cubicBezTo>
                      <a:pt x="57" y="240"/>
                      <a:pt x="32" y="297"/>
                      <a:pt x="0" y="354"/>
                    </a:cubicBezTo>
                    <a:cubicBezTo>
                      <a:pt x="0" y="367"/>
                      <a:pt x="0" y="380"/>
                      <a:pt x="13" y="386"/>
                    </a:cubicBezTo>
                    <a:cubicBezTo>
                      <a:pt x="19" y="386"/>
                      <a:pt x="32" y="386"/>
                      <a:pt x="38" y="380"/>
                    </a:cubicBezTo>
                    <a:cubicBezTo>
                      <a:pt x="89" y="329"/>
                      <a:pt x="127" y="278"/>
                      <a:pt x="165" y="227"/>
                    </a:cubicBezTo>
                    <a:cubicBezTo>
                      <a:pt x="184" y="196"/>
                      <a:pt x="197" y="164"/>
                      <a:pt x="216" y="138"/>
                    </a:cubicBezTo>
                    <a:cubicBezTo>
                      <a:pt x="222" y="119"/>
                      <a:pt x="235" y="107"/>
                      <a:pt x="242" y="94"/>
                    </a:cubicBezTo>
                    <a:cubicBezTo>
                      <a:pt x="254" y="75"/>
                      <a:pt x="261" y="56"/>
                      <a:pt x="254" y="37"/>
                    </a:cubicBezTo>
                    <a:cubicBezTo>
                      <a:pt x="254" y="13"/>
                      <a:pt x="237" y="0"/>
                      <a:pt x="2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41"/>
              <p:cNvSpPr/>
              <p:nvPr/>
            </p:nvSpPr>
            <p:spPr>
              <a:xfrm>
                <a:off x="7340925" y="1570448"/>
                <a:ext cx="12489" cy="55721"/>
              </a:xfrm>
              <a:custGeom>
                <a:rect b="b" l="l" r="r" t="t"/>
                <a:pathLst>
                  <a:path extrusionOk="0" h="290" w="65">
                    <a:moveTo>
                      <a:pt x="26" y="0"/>
                    </a:moveTo>
                    <a:cubicBezTo>
                      <a:pt x="13" y="0"/>
                      <a:pt x="0" y="8"/>
                      <a:pt x="0" y="24"/>
                    </a:cubicBezTo>
                    <a:lnTo>
                      <a:pt x="0" y="158"/>
                    </a:lnTo>
                    <a:lnTo>
                      <a:pt x="0" y="215"/>
                    </a:lnTo>
                    <a:cubicBezTo>
                      <a:pt x="0" y="240"/>
                      <a:pt x="7" y="266"/>
                      <a:pt x="20" y="285"/>
                    </a:cubicBezTo>
                    <a:cubicBezTo>
                      <a:pt x="23" y="288"/>
                      <a:pt x="28" y="290"/>
                      <a:pt x="33" y="290"/>
                    </a:cubicBezTo>
                    <a:cubicBezTo>
                      <a:pt x="39" y="290"/>
                      <a:pt x="45" y="288"/>
                      <a:pt x="51" y="285"/>
                    </a:cubicBezTo>
                    <a:cubicBezTo>
                      <a:pt x="58" y="259"/>
                      <a:pt x="64" y="240"/>
                      <a:pt x="58" y="215"/>
                    </a:cubicBezTo>
                    <a:lnTo>
                      <a:pt x="58" y="151"/>
                    </a:lnTo>
                    <a:cubicBezTo>
                      <a:pt x="58" y="107"/>
                      <a:pt x="51" y="62"/>
                      <a:pt x="51" y="24"/>
                    </a:cubicBezTo>
                    <a:cubicBezTo>
                      <a:pt x="51" y="8"/>
                      <a:pt x="39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41"/>
              <p:cNvSpPr/>
              <p:nvPr/>
            </p:nvSpPr>
            <p:spPr>
              <a:xfrm>
                <a:off x="7359179" y="1558535"/>
                <a:ext cx="18638" cy="56298"/>
              </a:xfrm>
              <a:custGeom>
                <a:rect b="b" l="l" r="r" t="t"/>
                <a:pathLst>
                  <a:path extrusionOk="0" h="293" w="97">
                    <a:moveTo>
                      <a:pt x="25" y="0"/>
                    </a:moveTo>
                    <a:cubicBezTo>
                      <a:pt x="13" y="0"/>
                      <a:pt x="1" y="9"/>
                      <a:pt x="1" y="23"/>
                    </a:cubicBezTo>
                    <a:lnTo>
                      <a:pt x="33" y="156"/>
                    </a:lnTo>
                    <a:cubicBezTo>
                      <a:pt x="33" y="201"/>
                      <a:pt x="45" y="245"/>
                      <a:pt x="64" y="283"/>
                    </a:cubicBezTo>
                    <a:cubicBezTo>
                      <a:pt x="68" y="290"/>
                      <a:pt x="74" y="293"/>
                      <a:pt x="80" y="293"/>
                    </a:cubicBezTo>
                    <a:cubicBezTo>
                      <a:pt x="87" y="293"/>
                      <a:pt x="93" y="290"/>
                      <a:pt x="96" y="283"/>
                    </a:cubicBezTo>
                    <a:cubicBezTo>
                      <a:pt x="96" y="239"/>
                      <a:pt x="90" y="194"/>
                      <a:pt x="77" y="150"/>
                    </a:cubicBezTo>
                    <a:lnTo>
                      <a:pt x="45" y="16"/>
                    </a:lnTo>
                    <a:cubicBezTo>
                      <a:pt x="43" y="5"/>
                      <a:pt x="34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41"/>
              <p:cNvSpPr/>
              <p:nvPr/>
            </p:nvSpPr>
            <p:spPr>
              <a:xfrm>
                <a:off x="7425083" y="1048402"/>
                <a:ext cx="13642" cy="45153"/>
              </a:xfrm>
              <a:custGeom>
                <a:rect b="b" l="l" r="r" t="t"/>
                <a:pathLst>
                  <a:path extrusionOk="0" h="235" w="71">
                    <a:moveTo>
                      <a:pt x="27" y="1"/>
                    </a:moveTo>
                    <a:cubicBezTo>
                      <a:pt x="25" y="1"/>
                      <a:pt x="22" y="1"/>
                      <a:pt x="20" y="2"/>
                    </a:cubicBezTo>
                    <a:cubicBezTo>
                      <a:pt x="7" y="2"/>
                      <a:pt x="1" y="15"/>
                      <a:pt x="1" y="21"/>
                    </a:cubicBezTo>
                    <a:lnTo>
                      <a:pt x="1" y="123"/>
                    </a:lnTo>
                    <a:lnTo>
                      <a:pt x="1" y="174"/>
                    </a:lnTo>
                    <a:cubicBezTo>
                      <a:pt x="1" y="180"/>
                      <a:pt x="7" y="193"/>
                      <a:pt x="7" y="199"/>
                    </a:cubicBezTo>
                    <a:cubicBezTo>
                      <a:pt x="7" y="212"/>
                      <a:pt x="14" y="218"/>
                      <a:pt x="26" y="225"/>
                    </a:cubicBezTo>
                    <a:cubicBezTo>
                      <a:pt x="30" y="231"/>
                      <a:pt x="36" y="234"/>
                      <a:pt x="42" y="234"/>
                    </a:cubicBezTo>
                    <a:cubicBezTo>
                      <a:pt x="49" y="234"/>
                      <a:pt x="55" y="231"/>
                      <a:pt x="58" y="225"/>
                    </a:cubicBezTo>
                    <a:cubicBezTo>
                      <a:pt x="65" y="212"/>
                      <a:pt x="71" y="206"/>
                      <a:pt x="71" y="193"/>
                    </a:cubicBezTo>
                    <a:cubicBezTo>
                      <a:pt x="71" y="187"/>
                      <a:pt x="71" y="174"/>
                      <a:pt x="71" y="168"/>
                    </a:cubicBezTo>
                    <a:cubicBezTo>
                      <a:pt x="71" y="149"/>
                      <a:pt x="71" y="136"/>
                      <a:pt x="65" y="117"/>
                    </a:cubicBezTo>
                    <a:lnTo>
                      <a:pt x="45" y="15"/>
                    </a:lnTo>
                    <a:cubicBezTo>
                      <a:pt x="45" y="10"/>
                      <a:pt x="37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41"/>
              <p:cNvSpPr/>
              <p:nvPr/>
            </p:nvSpPr>
            <p:spPr>
              <a:xfrm>
                <a:off x="7450830" y="1056088"/>
                <a:ext cx="11144" cy="38621"/>
              </a:xfrm>
              <a:custGeom>
                <a:rect b="b" l="l" r="r" t="t"/>
                <a:pathLst>
                  <a:path extrusionOk="0" h="201" w="58">
                    <a:moveTo>
                      <a:pt x="39" y="1"/>
                    </a:moveTo>
                    <a:cubicBezTo>
                      <a:pt x="29" y="1"/>
                      <a:pt x="19" y="7"/>
                      <a:pt x="19" y="20"/>
                    </a:cubicBezTo>
                    <a:cubicBezTo>
                      <a:pt x="0" y="77"/>
                      <a:pt x="7" y="134"/>
                      <a:pt x="26" y="191"/>
                    </a:cubicBezTo>
                    <a:cubicBezTo>
                      <a:pt x="26" y="197"/>
                      <a:pt x="31" y="200"/>
                      <a:pt x="37" y="200"/>
                    </a:cubicBezTo>
                    <a:cubicBezTo>
                      <a:pt x="44" y="200"/>
                      <a:pt x="51" y="195"/>
                      <a:pt x="51" y="185"/>
                    </a:cubicBezTo>
                    <a:cubicBezTo>
                      <a:pt x="51" y="159"/>
                      <a:pt x="58" y="128"/>
                      <a:pt x="58" y="102"/>
                    </a:cubicBezTo>
                    <a:cubicBezTo>
                      <a:pt x="51" y="77"/>
                      <a:pt x="51" y="51"/>
                      <a:pt x="58" y="20"/>
                    </a:cubicBezTo>
                    <a:cubicBezTo>
                      <a:pt x="58" y="7"/>
                      <a:pt x="48" y="1"/>
                      <a:pt x="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292" name="Google Shape;129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350" y="1517363"/>
            <a:ext cx="3028950" cy="151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3" name="Google Shape;129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6350" y="3185225"/>
            <a:ext cx="3260650" cy="18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42"/>
          <p:cNvSpPr txBox="1"/>
          <p:nvPr>
            <p:ph idx="1" type="subTitle"/>
          </p:nvPr>
        </p:nvSpPr>
        <p:spPr>
          <a:xfrm>
            <a:off x="624973" y="3491338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rail</a:t>
            </a:r>
            <a:endParaRPr/>
          </a:p>
        </p:txBody>
      </p:sp>
      <p:sp>
        <p:nvSpPr>
          <p:cNvPr id="1299" name="Google Shape;1299;p42"/>
          <p:cNvSpPr txBox="1"/>
          <p:nvPr>
            <p:ph idx="2" type="subTitle"/>
          </p:nvPr>
        </p:nvSpPr>
        <p:spPr>
          <a:xfrm>
            <a:off x="625023" y="429415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Rallus aquaticus</a:t>
            </a:r>
            <a:endParaRPr/>
          </a:p>
        </p:txBody>
      </p:sp>
      <p:sp>
        <p:nvSpPr>
          <p:cNvPr id="1300" name="Google Shape;1300;p42"/>
          <p:cNvSpPr txBox="1"/>
          <p:nvPr>
            <p:ph idx="3" type="subTitle"/>
          </p:nvPr>
        </p:nvSpPr>
        <p:spPr>
          <a:xfrm>
            <a:off x="6562027" y="3491338"/>
            <a:ext cx="1956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reed bunting</a:t>
            </a:r>
            <a:endParaRPr/>
          </a:p>
        </p:txBody>
      </p:sp>
      <p:sp>
        <p:nvSpPr>
          <p:cNvPr id="1301" name="Google Shape;1301;p42"/>
          <p:cNvSpPr txBox="1"/>
          <p:nvPr>
            <p:ph idx="4" type="subTitle"/>
          </p:nvPr>
        </p:nvSpPr>
        <p:spPr>
          <a:xfrm>
            <a:off x="6562077" y="4294150"/>
            <a:ext cx="1956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Emberiza schoeniclus</a:t>
            </a:r>
            <a:endParaRPr/>
          </a:p>
        </p:txBody>
      </p:sp>
      <p:sp>
        <p:nvSpPr>
          <p:cNvPr id="1302" name="Google Shape;1302;p42"/>
          <p:cNvSpPr txBox="1"/>
          <p:nvPr>
            <p:ph idx="5" type="subTitle"/>
          </p:nvPr>
        </p:nvSpPr>
        <p:spPr>
          <a:xfrm>
            <a:off x="2606569" y="3491338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Cetti's warbler</a:t>
            </a:r>
            <a:endParaRPr/>
          </a:p>
        </p:txBody>
      </p:sp>
      <p:sp>
        <p:nvSpPr>
          <p:cNvPr id="1303" name="Google Shape;1303;p42"/>
          <p:cNvSpPr txBox="1"/>
          <p:nvPr>
            <p:ph idx="6" type="subTitle"/>
          </p:nvPr>
        </p:nvSpPr>
        <p:spPr>
          <a:xfrm>
            <a:off x="2606619" y="429415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Cettia cetti</a:t>
            </a:r>
            <a:endParaRPr/>
          </a:p>
        </p:txBody>
      </p:sp>
      <p:sp>
        <p:nvSpPr>
          <p:cNvPr id="1304" name="Google Shape;1304;p42"/>
          <p:cNvSpPr txBox="1"/>
          <p:nvPr>
            <p:ph idx="7" type="subTitle"/>
          </p:nvPr>
        </p:nvSpPr>
        <p:spPr>
          <a:xfrm>
            <a:off x="4588165" y="3491338"/>
            <a:ext cx="1954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Black redstart</a:t>
            </a:r>
            <a:endParaRPr/>
          </a:p>
        </p:txBody>
      </p:sp>
      <p:sp>
        <p:nvSpPr>
          <p:cNvPr id="1305" name="Google Shape;1305;p42"/>
          <p:cNvSpPr txBox="1"/>
          <p:nvPr>
            <p:ph idx="8" type="subTitle"/>
          </p:nvPr>
        </p:nvSpPr>
        <p:spPr>
          <a:xfrm>
            <a:off x="4588215" y="4294150"/>
            <a:ext cx="1954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Phoenicurus ochruros</a:t>
            </a:r>
            <a:endParaRPr/>
          </a:p>
        </p:txBody>
      </p:sp>
      <p:sp>
        <p:nvSpPr>
          <p:cNvPr id="1306" name="Google Shape;1306;p42"/>
          <p:cNvSpPr txBox="1"/>
          <p:nvPr>
            <p:ph idx="15"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a Dataset</a:t>
            </a:r>
            <a:endParaRPr/>
          </a:p>
        </p:txBody>
      </p:sp>
      <p:pic>
        <p:nvPicPr>
          <p:cNvPr id="1307" name="Google Shape;130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25" y="1553000"/>
            <a:ext cx="1956900" cy="149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1775" y="1553000"/>
            <a:ext cx="1901650" cy="149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0826" y="1553000"/>
            <a:ext cx="1954202" cy="149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42425" y="1553025"/>
            <a:ext cx="1956900" cy="149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43"/>
          <p:cNvSpPr txBox="1"/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Designing an Impulse</a:t>
            </a:r>
            <a:endParaRPr/>
          </a:p>
        </p:txBody>
      </p:sp>
      <p:sp>
        <p:nvSpPr>
          <p:cNvPr id="1316" name="Google Shape;1316;p43"/>
          <p:cNvSpPr txBox="1"/>
          <p:nvPr>
            <p:ph idx="3" type="subTitle"/>
          </p:nvPr>
        </p:nvSpPr>
        <p:spPr>
          <a:xfrm>
            <a:off x="4652958" y="2574875"/>
            <a:ext cx="2973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7" name="Google Shape;1317;p43"/>
          <p:cNvSpPr/>
          <p:nvPr/>
        </p:nvSpPr>
        <p:spPr>
          <a:xfrm rot="193307">
            <a:off x="-1415191" y="-1030888"/>
            <a:ext cx="3848650" cy="4444138"/>
          </a:xfrm>
          <a:custGeom>
            <a:rect b="b" l="l" r="r" t="t"/>
            <a:pathLst>
              <a:path extrusionOk="0" h="177769" w="153949">
                <a:moveTo>
                  <a:pt x="153949" y="0"/>
                </a:moveTo>
                <a:cubicBezTo>
                  <a:pt x="150948" y="23996"/>
                  <a:pt x="134564" y="55553"/>
                  <a:pt x="110517" y="58113"/>
                </a:cubicBezTo>
                <a:cubicBezTo>
                  <a:pt x="96673" y="59587"/>
                  <a:pt x="79225" y="52213"/>
                  <a:pt x="72998" y="39761"/>
                </a:cubicBezTo>
                <a:cubicBezTo>
                  <a:pt x="70109" y="33985"/>
                  <a:pt x="67778" y="23558"/>
                  <a:pt x="73406" y="20390"/>
                </a:cubicBezTo>
                <a:cubicBezTo>
                  <a:pt x="79981" y="16689"/>
                  <a:pt x="90148" y="15881"/>
                  <a:pt x="96040" y="20594"/>
                </a:cubicBezTo>
                <a:cubicBezTo>
                  <a:pt x="102445" y="25717"/>
                  <a:pt x="104910" y="38203"/>
                  <a:pt x="100118" y="44859"/>
                </a:cubicBezTo>
                <a:cubicBezTo>
                  <a:pt x="91680" y="56579"/>
                  <a:pt x="75190" y="60903"/>
                  <a:pt x="60968" y="63414"/>
                </a:cubicBezTo>
                <a:cubicBezTo>
                  <a:pt x="56434" y="64215"/>
                  <a:pt x="51137" y="62898"/>
                  <a:pt x="47306" y="65453"/>
                </a:cubicBezTo>
                <a:cubicBezTo>
                  <a:pt x="39699" y="70526"/>
                  <a:pt x="32569" y="78975"/>
                  <a:pt x="31810" y="88087"/>
                </a:cubicBezTo>
                <a:cubicBezTo>
                  <a:pt x="31067" y="97007"/>
                  <a:pt x="32797" y="106997"/>
                  <a:pt x="38131" y="114186"/>
                </a:cubicBezTo>
                <a:cubicBezTo>
                  <a:pt x="43065" y="120836"/>
                  <a:pt x="51082" y="124510"/>
                  <a:pt x="57706" y="129479"/>
                </a:cubicBezTo>
                <a:cubicBezTo>
                  <a:pt x="66652" y="136190"/>
                  <a:pt x="74776" y="144841"/>
                  <a:pt x="79523" y="154967"/>
                </a:cubicBezTo>
                <a:cubicBezTo>
                  <a:pt x="81155" y="158448"/>
                  <a:pt x="82875" y="162947"/>
                  <a:pt x="81155" y="166386"/>
                </a:cubicBezTo>
                <a:cubicBezTo>
                  <a:pt x="75695" y="177306"/>
                  <a:pt x="58496" y="177601"/>
                  <a:pt x="46287" y="177601"/>
                </a:cubicBezTo>
                <a:cubicBezTo>
                  <a:pt x="39281" y="177601"/>
                  <a:pt x="32131" y="178274"/>
                  <a:pt x="25285" y="176785"/>
                </a:cubicBezTo>
                <a:cubicBezTo>
                  <a:pt x="16164" y="174802"/>
                  <a:pt x="9055" y="167019"/>
                  <a:pt x="0" y="164755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318" name="Google Shape;1318;p43"/>
          <p:cNvSpPr/>
          <p:nvPr/>
        </p:nvSpPr>
        <p:spPr>
          <a:xfrm>
            <a:off x="7443925" y="1568550"/>
            <a:ext cx="2061429" cy="3389725"/>
          </a:xfrm>
          <a:custGeom>
            <a:rect b="b" l="l" r="r" t="t"/>
            <a:pathLst>
              <a:path extrusionOk="0" h="135589" w="78583">
                <a:moveTo>
                  <a:pt x="78583" y="135589"/>
                </a:moveTo>
                <a:cubicBezTo>
                  <a:pt x="58217" y="127591"/>
                  <a:pt x="36156" y="123975"/>
                  <a:pt x="16392" y="114587"/>
                </a:cubicBezTo>
                <a:cubicBezTo>
                  <a:pt x="9091" y="111119"/>
                  <a:pt x="973" y="104678"/>
                  <a:pt x="80" y="96644"/>
                </a:cubicBezTo>
                <a:cubicBezTo>
                  <a:pt x="-560" y="90883"/>
                  <a:pt x="6565" y="86807"/>
                  <a:pt x="11091" y="83186"/>
                </a:cubicBezTo>
                <a:cubicBezTo>
                  <a:pt x="17386" y="78151"/>
                  <a:pt x="24142" y="73712"/>
                  <a:pt x="30462" y="68709"/>
                </a:cubicBezTo>
                <a:cubicBezTo>
                  <a:pt x="44163" y="57863"/>
                  <a:pt x="50405" y="36091"/>
                  <a:pt x="46978" y="18956"/>
                </a:cubicBezTo>
                <a:cubicBezTo>
                  <a:pt x="45458" y="11357"/>
                  <a:pt x="39046" y="3305"/>
                  <a:pt x="31481" y="1624"/>
                </a:cubicBezTo>
                <a:cubicBezTo>
                  <a:pt x="26039" y="415"/>
                  <a:pt x="19088" y="-1483"/>
                  <a:pt x="14761" y="2032"/>
                </a:cubicBezTo>
                <a:cubicBezTo>
                  <a:pt x="11097" y="5009"/>
                  <a:pt x="7764" y="10603"/>
                  <a:pt x="9256" y="15082"/>
                </a:cubicBezTo>
                <a:cubicBezTo>
                  <a:pt x="11148" y="20763"/>
                  <a:pt x="19440" y="22162"/>
                  <a:pt x="25364" y="23034"/>
                </a:cubicBezTo>
                <a:cubicBezTo>
                  <a:pt x="39487" y="25112"/>
                  <a:pt x="53909" y="22422"/>
                  <a:pt x="68184" y="22422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319" name="Google Shape;1319;p43"/>
          <p:cNvGrpSpPr/>
          <p:nvPr/>
        </p:nvGrpSpPr>
        <p:grpSpPr>
          <a:xfrm>
            <a:off x="6577662" y="2130005"/>
            <a:ext cx="2135747" cy="2925452"/>
            <a:chOff x="7571275" y="90925"/>
            <a:chExt cx="1122305" cy="1537284"/>
          </a:xfrm>
        </p:grpSpPr>
        <p:sp>
          <p:nvSpPr>
            <p:cNvPr id="1320" name="Google Shape;1320;p43"/>
            <p:cNvSpPr/>
            <p:nvPr/>
          </p:nvSpPr>
          <p:spPr>
            <a:xfrm>
              <a:off x="7571481" y="90925"/>
              <a:ext cx="1121888" cy="1537284"/>
            </a:xfrm>
            <a:custGeom>
              <a:rect b="b" l="l" r="r" t="t"/>
              <a:pathLst>
                <a:path extrusionOk="0" h="18415" w="13439">
                  <a:moveTo>
                    <a:pt x="4588" y="276"/>
                  </a:moveTo>
                  <a:cubicBezTo>
                    <a:pt x="4633" y="295"/>
                    <a:pt x="4678" y="315"/>
                    <a:pt x="4722" y="336"/>
                  </a:cubicBezTo>
                  <a:lnTo>
                    <a:pt x="4729" y="343"/>
                  </a:lnTo>
                  <a:cubicBezTo>
                    <a:pt x="4682" y="319"/>
                    <a:pt x="4636" y="296"/>
                    <a:pt x="4588" y="276"/>
                  </a:cubicBezTo>
                  <a:close/>
                  <a:moveTo>
                    <a:pt x="4322" y="228"/>
                  </a:moveTo>
                  <a:cubicBezTo>
                    <a:pt x="4430" y="273"/>
                    <a:pt x="4538" y="324"/>
                    <a:pt x="4640" y="375"/>
                  </a:cubicBezTo>
                  <a:cubicBezTo>
                    <a:pt x="4532" y="336"/>
                    <a:pt x="4430" y="286"/>
                    <a:pt x="4322" y="241"/>
                  </a:cubicBezTo>
                  <a:lnTo>
                    <a:pt x="4322" y="228"/>
                  </a:lnTo>
                  <a:close/>
                  <a:moveTo>
                    <a:pt x="4023" y="680"/>
                  </a:moveTo>
                  <a:cubicBezTo>
                    <a:pt x="4021" y="680"/>
                    <a:pt x="4020" y="680"/>
                    <a:pt x="4019" y="681"/>
                  </a:cubicBezTo>
                  <a:lnTo>
                    <a:pt x="4019" y="681"/>
                  </a:lnTo>
                  <a:cubicBezTo>
                    <a:pt x="4018" y="680"/>
                    <a:pt x="4019" y="680"/>
                    <a:pt x="4023" y="680"/>
                  </a:cubicBezTo>
                  <a:close/>
                  <a:moveTo>
                    <a:pt x="4182" y="667"/>
                  </a:moveTo>
                  <a:cubicBezTo>
                    <a:pt x="4227" y="673"/>
                    <a:pt x="4271" y="680"/>
                    <a:pt x="4316" y="686"/>
                  </a:cubicBezTo>
                  <a:cubicBezTo>
                    <a:pt x="4271" y="686"/>
                    <a:pt x="4227" y="673"/>
                    <a:pt x="4182" y="667"/>
                  </a:cubicBezTo>
                  <a:close/>
                  <a:moveTo>
                    <a:pt x="4475" y="686"/>
                  </a:moveTo>
                  <a:cubicBezTo>
                    <a:pt x="4513" y="686"/>
                    <a:pt x="4551" y="692"/>
                    <a:pt x="4595" y="692"/>
                  </a:cubicBezTo>
                  <a:cubicBezTo>
                    <a:pt x="4684" y="692"/>
                    <a:pt x="4780" y="692"/>
                    <a:pt x="4869" y="686"/>
                  </a:cubicBezTo>
                  <a:lnTo>
                    <a:pt x="4869" y="686"/>
                  </a:lnTo>
                  <a:cubicBezTo>
                    <a:pt x="4780" y="699"/>
                    <a:pt x="4684" y="705"/>
                    <a:pt x="4595" y="705"/>
                  </a:cubicBezTo>
                  <a:lnTo>
                    <a:pt x="4595" y="692"/>
                  </a:lnTo>
                  <a:cubicBezTo>
                    <a:pt x="4551" y="692"/>
                    <a:pt x="4513" y="692"/>
                    <a:pt x="4475" y="686"/>
                  </a:cubicBezTo>
                  <a:close/>
                  <a:moveTo>
                    <a:pt x="1532" y="692"/>
                  </a:moveTo>
                  <a:lnTo>
                    <a:pt x="1532" y="692"/>
                  </a:lnTo>
                  <a:cubicBezTo>
                    <a:pt x="1539" y="699"/>
                    <a:pt x="1539" y="705"/>
                    <a:pt x="1539" y="711"/>
                  </a:cubicBezTo>
                  <a:lnTo>
                    <a:pt x="1539" y="718"/>
                  </a:lnTo>
                  <a:cubicBezTo>
                    <a:pt x="1539" y="711"/>
                    <a:pt x="1539" y="699"/>
                    <a:pt x="1532" y="692"/>
                  </a:cubicBezTo>
                  <a:close/>
                  <a:moveTo>
                    <a:pt x="4074" y="724"/>
                  </a:moveTo>
                  <a:cubicBezTo>
                    <a:pt x="4144" y="749"/>
                    <a:pt x="4214" y="762"/>
                    <a:pt x="4290" y="769"/>
                  </a:cubicBezTo>
                  <a:cubicBezTo>
                    <a:pt x="4214" y="769"/>
                    <a:pt x="4144" y="749"/>
                    <a:pt x="4068" y="730"/>
                  </a:cubicBezTo>
                  <a:lnTo>
                    <a:pt x="4074" y="724"/>
                  </a:lnTo>
                  <a:close/>
                  <a:moveTo>
                    <a:pt x="4919" y="762"/>
                  </a:moveTo>
                  <a:cubicBezTo>
                    <a:pt x="4792" y="800"/>
                    <a:pt x="4672" y="832"/>
                    <a:pt x="4545" y="851"/>
                  </a:cubicBezTo>
                  <a:lnTo>
                    <a:pt x="4538" y="838"/>
                  </a:lnTo>
                  <a:cubicBezTo>
                    <a:pt x="4665" y="819"/>
                    <a:pt x="4792" y="794"/>
                    <a:pt x="4919" y="762"/>
                  </a:cubicBezTo>
                  <a:close/>
                  <a:moveTo>
                    <a:pt x="4500" y="972"/>
                  </a:moveTo>
                  <a:cubicBezTo>
                    <a:pt x="4513" y="985"/>
                    <a:pt x="4525" y="997"/>
                    <a:pt x="4538" y="1010"/>
                  </a:cubicBezTo>
                  <a:cubicBezTo>
                    <a:pt x="4519" y="1004"/>
                    <a:pt x="4513" y="991"/>
                    <a:pt x="4500" y="978"/>
                  </a:cubicBezTo>
                  <a:lnTo>
                    <a:pt x="4500" y="972"/>
                  </a:lnTo>
                  <a:close/>
                  <a:moveTo>
                    <a:pt x="4703" y="1340"/>
                  </a:moveTo>
                  <a:lnTo>
                    <a:pt x="4703" y="1340"/>
                  </a:lnTo>
                  <a:cubicBezTo>
                    <a:pt x="4767" y="1404"/>
                    <a:pt x="4824" y="1474"/>
                    <a:pt x="4881" y="1544"/>
                  </a:cubicBezTo>
                  <a:cubicBezTo>
                    <a:pt x="4830" y="1487"/>
                    <a:pt x="4773" y="1423"/>
                    <a:pt x="4710" y="1353"/>
                  </a:cubicBezTo>
                  <a:lnTo>
                    <a:pt x="4703" y="1340"/>
                  </a:lnTo>
                  <a:close/>
                  <a:moveTo>
                    <a:pt x="5091" y="2090"/>
                  </a:moveTo>
                  <a:lnTo>
                    <a:pt x="5091" y="2090"/>
                  </a:lnTo>
                  <a:cubicBezTo>
                    <a:pt x="5097" y="2109"/>
                    <a:pt x="5104" y="2135"/>
                    <a:pt x="5110" y="2154"/>
                  </a:cubicBezTo>
                  <a:cubicBezTo>
                    <a:pt x="5097" y="2135"/>
                    <a:pt x="5097" y="2109"/>
                    <a:pt x="5091" y="2090"/>
                  </a:cubicBezTo>
                  <a:close/>
                  <a:moveTo>
                    <a:pt x="5110" y="2167"/>
                  </a:moveTo>
                  <a:cubicBezTo>
                    <a:pt x="5116" y="2186"/>
                    <a:pt x="5129" y="2211"/>
                    <a:pt x="5136" y="2230"/>
                  </a:cubicBezTo>
                  <a:cubicBezTo>
                    <a:pt x="5123" y="2211"/>
                    <a:pt x="5116" y="2186"/>
                    <a:pt x="5110" y="2167"/>
                  </a:cubicBezTo>
                  <a:close/>
                  <a:moveTo>
                    <a:pt x="1984" y="2148"/>
                  </a:moveTo>
                  <a:cubicBezTo>
                    <a:pt x="2022" y="2249"/>
                    <a:pt x="2041" y="2357"/>
                    <a:pt x="2041" y="2472"/>
                  </a:cubicBezTo>
                  <a:cubicBezTo>
                    <a:pt x="2041" y="2364"/>
                    <a:pt x="2022" y="2256"/>
                    <a:pt x="1984" y="2154"/>
                  </a:cubicBezTo>
                  <a:lnTo>
                    <a:pt x="1984" y="2148"/>
                  </a:lnTo>
                  <a:close/>
                  <a:moveTo>
                    <a:pt x="5529" y="2662"/>
                  </a:moveTo>
                  <a:lnTo>
                    <a:pt x="5529" y="2662"/>
                  </a:lnTo>
                  <a:cubicBezTo>
                    <a:pt x="5532" y="2664"/>
                    <a:pt x="5534" y="2666"/>
                    <a:pt x="5536" y="2669"/>
                  </a:cubicBezTo>
                  <a:lnTo>
                    <a:pt x="5530" y="2662"/>
                  </a:lnTo>
                  <a:lnTo>
                    <a:pt x="5530" y="2662"/>
                  </a:lnTo>
                  <a:cubicBezTo>
                    <a:pt x="5530" y="2662"/>
                    <a:pt x="5530" y="2662"/>
                    <a:pt x="5530" y="2662"/>
                  </a:cubicBezTo>
                  <a:cubicBezTo>
                    <a:pt x="5529" y="2662"/>
                    <a:pt x="5529" y="2662"/>
                    <a:pt x="5529" y="2662"/>
                  </a:cubicBezTo>
                  <a:close/>
                  <a:moveTo>
                    <a:pt x="5631" y="2929"/>
                  </a:moveTo>
                  <a:lnTo>
                    <a:pt x="5631" y="2929"/>
                  </a:lnTo>
                  <a:cubicBezTo>
                    <a:pt x="5640" y="2954"/>
                    <a:pt x="5648" y="2977"/>
                    <a:pt x="5656" y="2999"/>
                  </a:cubicBezTo>
                  <a:lnTo>
                    <a:pt x="5656" y="2999"/>
                  </a:lnTo>
                  <a:cubicBezTo>
                    <a:pt x="5647" y="2975"/>
                    <a:pt x="5639" y="2952"/>
                    <a:pt x="5631" y="2929"/>
                  </a:cubicBezTo>
                  <a:close/>
                  <a:moveTo>
                    <a:pt x="1736" y="3120"/>
                  </a:moveTo>
                  <a:lnTo>
                    <a:pt x="1755" y="3133"/>
                  </a:lnTo>
                  <a:lnTo>
                    <a:pt x="1723" y="3120"/>
                  </a:lnTo>
                  <a:close/>
                  <a:moveTo>
                    <a:pt x="1717" y="3171"/>
                  </a:moveTo>
                  <a:lnTo>
                    <a:pt x="1717" y="3177"/>
                  </a:lnTo>
                  <a:cubicBezTo>
                    <a:pt x="1710" y="3177"/>
                    <a:pt x="1698" y="3183"/>
                    <a:pt x="1691" y="3183"/>
                  </a:cubicBezTo>
                  <a:cubicBezTo>
                    <a:pt x="1698" y="3177"/>
                    <a:pt x="1710" y="3177"/>
                    <a:pt x="1717" y="3171"/>
                  </a:cubicBezTo>
                  <a:close/>
                  <a:moveTo>
                    <a:pt x="6057" y="3781"/>
                  </a:moveTo>
                  <a:cubicBezTo>
                    <a:pt x="6082" y="3825"/>
                    <a:pt x="6114" y="3870"/>
                    <a:pt x="6140" y="3914"/>
                  </a:cubicBezTo>
                  <a:cubicBezTo>
                    <a:pt x="6108" y="3870"/>
                    <a:pt x="6082" y="3825"/>
                    <a:pt x="6057" y="3781"/>
                  </a:cubicBezTo>
                  <a:close/>
                  <a:moveTo>
                    <a:pt x="1767" y="3991"/>
                  </a:moveTo>
                  <a:lnTo>
                    <a:pt x="1767" y="3991"/>
                  </a:lnTo>
                  <a:cubicBezTo>
                    <a:pt x="1761" y="4022"/>
                    <a:pt x="1761" y="4048"/>
                    <a:pt x="1755" y="4079"/>
                  </a:cubicBezTo>
                  <a:cubicBezTo>
                    <a:pt x="1755" y="4048"/>
                    <a:pt x="1761" y="4022"/>
                    <a:pt x="1767" y="3991"/>
                  </a:cubicBezTo>
                  <a:close/>
                  <a:moveTo>
                    <a:pt x="6255" y="4096"/>
                  </a:moveTo>
                  <a:cubicBezTo>
                    <a:pt x="6259" y="4101"/>
                    <a:pt x="6263" y="4106"/>
                    <a:pt x="6267" y="4111"/>
                  </a:cubicBezTo>
                  <a:lnTo>
                    <a:pt x="6260" y="4105"/>
                  </a:lnTo>
                  <a:cubicBezTo>
                    <a:pt x="6259" y="4102"/>
                    <a:pt x="6257" y="4099"/>
                    <a:pt x="6255" y="4096"/>
                  </a:cubicBezTo>
                  <a:close/>
                  <a:moveTo>
                    <a:pt x="1780" y="4639"/>
                  </a:moveTo>
                  <a:cubicBezTo>
                    <a:pt x="1787" y="4683"/>
                    <a:pt x="1787" y="4728"/>
                    <a:pt x="1787" y="4772"/>
                  </a:cubicBezTo>
                  <a:lnTo>
                    <a:pt x="1780" y="4772"/>
                  </a:lnTo>
                  <a:lnTo>
                    <a:pt x="1780" y="4639"/>
                  </a:lnTo>
                  <a:close/>
                  <a:moveTo>
                    <a:pt x="5682" y="5319"/>
                  </a:moveTo>
                  <a:cubicBezTo>
                    <a:pt x="5720" y="5376"/>
                    <a:pt x="5765" y="5427"/>
                    <a:pt x="5803" y="5477"/>
                  </a:cubicBezTo>
                  <a:lnTo>
                    <a:pt x="5796" y="5477"/>
                  </a:lnTo>
                  <a:cubicBezTo>
                    <a:pt x="5758" y="5427"/>
                    <a:pt x="5720" y="5376"/>
                    <a:pt x="5682" y="5319"/>
                  </a:cubicBezTo>
                  <a:close/>
                  <a:moveTo>
                    <a:pt x="7125" y="5573"/>
                  </a:moveTo>
                  <a:cubicBezTo>
                    <a:pt x="7118" y="5573"/>
                    <a:pt x="7112" y="5585"/>
                    <a:pt x="7118" y="5592"/>
                  </a:cubicBezTo>
                  <a:lnTo>
                    <a:pt x="7118" y="5598"/>
                  </a:lnTo>
                  <a:cubicBezTo>
                    <a:pt x="7112" y="5585"/>
                    <a:pt x="7112" y="5573"/>
                    <a:pt x="7125" y="5573"/>
                  </a:cubicBezTo>
                  <a:close/>
                  <a:moveTo>
                    <a:pt x="5822" y="5509"/>
                  </a:moveTo>
                  <a:cubicBezTo>
                    <a:pt x="5866" y="5560"/>
                    <a:pt x="5904" y="5611"/>
                    <a:pt x="5949" y="5662"/>
                  </a:cubicBezTo>
                  <a:lnTo>
                    <a:pt x="5949" y="5668"/>
                  </a:lnTo>
                  <a:cubicBezTo>
                    <a:pt x="5904" y="5617"/>
                    <a:pt x="5860" y="5560"/>
                    <a:pt x="5822" y="5509"/>
                  </a:cubicBezTo>
                  <a:close/>
                  <a:moveTo>
                    <a:pt x="7156" y="5579"/>
                  </a:moveTo>
                  <a:lnTo>
                    <a:pt x="7156" y="5579"/>
                  </a:lnTo>
                  <a:cubicBezTo>
                    <a:pt x="7302" y="5827"/>
                    <a:pt x="7455" y="6075"/>
                    <a:pt x="7620" y="6310"/>
                  </a:cubicBezTo>
                  <a:cubicBezTo>
                    <a:pt x="7455" y="6075"/>
                    <a:pt x="7302" y="5833"/>
                    <a:pt x="7156" y="5579"/>
                  </a:cubicBezTo>
                  <a:close/>
                  <a:moveTo>
                    <a:pt x="7773" y="5916"/>
                  </a:moveTo>
                  <a:cubicBezTo>
                    <a:pt x="7906" y="6069"/>
                    <a:pt x="8027" y="6234"/>
                    <a:pt x="8129" y="6412"/>
                  </a:cubicBezTo>
                  <a:cubicBezTo>
                    <a:pt x="8027" y="6240"/>
                    <a:pt x="7906" y="6069"/>
                    <a:pt x="7773" y="5916"/>
                  </a:cubicBezTo>
                  <a:close/>
                  <a:moveTo>
                    <a:pt x="7868" y="7003"/>
                  </a:moveTo>
                  <a:cubicBezTo>
                    <a:pt x="7868" y="7009"/>
                    <a:pt x="7868" y="7009"/>
                    <a:pt x="7868" y="7009"/>
                  </a:cubicBezTo>
                  <a:lnTo>
                    <a:pt x="7862" y="7009"/>
                  </a:lnTo>
                  <a:cubicBezTo>
                    <a:pt x="7868" y="7009"/>
                    <a:pt x="7868" y="7009"/>
                    <a:pt x="7868" y="7003"/>
                  </a:cubicBezTo>
                  <a:close/>
                  <a:moveTo>
                    <a:pt x="6281" y="9296"/>
                  </a:moveTo>
                  <a:cubicBezTo>
                    <a:pt x="6266" y="9312"/>
                    <a:pt x="6252" y="9329"/>
                    <a:pt x="6241" y="9348"/>
                  </a:cubicBezTo>
                  <a:lnTo>
                    <a:pt x="6235" y="9354"/>
                  </a:lnTo>
                  <a:cubicBezTo>
                    <a:pt x="6248" y="9332"/>
                    <a:pt x="6264" y="9313"/>
                    <a:pt x="6281" y="9296"/>
                  </a:cubicBezTo>
                  <a:close/>
                  <a:moveTo>
                    <a:pt x="4875" y="9920"/>
                  </a:moveTo>
                  <a:cubicBezTo>
                    <a:pt x="4939" y="9958"/>
                    <a:pt x="5002" y="9996"/>
                    <a:pt x="5072" y="10040"/>
                  </a:cubicBezTo>
                  <a:cubicBezTo>
                    <a:pt x="5002" y="10002"/>
                    <a:pt x="4939" y="9958"/>
                    <a:pt x="4875" y="9920"/>
                  </a:cubicBezTo>
                  <a:close/>
                  <a:moveTo>
                    <a:pt x="9387" y="11686"/>
                  </a:moveTo>
                  <a:lnTo>
                    <a:pt x="9387" y="11686"/>
                  </a:lnTo>
                  <a:cubicBezTo>
                    <a:pt x="9393" y="11692"/>
                    <a:pt x="9406" y="11699"/>
                    <a:pt x="9412" y="11712"/>
                  </a:cubicBezTo>
                  <a:lnTo>
                    <a:pt x="9412" y="11718"/>
                  </a:lnTo>
                  <a:cubicBezTo>
                    <a:pt x="9406" y="11705"/>
                    <a:pt x="9393" y="11699"/>
                    <a:pt x="9387" y="11686"/>
                  </a:cubicBezTo>
                  <a:close/>
                  <a:moveTo>
                    <a:pt x="9527" y="11699"/>
                  </a:moveTo>
                  <a:cubicBezTo>
                    <a:pt x="9571" y="11763"/>
                    <a:pt x="9609" y="11832"/>
                    <a:pt x="9647" y="11896"/>
                  </a:cubicBezTo>
                  <a:cubicBezTo>
                    <a:pt x="9616" y="11845"/>
                    <a:pt x="9571" y="11763"/>
                    <a:pt x="9527" y="11699"/>
                  </a:cubicBezTo>
                  <a:close/>
                  <a:moveTo>
                    <a:pt x="9381" y="11858"/>
                  </a:moveTo>
                  <a:lnTo>
                    <a:pt x="9381" y="11858"/>
                  </a:lnTo>
                  <a:cubicBezTo>
                    <a:pt x="9387" y="11870"/>
                    <a:pt x="9400" y="11883"/>
                    <a:pt x="9406" y="11896"/>
                  </a:cubicBezTo>
                  <a:lnTo>
                    <a:pt x="9406" y="11902"/>
                  </a:lnTo>
                  <a:cubicBezTo>
                    <a:pt x="9393" y="11889"/>
                    <a:pt x="9387" y="11870"/>
                    <a:pt x="9381" y="11858"/>
                  </a:cubicBezTo>
                  <a:close/>
                  <a:moveTo>
                    <a:pt x="9647" y="11896"/>
                  </a:moveTo>
                  <a:cubicBezTo>
                    <a:pt x="9686" y="11953"/>
                    <a:pt x="9717" y="12004"/>
                    <a:pt x="9749" y="12061"/>
                  </a:cubicBezTo>
                  <a:cubicBezTo>
                    <a:pt x="9717" y="12004"/>
                    <a:pt x="9679" y="11953"/>
                    <a:pt x="9647" y="11896"/>
                  </a:cubicBezTo>
                  <a:close/>
                  <a:moveTo>
                    <a:pt x="9825" y="12226"/>
                  </a:moveTo>
                  <a:cubicBezTo>
                    <a:pt x="9832" y="12233"/>
                    <a:pt x="9832" y="12245"/>
                    <a:pt x="9825" y="12252"/>
                  </a:cubicBezTo>
                  <a:lnTo>
                    <a:pt x="9819" y="12239"/>
                  </a:lnTo>
                  <a:cubicBezTo>
                    <a:pt x="9825" y="12239"/>
                    <a:pt x="9825" y="12233"/>
                    <a:pt x="9825" y="12226"/>
                  </a:cubicBezTo>
                  <a:close/>
                  <a:moveTo>
                    <a:pt x="9813" y="12252"/>
                  </a:moveTo>
                  <a:lnTo>
                    <a:pt x="9809" y="12259"/>
                  </a:lnTo>
                  <a:lnTo>
                    <a:pt x="9809" y="12259"/>
                  </a:lnTo>
                  <a:cubicBezTo>
                    <a:pt x="9807" y="12255"/>
                    <a:pt x="9808" y="12252"/>
                    <a:pt x="9813" y="12252"/>
                  </a:cubicBezTo>
                  <a:close/>
                  <a:moveTo>
                    <a:pt x="9787" y="12239"/>
                  </a:moveTo>
                  <a:lnTo>
                    <a:pt x="9787" y="12239"/>
                  </a:lnTo>
                  <a:cubicBezTo>
                    <a:pt x="9794" y="12245"/>
                    <a:pt x="9800" y="12258"/>
                    <a:pt x="9806" y="12264"/>
                  </a:cubicBezTo>
                  <a:cubicBezTo>
                    <a:pt x="9800" y="12258"/>
                    <a:pt x="9794" y="12252"/>
                    <a:pt x="9787" y="12239"/>
                  </a:cubicBezTo>
                  <a:close/>
                  <a:moveTo>
                    <a:pt x="8256" y="12239"/>
                  </a:moveTo>
                  <a:lnTo>
                    <a:pt x="8256" y="12239"/>
                  </a:lnTo>
                  <a:cubicBezTo>
                    <a:pt x="8294" y="12245"/>
                    <a:pt x="8326" y="12258"/>
                    <a:pt x="8357" y="12264"/>
                  </a:cubicBezTo>
                  <a:lnTo>
                    <a:pt x="8357" y="12271"/>
                  </a:lnTo>
                  <a:cubicBezTo>
                    <a:pt x="8319" y="12264"/>
                    <a:pt x="8287" y="12252"/>
                    <a:pt x="8256" y="12239"/>
                  </a:cubicBezTo>
                  <a:close/>
                  <a:moveTo>
                    <a:pt x="9679" y="12398"/>
                  </a:moveTo>
                  <a:lnTo>
                    <a:pt x="9679" y="12398"/>
                  </a:lnTo>
                  <a:cubicBezTo>
                    <a:pt x="9692" y="12420"/>
                    <a:pt x="9705" y="12444"/>
                    <a:pt x="9717" y="12468"/>
                  </a:cubicBezTo>
                  <a:lnTo>
                    <a:pt x="9717" y="12468"/>
                  </a:lnTo>
                  <a:lnTo>
                    <a:pt x="9679" y="12398"/>
                  </a:lnTo>
                  <a:close/>
                  <a:moveTo>
                    <a:pt x="9666" y="12525"/>
                  </a:moveTo>
                  <a:lnTo>
                    <a:pt x="9666" y="12525"/>
                  </a:lnTo>
                  <a:cubicBezTo>
                    <a:pt x="9668" y="12528"/>
                    <a:pt x="9670" y="12530"/>
                    <a:pt x="9672" y="12533"/>
                  </a:cubicBezTo>
                  <a:lnTo>
                    <a:pt x="9672" y="12533"/>
                  </a:lnTo>
                  <a:lnTo>
                    <a:pt x="9666" y="12525"/>
                  </a:lnTo>
                  <a:close/>
                  <a:moveTo>
                    <a:pt x="9940" y="12036"/>
                  </a:moveTo>
                  <a:lnTo>
                    <a:pt x="9940" y="12036"/>
                  </a:lnTo>
                  <a:cubicBezTo>
                    <a:pt x="10016" y="12239"/>
                    <a:pt x="10111" y="12436"/>
                    <a:pt x="10213" y="12627"/>
                  </a:cubicBezTo>
                  <a:cubicBezTo>
                    <a:pt x="10105" y="12436"/>
                    <a:pt x="10016" y="12239"/>
                    <a:pt x="9940" y="12036"/>
                  </a:cubicBezTo>
                  <a:close/>
                  <a:moveTo>
                    <a:pt x="9007" y="12627"/>
                  </a:moveTo>
                  <a:cubicBezTo>
                    <a:pt x="9038" y="12639"/>
                    <a:pt x="9063" y="12646"/>
                    <a:pt x="9095" y="12646"/>
                  </a:cubicBezTo>
                  <a:lnTo>
                    <a:pt x="9095" y="12652"/>
                  </a:lnTo>
                  <a:cubicBezTo>
                    <a:pt x="9063" y="12646"/>
                    <a:pt x="9038" y="12639"/>
                    <a:pt x="9007" y="12627"/>
                  </a:cubicBezTo>
                  <a:close/>
                  <a:moveTo>
                    <a:pt x="9756" y="12468"/>
                  </a:moveTo>
                  <a:cubicBezTo>
                    <a:pt x="9787" y="12551"/>
                    <a:pt x="9832" y="12627"/>
                    <a:pt x="9889" y="12703"/>
                  </a:cubicBezTo>
                  <a:lnTo>
                    <a:pt x="9883" y="12709"/>
                  </a:lnTo>
                  <a:cubicBezTo>
                    <a:pt x="9832" y="12633"/>
                    <a:pt x="9787" y="12551"/>
                    <a:pt x="9756" y="12468"/>
                  </a:cubicBezTo>
                  <a:close/>
                  <a:moveTo>
                    <a:pt x="8287" y="12309"/>
                  </a:moveTo>
                  <a:cubicBezTo>
                    <a:pt x="8370" y="12506"/>
                    <a:pt x="8446" y="12709"/>
                    <a:pt x="8510" y="12906"/>
                  </a:cubicBezTo>
                  <a:cubicBezTo>
                    <a:pt x="8440" y="12709"/>
                    <a:pt x="8370" y="12512"/>
                    <a:pt x="8287" y="12309"/>
                  </a:cubicBezTo>
                  <a:close/>
                  <a:moveTo>
                    <a:pt x="9266" y="12913"/>
                  </a:moveTo>
                  <a:cubicBezTo>
                    <a:pt x="9285" y="12932"/>
                    <a:pt x="9298" y="12957"/>
                    <a:pt x="9317" y="12982"/>
                  </a:cubicBezTo>
                  <a:lnTo>
                    <a:pt x="9311" y="12989"/>
                  </a:lnTo>
                  <a:cubicBezTo>
                    <a:pt x="9298" y="12963"/>
                    <a:pt x="9285" y="12938"/>
                    <a:pt x="9266" y="12913"/>
                  </a:cubicBezTo>
                  <a:close/>
                  <a:moveTo>
                    <a:pt x="8446" y="13294"/>
                  </a:moveTo>
                  <a:cubicBezTo>
                    <a:pt x="8446" y="13296"/>
                    <a:pt x="8446" y="13298"/>
                    <a:pt x="8446" y="13300"/>
                  </a:cubicBezTo>
                  <a:cubicBezTo>
                    <a:pt x="8446" y="13306"/>
                    <a:pt x="8440" y="13313"/>
                    <a:pt x="8440" y="13319"/>
                  </a:cubicBezTo>
                  <a:lnTo>
                    <a:pt x="8440" y="13319"/>
                  </a:lnTo>
                  <a:cubicBezTo>
                    <a:pt x="8440" y="13313"/>
                    <a:pt x="8446" y="13306"/>
                    <a:pt x="8446" y="13294"/>
                  </a:cubicBezTo>
                  <a:close/>
                  <a:moveTo>
                    <a:pt x="10162" y="13421"/>
                  </a:moveTo>
                  <a:cubicBezTo>
                    <a:pt x="10172" y="13435"/>
                    <a:pt x="10181" y="13448"/>
                    <a:pt x="10190" y="13461"/>
                  </a:cubicBezTo>
                  <a:lnTo>
                    <a:pt x="10190" y="13461"/>
                  </a:lnTo>
                  <a:cubicBezTo>
                    <a:pt x="10182" y="13452"/>
                    <a:pt x="10175" y="13443"/>
                    <a:pt x="10169" y="13434"/>
                  </a:cubicBezTo>
                  <a:lnTo>
                    <a:pt x="10162" y="13421"/>
                  </a:lnTo>
                  <a:close/>
                  <a:moveTo>
                    <a:pt x="10245" y="13478"/>
                  </a:moveTo>
                  <a:cubicBezTo>
                    <a:pt x="10257" y="13478"/>
                    <a:pt x="10257" y="13491"/>
                    <a:pt x="10251" y="13497"/>
                  </a:cubicBezTo>
                  <a:lnTo>
                    <a:pt x="10245" y="13485"/>
                  </a:lnTo>
                  <a:cubicBezTo>
                    <a:pt x="10245" y="13485"/>
                    <a:pt x="10245" y="13485"/>
                    <a:pt x="10245" y="13478"/>
                  </a:cubicBezTo>
                  <a:close/>
                  <a:moveTo>
                    <a:pt x="9807" y="13649"/>
                  </a:moveTo>
                  <a:cubicBezTo>
                    <a:pt x="9807" y="13649"/>
                    <a:pt x="9807" y="13649"/>
                    <a:pt x="9806" y="13650"/>
                  </a:cubicBezTo>
                  <a:lnTo>
                    <a:pt x="9800" y="13650"/>
                  </a:lnTo>
                  <a:cubicBezTo>
                    <a:pt x="9803" y="13650"/>
                    <a:pt x="9805" y="13649"/>
                    <a:pt x="9807" y="13649"/>
                  </a:cubicBezTo>
                  <a:close/>
                  <a:moveTo>
                    <a:pt x="10709" y="13485"/>
                  </a:moveTo>
                  <a:lnTo>
                    <a:pt x="10709" y="13485"/>
                  </a:lnTo>
                  <a:cubicBezTo>
                    <a:pt x="10842" y="13701"/>
                    <a:pt x="10969" y="13917"/>
                    <a:pt x="11096" y="14133"/>
                  </a:cubicBezTo>
                  <a:lnTo>
                    <a:pt x="11077" y="14101"/>
                  </a:lnTo>
                  <a:cubicBezTo>
                    <a:pt x="10957" y="13898"/>
                    <a:pt x="10829" y="13694"/>
                    <a:pt x="10709" y="13485"/>
                  </a:cubicBezTo>
                  <a:close/>
                  <a:moveTo>
                    <a:pt x="10048" y="13778"/>
                  </a:moveTo>
                  <a:lnTo>
                    <a:pt x="10048" y="13778"/>
                  </a:lnTo>
                  <a:cubicBezTo>
                    <a:pt x="10124" y="13930"/>
                    <a:pt x="10207" y="14088"/>
                    <a:pt x="10277" y="14247"/>
                  </a:cubicBezTo>
                  <a:cubicBezTo>
                    <a:pt x="10207" y="14095"/>
                    <a:pt x="10130" y="13942"/>
                    <a:pt x="10054" y="13790"/>
                  </a:cubicBezTo>
                  <a:lnTo>
                    <a:pt x="10048" y="13778"/>
                  </a:lnTo>
                  <a:close/>
                  <a:moveTo>
                    <a:pt x="11122" y="14171"/>
                  </a:moveTo>
                  <a:cubicBezTo>
                    <a:pt x="11189" y="14281"/>
                    <a:pt x="11257" y="14391"/>
                    <a:pt x="11325" y="14501"/>
                  </a:cubicBezTo>
                  <a:lnTo>
                    <a:pt x="11325" y="14501"/>
                  </a:lnTo>
                  <a:cubicBezTo>
                    <a:pt x="11259" y="14397"/>
                    <a:pt x="11194" y="14291"/>
                    <a:pt x="11128" y="14184"/>
                  </a:cubicBezTo>
                  <a:lnTo>
                    <a:pt x="11122" y="14171"/>
                  </a:lnTo>
                  <a:close/>
                  <a:moveTo>
                    <a:pt x="10575" y="14597"/>
                  </a:moveTo>
                  <a:cubicBezTo>
                    <a:pt x="10588" y="14628"/>
                    <a:pt x="10601" y="14654"/>
                    <a:pt x="10607" y="14679"/>
                  </a:cubicBezTo>
                  <a:cubicBezTo>
                    <a:pt x="10601" y="14667"/>
                    <a:pt x="10588" y="14635"/>
                    <a:pt x="10575" y="14609"/>
                  </a:cubicBezTo>
                  <a:lnTo>
                    <a:pt x="10575" y="14597"/>
                  </a:lnTo>
                  <a:close/>
                  <a:moveTo>
                    <a:pt x="9309" y="14066"/>
                  </a:moveTo>
                  <a:cubicBezTo>
                    <a:pt x="9390" y="14266"/>
                    <a:pt x="9472" y="14466"/>
                    <a:pt x="9552" y="14667"/>
                  </a:cubicBezTo>
                  <a:lnTo>
                    <a:pt x="9590" y="14762"/>
                  </a:lnTo>
                  <a:cubicBezTo>
                    <a:pt x="9497" y="14530"/>
                    <a:pt x="9403" y="14298"/>
                    <a:pt x="9309" y="14066"/>
                  </a:cubicBezTo>
                  <a:close/>
                  <a:moveTo>
                    <a:pt x="10321" y="14336"/>
                  </a:moveTo>
                  <a:cubicBezTo>
                    <a:pt x="10395" y="14485"/>
                    <a:pt x="10463" y="14633"/>
                    <a:pt x="10524" y="14781"/>
                  </a:cubicBezTo>
                  <a:cubicBezTo>
                    <a:pt x="10461" y="14635"/>
                    <a:pt x="10391" y="14489"/>
                    <a:pt x="10321" y="14336"/>
                  </a:cubicBezTo>
                  <a:close/>
                  <a:moveTo>
                    <a:pt x="8720" y="14527"/>
                  </a:moveTo>
                  <a:cubicBezTo>
                    <a:pt x="8777" y="14717"/>
                    <a:pt x="8828" y="14895"/>
                    <a:pt x="8878" y="15073"/>
                  </a:cubicBezTo>
                  <a:lnTo>
                    <a:pt x="8872" y="15061"/>
                  </a:lnTo>
                  <a:cubicBezTo>
                    <a:pt x="8821" y="14883"/>
                    <a:pt x="8770" y="14705"/>
                    <a:pt x="8720" y="14527"/>
                  </a:cubicBezTo>
                  <a:close/>
                  <a:moveTo>
                    <a:pt x="9622" y="14839"/>
                  </a:moveTo>
                  <a:cubicBezTo>
                    <a:pt x="9716" y="15066"/>
                    <a:pt x="9812" y="15296"/>
                    <a:pt x="9901" y="15526"/>
                  </a:cubicBezTo>
                  <a:lnTo>
                    <a:pt x="9901" y="15526"/>
                  </a:lnTo>
                  <a:cubicBezTo>
                    <a:pt x="9812" y="15299"/>
                    <a:pt x="9713" y="15068"/>
                    <a:pt x="9622" y="14839"/>
                  </a:cubicBezTo>
                  <a:close/>
                  <a:moveTo>
                    <a:pt x="10982" y="15906"/>
                  </a:moveTo>
                  <a:lnTo>
                    <a:pt x="10982" y="15906"/>
                  </a:lnTo>
                  <a:cubicBezTo>
                    <a:pt x="11014" y="15982"/>
                    <a:pt x="11045" y="16071"/>
                    <a:pt x="11071" y="16154"/>
                  </a:cubicBezTo>
                  <a:cubicBezTo>
                    <a:pt x="11045" y="16084"/>
                    <a:pt x="11014" y="15988"/>
                    <a:pt x="10982" y="15906"/>
                  </a:cubicBezTo>
                  <a:close/>
                  <a:moveTo>
                    <a:pt x="11071" y="16154"/>
                  </a:moveTo>
                  <a:lnTo>
                    <a:pt x="11071" y="16154"/>
                  </a:lnTo>
                  <a:cubicBezTo>
                    <a:pt x="11103" y="16236"/>
                    <a:pt x="11128" y="16312"/>
                    <a:pt x="11147" y="16382"/>
                  </a:cubicBezTo>
                  <a:lnTo>
                    <a:pt x="11141" y="16376"/>
                  </a:lnTo>
                  <a:cubicBezTo>
                    <a:pt x="11122" y="16293"/>
                    <a:pt x="11096" y="16223"/>
                    <a:pt x="11071" y="16154"/>
                  </a:cubicBezTo>
                  <a:close/>
                  <a:moveTo>
                    <a:pt x="9944" y="15922"/>
                  </a:moveTo>
                  <a:cubicBezTo>
                    <a:pt x="10036" y="16148"/>
                    <a:pt x="10073" y="16386"/>
                    <a:pt x="10067" y="16624"/>
                  </a:cubicBezTo>
                  <a:lnTo>
                    <a:pt x="10060" y="16630"/>
                  </a:lnTo>
                  <a:cubicBezTo>
                    <a:pt x="10073" y="16386"/>
                    <a:pt x="10036" y="16148"/>
                    <a:pt x="9944" y="15922"/>
                  </a:cubicBezTo>
                  <a:close/>
                  <a:moveTo>
                    <a:pt x="3458" y="0"/>
                  </a:moveTo>
                  <a:cubicBezTo>
                    <a:pt x="3401" y="0"/>
                    <a:pt x="3344" y="4"/>
                    <a:pt x="3286" y="12"/>
                  </a:cubicBezTo>
                  <a:cubicBezTo>
                    <a:pt x="3127" y="19"/>
                    <a:pt x="2975" y="38"/>
                    <a:pt x="2816" y="63"/>
                  </a:cubicBezTo>
                  <a:cubicBezTo>
                    <a:pt x="2670" y="89"/>
                    <a:pt x="2524" y="120"/>
                    <a:pt x="2384" y="158"/>
                  </a:cubicBezTo>
                  <a:cubicBezTo>
                    <a:pt x="2384" y="146"/>
                    <a:pt x="2371" y="133"/>
                    <a:pt x="2352" y="127"/>
                  </a:cubicBezTo>
                  <a:cubicBezTo>
                    <a:pt x="2289" y="127"/>
                    <a:pt x="2225" y="146"/>
                    <a:pt x="2168" y="171"/>
                  </a:cubicBezTo>
                  <a:cubicBezTo>
                    <a:pt x="2104" y="190"/>
                    <a:pt x="2041" y="222"/>
                    <a:pt x="1977" y="247"/>
                  </a:cubicBezTo>
                  <a:cubicBezTo>
                    <a:pt x="1850" y="311"/>
                    <a:pt x="1736" y="381"/>
                    <a:pt x="1628" y="463"/>
                  </a:cubicBezTo>
                  <a:cubicBezTo>
                    <a:pt x="1520" y="552"/>
                    <a:pt x="1418" y="648"/>
                    <a:pt x="1335" y="749"/>
                  </a:cubicBezTo>
                  <a:cubicBezTo>
                    <a:pt x="1291" y="800"/>
                    <a:pt x="1253" y="851"/>
                    <a:pt x="1215" y="908"/>
                  </a:cubicBezTo>
                  <a:cubicBezTo>
                    <a:pt x="1189" y="946"/>
                    <a:pt x="1164" y="991"/>
                    <a:pt x="1138" y="1029"/>
                  </a:cubicBezTo>
                  <a:cubicBezTo>
                    <a:pt x="694" y="1258"/>
                    <a:pt x="325" y="1614"/>
                    <a:pt x="71" y="2046"/>
                  </a:cubicBezTo>
                  <a:cubicBezTo>
                    <a:pt x="50" y="2077"/>
                    <a:pt x="68" y="2122"/>
                    <a:pt x="104" y="2122"/>
                  </a:cubicBezTo>
                  <a:cubicBezTo>
                    <a:pt x="111" y="2122"/>
                    <a:pt x="119" y="2120"/>
                    <a:pt x="128" y="2116"/>
                  </a:cubicBezTo>
                  <a:cubicBezTo>
                    <a:pt x="471" y="1957"/>
                    <a:pt x="846" y="1868"/>
                    <a:pt x="1227" y="1862"/>
                  </a:cubicBezTo>
                  <a:lnTo>
                    <a:pt x="1227" y="1862"/>
                  </a:lnTo>
                  <a:lnTo>
                    <a:pt x="1170" y="1881"/>
                  </a:lnTo>
                  <a:cubicBezTo>
                    <a:pt x="1030" y="1919"/>
                    <a:pt x="891" y="1963"/>
                    <a:pt x="763" y="2020"/>
                  </a:cubicBezTo>
                  <a:cubicBezTo>
                    <a:pt x="497" y="2141"/>
                    <a:pt x="249" y="2294"/>
                    <a:pt x="20" y="2478"/>
                  </a:cubicBezTo>
                  <a:cubicBezTo>
                    <a:pt x="1" y="2491"/>
                    <a:pt x="1" y="2516"/>
                    <a:pt x="14" y="2535"/>
                  </a:cubicBezTo>
                  <a:cubicBezTo>
                    <a:pt x="1" y="2548"/>
                    <a:pt x="14" y="2573"/>
                    <a:pt x="33" y="2580"/>
                  </a:cubicBezTo>
                  <a:cubicBezTo>
                    <a:pt x="287" y="2624"/>
                    <a:pt x="547" y="2656"/>
                    <a:pt x="808" y="2669"/>
                  </a:cubicBezTo>
                  <a:lnTo>
                    <a:pt x="1037" y="2681"/>
                  </a:lnTo>
                  <a:cubicBezTo>
                    <a:pt x="1088" y="2827"/>
                    <a:pt x="1183" y="2948"/>
                    <a:pt x="1310" y="3037"/>
                  </a:cubicBezTo>
                  <a:cubicBezTo>
                    <a:pt x="1373" y="3082"/>
                    <a:pt x="1443" y="3120"/>
                    <a:pt x="1520" y="3145"/>
                  </a:cubicBezTo>
                  <a:cubicBezTo>
                    <a:pt x="1551" y="3158"/>
                    <a:pt x="1596" y="3171"/>
                    <a:pt x="1634" y="3171"/>
                  </a:cubicBezTo>
                  <a:cubicBezTo>
                    <a:pt x="1628" y="3406"/>
                    <a:pt x="1640" y="3641"/>
                    <a:pt x="1647" y="3870"/>
                  </a:cubicBezTo>
                  <a:lnTo>
                    <a:pt x="1666" y="4213"/>
                  </a:lnTo>
                  <a:cubicBezTo>
                    <a:pt x="1666" y="4270"/>
                    <a:pt x="1672" y="4334"/>
                    <a:pt x="1679" y="4391"/>
                  </a:cubicBezTo>
                  <a:cubicBezTo>
                    <a:pt x="1679" y="4435"/>
                    <a:pt x="1685" y="4480"/>
                    <a:pt x="1698" y="4524"/>
                  </a:cubicBezTo>
                  <a:lnTo>
                    <a:pt x="1698" y="4569"/>
                  </a:lnTo>
                  <a:cubicBezTo>
                    <a:pt x="1698" y="4573"/>
                    <a:pt x="1696" y="4575"/>
                    <a:pt x="1694" y="4575"/>
                  </a:cubicBezTo>
                  <a:cubicBezTo>
                    <a:pt x="1691" y="4575"/>
                    <a:pt x="1688" y="4573"/>
                    <a:pt x="1687" y="4573"/>
                  </a:cubicBezTo>
                  <a:cubicBezTo>
                    <a:pt x="1686" y="4573"/>
                    <a:pt x="1685" y="4574"/>
                    <a:pt x="1685" y="4575"/>
                  </a:cubicBezTo>
                  <a:cubicBezTo>
                    <a:pt x="1647" y="5344"/>
                    <a:pt x="1774" y="6107"/>
                    <a:pt x="2053" y="6818"/>
                  </a:cubicBezTo>
                  <a:cubicBezTo>
                    <a:pt x="2041" y="6787"/>
                    <a:pt x="2022" y="6748"/>
                    <a:pt x="2009" y="6717"/>
                  </a:cubicBezTo>
                  <a:cubicBezTo>
                    <a:pt x="2004" y="6707"/>
                    <a:pt x="1996" y="6703"/>
                    <a:pt x="1988" y="6703"/>
                  </a:cubicBezTo>
                  <a:cubicBezTo>
                    <a:pt x="1975" y="6703"/>
                    <a:pt x="1963" y="6714"/>
                    <a:pt x="1971" y="6729"/>
                  </a:cubicBezTo>
                  <a:cubicBezTo>
                    <a:pt x="2320" y="7664"/>
                    <a:pt x="2918" y="8483"/>
                    <a:pt x="3693" y="9112"/>
                  </a:cubicBezTo>
                  <a:cubicBezTo>
                    <a:pt x="3801" y="9195"/>
                    <a:pt x="3909" y="9278"/>
                    <a:pt x="4023" y="9360"/>
                  </a:cubicBezTo>
                  <a:cubicBezTo>
                    <a:pt x="4081" y="9398"/>
                    <a:pt x="4138" y="9436"/>
                    <a:pt x="4195" y="9468"/>
                  </a:cubicBezTo>
                  <a:cubicBezTo>
                    <a:pt x="4322" y="9614"/>
                    <a:pt x="4462" y="9748"/>
                    <a:pt x="4614" y="9869"/>
                  </a:cubicBezTo>
                  <a:cubicBezTo>
                    <a:pt x="4742" y="9964"/>
                    <a:pt x="4875" y="10059"/>
                    <a:pt x="5015" y="10136"/>
                  </a:cubicBezTo>
                  <a:cubicBezTo>
                    <a:pt x="5078" y="10180"/>
                    <a:pt x="5148" y="10218"/>
                    <a:pt x="5218" y="10250"/>
                  </a:cubicBezTo>
                  <a:cubicBezTo>
                    <a:pt x="5269" y="10282"/>
                    <a:pt x="5320" y="10307"/>
                    <a:pt x="5377" y="10333"/>
                  </a:cubicBezTo>
                  <a:cubicBezTo>
                    <a:pt x="5345" y="10358"/>
                    <a:pt x="5307" y="10383"/>
                    <a:pt x="5275" y="10409"/>
                  </a:cubicBezTo>
                  <a:cubicBezTo>
                    <a:pt x="5097" y="10536"/>
                    <a:pt x="4913" y="10657"/>
                    <a:pt x="4722" y="10765"/>
                  </a:cubicBezTo>
                  <a:cubicBezTo>
                    <a:pt x="4417" y="10936"/>
                    <a:pt x="4100" y="11095"/>
                    <a:pt x="3769" y="11222"/>
                  </a:cubicBezTo>
                  <a:lnTo>
                    <a:pt x="3801" y="11209"/>
                  </a:lnTo>
                  <a:cubicBezTo>
                    <a:pt x="3807" y="11203"/>
                    <a:pt x="3814" y="11190"/>
                    <a:pt x="3807" y="11178"/>
                  </a:cubicBezTo>
                  <a:lnTo>
                    <a:pt x="3814" y="11178"/>
                  </a:lnTo>
                  <a:cubicBezTo>
                    <a:pt x="3826" y="11171"/>
                    <a:pt x="3826" y="11165"/>
                    <a:pt x="3820" y="11152"/>
                  </a:cubicBezTo>
                  <a:cubicBezTo>
                    <a:pt x="3797" y="11122"/>
                    <a:pt x="3752" y="11114"/>
                    <a:pt x="3707" y="11114"/>
                  </a:cubicBezTo>
                  <a:cubicBezTo>
                    <a:pt x="3677" y="11114"/>
                    <a:pt x="3646" y="11118"/>
                    <a:pt x="3623" y="11121"/>
                  </a:cubicBezTo>
                  <a:cubicBezTo>
                    <a:pt x="3540" y="11127"/>
                    <a:pt x="3458" y="11146"/>
                    <a:pt x="3382" y="11184"/>
                  </a:cubicBezTo>
                  <a:cubicBezTo>
                    <a:pt x="3204" y="11267"/>
                    <a:pt x="3064" y="11426"/>
                    <a:pt x="3007" y="11616"/>
                  </a:cubicBezTo>
                  <a:cubicBezTo>
                    <a:pt x="3000" y="11616"/>
                    <a:pt x="2988" y="11623"/>
                    <a:pt x="2981" y="11635"/>
                  </a:cubicBezTo>
                  <a:cubicBezTo>
                    <a:pt x="2949" y="11642"/>
                    <a:pt x="2918" y="11654"/>
                    <a:pt x="2892" y="11673"/>
                  </a:cubicBezTo>
                  <a:cubicBezTo>
                    <a:pt x="2848" y="11692"/>
                    <a:pt x="2810" y="11718"/>
                    <a:pt x="2765" y="11750"/>
                  </a:cubicBezTo>
                  <a:cubicBezTo>
                    <a:pt x="2689" y="11807"/>
                    <a:pt x="2619" y="11864"/>
                    <a:pt x="2562" y="11940"/>
                  </a:cubicBezTo>
                  <a:cubicBezTo>
                    <a:pt x="2466" y="12042"/>
                    <a:pt x="2409" y="12175"/>
                    <a:pt x="2403" y="12315"/>
                  </a:cubicBezTo>
                  <a:cubicBezTo>
                    <a:pt x="2295" y="12442"/>
                    <a:pt x="2168" y="12557"/>
                    <a:pt x="2028" y="12652"/>
                  </a:cubicBezTo>
                  <a:cubicBezTo>
                    <a:pt x="1869" y="12766"/>
                    <a:pt x="1717" y="12868"/>
                    <a:pt x="1558" y="12976"/>
                  </a:cubicBezTo>
                  <a:cubicBezTo>
                    <a:pt x="1227" y="13199"/>
                    <a:pt x="891" y="13402"/>
                    <a:pt x="547" y="13599"/>
                  </a:cubicBezTo>
                  <a:cubicBezTo>
                    <a:pt x="509" y="13615"/>
                    <a:pt x="527" y="13674"/>
                    <a:pt x="561" y="13674"/>
                  </a:cubicBezTo>
                  <a:cubicBezTo>
                    <a:pt x="567" y="13674"/>
                    <a:pt x="573" y="13672"/>
                    <a:pt x="579" y="13669"/>
                  </a:cubicBezTo>
                  <a:cubicBezTo>
                    <a:pt x="706" y="13631"/>
                    <a:pt x="833" y="13580"/>
                    <a:pt x="954" y="13529"/>
                  </a:cubicBezTo>
                  <a:lnTo>
                    <a:pt x="954" y="13529"/>
                  </a:lnTo>
                  <a:cubicBezTo>
                    <a:pt x="668" y="13751"/>
                    <a:pt x="414" y="14018"/>
                    <a:pt x="211" y="14323"/>
                  </a:cubicBezTo>
                  <a:cubicBezTo>
                    <a:pt x="189" y="14351"/>
                    <a:pt x="209" y="14383"/>
                    <a:pt x="240" y="14383"/>
                  </a:cubicBezTo>
                  <a:cubicBezTo>
                    <a:pt x="245" y="14383"/>
                    <a:pt x="250" y="14382"/>
                    <a:pt x="255" y="14381"/>
                  </a:cubicBezTo>
                  <a:cubicBezTo>
                    <a:pt x="662" y="14203"/>
                    <a:pt x="1068" y="14006"/>
                    <a:pt x="1462" y="13796"/>
                  </a:cubicBezTo>
                  <a:cubicBezTo>
                    <a:pt x="1774" y="13624"/>
                    <a:pt x="2085" y="13453"/>
                    <a:pt x="2384" y="13268"/>
                  </a:cubicBezTo>
                  <a:lnTo>
                    <a:pt x="2384" y="13268"/>
                  </a:lnTo>
                  <a:cubicBezTo>
                    <a:pt x="2028" y="13688"/>
                    <a:pt x="1520" y="14012"/>
                    <a:pt x="1399" y="14571"/>
                  </a:cubicBezTo>
                  <a:cubicBezTo>
                    <a:pt x="1393" y="14597"/>
                    <a:pt x="1418" y="14616"/>
                    <a:pt x="1443" y="14616"/>
                  </a:cubicBezTo>
                  <a:cubicBezTo>
                    <a:pt x="1895" y="14514"/>
                    <a:pt x="2295" y="14298"/>
                    <a:pt x="2695" y="14063"/>
                  </a:cubicBezTo>
                  <a:cubicBezTo>
                    <a:pt x="3121" y="13815"/>
                    <a:pt x="3560" y="13586"/>
                    <a:pt x="4004" y="13376"/>
                  </a:cubicBezTo>
                  <a:cubicBezTo>
                    <a:pt x="4138" y="13319"/>
                    <a:pt x="4271" y="13262"/>
                    <a:pt x="4405" y="13199"/>
                  </a:cubicBezTo>
                  <a:cubicBezTo>
                    <a:pt x="4532" y="13148"/>
                    <a:pt x="4659" y="13091"/>
                    <a:pt x="4786" y="13021"/>
                  </a:cubicBezTo>
                  <a:cubicBezTo>
                    <a:pt x="4805" y="13008"/>
                    <a:pt x="4811" y="12976"/>
                    <a:pt x="4799" y="12957"/>
                  </a:cubicBezTo>
                  <a:cubicBezTo>
                    <a:pt x="4977" y="12855"/>
                    <a:pt x="5155" y="12741"/>
                    <a:pt x="5320" y="12614"/>
                  </a:cubicBezTo>
                  <a:cubicBezTo>
                    <a:pt x="5555" y="12442"/>
                    <a:pt x="5777" y="12258"/>
                    <a:pt x="6000" y="12074"/>
                  </a:cubicBezTo>
                  <a:cubicBezTo>
                    <a:pt x="6318" y="11807"/>
                    <a:pt x="6616" y="11534"/>
                    <a:pt x="6934" y="11273"/>
                  </a:cubicBezTo>
                  <a:cubicBezTo>
                    <a:pt x="7061" y="11394"/>
                    <a:pt x="7194" y="11508"/>
                    <a:pt x="7328" y="11623"/>
                  </a:cubicBezTo>
                  <a:lnTo>
                    <a:pt x="7391" y="11680"/>
                  </a:lnTo>
                  <a:cubicBezTo>
                    <a:pt x="7398" y="11686"/>
                    <a:pt x="7398" y="11699"/>
                    <a:pt x="7411" y="11705"/>
                  </a:cubicBezTo>
                  <a:cubicBezTo>
                    <a:pt x="7442" y="11743"/>
                    <a:pt x="7487" y="11769"/>
                    <a:pt x="7531" y="11788"/>
                  </a:cubicBezTo>
                  <a:cubicBezTo>
                    <a:pt x="7557" y="11807"/>
                    <a:pt x="7582" y="11832"/>
                    <a:pt x="7608" y="11851"/>
                  </a:cubicBezTo>
                  <a:cubicBezTo>
                    <a:pt x="7608" y="11858"/>
                    <a:pt x="7614" y="11864"/>
                    <a:pt x="7620" y="11864"/>
                  </a:cubicBezTo>
                  <a:lnTo>
                    <a:pt x="7639" y="11877"/>
                  </a:lnTo>
                  <a:lnTo>
                    <a:pt x="7690" y="11915"/>
                  </a:lnTo>
                  <a:lnTo>
                    <a:pt x="7754" y="11966"/>
                  </a:lnTo>
                  <a:cubicBezTo>
                    <a:pt x="7817" y="12042"/>
                    <a:pt x="7862" y="12131"/>
                    <a:pt x="7893" y="12220"/>
                  </a:cubicBezTo>
                  <a:cubicBezTo>
                    <a:pt x="7963" y="12404"/>
                    <a:pt x="8033" y="12588"/>
                    <a:pt x="8097" y="12773"/>
                  </a:cubicBezTo>
                  <a:cubicBezTo>
                    <a:pt x="8230" y="13148"/>
                    <a:pt x="8345" y="13529"/>
                    <a:pt x="8453" y="13910"/>
                  </a:cubicBezTo>
                  <a:cubicBezTo>
                    <a:pt x="8675" y="14660"/>
                    <a:pt x="8872" y="15423"/>
                    <a:pt x="9107" y="16173"/>
                  </a:cubicBezTo>
                  <a:cubicBezTo>
                    <a:pt x="9164" y="16363"/>
                    <a:pt x="9228" y="16548"/>
                    <a:pt x="9292" y="16732"/>
                  </a:cubicBezTo>
                  <a:cubicBezTo>
                    <a:pt x="9323" y="16821"/>
                    <a:pt x="9355" y="16916"/>
                    <a:pt x="9393" y="17005"/>
                  </a:cubicBezTo>
                  <a:cubicBezTo>
                    <a:pt x="9412" y="17081"/>
                    <a:pt x="9444" y="17151"/>
                    <a:pt x="9482" y="17221"/>
                  </a:cubicBezTo>
                  <a:cubicBezTo>
                    <a:pt x="9530" y="17306"/>
                    <a:pt x="9614" y="17352"/>
                    <a:pt x="9700" y="17352"/>
                  </a:cubicBezTo>
                  <a:cubicBezTo>
                    <a:pt x="9750" y="17352"/>
                    <a:pt x="9800" y="17336"/>
                    <a:pt x="9844" y="17304"/>
                  </a:cubicBezTo>
                  <a:cubicBezTo>
                    <a:pt x="9978" y="17208"/>
                    <a:pt x="10067" y="17075"/>
                    <a:pt x="10118" y="16922"/>
                  </a:cubicBezTo>
                  <a:cubicBezTo>
                    <a:pt x="10143" y="16859"/>
                    <a:pt x="10156" y="16789"/>
                    <a:pt x="10169" y="16713"/>
                  </a:cubicBezTo>
                  <a:cubicBezTo>
                    <a:pt x="10251" y="16916"/>
                    <a:pt x="10346" y="17119"/>
                    <a:pt x="10454" y="17310"/>
                  </a:cubicBezTo>
                  <a:cubicBezTo>
                    <a:pt x="10512" y="17424"/>
                    <a:pt x="10575" y="17539"/>
                    <a:pt x="10645" y="17647"/>
                  </a:cubicBezTo>
                  <a:cubicBezTo>
                    <a:pt x="10677" y="17710"/>
                    <a:pt x="10734" y="17749"/>
                    <a:pt x="10804" y="17755"/>
                  </a:cubicBezTo>
                  <a:cubicBezTo>
                    <a:pt x="10842" y="17850"/>
                    <a:pt x="10887" y="17939"/>
                    <a:pt x="10937" y="18022"/>
                  </a:cubicBezTo>
                  <a:cubicBezTo>
                    <a:pt x="11007" y="18130"/>
                    <a:pt x="11084" y="18225"/>
                    <a:pt x="11179" y="18314"/>
                  </a:cubicBezTo>
                  <a:cubicBezTo>
                    <a:pt x="11233" y="18372"/>
                    <a:pt x="11308" y="18415"/>
                    <a:pt x="11386" y="18415"/>
                  </a:cubicBezTo>
                  <a:cubicBezTo>
                    <a:pt x="11419" y="18415"/>
                    <a:pt x="11452" y="18407"/>
                    <a:pt x="11484" y="18390"/>
                  </a:cubicBezTo>
                  <a:cubicBezTo>
                    <a:pt x="11592" y="18327"/>
                    <a:pt x="11624" y="18200"/>
                    <a:pt x="11643" y="18079"/>
                  </a:cubicBezTo>
                  <a:lnTo>
                    <a:pt x="11675" y="17844"/>
                  </a:lnTo>
                  <a:cubicBezTo>
                    <a:pt x="11687" y="17780"/>
                    <a:pt x="11700" y="17717"/>
                    <a:pt x="11706" y="17653"/>
                  </a:cubicBezTo>
                  <a:cubicBezTo>
                    <a:pt x="11850" y="17728"/>
                    <a:pt x="12029" y="17824"/>
                    <a:pt x="12202" y="17824"/>
                  </a:cubicBezTo>
                  <a:cubicBezTo>
                    <a:pt x="12236" y="17824"/>
                    <a:pt x="12270" y="17820"/>
                    <a:pt x="12304" y="17812"/>
                  </a:cubicBezTo>
                  <a:cubicBezTo>
                    <a:pt x="12386" y="17793"/>
                    <a:pt x="12456" y="17742"/>
                    <a:pt x="12501" y="17672"/>
                  </a:cubicBezTo>
                  <a:cubicBezTo>
                    <a:pt x="12539" y="17571"/>
                    <a:pt x="12545" y="17463"/>
                    <a:pt x="12513" y="17361"/>
                  </a:cubicBezTo>
                  <a:cubicBezTo>
                    <a:pt x="12475" y="17126"/>
                    <a:pt x="12418" y="16897"/>
                    <a:pt x="12348" y="16668"/>
                  </a:cubicBezTo>
                  <a:cubicBezTo>
                    <a:pt x="12590" y="16579"/>
                    <a:pt x="12583" y="16287"/>
                    <a:pt x="12488" y="16096"/>
                  </a:cubicBezTo>
                  <a:cubicBezTo>
                    <a:pt x="12412" y="15963"/>
                    <a:pt x="12335" y="15842"/>
                    <a:pt x="12253" y="15721"/>
                  </a:cubicBezTo>
                  <a:cubicBezTo>
                    <a:pt x="12164" y="15588"/>
                    <a:pt x="12081" y="15455"/>
                    <a:pt x="11992" y="15321"/>
                  </a:cubicBezTo>
                  <a:cubicBezTo>
                    <a:pt x="11656" y="14794"/>
                    <a:pt x="11319" y="14253"/>
                    <a:pt x="10995" y="13713"/>
                  </a:cubicBezTo>
                  <a:cubicBezTo>
                    <a:pt x="10829" y="13440"/>
                    <a:pt x="10671" y="13167"/>
                    <a:pt x="10518" y="12900"/>
                  </a:cubicBezTo>
                  <a:cubicBezTo>
                    <a:pt x="10359" y="12639"/>
                    <a:pt x="10219" y="12372"/>
                    <a:pt x="10105" y="12099"/>
                  </a:cubicBezTo>
                  <a:cubicBezTo>
                    <a:pt x="9895" y="11584"/>
                    <a:pt x="9883" y="11019"/>
                    <a:pt x="9717" y="10498"/>
                  </a:cubicBezTo>
                  <a:lnTo>
                    <a:pt x="9717" y="10498"/>
                  </a:lnTo>
                  <a:cubicBezTo>
                    <a:pt x="9768" y="10555"/>
                    <a:pt x="9819" y="10606"/>
                    <a:pt x="9876" y="10657"/>
                  </a:cubicBezTo>
                  <a:cubicBezTo>
                    <a:pt x="9900" y="10687"/>
                    <a:pt x="9934" y="10701"/>
                    <a:pt x="9969" y="10701"/>
                  </a:cubicBezTo>
                  <a:cubicBezTo>
                    <a:pt x="10000" y="10701"/>
                    <a:pt x="10030" y="10690"/>
                    <a:pt x="10054" y="10669"/>
                  </a:cubicBezTo>
                  <a:cubicBezTo>
                    <a:pt x="10111" y="10612"/>
                    <a:pt x="10086" y="10530"/>
                    <a:pt x="10067" y="10460"/>
                  </a:cubicBezTo>
                  <a:cubicBezTo>
                    <a:pt x="9997" y="10256"/>
                    <a:pt x="9921" y="10053"/>
                    <a:pt x="9838" y="9850"/>
                  </a:cubicBezTo>
                  <a:cubicBezTo>
                    <a:pt x="9800" y="9748"/>
                    <a:pt x="9762" y="9653"/>
                    <a:pt x="9724" y="9551"/>
                  </a:cubicBezTo>
                  <a:cubicBezTo>
                    <a:pt x="9686" y="9456"/>
                    <a:pt x="9654" y="9367"/>
                    <a:pt x="9609" y="9278"/>
                  </a:cubicBezTo>
                  <a:lnTo>
                    <a:pt x="10283" y="8763"/>
                  </a:lnTo>
                  <a:lnTo>
                    <a:pt x="10531" y="8572"/>
                  </a:lnTo>
                  <a:lnTo>
                    <a:pt x="10537" y="8572"/>
                  </a:lnTo>
                  <a:cubicBezTo>
                    <a:pt x="11255" y="8134"/>
                    <a:pt x="11942" y="7632"/>
                    <a:pt x="12583" y="7085"/>
                  </a:cubicBezTo>
                  <a:cubicBezTo>
                    <a:pt x="12679" y="7009"/>
                    <a:pt x="12768" y="6933"/>
                    <a:pt x="12863" y="6850"/>
                  </a:cubicBezTo>
                  <a:cubicBezTo>
                    <a:pt x="12926" y="6793"/>
                    <a:pt x="12990" y="6736"/>
                    <a:pt x="13054" y="6672"/>
                  </a:cubicBezTo>
                  <a:lnTo>
                    <a:pt x="13117" y="6621"/>
                  </a:lnTo>
                  <a:cubicBezTo>
                    <a:pt x="13125" y="6629"/>
                    <a:pt x="13134" y="6633"/>
                    <a:pt x="13143" y="6633"/>
                  </a:cubicBezTo>
                  <a:cubicBezTo>
                    <a:pt x="13155" y="6633"/>
                    <a:pt x="13167" y="6626"/>
                    <a:pt x="13174" y="6615"/>
                  </a:cubicBezTo>
                  <a:lnTo>
                    <a:pt x="13409" y="6297"/>
                  </a:lnTo>
                  <a:cubicBezTo>
                    <a:pt x="13439" y="6268"/>
                    <a:pt x="13412" y="6227"/>
                    <a:pt x="13381" y="6227"/>
                  </a:cubicBezTo>
                  <a:cubicBezTo>
                    <a:pt x="13371" y="6227"/>
                    <a:pt x="13361" y="6231"/>
                    <a:pt x="13352" y="6240"/>
                  </a:cubicBezTo>
                  <a:cubicBezTo>
                    <a:pt x="13238" y="6272"/>
                    <a:pt x="13123" y="6329"/>
                    <a:pt x="13022" y="6399"/>
                  </a:cubicBezTo>
                  <a:cubicBezTo>
                    <a:pt x="12736" y="6532"/>
                    <a:pt x="12456" y="6679"/>
                    <a:pt x="12177" y="6825"/>
                  </a:cubicBezTo>
                  <a:lnTo>
                    <a:pt x="12170" y="6825"/>
                  </a:lnTo>
                  <a:cubicBezTo>
                    <a:pt x="12158" y="6831"/>
                    <a:pt x="12139" y="6837"/>
                    <a:pt x="12126" y="6844"/>
                  </a:cubicBezTo>
                  <a:lnTo>
                    <a:pt x="12005" y="6888"/>
                  </a:lnTo>
                  <a:lnTo>
                    <a:pt x="11776" y="6964"/>
                  </a:lnTo>
                  <a:cubicBezTo>
                    <a:pt x="11706" y="6990"/>
                    <a:pt x="11630" y="7015"/>
                    <a:pt x="11554" y="7047"/>
                  </a:cubicBezTo>
                  <a:cubicBezTo>
                    <a:pt x="11540" y="7052"/>
                    <a:pt x="11509" y="7067"/>
                    <a:pt x="11483" y="7067"/>
                  </a:cubicBezTo>
                  <a:cubicBezTo>
                    <a:pt x="11474" y="7067"/>
                    <a:pt x="11465" y="7065"/>
                    <a:pt x="11459" y="7060"/>
                  </a:cubicBezTo>
                  <a:cubicBezTo>
                    <a:pt x="11439" y="7041"/>
                    <a:pt x="11452" y="7003"/>
                    <a:pt x="11459" y="6984"/>
                  </a:cubicBezTo>
                  <a:cubicBezTo>
                    <a:pt x="11497" y="6914"/>
                    <a:pt x="11535" y="6844"/>
                    <a:pt x="11579" y="6780"/>
                  </a:cubicBezTo>
                  <a:cubicBezTo>
                    <a:pt x="11617" y="6717"/>
                    <a:pt x="11656" y="6647"/>
                    <a:pt x="11700" y="6583"/>
                  </a:cubicBezTo>
                  <a:cubicBezTo>
                    <a:pt x="11770" y="6475"/>
                    <a:pt x="11840" y="6361"/>
                    <a:pt x="11916" y="6253"/>
                  </a:cubicBezTo>
                  <a:cubicBezTo>
                    <a:pt x="12113" y="6056"/>
                    <a:pt x="12310" y="5859"/>
                    <a:pt x="12513" y="5662"/>
                  </a:cubicBezTo>
                  <a:cubicBezTo>
                    <a:pt x="12717" y="5465"/>
                    <a:pt x="12901" y="5261"/>
                    <a:pt x="13104" y="5077"/>
                  </a:cubicBezTo>
                  <a:cubicBezTo>
                    <a:pt x="13131" y="5050"/>
                    <a:pt x="13112" y="4995"/>
                    <a:pt x="13079" y="4995"/>
                  </a:cubicBezTo>
                  <a:cubicBezTo>
                    <a:pt x="13073" y="4995"/>
                    <a:pt x="13067" y="4997"/>
                    <a:pt x="13060" y="5001"/>
                  </a:cubicBezTo>
                  <a:cubicBezTo>
                    <a:pt x="12691" y="5204"/>
                    <a:pt x="12342" y="5427"/>
                    <a:pt x="11992" y="5662"/>
                  </a:cubicBezTo>
                  <a:cubicBezTo>
                    <a:pt x="11706" y="5859"/>
                    <a:pt x="11420" y="6056"/>
                    <a:pt x="11147" y="6272"/>
                  </a:cubicBezTo>
                  <a:cubicBezTo>
                    <a:pt x="11293" y="6088"/>
                    <a:pt x="11459" y="5910"/>
                    <a:pt x="11636" y="5757"/>
                  </a:cubicBezTo>
                  <a:cubicBezTo>
                    <a:pt x="11658" y="5735"/>
                    <a:pt x="11643" y="5690"/>
                    <a:pt x="11613" y="5690"/>
                  </a:cubicBezTo>
                  <a:cubicBezTo>
                    <a:pt x="11609" y="5690"/>
                    <a:pt x="11604" y="5691"/>
                    <a:pt x="11598" y="5694"/>
                  </a:cubicBezTo>
                  <a:cubicBezTo>
                    <a:pt x="11331" y="5821"/>
                    <a:pt x="11084" y="5967"/>
                    <a:pt x="10848" y="6145"/>
                  </a:cubicBezTo>
                  <a:cubicBezTo>
                    <a:pt x="10671" y="6246"/>
                    <a:pt x="10512" y="6361"/>
                    <a:pt x="10346" y="6482"/>
                  </a:cubicBezTo>
                  <a:cubicBezTo>
                    <a:pt x="10188" y="6596"/>
                    <a:pt x="10010" y="6723"/>
                    <a:pt x="9838" y="6850"/>
                  </a:cubicBezTo>
                  <a:cubicBezTo>
                    <a:pt x="9520" y="7079"/>
                    <a:pt x="9184" y="7301"/>
                    <a:pt x="8885" y="7555"/>
                  </a:cubicBezTo>
                  <a:lnTo>
                    <a:pt x="8878" y="7562"/>
                  </a:lnTo>
                  <a:cubicBezTo>
                    <a:pt x="8732" y="7333"/>
                    <a:pt x="8605" y="7098"/>
                    <a:pt x="8491" y="6856"/>
                  </a:cubicBezTo>
                  <a:cubicBezTo>
                    <a:pt x="8434" y="6698"/>
                    <a:pt x="8351" y="6551"/>
                    <a:pt x="8256" y="6412"/>
                  </a:cubicBezTo>
                  <a:cubicBezTo>
                    <a:pt x="8179" y="6272"/>
                    <a:pt x="8090" y="6145"/>
                    <a:pt x="7989" y="6024"/>
                  </a:cubicBezTo>
                  <a:cubicBezTo>
                    <a:pt x="7696" y="5655"/>
                    <a:pt x="7391" y="5293"/>
                    <a:pt x="7093" y="4931"/>
                  </a:cubicBezTo>
                  <a:cubicBezTo>
                    <a:pt x="6928" y="4721"/>
                    <a:pt x="6756" y="4518"/>
                    <a:pt x="6572" y="4315"/>
                  </a:cubicBezTo>
                  <a:cubicBezTo>
                    <a:pt x="6565" y="4308"/>
                    <a:pt x="6559" y="4308"/>
                    <a:pt x="6546" y="4308"/>
                  </a:cubicBezTo>
                  <a:cubicBezTo>
                    <a:pt x="6515" y="4276"/>
                    <a:pt x="6483" y="4238"/>
                    <a:pt x="6457" y="4200"/>
                  </a:cubicBezTo>
                  <a:cubicBezTo>
                    <a:pt x="6375" y="4098"/>
                    <a:pt x="6292" y="3990"/>
                    <a:pt x="6216" y="3882"/>
                  </a:cubicBezTo>
                  <a:cubicBezTo>
                    <a:pt x="6070" y="3673"/>
                    <a:pt x="5936" y="3450"/>
                    <a:pt x="5822" y="3221"/>
                  </a:cubicBezTo>
                  <a:cubicBezTo>
                    <a:pt x="5765" y="3069"/>
                    <a:pt x="5707" y="2923"/>
                    <a:pt x="5644" y="2770"/>
                  </a:cubicBezTo>
                  <a:lnTo>
                    <a:pt x="5644" y="2770"/>
                  </a:lnTo>
                  <a:lnTo>
                    <a:pt x="5669" y="2789"/>
                  </a:lnTo>
                  <a:cubicBezTo>
                    <a:pt x="5672" y="2794"/>
                    <a:pt x="5677" y="2796"/>
                    <a:pt x="5682" y="2796"/>
                  </a:cubicBezTo>
                  <a:cubicBezTo>
                    <a:pt x="5698" y="2796"/>
                    <a:pt x="5717" y="2778"/>
                    <a:pt x="5707" y="2764"/>
                  </a:cubicBezTo>
                  <a:cubicBezTo>
                    <a:pt x="5657" y="2688"/>
                    <a:pt x="5599" y="2618"/>
                    <a:pt x="5542" y="2548"/>
                  </a:cubicBezTo>
                  <a:cubicBezTo>
                    <a:pt x="5536" y="2542"/>
                    <a:pt x="5530" y="2529"/>
                    <a:pt x="5530" y="2522"/>
                  </a:cubicBezTo>
                  <a:cubicBezTo>
                    <a:pt x="5523" y="2510"/>
                    <a:pt x="5517" y="2510"/>
                    <a:pt x="5504" y="2510"/>
                  </a:cubicBezTo>
                  <a:cubicBezTo>
                    <a:pt x="5453" y="2446"/>
                    <a:pt x="5409" y="2389"/>
                    <a:pt x="5358" y="2332"/>
                  </a:cubicBezTo>
                  <a:cubicBezTo>
                    <a:pt x="5294" y="2249"/>
                    <a:pt x="5237" y="2173"/>
                    <a:pt x="5174" y="2097"/>
                  </a:cubicBezTo>
                  <a:cubicBezTo>
                    <a:pt x="5167" y="2065"/>
                    <a:pt x="5161" y="2033"/>
                    <a:pt x="5148" y="2008"/>
                  </a:cubicBezTo>
                  <a:cubicBezTo>
                    <a:pt x="5123" y="1925"/>
                    <a:pt x="5085" y="1849"/>
                    <a:pt x="5040" y="1773"/>
                  </a:cubicBezTo>
                  <a:cubicBezTo>
                    <a:pt x="5008" y="1715"/>
                    <a:pt x="4970" y="1658"/>
                    <a:pt x="4932" y="1607"/>
                  </a:cubicBezTo>
                  <a:lnTo>
                    <a:pt x="4932" y="1607"/>
                  </a:lnTo>
                  <a:cubicBezTo>
                    <a:pt x="4934" y="1609"/>
                    <a:pt x="4937" y="1609"/>
                    <a:pt x="4939" y="1609"/>
                  </a:cubicBezTo>
                  <a:cubicBezTo>
                    <a:pt x="4949" y="1609"/>
                    <a:pt x="4958" y="1599"/>
                    <a:pt x="4958" y="1588"/>
                  </a:cubicBezTo>
                  <a:cubicBezTo>
                    <a:pt x="4958" y="1512"/>
                    <a:pt x="4932" y="1436"/>
                    <a:pt x="4894" y="1372"/>
                  </a:cubicBezTo>
                  <a:cubicBezTo>
                    <a:pt x="4862" y="1302"/>
                    <a:pt x="4824" y="1239"/>
                    <a:pt x="4780" y="1175"/>
                  </a:cubicBezTo>
                  <a:cubicBezTo>
                    <a:pt x="4735" y="1118"/>
                    <a:pt x="4684" y="1054"/>
                    <a:pt x="4633" y="1004"/>
                  </a:cubicBezTo>
                  <a:cubicBezTo>
                    <a:pt x="4608" y="978"/>
                    <a:pt x="4583" y="953"/>
                    <a:pt x="4557" y="934"/>
                  </a:cubicBezTo>
                  <a:lnTo>
                    <a:pt x="4564" y="934"/>
                  </a:lnTo>
                  <a:cubicBezTo>
                    <a:pt x="4729" y="908"/>
                    <a:pt x="4888" y="864"/>
                    <a:pt x="5040" y="794"/>
                  </a:cubicBezTo>
                  <a:cubicBezTo>
                    <a:pt x="5053" y="788"/>
                    <a:pt x="5059" y="762"/>
                    <a:pt x="5047" y="749"/>
                  </a:cubicBezTo>
                  <a:cubicBezTo>
                    <a:pt x="5091" y="743"/>
                    <a:pt x="5142" y="730"/>
                    <a:pt x="5186" y="718"/>
                  </a:cubicBezTo>
                  <a:cubicBezTo>
                    <a:pt x="5205" y="711"/>
                    <a:pt x="5218" y="692"/>
                    <a:pt x="5205" y="673"/>
                  </a:cubicBezTo>
                  <a:cubicBezTo>
                    <a:pt x="5212" y="654"/>
                    <a:pt x="5205" y="635"/>
                    <a:pt x="5186" y="622"/>
                  </a:cubicBezTo>
                  <a:cubicBezTo>
                    <a:pt x="5097" y="552"/>
                    <a:pt x="4996" y="489"/>
                    <a:pt x="4900" y="425"/>
                  </a:cubicBezTo>
                  <a:lnTo>
                    <a:pt x="4900" y="425"/>
                  </a:lnTo>
                  <a:cubicBezTo>
                    <a:pt x="4932" y="444"/>
                    <a:pt x="4964" y="457"/>
                    <a:pt x="5002" y="470"/>
                  </a:cubicBezTo>
                  <a:cubicBezTo>
                    <a:pt x="5006" y="472"/>
                    <a:pt x="5010" y="473"/>
                    <a:pt x="5014" y="473"/>
                  </a:cubicBezTo>
                  <a:cubicBezTo>
                    <a:pt x="5033" y="473"/>
                    <a:pt x="5044" y="448"/>
                    <a:pt x="5027" y="432"/>
                  </a:cubicBezTo>
                  <a:cubicBezTo>
                    <a:pt x="4945" y="343"/>
                    <a:pt x="4843" y="273"/>
                    <a:pt x="4735" y="228"/>
                  </a:cubicBezTo>
                  <a:cubicBezTo>
                    <a:pt x="4614" y="165"/>
                    <a:pt x="4487" y="120"/>
                    <a:pt x="4360" y="82"/>
                  </a:cubicBezTo>
                  <a:cubicBezTo>
                    <a:pt x="4186" y="32"/>
                    <a:pt x="4001" y="6"/>
                    <a:pt x="3815" y="6"/>
                  </a:cubicBezTo>
                  <a:cubicBezTo>
                    <a:pt x="3764" y="6"/>
                    <a:pt x="3712" y="8"/>
                    <a:pt x="3661" y="12"/>
                  </a:cubicBezTo>
                  <a:cubicBezTo>
                    <a:pt x="3595" y="5"/>
                    <a:pt x="3527" y="0"/>
                    <a:pt x="345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1" name="Google Shape;1321;p43"/>
            <p:cNvGrpSpPr/>
            <p:nvPr/>
          </p:nvGrpSpPr>
          <p:grpSpPr>
            <a:xfrm>
              <a:off x="7571275" y="90925"/>
              <a:ext cx="1122305" cy="1537284"/>
              <a:chOff x="7571275" y="90925"/>
              <a:chExt cx="1122305" cy="1537284"/>
            </a:xfrm>
          </p:grpSpPr>
          <p:sp>
            <p:nvSpPr>
              <p:cNvPr id="1322" name="Google Shape;1322;p43"/>
              <p:cNvSpPr/>
              <p:nvPr/>
            </p:nvSpPr>
            <p:spPr>
              <a:xfrm>
                <a:off x="7745831" y="192102"/>
                <a:ext cx="33225" cy="38985"/>
              </a:xfrm>
              <a:custGeom>
                <a:rect b="b" l="l" r="r" t="t"/>
                <a:pathLst>
                  <a:path extrusionOk="0" h="467" w="398">
                    <a:moveTo>
                      <a:pt x="46" y="0"/>
                    </a:moveTo>
                    <a:cubicBezTo>
                      <a:pt x="39" y="0"/>
                      <a:pt x="31" y="4"/>
                      <a:pt x="26" y="14"/>
                    </a:cubicBezTo>
                    <a:cubicBezTo>
                      <a:pt x="13" y="39"/>
                      <a:pt x="7" y="65"/>
                      <a:pt x="7" y="90"/>
                    </a:cubicBezTo>
                    <a:cubicBezTo>
                      <a:pt x="1" y="122"/>
                      <a:pt x="1" y="148"/>
                      <a:pt x="7" y="173"/>
                    </a:cubicBezTo>
                    <a:cubicBezTo>
                      <a:pt x="13" y="224"/>
                      <a:pt x="32" y="275"/>
                      <a:pt x="64" y="319"/>
                    </a:cubicBezTo>
                    <a:cubicBezTo>
                      <a:pt x="96" y="364"/>
                      <a:pt x="128" y="395"/>
                      <a:pt x="172" y="421"/>
                    </a:cubicBezTo>
                    <a:cubicBezTo>
                      <a:pt x="211" y="448"/>
                      <a:pt x="259" y="466"/>
                      <a:pt x="309" y="466"/>
                    </a:cubicBezTo>
                    <a:cubicBezTo>
                      <a:pt x="316" y="466"/>
                      <a:pt x="324" y="466"/>
                      <a:pt x="331" y="465"/>
                    </a:cubicBezTo>
                    <a:cubicBezTo>
                      <a:pt x="335" y="466"/>
                      <a:pt x="339" y="467"/>
                      <a:pt x="342" y="467"/>
                    </a:cubicBezTo>
                    <a:cubicBezTo>
                      <a:pt x="390" y="467"/>
                      <a:pt x="397" y="389"/>
                      <a:pt x="344" y="383"/>
                    </a:cubicBezTo>
                    <a:cubicBezTo>
                      <a:pt x="306" y="364"/>
                      <a:pt x="268" y="357"/>
                      <a:pt x="229" y="338"/>
                    </a:cubicBezTo>
                    <a:cubicBezTo>
                      <a:pt x="198" y="319"/>
                      <a:pt x="166" y="294"/>
                      <a:pt x="140" y="262"/>
                    </a:cubicBezTo>
                    <a:cubicBezTo>
                      <a:pt x="115" y="230"/>
                      <a:pt x="96" y="192"/>
                      <a:pt x="90" y="154"/>
                    </a:cubicBezTo>
                    <a:cubicBezTo>
                      <a:pt x="83" y="135"/>
                      <a:pt x="83" y="109"/>
                      <a:pt x="77" y="90"/>
                    </a:cubicBezTo>
                    <a:cubicBezTo>
                      <a:pt x="77" y="71"/>
                      <a:pt x="71" y="46"/>
                      <a:pt x="71" y="27"/>
                    </a:cubicBezTo>
                    <a:cubicBezTo>
                      <a:pt x="71" y="11"/>
                      <a:pt x="58" y="0"/>
                      <a:pt x="46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43"/>
              <p:cNvSpPr/>
              <p:nvPr/>
            </p:nvSpPr>
            <p:spPr>
              <a:xfrm>
                <a:off x="7784064" y="234176"/>
                <a:ext cx="11186" cy="5259"/>
              </a:xfrm>
              <a:custGeom>
                <a:rect b="b" l="l" r="r" t="t"/>
                <a:pathLst>
                  <a:path extrusionOk="0" h="63" w="134">
                    <a:moveTo>
                      <a:pt x="105" y="1"/>
                    </a:moveTo>
                    <a:cubicBezTo>
                      <a:pt x="102" y="1"/>
                      <a:pt x="99" y="3"/>
                      <a:pt x="96" y="6"/>
                    </a:cubicBezTo>
                    <a:lnTo>
                      <a:pt x="26" y="6"/>
                    </a:lnTo>
                    <a:cubicBezTo>
                      <a:pt x="13" y="12"/>
                      <a:pt x="0" y="25"/>
                      <a:pt x="0" y="38"/>
                    </a:cubicBezTo>
                    <a:cubicBezTo>
                      <a:pt x="7" y="57"/>
                      <a:pt x="19" y="63"/>
                      <a:pt x="32" y="63"/>
                    </a:cubicBezTo>
                    <a:lnTo>
                      <a:pt x="57" y="57"/>
                    </a:lnTo>
                    <a:lnTo>
                      <a:pt x="76" y="57"/>
                    </a:lnTo>
                    <a:lnTo>
                      <a:pt x="96" y="50"/>
                    </a:lnTo>
                    <a:cubicBezTo>
                      <a:pt x="108" y="50"/>
                      <a:pt x="108" y="50"/>
                      <a:pt x="115" y="44"/>
                    </a:cubicBezTo>
                    <a:lnTo>
                      <a:pt x="127" y="38"/>
                    </a:lnTo>
                    <a:cubicBezTo>
                      <a:pt x="127" y="31"/>
                      <a:pt x="134" y="31"/>
                      <a:pt x="134" y="25"/>
                    </a:cubicBezTo>
                    <a:cubicBezTo>
                      <a:pt x="134" y="18"/>
                      <a:pt x="127" y="12"/>
                      <a:pt x="121" y="12"/>
                    </a:cubicBezTo>
                    <a:lnTo>
                      <a:pt x="115" y="6"/>
                    </a:lnTo>
                    <a:cubicBezTo>
                      <a:pt x="111" y="3"/>
                      <a:pt x="108" y="1"/>
                      <a:pt x="10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43"/>
              <p:cNvSpPr/>
              <p:nvPr/>
            </p:nvSpPr>
            <p:spPr>
              <a:xfrm>
                <a:off x="7822799" y="177827"/>
                <a:ext cx="13858" cy="31639"/>
              </a:xfrm>
              <a:custGeom>
                <a:rect b="b" l="l" r="r" t="t"/>
                <a:pathLst>
                  <a:path extrusionOk="0" h="379" w="166">
                    <a:moveTo>
                      <a:pt x="45" y="1"/>
                    </a:moveTo>
                    <a:cubicBezTo>
                      <a:pt x="19" y="7"/>
                      <a:pt x="6" y="20"/>
                      <a:pt x="6" y="45"/>
                    </a:cubicBezTo>
                    <a:cubicBezTo>
                      <a:pt x="0" y="64"/>
                      <a:pt x="13" y="83"/>
                      <a:pt x="26" y="102"/>
                    </a:cubicBezTo>
                    <a:lnTo>
                      <a:pt x="45" y="115"/>
                    </a:lnTo>
                    <a:lnTo>
                      <a:pt x="51" y="128"/>
                    </a:lnTo>
                    <a:cubicBezTo>
                      <a:pt x="57" y="141"/>
                      <a:pt x="64" y="153"/>
                      <a:pt x="64" y="166"/>
                    </a:cubicBezTo>
                    <a:lnTo>
                      <a:pt x="70" y="179"/>
                    </a:lnTo>
                    <a:lnTo>
                      <a:pt x="70" y="185"/>
                    </a:lnTo>
                    <a:lnTo>
                      <a:pt x="70" y="198"/>
                    </a:lnTo>
                    <a:cubicBezTo>
                      <a:pt x="70" y="210"/>
                      <a:pt x="70" y="223"/>
                      <a:pt x="70" y="236"/>
                    </a:cubicBezTo>
                    <a:lnTo>
                      <a:pt x="70" y="249"/>
                    </a:lnTo>
                    <a:cubicBezTo>
                      <a:pt x="70" y="255"/>
                      <a:pt x="70" y="261"/>
                      <a:pt x="70" y="268"/>
                    </a:cubicBezTo>
                    <a:cubicBezTo>
                      <a:pt x="70" y="280"/>
                      <a:pt x="64" y="293"/>
                      <a:pt x="64" y="306"/>
                    </a:cubicBezTo>
                    <a:cubicBezTo>
                      <a:pt x="64" y="312"/>
                      <a:pt x="57" y="331"/>
                      <a:pt x="51" y="338"/>
                    </a:cubicBezTo>
                    <a:cubicBezTo>
                      <a:pt x="45" y="350"/>
                      <a:pt x="51" y="369"/>
                      <a:pt x="64" y="376"/>
                    </a:cubicBezTo>
                    <a:cubicBezTo>
                      <a:pt x="67" y="378"/>
                      <a:pt x="71" y="378"/>
                      <a:pt x="75" y="378"/>
                    </a:cubicBezTo>
                    <a:cubicBezTo>
                      <a:pt x="84" y="378"/>
                      <a:pt x="93" y="374"/>
                      <a:pt x="102" y="369"/>
                    </a:cubicBezTo>
                    <a:cubicBezTo>
                      <a:pt x="146" y="319"/>
                      <a:pt x="165" y="249"/>
                      <a:pt x="165" y="179"/>
                    </a:cubicBezTo>
                    <a:cubicBezTo>
                      <a:pt x="159" y="147"/>
                      <a:pt x="153" y="115"/>
                      <a:pt x="134" y="83"/>
                    </a:cubicBezTo>
                    <a:cubicBezTo>
                      <a:pt x="127" y="71"/>
                      <a:pt x="121" y="52"/>
                      <a:pt x="108" y="39"/>
                    </a:cubicBezTo>
                    <a:cubicBezTo>
                      <a:pt x="95" y="13"/>
                      <a:pt x="70" y="1"/>
                      <a:pt x="4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43"/>
              <p:cNvSpPr/>
              <p:nvPr/>
            </p:nvSpPr>
            <p:spPr>
              <a:xfrm>
                <a:off x="7838159" y="177076"/>
                <a:ext cx="4341" cy="13023"/>
              </a:xfrm>
              <a:custGeom>
                <a:rect b="b" l="l" r="r" t="t"/>
                <a:pathLst>
                  <a:path extrusionOk="0" h="156" w="52">
                    <a:moveTo>
                      <a:pt x="26" y="0"/>
                    </a:moveTo>
                    <a:cubicBezTo>
                      <a:pt x="21" y="0"/>
                      <a:pt x="16" y="3"/>
                      <a:pt x="13" y="10"/>
                    </a:cubicBezTo>
                    <a:cubicBezTo>
                      <a:pt x="7" y="22"/>
                      <a:pt x="7" y="29"/>
                      <a:pt x="7" y="42"/>
                    </a:cubicBezTo>
                    <a:lnTo>
                      <a:pt x="7" y="67"/>
                    </a:lnTo>
                    <a:cubicBezTo>
                      <a:pt x="0" y="73"/>
                      <a:pt x="0" y="86"/>
                      <a:pt x="0" y="92"/>
                    </a:cubicBezTo>
                    <a:lnTo>
                      <a:pt x="0" y="124"/>
                    </a:lnTo>
                    <a:cubicBezTo>
                      <a:pt x="0" y="131"/>
                      <a:pt x="0" y="137"/>
                      <a:pt x="7" y="143"/>
                    </a:cubicBezTo>
                    <a:cubicBezTo>
                      <a:pt x="7" y="150"/>
                      <a:pt x="13" y="156"/>
                      <a:pt x="19" y="156"/>
                    </a:cubicBezTo>
                    <a:cubicBezTo>
                      <a:pt x="26" y="156"/>
                      <a:pt x="32" y="156"/>
                      <a:pt x="39" y="150"/>
                    </a:cubicBezTo>
                    <a:cubicBezTo>
                      <a:pt x="45" y="143"/>
                      <a:pt x="51" y="137"/>
                      <a:pt x="51" y="131"/>
                    </a:cubicBezTo>
                    <a:lnTo>
                      <a:pt x="51" y="105"/>
                    </a:lnTo>
                    <a:cubicBezTo>
                      <a:pt x="51" y="92"/>
                      <a:pt x="51" y="86"/>
                      <a:pt x="51" y="80"/>
                    </a:cubicBezTo>
                    <a:lnTo>
                      <a:pt x="51" y="67"/>
                    </a:lnTo>
                    <a:lnTo>
                      <a:pt x="45" y="42"/>
                    </a:lnTo>
                    <a:cubicBezTo>
                      <a:pt x="45" y="29"/>
                      <a:pt x="45" y="22"/>
                      <a:pt x="39" y="10"/>
                    </a:cubicBezTo>
                    <a:cubicBezTo>
                      <a:pt x="35" y="3"/>
                      <a:pt x="31" y="0"/>
                      <a:pt x="26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43"/>
              <p:cNvSpPr/>
              <p:nvPr/>
            </p:nvSpPr>
            <p:spPr>
              <a:xfrm>
                <a:off x="7766617" y="312980"/>
                <a:ext cx="25044" cy="42408"/>
              </a:xfrm>
              <a:custGeom>
                <a:rect b="b" l="l" r="r" t="t"/>
                <a:pathLst>
                  <a:path extrusionOk="0" h="508" w="300">
                    <a:moveTo>
                      <a:pt x="24" y="1"/>
                    </a:moveTo>
                    <a:cubicBezTo>
                      <a:pt x="12" y="1"/>
                      <a:pt x="1" y="11"/>
                      <a:pt x="6" y="21"/>
                    </a:cubicBezTo>
                    <a:cubicBezTo>
                      <a:pt x="19" y="66"/>
                      <a:pt x="44" y="104"/>
                      <a:pt x="63" y="142"/>
                    </a:cubicBezTo>
                    <a:cubicBezTo>
                      <a:pt x="88" y="180"/>
                      <a:pt x="108" y="218"/>
                      <a:pt x="127" y="256"/>
                    </a:cubicBezTo>
                    <a:cubicBezTo>
                      <a:pt x="165" y="333"/>
                      <a:pt x="203" y="415"/>
                      <a:pt x="241" y="492"/>
                    </a:cubicBezTo>
                    <a:cubicBezTo>
                      <a:pt x="246" y="503"/>
                      <a:pt x="255" y="508"/>
                      <a:pt x="265" y="508"/>
                    </a:cubicBezTo>
                    <a:cubicBezTo>
                      <a:pt x="282" y="508"/>
                      <a:pt x="300" y="493"/>
                      <a:pt x="292" y="473"/>
                    </a:cubicBezTo>
                    <a:cubicBezTo>
                      <a:pt x="260" y="384"/>
                      <a:pt x="222" y="301"/>
                      <a:pt x="184" y="225"/>
                    </a:cubicBezTo>
                    <a:cubicBezTo>
                      <a:pt x="158" y="180"/>
                      <a:pt x="133" y="142"/>
                      <a:pt x="108" y="104"/>
                    </a:cubicBezTo>
                    <a:cubicBezTo>
                      <a:pt x="88" y="66"/>
                      <a:pt x="63" y="34"/>
                      <a:pt x="31" y="2"/>
                    </a:cubicBezTo>
                    <a:cubicBezTo>
                      <a:pt x="29" y="1"/>
                      <a:pt x="26" y="1"/>
                      <a:pt x="2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43"/>
              <p:cNvSpPr/>
              <p:nvPr/>
            </p:nvSpPr>
            <p:spPr>
              <a:xfrm>
                <a:off x="7759605" y="392703"/>
                <a:ext cx="14442" cy="57768"/>
              </a:xfrm>
              <a:custGeom>
                <a:rect b="b" l="l" r="r" t="t"/>
                <a:pathLst>
                  <a:path extrusionOk="0" h="692" w="173">
                    <a:moveTo>
                      <a:pt x="117" y="0"/>
                    </a:moveTo>
                    <a:cubicBezTo>
                      <a:pt x="102" y="0"/>
                      <a:pt x="86" y="12"/>
                      <a:pt x="90" y="32"/>
                    </a:cubicBezTo>
                    <a:cubicBezTo>
                      <a:pt x="103" y="140"/>
                      <a:pt x="96" y="248"/>
                      <a:pt x="83" y="356"/>
                    </a:cubicBezTo>
                    <a:cubicBezTo>
                      <a:pt x="71" y="407"/>
                      <a:pt x="58" y="458"/>
                      <a:pt x="45" y="509"/>
                    </a:cubicBezTo>
                    <a:cubicBezTo>
                      <a:pt x="20" y="560"/>
                      <a:pt x="7" y="617"/>
                      <a:pt x="1" y="668"/>
                    </a:cubicBezTo>
                    <a:cubicBezTo>
                      <a:pt x="1" y="681"/>
                      <a:pt x="11" y="692"/>
                      <a:pt x="23" y="692"/>
                    </a:cubicBezTo>
                    <a:cubicBezTo>
                      <a:pt x="28" y="692"/>
                      <a:pt x="34" y="690"/>
                      <a:pt x="39" y="687"/>
                    </a:cubicBezTo>
                    <a:cubicBezTo>
                      <a:pt x="77" y="649"/>
                      <a:pt x="103" y="598"/>
                      <a:pt x="115" y="541"/>
                    </a:cubicBezTo>
                    <a:cubicBezTo>
                      <a:pt x="134" y="483"/>
                      <a:pt x="147" y="426"/>
                      <a:pt x="153" y="369"/>
                    </a:cubicBezTo>
                    <a:cubicBezTo>
                      <a:pt x="172" y="255"/>
                      <a:pt x="172" y="140"/>
                      <a:pt x="147" y="26"/>
                    </a:cubicBezTo>
                    <a:cubicBezTo>
                      <a:pt x="144" y="8"/>
                      <a:pt x="131" y="0"/>
                      <a:pt x="117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43"/>
              <p:cNvSpPr/>
              <p:nvPr/>
            </p:nvSpPr>
            <p:spPr>
              <a:xfrm>
                <a:off x="7770875" y="344786"/>
                <a:ext cx="19618" cy="51090"/>
              </a:xfrm>
              <a:custGeom>
                <a:rect b="b" l="l" r="r" t="t"/>
                <a:pathLst>
                  <a:path extrusionOk="0" h="612" w="235">
                    <a:moveTo>
                      <a:pt x="27" y="1"/>
                    </a:moveTo>
                    <a:cubicBezTo>
                      <a:pt x="12" y="1"/>
                      <a:pt x="0" y="11"/>
                      <a:pt x="6" y="22"/>
                    </a:cubicBezTo>
                    <a:cubicBezTo>
                      <a:pt x="6" y="47"/>
                      <a:pt x="18" y="72"/>
                      <a:pt x="31" y="92"/>
                    </a:cubicBezTo>
                    <a:cubicBezTo>
                      <a:pt x="44" y="111"/>
                      <a:pt x="50" y="136"/>
                      <a:pt x="63" y="161"/>
                    </a:cubicBezTo>
                    <a:cubicBezTo>
                      <a:pt x="82" y="206"/>
                      <a:pt x="101" y="250"/>
                      <a:pt x="120" y="295"/>
                    </a:cubicBezTo>
                    <a:cubicBezTo>
                      <a:pt x="145" y="390"/>
                      <a:pt x="165" y="492"/>
                      <a:pt x="165" y="594"/>
                    </a:cubicBezTo>
                    <a:cubicBezTo>
                      <a:pt x="165" y="606"/>
                      <a:pt x="176" y="612"/>
                      <a:pt x="188" y="612"/>
                    </a:cubicBezTo>
                    <a:cubicBezTo>
                      <a:pt x="201" y="612"/>
                      <a:pt x="215" y="604"/>
                      <a:pt x="215" y="587"/>
                    </a:cubicBezTo>
                    <a:cubicBezTo>
                      <a:pt x="234" y="479"/>
                      <a:pt x="228" y="371"/>
                      <a:pt x="196" y="269"/>
                    </a:cubicBezTo>
                    <a:cubicBezTo>
                      <a:pt x="184" y="219"/>
                      <a:pt x="158" y="168"/>
                      <a:pt x="139" y="123"/>
                    </a:cubicBezTo>
                    <a:cubicBezTo>
                      <a:pt x="114" y="72"/>
                      <a:pt x="82" y="28"/>
                      <a:pt x="37" y="3"/>
                    </a:cubicBezTo>
                    <a:cubicBezTo>
                      <a:pt x="34" y="1"/>
                      <a:pt x="30" y="1"/>
                      <a:pt x="27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43"/>
              <p:cNvSpPr/>
              <p:nvPr/>
            </p:nvSpPr>
            <p:spPr>
              <a:xfrm>
                <a:off x="7730971" y="427097"/>
                <a:ext cx="20202" cy="43076"/>
              </a:xfrm>
              <a:custGeom>
                <a:rect b="b" l="l" r="r" t="t"/>
                <a:pathLst>
                  <a:path extrusionOk="0" h="516" w="242">
                    <a:moveTo>
                      <a:pt x="203" y="0"/>
                    </a:moveTo>
                    <a:cubicBezTo>
                      <a:pt x="192" y="0"/>
                      <a:pt x="179" y="6"/>
                      <a:pt x="172" y="21"/>
                    </a:cubicBezTo>
                    <a:lnTo>
                      <a:pt x="83" y="249"/>
                    </a:lnTo>
                    <a:lnTo>
                      <a:pt x="39" y="370"/>
                    </a:lnTo>
                    <a:cubicBezTo>
                      <a:pt x="32" y="389"/>
                      <a:pt x="20" y="408"/>
                      <a:pt x="13" y="427"/>
                    </a:cubicBezTo>
                    <a:cubicBezTo>
                      <a:pt x="7" y="446"/>
                      <a:pt x="1" y="465"/>
                      <a:pt x="7" y="491"/>
                    </a:cubicBezTo>
                    <a:cubicBezTo>
                      <a:pt x="7" y="505"/>
                      <a:pt x="20" y="515"/>
                      <a:pt x="35" y="515"/>
                    </a:cubicBezTo>
                    <a:cubicBezTo>
                      <a:pt x="40" y="515"/>
                      <a:pt x="46" y="513"/>
                      <a:pt x="52" y="510"/>
                    </a:cubicBezTo>
                    <a:cubicBezTo>
                      <a:pt x="64" y="497"/>
                      <a:pt x="77" y="478"/>
                      <a:pt x="83" y="459"/>
                    </a:cubicBezTo>
                    <a:cubicBezTo>
                      <a:pt x="90" y="440"/>
                      <a:pt x="96" y="421"/>
                      <a:pt x="102" y="402"/>
                    </a:cubicBezTo>
                    <a:lnTo>
                      <a:pt x="147" y="281"/>
                    </a:lnTo>
                    <a:lnTo>
                      <a:pt x="229" y="46"/>
                    </a:lnTo>
                    <a:cubicBezTo>
                      <a:pt x="241" y="18"/>
                      <a:pt x="223" y="0"/>
                      <a:pt x="203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43"/>
              <p:cNvSpPr/>
              <p:nvPr/>
            </p:nvSpPr>
            <p:spPr>
              <a:xfrm>
                <a:off x="7771876" y="367242"/>
                <a:ext cx="13273" cy="69455"/>
              </a:xfrm>
              <a:custGeom>
                <a:rect b="b" l="l" r="r" t="t"/>
                <a:pathLst>
                  <a:path extrusionOk="0" h="832" w="159">
                    <a:moveTo>
                      <a:pt x="38" y="0"/>
                    </a:moveTo>
                    <a:cubicBezTo>
                      <a:pt x="25" y="0"/>
                      <a:pt x="13" y="7"/>
                      <a:pt x="6" y="13"/>
                    </a:cubicBezTo>
                    <a:cubicBezTo>
                      <a:pt x="0" y="45"/>
                      <a:pt x="6" y="77"/>
                      <a:pt x="19" y="102"/>
                    </a:cubicBezTo>
                    <a:cubicBezTo>
                      <a:pt x="25" y="134"/>
                      <a:pt x="38" y="166"/>
                      <a:pt x="45" y="197"/>
                    </a:cubicBezTo>
                    <a:cubicBezTo>
                      <a:pt x="64" y="261"/>
                      <a:pt x="70" y="325"/>
                      <a:pt x="76" y="394"/>
                    </a:cubicBezTo>
                    <a:cubicBezTo>
                      <a:pt x="83" y="528"/>
                      <a:pt x="70" y="661"/>
                      <a:pt x="38" y="795"/>
                    </a:cubicBezTo>
                    <a:cubicBezTo>
                      <a:pt x="34" y="818"/>
                      <a:pt x="52" y="832"/>
                      <a:pt x="69" y="832"/>
                    </a:cubicBezTo>
                    <a:cubicBezTo>
                      <a:pt x="80" y="832"/>
                      <a:pt x="90" y="826"/>
                      <a:pt x="95" y="814"/>
                    </a:cubicBezTo>
                    <a:cubicBezTo>
                      <a:pt x="140" y="674"/>
                      <a:pt x="159" y="534"/>
                      <a:pt x="153" y="388"/>
                    </a:cubicBezTo>
                    <a:cubicBezTo>
                      <a:pt x="146" y="318"/>
                      <a:pt x="133" y="242"/>
                      <a:pt x="114" y="172"/>
                    </a:cubicBezTo>
                    <a:cubicBezTo>
                      <a:pt x="102" y="121"/>
                      <a:pt x="89" y="26"/>
                      <a:pt x="3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43"/>
              <p:cNvSpPr/>
              <p:nvPr/>
            </p:nvSpPr>
            <p:spPr>
              <a:xfrm>
                <a:off x="7789324" y="161966"/>
                <a:ext cx="17030" cy="3757"/>
              </a:xfrm>
              <a:custGeom>
                <a:rect b="b" l="l" r="r" t="t"/>
                <a:pathLst>
                  <a:path extrusionOk="0" h="45" w="204">
                    <a:moveTo>
                      <a:pt x="198" y="0"/>
                    </a:moveTo>
                    <a:cubicBezTo>
                      <a:pt x="134" y="6"/>
                      <a:pt x="71" y="19"/>
                      <a:pt x="7" y="26"/>
                    </a:cubicBezTo>
                    <a:cubicBezTo>
                      <a:pt x="1" y="26"/>
                      <a:pt x="1" y="38"/>
                      <a:pt x="7" y="45"/>
                    </a:cubicBezTo>
                    <a:cubicBezTo>
                      <a:pt x="71" y="38"/>
                      <a:pt x="134" y="26"/>
                      <a:pt x="198" y="13"/>
                    </a:cubicBezTo>
                    <a:cubicBezTo>
                      <a:pt x="199" y="14"/>
                      <a:pt x="199" y="14"/>
                      <a:pt x="200" y="14"/>
                    </a:cubicBezTo>
                    <a:cubicBezTo>
                      <a:pt x="204" y="14"/>
                      <a:pt x="203" y="0"/>
                      <a:pt x="19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43"/>
              <p:cNvSpPr/>
              <p:nvPr/>
            </p:nvSpPr>
            <p:spPr>
              <a:xfrm>
                <a:off x="7725462" y="152783"/>
                <a:ext cx="75132" cy="28049"/>
              </a:xfrm>
              <a:custGeom>
                <a:rect b="b" l="l" r="r" t="t"/>
                <a:pathLst>
                  <a:path extrusionOk="0" h="336" w="900">
                    <a:moveTo>
                      <a:pt x="822" y="0"/>
                    </a:moveTo>
                    <a:cubicBezTo>
                      <a:pt x="759" y="0"/>
                      <a:pt x="697" y="13"/>
                      <a:pt x="639" y="34"/>
                    </a:cubicBezTo>
                    <a:cubicBezTo>
                      <a:pt x="562" y="47"/>
                      <a:pt x="492" y="72"/>
                      <a:pt x="429" y="97"/>
                    </a:cubicBezTo>
                    <a:cubicBezTo>
                      <a:pt x="283" y="148"/>
                      <a:pt x="149" y="212"/>
                      <a:pt x="22" y="288"/>
                    </a:cubicBezTo>
                    <a:cubicBezTo>
                      <a:pt x="0" y="305"/>
                      <a:pt x="16" y="335"/>
                      <a:pt x="37" y="335"/>
                    </a:cubicBezTo>
                    <a:cubicBezTo>
                      <a:pt x="41" y="335"/>
                      <a:pt x="44" y="334"/>
                      <a:pt x="48" y="333"/>
                    </a:cubicBezTo>
                    <a:cubicBezTo>
                      <a:pt x="175" y="269"/>
                      <a:pt x="315" y="212"/>
                      <a:pt x="448" y="167"/>
                    </a:cubicBezTo>
                    <a:cubicBezTo>
                      <a:pt x="518" y="148"/>
                      <a:pt x="588" y="129"/>
                      <a:pt x="664" y="110"/>
                    </a:cubicBezTo>
                    <a:lnTo>
                      <a:pt x="766" y="85"/>
                    </a:lnTo>
                    <a:cubicBezTo>
                      <a:pt x="798" y="78"/>
                      <a:pt x="836" y="72"/>
                      <a:pt x="874" y="53"/>
                    </a:cubicBezTo>
                    <a:cubicBezTo>
                      <a:pt x="899" y="47"/>
                      <a:pt x="893" y="2"/>
                      <a:pt x="861" y="2"/>
                    </a:cubicBezTo>
                    <a:cubicBezTo>
                      <a:pt x="848" y="1"/>
                      <a:pt x="835" y="0"/>
                      <a:pt x="82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43"/>
              <p:cNvSpPr/>
              <p:nvPr/>
            </p:nvSpPr>
            <p:spPr>
              <a:xfrm>
                <a:off x="7760690" y="174655"/>
                <a:ext cx="56850" cy="51006"/>
              </a:xfrm>
              <a:custGeom>
                <a:rect b="b" l="l" r="r" t="t"/>
                <a:pathLst>
                  <a:path extrusionOk="0" h="611" w="681">
                    <a:moveTo>
                      <a:pt x="356" y="166"/>
                    </a:moveTo>
                    <a:lnTo>
                      <a:pt x="382" y="172"/>
                    </a:lnTo>
                    <a:cubicBezTo>
                      <a:pt x="414" y="179"/>
                      <a:pt x="439" y="198"/>
                      <a:pt x="464" y="217"/>
                    </a:cubicBezTo>
                    <a:lnTo>
                      <a:pt x="471" y="223"/>
                    </a:lnTo>
                    <a:lnTo>
                      <a:pt x="471" y="255"/>
                    </a:lnTo>
                    <a:lnTo>
                      <a:pt x="471" y="268"/>
                    </a:lnTo>
                    <a:lnTo>
                      <a:pt x="464" y="274"/>
                    </a:lnTo>
                    <a:cubicBezTo>
                      <a:pt x="466" y="273"/>
                      <a:pt x="466" y="272"/>
                      <a:pt x="466" y="272"/>
                    </a:cubicBezTo>
                    <a:lnTo>
                      <a:pt x="466" y="272"/>
                    </a:lnTo>
                    <a:cubicBezTo>
                      <a:pt x="464" y="272"/>
                      <a:pt x="452" y="281"/>
                      <a:pt x="452" y="287"/>
                    </a:cubicBezTo>
                    <a:lnTo>
                      <a:pt x="445" y="287"/>
                    </a:lnTo>
                    <a:cubicBezTo>
                      <a:pt x="439" y="293"/>
                      <a:pt x="426" y="293"/>
                      <a:pt x="420" y="299"/>
                    </a:cubicBezTo>
                    <a:lnTo>
                      <a:pt x="369" y="299"/>
                    </a:lnTo>
                    <a:cubicBezTo>
                      <a:pt x="356" y="293"/>
                      <a:pt x="337" y="280"/>
                      <a:pt x="331" y="261"/>
                    </a:cubicBezTo>
                    <a:cubicBezTo>
                      <a:pt x="331" y="255"/>
                      <a:pt x="331" y="255"/>
                      <a:pt x="325" y="248"/>
                    </a:cubicBezTo>
                    <a:lnTo>
                      <a:pt x="325" y="229"/>
                    </a:lnTo>
                    <a:lnTo>
                      <a:pt x="325" y="217"/>
                    </a:lnTo>
                    <a:lnTo>
                      <a:pt x="325" y="204"/>
                    </a:lnTo>
                    <a:lnTo>
                      <a:pt x="331" y="191"/>
                    </a:lnTo>
                    <a:lnTo>
                      <a:pt x="331" y="185"/>
                    </a:lnTo>
                    <a:lnTo>
                      <a:pt x="344" y="172"/>
                    </a:lnTo>
                    <a:lnTo>
                      <a:pt x="350" y="166"/>
                    </a:lnTo>
                    <a:close/>
                    <a:moveTo>
                      <a:pt x="357" y="0"/>
                    </a:moveTo>
                    <a:cubicBezTo>
                      <a:pt x="350" y="0"/>
                      <a:pt x="344" y="0"/>
                      <a:pt x="337" y="1"/>
                    </a:cubicBezTo>
                    <a:cubicBezTo>
                      <a:pt x="280" y="1"/>
                      <a:pt x="223" y="26"/>
                      <a:pt x="172" y="64"/>
                    </a:cubicBezTo>
                    <a:cubicBezTo>
                      <a:pt x="83" y="102"/>
                      <a:pt x="20" y="179"/>
                      <a:pt x="7" y="274"/>
                    </a:cubicBezTo>
                    <a:cubicBezTo>
                      <a:pt x="1" y="376"/>
                      <a:pt x="51" y="477"/>
                      <a:pt x="134" y="534"/>
                    </a:cubicBezTo>
                    <a:cubicBezTo>
                      <a:pt x="204" y="584"/>
                      <a:pt x="285" y="611"/>
                      <a:pt x="366" y="611"/>
                    </a:cubicBezTo>
                    <a:cubicBezTo>
                      <a:pt x="388" y="611"/>
                      <a:pt x="411" y="609"/>
                      <a:pt x="433" y="604"/>
                    </a:cubicBezTo>
                    <a:cubicBezTo>
                      <a:pt x="534" y="579"/>
                      <a:pt x="611" y="509"/>
                      <a:pt x="649" y="414"/>
                    </a:cubicBezTo>
                    <a:cubicBezTo>
                      <a:pt x="681" y="312"/>
                      <a:pt x="668" y="204"/>
                      <a:pt x="604" y="115"/>
                    </a:cubicBezTo>
                    <a:cubicBezTo>
                      <a:pt x="545" y="44"/>
                      <a:pt x="452" y="0"/>
                      <a:pt x="357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43"/>
              <p:cNvSpPr/>
              <p:nvPr/>
            </p:nvSpPr>
            <p:spPr>
              <a:xfrm>
                <a:off x="7842917" y="158043"/>
                <a:ext cx="32223" cy="13106"/>
              </a:xfrm>
              <a:custGeom>
                <a:rect b="b" l="l" r="r" t="t"/>
                <a:pathLst>
                  <a:path extrusionOk="0" h="157" w="386">
                    <a:moveTo>
                      <a:pt x="60" y="0"/>
                    </a:moveTo>
                    <a:cubicBezTo>
                      <a:pt x="49" y="0"/>
                      <a:pt x="37" y="1"/>
                      <a:pt x="26" y="3"/>
                    </a:cubicBezTo>
                    <a:cubicBezTo>
                      <a:pt x="1" y="15"/>
                      <a:pt x="7" y="53"/>
                      <a:pt x="32" y="60"/>
                    </a:cubicBezTo>
                    <a:cubicBezTo>
                      <a:pt x="51" y="60"/>
                      <a:pt x="70" y="66"/>
                      <a:pt x="83" y="73"/>
                    </a:cubicBezTo>
                    <a:cubicBezTo>
                      <a:pt x="102" y="79"/>
                      <a:pt x="121" y="85"/>
                      <a:pt x="140" y="98"/>
                    </a:cubicBezTo>
                    <a:lnTo>
                      <a:pt x="159" y="104"/>
                    </a:lnTo>
                    <a:lnTo>
                      <a:pt x="172" y="104"/>
                    </a:lnTo>
                    <a:lnTo>
                      <a:pt x="185" y="111"/>
                    </a:lnTo>
                    <a:cubicBezTo>
                      <a:pt x="204" y="130"/>
                      <a:pt x="223" y="142"/>
                      <a:pt x="242" y="155"/>
                    </a:cubicBezTo>
                    <a:cubicBezTo>
                      <a:pt x="245" y="156"/>
                      <a:pt x="247" y="156"/>
                      <a:pt x="250" y="156"/>
                    </a:cubicBezTo>
                    <a:cubicBezTo>
                      <a:pt x="274" y="156"/>
                      <a:pt x="298" y="133"/>
                      <a:pt x="287" y="111"/>
                    </a:cubicBezTo>
                    <a:lnTo>
                      <a:pt x="280" y="98"/>
                    </a:lnTo>
                    <a:lnTo>
                      <a:pt x="293" y="104"/>
                    </a:lnTo>
                    <a:lnTo>
                      <a:pt x="331" y="123"/>
                    </a:lnTo>
                    <a:cubicBezTo>
                      <a:pt x="344" y="123"/>
                      <a:pt x="350" y="130"/>
                      <a:pt x="363" y="130"/>
                    </a:cubicBezTo>
                    <a:cubicBezTo>
                      <a:pt x="365" y="131"/>
                      <a:pt x="367" y="131"/>
                      <a:pt x="370" y="131"/>
                    </a:cubicBezTo>
                    <a:cubicBezTo>
                      <a:pt x="379" y="131"/>
                      <a:pt x="386" y="121"/>
                      <a:pt x="376" y="111"/>
                    </a:cubicBezTo>
                    <a:cubicBezTo>
                      <a:pt x="369" y="104"/>
                      <a:pt x="356" y="98"/>
                      <a:pt x="344" y="92"/>
                    </a:cubicBezTo>
                    <a:lnTo>
                      <a:pt x="312" y="73"/>
                    </a:lnTo>
                    <a:cubicBezTo>
                      <a:pt x="287" y="60"/>
                      <a:pt x="267" y="47"/>
                      <a:pt x="242" y="41"/>
                    </a:cubicBezTo>
                    <a:cubicBezTo>
                      <a:pt x="237" y="38"/>
                      <a:pt x="233" y="37"/>
                      <a:pt x="229" y="37"/>
                    </a:cubicBezTo>
                    <a:cubicBezTo>
                      <a:pt x="224" y="37"/>
                      <a:pt x="220" y="40"/>
                      <a:pt x="217" y="47"/>
                    </a:cubicBezTo>
                    <a:cubicBezTo>
                      <a:pt x="204" y="34"/>
                      <a:pt x="185" y="28"/>
                      <a:pt x="166" y="22"/>
                    </a:cubicBezTo>
                    <a:cubicBezTo>
                      <a:pt x="132" y="7"/>
                      <a:pt x="95" y="0"/>
                      <a:pt x="60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43"/>
              <p:cNvSpPr/>
              <p:nvPr/>
            </p:nvSpPr>
            <p:spPr>
              <a:xfrm>
                <a:off x="7860448" y="320911"/>
                <a:ext cx="29802" cy="9767"/>
              </a:xfrm>
              <a:custGeom>
                <a:rect b="b" l="l" r="r" t="t"/>
                <a:pathLst>
                  <a:path extrusionOk="0" h="117" w="357">
                    <a:moveTo>
                      <a:pt x="29" y="1"/>
                    </a:moveTo>
                    <a:cubicBezTo>
                      <a:pt x="15" y="1"/>
                      <a:pt x="7" y="11"/>
                      <a:pt x="7" y="22"/>
                    </a:cubicBezTo>
                    <a:cubicBezTo>
                      <a:pt x="0" y="41"/>
                      <a:pt x="13" y="53"/>
                      <a:pt x="26" y="53"/>
                    </a:cubicBezTo>
                    <a:lnTo>
                      <a:pt x="178" y="92"/>
                    </a:lnTo>
                    <a:cubicBezTo>
                      <a:pt x="197" y="98"/>
                      <a:pt x="223" y="104"/>
                      <a:pt x="248" y="111"/>
                    </a:cubicBezTo>
                    <a:cubicBezTo>
                      <a:pt x="274" y="117"/>
                      <a:pt x="299" y="117"/>
                      <a:pt x="324" y="117"/>
                    </a:cubicBezTo>
                    <a:cubicBezTo>
                      <a:pt x="343" y="117"/>
                      <a:pt x="356" y="85"/>
                      <a:pt x="337" y="79"/>
                    </a:cubicBezTo>
                    <a:cubicBezTo>
                      <a:pt x="312" y="66"/>
                      <a:pt x="286" y="53"/>
                      <a:pt x="261" y="53"/>
                    </a:cubicBezTo>
                    <a:cubicBezTo>
                      <a:pt x="235" y="41"/>
                      <a:pt x="210" y="41"/>
                      <a:pt x="185" y="34"/>
                    </a:cubicBezTo>
                    <a:lnTo>
                      <a:pt x="38" y="3"/>
                    </a:lnTo>
                    <a:cubicBezTo>
                      <a:pt x="35" y="1"/>
                      <a:pt x="32" y="1"/>
                      <a:pt x="2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43"/>
              <p:cNvSpPr/>
              <p:nvPr/>
            </p:nvSpPr>
            <p:spPr>
              <a:xfrm>
                <a:off x="7818792" y="324000"/>
                <a:ext cx="43827" cy="19200"/>
              </a:xfrm>
              <a:custGeom>
                <a:rect b="b" l="l" r="r" t="t"/>
                <a:pathLst>
                  <a:path extrusionOk="0" h="230" w="525">
                    <a:moveTo>
                      <a:pt x="30" y="1"/>
                    </a:moveTo>
                    <a:cubicBezTo>
                      <a:pt x="11" y="1"/>
                      <a:pt x="0" y="26"/>
                      <a:pt x="16" y="42"/>
                    </a:cubicBezTo>
                    <a:cubicBezTo>
                      <a:pt x="86" y="93"/>
                      <a:pt x="169" y="137"/>
                      <a:pt x="245" y="169"/>
                    </a:cubicBezTo>
                    <a:cubicBezTo>
                      <a:pt x="290" y="188"/>
                      <a:pt x="328" y="201"/>
                      <a:pt x="372" y="213"/>
                    </a:cubicBezTo>
                    <a:cubicBezTo>
                      <a:pt x="396" y="226"/>
                      <a:pt x="426" y="230"/>
                      <a:pt x="455" y="230"/>
                    </a:cubicBezTo>
                    <a:cubicBezTo>
                      <a:pt x="472" y="230"/>
                      <a:pt x="489" y="228"/>
                      <a:pt x="506" y="226"/>
                    </a:cubicBezTo>
                    <a:cubicBezTo>
                      <a:pt x="518" y="220"/>
                      <a:pt x="525" y="194"/>
                      <a:pt x="506" y="182"/>
                    </a:cubicBezTo>
                    <a:cubicBezTo>
                      <a:pt x="474" y="156"/>
                      <a:pt x="436" y="144"/>
                      <a:pt x="398" y="137"/>
                    </a:cubicBezTo>
                    <a:cubicBezTo>
                      <a:pt x="353" y="124"/>
                      <a:pt x="315" y="112"/>
                      <a:pt x="271" y="99"/>
                    </a:cubicBezTo>
                    <a:cubicBezTo>
                      <a:pt x="194" y="74"/>
                      <a:pt x="112" y="42"/>
                      <a:pt x="42" y="4"/>
                    </a:cubicBezTo>
                    <a:cubicBezTo>
                      <a:pt x="38" y="2"/>
                      <a:pt x="34" y="1"/>
                      <a:pt x="3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3"/>
              <p:cNvSpPr/>
              <p:nvPr/>
            </p:nvSpPr>
            <p:spPr>
              <a:xfrm>
                <a:off x="7837491" y="323415"/>
                <a:ext cx="34143" cy="14692"/>
              </a:xfrm>
              <a:custGeom>
                <a:rect b="b" l="l" r="r" t="t"/>
                <a:pathLst>
                  <a:path extrusionOk="0" h="176" w="409">
                    <a:moveTo>
                      <a:pt x="71" y="1"/>
                    </a:moveTo>
                    <a:cubicBezTo>
                      <a:pt x="53" y="1"/>
                      <a:pt x="37" y="5"/>
                      <a:pt x="21" y="17"/>
                    </a:cubicBezTo>
                    <a:cubicBezTo>
                      <a:pt x="1" y="32"/>
                      <a:pt x="17" y="60"/>
                      <a:pt x="38" y="60"/>
                    </a:cubicBezTo>
                    <a:cubicBezTo>
                      <a:pt x="43" y="60"/>
                      <a:pt x="48" y="59"/>
                      <a:pt x="53" y="55"/>
                    </a:cubicBezTo>
                    <a:cubicBezTo>
                      <a:pt x="55" y="53"/>
                      <a:pt x="59" y="52"/>
                      <a:pt x="62" y="52"/>
                    </a:cubicBezTo>
                    <a:cubicBezTo>
                      <a:pt x="77" y="52"/>
                      <a:pt x="100" y="69"/>
                      <a:pt x="110" y="74"/>
                    </a:cubicBezTo>
                    <a:cubicBezTo>
                      <a:pt x="142" y="87"/>
                      <a:pt x="167" y="100"/>
                      <a:pt x="199" y="112"/>
                    </a:cubicBezTo>
                    <a:cubicBezTo>
                      <a:pt x="224" y="125"/>
                      <a:pt x="256" y="138"/>
                      <a:pt x="282" y="151"/>
                    </a:cubicBezTo>
                    <a:lnTo>
                      <a:pt x="326" y="170"/>
                    </a:lnTo>
                    <a:cubicBezTo>
                      <a:pt x="345" y="176"/>
                      <a:pt x="358" y="176"/>
                      <a:pt x="371" y="176"/>
                    </a:cubicBezTo>
                    <a:cubicBezTo>
                      <a:pt x="396" y="176"/>
                      <a:pt x="409" y="151"/>
                      <a:pt x="390" y="138"/>
                    </a:cubicBezTo>
                    <a:cubicBezTo>
                      <a:pt x="377" y="125"/>
                      <a:pt x="364" y="112"/>
                      <a:pt x="345" y="106"/>
                    </a:cubicBezTo>
                    <a:lnTo>
                      <a:pt x="294" y="87"/>
                    </a:lnTo>
                    <a:cubicBezTo>
                      <a:pt x="263" y="68"/>
                      <a:pt x="231" y="55"/>
                      <a:pt x="199" y="42"/>
                    </a:cubicBezTo>
                    <a:cubicBezTo>
                      <a:pt x="167" y="30"/>
                      <a:pt x="135" y="17"/>
                      <a:pt x="104" y="4"/>
                    </a:cubicBezTo>
                    <a:cubicBezTo>
                      <a:pt x="92" y="2"/>
                      <a:pt x="81" y="1"/>
                      <a:pt x="71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3"/>
              <p:cNvSpPr/>
              <p:nvPr/>
            </p:nvSpPr>
            <p:spPr>
              <a:xfrm>
                <a:off x="7927232" y="269404"/>
                <a:ext cx="9517" cy="16446"/>
              </a:xfrm>
              <a:custGeom>
                <a:rect b="b" l="l" r="r" t="t"/>
                <a:pathLst>
                  <a:path extrusionOk="0" h="197" w="114">
                    <a:moveTo>
                      <a:pt x="30" y="1"/>
                    </a:moveTo>
                    <a:cubicBezTo>
                      <a:pt x="27" y="1"/>
                      <a:pt x="23" y="1"/>
                      <a:pt x="20" y="3"/>
                    </a:cubicBezTo>
                    <a:cubicBezTo>
                      <a:pt x="7" y="10"/>
                      <a:pt x="1" y="22"/>
                      <a:pt x="7" y="35"/>
                    </a:cubicBezTo>
                    <a:cubicBezTo>
                      <a:pt x="14" y="60"/>
                      <a:pt x="26" y="86"/>
                      <a:pt x="33" y="111"/>
                    </a:cubicBezTo>
                    <a:cubicBezTo>
                      <a:pt x="39" y="124"/>
                      <a:pt x="45" y="137"/>
                      <a:pt x="52" y="149"/>
                    </a:cubicBezTo>
                    <a:cubicBezTo>
                      <a:pt x="58" y="162"/>
                      <a:pt x="65" y="175"/>
                      <a:pt x="71" y="187"/>
                    </a:cubicBezTo>
                    <a:cubicBezTo>
                      <a:pt x="75" y="194"/>
                      <a:pt x="81" y="197"/>
                      <a:pt x="88" y="197"/>
                    </a:cubicBezTo>
                    <a:cubicBezTo>
                      <a:pt x="101" y="197"/>
                      <a:pt x="113" y="185"/>
                      <a:pt x="109" y="168"/>
                    </a:cubicBezTo>
                    <a:cubicBezTo>
                      <a:pt x="109" y="156"/>
                      <a:pt x="103" y="143"/>
                      <a:pt x="103" y="130"/>
                    </a:cubicBezTo>
                    <a:cubicBezTo>
                      <a:pt x="103" y="124"/>
                      <a:pt x="96" y="118"/>
                      <a:pt x="96" y="111"/>
                    </a:cubicBezTo>
                    <a:lnTo>
                      <a:pt x="84" y="92"/>
                    </a:lnTo>
                    <a:lnTo>
                      <a:pt x="52" y="16"/>
                    </a:lnTo>
                    <a:cubicBezTo>
                      <a:pt x="47" y="7"/>
                      <a:pt x="39" y="1"/>
                      <a:pt x="3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43"/>
              <p:cNvSpPr/>
              <p:nvPr/>
            </p:nvSpPr>
            <p:spPr>
              <a:xfrm>
                <a:off x="7914543" y="269404"/>
                <a:ext cx="18616" cy="20953"/>
              </a:xfrm>
              <a:custGeom>
                <a:rect b="b" l="l" r="r" t="t"/>
                <a:pathLst>
                  <a:path extrusionOk="0" h="251" w="223">
                    <a:moveTo>
                      <a:pt x="24" y="1"/>
                    </a:moveTo>
                    <a:cubicBezTo>
                      <a:pt x="21" y="1"/>
                      <a:pt x="17" y="1"/>
                      <a:pt x="13" y="3"/>
                    </a:cubicBezTo>
                    <a:cubicBezTo>
                      <a:pt x="0" y="10"/>
                      <a:pt x="0" y="29"/>
                      <a:pt x="0" y="41"/>
                    </a:cubicBezTo>
                    <a:cubicBezTo>
                      <a:pt x="20" y="79"/>
                      <a:pt x="39" y="124"/>
                      <a:pt x="70" y="156"/>
                    </a:cubicBezTo>
                    <a:cubicBezTo>
                      <a:pt x="83" y="175"/>
                      <a:pt x="102" y="187"/>
                      <a:pt x="115" y="207"/>
                    </a:cubicBezTo>
                    <a:lnTo>
                      <a:pt x="140" y="232"/>
                    </a:lnTo>
                    <a:lnTo>
                      <a:pt x="153" y="238"/>
                    </a:lnTo>
                    <a:cubicBezTo>
                      <a:pt x="159" y="245"/>
                      <a:pt x="172" y="251"/>
                      <a:pt x="185" y="251"/>
                    </a:cubicBezTo>
                    <a:cubicBezTo>
                      <a:pt x="191" y="251"/>
                      <a:pt x="204" y="245"/>
                      <a:pt x="210" y="238"/>
                    </a:cubicBezTo>
                    <a:cubicBezTo>
                      <a:pt x="223" y="232"/>
                      <a:pt x="223" y="219"/>
                      <a:pt x="223" y="207"/>
                    </a:cubicBezTo>
                    <a:cubicBezTo>
                      <a:pt x="223" y="200"/>
                      <a:pt x="217" y="187"/>
                      <a:pt x="210" y="181"/>
                    </a:cubicBezTo>
                    <a:cubicBezTo>
                      <a:pt x="210" y="175"/>
                      <a:pt x="204" y="168"/>
                      <a:pt x="197" y="168"/>
                    </a:cubicBezTo>
                    <a:cubicBezTo>
                      <a:pt x="185" y="162"/>
                      <a:pt x="178" y="156"/>
                      <a:pt x="172" y="143"/>
                    </a:cubicBezTo>
                    <a:lnTo>
                      <a:pt x="159" y="137"/>
                    </a:lnTo>
                    <a:lnTo>
                      <a:pt x="153" y="130"/>
                    </a:lnTo>
                    <a:cubicBezTo>
                      <a:pt x="147" y="124"/>
                      <a:pt x="140" y="118"/>
                      <a:pt x="134" y="105"/>
                    </a:cubicBezTo>
                    <a:cubicBezTo>
                      <a:pt x="121" y="92"/>
                      <a:pt x="108" y="73"/>
                      <a:pt x="96" y="60"/>
                    </a:cubicBezTo>
                    <a:cubicBezTo>
                      <a:pt x="77" y="41"/>
                      <a:pt x="64" y="29"/>
                      <a:pt x="51" y="10"/>
                    </a:cubicBezTo>
                    <a:cubicBezTo>
                      <a:pt x="42" y="5"/>
                      <a:pt x="33" y="1"/>
                      <a:pt x="2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43"/>
              <p:cNvSpPr/>
              <p:nvPr/>
            </p:nvSpPr>
            <p:spPr>
              <a:xfrm>
                <a:off x="8006871" y="309057"/>
                <a:ext cx="15945" cy="25962"/>
              </a:xfrm>
              <a:custGeom>
                <a:rect b="b" l="l" r="r" t="t"/>
                <a:pathLst>
                  <a:path extrusionOk="0" h="311" w="191">
                    <a:moveTo>
                      <a:pt x="22" y="1"/>
                    </a:moveTo>
                    <a:cubicBezTo>
                      <a:pt x="17" y="1"/>
                      <a:pt x="12" y="2"/>
                      <a:pt x="7" y="5"/>
                    </a:cubicBezTo>
                    <a:cubicBezTo>
                      <a:pt x="0" y="17"/>
                      <a:pt x="0" y="30"/>
                      <a:pt x="7" y="43"/>
                    </a:cubicBezTo>
                    <a:cubicBezTo>
                      <a:pt x="38" y="81"/>
                      <a:pt x="70" y="126"/>
                      <a:pt x="96" y="170"/>
                    </a:cubicBezTo>
                    <a:cubicBezTo>
                      <a:pt x="102" y="195"/>
                      <a:pt x="108" y="214"/>
                      <a:pt x="121" y="240"/>
                    </a:cubicBezTo>
                    <a:cubicBezTo>
                      <a:pt x="127" y="246"/>
                      <a:pt x="140" y="259"/>
                      <a:pt x="140" y="272"/>
                    </a:cubicBezTo>
                    <a:cubicBezTo>
                      <a:pt x="146" y="284"/>
                      <a:pt x="153" y="297"/>
                      <a:pt x="165" y="303"/>
                    </a:cubicBezTo>
                    <a:cubicBezTo>
                      <a:pt x="168" y="308"/>
                      <a:pt x="172" y="310"/>
                      <a:pt x="177" y="310"/>
                    </a:cubicBezTo>
                    <a:cubicBezTo>
                      <a:pt x="184" y="310"/>
                      <a:pt x="191" y="305"/>
                      <a:pt x="191" y="297"/>
                    </a:cubicBezTo>
                    <a:cubicBezTo>
                      <a:pt x="191" y="284"/>
                      <a:pt x="191" y="272"/>
                      <a:pt x="184" y="259"/>
                    </a:cubicBezTo>
                    <a:cubicBezTo>
                      <a:pt x="184" y="246"/>
                      <a:pt x="184" y="234"/>
                      <a:pt x="178" y="221"/>
                    </a:cubicBezTo>
                    <a:cubicBezTo>
                      <a:pt x="172" y="189"/>
                      <a:pt x="153" y="164"/>
                      <a:pt x="140" y="138"/>
                    </a:cubicBezTo>
                    <a:cubicBezTo>
                      <a:pt x="108" y="94"/>
                      <a:pt x="76" y="49"/>
                      <a:pt x="45" y="11"/>
                    </a:cubicBezTo>
                    <a:cubicBezTo>
                      <a:pt x="37" y="4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43"/>
              <p:cNvSpPr/>
              <p:nvPr/>
            </p:nvSpPr>
            <p:spPr>
              <a:xfrm>
                <a:off x="8002781" y="291777"/>
                <a:ext cx="35479" cy="42825"/>
              </a:xfrm>
              <a:custGeom>
                <a:rect b="b" l="l" r="r" t="t"/>
                <a:pathLst>
                  <a:path extrusionOk="0" h="513" w="425">
                    <a:moveTo>
                      <a:pt x="23" y="1"/>
                    </a:moveTo>
                    <a:cubicBezTo>
                      <a:pt x="8" y="1"/>
                      <a:pt x="0" y="17"/>
                      <a:pt x="11" y="34"/>
                    </a:cubicBezTo>
                    <a:cubicBezTo>
                      <a:pt x="17" y="40"/>
                      <a:pt x="24" y="53"/>
                      <a:pt x="30" y="66"/>
                    </a:cubicBezTo>
                    <a:lnTo>
                      <a:pt x="56" y="91"/>
                    </a:lnTo>
                    <a:lnTo>
                      <a:pt x="106" y="148"/>
                    </a:lnTo>
                    <a:cubicBezTo>
                      <a:pt x="138" y="186"/>
                      <a:pt x="170" y="224"/>
                      <a:pt x="202" y="263"/>
                    </a:cubicBezTo>
                    <a:cubicBezTo>
                      <a:pt x="227" y="301"/>
                      <a:pt x="259" y="345"/>
                      <a:pt x="278" y="383"/>
                    </a:cubicBezTo>
                    <a:cubicBezTo>
                      <a:pt x="291" y="409"/>
                      <a:pt x="303" y="428"/>
                      <a:pt x="316" y="453"/>
                    </a:cubicBezTo>
                    <a:cubicBezTo>
                      <a:pt x="329" y="479"/>
                      <a:pt x="342" y="504"/>
                      <a:pt x="367" y="510"/>
                    </a:cubicBezTo>
                    <a:cubicBezTo>
                      <a:pt x="370" y="512"/>
                      <a:pt x="374" y="513"/>
                      <a:pt x="378" y="513"/>
                    </a:cubicBezTo>
                    <a:cubicBezTo>
                      <a:pt x="389" y="513"/>
                      <a:pt x="400" y="507"/>
                      <a:pt x="405" y="498"/>
                    </a:cubicBezTo>
                    <a:cubicBezTo>
                      <a:pt x="424" y="447"/>
                      <a:pt x="373" y="383"/>
                      <a:pt x="354" y="345"/>
                    </a:cubicBezTo>
                    <a:cubicBezTo>
                      <a:pt x="322" y="301"/>
                      <a:pt x="297" y="256"/>
                      <a:pt x="265" y="218"/>
                    </a:cubicBezTo>
                    <a:cubicBezTo>
                      <a:pt x="233" y="174"/>
                      <a:pt x="195" y="136"/>
                      <a:pt x="164" y="97"/>
                    </a:cubicBezTo>
                    <a:cubicBezTo>
                      <a:pt x="138" y="78"/>
                      <a:pt x="119" y="59"/>
                      <a:pt x="100" y="40"/>
                    </a:cubicBezTo>
                    <a:lnTo>
                      <a:pt x="68" y="21"/>
                    </a:lnTo>
                    <a:cubicBezTo>
                      <a:pt x="56" y="15"/>
                      <a:pt x="43" y="8"/>
                      <a:pt x="30" y="2"/>
                    </a:cubicBezTo>
                    <a:cubicBezTo>
                      <a:pt x="28" y="1"/>
                      <a:pt x="25" y="1"/>
                      <a:pt x="23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43"/>
              <p:cNvSpPr/>
              <p:nvPr/>
            </p:nvSpPr>
            <p:spPr>
              <a:xfrm>
                <a:off x="8026990" y="342115"/>
                <a:ext cx="10685" cy="21538"/>
              </a:xfrm>
              <a:custGeom>
                <a:rect b="b" l="l" r="r" t="t"/>
                <a:pathLst>
                  <a:path extrusionOk="0" h="258" w="128">
                    <a:moveTo>
                      <a:pt x="30" y="0"/>
                    </a:moveTo>
                    <a:cubicBezTo>
                      <a:pt x="27" y="0"/>
                      <a:pt x="23" y="1"/>
                      <a:pt x="20" y="3"/>
                    </a:cubicBezTo>
                    <a:cubicBezTo>
                      <a:pt x="7" y="9"/>
                      <a:pt x="1" y="22"/>
                      <a:pt x="7" y="41"/>
                    </a:cubicBezTo>
                    <a:cubicBezTo>
                      <a:pt x="20" y="73"/>
                      <a:pt x="32" y="104"/>
                      <a:pt x="45" y="136"/>
                    </a:cubicBezTo>
                    <a:cubicBezTo>
                      <a:pt x="45" y="149"/>
                      <a:pt x="52" y="168"/>
                      <a:pt x="58" y="187"/>
                    </a:cubicBezTo>
                    <a:cubicBezTo>
                      <a:pt x="58" y="206"/>
                      <a:pt x="64" y="225"/>
                      <a:pt x="71" y="244"/>
                    </a:cubicBezTo>
                    <a:cubicBezTo>
                      <a:pt x="76" y="253"/>
                      <a:pt x="88" y="258"/>
                      <a:pt x="98" y="258"/>
                    </a:cubicBezTo>
                    <a:cubicBezTo>
                      <a:pt x="110" y="258"/>
                      <a:pt x="121" y="252"/>
                      <a:pt x="121" y="238"/>
                    </a:cubicBezTo>
                    <a:cubicBezTo>
                      <a:pt x="128" y="212"/>
                      <a:pt x="128" y="193"/>
                      <a:pt x="121" y="174"/>
                    </a:cubicBezTo>
                    <a:cubicBezTo>
                      <a:pt x="115" y="155"/>
                      <a:pt x="109" y="136"/>
                      <a:pt x="102" y="117"/>
                    </a:cubicBezTo>
                    <a:cubicBezTo>
                      <a:pt x="90" y="79"/>
                      <a:pt x="71" y="47"/>
                      <a:pt x="52" y="15"/>
                    </a:cubicBezTo>
                    <a:cubicBezTo>
                      <a:pt x="47" y="6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43"/>
              <p:cNvSpPr/>
              <p:nvPr/>
            </p:nvSpPr>
            <p:spPr>
              <a:xfrm>
                <a:off x="8044854" y="386860"/>
                <a:ext cx="10852" cy="18783"/>
              </a:xfrm>
              <a:custGeom>
                <a:rect b="b" l="l" r="r" t="t"/>
                <a:pathLst>
                  <a:path extrusionOk="0" h="225" w="130">
                    <a:moveTo>
                      <a:pt x="17" y="0"/>
                    </a:moveTo>
                    <a:cubicBezTo>
                      <a:pt x="9" y="0"/>
                      <a:pt x="1" y="7"/>
                      <a:pt x="9" y="20"/>
                    </a:cubicBezTo>
                    <a:lnTo>
                      <a:pt x="47" y="121"/>
                    </a:lnTo>
                    <a:lnTo>
                      <a:pt x="73" y="166"/>
                    </a:lnTo>
                    <a:cubicBezTo>
                      <a:pt x="79" y="185"/>
                      <a:pt x="92" y="204"/>
                      <a:pt x="104" y="217"/>
                    </a:cubicBezTo>
                    <a:cubicBezTo>
                      <a:pt x="106" y="222"/>
                      <a:pt x="109" y="225"/>
                      <a:pt x="113" y="225"/>
                    </a:cubicBezTo>
                    <a:cubicBezTo>
                      <a:pt x="121" y="225"/>
                      <a:pt x="130" y="213"/>
                      <a:pt x="130" y="204"/>
                    </a:cubicBezTo>
                    <a:cubicBezTo>
                      <a:pt x="123" y="185"/>
                      <a:pt x="117" y="166"/>
                      <a:pt x="104" y="153"/>
                    </a:cubicBezTo>
                    <a:cubicBezTo>
                      <a:pt x="98" y="134"/>
                      <a:pt x="92" y="121"/>
                      <a:pt x="79" y="102"/>
                    </a:cubicBezTo>
                    <a:lnTo>
                      <a:pt x="28" y="7"/>
                    </a:lnTo>
                    <a:cubicBezTo>
                      <a:pt x="26" y="2"/>
                      <a:pt x="21" y="0"/>
                      <a:pt x="17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43"/>
              <p:cNvSpPr/>
              <p:nvPr/>
            </p:nvSpPr>
            <p:spPr>
              <a:xfrm>
                <a:off x="8043686" y="371917"/>
                <a:ext cx="16279" cy="30888"/>
              </a:xfrm>
              <a:custGeom>
                <a:rect b="b" l="l" r="r" t="t"/>
                <a:pathLst>
                  <a:path extrusionOk="0" h="370" w="195">
                    <a:moveTo>
                      <a:pt x="22" y="1"/>
                    </a:moveTo>
                    <a:cubicBezTo>
                      <a:pt x="11" y="1"/>
                      <a:pt x="0" y="11"/>
                      <a:pt x="4" y="27"/>
                    </a:cubicBezTo>
                    <a:cubicBezTo>
                      <a:pt x="29" y="84"/>
                      <a:pt x="49" y="148"/>
                      <a:pt x="74" y="199"/>
                    </a:cubicBezTo>
                    <a:cubicBezTo>
                      <a:pt x="99" y="256"/>
                      <a:pt x="125" y="313"/>
                      <a:pt x="163" y="364"/>
                    </a:cubicBezTo>
                    <a:cubicBezTo>
                      <a:pt x="167" y="368"/>
                      <a:pt x="171" y="369"/>
                      <a:pt x="175" y="369"/>
                    </a:cubicBezTo>
                    <a:cubicBezTo>
                      <a:pt x="185" y="369"/>
                      <a:pt x="195" y="360"/>
                      <a:pt x="195" y="351"/>
                    </a:cubicBezTo>
                    <a:cubicBezTo>
                      <a:pt x="182" y="288"/>
                      <a:pt x="157" y="230"/>
                      <a:pt x="125" y="180"/>
                    </a:cubicBezTo>
                    <a:cubicBezTo>
                      <a:pt x="99" y="122"/>
                      <a:pt x="74" y="65"/>
                      <a:pt x="42" y="14"/>
                    </a:cubicBezTo>
                    <a:cubicBezTo>
                      <a:pt x="37" y="5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43"/>
              <p:cNvSpPr/>
              <p:nvPr/>
            </p:nvSpPr>
            <p:spPr>
              <a:xfrm>
                <a:off x="7776050" y="698739"/>
                <a:ext cx="44161" cy="62777"/>
              </a:xfrm>
              <a:custGeom>
                <a:rect b="b" l="l" r="r" t="t"/>
                <a:pathLst>
                  <a:path extrusionOk="0" h="752" w="529">
                    <a:moveTo>
                      <a:pt x="22" y="1"/>
                    </a:moveTo>
                    <a:cubicBezTo>
                      <a:pt x="11" y="1"/>
                      <a:pt x="1" y="8"/>
                      <a:pt x="1" y="20"/>
                    </a:cubicBezTo>
                    <a:cubicBezTo>
                      <a:pt x="39" y="166"/>
                      <a:pt x="103" y="306"/>
                      <a:pt x="192" y="433"/>
                    </a:cubicBezTo>
                    <a:cubicBezTo>
                      <a:pt x="230" y="497"/>
                      <a:pt x="280" y="554"/>
                      <a:pt x="331" y="611"/>
                    </a:cubicBezTo>
                    <a:cubicBezTo>
                      <a:pt x="369" y="662"/>
                      <a:pt x="433" y="738"/>
                      <a:pt x="497" y="751"/>
                    </a:cubicBezTo>
                    <a:cubicBezTo>
                      <a:pt x="516" y="751"/>
                      <a:pt x="528" y="738"/>
                      <a:pt x="522" y="726"/>
                    </a:cubicBezTo>
                    <a:cubicBezTo>
                      <a:pt x="509" y="662"/>
                      <a:pt x="439" y="611"/>
                      <a:pt x="395" y="567"/>
                    </a:cubicBezTo>
                    <a:cubicBezTo>
                      <a:pt x="344" y="510"/>
                      <a:pt x="300" y="452"/>
                      <a:pt x="255" y="395"/>
                    </a:cubicBezTo>
                    <a:cubicBezTo>
                      <a:pt x="179" y="268"/>
                      <a:pt x="103" y="141"/>
                      <a:pt x="39" y="8"/>
                    </a:cubicBezTo>
                    <a:cubicBezTo>
                      <a:pt x="34" y="3"/>
                      <a:pt x="28" y="1"/>
                      <a:pt x="2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43"/>
              <p:cNvSpPr/>
              <p:nvPr/>
            </p:nvSpPr>
            <p:spPr>
              <a:xfrm>
                <a:off x="7820128" y="762601"/>
                <a:ext cx="19701" cy="16362"/>
              </a:xfrm>
              <a:custGeom>
                <a:rect b="b" l="l" r="r" t="t"/>
                <a:pathLst>
                  <a:path extrusionOk="0" h="196" w="236">
                    <a:moveTo>
                      <a:pt x="32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37"/>
                      <a:pt x="13" y="50"/>
                    </a:cubicBezTo>
                    <a:lnTo>
                      <a:pt x="115" y="126"/>
                    </a:lnTo>
                    <a:lnTo>
                      <a:pt x="159" y="170"/>
                    </a:lnTo>
                    <a:cubicBezTo>
                      <a:pt x="178" y="183"/>
                      <a:pt x="197" y="196"/>
                      <a:pt x="223" y="196"/>
                    </a:cubicBezTo>
                    <a:cubicBezTo>
                      <a:pt x="229" y="196"/>
                      <a:pt x="235" y="183"/>
                      <a:pt x="235" y="177"/>
                    </a:cubicBezTo>
                    <a:cubicBezTo>
                      <a:pt x="235" y="158"/>
                      <a:pt x="210" y="139"/>
                      <a:pt x="197" y="126"/>
                    </a:cubicBezTo>
                    <a:lnTo>
                      <a:pt x="146" y="88"/>
                    </a:lnTo>
                    <a:lnTo>
                      <a:pt x="45" y="5"/>
                    </a:lnTo>
                    <a:cubicBezTo>
                      <a:pt x="42" y="3"/>
                      <a:pt x="37" y="1"/>
                      <a:pt x="3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43"/>
              <p:cNvSpPr/>
              <p:nvPr/>
            </p:nvSpPr>
            <p:spPr>
              <a:xfrm>
                <a:off x="7800092" y="720611"/>
                <a:ext cx="23291" cy="29802"/>
              </a:xfrm>
              <a:custGeom>
                <a:rect b="b" l="l" r="r" t="t"/>
                <a:pathLst>
                  <a:path extrusionOk="0" h="357" w="279">
                    <a:moveTo>
                      <a:pt x="16" y="1"/>
                    </a:moveTo>
                    <a:cubicBezTo>
                      <a:pt x="9" y="1"/>
                      <a:pt x="1" y="10"/>
                      <a:pt x="5" y="19"/>
                    </a:cubicBezTo>
                    <a:cubicBezTo>
                      <a:pt x="24" y="70"/>
                      <a:pt x="50" y="121"/>
                      <a:pt x="81" y="171"/>
                    </a:cubicBezTo>
                    <a:cubicBezTo>
                      <a:pt x="107" y="222"/>
                      <a:pt x="139" y="267"/>
                      <a:pt x="177" y="305"/>
                    </a:cubicBezTo>
                    <a:cubicBezTo>
                      <a:pt x="194" y="322"/>
                      <a:pt x="223" y="356"/>
                      <a:pt x="252" y="356"/>
                    </a:cubicBezTo>
                    <a:cubicBezTo>
                      <a:pt x="255" y="356"/>
                      <a:pt x="257" y="356"/>
                      <a:pt x="259" y="356"/>
                    </a:cubicBezTo>
                    <a:cubicBezTo>
                      <a:pt x="272" y="349"/>
                      <a:pt x="278" y="337"/>
                      <a:pt x="278" y="324"/>
                    </a:cubicBezTo>
                    <a:cubicBezTo>
                      <a:pt x="278" y="305"/>
                      <a:pt x="266" y="292"/>
                      <a:pt x="259" y="279"/>
                    </a:cubicBezTo>
                    <a:cubicBezTo>
                      <a:pt x="240" y="260"/>
                      <a:pt x="215" y="235"/>
                      <a:pt x="196" y="216"/>
                    </a:cubicBezTo>
                    <a:cubicBezTo>
                      <a:pt x="177" y="197"/>
                      <a:pt x="158" y="178"/>
                      <a:pt x="139" y="159"/>
                    </a:cubicBezTo>
                    <a:cubicBezTo>
                      <a:pt x="120" y="140"/>
                      <a:pt x="101" y="114"/>
                      <a:pt x="81" y="89"/>
                    </a:cubicBezTo>
                    <a:cubicBezTo>
                      <a:pt x="62" y="63"/>
                      <a:pt x="37" y="38"/>
                      <a:pt x="24" y="6"/>
                    </a:cubicBezTo>
                    <a:cubicBezTo>
                      <a:pt x="22" y="2"/>
                      <a:pt x="19" y="1"/>
                      <a:pt x="1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43"/>
              <p:cNvSpPr/>
              <p:nvPr/>
            </p:nvSpPr>
            <p:spPr>
              <a:xfrm>
                <a:off x="7840830" y="764020"/>
                <a:ext cx="10018" cy="9767"/>
              </a:xfrm>
              <a:custGeom>
                <a:rect b="b" l="l" r="r" t="t"/>
                <a:pathLst>
                  <a:path extrusionOk="0" h="117" w="120">
                    <a:moveTo>
                      <a:pt x="26" y="1"/>
                    </a:moveTo>
                    <a:cubicBezTo>
                      <a:pt x="19" y="1"/>
                      <a:pt x="13" y="1"/>
                      <a:pt x="7" y="7"/>
                    </a:cubicBezTo>
                    <a:cubicBezTo>
                      <a:pt x="0" y="7"/>
                      <a:pt x="0" y="14"/>
                      <a:pt x="0" y="20"/>
                    </a:cubicBezTo>
                    <a:cubicBezTo>
                      <a:pt x="0" y="26"/>
                      <a:pt x="0" y="33"/>
                      <a:pt x="7" y="39"/>
                    </a:cubicBezTo>
                    <a:lnTo>
                      <a:pt x="45" y="83"/>
                    </a:lnTo>
                    <a:lnTo>
                      <a:pt x="70" y="103"/>
                    </a:lnTo>
                    <a:cubicBezTo>
                      <a:pt x="70" y="109"/>
                      <a:pt x="76" y="109"/>
                      <a:pt x="83" y="115"/>
                    </a:cubicBezTo>
                    <a:lnTo>
                      <a:pt x="95" y="115"/>
                    </a:lnTo>
                    <a:cubicBezTo>
                      <a:pt x="98" y="116"/>
                      <a:pt x="100" y="117"/>
                      <a:pt x="102" y="117"/>
                    </a:cubicBezTo>
                    <a:cubicBezTo>
                      <a:pt x="112" y="117"/>
                      <a:pt x="120" y="107"/>
                      <a:pt x="115" y="96"/>
                    </a:cubicBezTo>
                    <a:lnTo>
                      <a:pt x="108" y="83"/>
                    </a:lnTo>
                    <a:cubicBezTo>
                      <a:pt x="108" y="77"/>
                      <a:pt x="102" y="71"/>
                      <a:pt x="102" y="71"/>
                    </a:cubicBezTo>
                    <a:lnTo>
                      <a:pt x="83" y="52"/>
                    </a:lnTo>
                    <a:lnTo>
                      <a:pt x="45" y="14"/>
                    </a:lnTo>
                    <a:cubicBezTo>
                      <a:pt x="38" y="7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43"/>
              <p:cNvSpPr/>
              <p:nvPr/>
            </p:nvSpPr>
            <p:spPr>
              <a:xfrm>
                <a:off x="7788155" y="640971"/>
                <a:ext cx="12439" cy="16195"/>
              </a:xfrm>
              <a:custGeom>
                <a:rect b="b" l="l" r="r" t="t"/>
                <a:pathLst>
                  <a:path extrusionOk="0" h="194" w="149">
                    <a:moveTo>
                      <a:pt x="31" y="0"/>
                    </a:moveTo>
                    <a:cubicBezTo>
                      <a:pt x="15" y="0"/>
                      <a:pt x="0" y="19"/>
                      <a:pt x="15" y="39"/>
                    </a:cubicBezTo>
                    <a:lnTo>
                      <a:pt x="66" y="115"/>
                    </a:lnTo>
                    <a:lnTo>
                      <a:pt x="91" y="153"/>
                    </a:lnTo>
                    <a:lnTo>
                      <a:pt x="104" y="172"/>
                    </a:lnTo>
                    <a:cubicBezTo>
                      <a:pt x="110" y="178"/>
                      <a:pt x="116" y="185"/>
                      <a:pt x="123" y="191"/>
                    </a:cubicBezTo>
                    <a:cubicBezTo>
                      <a:pt x="126" y="193"/>
                      <a:pt x="130" y="194"/>
                      <a:pt x="133" y="194"/>
                    </a:cubicBezTo>
                    <a:cubicBezTo>
                      <a:pt x="141" y="194"/>
                      <a:pt x="148" y="188"/>
                      <a:pt x="148" y="178"/>
                    </a:cubicBezTo>
                    <a:cubicBezTo>
                      <a:pt x="148" y="166"/>
                      <a:pt x="142" y="159"/>
                      <a:pt x="142" y="153"/>
                    </a:cubicBezTo>
                    <a:cubicBezTo>
                      <a:pt x="142" y="140"/>
                      <a:pt x="129" y="134"/>
                      <a:pt x="129" y="128"/>
                    </a:cubicBezTo>
                    <a:lnTo>
                      <a:pt x="104" y="90"/>
                    </a:lnTo>
                    <a:lnTo>
                      <a:pt x="47" y="7"/>
                    </a:lnTo>
                    <a:cubicBezTo>
                      <a:pt x="42" y="2"/>
                      <a:pt x="36" y="0"/>
                      <a:pt x="3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43"/>
              <p:cNvSpPr/>
              <p:nvPr/>
            </p:nvSpPr>
            <p:spPr>
              <a:xfrm>
                <a:off x="7765615" y="620519"/>
                <a:ext cx="39236" cy="56099"/>
              </a:xfrm>
              <a:custGeom>
                <a:rect b="b" l="l" r="r" t="t"/>
                <a:pathLst>
                  <a:path extrusionOk="0" h="672" w="470">
                    <a:moveTo>
                      <a:pt x="19" y="1"/>
                    </a:moveTo>
                    <a:cubicBezTo>
                      <a:pt x="10" y="1"/>
                      <a:pt x="1" y="11"/>
                      <a:pt x="5" y="23"/>
                    </a:cubicBezTo>
                    <a:cubicBezTo>
                      <a:pt x="43" y="150"/>
                      <a:pt x="100" y="271"/>
                      <a:pt x="170" y="379"/>
                    </a:cubicBezTo>
                    <a:cubicBezTo>
                      <a:pt x="208" y="436"/>
                      <a:pt x="247" y="487"/>
                      <a:pt x="285" y="538"/>
                    </a:cubicBezTo>
                    <a:cubicBezTo>
                      <a:pt x="310" y="563"/>
                      <a:pt x="329" y="589"/>
                      <a:pt x="355" y="614"/>
                    </a:cubicBezTo>
                    <a:cubicBezTo>
                      <a:pt x="374" y="633"/>
                      <a:pt x="399" y="665"/>
                      <a:pt x="431" y="671"/>
                    </a:cubicBezTo>
                    <a:cubicBezTo>
                      <a:pt x="450" y="671"/>
                      <a:pt x="469" y="652"/>
                      <a:pt x="463" y="633"/>
                    </a:cubicBezTo>
                    <a:cubicBezTo>
                      <a:pt x="456" y="608"/>
                      <a:pt x="437" y="589"/>
                      <a:pt x="412" y="563"/>
                    </a:cubicBezTo>
                    <a:cubicBezTo>
                      <a:pt x="393" y="544"/>
                      <a:pt x="367" y="519"/>
                      <a:pt x="342" y="493"/>
                    </a:cubicBezTo>
                    <a:cubicBezTo>
                      <a:pt x="304" y="449"/>
                      <a:pt x="259" y="398"/>
                      <a:pt x="221" y="347"/>
                    </a:cubicBezTo>
                    <a:cubicBezTo>
                      <a:pt x="145" y="239"/>
                      <a:pt x="81" y="131"/>
                      <a:pt x="31" y="10"/>
                    </a:cubicBezTo>
                    <a:cubicBezTo>
                      <a:pt x="28" y="4"/>
                      <a:pt x="24" y="1"/>
                      <a:pt x="1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43"/>
              <p:cNvSpPr/>
              <p:nvPr/>
            </p:nvSpPr>
            <p:spPr>
              <a:xfrm>
                <a:off x="7735229" y="590383"/>
                <a:ext cx="33726" cy="79139"/>
              </a:xfrm>
              <a:custGeom>
                <a:rect b="b" l="l" r="r" t="t"/>
                <a:pathLst>
                  <a:path extrusionOk="0" h="948" w="404">
                    <a:moveTo>
                      <a:pt x="38" y="1"/>
                    </a:moveTo>
                    <a:cubicBezTo>
                      <a:pt x="27" y="1"/>
                      <a:pt x="17" y="7"/>
                      <a:pt x="13" y="22"/>
                    </a:cubicBezTo>
                    <a:cubicBezTo>
                      <a:pt x="1" y="98"/>
                      <a:pt x="13" y="181"/>
                      <a:pt x="45" y="257"/>
                    </a:cubicBezTo>
                    <a:cubicBezTo>
                      <a:pt x="70" y="340"/>
                      <a:pt x="96" y="416"/>
                      <a:pt x="128" y="486"/>
                    </a:cubicBezTo>
                    <a:cubicBezTo>
                      <a:pt x="185" y="645"/>
                      <a:pt x="261" y="791"/>
                      <a:pt x="350" y="937"/>
                    </a:cubicBezTo>
                    <a:cubicBezTo>
                      <a:pt x="354" y="944"/>
                      <a:pt x="360" y="947"/>
                      <a:pt x="367" y="947"/>
                    </a:cubicBezTo>
                    <a:cubicBezTo>
                      <a:pt x="384" y="947"/>
                      <a:pt x="404" y="928"/>
                      <a:pt x="395" y="905"/>
                    </a:cubicBezTo>
                    <a:cubicBezTo>
                      <a:pt x="318" y="765"/>
                      <a:pt x="255" y="619"/>
                      <a:pt x="198" y="467"/>
                    </a:cubicBezTo>
                    <a:cubicBezTo>
                      <a:pt x="172" y="384"/>
                      <a:pt x="147" y="308"/>
                      <a:pt x="128" y="225"/>
                    </a:cubicBezTo>
                    <a:cubicBezTo>
                      <a:pt x="115" y="149"/>
                      <a:pt x="90" y="79"/>
                      <a:pt x="58" y="9"/>
                    </a:cubicBezTo>
                    <a:cubicBezTo>
                      <a:pt x="52" y="4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43"/>
              <p:cNvSpPr/>
              <p:nvPr/>
            </p:nvSpPr>
            <p:spPr>
              <a:xfrm>
                <a:off x="7758770" y="635044"/>
                <a:ext cx="7847" cy="16613"/>
              </a:xfrm>
              <a:custGeom>
                <a:rect b="b" l="l" r="r" t="t"/>
                <a:pathLst>
                  <a:path extrusionOk="0" h="199" w="94">
                    <a:moveTo>
                      <a:pt x="25" y="0"/>
                    </a:moveTo>
                    <a:cubicBezTo>
                      <a:pt x="13" y="0"/>
                      <a:pt x="1" y="9"/>
                      <a:pt x="5" y="21"/>
                    </a:cubicBezTo>
                    <a:cubicBezTo>
                      <a:pt x="5" y="27"/>
                      <a:pt x="5" y="40"/>
                      <a:pt x="5" y="46"/>
                    </a:cubicBezTo>
                    <a:cubicBezTo>
                      <a:pt x="5" y="46"/>
                      <a:pt x="11" y="52"/>
                      <a:pt x="11" y="59"/>
                    </a:cubicBezTo>
                    <a:lnTo>
                      <a:pt x="24" y="97"/>
                    </a:lnTo>
                    <a:lnTo>
                      <a:pt x="43" y="180"/>
                    </a:lnTo>
                    <a:cubicBezTo>
                      <a:pt x="49" y="192"/>
                      <a:pt x="55" y="199"/>
                      <a:pt x="68" y="199"/>
                    </a:cubicBezTo>
                    <a:cubicBezTo>
                      <a:pt x="81" y="192"/>
                      <a:pt x="93" y="186"/>
                      <a:pt x="87" y="173"/>
                    </a:cubicBezTo>
                    <a:lnTo>
                      <a:pt x="68" y="91"/>
                    </a:lnTo>
                    <a:cubicBezTo>
                      <a:pt x="68" y="78"/>
                      <a:pt x="62" y="65"/>
                      <a:pt x="55" y="52"/>
                    </a:cubicBezTo>
                    <a:cubicBezTo>
                      <a:pt x="55" y="40"/>
                      <a:pt x="55" y="40"/>
                      <a:pt x="49" y="33"/>
                    </a:cubicBezTo>
                    <a:cubicBezTo>
                      <a:pt x="49" y="27"/>
                      <a:pt x="49" y="21"/>
                      <a:pt x="43" y="14"/>
                    </a:cubicBezTo>
                    <a:cubicBezTo>
                      <a:pt x="40" y="4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43"/>
              <p:cNvSpPr/>
              <p:nvPr/>
            </p:nvSpPr>
            <p:spPr>
              <a:xfrm>
                <a:off x="7789908" y="680374"/>
                <a:ext cx="12272" cy="11103"/>
              </a:xfrm>
              <a:custGeom>
                <a:rect b="b" l="l" r="r" t="t"/>
                <a:pathLst>
                  <a:path extrusionOk="0" h="133" w="147">
                    <a:moveTo>
                      <a:pt x="19" y="0"/>
                    </a:moveTo>
                    <a:cubicBezTo>
                      <a:pt x="14" y="0"/>
                      <a:pt x="10" y="2"/>
                      <a:pt x="6" y="5"/>
                    </a:cubicBezTo>
                    <a:cubicBezTo>
                      <a:pt x="0" y="12"/>
                      <a:pt x="0" y="24"/>
                      <a:pt x="6" y="31"/>
                    </a:cubicBezTo>
                    <a:cubicBezTo>
                      <a:pt x="26" y="50"/>
                      <a:pt x="45" y="69"/>
                      <a:pt x="64" y="81"/>
                    </a:cubicBezTo>
                    <a:lnTo>
                      <a:pt x="89" y="107"/>
                    </a:lnTo>
                    <a:cubicBezTo>
                      <a:pt x="95" y="113"/>
                      <a:pt x="102" y="120"/>
                      <a:pt x="108" y="120"/>
                    </a:cubicBezTo>
                    <a:lnTo>
                      <a:pt x="127" y="132"/>
                    </a:lnTo>
                    <a:lnTo>
                      <a:pt x="140" y="132"/>
                    </a:lnTo>
                    <a:cubicBezTo>
                      <a:pt x="146" y="126"/>
                      <a:pt x="146" y="120"/>
                      <a:pt x="140" y="113"/>
                    </a:cubicBezTo>
                    <a:lnTo>
                      <a:pt x="134" y="100"/>
                    </a:lnTo>
                    <a:cubicBezTo>
                      <a:pt x="127" y="94"/>
                      <a:pt x="121" y="88"/>
                      <a:pt x="114" y="81"/>
                    </a:cubicBezTo>
                    <a:lnTo>
                      <a:pt x="89" y="56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1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43"/>
              <p:cNvSpPr/>
              <p:nvPr/>
            </p:nvSpPr>
            <p:spPr>
              <a:xfrm>
                <a:off x="7808440" y="671358"/>
                <a:ext cx="6428" cy="7764"/>
              </a:xfrm>
              <a:custGeom>
                <a:rect b="b" l="l" r="r" t="t"/>
                <a:pathLst>
                  <a:path extrusionOk="0" h="93" w="77">
                    <a:moveTo>
                      <a:pt x="20" y="0"/>
                    </a:moveTo>
                    <a:cubicBezTo>
                      <a:pt x="15" y="0"/>
                      <a:pt x="10" y="2"/>
                      <a:pt x="7" y="5"/>
                    </a:cubicBezTo>
                    <a:cubicBezTo>
                      <a:pt x="1" y="11"/>
                      <a:pt x="1" y="24"/>
                      <a:pt x="7" y="31"/>
                    </a:cubicBezTo>
                    <a:lnTo>
                      <a:pt x="26" y="62"/>
                    </a:lnTo>
                    <a:lnTo>
                      <a:pt x="39" y="75"/>
                    </a:lnTo>
                    <a:cubicBezTo>
                      <a:pt x="39" y="81"/>
                      <a:pt x="45" y="88"/>
                      <a:pt x="51" y="88"/>
                    </a:cubicBezTo>
                    <a:cubicBezTo>
                      <a:pt x="55" y="91"/>
                      <a:pt x="58" y="92"/>
                      <a:pt x="61" y="92"/>
                    </a:cubicBezTo>
                    <a:cubicBezTo>
                      <a:pt x="64" y="92"/>
                      <a:pt x="67" y="91"/>
                      <a:pt x="70" y="88"/>
                    </a:cubicBezTo>
                    <a:cubicBezTo>
                      <a:pt x="77" y="81"/>
                      <a:pt x="77" y="75"/>
                      <a:pt x="70" y="69"/>
                    </a:cubicBezTo>
                    <a:lnTo>
                      <a:pt x="70" y="62"/>
                    </a:lnTo>
                    <a:lnTo>
                      <a:pt x="64" y="50"/>
                    </a:lnTo>
                    <a:lnTo>
                      <a:pt x="51" y="37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43"/>
              <p:cNvSpPr/>
              <p:nvPr/>
            </p:nvSpPr>
            <p:spPr>
              <a:xfrm>
                <a:off x="7997104" y="562668"/>
                <a:ext cx="32390" cy="40571"/>
              </a:xfrm>
              <a:custGeom>
                <a:rect b="b" l="l" r="r" t="t"/>
                <a:pathLst>
                  <a:path extrusionOk="0" h="486" w="388">
                    <a:moveTo>
                      <a:pt x="29" y="0"/>
                    </a:moveTo>
                    <a:cubicBezTo>
                      <a:pt x="13" y="0"/>
                      <a:pt x="0" y="18"/>
                      <a:pt x="9" y="36"/>
                    </a:cubicBezTo>
                    <a:cubicBezTo>
                      <a:pt x="66" y="112"/>
                      <a:pt x="124" y="189"/>
                      <a:pt x="174" y="265"/>
                    </a:cubicBezTo>
                    <a:cubicBezTo>
                      <a:pt x="225" y="341"/>
                      <a:pt x="289" y="411"/>
                      <a:pt x="352" y="481"/>
                    </a:cubicBezTo>
                    <a:cubicBezTo>
                      <a:pt x="355" y="484"/>
                      <a:pt x="359" y="485"/>
                      <a:pt x="362" y="485"/>
                    </a:cubicBezTo>
                    <a:cubicBezTo>
                      <a:pt x="375" y="485"/>
                      <a:pt x="388" y="470"/>
                      <a:pt x="378" y="456"/>
                    </a:cubicBezTo>
                    <a:cubicBezTo>
                      <a:pt x="333" y="379"/>
                      <a:pt x="282" y="303"/>
                      <a:pt x="219" y="233"/>
                    </a:cubicBezTo>
                    <a:cubicBezTo>
                      <a:pt x="162" y="157"/>
                      <a:pt x="104" y="81"/>
                      <a:pt x="47" y="11"/>
                    </a:cubicBezTo>
                    <a:cubicBezTo>
                      <a:pt x="42" y="3"/>
                      <a:pt x="35" y="0"/>
                      <a:pt x="2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43"/>
              <p:cNvSpPr/>
              <p:nvPr/>
            </p:nvSpPr>
            <p:spPr>
              <a:xfrm>
                <a:off x="8003365" y="512163"/>
                <a:ext cx="47083" cy="89407"/>
              </a:xfrm>
              <a:custGeom>
                <a:rect b="b" l="l" r="r" t="t"/>
                <a:pathLst>
                  <a:path extrusionOk="0" h="1071" w="564">
                    <a:moveTo>
                      <a:pt x="20" y="1"/>
                    </a:moveTo>
                    <a:cubicBezTo>
                      <a:pt x="10" y="1"/>
                      <a:pt x="0" y="9"/>
                      <a:pt x="4" y="25"/>
                    </a:cubicBezTo>
                    <a:cubicBezTo>
                      <a:pt x="42" y="215"/>
                      <a:pt x="106" y="406"/>
                      <a:pt x="188" y="590"/>
                    </a:cubicBezTo>
                    <a:cubicBezTo>
                      <a:pt x="233" y="679"/>
                      <a:pt x="277" y="762"/>
                      <a:pt x="328" y="845"/>
                    </a:cubicBezTo>
                    <a:cubicBezTo>
                      <a:pt x="373" y="927"/>
                      <a:pt x="430" y="1035"/>
                      <a:pt x="519" y="1067"/>
                    </a:cubicBezTo>
                    <a:cubicBezTo>
                      <a:pt x="524" y="1070"/>
                      <a:pt x="530" y="1071"/>
                      <a:pt x="534" y="1071"/>
                    </a:cubicBezTo>
                    <a:cubicBezTo>
                      <a:pt x="552" y="1071"/>
                      <a:pt x="563" y="1055"/>
                      <a:pt x="563" y="1035"/>
                    </a:cubicBezTo>
                    <a:cubicBezTo>
                      <a:pt x="557" y="946"/>
                      <a:pt x="487" y="870"/>
                      <a:pt x="436" y="800"/>
                    </a:cubicBezTo>
                    <a:cubicBezTo>
                      <a:pt x="379" y="717"/>
                      <a:pt x="328" y="628"/>
                      <a:pt x="277" y="539"/>
                    </a:cubicBezTo>
                    <a:cubicBezTo>
                      <a:pt x="182" y="374"/>
                      <a:pt x="106" y="196"/>
                      <a:pt x="36" y="12"/>
                    </a:cubicBezTo>
                    <a:cubicBezTo>
                      <a:pt x="33" y="5"/>
                      <a:pt x="27" y="1"/>
                      <a:pt x="20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43"/>
              <p:cNvSpPr/>
              <p:nvPr/>
            </p:nvSpPr>
            <p:spPr>
              <a:xfrm>
                <a:off x="7928317" y="379263"/>
                <a:ext cx="11771" cy="19868"/>
              </a:xfrm>
              <a:custGeom>
                <a:rect b="b" l="l" r="r" t="t"/>
                <a:pathLst>
                  <a:path extrusionOk="0" h="238" w="141">
                    <a:moveTo>
                      <a:pt x="26" y="1"/>
                    </a:moveTo>
                    <a:cubicBezTo>
                      <a:pt x="14" y="1"/>
                      <a:pt x="1" y="11"/>
                      <a:pt x="1" y="28"/>
                    </a:cubicBezTo>
                    <a:cubicBezTo>
                      <a:pt x="7" y="66"/>
                      <a:pt x="13" y="104"/>
                      <a:pt x="32" y="142"/>
                    </a:cubicBezTo>
                    <a:cubicBezTo>
                      <a:pt x="39" y="161"/>
                      <a:pt x="52" y="181"/>
                      <a:pt x="64" y="200"/>
                    </a:cubicBezTo>
                    <a:cubicBezTo>
                      <a:pt x="71" y="206"/>
                      <a:pt x="77" y="212"/>
                      <a:pt x="83" y="219"/>
                    </a:cubicBezTo>
                    <a:cubicBezTo>
                      <a:pt x="90" y="231"/>
                      <a:pt x="102" y="231"/>
                      <a:pt x="115" y="238"/>
                    </a:cubicBezTo>
                    <a:cubicBezTo>
                      <a:pt x="121" y="238"/>
                      <a:pt x="140" y="231"/>
                      <a:pt x="134" y="219"/>
                    </a:cubicBezTo>
                    <a:lnTo>
                      <a:pt x="134" y="206"/>
                    </a:lnTo>
                    <a:cubicBezTo>
                      <a:pt x="134" y="200"/>
                      <a:pt x="128" y="193"/>
                      <a:pt x="128" y="193"/>
                    </a:cubicBezTo>
                    <a:lnTo>
                      <a:pt x="115" y="168"/>
                    </a:lnTo>
                    <a:cubicBezTo>
                      <a:pt x="102" y="155"/>
                      <a:pt x="90" y="136"/>
                      <a:pt x="83" y="123"/>
                    </a:cubicBezTo>
                    <a:cubicBezTo>
                      <a:pt x="64" y="92"/>
                      <a:pt x="52" y="60"/>
                      <a:pt x="45" y="22"/>
                    </a:cubicBezTo>
                    <a:cubicBezTo>
                      <a:pt x="45" y="7"/>
                      <a:pt x="36" y="1"/>
                      <a:pt x="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43"/>
              <p:cNvSpPr/>
              <p:nvPr/>
            </p:nvSpPr>
            <p:spPr>
              <a:xfrm>
                <a:off x="7918800" y="374839"/>
                <a:ext cx="16446" cy="32557"/>
              </a:xfrm>
              <a:custGeom>
                <a:rect b="b" l="l" r="r" t="t"/>
                <a:pathLst>
                  <a:path extrusionOk="0" h="390" w="197">
                    <a:moveTo>
                      <a:pt x="29" y="0"/>
                    </a:moveTo>
                    <a:cubicBezTo>
                      <a:pt x="18" y="0"/>
                      <a:pt x="7" y="8"/>
                      <a:pt x="7" y="24"/>
                    </a:cubicBezTo>
                    <a:cubicBezTo>
                      <a:pt x="0" y="87"/>
                      <a:pt x="13" y="157"/>
                      <a:pt x="32" y="221"/>
                    </a:cubicBezTo>
                    <a:cubicBezTo>
                      <a:pt x="45" y="246"/>
                      <a:pt x="57" y="278"/>
                      <a:pt x="77" y="303"/>
                    </a:cubicBezTo>
                    <a:cubicBezTo>
                      <a:pt x="83" y="323"/>
                      <a:pt x="89" y="335"/>
                      <a:pt x="102" y="348"/>
                    </a:cubicBezTo>
                    <a:cubicBezTo>
                      <a:pt x="115" y="367"/>
                      <a:pt x="127" y="380"/>
                      <a:pt x="146" y="386"/>
                    </a:cubicBezTo>
                    <a:cubicBezTo>
                      <a:pt x="151" y="388"/>
                      <a:pt x="156" y="389"/>
                      <a:pt x="160" y="389"/>
                    </a:cubicBezTo>
                    <a:cubicBezTo>
                      <a:pt x="180" y="389"/>
                      <a:pt x="196" y="368"/>
                      <a:pt x="191" y="342"/>
                    </a:cubicBezTo>
                    <a:cubicBezTo>
                      <a:pt x="185" y="329"/>
                      <a:pt x="172" y="316"/>
                      <a:pt x="159" y="310"/>
                    </a:cubicBezTo>
                    <a:lnTo>
                      <a:pt x="134" y="272"/>
                    </a:lnTo>
                    <a:cubicBezTo>
                      <a:pt x="121" y="246"/>
                      <a:pt x="108" y="221"/>
                      <a:pt x="96" y="189"/>
                    </a:cubicBezTo>
                    <a:cubicBezTo>
                      <a:pt x="70" y="138"/>
                      <a:pt x="57" y="81"/>
                      <a:pt x="51" y="24"/>
                    </a:cubicBezTo>
                    <a:cubicBezTo>
                      <a:pt x="51" y="8"/>
                      <a:pt x="40" y="0"/>
                      <a:pt x="29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43"/>
              <p:cNvSpPr/>
              <p:nvPr/>
            </p:nvSpPr>
            <p:spPr>
              <a:xfrm>
                <a:off x="7985667" y="402888"/>
                <a:ext cx="13190" cy="14609"/>
              </a:xfrm>
              <a:custGeom>
                <a:rect b="b" l="l" r="r" t="t"/>
                <a:pathLst>
                  <a:path extrusionOk="0" h="175" w="158">
                    <a:moveTo>
                      <a:pt x="32" y="1"/>
                    </a:moveTo>
                    <a:cubicBezTo>
                      <a:pt x="25" y="1"/>
                      <a:pt x="19" y="2"/>
                      <a:pt x="13" y="6"/>
                    </a:cubicBezTo>
                    <a:cubicBezTo>
                      <a:pt x="0" y="18"/>
                      <a:pt x="0" y="37"/>
                      <a:pt x="13" y="44"/>
                    </a:cubicBezTo>
                    <a:lnTo>
                      <a:pt x="64" y="107"/>
                    </a:lnTo>
                    <a:lnTo>
                      <a:pt x="83" y="139"/>
                    </a:lnTo>
                    <a:cubicBezTo>
                      <a:pt x="89" y="145"/>
                      <a:pt x="95" y="152"/>
                      <a:pt x="102" y="158"/>
                    </a:cubicBezTo>
                    <a:lnTo>
                      <a:pt x="121" y="171"/>
                    </a:lnTo>
                    <a:cubicBezTo>
                      <a:pt x="124" y="174"/>
                      <a:pt x="127" y="175"/>
                      <a:pt x="131" y="175"/>
                    </a:cubicBezTo>
                    <a:cubicBezTo>
                      <a:pt x="143" y="175"/>
                      <a:pt x="157" y="160"/>
                      <a:pt x="153" y="145"/>
                    </a:cubicBezTo>
                    <a:lnTo>
                      <a:pt x="140" y="126"/>
                    </a:lnTo>
                    <a:cubicBezTo>
                      <a:pt x="140" y="120"/>
                      <a:pt x="133" y="114"/>
                      <a:pt x="127" y="107"/>
                    </a:cubicBezTo>
                    <a:cubicBezTo>
                      <a:pt x="121" y="95"/>
                      <a:pt x="108" y="82"/>
                      <a:pt x="102" y="75"/>
                    </a:cubicBezTo>
                    <a:cubicBezTo>
                      <a:pt x="95" y="63"/>
                      <a:pt x="70" y="31"/>
                      <a:pt x="51" y="6"/>
                    </a:cubicBezTo>
                    <a:cubicBezTo>
                      <a:pt x="44" y="2"/>
                      <a:pt x="38" y="1"/>
                      <a:pt x="3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43"/>
              <p:cNvSpPr/>
              <p:nvPr/>
            </p:nvSpPr>
            <p:spPr>
              <a:xfrm>
                <a:off x="7972227" y="402804"/>
                <a:ext cx="16028" cy="18449"/>
              </a:xfrm>
              <a:custGeom>
                <a:rect b="b" l="l" r="r" t="t"/>
                <a:pathLst>
                  <a:path extrusionOk="0" h="221" w="192">
                    <a:moveTo>
                      <a:pt x="35" y="1"/>
                    </a:moveTo>
                    <a:cubicBezTo>
                      <a:pt x="17" y="1"/>
                      <a:pt x="1" y="26"/>
                      <a:pt x="15" y="45"/>
                    </a:cubicBezTo>
                    <a:lnTo>
                      <a:pt x="78" y="127"/>
                    </a:lnTo>
                    <a:cubicBezTo>
                      <a:pt x="91" y="146"/>
                      <a:pt x="97" y="159"/>
                      <a:pt x="110" y="172"/>
                    </a:cubicBezTo>
                    <a:lnTo>
                      <a:pt x="129" y="197"/>
                    </a:lnTo>
                    <a:cubicBezTo>
                      <a:pt x="136" y="204"/>
                      <a:pt x="142" y="210"/>
                      <a:pt x="148" y="216"/>
                    </a:cubicBezTo>
                    <a:cubicBezTo>
                      <a:pt x="152" y="219"/>
                      <a:pt x="157" y="220"/>
                      <a:pt x="161" y="220"/>
                    </a:cubicBezTo>
                    <a:cubicBezTo>
                      <a:pt x="177" y="220"/>
                      <a:pt x="191" y="204"/>
                      <a:pt x="186" y="185"/>
                    </a:cubicBezTo>
                    <a:cubicBezTo>
                      <a:pt x="180" y="178"/>
                      <a:pt x="174" y="172"/>
                      <a:pt x="174" y="159"/>
                    </a:cubicBezTo>
                    <a:lnTo>
                      <a:pt x="155" y="140"/>
                    </a:lnTo>
                    <a:lnTo>
                      <a:pt x="123" y="96"/>
                    </a:lnTo>
                    <a:lnTo>
                      <a:pt x="53" y="13"/>
                    </a:lnTo>
                    <a:cubicBezTo>
                      <a:pt x="48" y="4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43"/>
              <p:cNvSpPr/>
              <p:nvPr/>
            </p:nvSpPr>
            <p:spPr>
              <a:xfrm>
                <a:off x="7952025" y="383855"/>
                <a:ext cx="33058" cy="46832"/>
              </a:xfrm>
              <a:custGeom>
                <a:rect b="b" l="l" r="r" t="t"/>
                <a:pathLst>
                  <a:path extrusionOk="0" h="561" w="396">
                    <a:moveTo>
                      <a:pt x="36" y="1"/>
                    </a:moveTo>
                    <a:cubicBezTo>
                      <a:pt x="20" y="1"/>
                      <a:pt x="0" y="19"/>
                      <a:pt x="9" y="37"/>
                    </a:cubicBezTo>
                    <a:cubicBezTo>
                      <a:pt x="53" y="132"/>
                      <a:pt x="104" y="221"/>
                      <a:pt x="162" y="310"/>
                    </a:cubicBezTo>
                    <a:cubicBezTo>
                      <a:pt x="187" y="354"/>
                      <a:pt x="219" y="399"/>
                      <a:pt x="244" y="437"/>
                    </a:cubicBezTo>
                    <a:cubicBezTo>
                      <a:pt x="276" y="481"/>
                      <a:pt x="308" y="526"/>
                      <a:pt x="352" y="558"/>
                    </a:cubicBezTo>
                    <a:cubicBezTo>
                      <a:pt x="356" y="560"/>
                      <a:pt x="360" y="561"/>
                      <a:pt x="364" y="561"/>
                    </a:cubicBezTo>
                    <a:cubicBezTo>
                      <a:pt x="383" y="561"/>
                      <a:pt x="396" y="535"/>
                      <a:pt x="390" y="513"/>
                    </a:cubicBezTo>
                    <a:cubicBezTo>
                      <a:pt x="371" y="469"/>
                      <a:pt x="346" y="424"/>
                      <a:pt x="308" y="392"/>
                    </a:cubicBezTo>
                    <a:cubicBezTo>
                      <a:pt x="276" y="348"/>
                      <a:pt x="250" y="310"/>
                      <a:pt x="219" y="265"/>
                    </a:cubicBezTo>
                    <a:cubicBezTo>
                      <a:pt x="162" y="189"/>
                      <a:pt x="104" y="100"/>
                      <a:pt x="53" y="11"/>
                    </a:cubicBezTo>
                    <a:cubicBezTo>
                      <a:pt x="50" y="4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43"/>
              <p:cNvSpPr/>
              <p:nvPr/>
            </p:nvSpPr>
            <p:spPr>
              <a:xfrm>
                <a:off x="8013550" y="393622"/>
                <a:ext cx="29719" cy="28550"/>
              </a:xfrm>
              <a:custGeom>
                <a:rect b="b" l="l" r="r" t="t"/>
                <a:pathLst>
                  <a:path extrusionOk="0" h="342" w="356">
                    <a:moveTo>
                      <a:pt x="29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41" y="98"/>
                      <a:pt x="79" y="155"/>
                      <a:pt x="130" y="212"/>
                    </a:cubicBezTo>
                    <a:cubicBezTo>
                      <a:pt x="181" y="263"/>
                      <a:pt x="238" y="307"/>
                      <a:pt x="308" y="339"/>
                    </a:cubicBezTo>
                    <a:cubicBezTo>
                      <a:pt x="312" y="341"/>
                      <a:pt x="316" y="342"/>
                      <a:pt x="320" y="342"/>
                    </a:cubicBezTo>
                    <a:cubicBezTo>
                      <a:pt x="344" y="342"/>
                      <a:pt x="355" y="311"/>
                      <a:pt x="333" y="295"/>
                    </a:cubicBezTo>
                    <a:cubicBezTo>
                      <a:pt x="282" y="250"/>
                      <a:pt x="225" y="212"/>
                      <a:pt x="174" y="161"/>
                    </a:cubicBezTo>
                    <a:cubicBezTo>
                      <a:pt x="130" y="117"/>
                      <a:pt x="85" y="66"/>
                      <a:pt x="47" y="9"/>
                    </a:cubicBezTo>
                    <a:cubicBezTo>
                      <a:pt x="42" y="3"/>
                      <a:pt x="35" y="1"/>
                      <a:pt x="29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43"/>
              <p:cNvSpPr/>
              <p:nvPr/>
            </p:nvSpPr>
            <p:spPr>
              <a:xfrm>
                <a:off x="7730971" y="507404"/>
                <a:ext cx="10685" cy="38150"/>
              </a:xfrm>
              <a:custGeom>
                <a:rect b="b" l="l" r="r" t="t"/>
                <a:pathLst>
                  <a:path extrusionOk="0" h="457" w="128">
                    <a:moveTo>
                      <a:pt x="26" y="1"/>
                    </a:moveTo>
                    <a:cubicBezTo>
                      <a:pt x="13" y="1"/>
                      <a:pt x="1" y="9"/>
                      <a:pt x="1" y="25"/>
                    </a:cubicBezTo>
                    <a:cubicBezTo>
                      <a:pt x="1" y="94"/>
                      <a:pt x="7" y="171"/>
                      <a:pt x="20" y="241"/>
                    </a:cubicBezTo>
                    <a:cubicBezTo>
                      <a:pt x="26" y="317"/>
                      <a:pt x="45" y="387"/>
                      <a:pt x="83" y="450"/>
                    </a:cubicBezTo>
                    <a:cubicBezTo>
                      <a:pt x="90" y="455"/>
                      <a:pt x="97" y="457"/>
                      <a:pt x="103" y="457"/>
                    </a:cubicBezTo>
                    <a:cubicBezTo>
                      <a:pt x="117" y="457"/>
                      <a:pt x="128" y="448"/>
                      <a:pt x="128" y="431"/>
                    </a:cubicBezTo>
                    <a:cubicBezTo>
                      <a:pt x="121" y="399"/>
                      <a:pt x="115" y="361"/>
                      <a:pt x="109" y="330"/>
                    </a:cubicBezTo>
                    <a:cubicBezTo>
                      <a:pt x="96" y="298"/>
                      <a:pt x="90" y="260"/>
                      <a:pt x="83" y="228"/>
                    </a:cubicBezTo>
                    <a:cubicBezTo>
                      <a:pt x="71" y="164"/>
                      <a:pt x="58" y="94"/>
                      <a:pt x="52" y="25"/>
                    </a:cubicBezTo>
                    <a:cubicBezTo>
                      <a:pt x="52" y="9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43"/>
              <p:cNvSpPr/>
              <p:nvPr/>
            </p:nvSpPr>
            <p:spPr>
              <a:xfrm>
                <a:off x="7889082" y="542466"/>
                <a:ext cx="15277" cy="13440"/>
              </a:xfrm>
              <a:custGeom>
                <a:rect b="b" l="l" r="r" t="t"/>
                <a:pathLst>
                  <a:path extrusionOk="0" h="161" w="183">
                    <a:moveTo>
                      <a:pt x="34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43"/>
                      <a:pt x="20" y="49"/>
                    </a:cubicBezTo>
                    <a:lnTo>
                      <a:pt x="77" y="107"/>
                    </a:lnTo>
                    <a:cubicBezTo>
                      <a:pt x="96" y="126"/>
                      <a:pt x="121" y="138"/>
                      <a:pt x="140" y="157"/>
                    </a:cubicBezTo>
                    <a:cubicBezTo>
                      <a:pt x="144" y="160"/>
                      <a:pt x="148" y="161"/>
                      <a:pt x="151" y="161"/>
                    </a:cubicBezTo>
                    <a:cubicBezTo>
                      <a:pt x="167" y="161"/>
                      <a:pt x="182" y="141"/>
                      <a:pt x="172" y="126"/>
                    </a:cubicBezTo>
                    <a:cubicBezTo>
                      <a:pt x="153" y="100"/>
                      <a:pt x="134" y="81"/>
                      <a:pt x="115" y="62"/>
                    </a:cubicBezTo>
                    <a:lnTo>
                      <a:pt x="51" y="5"/>
                    </a:lnTo>
                    <a:cubicBezTo>
                      <a:pt x="46" y="2"/>
                      <a:pt x="40" y="1"/>
                      <a:pt x="3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43"/>
              <p:cNvSpPr/>
              <p:nvPr/>
            </p:nvSpPr>
            <p:spPr>
              <a:xfrm>
                <a:off x="7868629" y="553902"/>
                <a:ext cx="22623" cy="25127"/>
              </a:xfrm>
              <a:custGeom>
                <a:rect b="b" l="l" r="r" t="t"/>
                <a:pathLst>
                  <a:path extrusionOk="0" h="301" w="271">
                    <a:moveTo>
                      <a:pt x="31" y="0"/>
                    </a:moveTo>
                    <a:cubicBezTo>
                      <a:pt x="16" y="0"/>
                      <a:pt x="0" y="11"/>
                      <a:pt x="4" y="27"/>
                    </a:cubicBezTo>
                    <a:cubicBezTo>
                      <a:pt x="17" y="90"/>
                      <a:pt x="48" y="148"/>
                      <a:pt x="87" y="192"/>
                    </a:cubicBezTo>
                    <a:cubicBezTo>
                      <a:pt x="106" y="217"/>
                      <a:pt x="125" y="236"/>
                      <a:pt x="150" y="256"/>
                    </a:cubicBezTo>
                    <a:cubicBezTo>
                      <a:pt x="176" y="281"/>
                      <a:pt x="207" y="300"/>
                      <a:pt x="239" y="300"/>
                    </a:cubicBezTo>
                    <a:cubicBezTo>
                      <a:pt x="265" y="300"/>
                      <a:pt x="271" y="275"/>
                      <a:pt x="265" y="256"/>
                    </a:cubicBezTo>
                    <a:cubicBezTo>
                      <a:pt x="252" y="243"/>
                      <a:pt x="239" y="230"/>
                      <a:pt x="226" y="224"/>
                    </a:cubicBezTo>
                    <a:cubicBezTo>
                      <a:pt x="214" y="217"/>
                      <a:pt x="201" y="211"/>
                      <a:pt x="188" y="205"/>
                    </a:cubicBezTo>
                    <a:cubicBezTo>
                      <a:pt x="169" y="186"/>
                      <a:pt x="150" y="167"/>
                      <a:pt x="131" y="148"/>
                    </a:cubicBezTo>
                    <a:cubicBezTo>
                      <a:pt x="99" y="109"/>
                      <a:pt x="74" y="65"/>
                      <a:pt x="55" y="14"/>
                    </a:cubicBezTo>
                    <a:cubicBezTo>
                      <a:pt x="50" y="4"/>
                      <a:pt x="40" y="0"/>
                      <a:pt x="3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43"/>
              <p:cNvSpPr/>
              <p:nvPr/>
            </p:nvSpPr>
            <p:spPr>
              <a:xfrm>
                <a:off x="7878480" y="550897"/>
                <a:ext cx="14943" cy="14859"/>
              </a:xfrm>
              <a:custGeom>
                <a:rect b="b" l="l" r="r" t="t"/>
                <a:pathLst>
                  <a:path extrusionOk="0" h="178" w="179">
                    <a:moveTo>
                      <a:pt x="25" y="1"/>
                    </a:moveTo>
                    <a:cubicBezTo>
                      <a:pt x="19" y="1"/>
                      <a:pt x="13" y="2"/>
                      <a:pt x="7" y="6"/>
                    </a:cubicBezTo>
                    <a:cubicBezTo>
                      <a:pt x="0" y="18"/>
                      <a:pt x="0" y="31"/>
                      <a:pt x="7" y="37"/>
                    </a:cubicBezTo>
                    <a:lnTo>
                      <a:pt x="77" y="114"/>
                    </a:lnTo>
                    <a:cubicBezTo>
                      <a:pt x="89" y="126"/>
                      <a:pt x="102" y="139"/>
                      <a:pt x="115" y="145"/>
                    </a:cubicBezTo>
                    <a:cubicBezTo>
                      <a:pt x="127" y="158"/>
                      <a:pt x="147" y="171"/>
                      <a:pt x="159" y="177"/>
                    </a:cubicBezTo>
                    <a:cubicBezTo>
                      <a:pt x="172" y="177"/>
                      <a:pt x="178" y="171"/>
                      <a:pt x="178" y="158"/>
                    </a:cubicBezTo>
                    <a:cubicBezTo>
                      <a:pt x="172" y="145"/>
                      <a:pt x="159" y="126"/>
                      <a:pt x="147" y="114"/>
                    </a:cubicBezTo>
                    <a:cubicBezTo>
                      <a:pt x="147" y="107"/>
                      <a:pt x="140" y="101"/>
                      <a:pt x="127" y="95"/>
                    </a:cubicBezTo>
                    <a:lnTo>
                      <a:pt x="115" y="75"/>
                    </a:lnTo>
                    <a:lnTo>
                      <a:pt x="38" y="6"/>
                    </a:lnTo>
                    <a:cubicBezTo>
                      <a:pt x="35" y="2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43"/>
              <p:cNvSpPr/>
              <p:nvPr/>
            </p:nvSpPr>
            <p:spPr>
              <a:xfrm>
                <a:off x="8037926" y="491376"/>
                <a:ext cx="19367" cy="21955"/>
              </a:xfrm>
              <a:custGeom>
                <a:rect b="b" l="l" r="r" t="t"/>
                <a:pathLst>
                  <a:path extrusionOk="0" h="263" w="232">
                    <a:moveTo>
                      <a:pt x="34" y="1"/>
                    </a:moveTo>
                    <a:cubicBezTo>
                      <a:pt x="17" y="1"/>
                      <a:pt x="1" y="24"/>
                      <a:pt x="16" y="39"/>
                    </a:cubicBezTo>
                    <a:cubicBezTo>
                      <a:pt x="48" y="70"/>
                      <a:pt x="79" y="109"/>
                      <a:pt x="111" y="147"/>
                    </a:cubicBezTo>
                    <a:cubicBezTo>
                      <a:pt x="124" y="166"/>
                      <a:pt x="137" y="185"/>
                      <a:pt x="156" y="204"/>
                    </a:cubicBezTo>
                    <a:cubicBezTo>
                      <a:pt x="162" y="217"/>
                      <a:pt x="168" y="223"/>
                      <a:pt x="175" y="229"/>
                    </a:cubicBezTo>
                    <a:cubicBezTo>
                      <a:pt x="187" y="242"/>
                      <a:pt x="194" y="248"/>
                      <a:pt x="206" y="261"/>
                    </a:cubicBezTo>
                    <a:cubicBezTo>
                      <a:pt x="208" y="262"/>
                      <a:pt x="209" y="263"/>
                      <a:pt x="211" y="263"/>
                    </a:cubicBezTo>
                    <a:cubicBezTo>
                      <a:pt x="219" y="263"/>
                      <a:pt x="232" y="252"/>
                      <a:pt x="232" y="242"/>
                    </a:cubicBezTo>
                    <a:cubicBezTo>
                      <a:pt x="226" y="217"/>
                      <a:pt x="213" y="191"/>
                      <a:pt x="194" y="172"/>
                    </a:cubicBezTo>
                    <a:cubicBezTo>
                      <a:pt x="181" y="153"/>
                      <a:pt x="168" y="134"/>
                      <a:pt x="149" y="115"/>
                    </a:cubicBezTo>
                    <a:cubicBezTo>
                      <a:pt x="118" y="77"/>
                      <a:pt x="86" y="39"/>
                      <a:pt x="48" y="7"/>
                    </a:cubicBezTo>
                    <a:cubicBezTo>
                      <a:pt x="43" y="3"/>
                      <a:pt x="39" y="1"/>
                      <a:pt x="34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43"/>
              <p:cNvSpPr/>
              <p:nvPr/>
            </p:nvSpPr>
            <p:spPr>
              <a:xfrm>
                <a:off x="8022649" y="486284"/>
                <a:ext cx="49253" cy="74214"/>
              </a:xfrm>
              <a:custGeom>
                <a:rect b="b" l="l" r="r" t="t"/>
                <a:pathLst>
                  <a:path extrusionOk="0" h="889" w="590">
                    <a:moveTo>
                      <a:pt x="37" y="1"/>
                    </a:moveTo>
                    <a:cubicBezTo>
                      <a:pt x="18" y="1"/>
                      <a:pt x="0" y="16"/>
                      <a:pt x="8" y="36"/>
                    </a:cubicBezTo>
                    <a:cubicBezTo>
                      <a:pt x="91" y="182"/>
                      <a:pt x="161" y="328"/>
                      <a:pt x="250" y="468"/>
                    </a:cubicBezTo>
                    <a:cubicBezTo>
                      <a:pt x="326" y="621"/>
                      <a:pt x="421" y="754"/>
                      <a:pt x="536" y="881"/>
                    </a:cubicBezTo>
                    <a:cubicBezTo>
                      <a:pt x="541" y="887"/>
                      <a:pt x="548" y="889"/>
                      <a:pt x="555" y="889"/>
                    </a:cubicBezTo>
                    <a:cubicBezTo>
                      <a:pt x="572" y="889"/>
                      <a:pt x="589" y="874"/>
                      <a:pt x="580" y="856"/>
                    </a:cubicBezTo>
                    <a:cubicBezTo>
                      <a:pt x="504" y="710"/>
                      <a:pt x="421" y="576"/>
                      <a:pt x="326" y="443"/>
                    </a:cubicBezTo>
                    <a:cubicBezTo>
                      <a:pt x="231" y="303"/>
                      <a:pt x="142" y="157"/>
                      <a:pt x="65" y="17"/>
                    </a:cubicBezTo>
                    <a:cubicBezTo>
                      <a:pt x="59" y="6"/>
                      <a:pt x="47" y="1"/>
                      <a:pt x="37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43"/>
              <p:cNvSpPr/>
              <p:nvPr/>
            </p:nvSpPr>
            <p:spPr>
              <a:xfrm>
                <a:off x="7988422" y="814943"/>
                <a:ext cx="29635" cy="13941"/>
              </a:xfrm>
              <a:custGeom>
                <a:rect b="b" l="l" r="r" t="t"/>
                <a:pathLst>
                  <a:path extrusionOk="0" h="167" w="355">
                    <a:moveTo>
                      <a:pt x="32" y="0"/>
                    </a:moveTo>
                    <a:cubicBezTo>
                      <a:pt x="15" y="0"/>
                      <a:pt x="0" y="27"/>
                      <a:pt x="18" y="39"/>
                    </a:cubicBezTo>
                    <a:cubicBezTo>
                      <a:pt x="62" y="71"/>
                      <a:pt x="113" y="96"/>
                      <a:pt x="164" y="122"/>
                    </a:cubicBezTo>
                    <a:cubicBezTo>
                      <a:pt x="189" y="128"/>
                      <a:pt x="215" y="141"/>
                      <a:pt x="240" y="147"/>
                    </a:cubicBezTo>
                    <a:lnTo>
                      <a:pt x="285" y="160"/>
                    </a:lnTo>
                    <a:cubicBezTo>
                      <a:pt x="291" y="160"/>
                      <a:pt x="297" y="166"/>
                      <a:pt x="304" y="166"/>
                    </a:cubicBezTo>
                    <a:lnTo>
                      <a:pt x="329" y="166"/>
                    </a:lnTo>
                    <a:cubicBezTo>
                      <a:pt x="348" y="160"/>
                      <a:pt x="355" y="134"/>
                      <a:pt x="336" y="122"/>
                    </a:cubicBezTo>
                    <a:cubicBezTo>
                      <a:pt x="323" y="115"/>
                      <a:pt x="310" y="109"/>
                      <a:pt x="297" y="103"/>
                    </a:cubicBezTo>
                    <a:lnTo>
                      <a:pt x="266" y="96"/>
                    </a:lnTo>
                    <a:lnTo>
                      <a:pt x="183" y="64"/>
                    </a:lnTo>
                    <a:cubicBezTo>
                      <a:pt x="132" y="45"/>
                      <a:pt x="88" y="26"/>
                      <a:pt x="37" y="1"/>
                    </a:cubicBezTo>
                    <a:cubicBezTo>
                      <a:pt x="35" y="0"/>
                      <a:pt x="34" y="0"/>
                      <a:pt x="3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43"/>
              <p:cNvSpPr/>
              <p:nvPr/>
            </p:nvSpPr>
            <p:spPr>
              <a:xfrm>
                <a:off x="7962711" y="808682"/>
                <a:ext cx="56933" cy="35062"/>
              </a:xfrm>
              <a:custGeom>
                <a:rect b="b" l="l" r="r" t="t"/>
                <a:pathLst>
                  <a:path extrusionOk="0" h="420" w="682">
                    <a:moveTo>
                      <a:pt x="38" y="1"/>
                    </a:moveTo>
                    <a:cubicBezTo>
                      <a:pt x="17" y="1"/>
                      <a:pt x="0" y="29"/>
                      <a:pt x="21" y="44"/>
                    </a:cubicBezTo>
                    <a:cubicBezTo>
                      <a:pt x="110" y="127"/>
                      <a:pt x="205" y="203"/>
                      <a:pt x="313" y="267"/>
                    </a:cubicBezTo>
                    <a:cubicBezTo>
                      <a:pt x="364" y="298"/>
                      <a:pt x="415" y="324"/>
                      <a:pt x="472" y="356"/>
                    </a:cubicBezTo>
                    <a:cubicBezTo>
                      <a:pt x="523" y="387"/>
                      <a:pt x="580" y="413"/>
                      <a:pt x="644" y="419"/>
                    </a:cubicBezTo>
                    <a:cubicBezTo>
                      <a:pt x="669" y="413"/>
                      <a:pt x="682" y="381"/>
                      <a:pt x="669" y="356"/>
                    </a:cubicBezTo>
                    <a:cubicBezTo>
                      <a:pt x="644" y="336"/>
                      <a:pt x="618" y="317"/>
                      <a:pt x="593" y="311"/>
                    </a:cubicBezTo>
                    <a:cubicBezTo>
                      <a:pt x="567" y="298"/>
                      <a:pt x="536" y="286"/>
                      <a:pt x="510" y="273"/>
                    </a:cubicBezTo>
                    <a:cubicBezTo>
                      <a:pt x="459" y="247"/>
                      <a:pt x="408" y="222"/>
                      <a:pt x="351" y="197"/>
                    </a:cubicBezTo>
                    <a:cubicBezTo>
                      <a:pt x="250" y="133"/>
                      <a:pt x="148" y="70"/>
                      <a:pt x="53" y="6"/>
                    </a:cubicBezTo>
                    <a:cubicBezTo>
                      <a:pt x="48" y="2"/>
                      <a:pt x="43" y="1"/>
                      <a:pt x="38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43"/>
              <p:cNvSpPr/>
              <p:nvPr/>
            </p:nvSpPr>
            <p:spPr>
              <a:xfrm>
                <a:off x="8175917" y="713181"/>
                <a:ext cx="29135" cy="22623"/>
              </a:xfrm>
              <a:custGeom>
                <a:rect b="b" l="l" r="r" t="t"/>
                <a:pathLst>
                  <a:path extrusionOk="0" h="271" w="349">
                    <a:moveTo>
                      <a:pt x="28" y="0"/>
                    </a:moveTo>
                    <a:cubicBezTo>
                      <a:pt x="13" y="0"/>
                      <a:pt x="0" y="23"/>
                      <a:pt x="15" y="38"/>
                    </a:cubicBezTo>
                    <a:lnTo>
                      <a:pt x="161" y="159"/>
                    </a:lnTo>
                    <a:cubicBezTo>
                      <a:pt x="212" y="203"/>
                      <a:pt x="269" y="235"/>
                      <a:pt x="320" y="267"/>
                    </a:cubicBezTo>
                    <a:cubicBezTo>
                      <a:pt x="323" y="270"/>
                      <a:pt x="327" y="271"/>
                      <a:pt x="330" y="271"/>
                    </a:cubicBezTo>
                    <a:cubicBezTo>
                      <a:pt x="340" y="271"/>
                      <a:pt x="349" y="259"/>
                      <a:pt x="339" y="254"/>
                    </a:cubicBezTo>
                    <a:cubicBezTo>
                      <a:pt x="295" y="203"/>
                      <a:pt x="250" y="159"/>
                      <a:pt x="199" y="121"/>
                    </a:cubicBezTo>
                    <a:lnTo>
                      <a:pt x="41" y="6"/>
                    </a:lnTo>
                    <a:cubicBezTo>
                      <a:pt x="36" y="2"/>
                      <a:pt x="32" y="0"/>
                      <a:pt x="2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43"/>
              <p:cNvSpPr/>
              <p:nvPr/>
            </p:nvSpPr>
            <p:spPr>
              <a:xfrm>
                <a:off x="7923308" y="1147609"/>
                <a:ext cx="64029" cy="34227"/>
              </a:xfrm>
              <a:custGeom>
                <a:rect b="b" l="l" r="r" t="t"/>
                <a:pathLst>
                  <a:path extrusionOk="0" h="410" w="767">
                    <a:moveTo>
                      <a:pt x="741" y="0"/>
                    </a:moveTo>
                    <a:cubicBezTo>
                      <a:pt x="709" y="0"/>
                      <a:pt x="677" y="13"/>
                      <a:pt x="652" y="32"/>
                    </a:cubicBezTo>
                    <a:cubicBezTo>
                      <a:pt x="620" y="45"/>
                      <a:pt x="594" y="58"/>
                      <a:pt x="563" y="77"/>
                    </a:cubicBezTo>
                    <a:cubicBezTo>
                      <a:pt x="506" y="108"/>
                      <a:pt x="442" y="140"/>
                      <a:pt x="385" y="172"/>
                    </a:cubicBezTo>
                    <a:cubicBezTo>
                      <a:pt x="264" y="236"/>
                      <a:pt x="143" y="305"/>
                      <a:pt x="23" y="369"/>
                    </a:cubicBezTo>
                    <a:cubicBezTo>
                      <a:pt x="1" y="380"/>
                      <a:pt x="12" y="410"/>
                      <a:pt x="31" y="410"/>
                    </a:cubicBezTo>
                    <a:cubicBezTo>
                      <a:pt x="35" y="410"/>
                      <a:pt x="38" y="409"/>
                      <a:pt x="42" y="407"/>
                    </a:cubicBezTo>
                    <a:cubicBezTo>
                      <a:pt x="169" y="356"/>
                      <a:pt x="296" y="299"/>
                      <a:pt x="423" y="236"/>
                    </a:cubicBezTo>
                    <a:lnTo>
                      <a:pt x="601" y="147"/>
                    </a:lnTo>
                    <a:cubicBezTo>
                      <a:pt x="633" y="127"/>
                      <a:pt x="664" y="115"/>
                      <a:pt x="690" y="96"/>
                    </a:cubicBezTo>
                    <a:cubicBezTo>
                      <a:pt x="722" y="83"/>
                      <a:pt x="747" y="64"/>
                      <a:pt x="760" y="39"/>
                    </a:cubicBezTo>
                    <a:cubicBezTo>
                      <a:pt x="766" y="19"/>
                      <a:pt x="753" y="7"/>
                      <a:pt x="74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43"/>
              <p:cNvSpPr/>
              <p:nvPr/>
            </p:nvSpPr>
            <p:spPr>
              <a:xfrm>
                <a:off x="7996520" y="1127991"/>
                <a:ext cx="15193" cy="12188"/>
              </a:xfrm>
              <a:custGeom>
                <a:rect b="b" l="l" r="r" t="t"/>
                <a:pathLst>
                  <a:path extrusionOk="0" h="146" w="182">
                    <a:moveTo>
                      <a:pt x="162" y="0"/>
                    </a:moveTo>
                    <a:cubicBezTo>
                      <a:pt x="150" y="7"/>
                      <a:pt x="143" y="7"/>
                      <a:pt x="137" y="13"/>
                    </a:cubicBezTo>
                    <a:lnTo>
                      <a:pt x="118" y="19"/>
                    </a:lnTo>
                    <a:cubicBezTo>
                      <a:pt x="105" y="26"/>
                      <a:pt x="92" y="38"/>
                      <a:pt x="86" y="45"/>
                    </a:cubicBezTo>
                    <a:lnTo>
                      <a:pt x="16" y="102"/>
                    </a:lnTo>
                    <a:cubicBezTo>
                      <a:pt x="1" y="117"/>
                      <a:pt x="14" y="145"/>
                      <a:pt x="37" y="145"/>
                    </a:cubicBezTo>
                    <a:cubicBezTo>
                      <a:pt x="42" y="145"/>
                      <a:pt x="48" y="144"/>
                      <a:pt x="54" y="140"/>
                    </a:cubicBezTo>
                    <a:lnTo>
                      <a:pt x="118" y="89"/>
                    </a:lnTo>
                    <a:cubicBezTo>
                      <a:pt x="131" y="83"/>
                      <a:pt x="143" y="70"/>
                      <a:pt x="150" y="57"/>
                    </a:cubicBezTo>
                    <a:lnTo>
                      <a:pt x="169" y="45"/>
                    </a:lnTo>
                    <a:cubicBezTo>
                      <a:pt x="169" y="38"/>
                      <a:pt x="175" y="32"/>
                      <a:pt x="181" y="26"/>
                    </a:cubicBezTo>
                    <a:cubicBezTo>
                      <a:pt x="181" y="13"/>
                      <a:pt x="175" y="0"/>
                      <a:pt x="162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43"/>
              <p:cNvSpPr/>
              <p:nvPr/>
            </p:nvSpPr>
            <p:spPr>
              <a:xfrm>
                <a:off x="8036590" y="1104617"/>
                <a:ext cx="6929" cy="4842"/>
              </a:xfrm>
              <a:custGeom>
                <a:rect b="b" l="l" r="r" t="t"/>
                <a:pathLst>
                  <a:path extrusionOk="0" h="58" w="83">
                    <a:moveTo>
                      <a:pt x="45" y="1"/>
                    </a:moveTo>
                    <a:cubicBezTo>
                      <a:pt x="13" y="1"/>
                      <a:pt x="0" y="58"/>
                      <a:pt x="38" y="58"/>
                    </a:cubicBezTo>
                    <a:cubicBezTo>
                      <a:pt x="76" y="58"/>
                      <a:pt x="83" y="1"/>
                      <a:pt x="4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43"/>
              <p:cNvSpPr/>
              <p:nvPr/>
            </p:nvSpPr>
            <p:spPr>
              <a:xfrm>
                <a:off x="8003282" y="943919"/>
                <a:ext cx="54012" cy="42241"/>
              </a:xfrm>
              <a:custGeom>
                <a:rect b="b" l="l" r="r" t="t"/>
                <a:pathLst>
                  <a:path extrusionOk="0" h="506" w="647">
                    <a:moveTo>
                      <a:pt x="621" y="0"/>
                    </a:moveTo>
                    <a:lnTo>
                      <a:pt x="602" y="13"/>
                    </a:lnTo>
                    <a:lnTo>
                      <a:pt x="590" y="19"/>
                    </a:lnTo>
                    <a:lnTo>
                      <a:pt x="577" y="32"/>
                    </a:lnTo>
                    <a:lnTo>
                      <a:pt x="552" y="64"/>
                    </a:lnTo>
                    <a:cubicBezTo>
                      <a:pt x="545" y="70"/>
                      <a:pt x="545" y="76"/>
                      <a:pt x="545" y="89"/>
                    </a:cubicBezTo>
                    <a:cubicBezTo>
                      <a:pt x="545" y="95"/>
                      <a:pt x="552" y="102"/>
                      <a:pt x="558" y="102"/>
                    </a:cubicBezTo>
                    <a:cubicBezTo>
                      <a:pt x="526" y="102"/>
                      <a:pt x="501" y="115"/>
                      <a:pt x="482" y="127"/>
                    </a:cubicBezTo>
                    <a:lnTo>
                      <a:pt x="412" y="178"/>
                    </a:lnTo>
                    <a:lnTo>
                      <a:pt x="278" y="267"/>
                    </a:lnTo>
                    <a:cubicBezTo>
                      <a:pt x="234" y="299"/>
                      <a:pt x="189" y="331"/>
                      <a:pt x="145" y="362"/>
                    </a:cubicBezTo>
                    <a:cubicBezTo>
                      <a:pt x="100" y="394"/>
                      <a:pt x="56" y="439"/>
                      <a:pt x="11" y="470"/>
                    </a:cubicBezTo>
                    <a:cubicBezTo>
                      <a:pt x="1" y="481"/>
                      <a:pt x="8" y="505"/>
                      <a:pt x="22" y="505"/>
                    </a:cubicBezTo>
                    <a:cubicBezTo>
                      <a:pt x="25" y="505"/>
                      <a:pt x="27" y="504"/>
                      <a:pt x="30" y="502"/>
                    </a:cubicBezTo>
                    <a:cubicBezTo>
                      <a:pt x="81" y="477"/>
                      <a:pt x="132" y="458"/>
                      <a:pt x="183" y="426"/>
                    </a:cubicBezTo>
                    <a:cubicBezTo>
                      <a:pt x="227" y="394"/>
                      <a:pt x="278" y="369"/>
                      <a:pt x="323" y="337"/>
                    </a:cubicBezTo>
                    <a:lnTo>
                      <a:pt x="469" y="248"/>
                    </a:lnTo>
                    <a:cubicBezTo>
                      <a:pt x="513" y="216"/>
                      <a:pt x="577" y="197"/>
                      <a:pt x="590" y="140"/>
                    </a:cubicBezTo>
                    <a:cubicBezTo>
                      <a:pt x="590" y="127"/>
                      <a:pt x="583" y="121"/>
                      <a:pt x="577" y="115"/>
                    </a:cubicBezTo>
                    <a:lnTo>
                      <a:pt x="583" y="115"/>
                    </a:lnTo>
                    <a:cubicBezTo>
                      <a:pt x="590" y="108"/>
                      <a:pt x="596" y="102"/>
                      <a:pt x="602" y="102"/>
                    </a:cubicBezTo>
                    <a:lnTo>
                      <a:pt x="628" y="70"/>
                    </a:lnTo>
                    <a:cubicBezTo>
                      <a:pt x="634" y="64"/>
                      <a:pt x="641" y="51"/>
                      <a:pt x="641" y="45"/>
                    </a:cubicBezTo>
                    <a:lnTo>
                      <a:pt x="647" y="38"/>
                    </a:lnTo>
                    <a:lnTo>
                      <a:pt x="647" y="26"/>
                    </a:lnTo>
                    <a:lnTo>
                      <a:pt x="647" y="19"/>
                    </a:lnTo>
                    <a:cubicBezTo>
                      <a:pt x="647" y="13"/>
                      <a:pt x="641" y="6"/>
                      <a:pt x="641" y="6"/>
                    </a:cubicBezTo>
                    <a:cubicBezTo>
                      <a:pt x="634" y="0"/>
                      <a:pt x="628" y="0"/>
                      <a:pt x="621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43"/>
              <p:cNvSpPr/>
              <p:nvPr/>
            </p:nvSpPr>
            <p:spPr>
              <a:xfrm>
                <a:off x="7963879" y="996594"/>
                <a:ext cx="18616" cy="14192"/>
              </a:xfrm>
              <a:custGeom>
                <a:rect b="b" l="l" r="r" t="t"/>
                <a:pathLst>
                  <a:path extrusionOk="0" h="170" w="223">
                    <a:moveTo>
                      <a:pt x="188" y="0"/>
                    </a:moveTo>
                    <a:cubicBezTo>
                      <a:pt x="181" y="0"/>
                      <a:pt x="174" y="2"/>
                      <a:pt x="166" y="5"/>
                    </a:cubicBezTo>
                    <a:cubicBezTo>
                      <a:pt x="140" y="24"/>
                      <a:pt x="108" y="43"/>
                      <a:pt x="83" y="68"/>
                    </a:cubicBezTo>
                    <a:cubicBezTo>
                      <a:pt x="58" y="87"/>
                      <a:pt x="26" y="113"/>
                      <a:pt x="0" y="138"/>
                    </a:cubicBezTo>
                    <a:cubicBezTo>
                      <a:pt x="0" y="144"/>
                      <a:pt x="0" y="151"/>
                      <a:pt x="0" y="157"/>
                    </a:cubicBezTo>
                    <a:cubicBezTo>
                      <a:pt x="7" y="163"/>
                      <a:pt x="20" y="170"/>
                      <a:pt x="26" y="170"/>
                    </a:cubicBezTo>
                    <a:cubicBezTo>
                      <a:pt x="39" y="157"/>
                      <a:pt x="58" y="151"/>
                      <a:pt x="70" y="144"/>
                    </a:cubicBezTo>
                    <a:lnTo>
                      <a:pt x="115" y="119"/>
                    </a:lnTo>
                    <a:cubicBezTo>
                      <a:pt x="134" y="106"/>
                      <a:pt x="147" y="94"/>
                      <a:pt x="159" y="87"/>
                    </a:cubicBezTo>
                    <a:lnTo>
                      <a:pt x="204" y="55"/>
                    </a:lnTo>
                    <a:cubicBezTo>
                      <a:pt x="223" y="43"/>
                      <a:pt x="223" y="24"/>
                      <a:pt x="210" y="11"/>
                    </a:cubicBezTo>
                    <a:cubicBezTo>
                      <a:pt x="206" y="4"/>
                      <a:pt x="198" y="0"/>
                      <a:pt x="18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43"/>
              <p:cNvSpPr/>
              <p:nvPr/>
            </p:nvSpPr>
            <p:spPr>
              <a:xfrm>
                <a:off x="8174164" y="776208"/>
                <a:ext cx="99508" cy="78889"/>
              </a:xfrm>
              <a:custGeom>
                <a:rect b="b" l="l" r="r" t="t"/>
                <a:pathLst>
                  <a:path extrusionOk="0" h="945" w="1192">
                    <a:moveTo>
                      <a:pt x="1144" y="0"/>
                    </a:moveTo>
                    <a:cubicBezTo>
                      <a:pt x="1141" y="0"/>
                      <a:pt x="1138" y="0"/>
                      <a:pt x="1135" y="1"/>
                    </a:cubicBezTo>
                    <a:cubicBezTo>
                      <a:pt x="1091" y="26"/>
                      <a:pt x="1047" y="65"/>
                      <a:pt x="1008" y="103"/>
                    </a:cubicBezTo>
                    <a:lnTo>
                      <a:pt x="869" y="230"/>
                    </a:lnTo>
                    <a:cubicBezTo>
                      <a:pt x="773" y="306"/>
                      <a:pt x="684" y="389"/>
                      <a:pt x="589" y="465"/>
                    </a:cubicBezTo>
                    <a:cubicBezTo>
                      <a:pt x="405" y="624"/>
                      <a:pt x="208" y="764"/>
                      <a:pt x="11" y="916"/>
                    </a:cubicBezTo>
                    <a:cubicBezTo>
                      <a:pt x="0" y="926"/>
                      <a:pt x="7" y="945"/>
                      <a:pt x="20" y="945"/>
                    </a:cubicBezTo>
                    <a:cubicBezTo>
                      <a:pt x="23" y="945"/>
                      <a:pt x="26" y="944"/>
                      <a:pt x="30" y="942"/>
                    </a:cubicBezTo>
                    <a:cubicBezTo>
                      <a:pt x="246" y="814"/>
                      <a:pt x="449" y="668"/>
                      <a:pt x="640" y="516"/>
                    </a:cubicBezTo>
                    <a:cubicBezTo>
                      <a:pt x="735" y="439"/>
                      <a:pt x="830" y="363"/>
                      <a:pt x="926" y="287"/>
                    </a:cubicBezTo>
                    <a:cubicBezTo>
                      <a:pt x="970" y="249"/>
                      <a:pt x="1015" y="211"/>
                      <a:pt x="1059" y="173"/>
                    </a:cubicBezTo>
                    <a:cubicBezTo>
                      <a:pt x="1110" y="141"/>
                      <a:pt x="1148" y="96"/>
                      <a:pt x="1180" y="45"/>
                    </a:cubicBezTo>
                    <a:cubicBezTo>
                      <a:pt x="1191" y="23"/>
                      <a:pt x="1167" y="0"/>
                      <a:pt x="1144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43"/>
              <p:cNvSpPr/>
              <p:nvPr/>
            </p:nvSpPr>
            <p:spPr>
              <a:xfrm>
                <a:off x="8292789" y="756924"/>
                <a:ext cx="11186" cy="10101"/>
              </a:xfrm>
              <a:custGeom>
                <a:rect b="b" l="l" r="r" t="t"/>
                <a:pathLst>
                  <a:path extrusionOk="0" h="121" w="134">
                    <a:moveTo>
                      <a:pt x="115" y="1"/>
                    </a:moveTo>
                    <a:cubicBezTo>
                      <a:pt x="113" y="1"/>
                      <a:pt x="110" y="1"/>
                      <a:pt x="108" y="3"/>
                    </a:cubicBezTo>
                    <a:lnTo>
                      <a:pt x="83" y="16"/>
                    </a:lnTo>
                    <a:cubicBezTo>
                      <a:pt x="77" y="22"/>
                      <a:pt x="64" y="29"/>
                      <a:pt x="58" y="35"/>
                    </a:cubicBezTo>
                    <a:lnTo>
                      <a:pt x="13" y="73"/>
                    </a:lnTo>
                    <a:cubicBezTo>
                      <a:pt x="0" y="79"/>
                      <a:pt x="0" y="105"/>
                      <a:pt x="13" y="111"/>
                    </a:cubicBezTo>
                    <a:cubicBezTo>
                      <a:pt x="16" y="118"/>
                      <a:pt x="24" y="121"/>
                      <a:pt x="32" y="121"/>
                    </a:cubicBezTo>
                    <a:cubicBezTo>
                      <a:pt x="40" y="121"/>
                      <a:pt x="48" y="118"/>
                      <a:pt x="51" y="111"/>
                    </a:cubicBezTo>
                    <a:lnTo>
                      <a:pt x="96" y="73"/>
                    </a:lnTo>
                    <a:cubicBezTo>
                      <a:pt x="102" y="67"/>
                      <a:pt x="108" y="60"/>
                      <a:pt x="115" y="54"/>
                    </a:cubicBezTo>
                    <a:cubicBezTo>
                      <a:pt x="121" y="48"/>
                      <a:pt x="121" y="35"/>
                      <a:pt x="128" y="29"/>
                    </a:cubicBezTo>
                    <a:cubicBezTo>
                      <a:pt x="134" y="22"/>
                      <a:pt x="134" y="16"/>
                      <a:pt x="128" y="10"/>
                    </a:cubicBezTo>
                    <a:cubicBezTo>
                      <a:pt x="128" y="5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43"/>
              <p:cNvSpPr/>
              <p:nvPr/>
            </p:nvSpPr>
            <p:spPr>
              <a:xfrm>
                <a:off x="8316998" y="774956"/>
                <a:ext cx="134820" cy="100259"/>
              </a:xfrm>
              <a:custGeom>
                <a:rect b="b" l="l" r="r" t="t"/>
                <a:pathLst>
                  <a:path extrusionOk="0" h="1201" w="1615">
                    <a:moveTo>
                      <a:pt x="1572" y="1"/>
                    </a:moveTo>
                    <a:cubicBezTo>
                      <a:pt x="1568" y="1"/>
                      <a:pt x="1564" y="2"/>
                      <a:pt x="1560" y="3"/>
                    </a:cubicBezTo>
                    <a:cubicBezTo>
                      <a:pt x="1490" y="35"/>
                      <a:pt x="1426" y="73"/>
                      <a:pt x="1375" y="130"/>
                    </a:cubicBezTo>
                    <a:cubicBezTo>
                      <a:pt x="1312" y="181"/>
                      <a:pt x="1248" y="232"/>
                      <a:pt x="1185" y="277"/>
                    </a:cubicBezTo>
                    <a:cubicBezTo>
                      <a:pt x="1058" y="378"/>
                      <a:pt x="931" y="480"/>
                      <a:pt x="803" y="582"/>
                    </a:cubicBezTo>
                    <a:cubicBezTo>
                      <a:pt x="549" y="779"/>
                      <a:pt x="282" y="963"/>
                      <a:pt x="22" y="1154"/>
                    </a:cubicBezTo>
                    <a:cubicBezTo>
                      <a:pt x="0" y="1175"/>
                      <a:pt x="20" y="1201"/>
                      <a:pt x="41" y="1201"/>
                    </a:cubicBezTo>
                    <a:cubicBezTo>
                      <a:pt x="45" y="1201"/>
                      <a:pt x="50" y="1200"/>
                      <a:pt x="54" y="1198"/>
                    </a:cubicBezTo>
                    <a:cubicBezTo>
                      <a:pt x="327" y="1020"/>
                      <a:pt x="587" y="829"/>
                      <a:pt x="848" y="645"/>
                    </a:cubicBezTo>
                    <a:cubicBezTo>
                      <a:pt x="975" y="556"/>
                      <a:pt x="1102" y="454"/>
                      <a:pt x="1229" y="359"/>
                    </a:cubicBezTo>
                    <a:cubicBezTo>
                      <a:pt x="1293" y="315"/>
                      <a:pt x="1356" y="264"/>
                      <a:pt x="1420" y="213"/>
                    </a:cubicBezTo>
                    <a:cubicBezTo>
                      <a:pt x="1490" y="175"/>
                      <a:pt x="1547" y="118"/>
                      <a:pt x="1598" y="54"/>
                    </a:cubicBezTo>
                    <a:cubicBezTo>
                      <a:pt x="1614" y="32"/>
                      <a:pt x="1598" y="1"/>
                      <a:pt x="1572" y="1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43"/>
              <p:cNvSpPr/>
              <p:nvPr/>
            </p:nvSpPr>
            <p:spPr>
              <a:xfrm>
                <a:off x="8484792" y="640471"/>
                <a:ext cx="56850" cy="79139"/>
              </a:xfrm>
              <a:custGeom>
                <a:rect b="b" l="l" r="r" t="t"/>
                <a:pathLst>
                  <a:path extrusionOk="0" h="948" w="681">
                    <a:moveTo>
                      <a:pt x="649" y="0"/>
                    </a:moveTo>
                    <a:lnTo>
                      <a:pt x="598" y="51"/>
                    </a:lnTo>
                    <a:cubicBezTo>
                      <a:pt x="465" y="204"/>
                      <a:pt x="338" y="362"/>
                      <a:pt x="223" y="534"/>
                    </a:cubicBezTo>
                    <a:cubicBezTo>
                      <a:pt x="134" y="661"/>
                      <a:pt x="64" y="801"/>
                      <a:pt x="1" y="947"/>
                    </a:cubicBezTo>
                    <a:cubicBezTo>
                      <a:pt x="223" y="814"/>
                      <a:pt x="452" y="680"/>
                      <a:pt x="681" y="553"/>
                    </a:cubicBezTo>
                    <a:lnTo>
                      <a:pt x="681" y="553"/>
                    </a:lnTo>
                    <a:cubicBezTo>
                      <a:pt x="636" y="572"/>
                      <a:pt x="586" y="578"/>
                      <a:pt x="541" y="585"/>
                    </a:cubicBezTo>
                    <a:cubicBezTo>
                      <a:pt x="465" y="585"/>
                      <a:pt x="408" y="534"/>
                      <a:pt x="401" y="458"/>
                    </a:cubicBezTo>
                    <a:cubicBezTo>
                      <a:pt x="408" y="381"/>
                      <a:pt x="439" y="305"/>
                      <a:pt x="490" y="248"/>
                    </a:cubicBezTo>
                    <a:cubicBezTo>
                      <a:pt x="541" y="172"/>
                      <a:pt x="586" y="96"/>
                      <a:pt x="636" y="26"/>
                    </a:cubicBezTo>
                    <a:lnTo>
                      <a:pt x="64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43"/>
              <p:cNvSpPr/>
              <p:nvPr/>
            </p:nvSpPr>
            <p:spPr>
              <a:xfrm>
                <a:off x="8251967" y="698238"/>
                <a:ext cx="54179" cy="54763"/>
              </a:xfrm>
              <a:custGeom>
                <a:rect b="b" l="l" r="r" t="t"/>
                <a:pathLst>
                  <a:path extrusionOk="0" h="656" w="649">
                    <a:moveTo>
                      <a:pt x="470" y="1"/>
                    </a:moveTo>
                    <a:lnTo>
                      <a:pt x="470" y="1"/>
                    </a:lnTo>
                    <a:cubicBezTo>
                      <a:pt x="483" y="64"/>
                      <a:pt x="496" y="128"/>
                      <a:pt x="502" y="185"/>
                    </a:cubicBezTo>
                    <a:cubicBezTo>
                      <a:pt x="515" y="242"/>
                      <a:pt x="515" y="300"/>
                      <a:pt x="502" y="357"/>
                    </a:cubicBezTo>
                    <a:cubicBezTo>
                      <a:pt x="497" y="372"/>
                      <a:pt x="487" y="384"/>
                      <a:pt x="474" y="384"/>
                    </a:cubicBezTo>
                    <a:cubicBezTo>
                      <a:pt x="471" y="384"/>
                      <a:pt x="467" y="383"/>
                      <a:pt x="464" y="382"/>
                    </a:cubicBezTo>
                    <a:cubicBezTo>
                      <a:pt x="464" y="389"/>
                      <a:pt x="458" y="389"/>
                      <a:pt x="458" y="395"/>
                    </a:cubicBezTo>
                    <a:cubicBezTo>
                      <a:pt x="427" y="412"/>
                      <a:pt x="395" y="419"/>
                      <a:pt x="360" y="419"/>
                    </a:cubicBezTo>
                    <a:cubicBezTo>
                      <a:pt x="244" y="419"/>
                      <a:pt x="114" y="336"/>
                      <a:pt x="26" y="287"/>
                    </a:cubicBezTo>
                    <a:lnTo>
                      <a:pt x="0" y="268"/>
                    </a:lnTo>
                    <a:lnTo>
                      <a:pt x="0" y="268"/>
                    </a:lnTo>
                    <a:cubicBezTo>
                      <a:pt x="51" y="312"/>
                      <a:pt x="89" y="357"/>
                      <a:pt x="127" y="408"/>
                    </a:cubicBezTo>
                    <a:cubicBezTo>
                      <a:pt x="197" y="490"/>
                      <a:pt x="267" y="573"/>
                      <a:pt x="337" y="655"/>
                    </a:cubicBezTo>
                    <a:cubicBezTo>
                      <a:pt x="356" y="643"/>
                      <a:pt x="381" y="624"/>
                      <a:pt x="400" y="605"/>
                    </a:cubicBezTo>
                    <a:cubicBezTo>
                      <a:pt x="432" y="560"/>
                      <a:pt x="464" y="528"/>
                      <a:pt x="509" y="484"/>
                    </a:cubicBezTo>
                    <a:cubicBezTo>
                      <a:pt x="553" y="439"/>
                      <a:pt x="604" y="395"/>
                      <a:pt x="648" y="350"/>
                    </a:cubicBezTo>
                    <a:cubicBezTo>
                      <a:pt x="585" y="236"/>
                      <a:pt x="528" y="122"/>
                      <a:pt x="4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43"/>
              <p:cNvSpPr/>
              <p:nvPr/>
            </p:nvSpPr>
            <p:spPr>
              <a:xfrm>
                <a:off x="8177670" y="651072"/>
                <a:ext cx="108274" cy="72711"/>
              </a:xfrm>
              <a:custGeom>
                <a:rect b="b" l="l" r="r" t="t"/>
                <a:pathLst>
                  <a:path extrusionOk="0" h="871" w="1297">
                    <a:moveTo>
                      <a:pt x="51" y="0"/>
                    </a:moveTo>
                    <a:cubicBezTo>
                      <a:pt x="45" y="7"/>
                      <a:pt x="39" y="7"/>
                      <a:pt x="32" y="13"/>
                    </a:cubicBezTo>
                    <a:lnTo>
                      <a:pt x="0" y="13"/>
                    </a:lnTo>
                    <a:cubicBezTo>
                      <a:pt x="166" y="191"/>
                      <a:pt x="350" y="356"/>
                      <a:pt x="541" y="502"/>
                    </a:cubicBezTo>
                    <a:cubicBezTo>
                      <a:pt x="661" y="591"/>
                      <a:pt x="782" y="674"/>
                      <a:pt x="916" y="744"/>
                    </a:cubicBezTo>
                    <a:cubicBezTo>
                      <a:pt x="979" y="782"/>
                      <a:pt x="1049" y="820"/>
                      <a:pt x="1119" y="845"/>
                    </a:cubicBezTo>
                    <a:cubicBezTo>
                      <a:pt x="1176" y="865"/>
                      <a:pt x="1240" y="871"/>
                      <a:pt x="1297" y="871"/>
                    </a:cubicBezTo>
                    <a:cubicBezTo>
                      <a:pt x="1290" y="833"/>
                      <a:pt x="1290" y="788"/>
                      <a:pt x="1284" y="744"/>
                    </a:cubicBezTo>
                    <a:cubicBezTo>
                      <a:pt x="1278" y="687"/>
                      <a:pt x="1271" y="629"/>
                      <a:pt x="1259" y="566"/>
                    </a:cubicBezTo>
                    <a:cubicBezTo>
                      <a:pt x="1233" y="451"/>
                      <a:pt x="1202" y="331"/>
                      <a:pt x="1157" y="223"/>
                    </a:cubicBezTo>
                    <a:cubicBezTo>
                      <a:pt x="1138" y="166"/>
                      <a:pt x="1119" y="108"/>
                      <a:pt x="1093" y="57"/>
                    </a:cubicBezTo>
                    <a:lnTo>
                      <a:pt x="1093" y="57"/>
                    </a:lnTo>
                    <a:cubicBezTo>
                      <a:pt x="1113" y="178"/>
                      <a:pt x="1100" y="305"/>
                      <a:pt x="1055" y="420"/>
                    </a:cubicBezTo>
                    <a:cubicBezTo>
                      <a:pt x="1049" y="432"/>
                      <a:pt x="1036" y="445"/>
                      <a:pt x="1024" y="451"/>
                    </a:cubicBezTo>
                    <a:cubicBezTo>
                      <a:pt x="1035" y="493"/>
                      <a:pt x="1008" y="535"/>
                      <a:pt x="968" y="535"/>
                    </a:cubicBezTo>
                    <a:cubicBezTo>
                      <a:pt x="966" y="535"/>
                      <a:pt x="963" y="534"/>
                      <a:pt x="960" y="534"/>
                    </a:cubicBezTo>
                    <a:cubicBezTo>
                      <a:pt x="877" y="521"/>
                      <a:pt x="801" y="496"/>
                      <a:pt x="731" y="458"/>
                    </a:cubicBezTo>
                    <a:cubicBezTo>
                      <a:pt x="727" y="462"/>
                      <a:pt x="719" y="467"/>
                      <a:pt x="710" y="467"/>
                    </a:cubicBezTo>
                    <a:cubicBezTo>
                      <a:pt x="707" y="467"/>
                      <a:pt x="703" y="466"/>
                      <a:pt x="699" y="464"/>
                    </a:cubicBezTo>
                    <a:cubicBezTo>
                      <a:pt x="611" y="432"/>
                      <a:pt x="528" y="394"/>
                      <a:pt x="458" y="337"/>
                    </a:cubicBezTo>
                    <a:cubicBezTo>
                      <a:pt x="375" y="280"/>
                      <a:pt x="299" y="223"/>
                      <a:pt x="223" y="159"/>
                    </a:cubicBezTo>
                    <a:cubicBezTo>
                      <a:pt x="166" y="108"/>
                      <a:pt x="108" y="57"/>
                      <a:pt x="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43"/>
              <p:cNvSpPr/>
              <p:nvPr/>
            </p:nvSpPr>
            <p:spPr>
              <a:xfrm>
                <a:off x="7589307" y="183170"/>
                <a:ext cx="126890" cy="72210"/>
              </a:xfrm>
              <a:custGeom>
                <a:rect b="b" l="l" r="r" t="t"/>
                <a:pathLst>
                  <a:path extrusionOk="0" h="865" w="1520">
                    <a:moveTo>
                      <a:pt x="903" y="0"/>
                    </a:moveTo>
                    <a:cubicBezTo>
                      <a:pt x="713" y="108"/>
                      <a:pt x="541" y="235"/>
                      <a:pt x="382" y="388"/>
                    </a:cubicBezTo>
                    <a:cubicBezTo>
                      <a:pt x="236" y="528"/>
                      <a:pt x="103" y="687"/>
                      <a:pt x="1" y="865"/>
                    </a:cubicBezTo>
                    <a:cubicBezTo>
                      <a:pt x="331" y="718"/>
                      <a:pt x="694" y="649"/>
                      <a:pt x="1056" y="649"/>
                    </a:cubicBezTo>
                    <a:cubicBezTo>
                      <a:pt x="1164" y="649"/>
                      <a:pt x="1266" y="655"/>
                      <a:pt x="1367" y="668"/>
                    </a:cubicBezTo>
                    <a:cubicBezTo>
                      <a:pt x="1386" y="668"/>
                      <a:pt x="1424" y="680"/>
                      <a:pt x="1456" y="680"/>
                    </a:cubicBezTo>
                    <a:cubicBezTo>
                      <a:pt x="1469" y="668"/>
                      <a:pt x="1482" y="661"/>
                      <a:pt x="1501" y="661"/>
                    </a:cubicBezTo>
                    <a:lnTo>
                      <a:pt x="1513" y="661"/>
                    </a:lnTo>
                    <a:cubicBezTo>
                      <a:pt x="1520" y="655"/>
                      <a:pt x="1520" y="642"/>
                      <a:pt x="1513" y="623"/>
                    </a:cubicBezTo>
                    <a:cubicBezTo>
                      <a:pt x="1507" y="604"/>
                      <a:pt x="1482" y="585"/>
                      <a:pt x="1469" y="572"/>
                    </a:cubicBezTo>
                    <a:lnTo>
                      <a:pt x="1399" y="496"/>
                    </a:lnTo>
                    <a:cubicBezTo>
                      <a:pt x="1253" y="331"/>
                      <a:pt x="1100" y="166"/>
                      <a:pt x="954" y="0"/>
                    </a:cubicBezTo>
                    <a:lnTo>
                      <a:pt x="941" y="7"/>
                    </a:lnTo>
                    <a:cubicBezTo>
                      <a:pt x="937" y="12"/>
                      <a:pt x="931" y="14"/>
                      <a:pt x="925" y="14"/>
                    </a:cubicBezTo>
                    <a:cubicBezTo>
                      <a:pt x="916" y="14"/>
                      <a:pt x="907" y="8"/>
                      <a:pt x="9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43"/>
              <p:cNvSpPr/>
              <p:nvPr/>
            </p:nvSpPr>
            <p:spPr>
              <a:xfrm>
                <a:off x="7588806" y="247366"/>
                <a:ext cx="124719" cy="46248"/>
              </a:xfrm>
              <a:custGeom>
                <a:rect b="b" l="l" r="r" t="t"/>
                <a:pathLst>
                  <a:path extrusionOk="0" h="554" w="1494">
                    <a:moveTo>
                      <a:pt x="1316" y="0"/>
                    </a:moveTo>
                    <a:cubicBezTo>
                      <a:pt x="1195" y="26"/>
                      <a:pt x="1075" y="45"/>
                      <a:pt x="960" y="77"/>
                    </a:cubicBezTo>
                    <a:cubicBezTo>
                      <a:pt x="827" y="115"/>
                      <a:pt x="700" y="165"/>
                      <a:pt x="573" y="216"/>
                    </a:cubicBezTo>
                    <a:cubicBezTo>
                      <a:pt x="369" y="305"/>
                      <a:pt x="179" y="420"/>
                      <a:pt x="1" y="553"/>
                    </a:cubicBezTo>
                    <a:cubicBezTo>
                      <a:pt x="248" y="490"/>
                      <a:pt x="496" y="420"/>
                      <a:pt x="731" y="331"/>
                    </a:cubicBezTo>
                    <a:cubicBezTo>
                      <a:pt x="992" y="242"/>
                      <a:pt x="1246" y="134"/>
                      <a:pt x="1494" y="7"/>
                    </a:cubicBezTo>
                    <a:lnTo>
                      <a:pt x="1494" y="7"/>
                    </a:lnTo>
                    <a:cubicBezTo>
                      <a:pt x="1475" y="8"/>
                      <a:pt x="1457" y="9"/>
                      <a:pt x="1440" y="9"/>
                    </a:cubicBezTo>
                    <a:cubicBezTo>
                      <a:pt x="1397" y="9"/>
                      <a:pt x="1357" y="5"/>
                      <a:pt x="13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43"/>
              <p:cNvSpPr/>
              <p:nvPr/>
            </p:nvSpPr>
            <p:spPr>
              <a:xfrm>
                <a:off x="7582461" y="253209"/>
                <a:ext cx="150181" cy="54012"/>
              </a:xfrm>
              <a:custGeom>
                <a:rect b="b" l="l" r="r" t="t"/>
                <a:pathLst>
                  <a:path extrusionOk="0" h="647" w="1799">
                    <a:moveTo>
                      <a:pt x="1640" y="0"/>
                    </a:moveTo>
                    <a:cubicBezTo>
                      <a:pt x="1513" y="57"/>
                      <a:pt x="1386" y="121"/>
                      <a:pt x="1259" y="172"/>
                    </a:cubicBezTo>
                    <a:cubicBezTo>
                      <a:pt x="1112" y="235"/>
                      <a:pt x="966" y="292"/>
                      <a:pt x="820" y="343"/>
                    </a:cubicBezTo>
                    <a:cubicBezTo>
                      <a:pt x="547" y="439"/>
                      <a:pt x="274" y="521"/>
                      <a:pt x="0" y="585"/>
                    </a:cubicBezTo>
                    <a:cubicBezTo>
                      <a:pt x="191" y="604"/>
                      <a:pt x="382" y="629"/>
                      <a:pt x="579" y="636"/>
                    </a:cubicBezTo>
                    <a:cubicBezTo>
                      <a:pt x="709" y="643"/>
                      <a:pt x="839" y="646"/>
                      <a:pt x="970" y="646"/>
                    </a:cubicBezTo>
                    <a:cubicBezTo>
                      <a:pt x="1062" y="646"/>
                      <a:pt x="1154" y="645"/>
                      <a:pt x="1246" y="642"/>
                    </a:cubicBezTo>
                    <a:cubicBezTo>
                      <a:pt x="1360" y="636"/>
                      <a:pt x="1475" y="629"/>
                      <a:pt x="1589" y="623"/>
                    </a:cubicBezTo>
                    <a:cubicBezTo>
                      <a:pt x="1659" y="617"/>
                      <a:pt x="1767" y="623"/>
                      <a:pt x="1792" y="540"/>
                    </a:cubicBezTo>
                    <a:cubicBezTo>
                      <a:pt x="1799" y="489"/>
                      <a:pt x="1792" y="439"/>
                      <a:pt x="1780" y="388"/>
                    </a:cubicBezTo>
                    <a:cubicBezTo>
                      <a:pt x="1754" y="254"/>
                      <a:pt x="1703" y="121"/>
                      <a:pt x="16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43"/>
              <p:cNvSpPr/>
              <p:nvPr/>
            </p:nvSpPr>
            <p:spPr>
              <a:xfrm>
                <a:off x="7662017" y="97770"/>
                <a:ext cx="606983" cy="848825"/>
              </a:xfrm>
              <a:custGeom>
                <a:rect b="b" l="l" r="r" t="t"/>
                <a:pathLst>
                  <a:path extrusionOk="0" h="10168" w="7271">
                    <a:moveTo>
                      <a:pt x="403" y="626"/>
                    </a:moveTo>
                    <a:cubicBezTo>
                      <a:pt x="397" y="630"/>
                      <a:pt x="392" y="635"/>
                      <a:pt x="388" y="642"/>
                    </a:cubicBezTo>
                    <a:cubicBezTo>
                      <a:pt x="393" y="637"/>
                      <a:pt x="398" y="631"/>
                      <a:pt x="403" y="626"/>
                    </a:cubicBezTo>
                    <a:close/>
                    <a:moveTo>
                      <a:pt x="2593" y="0"/>
                    </a:moveTo>
                    <a:cubicBezTo>
                      <a:pt x="2460" y="19"/>
                      <a:pt x="2326" y="32"/>
                      <a:pt x="2187" y="32"/>
                    </a:cubicBezTo>
                    <a:cubicBezTo>
                      <a:pt x="2040" y="45"/>
                      <a:pt x="1888" y="57"/>
                      <a:pt x="1742" y="83"/>
                    </a:cubicBezTo>
                    <a:cubicBezTo>
                      <a:pt x="1449" y="127"/>
                      <a:pt x="1157" y="197"/>
                      <a:pt x="871" y="280"/>
                    </a:cubicBezTo>
                    <a:cubicBezTo>
                      <a:pt x="770" y="337"/>
                      <a:pt x="674" y="394"/>
                      <a:pt x="579" y="464"/>
                    </a:cubicBezTo>
                    <a:cubicBezTo>
                      <a:pt x="521" y="516"/>
                      <a:pt x="457" y="569"/>
                      <a:pt x="403" y="626"/>
                    </a:cubicBezTo>
                    <a:lnTo>
                      <a:pt x="403" y="626"/>
                    </a:lnTo>
                    <a:cubicBezTo>
                      <a:pt x="408" y="623"/>
                      <a:pt x="414" y="620"/>
                      <a:pt x="420" y="617"/>
                    </a:cubicBezTo>
                    <a:cubicBezTo>
                      <a:pt x="422" y="616"/>
                      <a:pt x="424" y="615"/>
                      <a:pt x="425" y="615"/>
                    </a:cubicBezTo>
                    <a:cubicBezTo>
                      <a:pt x="437" y="615"/>
                      <a:pt x="451" y="631"/>
                      <a:pt x="445" y="642"/>
                    </a:cubicBezTo>
                    <a:cubicBezTo>
                      <a:pt x="439" y="655"/>
                      <a:pt x="433" y="667"/>
                      <a:pt x="420" y="680"/>
                    </a:cubicBezTo>
                    <a:lnTo>
                      <a:pt x="414" y="693"/>
                    </a:lnTo>
                    <a:lnTo>
                      <a:pt x="433" y="680"/>
                    </a:lnTo>
                    <a:cubicBezTo>
                      <a:pt x="445" y="674"/>
                      <a:pt x="458" y="667"/>
                      <a:pt x="471" y="661"/>
                    </a:cubicBezTo>
                    <a:cubicBezTo>
                      <a:pt x="474" y="659"/>
                      <a:pt x="478" y="658"/>
                      <a:pt x="481" y="658"/>
                    </a:cubicBezTo>
                    <a:cubicBezTo>
                      <a:pt x="496" y="658"/>
                      <a:pt x="507" y="677"/>
                      <a:pt x="496" y="693"/>
                    </a:cubicBezTo>
                    <a:cubicBezTo>
                      <a:pt x="490" y="706"/>
                      <a:pt x="477" y="718"/>
                      <a:pt x="471" y="731"/>
                    </a:cubicBezTo>
                    <a:lnTo>
                      <a:pt x="439" y="756"/>
                    </a:lnTo>
                    <a:lnTo>
                      <a:pt x="382" y="814"/>
                    </a:lnTo>
                    <a:cubicBezTo>
                      <a:pt x="344" y="852"/>
                      <a:pt x="306" y="890"/>
                      <a:pt x="274" y="928"/>
                    </a:cubicBezTo>
                    <a:cubicBezTo>
                      <a:pt x="267" y="937"/>
                      <a:pt x="259" y="940"/>
                      <a:pt x="251" y="940"/>
                    </a:cubicBezTo>
                    <a:cubicBezTo>
                      <a:pt x="229" y="940"/>
                      <a:pt x="211" y="915"/>
                      <a:pt x="229" y="896"/>
                    </a:cubicBezTo>
                    <a:cubicBezTo>
                      <a:pt x="236" y="877"/>
                      <a:pt x="248" y="858"/>
                      <a:pt x="261" y="845"/>
                    </a:cubicBezTo>
                    <a:lnTo>
                      <a:pt x="261" y="845"/>
                    </a:lnTo>
                    <a:lnTo>
                      <a:pt x="223" y="884"/>
                    </a:lnTo>
                    <a:cubicBezTo>
                      <a:pt x="217" y="887"/>
                      <a:pt x="210" y="888"/>
                      <a:pt x="204" y="888"/>
                    </a:cubicBezTo>
                    <a:cubicBezTo>
                      <a:pt x="198" y="888"/>
                      <a:pt x="191" y="887"/>
                      <a:pt x="185" y="884"/>
                    </a:cubicBezTo>
                    <a:lnTo>
                      <a:pt x="179" y="890"/>
                    </a:lnTo>
                    <a:cubicBezTo>
                      <a:pt x="166" y="909"/>
                      <a:pt x="153" y="922"/>
                      <a:pt x="147" y="941"/>
                    </a:cubicBezTo>
                    <a:lnTo>
                      <a:pt x="153" y="947"/>
                    </a:lnTo>
                    <a:cubicBezTo>
                      <a:pt x="325" y="1150"/>
                      <a:pt x="496" y="1347"/>
                      <a:pt x="668" y="1551"/>
                    </a:cubicBezTo>
                    <a:cubicBezTo>
                      <a:pt x="712" y="1608"/>
                      <a:pt x="763" y="1672"/>
                      <a:pt x="731" y="1735"/>
                    </a:cubicBezTo>
                    <a:cubicBezTo>
                      <a:pt x="738" y="1741"/>
                      <a:pt x="750" y="1748"/>
                      <a:pt x="750" y="1760"/>
                    </a:cubicBezTo>
                    <a:lnTo>
                      <a:pt x="750" y="1767"/>
                    </a:lnTo>
                    <a:lnTo>
                      <a:pt x="763" y="1773"/>
                    </a:lnTo>
                    <a:cubicBezTo>
                      <a:pt x="770" y="1786"/>
                      <a:pt x="770" y="1792"/>
                      <a:pt x="770" y="1799"/>
                    </a:cubicBezTo>
                    <a:cubicBezTo>
                      <a:pt x="820" y="1894"/>
                      <a:pt x="858" y="1989"/>
                      <a:pt x="884" y="2085"/>
                    </a:cubicBezTo>
                    <a:cubicBezTo>
                      <a:pt x="922" y="2193"/>
                      <a:pt x="941" y="2301"/>
                      <a:pt x="941" y="2409"/>
                    </a:cubicBezTo>
                    <a:cubicBezTo>
                      <a:pt x="928" y="2644"/>
                      <a:pt x="623" y="2618"/>
                      <a:pt x="464" y="2625"/>
                    </a:cubicBezTo>
                    <a:cubicBezTo>
                      <a:pt x="420" y="2627"/>
                      <a:pt x="375" y="2627"/>
                      <a:pt x="330" y="2627"/>
                    </a:cubicBezTo>
                    <a:cubicBezTo>
                      <a:pt x="222" y="2627"/>
                      <a:pt x="113" y="2623"/>
                      <a:pt x="1" y="2618"/>
                    </a:cubicBezTo>
                    <a:lnTo>
                      <a:pt x="1" y="2618"/>
                    </a:lnTo>
                    <a:cubicBezTo>
                      <a:pt x="64" y="2733"/>
                      <a:pt x="153" y="2828"/>
                      <a:pt x="255" y="2904"/>
                    </a:cubicBezTo>
                    <a:cubicBezTo>
                      <a:pt x="318" y="2942"/>
                      <a:pt x="382" y="2974"/>
                      <a:pt x="452" y="3000"/>
                    </a:cubicBezTo>
                    <a:cubicBezTo>
                      <a:pt x="509" y="3025"/>
                      <a:pt x="579" y="3038"/>
                      <a:pt x="636" y="3057"/>
                    </a:cubicBezTo>
                    <a:lnTo>
                      <a:pt x="655" y="3063"/>
                    </a:lnTo>
                    <a:cubicBezTo>
                      <a:pt x="681" y="3070"/>
                      <a:pt x="668" y="3095"/>
                      <a:pt x="649" y="3101"/>
                    </a:cubicBezTo>
                    <a:cubicBezTo>
                      <a:pt x="636" y="3108"/>
                      <a:pt x="617" y="3108"/>
                      <a:pt x="598" y="3114"/>
                    </a:cubicBezTo>
                    <a:cubicBezTo>
                      <a:pt x="623" y="3343"/>
                      <a:pt x="636" y="3578"/>
                      <a:pt x="649" y="3813"/>
                    </a:cubicBezTo>
                    <a:lnTo>
                      <a:pt x="655" y="4010"/>
                    </a:lnTo>
                    <a:cubicBezTo>
                      <a:pt x="661" y="3978"/>
                      <a:pt x="668" y="3953"/>
                      <a:pt x="674" y="3921"/>
                    </a:cubicBezTo>
                    <a:cubicBezTo>
                      <a:pt x="677" y="3907"/>
                      <a:pt x="689" y="3900"/>
                      <a:pt x="701" y="3900"/>
                    </a:cubicBezTo>
                    <a:cubicBezTo>
                      <a:pt x="715" y="3900"/>
                      <a:pt x="729" y="3910"/>
                      <a:pt x="725" y="3927"/>
                    </a:cubicBezTo>
                    <a:cubicBezTo>
                      <a:pt x="712" y="4144"/>
                      <a:pt x="700" y="4360"/>
                      <a:pt x="693" y="4569"/>
                    </a:cubicBezTo>
                    <a:cubicBezTo>
                      <a:pt x="687" y="4677"/>
                      <a:pt x="687" y="4779"/>
                      <a:pt x="687" y="4887"/>
                    </a:cubicBezTo>
                    <a:cubicBezTo>
                      <a:pt x="693" y="4982"/>
                      <a:pt x="693" y="5078"/>
                      <a:pt x="674" y="5173"/>
                    </a:cubicBezTo>
                    <a:cubicBezTo>
                      <a:pt x="681" y="5211"/>
                      <a:pt x="681" y="5243"/>
                      <a:pt x="687" y="5275"/>
                    </a:cubicBezTo>
                    <a:cubicBezTo>
                      <a:pt x="750" y="5726"/>
                      <a:pt x="858" y="6164"/>
                      <a:pt x="1011" y="6590"/>
                    </a:cubicBezTo>
                    <a:cubicBezTo>
                      <a:pt x="1087" y="6800"/>
                      <a:pt x="1176" y="7010"/>
                      <a:pt x="1272" y="7213"/>
                    </a:cubicBezTo>
                    <a:cubicBezTo>
                      <a:pt x="1322" y="7308"/>
                      <a:pt x="1367" y="7410"/>
                      <a:pt x="1424" y="7505"/>
                    </a:cubicBezTo>
                    <a:cubicBezTo>
                      <a:pt x="1481" y="7601"/>
                      <a:pt x="1532" y="7702"/>
                      <a:pt x="1577" y="7804"/>
                    </a:cubicBezTo>
                    <a:cubicBezTo>
                      <a:pt x="1761" y="8058"/>
                      <a:pt x="1971" y="8293"/>
                      <a:pt x="2193" y="8516"/>
                    </a:cubicBezTo>
                    <a:cubicBezTo>
                      <a:pt x="2371" y="8687"/>
                      <a:pt x="2555" y="8846"/>
                      <a:pt x="2746" y="8992"/>
                    </a:cubicBezTo>
                    <a:cubicBezTo>
                      <a:pt x="2784" y="9018"/>
                      <a:pt x="2822" y="9043"/>
                      <a:pt x="2854" y="9075"/>
                    </a:cubicBezTo>
                    <a:cubicBezTo>
                      <a:pt x="2860" y="9069"/>
                      <a:pt x="2867" y="9065"/>
                      <a:pt x="2873" y="9065"/>
                    </a:cubicBezTo>
                    <a:cubicBezTo>
                      <a:pt x="2879" y="9065"/>
                      <a:pt x="2886" y="9069"/>
                      <a:pt x="2892" y="9075"/>
                    </a:cubicBezTo>
                    <a:cubicBezTo>
                      <a:pt x="2917" y="9100"/>
                      <a:pt x="2937" y="9132"/>
                      <a:pt x="2968" y="9151"/>
                    </a:cubicBezTo>
                    <a:cubicBezTo>
                      <a:pt x="3000" y="9170"/>
                      <a:pt x="3025" y="9189"/>
                      <a:pt x="3051" y="9208"/>
                    </a:cubicBezTo>
                    <a:cubicBezTo>
                      <a:pt x="3153" y="9272"/>
                      <a:pt x="3248" y="9342"/>
                      <a:pt x="3343" y="9418"/>
                    </a:cubicBezTo>
                    <a:cubicBezTo>
                      <a:pt x="3369" y="9443"/>
                      <a:pt x="3362" y="9482"/>
                      <a:pt x="3330" y="9494"/>
                    </a:cubicBezTo>
                    <a:cubicBezTo>
                      <a:pt x="3413" y="9564"/>
                      <a:pt x="3502" y="9634"/>
                      <a:pt x="3591" y="9698"/>
                    </a:cubicBezTo>
                    <a:cubicBezTo>
                      <a:pt x="3712" y="9793"/>
                      <a:pt x="3845" y="9876"/>
                      <a:pt x="3979" y="9958"/>
                    </a:cubicBezTo>
                    <a:cubicBezTo>
                      <a:pt x="4049" y="9996"/>
                      <a:pt x="4118" y="10034"/>
                      <a:pt x="4188" y="10073"/>
                    </a:cubicBezTo>
                    <a:cubicBezTo>
                      <a:pt x="4252" y="10098"/>
                      <a:pt x="4322" y="10130"/>
                      <a:pt x="4385" y="10168"/>
                    </a:cubicBezTo>
                    <a:cubicBezTo>
                      <a:pt x="4487" y="10085"/>
                      <a:pt x="4595" y="10003"/>
                      <a:pt x="4690" y="9920"/>
                    </a:cubicBezTo>
                    <a:lnTo>
                      <a:pt x="4684" y="9907"/>
                    </a:lnTo>
                    <a:cubicBezTo>
                      <a:pt x="4640" y="9812"/>
                      <a:pt x="4627" y="9698"/>
                      <a:pt x="4659" y="9590"/>
                    </a:cubicBezTo>
                    <a:cubicBezTo>
                      <a:pt x="4684" y="9482"/>
                      <a:pt x="4760" y="9399"/>
                      <a:pt x="4862" y="9354"/>
                    </a:cubicBezTo>
                    <a:cubicBezTo>
                      <a:pt x="4913" y="9335"/>
                      <a:pt x="4964" y="9316"/>
                      <a:pt x="5015" y="9310"/>
                    </a:cubicBezTo>
                    <a:cubicBezTo>
                      <a:pt x="5046" y="9310"/>
                      <a:pt x="5084" y="9304"/>
                      <a:pt x="5116" y="9304"/>
                    </a:cubicBezTo>
                    <a:cubicBezTo>
                      <a:pt x="5123" y="9285"/>
                      <a:pt x="5135" y="9272"/>
                      <a:pt x="5148" y="9266"/>
                    </a:cubicBezTo>
                    <a:cubicBezTo>
                      <a:pt x="5192" y="9208"/>
                      <a:pt x="5256" y="9157"/>
                      <a:pt x="5326" y="9126"/>
                    </a:cubicBezTo>
                    <a:cubicBezTo>
                      <a:pt x="5345" y="9113"/>
                      <a:pt x="5364" y="9107"/>
                      <a:pt x="5383" y="9100"/>
                    </a:cubicBezTo>
                    <a:cubicBezTo>
                      <a:pt x="5422" y="9082"/>
                      <a:pt x="5464" y="9075"/>
                      <a:pt x="5505" y="9075"/>
                    </a:cubicBezTo>
                    <a:cubicBezTo>
                      <a:pt x="5537" y="9075"/>
                      <a:pt x="5569" y="9079"/>
                      <a:pt x="5599" y="9088"/>
                    </a:cubicBezTo>
                    <a:cubicBezTo>
                      <a:pt x="5637" y="9100"/>
                      <a:pt x="5669" y="9138"/>
                      <a:pt x="5675" y="9189"/>
                    </a:cubicBezTo>
                    <a:cubicBezTo>
                      <a:pt x="5790" y="9069"/>
                      <a:pt x="5911" y="8954"/>
                      <a:pt x="6038" y="8852"/>
                    </a:cubicBezTo>
                    <a:cubicBezTo>
                      <a:pt x="6165" y="8732"/>
                      <a:pt x="6305" y="8617"/>
                      <a:pt x="6438" y="8497"/>
                    </a:cubicBezTo>
                    <a:cubicBezTo>
                      <a:pt x="6718" y="8268"/>
                      <a:pt x="6991" y="8039"/>
                      <a:pt x="7270" y="7823"/>
                    </a:cubicBezTo>
                    <a:cubicBezTo>
                      <a:pt x="7232" y="7759"/>
                      <a:pt x="7188" y="7702"/>
                      <a:pt x="7137" y="7658"/>
                    </a:cubicBezTo>
                    <a:cubicBezTo>
                      <a:pt x="7073" y="7569"/>
                      <a:pt x="7004" y="7480"/>
                      <a:pt x="6927" y="7391"/>
                    </a:cubicBezTo>
                    <a:cubicBezTo>
                      <a:pt x="6851" y="7346"/>
                      <a:pt x="6775" y="7289"/>
                      <a:pt x="6705" y="7232"/>
                    </a:cubicBezTo>
                    <a:cubicBezTo>
                      <a:pt x="6476" y="7060"/>
                      <a:pt x="6273" y="6863"/>
                      <a:pt x="6095" y="6641"/>
                    </a:cubicBezTo>
                    <a:cubicBezTo>
                      <a:pt x="5942" y="6597"/>
                      <a:pt x="5790" y="6527"/>
                      <a:pt x="5656" y="6431"/>
                    </a:cubicBezTo>
                    <a:cubicBezTo>
                      <a:pt x="4995" y="6025"/>
                      <a:pt x="4557" y="5383"/>
                      <a:pt x="4182" y="4722"/>
                    </a:cubicBezTo>
                    <a:cubicBezTo>
                      <a:pt x="4177" y="4708"/>
                      <a:pt x="4186" y="4698"/>
                      <a:pt x="4196" y="4698"/>
                    </a:cubicBezTo>
                    <a:cubicBezTo>
                      <a:pt x="4200" y="4698"/>
                      <a:pt x="4204" y="4699"/>
                      <a:pt x="4207" y="4703"/>
                    </a:cubicBezTo>
                    <a:cubicBezTo>
                      <a:pt x="4335" y="4887"/>
                      <a:pt x="4455" y="5071"/>
                      <a:pt x="4589" y="5249"/>
                    </a:cubicBezTo>
                    <a:cubicBezTo>
                      <a:pt x="4678" y="5370"/>
                      <a:pt x="4767" y="5491"/>
                      <a:pt x="4862" y="5605"/>
                    </a:cubicBezTo>
                    <a:cubicBezTo>
                      <a:pt x="5008" y="5777"/>
                      <a:pt x="5167" y="5936"/>
                      <a:pt x="5339" y="6082"/>
                    </a:cubicBezTo>
                    <a:cubicBezTo>
                      <a:pt x="5472" y="6196"/>
                      <a:pt x="5618" y="6291"/>
                      <a:pt x="5771" y="6380"/>
                    </a:cubicBezTo>
                    <a:cubicBezTo>
                      <a:pt x="5885" y="6438"/>
                      <a:pt x="6012" y="6482"/>
                      <a:pt x="6127" y="6539"/>
                    </a:cubicBezTo>
                    <a:cubicBezTo>
                      <a:pt x="6082" y="6488"/>
                      <a:pt x="6044" y="6444"/>
                      <a:pt x="6000" y="6393"/>
                    </a:cubicBezTo>
                    <a:cubicBezTo>
                      <a:pt x="5752" y="6101"/>
                      <a:pt x="5555" y="5764"/>
                      <a:pt x="5428" y="5402"/>
                    </a:cubicBezTo>
                    <a:cubicBezTo>
                      <a:pt x="5424" y="5386"/>
                      <a:pt x="5434" y="5378"/>
                      <a:pt x="5445" y="5378"/>
                    </a:cubicBezTo>
                    <a:cubicBezTo>
                      <a:pt x="5453" y="5378"/>
                      <a:pt x="5461" y="5382"/>
                      <a:pt x="5466" y="5389"/>
                    </a:cubicBezTo>
                    <a:cubicBezTo>
                      <a:pt x="5631" y="5726"/>
                      <a:pt x="5834" y="6037"/>
                      <a:pt x="6082" y="6323"/>
                    </a:cubicBezTo>
                    <a:cubicBezTo>
                      <a:pt x="6209" y="6463"/>
                      <a:pt x="6343" y="6590"/>
                      <a:pt x="6482" y="6711"/>
                    </a:cubicBezTo>
                    <a:cubicBezTo>
                      <a:pt x="6559" y="6768"/>
                      <a:pt x="6629" y="6825"/>
                      <a:pt x="6705" y="6882"/>
                    </a:cubicBezTo>
                    <a:lnTo>
                      <a:pt x="6762" y="6921"/>
                    </a:lnTo>
                    <a:lnTo>
                      <a:pt x="6781" y="6940"/>
                    </a:lnTo>
                    <a:cubicBezTo>
                      <a:pt x="6786" y="6921"/>
                      <a:pt x="6801" y="6909"/>
                      <a:pt x="6816" y="6909"/>
                    </a:cubicBezTo>
                    <a:cubicBezTo>
                      <a:pt x="6821" y="6909"/>
                      <a:pt x="6827" y="6911"/>
                      <a:pt x="6832" y="6914"/>
                    </a:cubicBezTo>
                    <a:cubicBezTo>
                      <a:pt x="6870" y="6933"/>
                      <a:pt x="6908" y="6952"/>
                      <a:pt x="6940" y="6978"/>
                    </a:cubicBezTo>
                    <a:cubicBezTo>
                      <a:pt x="6578" y="6527"/>
                      <a:pt x="6273" y="6044"/>
                      <a:pt x="6025" y="5523"/>
                    </a:cubicBezTo>
                    <a:cubicBezTo>
                      <a:pt x="6017" y="5507"/>
                      <a:pt x="6029" y="5496"/>
                      <a:pt x="6042" y="5496"/>
                    </a:cubicBezTo>
                    <a:cubicBezTo>
                      <a:pt x="6050" y="5496"/>
                      <a:pt x="6058" y="5500"/>
                      <a:pt x="6063" y="5510"/>
                    </a:cubicBezTo>
                    <a:cubicBezTo>
                      <a:pt x="6374" y="6037"/>
                      <a:pt x="6730" y="6539"/>
                      <a:pt x="7131" y="7010"/>
                    </a:cubicBezTo>
                    <a:cubicBezTo>
                      <a:pt x="7188" y="6787"/>
                      <a:pt x="7156" y="6552"/>
                      <a:pt x="7042" y="6355"/>
                    </a:cubicBezTo>
                    <a:cubicBezTo>
                      <a:pt x="6940" y="6177"/>
                      <a:pt x="6819" y="6012"/>
                      <a:pt x="6686" y="5853"/>
                    </a:cubicBezTo>
                    <a:lnTo>
                      <a:pt x="6266" y="5332"/>
                    </a:lnTo>
                    <a:cubicBezTo>
                      <a:pt x="6031" y="5033"/>
                      <a:pt x="5796" y="4741"/>
                      <a:pt x="5567" y="4436"/>
                    </a:cubicBezTo>
                    <a:cubicBezTo>
                      <a:pt x="5561" y="4442"/>
                      <a:pt x="5548" y="4449"/>
                      <a:pt x="5542" y="4449"/>
                    </a:cubicBezTo>
                    <a:cubicBezTo>
                      <a:pt x="5491" y="4436"/>
                      <a:pt x="5459" y="4391"/>
                      <a:pt x="5409" y="4347"/>
                    </a:cubicBezTo>
                    <a:cubicBezTo>
                      <a:pt x="5364" y="4296"/>
                      <a:pt x="5320" y="4239"/>
                      <a:pt x="5275" y="4188"/>
                    </a:cubicBezTo>
                    <a:cubicBezTo>
                      <a:pt x="5192" y="4080"/>
                      <a:pt x="5123" y="3972"/>
                      <a:pt x="5046" y="3858"/>
                    </a:cubicBezTo>
                    <a:cubicBezTo>
                      <a:pt x="4970" y="3737"/>
                      <a:pt x="4894" y="3603"/>
                      <a:pt x="4824" y="3470"/>
                    </a:cubicBezTo>
                    <a:lnTo>
                      <a:pt x="4824" y="3470"/>
                    </a:lnTo>
                    <a:cubicBezTo>
                      <a:pt x="4830" y="3489"/>
                      <a:pt x="4837" y="3502"/>
                      <a:pt x="4837" y="3521"/>
                    </a:cubicBezTo>
                    <a:cubicBezTo>
                      <a:pt x="4881" y="3635"/>
                      <a:pt x="4906" y="3750"/>
                      <a:pt x="4913" y="3870"/>
                    </a:cubicBezTo>
                    <a:cubicBezTo>
                      <a:pt x="4909" y="3883"/>
                      <a:pt x="4899" y="3890"/>
                      <a:pt x="4890" y="3890"/>
                    </a:cubicBezTo>
                    <a:cubicBezTo>
                      <a:pt x="4885" y="3890"/>
                      <a:pt x="4879" y="3888"/>
                      <a:pt x="4875" y="3883"/>
                    </a:cubicBezTo>
                    <a:cubicBezTo>
                      <a:pt x="4824" y="3775"/>
                      <a:pt x="4786" y="3661"/>
                      <a:pt x="4760" y="3540"/>
                    </a:cubicBezTo>
                    <a:cubicBezTo>
                      <a:pt x="4729" y="3419"/>
                      <a:pt x="4690" y="3305"/>
                      <a:pt x="4652" y="3184"/>
                    </a:cubicBezTo>
                    <a:cubicBezTo>
                      <a:pt x="4646" y="3165"/>
                      <a:pt x="4640" y="3146"/>
                      <a:pt x="4633" y="3133"/>
                    </a:cubicBezTo>
                    <a:cubicBezTo>
                      <a:pt x="4576" y="2955"/>
                      <a:pt x="4512" y="2777"/>
                      <a:pt x="4443" y="2606"/>
                    </a:cubicBezTo>
                    <a:cubicBezTo>
                      <a:pt x="4417" y="2574"/>
                      <a:pt x="4398" y="2548"/>
                      <a:pt x="4379" y="2523"/>
                    </a:cubicBezTo>
                    <a:cubicBezTo>
                      <a:pt x="4315" y="2453"/>
                      <a:pt x="4258" y="2377"/>
                      <a:pt x="4207" y="2307"/>
                    </a:cubicBezTo>
                    <a:cubicBezTo>
                      <a:pt x="4163" y="2250"/>
                      <a:pt x="4125" y="2199"/>
                      <a:pt x="4080" y="2142"/>
                    </a:cubicBezTo>
                    <a:cubicBezTo>
                      <a:pt x="4080" y="2148"/>
                      <a:pt x="4080" y="2154"/>
                      <a:pt x="4080" y="2161"/>
                    </a:cubicBezTo>
                    <a:cubicBezTo>
                      <a:pt x="4077" y="2169"/>
                      <a:pt x="4071" y="2173"/>
                      <a:pt x="4064" y="2173"/>
                    </a:cubicBezTo>
                    <a:cubicBezTo>
                      <a:pt x="4055" y="2173"/>
                      <a:pt x="4046" y="2168"/>
                      <a:pt x="4042" y="2161"/>
                    </a:cubicBezTo>
                    <a:cubicBezTo>
                      <a:pt x="4023" y="2116"/>
                      <a:pt x="4010" y="2066"/>
                      <a:pt x="3998" y="2015"/>
                    </a:cubicBezTo>
                    <a:cubicBezTo>
                      <a:pt x="3960" y="1957"/>
                      <a:pt x="3921" y="1900"/>
                      <a:pt x="3883" y="1843"/>
                    </a:cubicBezTo>
                    <a:cubicBezTo>
                      <a:pt x="3870" y="1820"/>
                      <a:pt x="3882" y="1801"/>
                      <a:pt x="3897" y="1801"/>
                    </a:cubicBezTo>
                    <a:cubicBezTo>
                      <a:pt x="3903" y="1801"/>
                      <a:pt x="3910" y="1804"/>
                      <a:pt x="3915" y="1811"/>
                    </a:cubicBezTo>
                    <a:lnTo>
                      <a:pt x="3934" y="1837"/>
                    </a:lnTo>
                    <a:cubicBezTo>
                      <a:pt x="3915" y="1799"/>
                      <a:pt x="3896" y="1760"/>
                      <a:pt x="3877" y="1729"/>
                    </a:cubicBezTo>
                    <a:cubicBezTo>
                      <a:pt x="3788" y="1583"/>
                      <a:pt x="3693" y="1443"/>
                      <a:pt x="3585" y="1309"/>
                    </a:cubicBezTo>
                    <a:cubicBezTo>
                      <a:pt x="3575" y="1295"/>
                      <a:pt x="3587" y="1277"/>
                      <a:pt x="3602" y="1277"/>
                    </a:cubicBezTo>
                    <a:cubicBezTo>
                      <a:pt x="3607" y="1277"/>
                      <a:pt x="3612" y="1279"/>
                      <a:pt x="3616" y="1284"/>
                    </a:cubicBezTo>
                    <a:cubicBezTo>
                      <a:pt x="3680" y="1347"/>
                      <a:pt x="3744" y="1417"/>
                      <a:pt x="3794" y="1487"/>
                    </a:cubicBezTo>
                    <a:cubicBezTo>
                      <a:pt x="3788" y="1468"/>
                      <a:pt x="3782" y="1455"/>
                      <a:pt x="3775" y="1436"/>
                    </a:cubicBezTo>
                    <a:cubicBezTo>
                      <a:pt x="3756" y="1405"/>
                      <a:pt x="3744" y="1366"/>
                      <a:pt x="3724" y="1335"/>
                    </a:cubicBezTo>
                    <a:cubicBezTo>
                      <a:pt x="3693" y="1271"/>
                      <a:pt x="3661" y="1208"/>
                      <a:pt x="3616" y="1150"/>
                    </a:cubicBezTo>
                    <a:cubicBezTo>
                      <a:pt x="3578" y="1093"/>
                      <a:pt x="3534" y="1036"/>
                      <a:pt x="3483" y="985"/>
                    </a:cubicBezTo>
                    <a:cubicBezTo>
                      <a:pt x="3458" y="960"/>
                      <a:pt x="3432" y="934"/>
                      <a:pt x="3407" y="909"/>
                    </a:cubicBezTo>
                    <a:lnTo>
                      <a:pt x="3369" y="871"/>
                    </a:lnTo>
                    <a:cubicBezTo>
                      <a:pt x="3318" y="878"/>
                      <a:pt x="3268" y="882"/>
                      <a:pt x="3218" y="882"/>
                    </a:cubicBezTo>
                    <a:cubicBezTo>
                      <a:pt x="3141" y="882"/>
                      <a:pt x="3064" y="873"/>
                      <a:pt x="2987" y="858"/>
                    </a:cubicBezTo>
                    <a:cubicBezTo>
                      <a:pt x="2962" y="852"/>
                      <a:pt x="2968" y="820"/>
                      <a:pt x="2987" y="820"/>
                    </a:cubicBezTo>
                    <a:cubicBezTo>
                      <a:pt x="3140" y="801"/>
                      <a:pt x="3292" y="807"/>
                      <a:pt x="3451" y="782"/>
                    </a:cubicBezTo>
                    <a:cubicBezTo>
                      <a:pt x="3578" y="763"/>
                      <a:pt x="3705" y="737"/>
                      <a:pt x="3826" y="706"/>
                    </a:cubicBezTo>
                    <a:lnTo>
                      <a:pt x="3826" y="706"/>
                    </a:lnTo>
                    <a:cubicBezTo>
                      <a:pt x="3718" y="718"/>
                      <a:pt x="3610" y="725"/>
                      <a:pt x="3496" y="725"/>
                    </a:cubicBezTo>
                    <a:cubicBezTo>
                      <a:pt x="3400" y="725"/>
                      <a:pt x="3299" y="718"/>
                      <a:pt x="3197" y="712"/>
                    </a:cubicBezTo>
                    <a:cubicBezTo>
                      <a:pt x="3108" y="706"/>
                      <a:pt x="3019" y="680"/>
                      <a:pt x="2930" y="642"/>
                    </a:cubicBezTo>
                    <a:cubicBezTo>
                      <a:pt x="2911" y="629"/>
                      <a:pt x="2924" y="598"/>
                      <a:pt x="2943" y="598"/>
                    </a:cubicBezTo>
                    <a:cubicBezTo>
                      <a:pt x="2967" y="596"/>
                      <a:pt x="2990" y="595"/>
                      <a:pt x="3013" y="595"/>
                    </a:cubicBezTo>
                    <a:cubicBezTo>
                      <a:pt x="3083" y="595"/>
                      <a:pt x="3149" y="602"/>
                      <a:pt x="3216" y="617"/>
                    </a:cubicBezTo>
                    <a:cubicBezTo>
                      <a:pt x="3311" y="623"/>
                      <a:pt x="3407" y="636"/>
                      <a:pt x="3496" y="636"/>
                    </a:cubicBezTo>
                    <a:cubicBezTo>
                      <a:pt x="3655" y="636"/>
                      <a:pt x="3807" y="623"/>
                      <a:pt x="3960" y="610"/>
                    </a:cubicBezTo>
                    <a:cubicBezTo>
                      <a:pt x="3883" y="578"/>
                      <a:pt x="3807" y="553"/>
                      <a:pt x="3724" y="528"/>
                    </a:cubicBezTo>
                    <a:cubicBezTo>
                      <a:pt x="3623" y="496"/>
                      <a:pt x="3508" y="483"/>
                      <a:pt x="3407" y="445"/>
                    </a:cubicBezTo>
                    <a:cubicBezTo>
                      <a:pt x="3375" y="432"/>
                      <a:pt x="3381" y="375"/>
                      <a:pt x="3419" y="375"/>
                    </a:cubicBezTo>
                    <a:cubicBezTo>
                      <a:pt x="3521" y="375"/>
                      <a:pt x="3623" y="388"/>
                      <a:pt x="3724" y="420"/>
                    </a:cubicBezTo>
                    <a:cubicBezTo>
                      <a:pt x="3547" y="318"/>
                      <a:pt x="3362" y="223"/>
                      <a:pt x="3165" y="146"/>
                    </a:cubicBezTo>
                    <a:cubicBezTo>
                      <a:pt x="3141" y="140"/>
                      <a:pt x="3151" y="95"/>
                      <a:pt x="3174" y="95"/>
                    </a:cubicBezTo>
                    <a:cubicBezTo>
                      <a:pt x="3175" y="95"/>
                      <a:pt x="3176" y="95"/>
                      <a:pt x="3178" y="96"/>
                    </a:cubicBezTo>
                    <a:cubicBezTo>
                      <a:pt x="3337" y="140"/>
                      <a:pt x="3489" y="197"/>
                      <a:pt x="3629" y="267"/>
                    </a:cubicBezTo>
                    <a:lnTo>
                      <a:pt x="3566" y="235"/>
                    </a:lnTo>
                    <a:cubicBezTo>
                      <a:pt x="3458" y="184"/>
                      <a:pt x="3350" y="140"/>
                      <a:pt x="3235" y="108"/>
                    </a:cubicBezTo>
                    <a:cubicBezTo>
                      <a:pt x="3025" y="51"/>
                      <a:pt x="2809" y="13"/>
                      <a:pt x="259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43"/>
              <p:cNvSpPr/>
              <p:nvPr/>
            </p:nvSpPr>
            <p:spPr>
              <a:xfrm>
                <a:off x="8103958" y="863277"/>
                <a:ext cx="32390" cy="68287"/>
              </a:xfrm>
              <a:custGeom>
                <a:rect b="b" l="l" r="r" t="t"/>
                <a:pathLst>
                  <a:path extrusionOk="0" h="818" w="388">
                    <a:moveTo>
                      <a:pt x="223" y="0"/>
                    </a:moveTo>
                    <a:cubicBezTo>
                      <a:pt x="153" y="7"/>
                      <a:pt x="95" y="26"/>
                      <a:pt x="38" y="57"/>
                    </a:cubicBezTo>
                    <a:cubicBezTo>
                      <a:pt x="26" y="70"/>
                      <a:pt x="13" y="76"/>
                      <a:pt x="0" y="89"/>
                    </a:cubicBezTo>
                    <a:cubicBezTo>
                      <a:pt x="6" y="89"/>
                      <a:pt x="6" y="96"/>
                      <a:pt x="6" y="102"/>
                    </a:cubicBezTo>
                    <a:lnTo>
                      <a:pt x="19" y="204"/>
                    </a:lnTo>
                    <a:cubicBezTo>
                      <a:pt x="26" y="223"/>
                      <a:pt x="32" y="242"/>
                      <a:pt x="38" y="261"/>
                    </a:cubicBezTo>
                    <a:cubicBezTo>
                      <a:pt x="38" y="286"/>
                      <a:pt x="38" y="312"/>
                      <a:pt x="38" y="331"/>
                    </a:cubicBezTo>
                    <a:cubicBezTo>
                      <a:pt x="51" y="413"/>
                      <a:pt x="83" y="490"/>
                      <a:pt x="121" y="559"/>
                    </a:cubicBezTo>
                    <a:cubicBezTo>
                      <a:pt x="153" y="617"/>
                      <a:pt x="191" y="674"/>
                      <a:pt x="242" y="731"/>
                    </a:cubicBezTo>
                    <a:cubicBezTo>
                      <a:pt x="267" y="756"/>
                      <a:pt x="292" y="775"/>
                      <a:pt x="318" y="801"/>
                    </a:cubicBezTo>
                    <a:cubicBezTo>
                      <a:pt x="328" y="806"/>
                      <a:pt x="337" y="818"/>
                      <a:pt x="352" y="818"/>
                    </a:cubicBezTo>
                    <a:cubicBezTo>
                      <a:pt x="357" y="818"/>
                      <a:pt x="363" y="817"/>
                      <a:pt x="369" y="814"/>
                    </a:cubicBezTo>
                    <a:cubicBezTo>
                      <a:pt x="388" y="807"/>
                      <a:pt x="375" y="782"/>
                      <a:pt x="369" y="769"/>
                    </a:cubicBezTo>
                    <a:cubicBezTo>
                      <a:pt x="299" y="636"/>
                      <a:pt x="261" y="490"/>
                      <a:pt x="248" y="337"/>
                    </a:cubicBezTo>
                    <a:cubicBezTo>
                      <a:pt x="248" y="273"/>
                      <a:pt x="254" y="204"/>
                      <a:pt x="273" y="134"/>
                    </a:cubicBezTo>
                    <a:cubicBezTo>
                      <a:pt x="292" y="102"/>
                      <a:pt x="299" y="70"/>
                      <a:pt x="299" y="32"/>
                    </a:cubicBezTo>
                    <a:cubicBezTo>
                      <a:pt x="299" y="0"/>
                      <a:pt x="254" y="0"/>
                      <a:pt x="2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43"/>
              <p:cNvSpPr/>
              <p:nvPr/>
            </p:nvSpPr>
            <p:spPr>
              <a:xfrm>
                <a:off x="8085926" y="882311"/>
                <a:ext cx="24460" cy="86569"/>
              </a:xfrm>
              <a:custGeom>
                <a:rect b="b" l="l" r="r" t="t"/>
                <a:pathLst>
                  <a:path extrusionOk="0" h="1037" w="293">
                    <a:moveTo>
                      <a:pt x="114" y="1"/>
                    </a:moveTo>
                    <a:cubicBezTo>
                      <a:pt x="32" y="230"/>
                      <a:pt x="0" y="471"/>
                      <a:pt x="13" y="713"/>
                    </a:cubicBezTo>
                    <a:cubicBezTo>
                      <a:pt x="13" y="808"/>
                      <a:pt x="19" y="941"/>
                      <a:pt x="108" y="999"/>
                    </a:cubicBezTo>
                    <a:cubicBezTo>
                      <a:pt x="153" y="1018"/>
                      <a:pt x="197" y="1030"/>
                      <a:pt x="248" y="1037"/>
                    </a:cubicBezTo>
                    <a:lnTo>
                      <a:pt x="292" y="1037"/>
                    </a:lnTo>
                    <a:cubicBezTo>
                      <a:pt x="191" y="872"/>
                      <a:pt x="134" y="687"/>
                      <a:pt x="121" y="497"/>
                    </a:cubicBezTo>
                    <a:cubicBezTo>
                      <a:pt x="121" y="395"/>
                      <a:pt x="127" y="293"/>
                      <a:pt x="146" y="192"/>
                    </a:cubicBezTo>
                    <a:cubicBezTo>
                      <a:pt x="159" y="141"/>
                      <a:pt x="153" y="84"/>
                      <a:pt x="140" y="33"/>
                    </a:cubicBezTo>
                    <a:cubicBezTo>
                      <a:pt x="134" y="20"/>
                      <a:pt x="127" y="7"/>
                      <a:pt x="1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43"/>
              <p:cNvSpPr/>
              <p:nvPr/>
            </p:nvSpPr>
            <p:spPr>
              <a:xfrm>
                <a:off x="8057209" y="882895"/>
                <a:ext cx="26129" cy="49420"/>
              </a:xfrm>
              <a:custGeom>
                <a:rect b="b" l="l" r="r" t="t"/>
                <a:pathLst>
                  <a:path extrusionOk="0" h="592" w="313">
                    <a:moveTo>
                      <a:pt x="312" y="0"/>
                    </a:moveTo>
                    <a:lnTo>
                      <a:pt x="312" y="0"/>
                    </a:lnTo>
                    <a:cubicBezTo>
                      <a:pt x="268" y="7"/>
                      <a:pt x="230" y="13"/>
                      <a:pt x="192" y="32"/>
                    </a:cubicBezTo>
                    <a:cubicBezTo>
                      <a:pt x="109" y="64"/>
                      <a:pt x="45" y="127"/>
                      <a:pt x="20" y="210"/>
                    </a:cubicBezTo>
                    <a:cubicBezTo>
                      <a:pt x="1" y="299"/>
                      <a:pt x="14" y="388"/>
                      <a:pt x="58" y="464"/>
                    </a:cubicBezTo>
                    <a:cubicBezTo>
                      <a:pt x="77" y="502"/>
                      <a:pt x="103" y="540"/>
                      <a:pt x="134" y="572"/>
                    </a:cubicBezTo>
                    <a:cubicBezTo>
                      <a:pt x="141" y="579"/>
                      <a:pt x="147" y="585"/>
                      <a:pt x="153" y="591"/>
                    </a:cubicBezTo>
                    <a:cubicBezTo>
                      <a:pt x="147" y="560"/>
                      <a:pt x="134" y="521"/>
                      <a:pt x="134" y="490"/>
                    </a:cubicBezTo>
                    <a:cubicBezTo>
                      <a:pt x="109" y="312"/>
                      <a:pt x="172" y="121"/>
                      <a:pt x="3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43"/>
              <p:cNvSpPr/>
              <p:nvPr/>
            </p:nvSpPr>
            <p:spPr>
              <a:xfrm>
                <a:off x="7824385" y="1024560"/>
                <a:ext cx="51006" cy="116789"/>
              </a:xfrm>
              <a:custGeom>
                <a:rect b="b" l="l" r="r" t="t"/>
                <a:pathLst>
                  <a:path extrusionOk="0" h="1399" w="611">
                    <a:moveTo>
                      <a:pt x="610" y="0"/>
                    </a:moveTo>
                    <a:cubicBezTo>
                      <a:pt x="566" y="0"/>
                      <a:pt x="528" y="6"/>
                      <a:pt x="489" y="13"/>
                    </a:cubicBezTo>
                    <a:cubicBezTo>
                      <a:pt x="261" y="64"/>
                      <a:pt x="83" y="235"/>
                      <a:pt x="19" y="458"/>
                    </a:cubicBezTo>
                    <a:cubicBezTo>
                      <a:pt x="32" y="477"/>
                      <a:pt x="32" y="502"/>
                      <a:pt x="19" y="515"/>
                    </a:cubicBezTo>
                    <a:lnTo>
                      <a:pt x="7" y="534"/>
                    </a:lnTo>
                    <a:cubicBezTo>
                      <a:pt x="0" y="578"/>
                      <a:pt x="0" y="629"/>
                      <a:pt x="7" y="674"/>
                    </a:cubicBezTo>
                    <a:cubicBezTo>
                      <a:pt x="38" y="991"/>
                      <a:pt x="242" y="1214"/>
                      <a:pt x="483" y="1398"/>
                    </a:cubicBezTo>
                    <a:cubicBezTo>
                      <a:pt x="458" y="1354"/>
                      <a:pt x="439" y="1303"/>
                      <a:pt x="426" y="1258"/>
                    </a:cubicBezTo>
                    <a:cubicBezTo>
                      <a:pt x="362" y="1093"/>
                      <a:pt x="324" y="922"/>
                      <a:pt x="318" y="744"/>
                    </a:cubicBezTo>
                    <a:cubicBezTo>
                      <a:pt x="305" y="566"/>
                      <a:pt x="331" y="381"/>
                      <a:pt x="401" y="216"/>
                    </a:cubicBezTo>
                    <a:cubicBezTo>
                      <a:pt x="445" y="127"/>
                      <a:pt x="515" y="51"/>
                      <a:pt x="6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43"/>
              <p:cNvSpPr/>
              <p:nvPr/>
            </p:nvSpPr>
            <p:spPr>
              <a:xfrm>
                <a:off x="7777136" y="1072310"/>
                <a:ext cx="35062" cy="73045"/>
              </a:xfrm>
              <a:custGeom>
                <a:rect b="b" l="l" r="r" t="t"/>
                <a:pathLst>
                  <a:path extrusionOk="0" h="875" w="420">
                    <a:moveTo>
                      <a:pt x="420" y="0"/>
                    </a:moveTo>
                    <a:cubicBezTo>
                      <a:pt x="388" y="25"/>
                      <a:pt x="356" y="51"/>
                      <a:pt x="318" y="76"/>
                    </a:cubicBezTo>
                    <a:cubicBezTo>
                      <a:pt x="248" y="127"/>
                      <a:pt x="191" y="191"/>
                      <a:pt x="134" y="261"/>
                    </a:cubicBezTo>
                    <a:cubicBezTo>
                      <a:pt x="39" y="375"/>
                      <a:pt x="1" y="527"/>
                      <a:pt x="45" y="674"/>
                    </a:cubicBezTo>
                    <a:cubicBezTo>
                      <a:pt x="70" y="737"/>
                      <a:pt x="109" y="794"/>
                      <a:pt x="166" y="839"/>
                    </a:cubicBezTo>
                    <a:cubicBezTo>
                      <a:pt x="179" y="852"/>
                      <a:pt x="191" y="858"/>
                      <a:pt x="210" y="864"/>
                    </a:cubicBezTo>
                    <a:cubicBezTo>
                      <a:pt x="222" y="868"/>
                      <a:pt x="224" y="874"/>
                      <a:pt x="227" y="874"/>
                    </a:cubicBezTo>
                    <a:cubicBezTo>
                      <a:pt x="229" y="874"/>
                      <a:pt x="231" y="872"/>
                      <a:pt x="236" y="864"/>
                    </a:cubicBezTo>
                    <a:cubicBezTo>
                      <a:pt x="248" y="845"/>
                      <a:pt x="236" y="794"/>
                      <a:pt x="236" y="775"/>
                    </a:cubicBezTo>
                    <a:cubicBezTo>
                      <a:pt x="229" y="502"/>
                      <a:pt x="293" y="235"/>
                      <a:pt x="4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43"/>
              <p:cNvSpPr/>
              <p:nvPr/>
            </p:nvSpPr>
            <p:spPr>
              <a:xfrm>
                <a:off x="8151124" y="882895"/>
                <a:ext cx="215462" cy="255449"/>
              </a:xfrm>
              <a:custGeom>
                <a:rect b="b" l="l" r="r" t="t"/>
                <a:pathLst>
                  <a:path extrusionOk="0" h="3060" w="2581">
                    <a:moveTo>
                      <a:pt x="2358" y="0"/>
                    </a:moveTo>
                    <a:lnTo>
                      <a:pt x="2047" y="242"/>
                    </a:lnTo>
                    <a:cubicBezTo>
                      <a:pt x="1831" y="407"/>
                      <a:pt x="1608" y="566"/>
                      <a:pt x="1392" y="731"/>
                    </a:cubicBezTo>
                    <a:lnTo>
                      <a:pt x="1176" y="896"/>
                    </a:lnTo>
                    <a:cubicBezTo>
                      <a:pt x="1176" y="903"/>
                      <a:pt x="1170" y="909"/>
                      <a:pt x="1164" y="915"/>
                    </a:cubicBezTo>
                    <a:cubicBezTo>
                      <a:pt x="1113" y="954"/>
                      <a:pt x="1068" y="985"/>
                      <a:pt x="1017" y="1017"/>
                    </a:cubicBezTo>
                    <a:cubicBezTo>
                      <a:pt x="929" y="1081"/>
                      <a:pt x="840" y="1144"/>
                      <a:pt x="751" y="1208"/>
                    </a:cubicBezTo>
                    <a:cubicBezTo>
                      <a:pt x="744" y="1211"/>
                      <a:pt x="738" y="1213"/>
                      <a:pt x="732" y="1213"/>
                    </a:cubicBezTo>
                    <a:cubicBezTo>
                      <a:pt x="727" y="1213"/>
                      <a:pt x="722" y="1211"/>
                      <a:pt x="719" y="1208"/>
                    </a:cubicBezTo>
                    <a:cubicBezTo>
                      <a:pt x="592" y="1290"/>
                      <a:pt x="477" y="1379"/>
                      <a:pt x="350" y="1468"/>
                    </a:cubicBezTo>
                    <a:cubicBezTo>
                      <a:pt x="229" y="1557"/>
                      <a:pt x="115" y="1653"/>
                      <a:pt x="1" y="1748"/>
                    </a:cubicBezTo>
                    <a:cubicBezTo>
                      <a:pt x="452" y="2072"/>
                      <a:pt x="865" y="2561"/>
                      <a:pt x="1418" y="2688"/>
                    </a:cubicBezTo>
                    <a:cubicBezTo>
                      <a:pt x="1392" y="2644"/>
                      <a:pt x="1367" y="2599"/>
                      <a:pt x="1335" y="2561"/>
                    </a:cubicBezTo>
                    <a:cubicBezTo>
                      <a:pt x="1221" y="2428"/>
                      <a:pt x="1113" y="2288"/>
                      <a:pt x="1017" y="2142"/>
                    </a:cubicBezTo>
                    <a:cubicBezTo>
                      <a:pt x="1017" y="2136"/>
                      <a:pt x="1017" y="2123"/>
                      <a:pt x="1017" y="2116"/>
                    </a:cubicBezTo>
                    <a:cubicBezTo>
                      <a:pt x="992" y="2085"/>
                      <a:pt x="973" y="2053"/>
                      <a:pt x="960" y="2015"/>
                    </a:cubicBezTo>
                    <a:cubicBezTo>
                      <a:pt x="955" y="1994"/>
                      <a:pt x="963" y="1973"/>
                      <a:pt x="979" y="1973"/>
                    </a:cubicBezTo>
                    <a:cubicBezTo>
                      <a:pt x="983" y="1973"/>
                      <a:pt x="987" y="1974"/>
                      <a:pt x="992" y="1977"/>
                    </a:cubicBezTo>
                    <a:cubicBezTo>
                      <a:pt x="1056" y="2015"/>
                      <a:pt x="1113" y="2072"/>
                      <a:pt x="1151" y="2136"/>
                    </a:cubicBezTo>
                    <a:cubicBezTo>
                      <a:pt x="1202" y="2199"/>
                      <a:pt x="1240" y="2256"/>
                      <a:pt x="1297" y="2326"/>
                    </a:cubicBezTo>
                    <a:cubicBezTo>
                      <a:pt x="1354" y="2402"/>
                      <a:pt x="1405" y="2479"/>
                      <a:pt x="1456" y="2561"/>
                    </a:cubicBezTo>
                    <a:cubicBezTo>
                      <a:pt x="1481" y="2580"/>
                      <a:pt x="1500" y="2599"/>
                      <a:pt x="1526" y="2619"/>
                    </a:cubicBezTo>
                    <a:cubicBezTo>
                      <a:pt x="1532" y="2631"/>
                      <a:pt x="1539" y="2638"/>
                      <a:pt x="1545" y="2644"/>
                    </a:cubicBezTo>
                    <a:cubicBezTo>
                      <a:pt x="1564" y="2644"/>
                      <a:pt x="1577" y="2657"/>
                      <a:pt x="1583" y="2669"/>
                    </a:cubicBezTo>
                    <a:cubicBezTo>
                      <a:pt x="1710" y="2784"/>
                      <a:pt x="1850" y="2885"/>
                      <a:pt x="1996" y="2974"/>
                    </a:cubicBezTo>
                    <a:cubicBezTo>
                      <a:pt x="2041" y="3013"/>
                      <a:pt x="2091" y="3038"/>
                      <a:pt x="2149" y="3057"/>
                    </a:cubicBezTo>
                    <a:cubicBezTo>
                      <a:pt x="2158" y="3059"/>
                      <a:pt x="2167" y="3060"/>
                      <a:pt x="2175" y="3060"/>
                    </a:cubicBezTo>
                    <a:cubicBezTo>
                      <a:pt x="2223" y="3060"/>
                      <a:pt x="2252" y="3028"/>
                      <a:pt x="2225" y="2968"/>
                    </a:cubicBezTo>
                    <a:cubicBezTo>
                      <a:pt x="2174" y="2860"/>
                      <a:pt x="2111" y="2758"/>
                      <a:pt x="2047" y="2657"/>
                    </a:cubicBezTo>
                    <a:lnTo>
                      <a:pt x="1697" y="2040"/>
                    </a:lnTo>
                    <a:cubicBezTo>
                      <a:pt x="1640" y="1939"/>
                      <a:pt x="1583" y="1837"/>
                      <a:pt x="1526" y="1735"/>
                    </a:cubicBezTo>
                    <a:cubicBezTo>
                      <a:pt x="1462" y="1640"/>
                      <a:pt x="1411" y="1538"/>
                      <a:pt x="1380" y="1430"/>
                    </a:cubicBezTo>
                    <a:cubicBezTo>
                      <a:pt x="1375" y="1416"/>
                      <a:pt x="1387" y="1406"/>
                      <a:pt x="1399" y="1406"/>
                    </a:cubicBezTo>
                    <a:cubicBezTo>
                      <a:pt x="1403" y="1406"/>
                      <a:pt x="1408" y="1408"/>
                      <a:pt x="1411" y="1411"/>
                    </a:cubicBezTo>
                    <a:cubicBezTo>
                      <a:pt x="1513" y="1525"/>
                      <a:pt x="1596" y="1653"/>
                      <a:pt x="1666" y="1786"/>
                    </a:cubicBezTo>
                    <a:cubicBezTo>
                      <a:pt x="1742" y="1913"/>
                      <a:pt x="1812" y="2047"/>
                      <a:pt x="1888" y="2174"/>
                    </a:cubicBezTo>
                    <a:cubicBezTo>
                      <a:pt x="1977" y="2326"/>
                      <a:pt x="2060" y="2472"/>
                      <a:pt x="2149" y="2625"/>
                    </a:cubicBezTo>
                    <a:cubicBezTo>
                      <a:pt x="2174" y="2644"/>
                      <a:pt x="2199" y="2663"/>
                      <a:pt x="2238" y="2663"/>
                    </a:cubicBezTo>
                    <a:cubicBezTo>
                      <a:pt x="2244" y="2663"/>
                      <a:pt x="2250" y="2657"/>
                      <a:pt x="2257" y="2657"/>
                    </a:cubicBezTo>
                    <a:cubicBezTo>
                      <a:pt x="2212" y="2390"/>
                      <a:pt x="2161" y="2129"/>
                      <a:pt x="2085" y="1869"/>
                    </a:cubicBezTo>
                    <a:cubicBezTo>
                      <a:pt x="2047" y="1722"/>
                      <a:pt x="2002" y="1583"/>
                      <a:pt x="1958" y="1443"/>
                    </a:cubicBezTo>
                    <a:cubicBezTo>
                      <a:pt x="1907" y="1309"/>
                      <a:pt x="1856" y="1182"/>
                      <a:pt x="1818" y="1049"/>
                    </a:cubicBezTo>
                    <a:cubicBezTo>
                      <a:pt x="1807" y="1026"/>
                      <a:pt x="1826" y="1012"/>
                      <a:pt x="1847" y="1012"/>
                    </a:cubicBezTo>
                    <a:cubicBezTo>
                      <a:pt x="1860" y="1012"/>
                      <a:pt x="1874" y="1017"/>
                      <a:pt x="1882" y="1030"/>
                    </a:cubicBezTo>
                    <a:cubicBezTo>
                      <a:pt x="1952" y="1163"/>
                      <a:pt x="2009" y="1297"/>
                      <a:pt x="2053" y="1437"/>
                    </a:cubicBezTo>
                    <a:cubicBezTo>
                      <a:pt x="2098" y="1564"/>
                      <a:pt x="2142" y="1697"/>
                      <a:pt x="2174" y="1837"/>
                    </a:cubicBezTo>
                    <a:cubicBezTo>
                      <a:pt x="2193" y="1894"/>
                      <a:pt x="2206" y="1951"/>
                      <a:pt x="2225" y="2015"/>
                    </a:cubicBezTo>
                    <a:cubicBezTo>
                      <a:pt x="2238" y="2015"/>
                      <a:pt x="2244" y="2021"/>
                      <a:pt x="2250" y="2028"/>
                    </a:cubicBezTo>
                    <a:cubicBezTo>
                      <a:pt x="2275" y="2084"/>
                      <a:pt x="2328" y="2115"/>
                      <a:pt x="2382" y="2115"/>
                    </a:cubicBezTo>
                    <a:cubicBezTo>
                      <a:pt x="2413" y="2115"/>
                      <a:pt x="2445" y="2105"/>
                      <a:pt x="2473" y="2085"/>
                    </a:cubicBezTo>
                    <a:cubicBezTo>
                      <a:pt x="2543" y="2028"/>
                      <a:pt x="2581" y="1945"/>
                      <a:pt x="2581" y="1850"/>
                    </a:cubicBezTo>
                    <a:cubicBezTo>
                      <a:pt x="2581" y="1742"/>
                      <a:pt x="2574" y="1634"/>
                      <a:pt x="2549" y="1525"/>
                    </a:cubicBezTo>
                    <a:cubicBezTo>
                      <a:pt x="2536" y="1417"/>
                      <a:pt x="2524" y="1316"/>
                      <a:pt x="2511" y="1208"/>
                    </a:cubicBezTo>
                    <a:cubicBezTo>
                      <a:pt x="2485" y="992"/>
                      <a:pt x="2454" y="776"/>
                      <a:pt x="2428" y="560"/>
                    </a:cubicBezTo>
                    <a:lnTo>
                      <a:pt x="2384" y="223"/>
                    </a:lnTo>
                    <a:cubicBezTo>
                      <a:pt x="2377" y="172"/>
                      <a:pt x="2371" y="121"/>
                      <a:pt x="2365" y="64"/>
                    </a:cubicBezTo>
                    <a:cubicBezTo>
                      <a:pt x="2365" y="45"/>
                      <a:pt x="2358" y="26"/>
                      <a:pt x="235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43"/>
              <p:cNvSpPr/>
              <p:nvPr/>
            </p:nvSpPr>
            <p:spPr>
              <a:xfrm>
                <a:off x="8229094" y="1096686"/>
                <a:ext cx="184741" cy="433595"/>
              </a:xfrm>
              <a:custGeom>
                <a:rect b="b" l="l" r="r" t="t"/>
                <a:pathLst>
                  <a:path extrusionOk="0" h="5194" w="2213">
                    <a:moveTo>
                      <a:pt x="1" y="0"/>
                    </a:moveTo>
                    <a:lnTo>
                      <a:pt x="1" y="0"/>
                    </a:lnTo>
                    <a:cubicBezTo>
                      <a:pt x="14" y="26"/>
                      <a:pt x="26" y="45"/>
                      <a:pt x="39" y="70"/>
                    </a:cubicBezTo>
                    <a:cubicBezTo>
                      <a:pt x="122" y="255"/>
                      <a:pt x="192" y="452"/>
                      <a:pt x="261" y="642"/>
                    </a:cubicBezTo>
                    <a:cubicBezTo>
                      <a:pt x="408" y="1036"/>
                      <a:pt x="535" y="1443"/>
                      <a:pt x="662" y="1843"/>
                    </a:cubicBezTo>
                    <a:cubicBezTo>
                      <a:pt x="795" y="2294"/>
                      <a:pt x="922" y="2739"/>
                      <a:pt x="1049" y="3190"/>
                    </a:cubicBezTo>
                    <a:cubicBezTo>
                      <a:pt x="1132" y="3470"/>
                      <a:pt x="1215" y="3756"/>
                      <a:pt x="1304" y="4036"/>
                    </a:cubicBezTo>
                    <a:cubicBezTo>
                      <a:pt x="1361" y="4220"/>
                      <a:pt x="1418" y="4398"/>
                      <a:pt x="1475" y="4576"/>
                    </a:cubicBezTo>
                    <a:cubicBezTo>
                      <a:pt x="1526" y="4747"/>
                      <a:pt x="1590" y="4913"/>
                      <a:pt x="1659" y="5078"/>
                    </a:cubicBezTo>
                    <a:cubicBezTo>
                      <a:pt x="1691" y="5136"/>
                      <a:pt x="1736" y="5194"/>
                      <a:pt x="1804" y="5194"/>
                    </a:cubicBezTo>
                    <a:cubicBezTo>
                      <a:pt x="1819" y="5194"/>
                      <a:pt x="1834" y="5191"/>
                      <a:pt x="1850" y="5186"/>
                    </a:cubicBezTo>
                    <a:cubicBezTo>
                      <a:pt x="1920" y="5154"/>
                      <a:pt x="1984" y="5097"/>
                      <a:pt x="2028" y="5027"/>
                    </a:cubicBezTo>
                    <a:cubicBezTo>
                      <a:pt x="2117" y="4894"/>
                      <a:pt x="2168" y="4741"/>
                      <a:pt x="2181" y="4576"/>
                    </a:cubicBezTo>
                    <a:cubicBezTo>
                      <a:pt x="2212" y="4207"/>
                      <a:pt x="2066" y="3858"/>
                      <a:pt x="1933" y="3521"/>
                    </a:cubicBezTo>
                    <a:cubicBezTo>
                      <a:pt x="1780" y="3152"/>
                      <a:pt x="1628" y="2784"/>
                      <a:pt x="1469" y="2409"/>
                    </a:cubicBezTo>
                    <a:cubicBezTo>
                      <a:pt x="1469" y="2409"/>
                      <a:pt x="1469" y="2402"/>
                      <a:pt x="1469" y="2396"/>
                    </a:cubicBezTo>
                    <a:cubicBezTo>
                      <a:pt x="1170" y="1678"/>
                      <a:pt x="878" y="960"/>
                      <a:pt x="579" y="235"/>
                    </a:cubicBezTo>
                    <a:cubicBezTo>
                      <a:pt x="509" y="229"/>
                      <a:pt x="446" y="210"/>
                      <a:pt x="382" y="191"/>
                    </a:cubicBezTo>
                    <a:lnTo>
                      <a:pt x="382" y="191"/>
                    </a:lnTo>
                    <a:cubicBezTo>
                      <a:pt x="477" y="407"/>
                      <a:pt x="560" y="629"/>
                      <a:pt x="636" y="852"/>
                    </a:cubicBezTo>
                    <a:cubicBezTo>
                      <a:pt x="738" y="1093"/>
                      <a:pt x="808" y="1341"/>
                      <a:pt x="865" y="1595"/>
                    </a:cubicBezTo>
                    <a:cubicBezTo>
                      <a:pt x="865" y="1608"/>
                      <a:pt x="855" y="1615"/>
                      <a:pt x="845" y="1615"/>
                    </a:cubicBezTo>
                    <a:cubicBezTo>
                      <a:pt x="840" y="1615"/>
                      <a:pt x="836" y="1613"/>
                      <a:pt x="833" y="1608"/>
                    </a:cubicBezTo>
                    <a:cubicBezTo>
                      <a:pt x="776" y="1481"/>
                      <a:pt x="738" y="1354"/>
                      <a:pt x="700" y="1227"/>
                    </a:cubicBezTo>
                    <a:cubicBezTo>
                      <a:pt x="662" y="1106"/>
                      <a:pt x="624" y="985"/>
                      <a:pt x="579" y="858"/>
                    </a:cubicBezTo>
                    <a:cubicBezTo>
                      <a:pt x="503" y="629"/>
                      <a:pt x="414" y="401"/>
                      <a:pt x="331" y="166"/>
                    </a:cubicBezTo>
                    <a:cubicBezTo>
                      <a:pt x="280" y="146"/>
                      <a:pt x="223" y="121"/>
                      <a:pt x="172" y="96"/>
                    </a:cubicBezTo>
                    <a:lnTo>
                      <a:pt x="172" y="96"/>
                    </a:lnTo>
                    <a:cubicBezTo>
                      <a:pt x="211" y="166"/>
                      <a:pt x="242" y="242"/>
                      <a:pt x="268" y="318"/>
                    </a:cubicBezTo>
                    <a:cubicBezTo>
                      <a:pt x="312" y="420"/>
                      <a:pt x="350" y="515"/>
                      <a:pt x="389" y="623"/>
                    </a:cubicBezTo>
                    <a:cubicBezTo>
                      <a:pt x="420" y="725"/>
                      <a:pt x="458" y="826"/>
                      <a:pt x="490" y="928"/>
                    </a:cubicBezTo>
                    <a:cubicBezTo>
                      <a:pt x="535" y="1036"/>
                      <a:pt x="560" y="1144"/>
                      <a:pt x="573" y="1259"/>
                    </a:cubicBezTo>
                    <a:cubicBezTo>
                      <a:pt x="573" y="1277"/>
                      <a:pt x="558" y="1287"/>
                      <a:pt x="543" y="1287"/>
                    </a:cubicBezTo>
                    <a:cubicBezTo>
                      <a:pt x="532" y="1287"/>
                      <a:pt x="521" y="1282"/>
                      <a:pt x="516" y="1271"/>
                    </a:cubicBezTo>
                    <a:cubicBezTo>
                      <a:pt x="471" y="1170"/>
                      <a:pt x="439" y="1062"/>
                      <a:pt x="414" y="954"/>
                    </a:cubicBezTo>
                    <a:cubicBezTo>
                      <a:pt x="389" y="846"/>
                      <a:pt x="350" y="744"/>
                      <a:pt x="319" y="642"/>
                    </a:cubicBezTo>
                    <a:cubicBezTo>
                      <a:pt x="280" y="534"/>
                      <a:pt x="242" y="432"/>
                      <a:pt x="198" y="324"/>
                    </a:cubicBezTo>
                    <a:cubicBezTo>
                      <a:pt x="166" y="235"/>
                      <a:pt x="128" y="153"/>
                      <a:pt x="103" y="58"/>
                    </a:cubicBezTo>
                    <a:cubicBezTo>
                      <a:pt x="64" y="45"/>
                      <a:pt x="33" y="26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43"/>
              <p:cNvSpPr/>
              <p:nvPr/>
            </p:nvSpPr>
            <p:spPr>
              <a:xfrm>
                <a:off x="8289032" y="1119476"/>
                <a:ext cx="226648" cy="444114"/>
              </a:xfrm>
              <a:custGeom>
                <a:rect b="b" l="l" r="r" t="t"/>
                <a:pathLst>
                  <a:path extrusionOk="0" h="5320" w="2715">
                    <a:moveTo>
                      <a:pt x="617" y="1"/>
                    </a:moveTo>
                    <a:lnTo>
                      <a:pt x="649" y="58"/>
                    </a:lnTo>
                    <a:cubicBezTo>
                      <a:pt x="681" y="109"/>
                      <a:pt x="694" y="172"/>
                      <a:pt x="687" y="229"/>
                    </a:cubicBezTo>
                    <a:cubicBezTo>
                      <a:pt x="744" y="299"/>
                      <a:pt x="795" y="376"/>
                      <a:pt x="833" y="458"/>
                    </a:cubicBezTo>
                    <a:cubicBezTo>
                      <a:pt x="884" y="547"/>
                      <a:pt x="929" y="642"/>
                      <a:pt x="973" y="731"/>
                    </a:cubicBezTo>
                    <a:cubicBezTo>
                      <a:pt x="1069" y="916"/>
                      <a:pt x="1151" y="1106"/>
                      <a:pt x="1221" y="1303"/>
                    </a:cubicBezTo>
                    <a:cubicBezTo>
                      <a:pt x="1225" y="1316"/>
                      <a:pt x="1213" y="1325"/>
                      <a:pt x="1203" y="1325"/>
                    </a:cubicBezTo>
                    <a:cubicBezTo>
                      <a:pt x="1197" y="1325"/>
                      <a:pt x="1192" y="1323"/>
                      <a:pt x="1189" y="1316"/>
                    </a:cubicBezTo>
                    <a:cubicBezTo>
                      <a:pt x="1088" y="1144"/>
                      <a:pt x="1011" y="954"/>
                      <a:pt x="916" y="770"/>
                    </a:cubicBezTo>
                    <a:cubicBezTo>
                      <a:pt x="872" y="681"/>
                      <a:pt x="827" y="592"/>
                      <a:pt x="783" y="503"/>
                    </a:cubicBezTo>
                    <a:cubicBezTo>
                      <a:pt x="738" y="426"/>
                      <a:pt x="700" y="344"/>
                      <a:pt x="675" y="261"/>
                    </a:cubicBezTo>
                    <a:cubicBezTo>
                      <a:pt x="662" y="280"/>
                      <a:pt x="643" y="299"/>
                      <a:pt x="624" y="312"/>
                    </a:cubicBezTo>
                    <a:cubicBezTo>
                      <a:pt x="611" y="318"/>
                      <a:pt x="598" y="325"/>
                      <a:pt x="586" y="325"/>
                    </a:cubicBezTo>
                    <a:cubicBezTo>
                      <a:pt x="655" y="426"/>
                      <a:pt x="706" y="528"/>
                      <a:pt x="764" y="630"/>
                    </a:cubicBezTo>
                    <a:cubicBezTo>
                      <a:pt x="846" y="770"/>
                      <a:pt x="916" y="903"/>
                      <a:pt x="992" y="1043"/>
                    </a:cubicBezTo>
                    <a:cubicBezTo>
                      <a:pt x="1062" y="1189"/>
                      <a:pt x="1132" y="1335"/>
                      <a:pt x="1202" y="1475"/>
                    </a:cubicBezTo>
                    <a:cubicBezTo>
                      <a:pt x="1266" y="1615"/>
                      <a:pt x="1323" y="1755"/>
                      <a:pt x="1367" y="1901"/>
                    </a:cubicBezTo>
                    <a:cubicBezTo>
                      <a:pt x="1371" y="1918"/>
                      <a:pt x="1356" y="1929"/>
                      <a:pt x="1341" y="1929"/>
                    </a:cubicBezTo>
                    <a:cubicBezTo>
                      <a:pt x="1334" y="1929"/>
                      <a:pt x="1327" y="1926"/>
                      <a:pt x="1323" y="1920"/>
                    </a:cubicBezTo>
                    <a:cubicBezTo>
                      <a:pt x="1246" y="1786"/>
                      <a:pt x="1177" y="1646"/>
                      <a:pt x="1119" y="1500"/>
                    </a:cubicBezTo>
                    <a:cubicBezTo>
                      <a:pt x="1056" y="1361"/>
                      <a:pt x="999" y="1227"/>
                      <a:pt x="929" y="1087"/>
                    </a:cubicBezTo>
                    <a:cubicBezTo>
                      <a:pt x="859" y="941"/>
                      <a:pt x="789" y="808"/>
                      <a:pt x="713" y="668"/>
                    </a:cubicBezTo>
                    <a:cubicBezTo>
                      <a:pt x="655" y="553"/>
                      <a:pt x="586" y="445"/>
                      <a:pt x="535" y="331"/>
                    </a:cubicBezTo>
                    <a:cubicBezTo>
                      <a:pt x="465" y="325"/>
                      <a:pt x="395" y="306"/>
                      <a:pt x="338" y="261"/>
                    </a:cubicBezTo>
                    <a:cubicBezTo>
                      <a:pt x="223" y="191"/>
                      <a:pt x="109" y="109"/>
                      <a:pt x="1" y="26"/>
                    </a:cubicBezTo>
                    <a:lnTo>
                      <a:pt x="1" y="26"/>
                    </a:lnTo>
                    <a:lnTo>
                      <a:pt x="45" y="134"/>
                    </a:lnTo>
                    <a:cubicBezTo>
                      <a:pt x="350" y="878"/>
                      <a:pt x="655" y="1615"/>
                      <a:pt x="954" y="2358"/>
                    </a:cubicBezTo>
                    <a:lnTo>
                      <a:pt x="992" y="2454"/>
                    </a:lnTo>
                    <a:cubicBezTo>
                      <a:pt x="1145" y="2828"/>
                      <a:pt x="1316" y="3203"/>
                      <a:pt x="1443" y="3585"/>
                    </a:cubicBezTo>
                    <a:cubicBezTo>
                      <a:pt x="1520" y="3801"/>
                      <a:pt x="1564" y="4023"/>
                      <a:pt x="1564" y="4252"/>
                    </a:cubicBezTo>
                    <a:cubicBezTo>
                      <a:pt x="1685" y="4500"/>
                      <a:pt x="1818" y="4748"/>
                      <a:pt x="1952" y="4983"/>
                    </a:cubicBezTo>
                    <a:cubicBezTo>
                      <a:pt x="1984" y="5046"/>
                      <a:pt x="2022" y="5110"/>
                      <a:pt x="2060" y="5167"/>
                    </a:cubicBezTo>
                    <a:cubicBezTo>
                      <a:pt x="2079" y="5205"/>
                      <a:pt x="2117" y="5294"/>
                      <a:pt x="2162" y="5320"/>
                    </a:cubicBezTo>
                    <a:lnTo>
                      <a:pt x="2200" y="5320"/>
                    </a:lnTo>
                    <a:cubicBezTo>
                      <a:pt x="2244" y="5300"/>
                      <a:pt x="2289" y="5275"/>
                      <a:pt x="2320" y="5243"/>
                    </a:cubicBezTo>
                    <a:cubicBezTo>
                      <a:pt x="2365" y="5205"/>
                      <a:pt x="2403" y="5167"/>
                      <a:pt x="2435" y="5123"/>
                    </a:cubicBezTo>
                    <a:cubicBezTo>
                      <a:pt x="2714" y="4748"/>
                      <a:pt x="2619" y="4252"/>
                      <a:pt x="2479" y="3839"/>
                    </a:cubicBezTo>
                    <a:cubicBezTo>
                      <a:pt x="2320" y="3381"/>
                      <a:pt x="2136" y="2930"/>
                      <a:pt x="1939" y="2492"/>
                    </a:cubicBezTo>
                    <a:cubicBezTo>
                      <a:pt x="1787" y="2136"/>
                      <a:pt x="1621" y="1793"/>
                      <a:pt x="1443" y="1449"/>
                    </a:cubicBezTo>
                    <a:cubicBezTo>
                      <a:pt x="1189" y="954"/>
                      <a:pt x="916" y="471"/>
                      <a:pt x="6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43"/>
              <p:cNvSpPr/>
              <p:nvPr/>
            </p:nvSpPr>
            <p:spPr>
              <a:xfrm>
                <a:off x="8478447" y="1537541"/>
                <a:ext cx="60606" cy="81643"/>
              </a:xfrm>
              <a:custGeom>
                <a:rect b="b" l="l" r="r" t="t"/>
                <a:pathLst>
                  <a:path extrusionOk="0" h="978" w="726">
                    <a:moveTo>
                      <a:pt x="369" y="0"/>
                    </a:moveTo>
                    <a:cubicBezTo>
                      <a:pt x="299" y="172"/>
                      <a:pt x="166" y="318"/>
                      <a:pt x="1" y="407"/>
                    </a:cubicBezTo>
                    <a:cubicBezTo>
                      <a:pt x="58" y="496"/>
                      <a:pt x="115" y="591"/>
                      <a:pt x="179" y="680"/>
                    </a:cubicBezTo>
                    <a:cubicBezTo>
                      <a:pt x="223" y="737"/>
                      <a:pt x="268" y="795"/>
                      <a:pt x="312" y="845"/>
                    </a:cubicBezTo>
                    <a:cubicBezTo>
                      <a:pt x="350" y="896"/>
                      <a:pt x="401" y="941"/>
                      <a:pt x="458" y="966"/>
                    </a:cubicBezTo>
                    <a:cubicBezTo>
                      <a:pt x="477" y="974"/>
                      <a:pt x="493" y="977"/>
                      <a:pt x="509" y="977"/>
                    </a:cubicBezTo>
                    <a:cubicBezTo>
                      <a:pt x="618" y="977"/>
                      <a:pt x="644" y="795"/>
                      <a:pt x="655" y="706"/>
                    </a:cubicBezTo>
                    <a:lnTo>
                      <a:pt x="693" y="470"/>
                    </a:lnTo>
                    <a:cubicBezTo>
                      <a:pt x="706" y="401"/>
                      <a:pt x="712" y="337"/>
                      <a:pt x="725" y="273"/>
                    </a:cubicBezTo>
                    <a:cubicBezTo>
                      <a:pt x="592" y="197"/>
                      <a:pt x="471" y="108"/>
                      <a:pt x="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43"/>
              <p:cNvSpPr/>
              <p:nvPr/>
            </p:nvSpPr>
            <p:spPr>
              <a:xfrm>
                <a:off x="8510253" y="1444712"/>
                <a:ext cx="97171" cy="124719"/>
              </a:xfrm>
              <a:custGeom>
                <a:rect b="b" l="l" r="r" t="t"/>
                <a:pathLst>
                  <a:path extrusionOk="0" h="1494" w="1164">
                    <a:moveTo>
                      <a:pt x="7" y="0"/>
                    </a:moveTo>
                    <a:lnTo>
                      <a:pt x="7" y="0"/>
                    </a:lnTo>
                    <a:cubicBezTo>
                      <a:pt x="90" y="108"/>
                      <a:pt x="160" y="235"/>
                      <a:pt x="242" y="350"/>
                    </a:cubicBezTo>
                    <a:cubicBezTo>
                      <a:pt x="344" y="496"/>
                      <a:pt x="439" y="655"/>
                      <a:pt x="522" y="813"/>
                    </a:cubicBezTo>
                    <a:cubicBezTo>
                      <a:pt x="531" y="827"/>
                      <a:pt x="521" y="838"/>
                      <a:pt x="509" y="838"/>
                    </a:cubicBezTo>
                    <a:cubicBezTo>
                      <a:pt x="505" y="838"/>
                      <a:pt x="500" y="836"/>
                      <a:pt x="497" y="833"/>
                    </a:cubicBezTo>
                    <a:cubicBezTo>
                      <a:pt x="376" y="686"/>
                      <a:pt x="268" y="534"/>
                      <a:pt x="172" y="375"/>
                    </a:cubicBezTo>
                    <a:cubicBezTo>
                      <a:pt x="115" y="286"/>
                      <a:pt x="58" y="203"/>
                      <a:pt x="1" y="108"/>
                    </a:cubicBezTo>
                    <a:lnTo>
                      <a:pt x="1" y="108"/>
                    </a:lnTo>
                    <a:cubicBezTo>
                      <a:pt x="20" y="178"/>
                      <a:pt x="39" y="248"/>
                      <a:pt x="52" y="324"/>
                    </a:cubicBezTo>
                    <a:cubicBezTo>
                      <a:pt x="122" y="400"/>
                      <a:pt x="179" y="483"/>
                      <a:pt x="236" y="572"/>
                    </a:cubicBezTo>
                    <a:cubicBezTo>
                      <a:pt x="268" y="616"/>
                      <a:pt x="293" y="667"/>
                      <a:pt x="319" y="712"/>
                    </a:cubicBezTo>
                    <a:cubicBezTo>
                      <a:pt x="325" y="737"/>
                      <a:pt x="338" y="756"/>
                      <a:pt x="344" y="782"/>
                    </a:cubicBezTo>
                    <a:cubicBezTo>
                      <a:pt x="350" y="807"/>
                      <a:pt x="357" y="833"/>
                      <a:pt x="363" y="858"/>
                    </a:cubicBezTo>
                    <a:cubicBezTo>
                      <a:pt x="363" y="862"/>
                      <a:pt x="357" y="867"/>
                      <a:pt x="349" y="867"/>
                    </a:cubicBezTo>
                    <a:cubicBezTo>
                      <a:pt x="345" y="867"/>
                      <a:pt x="341" y="866"/>
                      <a:pt x="338" y="864"/>
                    </a:cubicBezTo>
                    <a:cubicBezTo>
                      <a:pt x="325" y="845"/>
                      <a:pt x="312" y="820"/>
                      <a:pt x="300" y="801"/>
                    </a:cubicBezTo>
                    <a:cubicBezTo>
                      <a:pt x="281" y="782"/>
                      <a:pt x="268" y="756"/>
                      <a:pt x="261" y="737"/>
                    </a:cubicBezTo>
                    <a:cubicBezTo>
                      <a:pt x="236" y="693"/>
                      <a:pt x="211" y="648"/>
                      <a:pt x="192" y="604"/>
                    </a:cubicBezTo>
                    <a:cubicBezTo>
                      <a:pt x="147" y="534"/>
                      <a:pt x="109" y="470"/>
                      <a:pt x="64" y="400"/>
                    </a:cubicBezTo>
                    <a:lnTo>
                      <a:pt x="64" y="400"/>
                    </a:lnTo>
                    <a:cubicBezTo>
                      <a:pt x="96" y="610"/>
                      <a:pt x="77" y="826"/>
                      <a:pt x="14" y="1030"/>
                    </a:cubicBezTo>
                    <a:cubicBezTo>
                      <a:pt x="153" y="1131"/>
                      <a:pt x="300" y="1227"/>
                      <a:pt x="452" y="1316"/>
                    </a:cubicBezTo>
                    <a:cubicBezTo>
                      <a:pt x="528" y="1354"/>
                      <a:pt x="611" y="1392"/>
                      <a:pt x="700" y="1430"/>
                    </a:cubicBezTo>
                    <a:cubicBezTo>
                      <a:pt x="783" y="1468"/>
                      <a:pt x="872" y="1487"/>
                      <a:pt x="967" y="1493"/>
                    </a:cubicBezTo>
                    <a:cubicBezTo>
                      <a:pt x="1043" y="1493"/>
                      <a:pt x="1113" y="1443"/>
                      <a:pt x="1145" y="1373"/>
                    </a:cubicBezTo>
                    <a:cubicBezTo>
                      <a:pt x="1164" y="1277"/>
                      <a:pt x="1157" y="1182"/>
                      <a:pt x="1132" y="1093"/>
                    </a:cubicBezTo>
                    <a:cubicBezTo>
                      <a:pt x="1094" y="890"/>
                      <a:pt x="1043" y="693"/>
                      <a:pt x="980" y="496"/>
                    </a:cubicBezTo>
                    <a:cubicBezTo>
                      <a:pt x="980" y="489"/>
                      <a:pt x="980" y="483"/>
                      <a:pt x="980" y="470"/>
                    </a:cubicBezTo>
                    <a:cubicBezTo>
                      <a:pt x="966" y="471"/>
                      <a:pt x="952" y="472"/>
                      <a:pt x="938" y="472"/>
                    </a:cubicBezTo>
                    <a:cubicBezTo>
                      <a:pt x="869" y="472"/>
                      <a:pt x="801" y="459"/>
                      <a:pt x="732" y="432"/>
                    </a:cubicBezTo>
                    <a:cubicBezTo>
                      <a:pt x="605" y="394"/>
                      <a:pt x="484" y="337"/>
                      <a:pt x="369" y="267"/>
                    </a:cubicBezTo>
                    <a:cubicBezTo>
                      <a:pt x="350" y="254"/>
                      <a:pt x="331" y="242"/>
                      <a:pt x="312" y="235"/>
                    </a:cubicBezTo>
                    <a:lnTo>
                      <a:pt x="312" y="235"/>
                    </a:lnTo>
                    <a:cubicBezTo>
                      <a:pt x="344" y="273"/>
                      <a:pt x="376" y="318"/>
                      <a:pt x="414" y="362"/>
                    </a:cubicBezTo>
                    <a:cubicBezTo>
                      <a:pt x="503" y="477"/>
                      <a:pt x="605" y="585"/>
                      <a:pt x="700" y="699"/>
                    </a:cubicBezTo>
                    <a:cubicBezTo>
                      <a:pt x="710" y="720"/>
                      <a:pt x="695" y="741"/>
                      <a:pt x="676" y="741"/>
                    </a:cubicBezTo>
                    <a:cubicBezTo>
                      <a:pt x="671" y="741"/>
                      <a:pt x="666" y="740"/>
                      <a:pt x="662" y="737"/>
                    </a:cubicBezTo>
                    <a:cubicBezTo>
                      <a:pt x="547" y="636"/>
                      <a:pt x="446" y="528"/>
                      <a:pt x="357" y="400"/>
                    </a:cubicBezTo>
                    <a:cubicBezTo>
                      <a:pt x="300" y="318"/>
                      <a:pt x="242" y="235"/>
                      <a:pt x="192" y="153"/>
                    </a:cubicBezTo>
                    <a:cubicBezTo>
                      <a:pt x="128" y="108"/>
                      <a:pt x="64" y="57"/>
                      <a:pt x="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43"/>
              <p:cNvSpPr/>
              <p:nvPr/>
            </p:nvSpPr>
            <p:spPr>
              <a:xfrm>
                <a:off x="8339454" y="952350"/>
                <a:ext cx="271143" cy="523002"/>
              </a:xfrm>
              <a:custGeom>
                <a:rect b="b" l="l" r="r" t="t"/>
                <a:pathLst>
                  <a:path extrusionOk="0" h="6265" w="3248">
                    <a:moveTo>
                      <a:pt x="306" y="1"/>
                    </a:moveTo>
                    <a:lnTo>
                      <a:pt x="306" y="1"/>
                    </a:lnTo>
                    <a:cubicBezTo>
                      <a:pt x="331" y="211"/>
                      <a:pt x="357" y="433"/>
                      <a:pt x="376" y="643"/>
                    </a:cubicBezTo>
                    <a:cubicBezTo>
                      <a:pt x="401" y="846"/>
                      <a:pt x="471" y="1113"/>
                      <a:pt x="312" y="1284"/>
                    </a:cubicBezTo>
                    <a:cubicBezTo>
                      <a:pt x="299" y="1297"/>
                      <a:pt x="293" y="1304"/>
                      <a:pt x="280" y="1316"/>
                    </a:cubicBezTo>
                    <a:cubicBezTo>
                      <a:pt x="337" y="1399"/>
                      <a:pt x="395" y="1494"/>
                      <a:pt x="452" y="1583"/>
                    </a:cubicBezTo>
                    <a:cubicBezTo>
                      <a:pt x="484" y="1640"/>
                      <a:pt x="515" y="1691"/>
                      <a:pt x="547" y="1748"/>
                    </a:cubicBezTo>
                    <a:cubicBezTo>
                      <a:pt x="585" y="1799"/>
                      <a:pt x="611" y="1856"/>
                      <a:pt x="623" y="1914"/>
                    </a:cubicBezTo>
                    <a:cubicBezTo>
                      <a:pt x="628" y="1923"/>
                      <a:pt x="619" y="1929"/>
                      <a:pt x="611" y="1929"/>
                    </a:cubicBezTo>
                    <a:cubicBezTo>
                      <a:pt x="609" y="1929"/>
                      <a:pt x="606" y="1928"/>
                      <a:pt x="604" y="1926"/>
                    </a:cubicBezTo>
                    <a:cubicBezTo>
                      <a:pt x="560" y="1882"/>
                      <a:pt x="522" y="1837"/>
                      <a:pt x="496" y="1780"/>
                    </a:cubicBezTo>
                    <a:cubicBezTo>
                      <a:pt x="465" y="1729"/>
                      <a:pt x="439" y="1672"/>
                      <a:pt x="407" y="1621"/>
                    </a:cubicBezTo>
                    <a:cubicBezTo>
                      <a:pt x="350" y="1526"/>
                      <a:pt x="299" y="1431"/>
                      <a:pt x="255" y="1335"/>
                    </a:cubicBezTo>
                    <a:cubicBezTo>
                      <a:pt x="229" y="1348"/>
                      <a:pt x="210" y="1354"/>
                      <a:pt x="185" y="1361"/>
                    </a:cubicBezTo>
                    <a:cubicBezTo>
                      <a:pt x="204" y="1380"/>
                      <a:pt x="217" y="1405"/>
                      <a:pt x="229" y="1431"/>
                    </a:cubicBezTo>
                    <a:cubicBezTo>
                      <a:pt x="261" y="1469"/>
                      <a:pt x="287" y="1507"/>
                      <a:pt x="312" y="1551"/>
                    </a:cubicBezTo>
                    <a:cubicBezTo>
                      <a:pt x="363" y="1640"/>
                      <a:pt x="414" y="1729"/>
                      <a:pt x="465" y="1818"/>
                    </a:cubicBezTo>
                    <a:cubicBezTo>
                      <a:pt x="515" y="1907"/>
                      <a:pt x="560" y="2003"/>
                      <a:pt x="604" y="2092"/>
                    </a:cubicBezTo>
                    <a:cubicBezTo>
                      <a:pt x="655" y="2174"/>
                      <a:pt x="693" y="2269"/>
                      <a:pt x="719" y="2365"/>
                    </a:cubicBezTo>
                    <a:cubicBezTo>
                      <a:pt x="723" y="2377"/>
                      <a:pt x="714" y="2387"/>
                      <a:pt x="703" y="2387"/>
                    </a:cubicBezTo>
                    <a:cubicBezTo>
                      <a:pt x="697" y="2387"/>
                      <a:pt x="691" y="2384"/>
                      <a:pt x="687" y="2378"/>
                    </a:cubicBezTo>
                    <a:cubicBezTo>
                      <a:pt x="630" y="2301"/>
                      <a:pt x="579" y="2212"/>
                      <a:pt x="541" y="2123"/>
                    </a:cubicBezTo>
                    <a:cubicBezTo>
                      <a:pt x="496" y="2034"/>
                      <a:pt x="452" y="1952"/>
                      <a:pt x="407" y="1863"/>
                    </a:cubicBezTo>
                    <a:cubicBezTo>
                      <a:pt x="363" y="1780"/>
                      <a:pt x="318" y="1691"/>
                      <a:pt x="268" y="1609"/>
                    </a:cubicBezTo>
                    <a:cubicBezTo>
                      <a:pt x="242" y="1564"/>
                      <a:pt x="217" y="1520"/>
                      <a:pt x="191" y="1475"/>
                    </a:cubicBezTo>
                    <a:cubicBezTo>
                      <a:pt x="166" y="1443"/>
                      <a:pt x="147" y="1405"/>
                      <a:pt x="134" y="1367"/>
                    </a:cubicBezTo>
                    <a:cubicBezTo>
                      <a:pt x="115" y="1367"/>
                      <a:pt x="90" y="1367"/>
                      <a:pt x="71" y="1361"/>
                    </a:cubicBezTo>
                    <a:lnTo>
                      <a:pt x="71" y="1361"/>
                    </a:lnTo>
                    <a:cubicBezTo>
                      <a:pt x="153" y="1488"/>
                      <a:pt x="229" y="1621"/>
                      <a:pt x="299" y="1761"/>
                    </a:cubicBezTo>
                    <a:lnTo>
                      <a:pt x="554" y="2231"/>
                    </a:lnTo>
                    <a:lnTo>
                      <a:pt x="814" y="2702"/>
                    </a:lnTo>
                    <a:cubicBezTo>
                      <a:pt x="859" y="2778"/>
                      <a:pt x="903" y="2860"/>
                      <a:pt x="948" y="2937"/>
                    </a:cubicBezTo>
                    <a:cubicBezTo>
                      <a:pt x="992" y="3013"/>
                      <a:pt x="1024" y="3089"/>
                      <a:pt x="1049" y="3172"/>
                    </a:cubicBezTo>
                    <a:cubicBezTo>
                      <a:pt x="1049" y="3184"/>
                      <a:pt x="1042" y="3188"/>
                      <a:pt x="1033" y="3188"/>
                    </a:cubicBezTo>
                    <a:cubicBezTo>
                      <a:pt x="1028" y="3188"/>
                      <a:pt x="1022" y="3187"/>
                      <a:pt x="1017" y="3185"/>
                    </a:cubicBezTo>
                    <a:cubicBezTo>
                      <a:pt x="960" y="3115"/>
                      <a:pt x="916" y="3045"/>
                      <a:pt x="878" y="2969"/>
                    </a:cubicBezTo>
                    <a:cubicBezTo>
                      <a:pt x="833" y="2886"/>
                      <a:pt x="789" y="2810"/>
                      <a:pt x="744" y="2727"/>
                    </a:cubicBezTo>
                    <a:lnTo>
                      <a:pt x="496" y="2269"/>
                    </a:lnTo>
                    <a:lnTo>
                      <a:pt x="242" y="1799"/>
                    </a:lnTo>
                    <a:cubicBezTo>
                      <a:pt x="153" y="1653"/>
                      <a:pt x="77" y="1494"/>
                      <a:pt x="7" y="1335"/>
                    </a:cubicBezTo>
                    <a:lnTo>
                      <a:pt x="1" y="1329"/>
                    </a:lnTo>
                    <a:lnTo>
                      <a:pt x="1" y="1329"/>
                    </a:lnTo>
                    <a:cubicBezTo>
                      <a:pt x="39" y="1507"/>
                      <a:pt x="71" y="1691"/>
                      <a:pt x="90" y="1869"/>
                    </a:cubicBezTo>
                    <a:cubicBezTo>
                      <a:pt x="90" y="1875"/>
                      <a:pt x="90" y="1888"/>
                      <a:pt x="83" y="1895"/>
                    </a:cubicBezTo>
                    <a:cubicBezTo>
                      <a:pt x="395" y="2378"/>
                      <a:pt x="674" y="2873"/>
                      <a:pt x="935" y="3382"/>
                    </a:cubicBezTo>
                    <a:cubicBezTo>
                      <a:pt x="1024" y="3547"/>
                      <a:pt x="1106" y="3718"/>
                      <a:pt x="1189" y="3890"/>
                    </a:cubicBezTo>
                    <a:cubicBezTo>
                      <a:pt x="1329" y="4189"/>
                      <a:pt x="1469" y="4500"/>
                      <a:pt x="1596" y="4805"/>
                    </a:cubicBezTo>
                    <a:cubicBezTo>
                      <a:pt x="1697" y="5047"/>
                      <a:pt x="1793" y="5294"/>
                      <a:pt x="1882" y="5536"/>
                    </a:cubicBezTo>
                    <a:lnTo>
                      <a:pt x="1933" y="5663"/>
                    </a:lnTo>
                    <a:cubicBezTo>
                      <a:pt x="2117" y="5847"/>
                      <a:pt x="2327" y="6000"/>
                      <a:pt x="2562" y="6127"/>
                    </a:cubicBezTo>
                    <a:cubicBezTo>
                      <a:pt x="2664" y="6178"/>
                      <a:pt x="2851" y="6264"/>
                      <a:pt x="3002" y="6264"/>
                    </a:cubicBezTo>
                    <a:cubicBezTo>
                      <a:pt x="3115" y="6264"/>
                      <a:pt x="3207" y="6216"/>
                      <a:pt x="3229" y="6070"/>
                    </a:cubicBezTo>
                    <a:cubicBezTo>
                      <a:pt x="3248" y="5936"/>
                      <a:pt x="3178" y="5815"/>
                      <a:pt x="3102" y="5701"/>
                    </a:cubicBezTo>
                    <a:cubicBezTo>
                      <a:pt x="3026" y="5580"/>
                      <a:pt x="2937" y="5453"/>
                      <a:pt x="2860" y="5333"/>
                    </a:cubicBezTo>
                    <a:cubicBezTo>
                      <a:pt x="2689" y="5085"/>
                      <a:pt x="2530" y="4830"/>
                      <a:pt x="2371" y="4576"/>
                    </a:cubicBezTo>
                    <a:cubicBezTo>
                      <a:pt x="2199" y="4316"/>
                      <a:pt x="2034" y="4049"/>
                      <a:pt x="1875" y="3782"/>
                    </a:cubicBezTo>
                    <a:cubicBezTo>
                      <a:pt x="1729" y="3540"/>
                      <a:pt x="1589" y="3318"/>
                      <a:pt x="1443" y="3064"/>
                    </a:cubicBezTo>
                    <a:cubicBezTo>
                      <a:pt x="1297" y="2816"/>
                      <a:pt x="1151" y="2562"/>
                      <a:pt x="1005" y="2308"/>
                    </a:cubicBezTo>
                    <a:cubicBezTo>
                      <a:pt x="865" y="2066"/>
                      <a:pt x="757" y="1806"/>
                      <a:pt x="674" y="1532"/>
                    </a:cubicBezTo>
                    <a:cubicBezTo>
                      <a:pt x="528" y="1030"/>
                      <a:pt x="515" y="484"/>
                      <a:pt x="3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43"/>
              <p:cNvSpPr/>
              <p:nvPr/>
            </p:nvSpPr>
            <p:spPr>
              <a:xfrm>
                <a:off x="8356484" y="870707"/>
                <a:ext cx="48836" cy="104600"/>
              </a:xfrm>
              <a:custGeom>
                <a:rect b="b" l="l" r="r" t="t"/>
                <a:pathLst>
                  <a:path extrusionOk="0" h="1253" w="585">
                    <a:moveTo>
                      <a:pt x="108" y="0"/>
                    </a:moveTo>
                    <a:lnTo>
                      <a:pt x="0" y="83"/>
                    </a:lnTo>
                    <a:cubicBezTo>
                      <a:pt x="13" y="134"/>
                      <a:pt x="19" y="184"/>
                      <a:pt x="25" y="229"/>
                    </a:cubicBezTo>
                    <a:cubicBezTo>
                      <a:pt x="32" y="299"/>
                      <a:pt x="38" y="362"/>
                      <a:pt x="44" y="432"/>
                    </a:cubicBezTo>
                    <a:lnTo>
                      <a:pt x="89" y="807"/>
                    </a:lnTo>
                    <a:lnTo>
                      <a:pt x="102" y="814"/>
                    </a:lnTo>
                    <a:lnTo>
                      <a:pt x="133" y="845"/>
                    </a:lnTo>
                    <a:cubicBezTo>
                      <a:pt x="138" y="844"/>
                      <a:pt x="142" y="844"/>
                      <a:pt x="146" y="844"/>
                    </a:cubicBezTo>
                    <a:cubicBezTo>
                      <a:pt x="167" y="844"/>
                      <a:pt x="186" y="856"/>
                      <a:pt x="197" y="877"/>
                    </a:cubicBezTo>
                    <a:cubicBezTo>
                      <a:pt x="203" y="896"/>
                      <a:pt x="210" y="915"/>
                      <a:pt x="222" y="934"/>
                    </a:cubicBezTo>
                    <a:cubicBezTo>
                      <a:pt x="292" y="1017"/>
                      <a:pt x="362" y="1093"/>
                      <a:pt x="438" y="1176"/>
                    </a:cubicBezTo>
                    <a:cubicBezTo>
                      <a:pt x="469" y="1194"/>
                      <a:pt x="516" y="1253"/>
                      <a:pt x="548" y="1253"/>
                    </a:cubicBezTo>
                    <a:cubicBezTo>
                      <a:pt x="550" y="1253"/>
                      <a:pt x="551" y="1252"/>
                      <a:pt x="553" y="1252"/>
                    </a:cubicBezTo>
                    <a:cubicBezTo>
                      <a:pt x="585" y="1252"/>
                      <a:pt x="585" y="1239"/>
                      <a:pt x="578" y="1208"/>
                    </a:cubicBezTo>
                    <a:cubicBezTo>
                      <a:pt x="572" y="1182"/>
                      <a:pt x="566" y="1163"/>
                      <a:pt x="553" y="1144"/>
                    </a:cubicBezTo>
                    <a:cubicBezTo>
                      <a:pt x="527" y="1061"/>
                      <a:pt x="496" y="985"/>
                      <a:pt x="464" y="903"/>
                    </a:cubicBezTo>
                    <a:cubicBezTo>
                      <a:pt x="407" y="737"/>
                      <a:pt x="343" y="572"/>
                      <a:pt x="280" y="407"/>
                    </a:cubicBezTo>
                    <a:cubicBezTo>
                      <a:pt x="241" y="324"/>
                      <a:pt x="210" y="242"/>
                      <a:pt x="178" y="159"/>
                    </a:cubicBezTo>
                    <a:cubicBezTo>
                      <a:pt x="153" y="108"/>
                      <a:pt x="127" y="57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43"/>
              <p:cNvSpPr/>
              <p:nvPr/>
            </p:nvSpPr>
            <p:spPr>
              <a:xfrm>
                <a:off x="7598907" y="531697"/>
                <a:ext cx="1063201" cy="770353"/>
              </a:xfrm>
              <a:custGeom>
                <a:rect b="b" l="l" r="r" t="t"/>
                <a:pathLst>
                  <a:path extrusionOk="0" h="9228" w="12736">
                    <a:moveTo>
                      <a:pt x="12443" y="0"/>
                    </a:moveTo>
                    <a:lnTo>
                      <a:pt x="12443" y="0"/>
                    </a:lnTo>
                    <a:cubicBezTo>
                      <a:pt x="12202" y="153"/>
                      <a:pt x="11954" y="312"/>
                      <a:pt x="11719" y="471"/>
                    </a:cubicBezTo>
                    <a:cubicBezTo>
                      <a:pt x="11363" y="712"/>
                      <a:pt x="11026" y="947"/>
                      <a:pt x="10683" y="1189"/>
                    </a:cubicBezTo>
                    <a:cubicBezTo>
                      <a:pt x="10676" y="1194"/>
                      <a:pt x="10669" y="1196"/>
                      <a:pt x="10661" y="1196"/>
                    </a:cubicBezTo>
                    <a:cubicBezTo>
                      <a:pt x="10633" y="1196"/>
                      <a:pt x="10607" y="1163"/>
                      <a:pt x="10632" y="1138"/>
                    </a:cubicBezTo>
                    <a:cubicBezTo>
                      <a:pt x="10670" y="1074"/>
                      <a:pt x="10708" y="1017"/>
                      <a:pt x="10753" y="960"/>
                    </a:cubicBezTo>
                    <a:lnTo>
                      <a:pt x="10753" y="960"/>
                    </a:lnTo>
                    <a:lnTo>
                      <a:pt x="10715" y="992"/>
                    </a:lnTo>
                    <a:cubicBezTo>
                      <a:pt x="10632" y="1055"/>
                      <a:pt x="10543" y="1119"/>
                      <a:pt x="10454" y="1189"/>
                    </a:cubicBezTo>
                    <a:cubicBezTo>
                      <a:pt x="10276" y="1329"/>
                      <a:pt x="10098" y="1462"/>
                      <a:pt x="9914" y="1589"/>
                    </a:cubicBezTo>
                    <a:cubicBezTo>
                      <a:pt x="9910" y="1592"/>
                      <a:pt x="9907" y="1593"/>
                      <a:pt x="9903" y="1593"/>
                    </a:cubicBezTo>
                    <a:cubicBezTo>
                      <a:pt x="9889" y="1593"/>
                      <a:pt x="9878" y="1573"/>
                      <a:pt x="9888" y="1557"/>
                    </a:cubicBezTo>
                    <a:cubicBezTo>
                      <a:pt x="10054" y="1405"/>
                      <a:pt x="10232" y="1265"/>
                      <a:pt x="10403" y="1125"/>
                    </a:cubicBezTo>
                    <a:lnTo>
                      <a:pt x="10670" y="909"/>
                    </a:lnTo>
                    <a:cubicBezTo>
                      <a:pt x="10746" y="846"/>
                      <a:pt x="10829" y="757"/>
                      <a:pt x="10924" y="731"/>
                    </a:cubicBezTo>
                    <a:cubicBezTo>
                      <a:pt x="10927" y="728"/>
                      <a:pt x="10931" y="726"/>
                      <a:pt x="10934" y="726"/>
                    </a:cubicBezTo>
                    <a:cubicBezTo>
                      <a:pt x="10937" y="726"/>
                      <a:pt x="10940" y="728"/>
                      <a:pt x="10943" y="731"/>
                    </a:cubicBezTo>
                    <a:cubicBezTo>
                      <a:pt x="10988" y="680"/>
                      <a:pt x="11032" y="636"/>
                      <a:pt x="11077" y="591"/>
                    </a:cubicBezTo>
                    <a:lnTo>
                      <a:pt x="11077" y="591"/>
                    </a:lnTo>
                    <a:cubicBezTo>
                      <a:pt x="10899" y="687"/>
                      <a:pt x="10734" y="782"/>
                      <a:pt x="10568" y="890"/>
                    </a:cubicBezTo>
                    <a:cubicBezTo>
                      <a:pt x="10562" y="896"/>
                      <a:pt x="10562" y="903"/>
                      <a:pt x="10556" y="909"/>
                    </a:cubicBezTo>
                    <a:cubicBezTo>
                      <a:pt x="10352" y="1087"/>
                      <a:pt x="10136" y="1233"/>
                      <a:pt x="9920" y="1386"/>
                    </a:cubicBezTo>
                    <a:cubicBezTo>
                      <a:pt x="9558" y="1646"/>
                      <a:pt x="9183" y="1901"/>
                      <a:pt x="8821" y="2174"/>
                    </a:cubicBezTo>
                    <a:cubicBezTo>
                      <a:pt x="8656" y="2295"/>
                      <a:pt x="8497" y="2434"/>
                      <a:pt x="8357" y="2587"/>
                    </a:cubicBezTo>
                    <a:cubicBezTo>
                      <a:pt x="8306" y="2644"/>
                      <a:pt x="8249" y="2733"/>
                      <a:pt x="8173" y="2752"/>
                    </a:cubicBezTo>
                    <a:cubicBezTo>
                      <a:pt x="8162" y="2754"/>
                      <a:pt x="8152" y="2754"/>
                      <a:pt x="8141" y="2754"/>
                    </a:cubicBezTo>
                    <a:cubicBezTo>
                      <a:pt x="8108" y="2754"/>
                      <a:pt x="8076" y="2746"/>
                      <a:pt x="8052" y="2727"/>
                    </a:cubicBezTo>
                    <a:cubicBezTo>
                      <a:pt x="7779" y="2930"/>
                      <a:pt x="7505" y="3140"/>
                      <a:pt x="7245" y="3356"/>
                    </a:cubicBezTo>
                    <a:cubicBezTo>
                      <a:pt x="7111" y="3470"/>
                      <a:pt x="6972" y="3585"/>
                      <a:pt x="6838" y="3699"/>
                    </a:cubicBezTo>
                    <a:cubicBezTo>
                      <a:pt x="6711" y="3826"/>
                      <a:pt x="6578" y="3940"/>
                      <a:pt x="6431" y="4055"/>
                    </a:cubicBezTo>
                    <a:lnTo>
                      <a:pt x="6425" y="4055"/>
                    </a:lnTo>
                    <a:cubicBezTo>
                      <a:pt x="6419" y="4061"/>
                      <a:pt x="6419" y="4074"/>
                      <a:pt x="6419" y="4080"/>
                    </a:cubicBezTo>
                    <a:cubicBezTo>
                      <a:pt x="6387" y="4169"/>
                      <a:pt x="6374" y="4265"/>
                      <a:pt x="6381" y="4360"/>
                    </a:cubicBezTo>
                    <a:cubicBezTo>
                      <a:pt x="6393" y="4455"/>
                      <a:pt x="6419" y="4550"/>
                      <a:pt x="6463" y="4633"/>
                    </a:cubicBezTo>
                    <a:cubicBezTo>
                      <a:pt x="6489" y="4703"/>
                      <a:pt x="6552" y="4811"/>
                      <a:pt x="6463" y="4862"/>
                    </a:cubicBezTo>
                    <a:cubicBezTo>
                      <a:pt x="6445" y="4872"/>
                      <a:pt x="6427" y="4877"/>
                      <a:pt x="6409" y="4877"/>
                    </a:cubicBezTo>
                    <a:cubicBezTo>
                      <a:pt x="6352" y="4877"/>
                      <a:pt x="6299" y="4831"/>
                      <a:pt x="6260" y="4792"/>
                    </a:cubicBezTo>
                    <a:cubicBezTo>
                      <a:pt x="6196" y="4728"/>
                      <a:pt x="6139" y="4659"/>
                      <a:pt x="6101" y="4582"/>
                    </a:cubicBezTo>
                    <a:cubicBezTo>
                      <a:pt x="6082" y="4550"/>
                      <a:pt x="6069" y="4519"/>
                      <a:pt x="6056" y="4487"/>
                    </a:cubicBezTo>
                    <a:cubicBezTo>
                      <a:pt x="6050" y="4512"/>
                      <a:pt x="6044" y="4538"/>
                      <a:pt x="6044" y="4563"/>
                    </a:cubicBezTo>
                    <a:cubicBezTo>
                      <a:pt x="6025" y="4792"/>
                      <a:pt x="6076" y="5021"/>
                      <a:pt x="6184" y="5224"/>
                    </a:cubicBezTo>
                    <a:cubicBezTo>
                      <a:pt x="6184" y="5230"/>
                      <a:pt x="6184" y="5237"/>
                      <a:pt x="6184" y="5243"/>
                    </a:cubicBezTo>
                    <a:lnTo>
                      <a:pt x="6203" y="5250"/>
                    </a:lnTo>
                    <a:cubicBezTo>
                      <a:pt x="6228" y="5262"/>
                      <a:pt x="6234" y="5294"/>
                      <a:pt x="6215" y="5313"/>
                    </a:cubicBezTo>
                    <a:cubicBezTo>
                      <a:pt x="6184" y="5335"/>
                      <a:pt x="6142" y="5344"/>
                      <a:pt x="6098" y="5344"/>
                    </a:cubicBezTo>
                    <a:cubicBezTo>
                      <a:pt x="6025" y="5344"/>
                      <a:pt x="5945" y="5319"/>
                      <a:pt x="5898" y="5288"/>
                    </a:cubicBezTo>
                    <a:cubicBezTo>
                      <a:pt x="5802" y="5224"/>
                      <a:pt x="5745" y="5116"/>
                      <a:pt x="5751" y="5002"/>
                    </a:cubicBezTo>
                    <a:cubicBezTo>
                      <a:pt x="5732" y="4760"/>
                      <a:pt x="5758" y="4519"/>
                      <a:pt x="5828" y="4284"/>
                    </a:cubicBezTo>
                    <a:lnTo>
                      <a:pt x="5828" y="4284"/>
                    </a:lnTo>
                    <a:cubicBezTo>
                      <a:pt x="5726" y="4392"/>
                      <a:pt x="5675" y="4538"/>
                      <a:pt x="5688" y="4684"/>
                    </a:cubicBezTo>
                    <a:cubicBezTo>
                      <a:pt x="5701" y="4747"/>
                      <a:pt x="5732" y="4805"/>
                      <a:pt x="5739" y="4868"/>
                    </a:cubicBezTo>
                    <a:cubicBezTo>
                      <a:pt x="5739" y="4881"/>
                      <a:pt x="5726" y="4900"/>
                      <a:pt x="5713" y="4900"/>
                    </a:cubicBezTo>
                    <a:cubicBezTo>
                      <a:pt x="5707" y="4919"/>
                      <a:pt x="5688" y="4932"/>
                      <a:pt x="5669" y="4932"/>
                    </a:cubicBezTo>
                    <a:cubicBezTo>
                      <a:pt x="5665" y="4933"/>
                      <a:pt x="5660" y="4933"/>
                      <a:pt x="5656" y="4933"/>
                    </a:cubicBezTo>
                    <a:cubicBezTo>
                      <a:pt x="5609" y="4933"/>
                      <a:pt x="5558" y="4872"/>
                      <a:pt x="5529" y="4843"/>
                    </a:cubicBezTo>
                    <a:cubicBezTo>
                      <a:pt x="5523" y="4830"/>
                      <a:pt x="5516" y="4824"/>
                      <a:pt x="5510" y="4817"/>
                    </a:cubicBezTo>
                    <a:cubicBezTo>
                      <a:pt x="5338" y="4957"/>
                      <a:pt x="5154" y="5084"/>
                      <a:pt x="4970" y="5205"/>
                    </a:cubicBezTo>
                    <a:cubicBezTo>
                      <a:pt x="4779" y="5326"/>
                      <a:pt x="4601" y="5447"/>
                      <a:pt x="4404" y="5555"/>
                    </a:cubicBezTo>
                    <a:cubicBezTo>
                      <a:pt x="4036" y="5752"/>
                      <a:pt x="3648" y="5917"/>
                      <a:pt x="3254" y="6044"/>
                    </a:cubicBezTo>
                    <a:cubicBezTo>
                      <a:pt x="3203" y="6101"/>
                      <a:pt x="3171" y="6165"/>
                      <a:pt x="3152" y="6235"/>
                    </a:cubicBezTo>
                    <a:cubicBezTo>
                      <a:pt x="3108" y="6387"/>
                      <a:pt x="3095" y="6552"/>
                      <a:pt x="3114" y="6711"/>
                    </a:cubicBezTo>
                    <a:cubicBezTo>
                      <a:pt x="3127" y="6864"/>
                      <a:pt x="3165" y="7016"/>
                      <a:pt x="3222" y="7156"/>
                    </a:cubicBezTo>
                    <a:cubicBezTo>
                      <a:pt x="3267" y="7258"/>
                      <a:pt x="3318" y="7353"/>
                      <a:pt x="3381" y="7442"/>
                    </a:cubicBezTo>
                    <a:lnTo>
                      <a:pt x="3464" y="7499"/>
                    </a:lnTo>
                    <a:cubicBezTo>
                      <a:pt x="3517" y="7535"/>
                      <a:pt x="3477" y="7608"/>
                      <a:pt x="3425" y="7608"/>
                    </a:cubicBezTo>
                    <a:cubicBezTo>
                      <a:pt x="3421" y="7608"/>
                      <a:pt x="3417" y="7608"/>
                      <a:pt x="3413" y="7607"/>
                    </a:cubicBezTo>
                    <a:cubicBezTo>
                      <a:pt x="3409" y="7609"/>
                      <a:pt x="3405" y="7610"/>
                      <a:pt x="3402" y="7610"/>
                    </a:cubicBezTo>
                    <a:cubicBezTo>
                      <a:pt x="3393" y="7610"/>
                      <a:pt x="3386" y="7605"/>
                      <a:pt x="3381" y="7601"/>
                    </a:cubicBezTo>
                    <a:lnTo>
                      <a:pt x="3362" y="7582"/>
                    </a:lnTo>
                    <a:cubicBezTo>
                      <a:pt x="3197" y="7461"/>
                      <a:pt x="3038" y="7334"/>
                      <a:pt x="2898" y="7181"/>
                    </a:cubicBezTo>
                    <a:cubicBezTo>
                      <a:pt x="2739" y="7016"/>
                      <a:pt x="2638" y="6800"/>
                      <a:pt x="2625" y="6571"/>
                    </a:cubicBezTo>
                    <a:cubicBezTo>
                      <a:pt x="2549" y="6711"/>
                      <a:pt x="2504" y="6864"/>
                      <a:pt x="2485" y="7016"/>
                    </a:cubicBezTo>
                    <a:cubicBezTo>
                      <a:pt x="2472" y="7111"/>
                      <a:pt x="2472" y="7213"/>
                      <a:pt x="2479" y="7308"/>
                    </a:cubicBezTo>
                    <a:cubicBezTo>
                      <a:pt x="2479" y="7378"/>
                      <a:pt x="2447" y="7461"/>
                      <a:pt x="2364" y="7461"/>
                    </a:cubicBezTo>
                    <a:cubicBezTo>
                      <a:pt x="2282" y="7448"/>
                      <a:pt x="2212" y="7404"/>
                      <a:pt x="2161" y="7340"/>
                    </a:cubicBezTo>
                    <a:cubicBezTo>
                      <a:pt x="2110" y="7277"/>
                      <a:pt x="2072" y="7207"/>
                      <a:pt x="2053" y="7124"/>
                    </a:cubicBezTo>
                    <a:lnTo>
                      <a:pt x="2053" y="7099"/>
                    </a:lnTo>
                    <a:cubicBezTo>
                      <a:pt x="1970" y="7213"/>
                      <a:pt x="1869" y="7315"/>
                      <a:pt x="1754" y="7397"/>
                    </a:cubicBezTo>
                    <a:cubicBezTo>
                      <a:pt x="1595" y="7518"/>
                      <a:pt x="1430" y="7633"/>
                      <a:pt x="1265" y="7741"/>
                    </a:cubicBezTo>
                    <a:cubicBezTo>
                      <a:pt x="1068" y="7868"/>
                      <a:pt x="877" y="7995"/>
                      <a:pt x="680" y="8116"/>
                    </a:cubicBezTo>
                    <a:cubicBezTo>
                      <a:pt x="750" y="8084"/>
                      <a:pt x="826" y="8046"/>
                      <a:pt x="896" y="8008"/>
                    </a:cubicBezTo>
                    <a:cubicBezTo>
                      <a:pt x="901" y="8005"/>
                      <a:pt x="906" y="8004"/>
                      <a:pt x="911" y="8004"/>
                    </a:cubicBezTo>
                    <a:cubicBezTo>
                      <a:pt x="943" y="8004"/>
                      <a:pt x="968" y="8055"/>
                      <a:pt x="935" y="8077"/>
                    </a:cubicBezTo>
                    <a:cubicBezTo>
                      <a:pt x="598" y="8338"/>
                      <a:pt x="255" y="8605"/>
                      <a:pt x="0" y="8954"/>
                    </a:cubicBezTo>
                    <a:cubicBezTo>
                      <a:pt x="363" y="8789"/>
                      <a:pt x="718" y="8611"/>
                      <a:pt x="1068" y="8427"/>
                    </a:cubicBezTo>
                    <a:cubicBezTo>
                      <a:pt x="1437" y="8230"/>
                      <a:pt x="1799" y="8014"/>
                      <a:pt x="2161" y="7804"/>
                    </a:cubicBezTo>
                    <a:lnTo>
                      <a:pt x="2180" y="7772"/>
                    </a:lnTo>
                    <a:cubicBezTo>
                      <a:pt x="2184" y="7765"/>
                      <a:pt x="2193" y="7759"/>
                      <a:pt x="2202" y="7759"/>
                    </a:cubicBezTo>
                    <a:cubicBezTo>
                      <a:pt x="2208" y="7759"/>
                      <a:pt x="2213" y="7761"/>
                      <a:pt x="2218" y="7766"/>
                    </a:cubicBezTo>
                    <a:lnTo>
                      <a:pt x="2225" y="7766"/>
                    </a:lnTo>
                    <a:cubicBezTo>
                      <a:pt x="2229" y="7764"/>
                      <a:pt x="2234" y="7762"/>
                      <a:pt x="2238" y="7762"/>
                    </a:cubicBezTo>
                    <a:cubicBezTo>
                      <a:pt x="2267" y="7762"/>
                      <a:pt x="2279" y="7812"/>
                      <a:pt x="2263" y="7823"/>
                    </a:cubicBezTo>
                    <a:cubicBezTo>
                      <a:pt x="2237" y="7842"/>
                      <a:pt x="2212" y="7855"/>
                      <a:pt x="2186" y="7874"/>
                    </a:cubicBezTo>
                    <a:cubicBezTo>
                      <a:pt x="1881" y="8357"/>
                      <a:pt x="1303" y="8662"/>
                      <a:pt x="1138" y="9228"/>
                    </a:cubicBezTo>
                    <a:cubicBezTo>
                      <a:pt x="1373" y="9170"/>
                      <a:pt x="1595" y="9088"/>
                      <a:pt x="1805" y="8980"/>
                    </a:cubicBezTo>
                    <a:cubicBezTo>
                      <a:pt x="2225" y="8764"/>
                      <a:pt x="2625" y="8510"/>
                      <a:pt x="3038" y="8287"/>
                    </a:cubicBezTo>
                    <a:cubicBezTo>
                      <a:pt x="3254" y="8173"/>
                      <a:pt x="3476" y="8065"/>
                      <a:pt x="3699" y="7950"/>
                    </a:cubicBezTo>
                    <a:cubicBezTo>
                      <a:pt x="3813" y="7899"/>
                      <a:pt x="3921" y="7849"/>
                      <a:pt x="4036" y="7791"/>
                    </a:cubicBezTo>
                    <a:cubicBezTo>
                      <a:pt x="4144" y="7734"/>
                      <a:pt x="4258" y="7683"/>
                      <a:pt x="4379" y="7645"/>
                    </a:cubicBezTo>
                    <a:lnTo>
                      <a:pt x="4392" y="7645"/>
                    </a:lnTo>
                    <a:cubicBezTo>
                      <a:pt x="4614" y="7505"/>
                      <a:pt x="4830" y="7359"/>
                      <a:pt x="5033" y="7200"/>
                    </a:cubicBezTo>
                    <a:cubicBezTo>
                      <a:pt x="5491" y="6851"/>
                      <a:pt x="5910" y="6457"/>
                      <a:pt x="6349" y="6082"/>
                    </a:cubicBezTo>
                    <a:cubicBezTo>
                      <a:pt x="6565" y="5898"/>
                      <a:pt x="6787" y="5707"/>
                      <a:pt x="7022" y="5529"/>
                    </a:cubicBezTo>
                    <a:cubicBezTo>
                      <a:pt x="7137" y="5447"/>
                      <a:pt x="7251" y="5364"/>
                      <a:pt x="7372" y="5288"/>
                    </a:cubicBezTo>
                    <a:cubicBezTo>
                      <a:pt x="7467" y="5224"/>
                      <a:pt x="7569" y="5161"/>
                      <a:pt x="7671" y="5110"/>
                    </a:cubicBezTo>
                    <a:cubicBezTo>
                      <a:pt x="7798" y="5014"/>
                      <a:pt x="7925" y="4913"/>
                      <a:pt x="8052" y="4817"/>
                    </a:cubicBezTo>
                    <a:cubicBezTo>
                      <a:pt x="8420" y="4531"/>
                      <a:pt x="8789" y="4239"/>
                      <a:pt x="9158" y="3953"/>
                    </a:cubicBezTo>
                    <a:cubicBezTo>
                      <a:pt x="9158" y="3947"/>
                      <a:pt x="9170" y="3940"/>
                      <a:pt x="9177" y="3934"/>
                    </a:cubicBezTo>
                    <a:lnTo>
                      <a:pt x="9316" y="3832"/>
                    </a:lnTo>
                    <a:lnTo>
                      <a:pt x="9965" y="3337"/>
                    </a:lnTo>
                    <a:cubicBezTo>
                      <a:pt x="10168" y="3178"/>
                      <a:pt x="10371" y="2994"/>
                      <a:pt x="10600" y="2873"/>
                    </a:cubicBezTo>
                    <a:cubicBezTo>
                      <a:pt x="10604" y="2870"/>
                      <a:pt x="10609" y="2869"/>
                      <a:pt x="10613" y="2869"/>
                    </a:cubicBezTo>
                    <a:cubicBezTo>
                      <a:pt x="10629" y="2869"/>
                      <a:pt x="10645" y="2885"/>
                      <a:pt x="10645" y="2905"/>
                    </a:cubicBezTo>
                    <a:lnTo>
                      <a:pt x="10740" y="2841"/>
                    </a:lnTo>
                    <a:cubicBezTo>
                      <a:pt x="11051" y="2612"/>
                      <a:pt x="11356" y="2390"/>
                      <a:pt x="11661" y="2155"/>
                    </a:cubicBezTo>
                    <a:lnTo>
                      <a:pt x="11661" y="2155"/>
                    </a:lnTo>
                    <a:cubicBezTo>
                      <a:pt x="11248" y="2415"/>
                      <a:pt x="10829" y="2650"/>
                      <a:pt x="10390" y="2860"/>
                    </a:cubicBezTo>
                    <a:cubicBezTo>
                      <a:pt x="10387" y="2862"/>
                      <a:pt x="10383" y="2862"/>
                      <a:pt x="10379" y="2862"/>
                    </a:cubicBezTo>
                    <a:cubicBezTo>
                      <a:pt x="10355" y="2862"/>
                      <a:pt x="10343" y="2826"/>
                      <a:pt x="10365" y="2809"/>
                    </a:cubicBezTo>
                    <a:cubicBezTo>
                      <a:pt x="10568" y="2701"/>
                      <a:pt x="10772" y="2587"/>
                      <a:pt x="10969" y="2466"/>
                    </a:cubicBezTo>
                    <a:cubicBezTo>
                      <a:pt x="11306" y="2263"/>
                      <a:pt x="11642" y="2040"/>
                      <a:pt x="11960" y="1812"/>
                    </a:cubicBezTo>
                    <a:cubicBezTo>
                      <a:pt x="12125" y="1704"/>
                      <a:pt x="12278" y="1583"/>
                      <a:pt x="12437" y="1462"/>
                    </a:cubicBezTo>
                    <a:cubicBezTo>
                      <a:pt x="12538" y="1386"/>
                      <a:pt x="12634" y="1290"/>
                      <a:pt x="12735" y="1208"/>
                    </a:cubicBezTo>
                    <a:lnTo>
                      <a:pt x="12735" y="1202"/>
                    </a:lnTo>
                    <a:cubicBezTo>
                      <a:pt x="12468" y="1329"/>
                      <a:pt x="12195" y="1456"/>
                      <a:pt x="11928" y="1596"/>
                    </a:cubicBezTo>
                    <a:cubicBezTo>
                      <a:pt x="11928" y="1596"/>
                      <a:pt x="11922" y="1602"/>
                      <a:pt x="11922" y="1608"/>
                    </a:cubicBezTo>
                    <a:cubicBezTo>
                      <a:pt x="11903" y="1621"/>
                      <a:pt x="11884" y="1634"/>
                      <a:pt x="11865" y="1646"/>
                    </a:cubicBezTo>
                    <a:cubicBezTo>
                      <a:pt x="11846" y="1659"/>
                      <a:pt x="11820" y="1665"/>
                      <a:pt x="11801" y="1672"/>
                    </a:cubicBezTo>
                    <a:lnTo>
                      <a:pt x="11731" y="1697"/>
                    </a:lnTo>
                    <a:cubicBezTo>
                      <a:pt x="11325" y="1907"/>
                      <a:pt x="10931" y="2148"/>
                      <a:pt x="10549" y="2409"/>
                    </a:cubicBezTo>
                    <a:cubicBezTo>
                      <a:pt x="10540" y="2416"/>
                      <a:pt x="10530" y="2420"/>
                      <a:pt x="10520" y="2420"/>
                    </a:cubicBezTo>
                    <a:cubicBezTo>
                      <a:pt x="10488" y="2420"/>
                      <a:pt x="10459" y="2386"/>
                      <a:pt x="10473" y="2352"/>
                    </a:cubicBezTo>
                    <a:cubicBezTo>
                      <a:pt x="10543" y="2129"/>
                      <a:pt x="10645" y="1926"/>
                      <a:pt x="10784" y="1735"/>
                    </a:cubicBezTo>
                    <a:cubicBezTo>
                      <a:pt x="11020" y="1386"/>
                      <a:pt x="11331" y="1093"/>
                      <a:pt x="11630" y="795"/>
                    </a:cubicBezTo>
                    <a:lnTo>
                      <a:pt x="12170" y="267"/>
                    </a:lnTo>
                    <a:cubicBezTo>
                      <a:pt x="12259" y="178"/>
                      <a:pt x="12348" y="89"/>
                      <a:pt x="12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43"/>
              <p:cNvSpPr/>
              <p:nvPr/>
            </p:nvSpPr>
            <p:spPr>
              <a:xfrm>
                <a:off x="8276844" y="1209467"/>
                <a:ext cx="8598" cy="27465"/>
              </a:xfrm>
              <a:custGeom>
                <a:rect b="b" l="l" r="r" t="t"/>
                <a:pathLst>
                  <a:path extrusionOk="0" h="329" w="103">
                    <a:moveTo>
                      <a:pt x="18" y="0"/>
                    </a:moveTo>
                    <a:cubicBezTo>
                      <a:pt x="8" y="0"/>
                      <a:pt x="1" y="5"/>
                      <a:pt x="1" y="16"/>
                    </a:cubicBezTo>
                    <a:cubicBezTo>
                      <a:pt x="1" y="66"/>
                      <a:pt x="14" y="117"/>
                      <a:pt x="26" y="168"/>
                    </a:cubicBezTo>
                    <a:cubicBezTo>
                      <a:pt x="33" y="219"/>
                      <a:pt x="52" y="270"/>
                      <a:pt x="71" y="314"/>
                    </a:cubicBezTo>
                    <a:cubicBezTo>
                      <a:pt x="73" y="324"/>
                      <a:pt x="79" y="329"/>
                      <a:pt x="85" y="329"/>
                    </a:cubicBezTo>
                    <a:cubicBezTo>
                      <a:pt x="93" y="329"/>
                      <a:pt x="102" y="319"/>
                      <a:pt x="102" y="308"/>
                    </a:cubicBezTo>
                    <a:cubicBezTo>
                      <a:pt x="96" y="257"/>
                      <a:pt x="90" y="206"/>
                      <a:pt x="77" y="155"/>
                    </a:cubicBezTo>
                    <a:cubicBezTo>
                      <a:pt x="71" y="105"/>
                      <a:pt x="58" y="54"/>
                      <a:pt x="39" y="9"/>
                    </a:cubicBezTo>
                    <a:cubicBezTo>
                      <a:pt x="33" y="4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43"/>
              <p:cNvSpPr/>
              <p:nvPr/>
            </p:nvSpPr>
            <p:spPr>
              <a:xfrm>
                <a:off x="8164147" y="673528"/>
                <a:ext cx="61859" cy="55097"/>
              </a:xfrm>
              <a:custGeom>
                <a:rect b="b" l="l" r="r" t="t"/>
                <a:pathLst>
                  <a:path extrusionOk="0" h="660" w="741">
                    <a:moveTo>
                      <a:pt x="25" y="0"/>
                    </a:moveTo>
                    <a:cubicBezTo>
                      <a:pt x="13" y="0"/>
                      <a:pt x="0" y="15"/>
                      <a:pt x="10" y="30"/>
                    </a:cubicBezTo>
                    <a:cubicBezTo>
                      <a:pt x="105" y="157"/>
                      <a:pt x="213" y="271"/>
                      <a:pt x="328" y="379"/>
                    </a:cubicBezTo>
                    <a:cubicBezTo>
                      <a:pt x="385" y="430"/>
                      <a:pt x="448" y="481"/>
                      <a:pt x="512" y="532"/>
                    </a:cubicBezTo>
                    <a:cubicBezTo>
                      <a:pt x="544" y="557"/>
                      <a:pt x="576" y="583"/>
                      <a:pt x="607" y="602"/>
                    </a:cubicBezTo>
                    <a:cubicBezTo>
                      <a:pt x="633" y="634"/>
                      <a:pt x="671" y="653"/>
                      <a:pt x="703" y="659"/>
                    </a:cubicBezTo>
                    <a:cubicBezTo>
                      <a:pt x="728" y="659"/>
                      <a:pt x="741" y="640"/>
                      <a:pt x="734" y="621"/>
                    </a:cubicBezTo>
                    <a:cubicBezTo>
                      <a:pt x="715" y="589"/>
                      <a:pt x="690" y="564"/>
                      <a:pt x="658" y="545"/>
                    </a:cubicBezTo>
                    <a:lnTo>
                      <a:pt x="563" y="481"/>
                    </a:lnTo>
                    <a:cubicBezTo>
                      <a:pt x="499" y="430"/>
                      <a:pt x="442" y="379"/>
                      <a:pt x="379" y="329"/>
                    </a:cubicBezTo>
                    <a:cubicBezTo>
                      <a:pt x="264" y="227"/>
                      <a:pt x="143" y="119"/>
                      <a:pt x="35" y="5"/>
                    </a:cubicBezTo>
                    <a:cubicBezTo>
                      <a:pt x="32" y="2"/>
                      <a:pt x="29" y="0"/>
                      <a:pt x="25" y="0"/>
                    </a:cubicBezTo>
                    <a:close/>
                  </a:path>
                </a:pathLst>
              </a:custGeom>
              <a:solidFill>
                <a:srgbClr val="F79B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43"/>
              <p:cNvSpPr/>
              <p:nvPr/>
            </p:nvSpPr>
            <p:spPr>
              <a:xfrm>
                <a:off x="7707096" y="155371"/>
                <a:ext cx="236165" cy="89658"/>
              </a:xfrm>
              <a:custGeom>
                <a:rect b="b" l="l" r="r" t="t"/>
                <a:pathLst>
                  <a:path extrusionOk="0" h="1074" w="2829">
                    <a:moveTo>
                      <a:pt x="1586" y="0"/>
                    </a:moveTo>
                    <a:cubicBezTo>
                      <a:pt x="1074" y="0"/>
                      <a:pt x="554" y="173"/>
                      <a:pt x="179" y="524"/>
                    </a:cubicBezTo>
                    <a:lnTo>
                      <a:pt x="172" y="530"/>
                    </a:lnTo>
                    <a:cubicBezTo>
                      <a:pt x="141" y="549"/>
                      <a:pt x="109" y="575"/>
                      <a:pt x="77" y="594"/>
                    </a:cubicBezTo>
                    <a:cubicBezTo>
                      <a:pt x="58" y="607"/>
                      <a:pt x="45" y="613"/>
                      <a:pt x="33" y="626"/>
                    </a:cubicBezTo>
                    <a:cubicBezTo>
                      <a:pt x="1" y="645"/>
                      <a:pt x="1" y="683"/>
                      <a:pt x="20" y="708"/>
                    </a:cubicBezTo>
                    <a:cubicBezTo>
                      <a:pt x="13" y="734"/>
                      <a:pt x="13" y="765"/>
                      <a:pt x="26" y="791"/>
                    </a:cubicBezTo>
                    <a:cubicBezTo>
                      <a:pt x="58" y="899"/>
                      <a:pt x="128" y="994"/>
                      <a:pt x="223" y="1058"/>
                    </a:cubicBezTo>
                    <a:cubicBezTo>
                      <a:pt x="236" y="1069"/>
                      <a:pt x="251" y="1074"/>
                      <a:pt x="265" y="1074"/>
                    </a:cubicBezTo>
                    <a:cubicBezTo>
                      <a:pt x="292" y="1074"/>
                      <a:pt x="319" y="1055"/>
                      <a:pt x="331" y="1026"/>
                    </a:cubicBezTo>
                    <a:cubicBezTo>
                      <a:pt x="344" y="1032"/>
                      <a:pt x="363" y="1039"/>
                      <a:pt x="382" y="1045"/>
                    </a:cubicBezTo>
                    <a:cubicBezTo>
                      <a:pt x="391" y="1054"/>
                      <a:pt x="404" y="1060"/>
                      <a:pt x="418" y="1060"/>
                    </a:cubicBezTo>
                    <a:cubicBezTo>
                      <a:pt x="423" y="1060"/>
                      <a:pt x="428" y="1059"/>
                      <a:pt x="433" y="1058"/>
                    </a:cubicBezTo>
                    <a:cubicBezTo>
                      <a:pt x="442" y="1061"/>
                      <a:pt x="452" y="1063"/>
                      <a:pt x="461" y="1063"/>
                    </a:cubicBezTo>
                    <a:cubicBezTo>
                      <a:pt x="471" y="1063"/>
                      <a:pt x="481" y="1061"/>
                      <a:pt x="490" y="1058"/>
                    </a:cubicBezTo>
                    <a:cubicBezTo>
                      <a:pt x="522" y="1045"/>
                      <a:pt x="547" y="1020"/>
                      <a:pt x="560" y="994"/>
                    </a:cubicBezTo>
                    <a:lnTo>
                      <a:pt x="655" y="994"/>
                    </a:lnTo>
                    <a:cubicBezTo>
                      <a:pt x="666" y="1015"/>
                      <a:pt x="689" y="1028"/>
                      <a:pt x="715" y="1028"/>
                    </a:cubicBezTo>
                    <a:cubicBezTo>
                      <a:pt x="721" y="1028"/>
                      <a:pt x="726" y="1027"/>
                      <a:pt x="732" y="1026"/>
                    </a:cubicBezTo>
                    <a:lnTo>
                      <a:pt x="884" y="1001"/>
                    </a:lnTo>
                    <a:cubicBezTo>
                      <a:pt x="1157" y="1001"/>
                      <a:pt x="1437" y="1001"/>
                      <a:pt x="1710" y="994"/>
                    </a:cubicBezTo>
                    <a:lnTo>
                      <a:pt x="1901" y="1007"/>
                    </a:lnTo>
                    <a:cubicBezTo>
                      <a:pt x="1905" y="1008"/>
                      <a:pt x="1910" y="1009"/>
                      <a:pt x="1914" y="1009"/>
                    </a:cubicBezTo>
                    <a:cubicBezTo>
                      <a:pt x="1933" y="1009"/>
                      <a:pt x="1949" y="997"/>
                      <a:pt x="1964" y="982"/>
                    </a:cubicBezTo>
                    <a:cubicBezTo>
                      <a:pt x="2060" y="975"/>
                      <a:pt x="2161" y="969"/>
                      <a:pt x="2263" y="956"/>
                    </a:cubicBezTo>
                    <a:cubicBezTo>
                      <a:pt x="2301" y="950"/>
                      <a:pt x="2327" y="912"/>
                      <a:pt x="2314" y="873"/>
                    </a:cubicBezTo>
                    <a:cubicBezTo>
                      <a:pt x="2352" y="867"/>
                      <a:pt x="2390" y="861"/>
                      <a:pt x="2428" y="854"/>
                    </a:cubicBezTo>
                    <a:lnTo>
                      <a:pt x="2632" y="854"/>
                    </a:lnTo>
                    <a:cubicBezTo>
                      <a:pt x="2663" y="854"/>
                      <a:pt x="2682" y="835"/>
                      <a:pt x="2689" y="810"/>
                    </a:cubicBezTo>
                    <a:lnTo>
                      <a:pt x="2740" y="797"/>
                    </a:lnTo>
                    <a:cubicBezTo>
                      <a:pt x="2797" y="778"/>
                      <a:pt x="2829" y="683"/>
                      <a:pt x="2759" y="664"/>
                    </a:cubicBezTo>
                    <a:cubicBezTo>
                      <a:pt x="2702" y="645"/>
                      <a:pt x="2651" y="632"/>
                      <a:pt x="2600" y="619"/>
                    </a:cubicBezTo>
                    <a:cubicBezTo>
                      <a:pt x="2587" y="600"/>
                      <a:pt x="2574" y="588"/>
                      <a:pt x="2555" y="588"/>
                    </a:cubicBezTo>
                    <a:lnTo>
                      <a:pt x="2447" y="568"/>
                    </a:lnTo>
                    <a:cubicBezTo>
                      <a:pt x="2454" y="562"/>
                      <a:pt x="2454" y="549"/>
                      <a:pt x="2454" y="537"/>
                    </a:cubicBezTo>
                    <a:lnTo>
                      <a:pt x="2505" y="537"/>
                    </a:lnTo>
                    <a:cubicBezTo>
                      <a:pt x="2574" y="518"/>
                      <a:pt x="2587" y="429"/>
                      <a:pt x="2524" y="391"/>
                    </a:cubicBezTo>
                    <a:cubicBezTo>
                      <a:pt x="2454" y="365"/>
                      <a:pt x="2390" y="346"/>
                      <a:pt x="2320" y="333"/>
                    </a:cubicBezTo>
                    <a:cubicBezTo>
                      <a:pt x="2206" y="295"/>
                      <a:pt x="2091" y="263"/>
                      <a:pt x="1977" y="244"/>
                    </a:cubicBezTo>
                    <a:cubicBezTo>
                      <a:pt x="1983" y="238"/>
                      <a:pt x="1990" y="232"/>
                      <a:pt x="1996" y="219"/>
                    </a:cubicBezTo>
                    <a:cubicBezTo>
                      <a:pt x="2028" y="213"/>
                      <a:pt x="2060" y="200"/>
                      <a:pt x="2091" y="194"/>
                    </a:cubicBezTo>
                    <a:cubicBezTo>
                      <a:pt x="2155" y="162"/>
                      <a:pt x="2142" y="66"/>
                      <a:pt x="2072" y="54"/>
                    </a:cubicBezTo>
                    <a:cubicBezTo>
                      <a:pt x="1915" y="18"/>
                      <a:pt x="1751" y="0"/>
                      <a:pt x="158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43"/>
              <p:cNvSpPr/>
              <p:nvPr/>
            </p:nvSpPr>
            <p:spPr>
              <a:xfrm>
                <a:off x="7784064" y="184756"/>
                <a:ext cx="21287" cy="21287"/>
              </a:xfrm>
              <a:custGeom>
                <a:rect b="b" l="l" r="r" t="t"/>
                <a:pathLst>
                  <a:path extrusionOk="0" h="255" w="255">
                    <a:moveTo>
                      <a:pt x="108" y="0"/>
                    </a:moveTo>
                    <a:cubicBezTo>
                      <a:pt x="96" y="0"/>
                      <a:pt x="83" y="7"/>
                      <a:pt x="76" y="13"/>
                    </a:cubicBezTo>
                    <a:cubicBezTo>
                      <a:pt x="57" y="19"/>
                      <a:pt x="45" y="32"/>
                      <a:pt x="32" y="45"/>
                    </a:cubicBezTo>
                    <a:cubicBezTo>
                      <a:pt x="19" y="64"/>
                      <a:pt x="7" y="83"/>
                      <a:pt x="7" y="108"/>
                    </a:cubicBezTo>
                    <a:cubicBezTo>
                      <a:pt x="0" y="134"/>
                      <a:pt x="7" y="153"/>
                      <a:pt x="13" y="178"/>
                    </a:cubicBezTo>
                    <a:cubicBezTo>
                      <a:pt x="19" y="197"/>
                      <a:pt x="38" y="216"/>
                      <a:pt x="57" y="229"/>
                    </a:cubicBezTo>
                    <a:cubicBezTo>
                      <a:pt x="76" y="242"/>
                      <a:pt x="96" y="255"/>
                      <a:pt x="121" y="255"/>
                    </a:cubicBezTo>
                    <a:cubicBezTo>
                      <a:pt x="140" y="255"/>
                      <a:pt x="165" y="248"/>
                      <a:pt x="184" y="242"/>
                    </a:cubicBezTo>
                    <a:cubicBezTo>
                      <a:pt x="204" y="236"/>
                      <a:pt x="216" y="223"/>
                      <a:pt x="229" y="210"/>
                    </a:cubicBezTo>
                    <a:cubicBezTo>
                      <a:pt x="235" y="197"/>
                      <a:pt x="242" y="191"/>
                      <a:pt x="242" y="178"/>
                    </a:cubicBezTo>
                    <a:cubicBezTo>
                      <a:pt x="254" y="159"/>
                      <a:pt x="254" y="134"/>
                      <a:pt x="248" y="115"/>
                    </a:cubicBezTo>
                    <a:cubicBezTo>
                      <a:pt x="248" y="108"/>
                      <a:pt x="248" y="102"/>
                      <a:pt x="248" y="96"/>
                    </a:cubicBezTo>
                    <a:cubicBezTo>
                      <a:pt x="248" y="89"/>
                      <a:pt x="248" y="77"/>
                      <a:pt x="242" y="70"/>
                    </a:cubicBezTo>
                    <a:cubicBezTo>
                      <a:pt x="229" y="51"/>
                      <a:pt x="216" y="32"/>
                      <a:pt x="197" y="19"/>
                    </a:cubicBezTo>
                    <a:cubicBezTo>
                      <a:pt x="178" y="7"/>
                      <a:pt x="165" y="0"/>
                      <a:pt x="1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43"/>
              <p:cNvSpPr/>
              <p:nvPr/>
            </p:nvSpPr>
            <p:spPr>
              <a:xfrm>
                <a:off x="7711354" y="313899"/>
                <a:ext cx="400120" cy="632695"/>
              </a:xfrm>
              <a:custGeom>
                <a:rect b="b" l="l" r="r" t="t"/>
                <a:pathLst>
                  <a:path extrusionOk="0" h="7579" w="4793">
                    <a:moveTo>
                      <a:pt x="561" y="0"/>
                    </a:moveTo>
                    <a:cubicBezTo>
                      <a:pt x="467" y="0"/>
                      <a:pt x="376" y="66"/>
                      <a:pt x="318" y="144"/>
                    </a:cubicBezTo>
                    <a:cubicBezTo>
                      <a:pt x="255" y="245"/>
                      <a:pt x="185" y="341"/>
                      <a:pt x="102" y="430"/>
                    </a:cubicBezTo>
                    <a:cubicBezTo>
                      <a:pt x="83" y="442"/>
                      <a:pt x="64" y="455"/>
                      <a:pt x="45" y="468"/>
                    </a:cubicBezTo>
                    <a:lnTo>
                      <a:pt x="64" y="474"/>
                    </a:lnTo>
                    <a:cubicBezTo>
                      <a:pt x="83" y="481"/>
                      <a:pt x="77" y="506"/>
                      <a:pt x="58" y="512"/>
                    </a:cubicBezTo>
                    <a:cubicBezTo>
                      <a:pt x="39" y="519"/>
                      <a:pt x="26" y="519"/>
                      <a:pt x="1" y="519"/>
                    </a:cubicBezTo>
                    <a:cubicBezTo>
                      <a:pt x="32" y="754"/>
                      <a:pt x="45" y="989"/>
                      <a:pt x="58" y="1224"/>
                    </a:cubicBezTo>
                    <a:lnTo>
                      <a:pt x="64" y="1421"/>
                    </a:lnTo>
                    <a:cubicBezTo>
                      <a:pt x="70" y="1389"/>
                      <a:pt x="77" y="1364"/>
                      <a:pt x="83" y="1332"/>
                    </a:cubicBezTo>
                    <a:cubicBezTo>
                      <a:pt x="86" y="1318"/>
                      <a:pt x="98" y="1311"/>
                      <a:pt x="110" y="1311"/>
                    </a:cubicBezTo>
                    <a:cubicBezTo>
                      <a:pt x="124" y="1311"/>
                      <a:pt x="138" y="1321"/>
                      <a:pt x="134" y="1338"/>
                    </a:cubicBezTo>
                    <a:cubicBezTo>
                      <a:pt x="115" y="1555"/>
                      <a:pt x="109" y="1764"/>
                      <a:pt x="102" y="1980"/>
                    </a:cubicBezTo>
                    <a:cubicBezTo>
                      <a:pt x="96" y="2082"/>
                      <a:pt x="96" y="2190"/>
                      <a:pt x="96" y="2298"/>
                    </a:cubicBezTo>
                    <a:cubicBezTo>
                      <a:pt x="102" y="2393"/>
                      <a:pt x="96" y="2489"/>
                      <a:pt x="83" y="2584"/>
                    </a:cubicBezTo>
                    <a:cubicBezTo>
                      <a:pt x="90" y="2622"/>
                      <a:pt x="90" y="2654"/>
                      <a:pt x="96" y="2686"/>
                    </a:cubicBezTo>
                    <a:cubicBezTo>
                      <a:pt x="159" y="3137"/>
                      <a:pt x="267" y="3575"/>
                      <a:pt x="420" y="4001"/>
                    </a:cubicBezTo>
                    <a:cubicBezTo>
                      <a:pt x="496" y="4211"/>
                      <a:pt x="585" y="4421"/>
                      <a:pt x="681" y="4624"/>
                    </a:cubicBezTo>
                    <a:cubicBezTo>
                      <a:pt x="731" y="4719"/>
                      <a:pt x="776" y="4821"/>
                      <a:pt x="833" y="4916"/>
                    </a:cubicBezTo>
                    <a:cubicBezTo>
                      <a:pt x="890" y="5012"/>
                      <a:pt x="941" y="5113"/>
                      <a:pt x="986" y="5215"/>
                    </a:cubicBezTo>
                    <a:cubicBezTo>
                      <a:pt x="1170" y="5469"/>
                      <a:pt x="1380" y="5704"/>
                      <a:pt x="1602" y="5927"/>
                    </a:cubicBezTo>
                    <a:cubicBezTo>
                      <a:pt x="1780" y="6098"/>
                      <a:pt x="1958" y="6257"/>
                      <a:pt x="2155" y="6403"/>
                    </a:cubicBezTo>
                    <a:cubicBezTo>
                      <a:pt x="2193" y="6429"/>
                      <a:pt x="2225" y="6454"/>
                      <a:pt x="2263" y="6486"/>
                    </a:cubicBezTo>
                    <a:cubicBezTo>
                      <a:pt x="2266" y="6480"/>
                      <a:pt x="2272" y="6476"/>
                      <a:pt x="2279" y="6476"/>
                    </a:cubicBezTo>
                    <a:cubicBezTo>
                      <a:pt x="2285" y="6476"/>
                      <a:pt x="2291" y="6480"/>
                      <a:pt x="2295" y="6486"/>
                    </a:cubicBezTo>
                    <a:cubicBezTo>
                      <a:pt x="2326" y="6511"/>
                      <a:pt x="2346" y="6543"/>
                      <a:pt x="2377" y="6562"/>
                    </a:cubicBezTo>
                    <a:cubicBezTo>
                      <a:pt x="2409" y="6581"/>
                      <a:pt x="2428" y="6600"/>
                      <a:pt x="2454" y="6619"/>
                    </a:cubicBezTo>
                    <a:cubicBezTo>
                      <a:pt x="2562" y="6683"/>
                      <a:pt x="2657" y="6753"/>
                      <a:pt x="2752" y="6829"/>
                    </a:cubicBezTo>
                    <a:cubicBezTo>
                      <a:pt x="2778" y="6854"/>
                      <a:pt x="2771" y="6893"/>
                      <a:pt x="2739" y="6905"/>
                    </a:cubicBezTo>
                    <a:cubicBezTo>
                      <a:pt x="2822" y="6975"/>
                      <a:pt x="2911" y="7045"/>
                      <a:pt x="3000" y="7109"/>
                    </a:cubicBezTo>
                    <a:cubicBezTo>
                      <a:pt x="3121" y="7204"/>
                      <a:pt x="3254" y="7287"/>
                      <a:pt x="3388" y="7369"/>
                    </a:cubicBezTo>
                    <a:cubicBezTo>
                      <a:pt x="3458" y="7407"/>
                      <a:pt x="3527" y="7445"/>
                      <a:pt x="3591" y="7484"/>
                    </a:cubicBezTo>
                    <a:cubicBezTo>
                      <a:pt x="3661" y="7509"/>
                      <a:pt x="3731" y="7541"/>
                      <a:pt x="3794" y="7579"/>
                    </a:cubicBezTo>
                    <a:cubicBezTo>
                      <a:pt x="3896" y="7496"/>
                      <a:pt x="3998" y="7414"/>
                      <a:pt x="4099" y="7331"/>
                    </a:cubicBezTo>
                    <a:lnTo>
                      <a:pt x="4093" y="7318"/>
                    </a:lnTo>
                    <a:cubicBezTo>
                      <a:pt x="4049" y="7223"/>
                      <a:pt x="4036" y="7109"/>
                      <a:pt x="4061" y="7001"/>
                    </a:cubicBezTo>
                    <a:cubicBezTo>
                      <a:pt x="4093" y="6893"/>
                      <a:pt x="4169" y="6810"/>
                      <a:pt x="4271" y="6765"/>
                    </a:cubicBezTo>
                    <a:cubicBezTo>
                      <a:pt x="4322" y="6746"/>
                      <a:pt x="4373" y="6727"/>
                      <a:pt x="4424" y="6721"/>
                    </a:cubicBezTo>
                    <a:cubicBezTo>
                      <a:pt x="4455" y="6721"/>
                      <a:pt x="4487" y="6715"/>
                      <a:pt x="4525" y="6715"/>
                    </a:cubicBezTo>
                    <a:cubicBezTo>
                      <a:pt x="4525" y="6696"/>
                      <a:pt x="4538" y="6683"/>
                      <a:pt x="4557" y="6677"/>
                    </a:cubicBezTo>
                    <a:cubicBezTo>
                      <a:pt x="4601" y="6619"/>
                      <a:pt x="4659" y="6568"/>
                      <a:pt x="4729" y="6537"/>
                    </a:cubicBezTo>
                    <a:cubicBezTo>
                      <a:pt x="4754" y="6524"/>
                      <a:pt x="4773" y="6518"/>
                      <a:pt x="4792" y="6511"/>
                    </a:cubicBezTo>
                    <a:cubicBezTo>
                      <a:pt x="4697" y="6448"/>
                      <a:pt x="4595" y="6397"/>
                      <a:pt x="4493" y="6352"/>
                    </a:cubicBezTo>
                    <a:cubicBezTo>
                      <a:pt x="3273" y="5755"/>
                      <a:pt x="2244" y="4827"/>
                      <a:pt x="1519" y="3677"/>
                    </a:cubicBezTo>
                    <a:lnTo>
                      <a:pt x="1716" y="3594"/>
                    </a:lnTo>
                    <a:cubicBezTo>
                      <a:pt x="1621" y="3270"/>
                      <a:pt x="1519" y="2953"/>
                      <a:pt x="1424" y="2635"/>
                    </a:cubicBezTo>
                    <a:cubicBezTo>
                      <a:pt x="1399" y="2527"/>
                      <a:pt x="1348" y="2425"/>
                      <a:pt x="1272" y="2349"/>
                    </a:cubicBezTo>
                    <a:cubicBezTo>
                      <a:pt x="1231" y="2315"/>
                      <a:pt x="1175" y="2296"/>
                      <a:pt x="1122" y="2296"/>
                    </a:cubicBezTo>
                    <a:cubicBezTo>
                      <a:pt x="1066" y="2296"/>
                      <a:pt x="1012" y="2316"/>
                      <a:pt x="979" y="2362"/>
                    </a:cubicBezTo>
                    <a:cubicBezTo>
                      <a:pt x="922" y="1701"/>
                      <a:pt x="871" y="1040"/>
                      <a:pt x="814" y="379"/>
                    </a:cubicBezTo>
                    <a:cubicBezTo>
                      <a:pt x="801" y="233"/>
                      <a:pt x="763" y="55"/>
                      <a:pt x="623" y="10"/>
                    </a:cubicBezTo>
                    <a:cubicBezTo>
                      <a:pt x="603" y="3"/>
                      <a:pt x="582" y="0"/>
                      <a:pt x="5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43"/>
              <p:cNvSpPr/>
              <p:nvPr/>
            </p:nvSpPr>
            <p:spPr>
              <a:xfrm>
                <a:off x="7874807" y="623775"/>
                <a:ext cx="20870" cy="18866"/>
              </a:xfrm>
              <a:custGeom>
                <a:rect b="b" l="l" r="r" t="t"/>
                <a:pathLst>
                  <a:path extrusionOk="0" h="226" w="250">
                    <a:moveTo>
                      <a:pt x="36" y="0"/>
                    </a:moveTo>
                    <a:cubicBezTo>
                      <a:pt x="16" y="0"/>
                      <a:pt x="0" y="22"/>
                      <a:pt x="19" y="41"/>
                    </a:cubicBezTo>
                    <a:lnTo>
                      <a:pt x="108" y="137"/>
                    </a:lnTo>
                    <a:cubicBezTo>
                      <a:pt x="127" y="149"/>
                      <a:pt x="140" y="162"/>
                      <a:pt x="159" y="181"/>
                    </a:cubicBezTo>
                    <a:lnTo>
                      <a:pt x="184" y="200"/>
                    </a:lnTo>
                    <a:cubicBezTo>
                      <a:pt x="191" y="207"/>
                      <a:pt x="197" y="213"/>
                      <a:pt x="210" y="219"/>
                    </a:cubicBezTo>
                    <a:cubicBezTo>
                      <a:pt x="214" y="224"/>
                      <a:pt x="219" y="226"/>
                      <a:pt x="224" y="226"/>
                    </a:cubicBezTo>
                    <a:cubicBezTo>
                      <a:pt x="239" y="226"/>
                      <a:pt x="249" y="208"/>
                      <a:pt x="235" y="194"/>
                    </a:cubicBezTo>
                    <a:cubicBezTo>
                      <a:pt x="229" y="181"/>
                      <a:pt x="222" y="175"/>
                      <a:pt x="216" y="168"/>
                    </a:cubicBezTo>
                    <a:lnTo>
                      <a:pt x="197" y="143"/>
                    </a:lnTo>
                    <a:lnTo>
                      <a:pt x="146" y="99"/>
                    </a:lnTo>
                    <a:lnTo>
                      <a:pt x="57" y="10"/>
                    </a:lnTo>
                    <a:cubicBezTo>
                      <a:pt x="50" y="3"/>
                      <a:pt x="43" y="0"/>
                      <a:pt x="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43"/>
              <p:cNvSpPr/>
              <p:nvPr/>
            </p:nvSpPr>
            <p:spPr>
              <a:xfrm>
                <a:off x="7856191" y="624943"/>
                <a:ext cx="40822" cy="40571"/>
              </a:xfrm>
              <a:custGeom>
                <a:rect b="b" l="l" r="r" t="t"/>
                <a:pathLst>
                  <a:path extrusionOk="0" h="486" w="489">
                    <a:moveTo>
                      <a:pt x="32" y="0"/>
                    </a:moveTo>
                    <a:cubicBezTo>
                      <a:pt x="14" y="0"/>
                      <a:pt x="0" y="13"/>
                      <a:pt x="0" y="34"/>
                    </a:cubicBezTo>
                    <a:lnTo>
                      <a:pt x="0" y="40"/>
                    </a:lnTo>
                    <a:cubicBezTo>
                      <a:pt x="7" y="59"/>
                      <a:pt x="13" y="85"/>
                      <a:pt x="20" y="97"/>
                    </a:cubicBezTo>
                    <a:cubicBezTo>
                      <a:pt x="32" y="123"/>
                      <a:pt x="45" y="148"/>
                      <a:pt x="64" y="173"/>
                    </a:cubicBezTo>
                    <a:cubicBezTo>
                      <a:pt x="96" y="212"/>
                      <a:pt x="128" y="250"/>
                      <a:pt x="166" y="282"/>
                    </a:cubicBezTo>
                    <a:cubicBezTo>
                      <a:pt x="204" y="320"/>
                      <a:pt x="242" y="364"/>
                      <a:pt x="280" y="396"/>
                    </a:cubicBezTo>
                    <a:cubicBezTo>
                      <a:pt x="318" y="428"/>
                      <a:pt x="363" y="485"/>
                      <a:pt x="420" y="485"/>
                    </a:cubicBezTo>
                    <a:cubicBezTo>
                      <a:pt x="423" y="485"/>
                      <a:pt x="425" y="486"/>
                      <a:pt x="428" y="486"/>
                    </a:cubicBezTo>
                    <a:cubicBezTo>
                      <a:pt x="462" y="486"/>
                      <a:pt x="489" y="450"/>
                      <a:pt x="477" y="415"/>
                    </a:cubicBezTo>
                    <a:cubicBezTo>
                      <a:pt x="458" y="364"/>
                      <a:pt x="401" y="326"/>
                      <a:pt x="363" y="294"/>
                    </a:cubicBezTo>
                    <a:cubicBezTo>
                      <a:pt x="331" y="262"/>
                      <a:pt x="293" y="231"/>
                      <a:pt x="261" y="199"/>
                    </a:cubicBezTo>
                    <a:cubicBezTo>
                      <a:pt x="236" y="167"/>
                      <a:pt x="197" y="129"/>
                      <a:pt x="159" y="91"/>
                    </a:cubicBezTo>
                    <a:cubicBezTo>
                      <a:pt x="140" y="72"/>
                      <a:pt x="121" y="53"/>
                      <a:pt x="102" y="34"/>
                    </a:cubicBezTo>
                    <a:cubicBezTo>
                      <a:pt x="83" y="15"/>
                      <a:pt x="58" y="2"/>
                      <a:pt x="32" y="2"/>
                    </a:cubicBezTo>
                    <a:lnTo>
                      <a:pt x="45" y="2"/>
                    </a:lnTo>
                    <a:cubicBezTo>
                      <a:pt x="41" y="1"/>
                      <a:pt x="36" y="0"/>
                      <a:pt x="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43"/>
              <p:cNvSpPr/>
              <p:nvPr/>
            </p:nvSpPr>
            <p:spPr>
              <a:xfrm>
                <a:off x="7904442" y="667434"/>
                <a:ext cx="20536" cy="16279"/>
              </a:xfrm>
              <a:custGeom>
                <a:rect b="b" l="l" r="r" t="t"/>
                <a:pathLst>
                  <a:path extrusionOk="0" h="195" w="246">
                    <a:moveTo>
                      <a:pt x="35" y="1"/>
                    </a:moveTo>
                    <a:cubicBezTo>
                      <a:pt x="26" y="1"/>
                      <a:pt x="17" y="6"/>
                      <a:pt x="13" y="14"/>
                    </a:cubicBezTo>
                    <a:cubicBezTo>
                      <a:pt x="1" y="27"/>
                      <a:pt x="1" y="39"/>
                      <a:pt x="13" y="52"/>
                    </a:cubicBezTo>
                    <a:lnTo>
                      <a:pt x="109" y="122"/>
                    </a:lnTo>
                    <a:cubicBezTo>
                      <a:pt x="121" y="135"/>
                      <a:pt x="134" y="147"/>
                      <a:pt x="153" y="160"/>
                    </a:cubicBezTo>
                    <a:lnTo>
                      <a:pt x="172" y="179"/>
                    </a:lnTo>
                    <a:cubicBezTo>
                      <a:pt x="185" y="179"/>
                      <a:pt x="191" y="186"/>
                      <a:pt x="204" y="192"/>
                    </a:cubicBezTo>
                    <a:cubicBezTo>
                      <a:pt x="208" y="194"/>
                      <a:pt x="212" y="195"/>
                      <a:pt x="216" y="195"/>
                    </a:cubicBezTo>
                    <a:cubicBezTo>
                      <a:pt x="235" y="195"/>
                      <a:pt x="246" y="170"/>
                      <a:pt x="229" y="154"/>
                    </a:cubicBezTo>
                    <a:cubicBezTo>
                      <a:pt x="223" y="147"/>
                      <a:pt x="217" y="135"/>
                      <a:pt x="210" y="128"/>
                    </a:cubicBezTo>
                    <a:lnTo>
                      <a:pt x="191" y="116"/>
                    </a:lnTo>
                    <a:lnTo>
                      <a:pt x="141" y="78"/>
                    </a:lnTo>
                    <a:lnTo>
                      <a:pt x="52" y="8"/>
                    </a:lnTo>
                    <a:cubicBezTo>
                      <a:pt x="47" y="3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43"/>
              <p:cNvSpPr/>
              <p:nvPr/>
            </p:nvSpPr>
            <p:spPr>
              <a:xfrm>
                <a:off x="7793581" y="424926"/>
                <a:ext cx="15444" cy="55264"/>
              </a:xfrm>
              <a:custGeom>
                <a:rect b="b" l="l" r="r" t="t"/>
                <a:pathLst>
                  <a:path extrusionOk="0" h="662" w="185">
                    <a:moveTo>
                      <a:pt x="54" y="1"/>
                    </a:moveTo>
                    <a:cubicBezTo>
                      <a:pt x="38" y="1"/>
                      <a:pt x="23" y="11"/>
                      <a:pt x="20" y="34"/>
                    </a:cubicBezTo>
                    <a:cubicBezTo>
                      <a:pt x="1" y="136"/>
                      <a:pt x="1" y="244"/>
                      <a:pt x="13" y="352"/>
                    </a:cubicBezTo>
                    <a:cubicBezTo>
                      <a:pt x="13" y="402"/>
                      <a:pt x="26" y="453"/>
                      <a:pt x="39" y="504"/>
                    </a:cubicBezTo>
                    <a:cubicBezTo>
                      <a:pt x="51" y="549"/>
                      <a:pt x="64" y="619"/>
                      <a:pt x="109" y="650"/>
                    </a:cubicBezTo>
                    <a:cubicBezTo>
                      <a:pt x="117" y="658"/>
                      <a:pt x="127" y="662"/>
                      <a:pt x="138" y="662"/>
                    </a:cubicBezTo>
                    <a:cubicBezTo>
                      <a:pt x="161" y="662"/>
                      <a:pt x="185" y="645"/>
                      <a:pt x="185" y="619"/>
                    </a:cubicBezTo>
                    <a:cubicBezTo>
                      <a:pt x="179" y="568"/>
                      <a:pt x="166" y="523"/>
                      <a:pt x="140" y="479"/>
                    </a:cubicBezTo>
                    <a:cubicBezTo>
                      <a:pt x="128" y="428"/>
                      <a:pt x="115" y="383"/>
                      <a:pt x="109" y="333"/>
                    </a:cubicBezTo>
                    <a:cubicBezTo>
                      <a:pt x="90" y="237"/>
                      <a:pt x="83" y="136"/>
                      <a:pt x="90" y="40"/>
                    </a:cubicBezTo>
                    <a:cubicBezTo>
                      <a:pt x="93" y="16"/>
                      <a:pt x="74" y="1"/>
                      <a:pt x="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43"/>
              <p:cNvSpPr/>
              <p:nvPr/>
            </p:nvSpPr>
            <p:spPr>
              <a:xfrm>
                <a:off x="7814284" y="455397"/>
                <a:ext cx="11186" cy="25461"/>
              </a:xfrm>
              <a:custGeom>
                <a:rect b="b" l="l" r="r" t="t"/>
                <a:pathLst>
                  <a:path extrusionOk="0" h="305" w="134">
                    <a:moveTo>
                      <a:pt x="38" y="0"/>
                    </a:moveTo>
                    <a:cubicBezTo>
                      <a:pt x="34" y="0"/>
                      <a:pt x="30" y="2"/>
                      <a:pt x="26" y="6"/>
                    </a:cubicBezTo>
                    <a:cubicBezTo>
                      <a:pt x="7" y="12"/>
                      <a:pt x="0" y="31"/>
                      <a:pt x="7" y="44"/>
                    </a:cubicBezTo>
                    <a:lnTo>
                      <a:pt x="45" y="177"/>
                    </a:lnTo>
                    <a:cubicBezTo>
                      <a:pt x="58" y="222"/>
                      <a:pt x="77" y="260"/>
                      <a:pt x="102" y="298"/>
                    </a:cubicBezTo>
                    <a:cubicBezTo>
                      <a:pt x="105" y="303"/>
                      <a:pt x="109" y="305"/>
                      <a:pt x="114" y="305"/>
                    </a:cubicBezTo>
                    <a:cubicBezTo>
                      <a:pt x="121" y="305"/>
                      <a:pt x="130" y="300"/>
                      <a:pt x="134" y="292"/>
                    </a:cubicBezTo>
                    <a:cubicBezTo>
                      <a:pt x="134" y="241"/>
                      <a:pt x="128" y="196"/>
                      <a:pt x="108" y="152"/>
                    </a:cubicBezTo>
                    <a:cubicBezTo>
                      <a:pt x="96" y="107"/>
                      <a:pt x="83" y="63"/>
                      <a:pt x="70" y="18"/>
                    </a:cubicBezTo>
                    <a:cubicBezTo>
                      <a:pt x="61" y="9"/>
                      <a:pt x="49" y="0"/>
                      <a:pt x="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43"/>
              <p:cNvSpPr/>
              <p:nvPr/>
            </p:nvSpPr>
            <p:spPr>
              <a:xfrm>
                <a:off x="7830729" y="505484"/>
                <a:ext cx="8014" cy="13023"/>
              </a:xfrm>
              <a:custGeom>
                <a:rect b="b" l="l" r="r" t="t"/>
                <a:pathLst>
                  <a:path extrusionOk="0" h="156" w="96">
                    <a:moveTo>
                      <a:pt x="33" y="1"/>
                    </a:moveTo>
                    <a:cubicBezTo>
                      <a:pt x="29" y="1"/>
                      <a:pt x="24" y="1"/>
                      <a:pt x="19" y="3"/>
                    </a:cubicBezTo>
                    <a:cubicBezTo>
                      <a:pt x="7" y="9"/>
                      <a:pt x="0" y="28"/>
                      <a:pt x="7" y="48"/>
                    </a:cubicBezTo>
                    <a:lnTo>
                      <a:pt x="26" y="98"/>
                    </a:lnTo>
                    <a:lnTo>
                      <a:pt x="39" y="124"/>
                    </a:lnTo>
                    <a:cubicBezTo>
                      <a:pt x="39" y="130"/>
                      <a:pt x="45" y="137"/>
                      <a:pt x="51" y="143"/>
                    </a:cubicBezTo>
                    <a:lnTo>
                      <a:pt x="58" y="149"/>
                    </a:lnTo>
                    <a:cubicBezTo>
                      <a:pt x="62" y="154"/>
                      <a:pt x="67" y="156"/>
                      <a:pt x="72" y="156"/>
                    </a:cubicBezTo>
                    <a:cubicBezTo>
                      <a:pt x="81" y="156"/>
                      <a:pt x="89" y="149"/>
                      <a:pt x="89" y="137"/>
                    </a:cubicBezTo>
                    <a:lnTo>
                      <a:pt x="89" y="124"/>
                    </a:lnTo>
                    <a:cubicBezTo>
                      <a:pt x="96" y="117"/>
                      <a:pt x="89" y="111"/>
                      <a:pt x="89" y="98"/>
                    </a:cubicBezTo>
                    <a:lnTo>
                      <a:pt x="83" y="73"/>
                    </a:lnTo>
                    <a:lnTo>
                      <a:pt x="64" y="22"/>
                    </a:lnTo>
                    <a:cubicBezTo>
                      <a:pt x="54" y="8"/>
                      <a:pt x="45" y="1"/>
                      <a:pt x="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43"/>
              <p:cNvSpPr/>
              <p:nvPr/>
            </p:nvSpPr>
            <p:spPr>
              <a:xfrm>
                <a:off x="7987671" y="748827"/>
                <a:ext cx="21287" cy="16446"/>
              </a:xfrm>
              <a:custGeom>
                <a:rect b="b" l="l" r="r" t="t"/>
                <a:pathLst>
                  <a:path extrusionOk="0" h="197" w="255">
                    <a:moveTo>
                      <a:pt x="49" y="0"/>
                    </a:moveTo>
                    <a:cubicBezTo>
                      <a:pt x="22" y="0"/>
                      <a:pt x="0" y="36"/>
                      <a:pt x="27" y="62"/>
                    </a:cubicBezTo>
                    <a:cubicBezTo>
                      <a:pt x="59" y="88"/>
                      <a:pt x="90" y="113"/>
                      <a:pt x="116" y="132"/>
                    </a:cubicBezTo>
                    <a:lnTo>
                      <a:pt x="167" y="170"/>
                    </a:lnTo>
                    <a:cubicBezTo>
                      <a:pt x="173" y="176"/>
                      <a:pt x="179" y="183"/>
                      <a:pt x="192" y="183"/>
                    </a:cubicBezTo>
                    <a:lnTo>
                      <a:pt x="217" y="196"/>
                    </a:lnTo>
                    <a:cubicBezTo>
                      <a:pt x="220" y="196"/>
                      <a:pt x="222" y="197"/>
                      <a:pt x="224" y="197"/>
                    </a:cubicBezTo>
                    <a:cubicBezTo>
                      <a:pt x="240" y="197"/>
                      <a:pt x="254" y="175"/>
                      <a:pt x="243" y="164"/>
                    </a:cubicBezTo>
                    <a:lnTo>
                      <a:pt x="230" y="138"/>
                    </a:lnTo>
                    <a:cubicBezTo>
                      <a:pt x="224" y="132"/>
                      <a:pt x="211" y="119"/>
                      <a:pt x="205" y="113"/>
                    </a:cubicBezTo>
                    <a:lnTo>
                      <a:pt x="160" y="81"/>
                    </a:lnTo>
                    <a:cubicBezTo>
                      <a:pt x="129" y="56"/>
                      <a:pt x="97" y="30"/>
                      <a:pt x="65" y="5"/>
                    </a:cubicBezTo>
                    <a:cubicBezTo>
                      <a:pt x="60" y="2"/>
                      <a:pt x="54" y="0"/>
                      <a:pt x="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43"/>
              <p:cNvSpPr/>
              <p:nvPr/>
            </p:nvSpPr>
            <p:spPr>
              <a:xfrm>
                <a:off x="7965298" y="748577"/>
                <a:ext cx="50088" cy="40070"/>
              </a:xfrm>
              <a:custGeom>
                <a:rect b="b" l="l" r="r" t="t"/>
                <a:pathLst>
                  <a:path extrusionOk="0" h="480" w="600">
                    <a:moveTo>
                      <a:pt x="43" y="0"/>
                    </a:moveTo>
                    <a:cubicBezTo>
                      <a:pt x="21" y="0"/>
                      <a:pt x="0" y="32"/>
                      <a:pt x="15" y="52"/>
                    </a:cubicBezTo>
                    <a:cubicBezTo>
                      <a:pt x="47" y="103"/>
                      <a:pt x="79" y="148"/>
                      <a:pt x="117" y="186"/>
                    </a:cubicBezTo>
                    <a:cubicBezTo>
                      <a:pt x="155" y="230"/>
                      <a:pt x="200" y="268"/>
                      <a:pt x="244" y="307"/>
                    </a:cubicBezTo>
                    <a:cubicBezTo>
                      <a:pt x="288" y="338"/>
                      <a:pt x="333" y="370"/>
                      <a:pt x="377" y="402"/>
                    </a:cubicBezTo>
                    <a:cubicBezTo>
                      <a:pt x="422" y="440"/>
                      <a:pt x="479" y="465"/>
                      <a:pt x="543" y="478"/>
                    </a:cubicBezTo>
                    <a:cubicBezTo>
                      <a:pt x="545" y="479"/>
                      <a:pt x="548" y="480"/>
                      <a:pt x="550" y="480"/>
                    </a:cubicBezTo>
                    <a:cubicBezTo>
                      <a:pt x="562" y="480"/>
                      <a:pt x="577" y="469"/>
                      <a:pt x="587" y="459"/>
                    </a:cubicBezTo>
                    <a:lnTo>
                      <a:pt x="594" y="446"/>
                    </a:lnTo>
                    <a:cubicBezTo>
                      <a:pt x="600" y="434"/>
                      <a:pt x="600" y="415"/>
                      <a:pt x="587" y="402"/>
                    </a:cubicBezTo>
                    <a:cubicBezTo>
                      <a:pt x="574" y="383"/>
                      <a:pt x="562" y="370"/>
                      <a:pt x="549" y="364"/>
                    </a:cubicBezTo>
                    <a:lnTo>
                      <a:pt x="511" y="345"/>
                    </a:lnTo>
                    <a:cubicBezTo>
                      <a:pt x="492" y="332"/>
                      <a:pt x="466" y="319"/>
                      <a:pt x="447" y="307"/>
                    </a:cubicBezTo>
                    <a:cubicBezTo>
                      <a:pt x="403" y="281"/>
                      <a:pt x="352" y="249"/>
                      <a:pt x="314" y="218"/>
                    </a:cubicBezTo>
                    <a:cubicBezTo>
                      <a:pt x="269" y="186"/>
                      <a:pt x="225" y="154"/>
                      <a:pt x="187" y="116"/>
                    </a:cubicBezTo>
                    <a:cubicBezTo>
                      <a:pt x="142" y="78"/>
                      <a:pt x="98" y="46"/>
                      <a:pt x="60" y="8"/>
                    </a:cubicBezTo>
                    <a:cubicBezTo>
                      <a:pt x="54" y="3"/>
                      <a:pt x="48" y="0"/>
                      <a:pt x="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43"/>
              <p:cNvSpPr/>
              <p:nvPr/>
            </p:nvSpPr>
            <p:spPr>
              <a:xfrm>
                <a:off x="8028075" y="784473"/>
                <a:ext cx="13858" cy="11854"/>
              </a:xfrm>
              <a:custGeom>
                <a:rect b="b" l="l" r="r" t="t"/>
                <a:pathLst>
                  <a:path extrusionOk="0" h="142" w="166">
                    <a:moveTo>
                      <a:pt x="33" y="1"/>
                    </a:moveTo>
                    <a:cubicBezTo>
                      <a:pt x="24" y="1"/>
                      <a:pt x="16" y="4"/>
                      <a:pt x="13" y="10"/>
                    </a:cubicBezTo>
                    <a:cubicBezTo>
                      <a:pt x="0" y="29"/>
                      <a:pt x="0" y="48"/>
                      <a:pt x="19" y="61"/>
                    </a:cubicBezTo>
                    <a:lnTo>
                      <a:pt x="45" y="80"/>
                    </a:lnTo>
                    <a:lnTo>
                      <a:pt x="58" y="93"/>
                    </a:lnTo>
                    <a:lnTo>
                      <a:pt x="70" y="99"/>
                    </a:lnTo>
                    <a:cubicBezTo>
                      <a:pt x="89" y="112"/>
                      <a:pt x="108" y="124"/>
                      <a:pt x="127" y="137"/>
                    </a:cubicBezTo>
                    <a:cubicBezTo>
                      <a:pt x="131" y="140"/>
                      <a:pt x="135" y="142"/>
                      <a:pt x="140" y="142"/>
                    </a:cubicBezTo>
                    <a:cubicBezTo>
                      <a:pt x="145" y="142"/>
                      <a:pt x="150" y="140"/>
                      <a:pt x="153" y="137"/>
                    </a:cubicBezTo>
                    <a:cubicBezTo>
                      <a:pt x="159" y="131"/>
                      <a:pt x="166" y="118"/>
                      <a:pt x="153" y="112"/>
                    </a:cubicBezTo>
                    <a:cubicBezTo>
                      <a:pt x="140" y="93"/>
                      <a:pt x="127" y="74"/>
                      <a:pt x="115" y="61"/>
                    </a:cubicBezTo>
                    <a:cubicBezTo>
                      <a:pt x="96" y="42"/>
                      <a:pt x="96" y="42"/>
                      <a:pt x="83" y="29"/>
                    </a:cubicBezTo>
                    <a:lnTo>
                      <a:pt x="58" y="10"/>
                    </a:lnTo>
                    <a:cubicBezTo>
                      <a:pt x="51" y="4"/>
                      <a:pt x="42" y="1"/>
                      <a:pt x="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43"/>
              <p:cNvSpPr/>
              <p:nvPr/>
            </p:nvSpPr>
            <p:spPr>
              <a:xfrm>
                <a:off x="7938919" y="704750"/>
                <a:ext cx="9684" cy="11520"/>
              </a:xfrm>
              <a:custGeom>
                <a:rect b="b" l="l" r="r" t="t"/>
                <a:pathLst>
                  <a:path extrusionOk="0" h="138" w="116">
                    <a:moveTo>
                      <a:pt x="40" y="1"/>
                    </a:moveTo>
                    <a:cubicBezTo>
                      <a:pt x="34" y="1"/>
                      <a:pt x="29" y="2"/>
                      <a:pt x="26" y="5"/>
                    </a:cubicBezTo>
                    <a:cubicBezTo>
                      <a:pt x="7" y="18"/>
                      <a:pt x="1" y="44"/>
                      <a:pt x="13" y="63"/>
                    </a:cubicBezTo>
                    <a:cubicBezTo>
                      <a:pt x="20" y="75"/>
                      <a:pt x="33" y="88"/>
                      <a:pt x="45" y="94"/>
                    </a:cubicBezTo>
                    <a:lnTo>
                      <a:pt x="52" y="107"/>
                    </a:lnTo>
                    <a:cubicBezTo>
                      <a:pt x="52" y="114"/>
                      <a:pt x="58" y="114"/>
                      <a:pt x="58" y="120"/>
                    </a:cubicBezTo>
                    <a:lnTo>
                      <a:pt x="77" y="133"/>
                    </a:lnTo>
                    <a:cubicBezTo>
                      <a:pt x="83" y="136"/>
                      <a:pt x="88" y="137"/>
                      <a:pt x="92" y="137"/>
                    </a:cubicBezTo>
                    <a:cubicBezTo>
                      <a:pt x="96" y="137"/>
                      <a:pt x="99" y="136"/>
                      <a:pt x="102" y="133"/>
                    </a:cubicBezTo>
                    <a:cubicBezTo>
                      <a:pt x="115" y="126"/>
                      <a:pt x="115" y="120"/>
                      <a:pt x="115" y="107"/>
                    </a:cubicBezTo>
                    <a:cubicBezTo>
                      <a:pt x="115" y="101"/>
                      <a:pt x="115" y="101"/>
                      <a:pt x="109" y="94"/>
                    </a:cubicBezTo>
                    <a:cubicBezTo>
                      <a:pt x="109" y="82"/>
                      <a:pt x="102" y="75"/>
                      <a:pt x="102" y="69"/>
                    </a:cubicBezTo>
                    <a:lnTo>
                      <a:pt x="77" y="25"/>
                    </a:lnTo>
                    <a:cubicBezTo>
                      <a:pt x="71" y="18"/>
                      <a:pt x="71" y="12"/>
                      <a:pt x="64" y="12"/>
                    </a:cubicBezTo>
                    <a:lnTo>
                      <a:pt x="58" y="5"/>
                    </a:lnTo>
                    <a:cubicBezTo>
                      <a:pt x="52" y="2"/>
                      <a:pt x="45" y="1"/>
                      <a:pt x="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43"/>
              <p:cNvSpPr/>
              <p:nvPr/>
            </p:nvSpPr>
            <p:spPr>
              <a:xfrm>
                <a:off x="7925646" y="714016"/>
                <a:ext cx="20119" cy="15861"/>
              </a:xfrm>
              <a:custGeom>
                <a:rect b="b" l="l" r="r" t="t"/>
                <a:pathLst>
                  <a:path extrusionOk="0" h="190" w="241">
                    <a:moveTo>
                      <a:pt x="34" y="0"/>
                    </a:moveTo>
                    <a:cubicBezTo>
                      <a:pt x="23" y="0"/>
                      <a:pt x="12" y="6"/>
                      <a:pt x="7" y="15"/>
                    </a:cubicBezTo>
                    <a:cubicBezTo>
                      <a:pt x="1" y="28"/>
                      <a:pt x="1" y="41"/>
                      <a:pt x="7" y="53"/>
                    </a:cubicBezTo>
                    <a:cubicBezTo>
                      <a:pt x="33" y="79"/>
                      <a:pt x="58" y="98"/>
                      <a:pt x="84" y="123"/>
                    </a:cubicBezTo>
                    <a:cubicBezTo>
                      <a:pt x="109" y="142"/>
                      <a:pt x="134" y="161"/>
                      <a:pt x="160" y="180"/>
                    </a:cubicBezTo>
                    <a:cubicBezTo>
                      <a:pt x="169" y="185"/>
                      <a:pt x="178" y="189"/>
                      <a:pt x="187" y="189"/>
                    </a:cubicBezTo>
                    <a:cubicBezTo>
                      <a:pt x="190" y="189"/>
                      <a:pt x="194" y="189"/>
                      <a:pt x="198" y="187"/>
                    </a:cubicBezTo>
                    <a:cubicBezTo>
                      <a:pt x="211" y="187"/>
                      <a:pt x="223" y="174"/>
                      <a:pt x="230" y="161"/>
                    </a:cubicBezTo>
                    <a:cubicBezTo>
                      <a:pt x="230" y="149"/>
                      <a:pt x="236" y="136"/>
                      <a:pt x="236" y="123"/>
                    </a:cubicBezTo>
                    <a:cubicBezTo>
                      <a:pt x="241" y="95"/>
                      <a:pt x="222" y="78"/>
                      <a:pt x="201" y="78"/>
                    </a:cubicBezTo>
                    <a:cubicBezTo>
                      <a:pt x="193" y="78"/>
                      <a:pt x="186" y="80"/>
                      <a:pt x="179" y="85"/>
                    </a:cubicBezTo>
                    <a:lnTo>
                      <a:pt x="134" y="60"/>
                    </a:lnTo>
                    <a:cubicBezTo>
                      <a:pt x="103" y="41"/>
                      <a:pt x="77" y="22"/>
                      <a:pt x="45" y="3"/>
                    </a:cubicBezTo>
                    <a:cubicBezTo>
                      <a:pt x="42" y="1"/>
                      <a:pt x="38" y="0"/>
                      <a:pt x="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43"/>
              <p:cNvSpPr/>
              <p:nvPr/>
            </p:nvSpPr>
            <p:spPr>
              <a:xfrm>
                <a:off x="8009459" y="357725"/>
                <a:ext cx="252610" cy="323652"/>
              </a:xfrm>
              <a:custGeom>
                <a:rect b="b" l="l" r="r" t="t"/>
                <a:pathLst>
                  <a:path extrusionOk="0" h="3877" w="3026">
                    <a:moveTo>
                      <a:pt x="471" y="0"/>
                    </a:moveTo>
                    <a:cubicBezTo>
                      <a:pt x="433" y="6"/>
                      <a:pt x="389" y="19"/>
                      <a:pt x="350" y="38"/>
                    </a:cubicBezTo>
                    <a:cubicBezTo>
                      <a:pt x="223" y="108"/>
                      <a:pt x="160" y="261"/>
                      <a:pt x="122" y="400"/>
                    </a:cubicBezTo>
                    <a:cubicBezTo>
                      <a:pt x="39" y="725"/>
                      <a:pt x="52" y="1061"/>
                      <a:pt x="141" y="1379"/>
                    </a:cubicBezTo>
                    <a:lnTo>
                      <a:pt x="1" y="1004"/>
                    </a:lnTo>
                    <a:lnTo>
                      <a:pt x="1" y="1004"/>
                    </a:lnTo>
                    <a:cubicBezTo>
                      <a:pt x="166" y="1525"/>
                      <a:pt x="382" y="2040"/>
                      <a:pt x="706" y="2478"/>
                    </a:cubicBezTo>
                    <a:cubicBezTo>
                      <a:pt x="833" y="2644"/>
                      <a:pt x="973" y="2803"/>
                      <a:pt x="1138" y="2942"/>
                    </a:cubicBezTo>
                    <a:cubicBezTo>
                      <a:pt x="1437" y="3203"/>
                      <a:pt x="1799" y="3394"/>
                      <a:pt x="2155" y="3578"/>
                    </a:cubicBezTo>
                    <a:cubicBezTo>
                      <a:pt x="2301" y="3654"/>
                      <a:pt x="2448" y="3730"/>
                      <a:pt x="2594" y="3800"/>
                    </a:cubicBezTo>
                    <a:lnTo>
                      <a:pt x="2619" y="3813"/>
                    </a:lnTo>
                    <a:cubicBezTo>
                      <a:pt x="2624" y="3794"/>
                      <a:pt x="2639" y="3783"/>
                      <a:pt x="2654" y="3783"/>
                    </a:cubicBezTo>
                    <a:cubicBezTo>
                      <a:pt x="2659" y="3783"/>
                      <a:pt x="2665" y="3784"/>
                      <a:pt x="2670" y="3788"/>
                    </a:cubicBezTo>
                    <a:cubicBezTo>
                      <a:pt x="2708" y="3807"/>
                      <a:pt x="2746" y="3826"/>
                      <a:pt x="2778" y="3851"/>
                    </a:cubicBezTo>
                    <a:cubicBezTo>
                      <a:pt x="2416" y="3400"/>
                      <a:pt x="2111" y="2917"/>
                      <a:pt x="1863" y="2396"/>
                    </a:cubicBezTo>
                    <a:cubicBezTo>
                      <a:pt x="1854" y="2379"/>
                      <a:pt x="1869" y="2368"/>
                      <a:pt x="1883" y="2368"/>
                    </a:cubicBezTo>
                    <a:cubicBezTo>
                      <a:pt x="1890" y="2368"/>
                      <a:pt x="1897" y="2370"/>
                      <a:pt x="1901" y="2377"/>
                    </a:cubicBezTo>
                    <a:cubicBezTo>
                      <a:pt x="2212" y="2911"/>
                      <a:pt x="2568" y="3413"/>
                      <a:pt x="2969" y="3877"/>
                    </a:cubicBezTo>
                    <a:cubicBezTo>
                      <a:pt x="3026" y="3654"/>
                      <a:pt x="2994" y="3425"/>
                      <a:pt x="2880" y="3222"/>
                    </a:cubicBezTo>
                    <a:cubicBezTo>
                      <a:pt x="2778" y="3050"/>
                      <a:pt x="2657" y="2879"/>
                      <a:pt x="2524" y="2726"/>
                    </a:cubicBezTo>
                    <a:lnTo>
                      <a:pt x="2104" y="2199"/>
                    </a:lnTo>
                    <a:cubicBezTo>
                      <a:pt x="1869" y="1900"/>
                      <a:pt x="1634" y="1608"/>
                      <a:pt x="1405" y="1303"/>
                    </a:cubicBezTo>
                    <a:cubicBezTo>
                      <a:pt x="1399" y="1316"/>
                      <a:pt x="1393" y="1322"/>
                      <a:pt x="1380" y="1322"/>
                    </a:cubicBezTo>
                    <a:cubicBezTo>
                      <a:pt x="1329" y="1309"/>
                      <a:pt x="1297" y="1258"/>
                      <a:pt x="1247" y="1214"/>
                    </a:cubicBezTo>
                    <a:cubicBezTo>
                      <a:pt x="1202" y="1163"/>
                      <a:pt x="1158" y="1112"/>
                      <a:pt x="1113" y="1055"/>
                    </a:cubicBezTo>
                    <a:cubicBezTo>
                      <a:pt x="1030" y="947"/>
                      <a:pt x="961" y="839"/>
                      <a:pt x="891" y="731"/>
                    </a:cubicBezTo>
                    <a:cubicBezTo>
                      <a:pt x="808" y="604"/>
                      <a:pt x="732" y="470"/>
                      <a:pt x="662" y="337"/>
                    </a:cubicBezTo>
                    <a:lnTo>
                      <a:pt x="662" y="337"/>
                    </a:lnTo>
                    <a:cubicBezTo>
                      <a:pt x="668" y="356"/>
                      <a:pt x="675" y="375"/>
                      <a:pt x="681" y="388"/>
                    </a:cubicBezTo>
                    <a:cubicBezTo>
                      <a:pt x="719" y="502"/>
                      <a:pt x="744" y="623"/>
                      <a:pt x="751" y="737"/>
                    </a:cubicBezTo>
                    <a:cubicBezTo>
                      <a:pt x="751" y="753"/>
                      <a:pt x="742" y="761"/>
                      <a:pt x="731" y="761"/>
                    </a:cubicBezTo>
                    <a:cubicBezTo>
                      <a:pt x="725" y="761"/>
                      <a:pt x="718" y="757"/>
                      <a:pt x="713" y="750"/>
                    </a:cubicBezTo>
                    <a:cubicBezTo>
                      <a:pt x="662" y="642"/>
                      <a:pt x="624" y="528"/>
                      <a:pt x="605" y="413"/>
                    </a:cubicBezTo>
                    <a:cubicBezTo>
                      <a:pt x="567" y="292"/>
                      <a:pt x="528" y="172"/>
                      <a:pt x="490" y="51"/>
                    </a:cubicBezTo>
                    <a:cubicBezTo>
                      <a:pt x="484" y="32"/>
                      <a:pt x="478" y="19"/>
                      <a:pt x="4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43"/>
              <p:cNvSpPr/>
              <p:nvPr/>
            </p:nvSpPr>
            <p:spPr>
              <a:xfrm>
                <a:off x="8316163" y="1283931"/>
                <a:ext cx="97672" cy="246349"/>
              </a:xfrm>
              <a:custGeom>
                <a:rect b="b" l="l" r="r" t="t"/>
                <a:pathLst>
                  <a:path extrusionOk="0" h="2951" w="1170">
                    <a:moveTo>
                      <a:pt x="311" y="1"/>
                    </a:moveTo>
                    <a:cubicBezTo>
                      <a:pt x="273" y="153"/>
                      <a:pt x="330" y="306"/>
                      <a:pt x="362" y="458"/>
                    </a:cubicBezTo>
                    <a:cubicBezTo>
                      <a:pt x="394" y="611"/>
                      <a:pt x="388" y="789"/>
                      <a:pt x="273" y="890"/>
                    </a:cubicBezTo>
                    <a:cubicBezTo>
                      <a:pt x="216" y="933"/>
                      <a:pt x="145" y="955"/>
                      <a:pt x="72" y="955"/>
                    </a:cubicBezTo>
                    <a:cubicBezTo>
                      <a:pt x="48" y="955"/>
                      <a:pt x="24" y="952"/>
                      <a:pt x="0" y="947"/>
                    </a:cubicBezTo>
                    <a:lnTo>
                      <a:pt x="0" y="947"/>
                    </a:lnTo>
                    <a:cubicBezTo>
                      <a:pt x="83" y="1227"/>
                      <a:pt x="165" y="1513"/>
                      <a:pt x="254" y="1793"/>
                    </a:cubicBezTo>
                    <a:cubicBezTo>
                      <a:pt x="311" y="1977"/>
                      <a:pt x="369" y="2155"/>
                      <a:pt x="432" y="2333"/>
                    </a:cubicBezTo>
                    <a:cubicBezTo>
                      <a:pt x="483" y="2504"/>
                      <a:pt x="540" y="2670"/>
                      <a:pt x="610" y="2835"/>
                    </a:cubicBezTo>
                    <a:cubicBezTo>
                      <a:pt x="642" y="2893"/>
                      <a:pt x="691" y="2951"/>
                      <a:pt x="757" y="2951"/>
                    </a:cubicBezTo>
                    <a:cubicBezTo>
                      <a:pt x="771" y="2951"/>
                      <a:pt x="786" y="2948"/>
                      <a:pt x="801" y="2943"/>
                    </a:cubicBezTo>
                    <a:cubicBezTo>
                      <a:pt x="877" y="2911"/>
                      <a:pt x="941" y="2854"/>
                      <a:pt x="979" y="2784"/>
                    </a:cubicBezTo>
                    <a:cubicBezTo>
                      <a:pt x="1068" y="2651"/>
                      <a:pt x="1125" y="2498"/>
                      <a:pt x="1131" y="2333"/>
                    </a:cubicBezTo>
                    <a:cubicBezTo>
                      <a:pt x="1169" y="1964"/>
                      <a:pt x="1023" y="1615"/>
                      <a:pt x="883" y="1284"/>
                    </a:cubicBezTo>
                    <a:cubicBezTo>
                      <a:pt x="731" y="909"/>
                      <a:pt x="578" y="541"/>
                      <a:pt x="426" y="166"/>
                    </a:cubicBezTo>
                    <a:cubicBezTo>
                      <a:pt x="381" y="115"/>
                      <a:pt x="343" y="58"/>
                      <a:pt x="3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43"/>
              <p:cNvSpPr/>
              <p:nvPr/>
            </p:nvSpPr>
            <p:spPr>
              <a:xfrm>
                <a:off x="8368672" y="1240939"/>
                <a:ext cx="147008" cy="322650"/>
              </a:xfrm>
              <a:custGeom>
                <a:rect b="b" l="l" r="r" t="t"/>
                <a:pathLst>
                  <a:path extrusionOk="0" h="3865" w="1761">
                    <a:moveTo>
                      <a:pt x="489" y="1"/>
                    </a:moveTo>
                    <a:lnTo>
                      <a:pt x="489" y="1"/>
                    </a:lnTo>
                    <a:cubicBezTo>
                      <a:pt x="547" y="395"/>
                      <a:pt x="528" y="802"/>
                      <a:pt x="439" y="1189"/>
                    </a:cubicBezTo>
                    <a:cubicBezTo>
                      <a:pt x="280" y="1119"/>
                      <a:pt x="127" y="1024"/>
                      <a:pt x="0" y="903"/>
                    </a:cubicBezTo>
                    <a:lnTo>
                      <a:pt x="0" y="903"/>
                    </a:lnTo>
                    <a:lnTo>
                      <a:pt x="38" y="999"/>
                    </a:lnTo>
                    <a:cubicBezTo>
                      <a:pt x="191" y="1373"/>
                      <a:pt x="362" y="1742"/>
                      <a:pt x="489" y="2130"/>
                    </a:cubicBezTo>
                    <a:cubicBezTo>
                      <a:pt x="566" y="2346"/>
                      <a:pt x="610" y="2568"/>
                      <a:pt x="610" y="2797"/>
                    </a:cubicBezTo>
                    <a:cubicBezTo>
                      <a:pt x="731" y="3045"/>
                      <a:pt x="864" y="3293"/>
                      <a:pt x="998" y="3528"/>
                    </a:cubicBezTo>
                    <a:cubicBezTo>
                      <a:pt x="1030" y="3591"/>
                      <a:pt x="1068" y="3648"/>
                      <a:pt x="1106" y="3712"/>
                    </a:cubicBezTo>
                    <a:cubicBezTo>
                      <a:pt x="1125" y="3750"/>
                      <a:pt x="1163" y="3839"/>
                      <a:pt x="1208" y="3858"/>
                    </a:cubicBezTo>
                    <a:cubicBezTo>
                      <a:pt x="1214" y="3865"/>
                      <a:pt x="1220" y="3865"/>
                      <a:pt x="1227" y="3865"/>
                    </a:cubicBezTo>
                    <a:lnTo>
                      <a:pt x="1246" y="3865"/>
                    </a:lnTo>
                    <a:cubicBezTo>
                      <a:pt x="1290" y="3845"/>
                      <a:pt x="1335" y="3820"/>
                      <a:pt x="1366" y="3788"/>
                    </a:cubicBezTo>
                    <a:cubicBezTo>
                      <a:pt x="1411" y="3750"/>
                      <a:pt x="1449" y="3712"/>
                      <a:pt x="1481" y="3668"/>
                    </a:cubicBezTo>
                    <a:cubicBezTo>
                      <a:pt x="1760" y="3286"/>
                      <a:pt x="1665" y="2797"/>
                      <a:pt x="1525" y="2390"/>
                    </a:cubicBezTo>
                    <a:cubicBezTo>
                      <a:pt x="1366" y="1926"/>
                      <a:pt x="1182" y="1482"/>
                      <a:pt x="985" y="1037"/>
                    </a:cubicBezTo>
                    <a:cubicBezTo>
                      <a:pt x="833" y="687"/>
                      <a:pt x="667" y="344"/>
                      <a:pt x="4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43"/>
              <p:cNvSpPr/>
              <p:nvPr/>
            </p:nvSpPr>
            <p:spPr>
              <a:xfrm>
                <a:off x="8438711" y="1268570"/>
                <a:ext cx="171885" cy="206780"/>
              </a:xfrm>
              <a:custGeom>
                <a:rect b="b" l="l" r="r" t="t"/>
                <a:pathLst>
                  <a:path extrusionOk="0" h="2477" w="2059">
                    <a:moveTo>
                      <a:pt x="686" y="0"/>
                    </a:moveTo>
                    <a:cubicBezTo>
                      <a:pt x="674" y="229"/>
                      <a:pt x="635" y="458"/>
                      <a:pt x="572" y="680"/>
                    </a:cubicBezTo>
                    <a:cubicBezTo>
                      <a:pt x="362" y="509"/>
                      <a:pt x="172" y="312"/>
                      <a:pt x="0" y="102"/>
                    </a:cubicBezTo>
                    <a:lnTo>
                      <a:pt x="0" y="102"/>
                    </a:lnTo>
                    <a:cubicBezTo>
                      <a:pt x="140" y="401"/>
                      <a:pt x="280" y="712"/>
                      <a:pt x="407" y="1017"/>
                    </a:cubicBezTo>
                    <a:cubicBezTo>
                      <a:pt x="508" y="1259"/>
                      <a:pt x="604" y="1506"/>
                      <a:pt x="693" y="1748"/>
                    </a:cubicBezTo>
                    <a:lnTo>
                      <a:pt x="744" y="1875"/>
                    </a:lnTo>
                    <a:cubicBezTo>
                      <a:pt x="928" y="2059"/>
                      <a:pt x="1138" y="2212"/>
                      <a:pt x="1373" y="2339"/>
                    </a:cubicBezTo>
                    <a:cubicBezTo>
                      <a:pt x="1475" y="2390"/>
                      <a:pt x="1662" y="2476"/>
                      <a:pt x="1813" y="2476"/>
                    </a:cubicBezTo>
                    <a:cubicBezTo>
                      <a:pt x="1926" y="2476"/>
                      <a:pt x="2018" y="2428"/>
                      <a:pt x="2040" y="2282"/>
                    </a:cubicBezTo>
                    <a:cubicBezTo>
                      <a:pt x="2059" y="2148"/>
                      <a:pt x="1989" y="2027"/>
                      <a:pt x="1919" y="1919"/>
                    </a:cubicBezTo>
                    <a:cubicBezTo>
                      <a:pt x="1837" y="1792"/>
                      <a:pt x="1748" y="1672"/>
                      <a:pt x="1671" y="1551"/>
                    </a:cubicBezTo>
                    <a:cubicBezTo>
                      <a:pt x="1506" y="1297"/>
                      <a:pt x="1341" y="1049"/>
                      <a:pt x="1182" y="795"/>
                    </a:cubicBezTo>
                    <a:cubicBezTo>
                      <a:pt x="1017" y="534"/>
                      <a:pt x="852" y="267"/>
                      <a:pt x="6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43"/>
              <p:cNvSpPr/>
              <p:nvPr/>
            </p:nvSpPr>
            <p:spPr>
              <a:xfrm>
                <a:off x="8184599" y="931063"/>
                <a:ext cx="186745" cy="208283"/>
              </a:xfrm>
              <a:custGeom>
                <a:rect b="b" l="l" r="r" t="t"/>
                <a:pathLst>
                  <a:path extrusionOk="0" h="2495" w="2237">
                    <a:moveTo>
                      <a:pt x="1722" y="1195"/>
                    </a:moveTo>
                    <a:cubicBezTo>
                      <a:pt x="1726" y="1202"/>
                      <a:pt x="1730" y="1209"/>
                      <a:pt x="1735" y="1215"/>
                    </a:cubicBezTo>
                    <a:cubicBezTo>
                      <a:pt x="1735" y="1215"/>
                      <a:pt x="1735" y="1222"/>
                      <a:pt x="1735" y="1228"/>
                    </a:cubicBezTo>
                    <a:cubicBezTo>
                      <a:pt x="1730" y="1215"/>
                      <a:pt x="1726" y="1205"/>
                      <a:pt x="1722" y="1195"/>
                    </a:cubicBezTo>
                    <a:close/>
                    <a:moveTo>
                      <a:pt x="928" y="1870"/>
                    </a:moveTo>
                    <a:lnTo>
                      <a:pt x="998" y="1933"/>
                    </a:lnTo>
                    <a:cubicBezTo>
                      <a:pt x="991" y="1940"/>
                      <a:pt x="991" y="1946"/>
                      <a:pt x="985" y="1959"/>
                    </a:cubicBezTo>
                    <a:cubicBezTo>
                      <a:pt x="966" y="1927"/>
                      <a:pt x="947" y="1902"/>
                      <a:pt x="928" y="1870"/>
                    </a:cubicBezTo>
                    <a:close/>
                    <a:moveTo>
                      <a:pt x="2084" y="1"/>
                    </a:moveTo>
                    <a:cubicBezTo>
                      <a:pt x="2064" y="1"/>
                      <a:pt x="2044" y="15"/>
                      <a:pt x="2040" y="33"/>
                    </a:cubicBezTo>
                    <a:cubicBezTo>
                      <a:pt x="2027" y="160"/>
                      <a:pt x="2021" y="281"/>
                      <a:pt x="2021" y="402"/>
                    </a:cubicBezTo>
                    <a:cubicBezTo>
                      <a:pt x="2021" y="523"/>
                      <a:pt x="2015" y="637"/>
                      <a:pt x="2002" y="751"/>
                    </a:cubicBezTo>
                    <a:cubicBezTo>
                      <a:pt x="1995" y="866"/>
                      <a:pt x="1983" y="980"/>
                      <a:pt x="1964" y="1095"/>
                    </a:cubicBezTo>
                    <a:cubicBezTo>
                      <a:pt x="1958" y="1136"/>
                      <a:pt x="1957" y="1198"/>
                      <a:pt x="1908" y="1198"/>
                    </a:cubicBezTo>
                    <a:cubicBezTo>
                      <a:pt x="1904" y="1198"/>
                      <a:pt x="1899" y="1197"/>
                      <a:pt x="1894" y="1196"/>
                    </a:cubicBezTo>
                    <a:cubicBezTo>
                      <a:pt x="1837" y="1177"/>
                      <a:pt x="1818" y="1114"/>
                      <a:pt x="1792" y="1069"/>
                    </a:cubicBezTo>
                    <a:cubicBezTo>
                      <a:pt x="1784" y="1057"/>
                      <a:pt x="1773" y="1050"/>
                      <a:pt x="1761" y="1050"/>
                    </a:cubicBezTo>
                    <a:cubicBezTo>
                      <a:pt x="1755" y="1050"/>
                      <a:pt x="1748" y="1052"/>
                      <a:pt x="1741" y="1057"/>
                    </a:cubicBezTo>
                    <a:cubicBezTo>
                      <a:pt x="1722" y="1012"/>
                      <a:pt x="1703" y="968"/>
                      <a:pt x="1690" y="923"/>
                    </a:cubicBezTo>
                    <a:cubicBezTo>
                      <a:pt x="1688" y="906"/>
                      <a:pt x="1674" y="897"/>
                      <a:pt x="1661" y="897"/>
                    </a:cubicBezTo>
                    <a:cubicBezTo>
                      <a:pt x="1645" y="897"/>
                      <a:pt x="1630" y="909"/>
                      <a:pt x="1633" y="929"/>
                    </a:cubicBezTo>
                    <a:cubicBezTo>
                      <a:pt x="1639" y="1014"/>
                      <a:pt x="1666" y="1098"/>
                      <a:pt x="1707" y="1172"/>
                    </a:cubicBezTo>
                    <a:lnTo>
                      <a:pt x="1707" y="1172"/>
                    </a:lnTo>
                    <a:cubicBezTo>
                      <a:pt x="1705" y="1170"/>
                      <a:pt x="1703" y="1169"/>
                      <a:pt x="1700" y="1169"/>
                    </a:cubicBezTo>
                    <a:cubicBezTo>
                      <a:pt x="1694" y="1169"/>
                      <a:pt x="1687" y="1174"/>
                      <a:pt x="1684" y="1184"/>
                    </a:cubicBezTo>
                    <a:cubicBezTo>
                      <a:pt x="1684" y="1203"/>
                      <a:pt x="1678" y="1222"/>
                      <a:pt x="1678" y="1247"/>
                    </a:cubicBezTo>
                    <a:lnTo>
                      <a:pt x="1678" y="1304"/>
                    </a:lnTo>
                    <a:lnTo>
                      <a:pt x="1678" y="1431"/>
                    </a:lnTo>
                    <a:cubicBezTo>
                      <a:pt x="1678" y="1476"/>
                      <a:pt x="1678" y="1520"/>
                      <a:pt x="1678" y="1565"/>
                    </a:cubicBezTo>
                    <a:cubicBezTo>
                      <a:pt x="1678" y="1578"/>
                      <a:pt x="1678" y="1590"/>
                      <a:pt x="1671" y="1609"/>
                    </a:cubicBezTo>
                    <a:cubicBezTo>
                      <a:pt x="1665" y="1609"/>
                      <a:pt x="1665" y="1616"/>
                      <a:pt x="1659" y="1622"/>
                    </a:cubicBezTo>
                    <a:lnTo>
                      <a:pt x="1652" y="1603"/>
                    </a:lnTo>
                    <a:cubicBezTo>
                      <a:pt x="1639" y="1589"/>
                      <a:pt x="1623" y="1583"/>
                      <a:pt x="1608" y="1583"/>
                    </a:cubicBezTo>
                    <a:cubicBezTo>
                      <a:pt x="1595" y="1583"/>
                      <a:pt x="1581" y="1588"/>
                      <a:pt x="1570" y="1597"/>
                    </a:cubicBezTo>
                    <a:cubicBezTo>
                      <a:pt x="1551" y="1578"/>
                      <a:pt x="1525" y="1552"/>
                      <a:pt x="1519" y="1546"/>
                    </a:cubicBezTo>
                    <a:cubicBezTo>
                      <a:pt x="1493" y="1514"/>
                      <a:pt x="1474" y="1489"/>
                      <a:pt x="1449" y="1457"/>
                    </a:cubicBezTo>
                    <a:cubicBezTo>
                      <a:pt x="1424" y="1431"/>
                      <a:pt x="1398" y="1406"/>
                      <a:pt x="1379" y="1374"/>
                    </a:cubicBezTo>
                    <a:cubicBezTo>
                      <a:pt x="1371" y="1365"/>
                      <a:pt x="1364" y="1361"/>
                      <a:pt x="1357" y="1361"/>
                    </a:cubicBezTo>
                    <a:cubicBezTo>
                      <a:pt x="1341" y="1361"/>
                      <a:pt x="1330" y="1382"/>
                      <a:pt x="1335" y="1400"/>
                    </a:cubicBezTo>
                    <a:cubicBezTo>
                      <a:pt x="1347" y="1444"/>
                      <a:pt x="1366" y="1482"/>
                      <a:pt x="1392" y="1520"/>
                    </a:cubicBezTo>
                    <a:cubicBezTo>
                      <a:pt x="1417" y="1552"/>
                      <a:pt x="1436" y="1584"/>
                      <a:pt x="1462" y="1616"/>
                    </a:cubicBezTo>
                    <a:cubicBezTo>
                      <a:pt x="1449" y="1628"/>
                      <a:pt x="1449" y="1648"/>
                      <a:pt x="1455" y="1660"/>
                    </a:cubicBezTo>
                    <a:cubicBezTo>
                      <a:pt x="1424" y="1673"/>
                      <a:pt x="1411" y="1705"/>
                      <a:pt x="1430" y="1736"/>
                    </a:cubicBezTo>
                    <a:cubicBezTo>
                      <a:pt x="1430" y="1743"/>
                      <a:pt x="1436" y="1749"/>
                      <a:pt x="1436" y="1756"/>
                    </a:cubicBezTo>
                    <a:cubicBezTo>
                      <a:pt x="1455" y="1800"/>
                      <a:pt x="1443" y="1851"/>
                      <a:pt x="1404" y="1883"/>
                    </a:cubicBezTo>
                    <a:cubicBezTo>
                      <a:pt x="1370" y="1906"/>
                      <a:pt x="1329" y="1917"/>
                      <a:pt x="1286" y="1917"/>
                    </a:cubicBezTo>
                    <a:cubicBezTo>
                      <a:pt x="1258" y="1917"/>
                      <a:pt x="1229" y="1912"/>
                      <a:pt x="1201" y="1902"/>
                    </a:cubicBezTo>
                    <a:cubicBezTo>
                      <a:pt x="1131" y="1870"/>
                      <a:pt x="1061" y="1825"/>
                      <a:pt x="1004" y="1775"/>
                    </a:cubicBezTo>
                    <a:cubicBezTo>
                      <a:pt x="941" y="1724"/>
                      <a:pt x="877" y="1686"/>
                      <a:pt x="801" y="1654"/>
                    </a:cubicBezTo>
                    <a:cubicBezTo>
                      <a:pt x="797" y="1652"/>
                      <a:pt x="793" y="1651"/>
                      <a:pt x="790" y="1651"/>
                    </a:cubicBezTo>
                    <a:cubicBezTo>
                      <a:pt x="781" y="1651"/>
                      <a:pt x="773" y="1656"/>
                      <a:pt x="769" y="1660"/>
                    </a:cubicBezTo>
                    <a:cubicBezTo>
                      <a:pt x="718" y="1609"/>
                      <a:pt x="674" y="1552"/>
                      <a:pt x="623" y="1501"/>
                    </a:cubicBezTo>
                    <a:cubicBezTo>
                      <a:pt x="607" y="1489"/>
                      <a:pt x="588" y="1482"/>
                      <a:pt x="569" y="1482"/>
                    </a:cubicBezTo>
                    <a:cubicBezTo>
                      <a:pt x="550" y="1482"/>
                      <a:pt x="531" y="1489"/>
                      <a:pt x="515" y="1501"/>
                    </a:cubicBezTo>
                    <a:cubicBezTo>
                      <a:pt x="489" y="1514"/>
                      <a:pt x="477" y="1539"/>
                      <a:pt x="483" y="1565"/>
                    </a:cubicBezTo>
                    <a:cubicBezTo>
                      <a:pt x="483" y="1578"/>
                      <a:pt x="496" y="1597"/>
                      <a:pt x="496" y="1609"/>
                    </a:cubicBezTo>
                    <a:cubicBezTo>
                      <a:pt x="496" y="1635"/>
                      <a:pt x="489" y="1648"/>
                      <a:pt x="477" y="1667"/>
                    </a:cubicBezTo>
                    <a:cubicBezTo>
                      <a:pt x="468" y="1678"/>
                      <a:pt x="457" y="1682"/>
                      <a:pt x="446" y="1682"/>
                    </a:cubicBezTo>
                    <a:cubicBezTo>
                      <a:pt x="426" y="1682"/>
                      <a:pt x="404" y="1668"/>
                      <a:pt x="388" y="1660"/>
                    </a:cubicBezTo>
                    <a:cubicBezTo>
                      <a:pt x="343" y="1635"/>
                      <a:pt x="299" y="1616"/>
                      <a:pt x="248" y="1590"/>
                    </a:cubicBezTo>
                    <a:cubicBezTo>
                      <a:pt x="203" y="1565"/>
                      <a:pt x="146" y="1546"/>
                      <a:pt x="89" y="1533"/>
                    </a:cubicBezTo>
                    <a:cubicBezTo>
                      <a:pt x="45" y="1533"/>
                      <a:pt x="0" y="1590"/>
                      <a:pt x="38" y="1635"/>
                    </a:cubicBezTo>
                    <a:cubicBezTo>
                      <a:pt x="95" y="1686"/>
                      <a:pt x="159" y="1724"/>
                      <a:pt x="229" y="1749"/>
                    </a:cubicBezTo>
                    <a:cubicBezTo>
                      <a:pt x="261" y="1762"/>
                      <a:pt x="292" y="1781"/>
                      <a:pt x="324" y="1794"/>
                    </a:cubicBezTo>
                    <a:cubicBezTo>
                      <a:pt x="375" y="1832"/>
                      <a:pt x="426" y="1864"/>
                      <a:pt x="483" y="1895"/>
                    </a:cubicBezTo>
                    <a:cubicBezTo>
                      <a:pt x="528" y="1921"/>
                      <a:pt x="578" y="1940"/>
                      <a:pt x="623" y="1959"/>
                    </a:cubicBezTo>
                    <a:lnTo>
                      <a:pt x="947" y="2156"/>
                    </a:lnTo>
                    <a:cubicBezTo>
                      <a:pt x="960" y="2165"/>
                      <a:pt x="974" y="2170"/>
                      <a:pt x="988" y="2170"/>
                    </a:cubicBezTo>
                    <a:cubicBezTo>
                      <a:pt x="1003" y="2170"/>
                      <a:pt x="1017" y="2165"/>
                      <a:pt x="1030" y="2156"/>
                    </a:cubicBezTo>
                    <a:cubicBezTo>
                      <a:pt x="1049" y="2137"/>
                      <a:pt x="1061" y="2105"/>
                      <a:pt x="1049" y="2080"/>
                    </a:cubicBezTo>
                    <a:lnTo>
                      <a:pt x="1023" y="2035"/>
                    </a:lnTo>
                    <a:lnTo>
                      <a:pt x="1023" y="2035"/>
                    </a:lnTo>
                    <a:cubicBezTo>
                      <a:pt x="1138" y="2124"/>
                      <a:pt x="1258" y="2207"/>
                      <a:pt x="1385" y="2270"/>
                    </a:cubicBezTo>
                    <a:cubicBezTo>
                      <a:pt x="1385" y="2283"/>
                      <a:pt x="1392" y="2289"/>
                      <a:pt x="1404" y="2296"/>
                    </a:cubicBezTo>
                    <a:lnTo>
                      <a:pt x="1506" y="2353"/>
                    </a:lnTo>
                    <a:lnTo>
                      <a:pt x="1532" y="2378"/>
                    </a:lnTo>
                    <a:cubicBezTo>
                      <a:pt x="1557" y="2410"/>
                      <a:pt x="1595" y="2436"/>
                      <a:pt x="1633" y="2448"/>
                    </a:cubicBezTo>
                    <a:cubicBezTo>
                      <a:pt x="1652" y="2455"/>
                      <a:pt x="1665" y="2455"/>
                      <a:pt x="1678" y="2455"/>
                    </a:cubicBezTo>
                    <a:lnTo>
                      <a:pt x="1710" y="2467"/>
                    </a:lnTo>
                    <a:cubicBezTo>
                      <a:pt x="1715" y="2483"/>
                      <a:pt x="1729" y="2494"/>
                      <a:pt x="1744" y="2494"/>
                    </a:cubicBezTo>
                    <a:cubicBezTo>
                      <a:pt x="1747" y="2494"/>
                      <a:pt x="1751" y="2494"/>
                      <a:pt x="1754" y="2493"/>
                    </a:cubicBezTo>
                    <a:cubicBezTo>
                      <a:pt x="1773" y="2493"/>
                      <a:pt x="1798" y="2486"/>
                      <a:pt x="1811" y="2474"/>
                    </a:cubicBezTo>
                    <a:cubicBezTo>
                      <a:pt x="1814" y="2474"/>
                      <a:pt x="1817" y="2474"/>
                      <a:pt x="1820" y="2474"/>
                    </a:cubicBezTo>
                    <a:cubicBezTo>
                      <a:pt x="1861" y="2474"/>
                      <a:pt x="1899" y="2433"/>
                      <a:pt x="1881" y="2391"/>
                    </a:cubicBezTo>
                    <a:cubicBezTo>
                      <a:pt x="1856" y="2353"/>
                      <a:pt x="1837" y="2315"/>
                      <a:pt x="1811" y="2270"/>
                    </a:cubicBezTo>
                    <a:cubicBezTo>
                      <a:pt x="1792" y="2219"/>
                      <a:pt x="1767" y="2169"/>
                      <a:pt x="1735" y="2130"/>
                    </a:cubicBezTo>
                    <a:lnTo>
                      <a:pt x="1735" y="2130"/>
                    </a:lnTo>
                    <a:cubicBezTo>
                      <a:pt x="1748" y="2135"/>
                      <a:pt x="1762" y="2139"/>
                      <a:pt x="1778" y="2139"/>
                    </a:cubicBezTo>
                    <a:cubicBezTo>
                      <a:pt x="1784" y="2139"/>
                      <a:pt x="1791" y="2139"/>
                      <a:pt x="1798" y="2137"/>
                    </a:cubicBezTo>
                    <a:cubicBezTo>
                      <a:pt x="1856" y="2130"/>
                      <a:pt x="1875" y="2086"/>
                      <a:pt x="1875" y="2035"/>
                    </a:cubicBezTo>
                    <a:cubicBezTo>
                      <a:pt x="1887" y="2029"/>
                      <a:pt x="1887" y="2016"/>
                      <a:pt x="1887" y="1997"/>
                    </a:cubicBezTo>
                    <a:cubicBezTo>
                      <a:pt x="1849" y="1813"/>
                      <a:pt x="1798" y="1622"/>
                      <a:pt x="1748" y="1438"/>
                    </a:cubicBezTo>
                    <a:cubicBezTo>
                      <a:pt x="1748" y="1407"/>
                      <a:pt x="1748" y="1377"/>
                      <a:pt x="1742" y="1346"/>
                    </a:cubicBezTo>
                    <a:lnTo>
                      <a:pt x="1742" y="1346"/>
                    </a:lnTo>
                    <a:cubicBezTo>
                      <a:pt x="1744" y="1351"/>
                      <a:pt x="1749" y="1355"/>
                      <a:pt x="1754" y="1355"/>
                    </a:cubicBezTo>
                    <a:cubicBezTo>
                      <a:pt x="1767" y="1457"/>
                      <a:pt x="1837" y="1533"/>
                      <a:pt x="1932" y="1559"/>
                    </a:cubicBezTo>
                    <a:cubicBezTo>
                      <a:pt x="1947" y="1564"/>
                      <a:pt x="1963" y="1566"/>
                      <a:pt x="1978" y="1566"/>
                    </a:cubicBezTo>
                    <a:cubicBezTo>
                      <a:pt x="2018" y="1566"/>
                      <a:pt x="2057" y="1548"/>
                      <a:pt x="2084" y="1520"/>
                    </a:cubicBezTo>
                    <a:cubicBezTo>
                      <a:pt x="2148" y="1501"/>
                      <a:pt x="2199" y="1451"/>
                      <a:pt x="2212" y="1387"/>
                    </a:cubicBezTo>
                    <a:cubicBezTo>
                      <a:pt x="2231" y="1323"/>
                      <a:pt x="2237" y="1254"/>
                      <a:pt x="2231" y="1190"/>
                    </a:cubicBezTo>
                    <a:cubicBezTo>
                      <a:pt x="2218" y="1107"/>
                      <a:pt x="2205" y="1037"/>
                      <a:pt x="2199" y="961"/>
                    </a:cubicBezTo>
                    <a:cubicBezTo>
                      <a:pt x="2186" y="885"/>
                      <a:pt x="2180" y="815"/>
                      <a:pt x="2167" y="739"/>
                    </a:cubicBezTo>
                    <a:cubicBezTo>
                      <a:pt x="2161" y="694"/>
                      <a:pt x="2148" y="643"/>
                      <a:pt x="2142" y="599"/>
                    </a:cubicBezTo>
                    <a:cubicBezTo>
                      <a:pt x="2142" y="567"/>
                      <a:pt x="2142" y="535"/>
                      <a:pt x="2148" y="504"/>
                    </a:cubicBezTo>
                    <a:cubicBezTo>
                      <a:pt x="2161" y="345"/>
                      <a:pt x="2148" y="180"/>
                      <a:pt x="2116" y="27"/>
                    </a:cubicBezTo>
                    <a:cubicBezTo>
                      <a:pt x="2111" y="8"/>
                      <a:pt x="2098" y="1"/>
                      <a:pt x="20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43"/>
              <p:cNvSpPr/>
              <p:nvPr/>
            </p:nvSpPr>
            <p:spPr>
              <a:xfrm>
                <a:off x="7850848" y="934986"/>
                <a:ext cx="234078" cy="145756"/>
              </a:xfrm>
              <a:custGeom>
                <a:rect b="b" l="l" r="r" t="t"/>
                <a:pathLst>
                  <a:path extrusionOk="0" h="1746" w="2804">
                    <a:moveTo>
                      <a:pt x="2476" y="0"/>
                    </a:moveTo>
                    <a:cubicBezTo>
                      <a:pt x="2454" y="0"/>
                      <a:pt x="2431" y="12"/>
                      <a:pt x="2422" y="31"/>
                    </a:cubicBezTo>
                    <a:cubicBezTo>
                      <a:pt x="1977" y="412"/>
                      <a:pt x="1482" y="717"/>
                      <a:pt x="941" y="933"/>
                    </a:cubicBezTo>
                    <a:cubicBezTo>
                      <a:pt x="871" y="959"/>
                      <a:pt x="802" y="990"/>
                      <a:pt x="732" y="1016"/>
                    </a:cubicBezTo>
                    <a:cubicBezTo>
                      <a:pt x="624" y="1060"/>
                      <a:pt x="509" y="1105"/>
                      <a:pt x="401" y="1143"/>
                    </a:cubicBezTo>
                    <a:cubicBezTo>
                      <a:pt x="300" y="1162"/>
                      <a:pt x="211" y="1219"/>
                      <a:pt x="147" y="1302"/>
                    </a:cubicBezTo>
                    <a:cubicBezTo>
                      <a:pt x="128" y="1327"/>
                      <a:pt x="122" y="1353"/>
                      <a:pt x="109" y="1384"/>
                    </a:cubicBezTo>
                    <a:cubicBezTo>
                      <a:pt x="26" y="1467"/>
                      <a:pt x="1" y="1594"/>
                      <a:pt x="52" y="1702"/>
                    </a:cubicBezTo>
                    <a:cubicBezTo>
                      <a:pt x="66" y="1731"/>
                      <a:pt x="91" y="1745"/>
                      <a:pt x="119" y="1745"/>
                    </a:cubicBezTo>
                    <a:cubicBezTo>
                      <a:pt x="128" y="1745"/>
                      <a:pt x="138" y="1744"/>
                      <a:pt x="147" y="1740"/>
                    </a:cubicBezTo>
                    <a:cubicBezTo>
                      <a:pt x="369" y="1632"/>
                      <a:pt x="586" y="1505"/>
                      <a:pt x="802" y="1378"/>
                    </a:cubicBezTo>
                    <a:lnTo>
                      <a:pt x="1450" y="1029"/>
                    </a:lnTo>
                    <a:cubicBezTo>
                      <a:pt x="1882" y="787"/>
                      <a:pt x="2320" y="565"/>
                      <a:pt x="2753" y="310"/>
                    </a:cubicBezTo>
                    <a:cubicBezTo>
                      <a:pt x="2791" y="291"/>
                      <a:pt x="2803" y="241"/>
                      <a:pt x="2778" y="209"/>
                    </a:cubicBezTo>
                    <a:cubicBezTo>
                      <a:pt x="2702" y="113"/>
                      <a:pt x="2606" y="44"/>
                      <a:pt x="2498" y="5"/>
                    </a:cubicBezTo>
                    <a:cubicBezTo>
                      <a:pt x="2492" y="2"/>
                      <a:pt x="2484" y="0"/>
                      <a:pt x="247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43"/>
              <p:cNvSpPr/>
              <p:nvPr/>
            </p:nvSpPr>
            <p:spPr>
              <a:xfrm>
                <a:off x="8126748" y="649987"/>
                <a:ext cx="298107" cy="245348"/>
              </a:xfrm>
              <a:custGeom>
                <a:rect b="b" l="l" r="r" t="t"/>
                <a:pathLst>
                  <a:path extrusionOk="0" h="2939" w="3571">
                    <a:moveTo>
                      <a:pt x="3500" y="0"/>
                    </a:moveTo>
                    <a:cubicBezTo>
                      <a:pt x="3484" y="0"/>
                      <a:pt x="3469" y="6"/>
                      <a:pt x="3457" y="20"/>
                    </a:cubicBezTo>
                    <a:cubicBezTo>
                      <a:pt x="3387" y="96"/>
                      <a:pt x="3318" y="179"/>
                      <a:pt x="3241" y="248"/>
                    </a:cubicBezTo>
                    <a:cubicBezTo>
                      <a:pt x="3070" y="369"/>
                      <a:pt x="2892" y="484"/>
                      <a:pt x="2720" y="611"/>
                    </a:cubicBezTo>
                    <a:cubicBezTo>
                      <a:pt x="2530" y="744"/>
                      <a:pt x="2339" y="884"/>
                      <a:pt x="2148" y="1024"/>
                    </a:cubicBezTo>
                    <a:lnTo>
                      <a:pt x="1818" y="1265"/>
                    </a:lnTo>
                    <a:cubicBezTo>
                      <a:pt x="1812" y="1272"/>
                      <a:pt x="1799" y="1272"/>
                      <a:pt x="1792" y="1278"/>
                    </a:cubicBezTo>
                    <a:cubicBezTo>
                      <a:pt x="1151" y="1666"/>
                      <a:pt x="591" y="2168"/>
                      <a:pt x="58" y="2695"/>
                    </a:cubicBezTo>
                    <a:cubicBezTo>
                      <a:pt x="1" y="2741"/>
                      <a:pt x="44" y="2817"/>
                      <a:pt x="103" y="2817"/>
                    </a:cubicBezTo>
                    <a:cubicBezTo>
                      <a:pt x="117" y="2817"/>
                      <a:pt x="132" y="2813"/>
                      <a:pt x="147" y="2803"/>
                    </a:cubicBezTo>
                    <a:lnTo>
                      <a:pt x="153" y="2803"/>
                    </a:lnTo>
                    <a:cubicBezTo>
                      <a:pt x="127" y="2828"/>
                      <a:pt x="96" y="2848"/>
                      <a:pt x="70" y="2873"/>
                    </a:cubicBezTo>
                    <a:cubicBezTo>
                      <a:pt x="50" y="2893"/>
                      <a:pt x="67" y="2939"/>
                      <a:pt x="94" y="2939"/>
                    </a:cubicBezTo>
                    <a:cubicBezTo>
                      <a:pt x="100" y="2939"/>
                      <a:pt x="107" y="2936"/>
                      <a:pt x="115" y="2930"/>
                    </a:cubicBezTo>
                    <a:cubicBezTo>
                      <a:pt x="1036" y="2187"/>
                      <a:pt x="2142" y="1685"/>
                      <a:pt x="2981" y="833"/>
                    </a:cubicBezTo>
                    <a:cubicBezTo>
                      <a:pt x="3000" y="820"/>
                      <a:pt x="3013" y="801"/>
                      <a:pt x="3025" y="782"/>
                    </a:cubicBezTo>
                    <a:cubicBezTo>
                      <a:pt x="3108" y="706"/>
                      <a:pt x="3184" y="623"/>
                      <a:pt x="3254" y="541"/>
                    </a:cubicBezTo>
                    <a:cubicBezTo>
                      <a:pt x="3260" y="528"/>
                      <a:pt x="3267" y="515"/>
                      <a:pt x="3267" y="509"/>
                    </a:cubicBezTo>
                    <a:cubicBezTo>
                      <a:pt x="3305" y="452"/>
                      <a:pt x="3349" y="395"/>
                      <a:pt x="3387" y="337"/>
                    </a:cubicBezTo>
                    <a:lnTo>
                      <a:pt x="3407" y="325"/>
                    </a:lnTo>
                    <a:cubicBezTo>
                      <a:pt x="3419" y="312"/>
                      <a:pt x="3426" y="293"/>
                      <a:pt x="3426" y="280"/>
                    </a:cubicBezTo>
                    <a:cubicBezTo>
                      <a:pt x="3470" y="217"/>
                      <a:pt x="3508" y="153"/>
                      <a:pt x="3540" y="83"/>
                    </a:cubicBezTo>
                    <a:lnTo>
                      <a:pt x="3553" y="77"/>
                    </a:lnTo>
                    <a:cubicBezTo>
                      <a:pt x="3571" y="32"/>
                      <a:pt x="3535" y="0"/>
                      <a:pt x="3500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43"/>
              <p:cNvSpPr/>
              <p:nvPr/>
            </p:nvSpPr>
            <p:spPr>
              <a:xfrm>
                <a:off x="7656174" y="1125987"/>
                <a:ext cx="124803" cy="89073"/>
              </a:xfrm>
              <a:custGeom>
                <a:rect b="b" l="l" r="r" t="t"/>
                <a:pathLst>
                  <a:path extrusionOk="0" h="1067" w="1495">
                    <a:moveTo>
                      <a:pt x="1376" y="0"/>
                    </a:moveTo>
                    <a:cubicBezTo>
                      <a:pt x="1362" y="0"/>
                      <a:pt x="1348" y="4"/>
                      <a:pt x="1335" y="12"/>
                    </a:cubicBezTo>
                    <a:cubicBezTo>
                      <a:pt x="1253" y="88"/>
                      <a:pt x="1170" y="170"/>
                      <a:pt x="1087" y="253"/>
                    </a:cubicBezTo>
                    <a:lnTo>
                      <a:pt x="1056" y="272"/>
                    </a:lnTo>
                    <a:lnTo>
                      <a:pt x="833" y="412"/>
                    </a:lnTo>
                    <a:lnTo>
                      <a:pt x="407" y="679"/>
                    </a:lnTo>
                    <a:cubicBezTo>
                      <a:pt x="280" y="761"/>
                      <a:pt x="128" y="831"/>
                      <a:pt x="39" y="958"/>
                    </a:cubicBezTo>
                    <a:cubicBezTo>
                      <a:pt x="32" y="965"/>
                      <a:pt x="26" y="977"/>
                      <a:pt x="26" y="990"/>
                    </a:cubicBezTo>
                    <a:cubicBezTo>
                      <a:pt x="1" y="1003"/>
                      <a:pt x="13" y="1041"/>
                      <a:pt x="39" y="1041"/>
                    </a:cubicBezTo>
                    <a:cubicBezTo>
                      <a:pt x="52" y="1058"/>
                      <a:pt x="70" y="1066"/>
                      <a:pt x="90" y="1066"/>
                    </a:cubicBezTo>
                    <a:cubicBezTo>
                      <a:pt x="100" y="1066"/>
                      <a:pt x="111" y="1064"/>
                      <a:pt x="121" y="1060"/>
                    </a:cubicBezTo>
                    <a:cubicBezTo>
                      <a:pt x="401" y="965"/>
                      <a:pt x="668" y="831"/>
                      <a:pt x="916" y="666"/>
                    </a:cubicBezTo>
                    <a:cubicBezTo>
                      <a:pt x="1037" y="583"/>
                      <a:pt x="1145" y="495"/>
                      <a:pt x="1253" y="399"/>
                    </a:cubicBezTo>
                    <a:cubicBezTo>
                      <a:pt x="1291" y="367"/>
                      <a:pt x="1322" y="336"/>
                      <a:pt x="1348" y="304"/>
                    </a:cubicBezTo>
                    <a:cubicBezTo>
                      <a:pt x="1348" y="340"/>
                      <a:pt x="1379" y="362"/>
                      <a:pt x="1411" y="362"/>
                    </a:cubicBezTo>
                    <a:cubicBezTo>
                      <a:pt x="1434" y="362"/>
                      <a:pt x="1458" y="350"/>
                      <a:pt x="1469" y="323"/>
                    </a:cubicBezTo>
                    <a:cubicBezTo>
                      <a:pt x="1494" y="272"/>
                      <a:pt x="1475" y="209"/>
                      <a:pt x="1424" y="177"/>
                    </a:cubicBezTo>
                    <a:cubicBezTo>
                      <a:pt x="1437" y="139"/>
                      <a:pt x="1443" y="94"/>
                      <a:pt x="1443" y="56"/>
                    </a:cubicBezTo>
                    <a:cubicBezTo>
                      <a:pt x="1434" y="20"/>
                      <a:pt x="1407" y="0"/>
                      <a:pt x="137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43"/>
              <p:cNvSpPr/>
              <p:nvPr/>
            </p:nvSpPr>
            <p:spPr>
              <a:xfrm>
                <a:off x="7590642" y="198864"/>
                <a:ext cx="98673" cy="56349"/>
              </a:xfrm>
              <a:custGeom>
                <a:rect b="b" l="l" r="r" t="t"/>
                <a:pathLst>
                  <a:path extrusionOk="0" h="675" w="1182">
                    <a:moveTo>
                      <a:pt x="1082" y="1"/>
                    </a:moveTo>
                    <a:cubicBezTo>
                      <a:pt x="1077" y="1"/>
                      <a:pt x="1071" y="2"/>
                      <a:pt x="1065" y="3"/>
                    </a:cubicBezTo>
                    <a:cubicBezTo>
                      <a:pt x="868" y="60"/>
                      <a:pt x="678" y="136"/>
                      <a:pt x="493" y="244"/>
                    </a:cubicBezTo>
                    <a:cubicBezTo>
                      <a:pt x="315" y="333"/>
                      <a:pt x="150" y="467"/>
                      <a:pt x="17" y="619"/>
                    </a:cubicBezTo>
                    <a:cubicBezTo>
                      <a:pt x="1" y="641"/>
                      <a:pt x="20" y="675"/>
                      <a:pt x="45" y="675"/>
                    </a:cubicBezTo>
                    <a:cubicBezTo>
                      <a:pt x="51" y="675"/>
                      <a:pt x="56" y="673"/>
                      <a:pt x="61" y="670"/>
                    </a:cubicBezTo>
                    <a:cubicBezTo>
                      <a:pt x="137" y="626"/>
                      <a:pt x="207" y="581"/>
                      <a:pt x="284" y="530"/>
                    </a:cubicBezTo>
                    <a:cubicBezTo>
                      <a:pt x="293" y="533"/>
                      <a:pt x="304" y="535"/>
                      <a:pt x="314" y="535"/>
                    </a:cubicBezTo>
                    <a:cubicBezTo>
                      <a:pt x="374" y="535"/>
                      <a:pt x="445" y="495"/>
                      <a:pt x="493" y="473"/>
                    </a:cubicBezTo>
                    <a:cubicBezTo>
                      <a:pt x="563" y="441"/>
                      <a:pt x="640" y="410"/>
                      <a:pt x="709" y="378"/>
                    </a:cubicBezTo>
                    <a:cubicBezTo>
                      <a:pt x="849" y="308"/>
                      <a:pt x="989" y="225"/>
                      <a:pt x="1122" y="136"/>
                    </a:cubicBezTo>
                    <a:cubicBezTo>
                      <a:pt x="1181" y="101"/>
                      <a:pt x="1148" y="1"/>
                      <a:pt x="10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43"/>
              <p:cNvSpPr/>
              <p:nvPr/>
            </p:nvSpPr>
            <p:spPr>
              <a:xfrm>
                <a:off x="7831230" y="1025228"/>
                <a:ext cx="40070" cy="111696"/>
              </a:xfrm>
              <a:custGeom>
                <a:rect b="b" l="l" r="r" t="t"/>
                <a:pathLst>
                  <a:path extrusionOk="0" h="1338" w="480">
                    <a:moveTo>
                      <a:pt x="441" y="1"/>
                    </a:moveTo>
                    <a:cubicBezTo>
                      <a:pt x="436" y="1"/>
                      <a:pt x="431" y="2"/>
                      <a:pt x="427" y="5"/>
                    </a:cubicBezTo>
                    <a:cubicBezTo>
                      <a:pt x="382" y="37"/>
                      <a:pt x="338" y="81"/>
                      <a:pt x="299" y="126"/>
                    </a:cubicBezTo>
                    <a:cubicBezTo>
                      <a:pt x="293" y="132"/>
                      <a:pt x="293" y="132"/>
                      <a:pt x="287" y="138"/>
                    </a:cubicBezTo>
                    <a:cubicBezTo>
                      <a:pt x="280" y="151"/>
                      <a:pt x="274" y="164"/>
                      <a:pt x="268" y="170"/>
                    </a:cubicBezTo>
                    <a:cubicBezTo>
                      <a:pt x="236" y="214"/>
                      <a:pt x="210" y="253"/>
                      <a:pt x="185" y="291"/>
                    </a:cubicBezTo>
                    <a:cubicBezTo>
                      <a:pt x="122" y="399"/>
                      <a:pt x="71" y="520"/>
                      <a:pt x="52" y="647"/>
                    </a:cubicBezTo>
                    <a:cubicBezTo>
                      <a:pt x="1" y="882"/>
                      <a:pt x="71" y="1130"/>
                      <a:pt x="230" y="1314"/>
                    </a:cubicBezTo>
                    <a:cubicBezTo>
                      <a:pt x="246" y="1330"/>
                      <a:pt x="265" y="1337"/>
                      <a:pt x="283" y="1337"/>
                    </a:cubicBezTo>
                    <a:cubicBezTo>
                      <a:pt x="328" y="1337"/>
                      <a:pt x="370" y="1292"/>
                      <a:pt x="357" y="1238"/>
                    </a:cubicBezTo>
                    <a:cubicBezTo>
                      <a:pt x="293" y="1066"/>
                      <a:pt x="268" y="882"/>
                      <a:pt x="280" y="704"/>
                    </a:cubicBezTo>
                    <a:cubicBezTo>
                      <a:pt x="280" y="615"/>
                      <a:pt x="293" y="532"/>
                      <a:pt x="312" y="450"/>
                    </a:cubicBezTo>
                    <a:cubicBezTo>
                      <a:pt x="338" y="354"/>
                      <a:pt x="369" y="272"/>
                      <a:pt x="388" y="183"/>
                    </a:cubicBezTo>
                    <a:cubicBezTo>
                      <a:pt x="388" y="170"/>
                      <a:pt x="388" y="164"/>
                      <a:pt x="388" y="151"/>
                    </a:cubicBezTo>
                    <a:cubicBezTo>
                      <a:pt x="414" y="113"/>
                      <a:pt x="439" y="75"/>
                      <a:pt x="465" y="30"/>
                    </a:cubicBezTo>
                    <a:cubicBezTo>
                      <a:pt x="479" y="15"/>
                      <a:pt x="460" y="1"/>
                      <a:pt x="441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43"/>
              <p:cNvSpPr/>
              <p:nvPr/>
            </p:nvSpPr>
            <p:spPr>
              <a:xfrm>
                <a:off x="8117231" y="861441"/>
                <a:ext cx="21788" cy="63361"/>
              </a:xfrm>
              <a:custGeom>
                <a:rect b="b" l="l" r="r" t="t"/>
                <a:pathLst>
                  <a:path extrusionOk="0" h="759" w="261">
                    <a:moveTo>
                      <a:pt x="91" y="0"/>
                    </a:moveTo>
                    <a:cubicBezTo>
                      <a:pt x="82" y="0"/>
                      <a:pt x="72" y="5"/>
                      <a:pt x="64" y="16"/>
                    </a:cubicBezTo>
                    <a:cubicBezTo>
                      <a:pt x="32" y="67"/>
                      <a:pt x="13" y="124"/>
                      <a:pt x="6" y="187"/>
                    </a:cubicBezTo>
                    <a:cubicBezTo>
                      <a:pt x="0" y="251"/>
                      <a:pt x="0" y="321"/>
                      <a:pt x="6" y="384"/>
                    </a:cubicBezTo>
                    <a:cubicBezTo>
                      <a:pt x="19" y="448"/>
                      <a:pt x="32" y="512"/>
                      <a:pt x="51" y="575"/>
                    </a:cubicBezTo>
                    <a:cubicBezTo>
                      <a:pt x="70" y="632"/>
                      <a:pt x="95" y="728"/>
                      <a:pt x="159" y="753"/>
                    </a:cubicBezTo>
                    <a:cubicBezTo>
                      <a:pt x="168" y="757"/>
                      <a:pt x="177" y="759"/>
                      <a:pt x="186" y="759"/>
                    </a:cubicBezTo>
                    <a:cubicBezTo>
                      <a:pt x="220" y="759"/>
                      <a:pt x="249" y="731"/>
                      <a:pt x="254" y="696"/>
                    </a:cubicBezTo>
                    <a:cubicBezTo>
                      <a:pt x="261" y="658"/>
                      <a:pt x="248" y="626"/>
                      <a:pt x="229" y="594"/>
                    </a:cubicBezTo>
                    <a:cubicBezTo>
                      <a:pt x="216" y="569"/>
                      <a:pt x="203" y="550"/>
                      <a:pt x="197" y="524"/>
                    </a:cubicBezTo>
                    <a:cubicBezTo>
                      <a:pt x="178" y="473"/>
                      <a:pt x="159" y="416"/>
                      <a:pt x="153" y="365"/>
                    </a:cubicBezTo>
                    <a:cubicBezTo>
                      <a:pt x="140" y="308"/>
                      <a:pt x="133" y="251"/>
                      <a:pt x="127" y="200"/>
                    </a:cubicBezTo>
                    <a:cubicBezTo>
                      <a:pt x="133" y="143"/>
                      <a:pt x="127" y="86"/>
                      <a:pt x="121" y="29"/>
                    </a:cubicBezTo>
                    <a:cubicBezTo>
                      <a:pt x="117" y="10"/>
                      <a:pt x="105" y="0"/>
                      <a:pt x="91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43"/>
              <p:cNvSpPr/>
              <p:nvPr/>
            </p:nvSpPr>
            <p:spPr>
              <a:xfrm>
                <a:off x="7745831" y="192102"/>
                <a:ext cx="33225" cy="38985"/>
              </a:xfrm>
              <a:custGeom>
                <a:rect b="b" l="l" r="r" t="t"/>
                <a:pathLst>
                  <a:path extrusionOk="0" h="467" w="398">
                    <a:moveTo>
                      <a:pt x="46" y="0"/>
                    </a:moveTo>
                    <a:cubicBezTo>
                      <a:pt x="39" y="0"/>
                      <a:pt x="31" y="4"/>
                      <a:pt x="26" y="14"/>
                    </a:cubicBezTo>
                    <a:cubicBezTo>
                      <a:pt x="13" y="39"/>
                      <a:pt x="7" y="65"/>
                      <a:pt x="7" y="90"/>
                    </a:cubicBezTo>
                    <a:cubicBezTo>
                      <a:pt x="1" y="122"/>
                      <a:pt x="1" y="148"/>
                      <a:pt x="7" y="173"/>
                    </a:cubicBezTo>
                    <a:cubicBezTo>
                      <a:pt x="13" y="224"/>
                      <a:pt x="32" y="275"/>
                      <a:pt x="64" y="319"/>
                    </a:cubicBezTo>
                    <a:cubicBezTo>
                      <a:pt x="96" y="364"/>
                      <a:pt x="128" y="395"/>
                      <a:pt x="172" y="421"/>
                    </a:cubicBezTo>
                    <a:cubicBezTo>
                      <a:pt x="211" y="448"/>
                      <a:pt x="259" y="466"/>
                      <a:pt x="309" y="466"/>
                    </a:cubicBezTo>
                    <a:cubicBezTo>
                      <a:pt x="316" y="466"/>
                      <a:pt x="324" y="466"/>
                      <a:pt x="331" y="465"/>
                    </a:cubicBezTo>
                    <a:cubicBezTo>
                      <a:pt x="335" y="466"/>
                      <a:pt x="339" y="467"/>
                      <a:pt x="342" y="467"/>
                    </a:cubicBezTo>
                    <a:cubicBezTo>
                      <a:pt x="390" y="467"/>
                      <a:pt x="397" y="389"/>
                      <a:pt x="344" y="383"/>
                    </a:cubicBezTo>
                    <a:cubicBezTo>
                      <a:pt x="306" y="364"/>
                      <a:pt x="268" y="357"/>
                      <a:pt x="229" y="338"/>
                    </a:cubicBezTo>
                    <a:cubicBezTo>
                      <a:pt x="198" y="319"/>
                      <a:pt x="166" y="294"/>
                      <a:pt x="140" y="262"/>
                    </a:cubicBezTo>
                    <a:cubicBezTo>
                      <a:pt x="115" y="230"/>
                      <a:pt x="96" y="192"/>
                      <a:pt x="90" y="154"/>
                    </a:cubicBezTo>
                    <a:cubicBezTo>
                      <a:pt x="83" y="135"/>
                      <a:pt x="83" y="109"/>
                      <a:pt x="77" y="90"/>
                    </a:cubicBezTo>
                    <a:cubicBezTo>
                      <a:pt x="77" y="71"/>
                      <a:pt x="71" y="46"/>
                      <a:pt x="71" y="27"/>
                    </a:cubicBezTo>
                    <a:cubicBezTo>
                      <a:pt x="71" y="11"/>
                      <a:pt x="58" y="0"/>
                      <a:pt x="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43"/>
              <p:cNvSpPr/>
              <p:nvPr/>
            </p:nvSpPr>
            <p:spPr>
              <a:xfrm>
                <a:off x="7784064" y="234176"/>
                <a:ext cx="11186" cy="5259"/>
              </a:xfrm>
              <a:custGeom>
                <a:rect b="b" l="l" r="r" t="t"/>
                <a:pathLst>
                  <a:path extrusionOk="0" h="63" w="134">
                    <a:moveTo>
                      <a:pt x="105" y="1"/>
                    </a:moveTo>
                    <a:cubicBezTo>
                      <a:pt x="102" y="1"/>
                      <a:pt x="99" y="3"/>
                      <a:pt x="96" y="6"/>
                    </a:cubicBezTo>
                    <a:lnTo>
                      <a:pt x="26" y="6"/>
                    </a:lnTo>
                    <a:cubicBezTo>
                      <a:pt x="13" y="12"/>
                      <a:pt x="0" y="25"/>
                      <a:pt x="0" y="38"/>
                    </a:cubicBezTo>
                    <a:cubicBezTo>
                      <a:pt x="7" y="57"/>
                      <a:pt x="19" y="63"/>
                      <a:pt x="32" y="63"/>
                    </a:cubicBezTo>
                    <a:lnTo>
                      <a:pt x="57" y="57"/>
                    </a:lnTo>
                    <a:lnTo>
                      <a:pt x="76" y="57"/>
                    </a:lnTo>
                    <a:lnTo>
                      <a:pt x="96" y="50"/>
                    </a:lnTo>
                    <a:cubicBezTo>
                      <a:pt x="108" y="50"/>
                      <a:pt x="108" y="50"/>
                      <a:pt x="115" y="44"/>
                    </a:cubicBezTo>
                    <a:lnTo>
                      <a:pt x="127" y="38"/>
                    </a:lnTo>
                    <a:cubicBezTo>
                      <a:pt x="127" y="31"/>
                      <a:pt x="134" y="31"/>
                      <a:pt x="134" y="25"/>
                    </a:cubicBezTo>
                    <a:cubicBezTo>
                      <a:pt x="134" y="18"/>
                      <a:pt x="127" y="12"/>
                      <a:pt x="121" y="12"/>
                    </a:cubicBezTo>
                    <a:lnTo>
                      <a:pt x="115" y="6"/>
                    </a:lnTo>
                    <a:cubicBezTo>
                      <a:pt x="111" y="3"/>
                      <a:pt x="10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43"/>
              <p:cNvSpPr/>
              <p:nvPr/>
            </p:nvSpPr>
            <p:spPr>
              <a:xfrm>
                <a:off x="7822799" y="177827"/>
                <a:ext cx="13858" cy="31639"/>
              </a:xfrm>
              <a:custGeom>
                <a:rect b="b" l="l" r="r" t="t"/>
                <a:pathLst>
                  <a:path extrusionOk="0" h="379" w="166">
                    <a:moveTo>
                      <a:pt x="45" y="1"/>
                    </a:moveTo>
                    <a:cubicBezTo>
                      <a:pt x="19" y="7"/>
                      <a:pt x="6" y="20"/>
                      <a:pt x="6" y="45"/>
                    </a:cubicBezTo>
                    <a:cubicBezTo>
                      <a:pt x="0" y="64"/>
                      <a:pt x="13" y="83"/>
                      <a:pt x="26" y="102"/>
                    </a:cubicBezTo>
                    <a:lnTo>
                      <a:pt x="45" y="115"/>
                    </a:lnTo>
                    <a:lnTo>
                      <a:pt x="51" y="128"/>
                    </a:lnTo>
                    <a:cubicBezTo>
                      <a:pt x="57" y="141"/>
                      <a:pt x="64" y="153"/>
                      <a:pt x="64" y="166"/>
                    </a:cubicBezTo>
                    <a:lnTo>
                      <a:pt x="70" y="179"/>
                    </a:lnTo>
                    <a:lnTo>
                      <a:pt x="70" y="185"/>
                    </a:lnTo>
                    <a:lnTo>
                      <a:pt x="70" y="198"/>
                    </a:lnTo>
                    <a:cubicBezTo>
                      <a:pt x="70" y="210"/>
                      <a:pt x="70" y="223"/>
                      <a:pt x="70" y="236"/>
                    </a:cubicBezTo>
                    <a:lnTo>
                      <a:pt x="70" y="249"/>
                    </a:lnTo>
                    <a:cubicBezTo>
                      <a:pt x="70" y="255"/>
                      <a:pt x="70" y="261"/>
                      <a:pt x="70" y="268"/>
                    </a:cubicBezTo>
                    <a:cubicBezTo>
                      <a:pt x="70" y="280"/>
                      <a:pt x="64" y="293"/>
                      <a:pt x="64" y="306"/>
                    </a:cubicBezTo>
                    <a:cubicBezTo>
                      <a:pt x="64" y="312"/>
                      <a:pt x="57" y="331"/>
                      <a:pt x="51" y="338"/>
                    </a:cubicBezTo>
                    <a:cubicBezTo>
                      <a:pt x="45" y="350"/>
                      <a:pt x="51" y="369"/>
                      <a:pt x="64" y="376"/>
                    </a:cubicBezTo>
                    <a:cubicBezTo>
                      <a:pt x="67" y="378"/>
                      <a:pt x="71" y="378"/>
                      <a:pt x="75" y="378"/>
                    </a:cubicBezTo>
                    <a:cubicBezTo>
                      <a:pt x="84" y="378"/>
                      <a:pt x="93" y="374"/>
                      <a:pt x="102" y="369"/>
                    </a:cubicBezTo>
                    <a:cubicBezTo>
                      <a:pt x="146" y="319"/>
                      <a:pt x="165" y="249"/>
                      <a:pt x="165" y="179"/>
                    </a:cubicBezTo>
                    <a:cubicBezTo>
                      <a:pt x="159" y="147"/>
                      <a:pt x="153" y="115"/>
                      <a:pt x="134" y="83"/>
                    </a:cubicBezTo>
                    <a:cubicBezTo>
                      <a:pt x="127" y="71"/>
                      <a:pt x="121" y="52"/>
                      <a:pt x="108" y="39"/>
                    </a:cubicBezTo>
                    <a:cubicBezTo>
                      <a:pt x="95" y="13"/>
                      <a:pt x="70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43"/>
              <p:cNvSpPr/>
              <p:nvPr/>
            </p:nvSpPr>
            <p:spPr>
              <a:xfrm>
                <a:off x="7838159" y="177076"/>
                <a:ext cx="4341" cy="13023"/>
              </a:xfrm>
              <a:custGeom>
                <a:rect b="b" l="l" r="r" t="t"/>
                <a:pathLst>
                  <a:path extrusionOk="0" h="156" w="52">
                    <a:moveTo>
                      <a:pt x="26" y="0"/>
                    </a:moveTo>
                    <a:cubicBezTo>
                      <a:pt x="21" y="0"/>
                      <a:pt x="16" y="3"/>
                      <a:pt x="13" y="10"/>
                    </a:cubicBezTo>
                    <a:cubicBezTo>
                      <a:pt x="7" y="22"/>
                      <a:pt x="7" y="29"/>
                      <a:pt x="7" y="42"/>
                    </a:cubicBezTo>
                    <a:lnTo>
                      <a:pt x="7" y="67"/>
                    </a:lnTo>
                    <a:cubicBezTo>
                      <a:pt x="0" y="73"/>
                      <a:pt x="0" y="86"/>
                      <a:pt x="0" y="92"/>
                    </a:cubicBezTo>
                    <a:lnTo>
                      <a:pt x="0" y="124"/>
                    </a:lnTo>
                    <a:cubicBezTo>
                      <a:pt x="0" y="131"/>
                      <a:pt x="0" y="137"/>
                      <a:pt x="7" y="143"/>
                    </a:cubicBezTo>
                    <a:cubicBezTo>
                      <a:pt x="7" y="150"/>
                      <a:pt x="13" y="156"/>
                      <a:pt x="19" y="156"/>
                    </a:cubicBezTo>
                    <a:cubicBezTo>
                      <a:pt x="26" y="156"/>
                      <a:pt x="32" y="156"/>
                      <a:pt x="39" y="150"/>
                    </a:cubicBezTo>
                    <a:cubicBezTo>
                      <a:pt x="45" y="143"/>
                      <a:pt x="51" y="137"/>
                      <a:pt x="51" y="131"/>
                    </a:cubicBezTo>
                    <a:lnTo>
                      <a:pt x="51" y="105"/>
                    </a:lnTo>
                    <a:cubicBezTo>
                      <a:pt x="51" y="92"/>
                      <a:pt x="51" y="86"/>
                      <a:pt x="51" y="80"/>
                    </a:cubicBezTo>
                    <a:lnTo>
                      <a:pt x="51" y="67"/>
                    </a:lnTo>
                    <a:lnTo>
                      <a:pt x="45" y="42"/>
                    </a:lnTo>
                    <a:cubicBezTo>
                      <a:pt x="45" y="29"/>
                      <a:pt x="45" y="22"/>
                      <a:pt x="39" y="10"/>
                    </a:cubicBezTo>
                    <a:cubicBezTo>
                      <a:pt x="35" y="3"/>
                      <a:pt x="31" y="0"/>
                      <a:pt x="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43"/>
              <p:cNvSpPr/>
              <p:nvPr/>
            </p:nvSpPr>
            <p:spPr>
              <a:xfrm>
                <a:off x="7766617" y="312980"/>
                <a:ext cx="25044" cy="42408"/>
              </a:xfrm>
              <a:custGeom>
                <a:rect b="b" l="l" r="r" t="t"/>
                <a:pathLst>
                  <a:path extrusionOk="0" h="508" w="300">
                    <a:moveTo>
                      <a:pt x="24" y="1"/>
                    </a:moveTo>
                    <a:cubicBezTo>
                      <a:pt x="12" y="1"/>
                      <a:pt x="1" y="11"/>
                      <a:pt x="6" y="21"/>
                    </a:cubicBezTo>
                    <a:cubicBezTo>
                      <a:pt x="19" y="66"/>
                      <a:pt x="44" y="104"/>
                      <a:pt x="63" y="142"/>
                    </a:cubicBezTo>
                    <a:cubicBezTo>
                      <a:pt x="88" y="180"/>
                      <a:pt x="108" y="218"/>
                      <a:pt x="127" y="256"/>
                    </a:cubicBezTo>
                    <a:cubicBezTo>
                      <a:pt x="165" y="333"/>
                      <a:pt x="203" y="415"/>
                      <a:pt x="241" y="492"/>
                    </a:cubicBezTo>
                    <a:cubicBezTo>
                      <a:pt x="246" y="503"/>
                      <a:pt x="255" y="508"/>
                      <a:pt x="265" y="508"/>
                    </a:cubicBezTo>
                    <a:cubicBezTo>
                      <a:pt x="282" y="508"/>
                      <a:pt x="300" y="493"/>
                      <a:pt x="292" y="473"/>
                    </a:cubicBezTo>
                    <a:cubicBezTo>
                      <a:pt x="260" y="384"/>
                      <a:pt x="222" y="301"/>
                      <a:pt x="184" y="225"/>
                    </a:cubicBezTo>
                    <a:cubicBezTo>
                      <a:pt x="158" y="180"/>
                      <a:pt x="133" y="142"/>
                      <a:pt x="108" y="104"/>
                    </a:cubicBezTo>
                    <a:cubicBezTo>
                      <a:pt x="88" y="66"/>
                      <a:pt x="63" y="34"/>
                      <a:pt x="31" y="2"/>
                    </a:cubicBezTo>
                    <a:cubicBezTo>
                      <a:pt x="29" y="1"/>
                      <a:pt x="26" y="1"/>
                      <a:pt x="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43"/>
              <p:cNvSpPr/>
              <p:nvPr/>
            </p:nvSpPr>
            <p:spPr>
              <a:xfrm>
                <a:off x="7759605" y="392703"/>
                <a:ext cx="14442" cy="57768"/>
              </a:xfrm>
              <a:custGeom>
                <a:rect b="b" l="l" r="r" t="t"/>
                <a:pathLst>
                  <a:path extrusionOk="0" h="692" w="173">
                    <a:moveTo>
                      <a:pt x="117" y="0"/>
                    </a:moveTo>
                    <a:cubicBezTo>
                      <a:pt x="102" y="0"/>
                      <a:pt x="86" y="12"/>
                      <a:pt x="90" y="32"/>
                    </a:cubicBezTo>
                    <a:cubicBezTo>
                      <a:pt x="103" y="140"/>
                      <a:pt x="96" y="248"/>
                      <a:pt x="83" y="356"/>
                    </a:cubicBezTo>
                    <a:cubicBezTo>
                      <a:pt x="71" y="407"/>
                      <a:pt x="58" y="458"/>
                      <a:pt x="45" y="509"/>
                    </a:cubicBezTo>
                    <a:cubicBezTo>
                      <a:pt x="20" y="560"/>
                      <a:pt x="7" y="617"/>
                      <a:pt x="1" y="668"/>
                    </a:cubicBezTo>
                    <a:cubicBezTo>
                      <a:pt x="1" y="681"/>
                      <a:pt x="11" y="692"/>
                      <a:pt x="23" y="692"/>
                    </a:cubicBezTo>
                    <a:cubicBezTo>
                      <a:pt x="28" y="692"/>
                      <a:pt x="34" y="690"/>
                      <a:pt x="39" y="687"/>
                    </a:cubicBezTo>
                    <a:cubicBezTo>
                      <a:pt x="77" y="649"/>
                      <a:pt x="103" y="598"/>
                      <a:pt x="115" y="541"/>
                    </a:cubicBezTo>
                    <a:cubicBezTo>
                      <a:pt x="134" y="483"/>
                      <a:pt x="147" y="426"/>
                      <a:pt x="153" y="369"/>
                    </a:cubicBezTo>
                    <a:cubicBezTo>
                      <a:pt x="172" y="255"/>
                      <a:pt x="172" y="140"/>
                      <a:pt x="147" y="26"/>
                    </a:cubicBezTo>
                    <a:cubicBezTo>
                      <a:pt x="144" y="8"/>
                      <a:pt x="131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43"/>
              <p:cNvSpPr/>
              <p:nvPr/>
            </p:nvSpPr>
            <p:spPr>
              <a:xfrm>
                <a:off x="7770875" y="344786"/>
                <a:ext cx="19618" cy="51090"/>
              </a:xfrm>
              <a:custGeom>
                <a:rect b="b" l="l" r="r" t="t"/>
                <a:pathLst>
                  <a:path extrusionOk="0" h="612" w="235">
                    <a:moveTo>
                      <a:pt x="27" y="1"/>
                    </a:moveTo>
                    <a:cubicBezTo>
                      <a:pt x="12" y="1"/>
                      <a:pt x="0" y="11"/>
                      <a:pt x="6" y="22"/>
                    </a:cubicBezTo>
                    <a:cubicBezTo>
                      <a:pt x="6" y="47"/>
                      <a:pt x="18" y="72"/>
                      <a:pt x="31" y="92"/>
                    </a:cubicBezTo>
                    <a:cubicBezTo>
                      <a:pt x="44" y="111"/>
                      <a:pt x="50" y="136"/>
                      <a:pt x="63" y="161"/>
                    </a:cubicBezTo>
                    <a:cubicBezTo>
                      <a:pt x="82" y="206"/>
                      <a:pt x="101" y="250"/>
                      <a:pt x="120" y="295"/>
                    </a:cubicBezTo>
                    <a:cubicBezTo>
                      <a:pt x="145" y="390"/>
                      <a:pt x="165" y="492"/>
                      <a:pt x="165" y="594"/>
                    </a:cubicBezTo>
                    <a:cubicBezTo>
                      <a:pt x="165" y="606"/>
                      <a:pt x="176" y="612"/>
                      <a:pt x="188" y="612"/>
                    </a:cubicBezTo>
                    <a:cubicBezTo>
                      <a:pt x="201" y="612"/>
                      <a:pt x="215" y="604"/>
                      <a:pt x="215" y="587"/>
                    </a:cubicBezTo>
                    <a:cubicBezTo>
                      <a:pt x="234" y="479"/>
                      <a:pt x="228" y="371"/>
                      <a:pt x="196" y="269"/>
                    </a:cubicBezTo>
                    <a:cubicBezTo>
                      <a:pt x="184" y="219"/>
                      <a:pt x="158" y="168"/>
                      <a:pt x="139" y="123"/>
                    </a:cubicBezTo>
                    <a:cubicBezTo>
                      <a:pt x="114" y="72"/>
                      <a:pt x="82" y="28"/>
                      <a:pt x="37" y="3"/>
                    </a:cubicBezTo>
                    <a:cubicBezTo>
                      <a:pt x="34" y="1"/>
                      <a:pt x="30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43"/>
              <p:cNvSpPr/>
              <p:nvPr/>
            </p:nvSpPr>
            <p:spPr>
              <a:xfrm>
                <a:off x="7730971" y="427097"/>
                <a:ext cx="20202" cy="43076"/>
              </a:xfrm>
              <a:custGeom>
                <a:rect b="b" l="l" r="r" t="t"/>
                <a:pathLst>
                  <a:path extrusionOk="0" h="516" w="242">
                    <a:moveTo>
                      <a:pt x="203" y="0"/>
                    </a:moveTo>
                    <a:cubicBezTo>
                      <a:pt x="192" y="0"/>
                      <a:pt x="179" y="6"/>
                      <a:pt x="172" y="21"/>
                    </a:cubicBezTo>
                    <a:lnTo>
                      <a:pt x="83" y="249"/>
                    </a:lnTo>
                    <a:lnTo>
                      <a:pt x="39" y="370"/>
                    </a:lnTo>
                    <a:cubicBezTo>
                      <a:pt x="32" y="389"/>
                      <a:pt x="20" y="408"/>
                      <a:pt x="13" y="427"/>
                    </a:cubicBezTo>
                    <a:cubicBezTo>
                      <a:pt x="7" y="446"/>
                      <a:pt x="1" y="465"/>
                      <a:pt x="7" y="491"/>
                    </a:cubicBezTo>
                    <a:cubicBezTo>
                      <a:pt x="7" y="505"/>
                      <a:pt x="20" y="515"/>
                      <a:pt x="35" y="515"/>
                    </a:cubicBezTo>
                    <a:cubicBezTo>
                      <a:pt x="40" y="515"/>
                      <a:pt x="46" y="513"/>
                      <a:pt x="52" y="510"/>
                    </a:cubicBezTo>
                    <a:cubicBezTo>
                      <a:pt x="64" y="497"/>
                      <a:pt x="77" y="478"/>
                      <a:pt x="83" y="459"/>
                    </a:cubicBezTo>
                    <a:cubicBezTo>
                      <a:pt x="90" y="440"/>
                      <a:pt x="96" y="421"/>
                      <a:pt x="102" y="402"/>
                    </a:cubicBezTo>
                    <a:lnTo>
                      <a:pt x="147" y="281"/>
                    </a:lnTo>
                    <a:lnTo>
                      <a:pt x="229" y="46"/>
                    </a:lnTo>
                    <a:cubicBezTo>
                      <a:pt x="241" y="18"/>
                      <a:pt x="223" y="0"/>
                      <a:pt x="20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43"/>
              <p:cNvSpPr/>
              <p:nvPr/>
            </p:nvSpPr>
            <p:spPr>
              <a:xfrm>
                <a:off x="7771876" y="367242"/>
                <a:ext cx="13273" cy="69455"/>
              </a:xfrm>
              <a:custGeom>
                <a:rect b="b" l="l" r="r" t="t"/>
                <a:pathLst>
                  <a:path extrusionOk="0" h="832" w="159">
                    <a:moveTo>
                      <a:pt x="38" y="0"/>
                    </a:moveTo>
                    <a:cubicBezTo>
                      <a:pt x="25" y="0"/>
                      <a:pt x="13" y="7"/>
                      <a:pt x="6" y="13"/>
                    </a:cubicBezTo>
                    <a:cubicBezTo>
                      <a:pt x="0" y="45"/>
                      <a:pt x="6" y="77"/>
                      <a:pt x="19" y="102"/>
                    </a:cubicBezTo>
                    <a:cubicBezTo>
                      <a:pt x="25" y="134"/>
                      <a:pt x="38" y="166"/>
                      <a:pt x="45" y="197"/>
                    </a:cubicBezTo>
                    <a:cubicBezTo>
                      <a:pt x="64" y="261"/>
                      <a:pt x="70" y="325"/>
                      <a:pt x="76" y="394"/>
                    </a:cubicBezTo>
                    <a:cubicBezTo>
                      <a:pt x="83" y="528"/>
                      <a:pt x="70" y="661"/>
                      <a:pt x="38" y="795"/>
                    </a:cubicBezTo>
                    <a:cubicBezTo>
                      <a:pt x="34" y="818"/>
                      <a:pt x="52" y="832"/>
                      <a:pt x="69" y="832"/>
                    </a:cubicBezTo>
                    <a:cubicBezTo>
                      <a:pt x="80" y="832"/>
                      <a:pt x="90" y="826"/>
                      <a:pt x="95" y="814"/>
                    </a:cubicBezTo>
                    <a:cubicBezTo>
                      <a:pt x="140" y="674"/>
                      <a:pt x="159" y="534"/>
                      <a:pt x="153" y="388"/>
                    </a:cubicBezTo>
                    <a:cubicBezTo>
                      <a:pt x="146" y="318"/>
                      <a:pt x="133" y="242"/>
                      <a:pt x="114" y="172"/>
                    </a:cubicBezTo>
                    <a:cubicBezTo>
                      <a:pt x="102" y="121"/>
                      <a:pt x="89" y="26"/>
                      <a:pt x="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43"/>
              <p:cNvSpPr/>
              <p:nvPr/>
            </p:nvSpPr>
            <p:spPr>
              <a:xfrm>
                <a:off x="7789324" y="161966"/>
                <a:ext cx="17030" cy="3757"/>
              </a:xfrm>
              <a:custGeom>
                <a:rect b="b" l="l" r="r" t="t"/>
                <a:pathLst>
                  <a:path extrusionOk="0" h="45" w="204">
                    <a:moveTo>
                      <a:pt x="198" y="0"/>
                    </a:moveTo>
                    <a:cubicBezTo>
                      <a:pt x="134" y="6"/>
                      <a:pt x="71" y="19"/>
                      <a:pt x="7" y="26"/>
                    </a:cubicBezTo>
                    <a:cubicBezTo>
                      <a:pt x="1" y="26"/>
                      <a:pt x="1" y="38"/>
                      <a:pt x="7" y="45"/>
                    </a:cubicBezTo>
                    <a:cubicBezTo>
                      <a:pt x="71" y="38"/>
                      <a:pt x="134" y="26"/>
                      <a:pt x="198" y="13"/>
                    </a:cubicBezTo>
                    <a:cubicBezTo>
                      <a:pt x="199" y="14"/>
                      <a:pt x="199" y="14"/>
                      <a:pt x="200" y="14"/>
                    </a:cubicBezTo>
                    <a:cubicBezTo>
                      <a:pt x="204" y="14"/>
                      <a:pt x="203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43"/>
              <p:cNvSpPr/>
              <p:nvPr/>
            </p:nvSpPr>
            <p:spPr>
              <a:xfrm>
                <a:off x="7725462" y="152783"/>
                <a:ext cx="75132" cy="28049"/>
              </a:xfrm>
              <a:custGeom>
                <a:rect b="b" l="l" r="r" t="t"/>
                <a:pathLst>
                  <a:path extrusionOk="0" h="336" w="900">
                    <a:moveTo>
                      <a:pt x="822" y="0"/>
                    </a:moveTo>
                    <a:cubicBezTo>
                      <a:pt x="759" y="0"/>
                      <a:pt x="697" y="13"/>
                      <a:pt x="639" y="34"/>
                    </a:cubicBezTo>
                    <a:cubicBezTo>
                      <a:pt x="562" y="47"/>
                      <a:pt x="492" y="72"/>
                      <a:pt x="429" y="97"/>
                    </a:cubicBezTo>
                    <a:cubicBezTo>
                      <a:pt x="283" y="148"/>
                      <a:pt x="149" y="212"/>
                      <a:pt x="22" y="288"/>
                    </a:cubicBezTo>
                    <a:cubicBezTo>
                      <a:pt x="0" y="305"/>
                      <a:pt x="16" y="335"/>
                      <a:pt x="37" y="335"/>
                    </a:cubicBezTo>
                    <a:cubicBezTo>
                      <a:pt x="41" y="335"/>
                      <a:pt x="44" y="334"/>
                      <a:pt x="48" y="333"/>
                    </a:cubicBezTo>
                    <a:cubicBezTo>
                      <a:pt x="175" y="269"/>
                      <a:pt x="315" y="212"/>
                      <a:pt x="448" y="167"/>
                    </a:cubicBezTo>
                    <a:cubicBezTo>
                      <a:pt x="518" y="148"/>
                      <a:pt x="588" y="129"/>
                      <a:pt x="664" y="110"/>
                    </a:cubicBezTo>
                    <a:lnTo>
                      <a:pt x="766" y="85"/>
                    </a:lnTo>
                    <a:cubicBezTo>
                      <a:pt x="798" y="78"/>
                      <a:pt x="836" y="72"/>
                      <a:pt x="874" y="53"/>
                    </a:cubicBezTo>
                    <a:cubicBezTo>
                      <a:pt x="899" y="47"/>
                      <a:pt x="893" y="2"/>
                      <a:pt x="861" y="2"/>
                    </a:cubicBezTo>
                    <a:cubicBezTo>
                      <a:pt x="848" y="1"/>
                      <a:pt x="835" y="0"/>
                      <a:pt x="8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43"/>
              <p:cNvSpPr/>
              <p:nvPr/>
            </p:nvSpPr>
            <p:spPr>
              <a:xfrm>
                <a:off x="7761235" y="171660"/>
                <a:ext cx="56850" cy="51006"/>
              </a:xfrm>
              <a:custGeom>
                <a:rect b="b" l="l" r="r" t="t"/>
                <a:pathLst>
                  <a:path extrusionOk="0" h="611" w="681">
                    <a:moveTo>
                      <a:pt x="356" y="166"/>
                    </a:moveTo>
                    <a:lnTo>
                      <a:pt x="382" y="172"/>
                    </a:lnTo>
                    <a:cubicBezTo>
                      <a:pt x="414" y="179"/>
                      <a:pt x="439" y="198"/>
                      <a:pt x="464" y="217"/>
                    </a:cubicBezTo>
                    <a:lnTo>
                      <a:pt x="471" y="223"/>
                    </a:lnTo>
                    <a:lnTo>
                      <a:pt x="471" y="255"/>
                    </a:lnTo>
                    <a:lnTo>
                      <a:pt x="471" y="268"/>
                    </a:lnTo>
                    <a:lnTo>
                      <a:pt x="464" y="274"/>
                    </a:lnTo>
                    <a:cubicBezTo>
                      <a:pt x="466" y="273"/>
                      <a:pt x="466" y="272"/>
                      <a:pt x="466" y="272"/>
                    </a:cubicBezTo>
                    <a:lnTo>
                      <a:pt x="466" y="272"/>
                    </a:lnTo>
                    <a:cubicBezTo>
                      <a:pt x="464" y="272"/>
                      <a:pt x="452" y="281"/>
                      <a:pt x="452" y="287"/>
                    </a:cubicBezTo>
                    <a:lnTo>
                      <a:pt x="445" y="287"/>
                    </a:lnTo>
                    <a:cubicBezTo>
                      <a:pt x="439" y="293"/>
                      <a:pt x="426" y="293"/>
                      <a:pt x="420" y="299"/>
                    </a:cubicBezTo>
                    <a:lnTo>
                      <a:pt x="369" y="299"/>
                    </a:lnTo>
                    <a:cubicBezTo>
                      <a:pt x="356" y="293"/>
                      <a:pt x="337" y="280"/>
                      <a:pt x="331" y="261"/>
                    </a:cubicBezTo>
                    <a:cubicBezTo>
                      <a:pt x="331" y="255"/>
                      <a:pt x="331" y="255"/>
                      <a:pt x="325" y="248"/>
                    </a:cubicBezTo>
                    <a:lnTo>
                      <a:pt x="325" y="229"/>
                    </a:lnTo>
                    <a:lnTo>
                      <a:pt x="325" y="217"/>
                    </a:lnTo>
                    <a:lnTo>
                      <a:pt x="325" y="204"/>
                    </a:lnTo>
                    <a:lnTo>
                      <a:pt x="331" y="191"/>
                    </a:lnTo>
                    <a:lnTo>
                      <a:pt x="331" y="185"/>
                    </a:lnTo>
                    <a:lnTo>
                      <a:pt x="344" y="172"/>
                    </a:lnTo>
                    <a:lnTo>
                      <a:pt x="350" y="166"/>
                    </a:lnTo>
                    <a:close/>
                    <a:moveTo>
                      <a:pt x="357" y="0"/>
                    </a:moveTo>
                    <a:cubicBezTo>
                      <a:pt x="350" y="0"/>
                      <a:pt x="344" y="0"/>
                      <a:pt x="337" y="1"/>
                    </a:cubicBezTo>
                    <a:cubicBezTo>
                      <a:pt x="280" y="1"/>
                      <a:pt x="223" y="26"/>
                      <a:pt x="172" y="64"/>
                    </a:cubicBezTo>
                    <a:cubicBezTo>
                      <a:pt x="83" y="102"/>
                      <a:pt x="20" y="179"/>
                      <a:pt x="7" y="274"/>
                    </a:cubicBezTo>
                    <a:cubicBezTo>
                      <a:pt x="1" y="376"/>
                      <a:pt x="51" y="477"/>
                      <a:pt x="134" y="534"/>
                    </a:cubicBezTo>
                    <a:cubicBezTo>
                      <a:pt x="204" y="584"/>
                      <a:pt x="285" y="611"/>
                      <a:pt x="366" y="611"/>
                    </a:cubicBezTo>
                    <a:cubicBezTo>
                      <a:pt x="388" y="611"/>
                      <a:pt x="411" y="609"/>
                      <a:pt x="433" y="604"/>
                    </a:cubicBezTo>
                    <a:cubicBezTo>
                      <a:pt x="534" y="579"/>
                      <a:pt x="611" y="509"/>
                      <a:pt x="649" y="414"/>
                    </a:cubicBezTo>
                    <a:cubicBezTo>
                      <a:pt x="681" y="312"/>
                      <a:pt x="668" y="204"/>
                      <a:pt x="604" y="115"/>
                    </a:cubicBezTo>
                    <a:cubicBezTo>
                      <a:pt x="545" y="44"/>
                      <a:pt x="452" y="0"/>
                      <a:pt x="3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43"/>
              <p:cNvSpPr/>
              <p:nvPr/>
            </p:nvSpPr>
            <p:spPr>
              <a:xfrm>
                <a:off x="7842917" y="158043"/>
                <a:ext cx="32223" cy="13106"/>
              </a:xfrm>
              <a:custGeom>
                <a:rect b="b" l="l" r="r" t="t"/>
                <a:pathLst>
                  <a:path extrusionOk="0" h="157" w="386">
                    <a:moveTo>
                      <a:pt x="60" y="0"/>
                    </a:moveTo>
                    <a:cubicBezTo>
                      <a:pt x="49" y="0"/>
                      <a:pt x="37" y="1"/>
                      <a:pt x="26" y="3"/>
                    </a:cubicBezTo>
                    <a:cubicBezTo>
                      <a:pt x="1" y="15"/>
                      <a:pt x="7" y="53"/>
                      <a:pt x="32" y="60"/>
                    </a:cubicBezTo>
                    <a:cubicBezTo>
                      <a:pt x="51" y="60"/>
                      <a:pt x="70" y="66"/>
                      <a:pt x="83" y="73"/>
                    </a:cubicBezTo>
                    <a:cubicBezTo>
                      <a:pt x="102" y="79"/>
                      <a:pt x="121" y="85"/>
                      <a:pt x="140" y="98"/>
                    </a:cubicBezTo>
                    <a:lnTo>
                      <a:pt x="159" y="104"/>
                    </a:lnTo>
                    <a:lnTo>
                      <a:pt x="172" y="104"/>
                    </a:lnTo>
                    <a:lnTo>
                      <a:pt x="185" y="111"/>
                    </a:lnTo>
                    <a:cubicBezTo>
                      <a:pt x="204" y="130"/>
                      <a:pt x="223" y="142"/>
                      <a:pt x="242" y="155"/>
                    </a:cubicBezTo>
                    <a:cubicBezTo>
                      <a:pt x="245" y="156"/>
                      <a:pt x="247" y="156"/>
                      <a:pt x="250" y="156"/>
                    </a:cubicBezTo>
                    <a:cubicBezTo>
                      <a:pt x="274" y="156"/>
                      <a:pt x="298" y="133"/>
                      <a:pt x="287" y="111"/>
                    </a:cubicBezTo>
                    <a:lnTo>
                      <a:pt x="280" y="98"/>
                    </a:lnTo>
                    <a:lnTo>
                      <a:pt x="293" y="104"/>
                    </a:lnTo>
                    <a:lnTo>
                      <a:pt x="331" y="123"/>
                    </a:lnTo>
                    <a:cubicBezTo>
                      <a:pt x="344" y="123"/>
                      <a:pt x="350" y="130"/>
                      <a:pt x="363" y="130"/>
                    </a:cubicBezTo>
                    <a:cubicBezTo>
                      <a:pt x="365" y="131"/>
                      <a:pt x="367" y="131"/>
                      <a:pt x="370" y="131"/>
                    </a:cubicBezTo>
                    <a:cubicBezTo>
                      <a:pt x="379" y="131"/>
                      <a:pt x="386" y="121"/>
                      <a:pt x="376" y="111"/>
                    </a:cubicBezTo>
                    <a:cubicBezTo>
                      <a:pt x="369" y="104"/>
                      <a:pt x="356" y="98"/>
                      <a:pt x="344" y="92"/>
                    </a:cubicBezTo>
                    <a:lnTo>
                      <a:pt x="312" y="73"/>
                    </a:lnTo>
                    <a:cubicBezTo>
                      <a:pt x="287" y="60"/>
                      <a:pt x="267" y="47"/>
                      <a:pt x="242" y="41"/>
                    </a:cubicBezTo>
                    <a:cubicBezTo>
                      <a:pt x="237" y="38"/>
                      <a:pt x="233" y="37"/>
                      <a:pt x="229" y="37"/>
                    </a:cubicBezTo>
                    <a:cubicBezTo>
                      <a:pt x="224" y="37"/>
                      <a:pt x="220" y="40"/>
                      <a:pt x="217" y="47"/>
                    </a:cubicBezTo>
                    <a:cubicBezTo>
                      <a:pt x="204" y="34"/>
                      <a:pt x="185" y="28"/>
                      <a:pt x="166" y="22"/>
                    </a:cubicBezTo>
                    <a:cubicBezTo>
                      <a:pt x="132" y="7"/>
                      <a:pt x="95" y="0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43"/>
              <p:cNvSpPr/>
              <p:nvPr/>
            </p:nvSpPr>
            <p:spPr>
              <a:xfrm>
                <a:off x="7860448" y="320911"/>
                <a:ext cx="29802" cy="9767"/>
              </a:xfrm>
              <a:custGeom>
                <a:rect b="b" l="l" r="r" t="t"/>
                <a:pathLst>
                  <a:path extrusionOk="0" h="117" w="357">
                    <a:moveTo>
                      <a:pt x="29" y="1"/>
                    </a:moveTo>
                    <a:cubicBezTo>
                      <a:pt x="15" y="1"/>
                      <a:pt x="7" y="11"/>
                      <a:pt x="7" y="22"/>
                    </a:cubicBezTo>
                    <a:cubicBezTo>
                      <a:pt x="0" y="41"/>
                      <a:pt x="13" y="53"/>
                      <a:pt x="26" y="53"/>
                    </a:cubicBezTo>
                    <a:lnTo>
                      <a:pt x="178" y="92"/>
                    </a:lnTo>
                    <a:cubicBezTo>
                      <a:pt x="197" y="98"/>
                      <a:pt x="223" y="104"/>
                      <a:pt x="248" y="111"/>
                    </a:cubicBezTo>
                    <a:cubicBezTo>
                      <a:pt x="274" y="117"/>
                      <a:pt x="299" y="117"/>
                      <a:pt x="324" y="117"/>
                    </a:cubicBezTo>
                    <a:cubicBezTo>
                      <a:pt x="343" y="117"/>
                      <a:pt x="356" y="85"/>
                      <a:pt x="337" y="79"/>
                    </a:cubicBezTo>
                    <a:cubicBezTo>
                      <a:pt x="312" y="66"/>
                      <a:pt x="286" y="53"/>
                      <a:pt x="261" y="53"/>
                    </a:cubicBezTo>
                    <a:cubicBezTo>
                      <a:pt x="235" y="41"/>
                      <a:pt x="210" y="41"/>
                      <a:pt x="185" y="34"/>
                    </a:cubicBezTo>
                    <a:lnTo>
                      <a:pt x="38" y="3"/>
                    </a:lnTo>
                    <a:cubicBezTo>
                      <a:pt x="35" y="1"/>
                      <a:pt x="32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43"/>
              <p:cNvSpPr/>
              <p:nvPr/>
            </p:nvSpPr>
            <p:spPr>
              <a:xfrm>
                <a:off x="7818792" y="324000"/>
                <a:ext cx="43827" cy="19200"/>
              </a:xfrm>
              <a:custGeom>
                <a:rect b="b" l="l" r="r" t="t"/>
                <a:pathLst>
                  <a:path extrusionOk="0" h="230" w="525">
                    <a:moveTo>
                      <a:pt x="30" y="1"/>
                    </a:moveTo>
                    <a:cubicBezTo>
                      <a:pt x="11" y="1"/>
                      <a:pt x="0" y="26"/>
                      <a:pt x="16" y="42"/>
                    </a:cubicBezTo>
                    <a:cubicBezTo>
                      <a:pt x="86" y="93"/>
                      <a:pt x="169" y="137"/>
                      <a:pt x="245" y="169"/>
                    </a:cubicBezTo>
                    <a:cubicBezTo>
                      <a:pt x="290" y="188"/>
                      <a:pt x="328" y="201"/>
                      <a:pt x="372" y="213"/>
                    </a:cubicBezTo>
                    <a:cubicBezTo>
                      <a:pt x="396" y="226"/>
                      <a:pt x="426" y="230"/>
                      <a:pt x="455" y="230"/>
                    </a:cubicBezTo>
                    <a:cubicBezTo>
                      <a:pt x="472" y="230"/>
                      <a:pt x="489" y="228"/>
                      <a:pt x="506" y="226"/>
                    </a:cubicBezTo>
                    <a:cubicBezTo>
                      <a:pt x="518" y="220"/>
                      <a:pt x="525" y="194"/>
                      <a:pt x="506" y="182"/>
                    </a:cubicBezTo>
                    <a:cubicBezTo>
                      <a:pt x="474" y="156"/>
                      <a:pt x="436" y="144"/>
                      <a:pt x="398" y="137"/>
                    </a:cubicBezTo>
                    <a:cubicBezTo>
                      <a:pt x="353" y="124"/>
                      <a:pt x="315" y="112"/>
                      <a:pt x="271" y="99"/>
                    </a:cubicBezTo>
                    <a:cubicBezTo>
                      <a:pt x="194" y="74"/>
                      <a:pt x="112" y="42"/>
                      <a:pt x="42" y="4"/>
                    </a:cubicBezTo>
                    <a:cubicBezTo>
                      <a:pt x="38" y="2"/>
                      <a:pt x="34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43"/>
              <p:cNvSpPr/>
              <p:nvPr/>
            </p:nvSpPr>
            <p:spPr>
              <a:xfrm>
                <a:off x="7837491" y="323415"/>
                <a:ext cx="34143" cy="14692"/>
              </a:xfrm>
              <a:custGeom>
                <a:rect b="b" l="l" r="r" t="t"/>
                <a:pathLst>
                  <a:path extrusionOk="0" h="176" w="409">
                    <a:moveTo>
                      <a:pt x="71" y="1"/>
                    </a:moveTo>
                    <a:cubicBezTo>
                      <a:pt x="53" y="1"/>
                      <a:pt x="37" y="5"/>
                      <a:pt x="21" y="17"/>
                    </a:cubicBezTo>
                    <a:cubicBezTo>
                      <a:pt x="1" y="32"/>
                      <a:pt x="17" y="60"/>
                      <a:pt x="38" y="60"/>
                    </a:cubicBezTo>
                    <a:cubicBezTo>
                      <a:pt x="43" y="60"/>
                      <a:pt x="48" y="59"/>
                      <a:pt x="53" y="55"/>
                    </a:cubicBezTo>
                    <a:cubicBezTo>
                      <a:pt x="55" y="53"/>
                      <a:pt x="59" y="52"/>
                      <a:pt x="62" y="52"/>
                    </a:cubicBezTo>
                    <a:cubicBezTo>
                      <a:pt x="77" y="52"/>
                      <a:pt x="100" y="69"/>
                      <a:pt x="110" y="74"/>
                    </a:cubicBezTo>
                    <a:cubicBezTo>
                      <a:pt x="142" y="87"/>
                      <a:pt x="167" y="100"/>
                      <a:pt x="199" y="112"/>
                    </a:cubicBezTo>
                    <a:cubicBezTo>
                      <a:pt x="224" y="125"/>
                      <a:pt x="256" y="138"/>
                      <a:pt x="282" y="151"/>
                    </a:cubicBezTo>
                    <a:lnTo>
                      <a:pt x="326" y="170"/>
                    </a:lnTo>
                    <a:cubicBezTo>
                      <a:pt x="345" y="176"/>
                      <a:pt x="358" y="176"/>
                      <a:pt x="371" y="176"/>
                    </a:cubicBezTo>
                    <a:cubicBezTo>
                      <a:pt x="396" y="176"/>
                      <a:pt x="409" y="151"/>
                      <a:pt x="390" y="138"/>
                    </a:cubicBezTo>
                    <a:cubicBezTo>
                      <a:pt x="377" y="125"/>
                      <a:pt x="364" y="112"/>
                      <a:pt x="345" y="106"/>
                    </a:cubicBezTo>
                    <a:lnTo>
                      <a:pt x="294" y="87"/>
                    </a:lnTo>
                    <a:cubicBezTo>
                      <a:pt x="263" y="68"/>
                      <a:pt x="231" y="55"/>
                      <a:pt x="199" y="42"/>
                    </a:cubicBezTo>
                    <a:cubicBezTo>
                      <a:pt x="167" y="30"/>
                      <a:pt x="135" y="17"/>
                      <a:pt x="104" y="4"/>
                    </a:cubicBezTo>
                    <a:cubicBezTo>
                      <a:pt x="92" y="2"/>
                      <a:pt x="81" y="1"/>
                      <a:pt x="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43"/>
              <p:cNvSpPr/>
              <p:nvPr/>
            </p:nvSpPr>
            <p:spPr>
              <a:xfrm>
                <a:off x="7927232" y="269404"/>
                <a:ext cx="9517" cy="16446"/>
              </a:xfrm>
              <a:custGeom>
                <a:rect b="b" l="l" r="r" t="t"/>
                <a:pathLst>
                  <a:path extrusionOk="0" h="197" w="114">
                    <a:moveTo>
                      <a:pt x="30" y="1"/>
                    </a:moveTo>
                    <a:cubicBezTo>
                      <a:pt x="27" y="1"/>
                      <a:pt x="23" y="1"/>
                      <a:pt x="20" y="3"/>
                    </a:cubicBezTo>
                    <a:cubicBezTo>
                      <a:pt x="7" y="10"/>
                      <a:pt x="1" y="22"/>
                      <a:pt x="7" y="35"/>
                    </a:cubicBezTo>
                    <a:cubicBezTo>
                      <a:pt x="14" y="60"/>
                      <a:pt x="26" y="86"/>
                      <a:pt x="33" y="111"/>
                    </a:cubicBezTo>
                    <a:cubicBezTo>
                      <a:pt x="39" y="124"/>
                      <a:pt x="45" y="137"/>
                      <a:pt x="52" y="149"/>
                    </a:cubicBezTo>
                    <a:cubicBezTo>
                      <a:pt x="58" y="162"/>
                      <a:pt x="65" y="175"/>
                      <a:pt x="71" y="187"/>
                    </a:cubicBezTo>
                    <a:cubicBezTo>
                      <a:pt x="75" y="194"/>
                      <a:pt x="81" y="197"/>
                      <a:pt x="88" y="197"/>
                    </a:cubicBezTo>
                    <a:cubicBezTo>
                      <a:pt x="101" y="197"/>
                      <a:pt x="113" y="185"/>
                      <a:pt x="109" y="168"/>
                    </a:cubicBezTo>
                    <a:cubicBezTo>
                      <a:pt x="109" y="156"/>
                      <a:pt x="103" y="143"/>
                      <a:pt x="103" y="130"/>
                    </a:cubicBezTo>
                    <a:cubicBezTo>
                      <a:pt x="103" y="124"/>
                      <a:pt x="96" y="118"/>
                      <a:pt x="96" y="111"/>
                    </a:cubicBezTo>
                    <a:lnTo>
                      <a:pt x="84" y="92"/>
                    </a:lnTo>
                    <a:lnTo>
                      <a:pt x="52" y="16"/>
                    </a:lnTo>
                    <a:cubicBezTo>
                      <a:pt x="47" y="7"/>
                      <a:pt x="39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43"/>
              <p:cNvSpPr/>
              <p:nvPr/>
            </p:nvSpPr>
            <p:spPr>
              <a:xfrm>
                <a:off x="7914543" y="269404"/>
                <a:ext cx="18616" cy="20953"/>
              </a:xfrm>
              <a:custGeom>
                <a:rect b="b" l="l" r="r" t="t"/>
                <a:pathLst>
                  <a:path extrusionOk="0" h="251" w="223">
                    <a:moveTo>
                      <a:pt x="24" y="1"/>
                    </a:moveTo>
                    <a:cubicBezTo>
                      <a:pt x="21" y="1"/>
                      <a:pt x="17" y="1"/>
                      <a:pt x="13" y="3"/>
                    </a:cubicBezTo>
                    <a:cubicBezTo>
                      <a:pt x="0" y="10"/>
                      <a:pt x="0" y="29"/>
                      <a:pt x="0" y="41"/>
                    </a:cubicBezTo>
                    <a:cubicBezTo>
                      <a:pt x="20" y="79"/>
                      <a:pt x="39" y="124"/>
                      <a:pt x="70" y="156"/>
                    </a:cubicBezTo>
                    <a:cubicBezTo>
                      <a:pt x="83" y="175"/>
                      <a:pt x="102" y="187"/>
                      <a:pt x="115" y="207"/>
                    </a:cubicBezTo>
                    <a:lnTo>
                      <a:pt x="140" y="232"/>
                    </a:lnTo>
                    <a:lnTo>
                      <a:pt x="153" y="238"/>
                    </a:lnTo>
                    <a:cubicBezTo>
                      <a:pt x="159" y="245"/>
                      <a:pt x="172" y="251"/>
                      <a:pt x="185" y="251"/>
                    </a:cubicBezTo>
                    <a:cubicBezTo>
                      <a:pt x="191" y="251"/>
                      <a:pt x="204" y="245"/>
                      <a:pt x="210" y="238"/>
                    </a:cubicBezTo>
                    <a:cubicBezTo>
                      <a:pt x="223" y="232"/>
                      <a:pt x="223" y="219"/>
                      <a:pt x="223" y="207"/>
                    </a:cubicBezTo>
                    <a:cubicBezTo>
                      <a:pt x="223" y="200"/>
                      <a:pt x="217" y="187"/>
                      <a:pt x="210" y="181"/>
                    </a:cubicBezTo>
                    <a:cubicBezTo>
                      <a:pt x="210" y="175"/>
                      <a:pt x="204" y="168"/>
                      <a:pt x="197" y="168"/>
                    </a:cubicBezTo>
                    <a:cubicBezTo>
                      <a:pt x="185" y="162"/>
                      <a:pt x="178" y="156"/>
                      <a:pt x="172" y="143"/>
                    </a:cubicBezTo>
                    <a:lnTo>
                      <a:pt x="159" y="137"/>
                    </a:lnTo>
                    <a:lnTo>
                      <a:pt x="153" y="130"/>
                    </a:lnTo>
                    <a:cubicBezTo>
                      <a:pt x="147" y="124"/>
                      <a:pt x="140" y="118"/>
                      <a:pt x="134" y="105"/>
                    </a:cubicBezTo>
                    <a:cubicBezTo>
                      <a:pt x="121" y="92"/>
                      <a:pt x="108" y="73"/>
                      <a:pt x="96" y="60"/>
                    </a:cubicBezTo>
                    <a:cubicBezTo>
                      <a:pt x="77" y="41"/>
                      <a:pt x="64" y="29"/>
                      <a:pt x="51" y="10"/>
                    </a:cubicBezTo>
                    <a:cubicBezTo>
                      <a:pt x="42" y="5"/>
                      <a:pt x="33" y="1"/>
                      <a:pt x="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43"/>
              <p:cNvSpPr/>
              <p:nvPr/>
            </p:nvSpPr>
            <p:spPr>
              <a:xfrm>
                <a:off x="8006871" y="309057"/>
                <a:ext cx="15945" cy="25962"/>
              </a:xfrm>
              <a:custGeom>
                <a:rect b="b" l="l" r="r" t="t"/>
                <a:pathLst>
                  <a:path extrusionOk="0" h="311" w="191">
                    <a:moveTo>
                      <a:pt x="22" y="1"/>
                    </a:moveTo>
                    <a:cubicBezTo>
                      <a:pt x="17" y="1"/>
                      <a:pt x="12" y="2"/>
                      <a:pt x="7" y="5"/>
                    </a:cubicBezTo>
                    <a:cubicBezTo>
                      <a:pt x="0" y="17"/>
                      <a:pt x="0" y="30"/>
                      <a:pt x="7" y="43"/>
                    </a:cubicBezTo>
                    <a:cubicBezTo>
                      <a:pt x="38" y="81"/>
                      <a:pt x="70" y="126"/>
                      <a:pt x="96" y="170"/>
                    </a:cubicBezTo>
                    <a:cubicBezTo>
                      <a:pt x="102" y="195"/>
                      <a:pt x="108" y="214"/>
                      <a:pt x="121" y="240"/>
                    </a:cubicBezTo>
                    <a:cubicBezTo>
                      <a:pt x="127" y="246"/>
                      <a:pt x="140" y="259"/>
                      <a:pt x="140" y="272"/>
                    </a:cubicBezTo>
                    <a:cubicBezTo>
                      <a:pt x="146" y="284"/>
                      <a:pt x="153" y="297"/>
                      <a:pt x="165" y="303"/>
                    </a:cubicBezTo>
                    <a:cubicBezTo>
                      <a:pt x="168" y="308"/>
                      <a:pt x="172" y="310"/>
                      <a:pt x="177" y="310"/>
                    </a:cubicBezTo>
                    <a:cubicBezTo>
                      <a:pt x="184" y="310"/>
                      <a:pt x="191" y="305"/>
                      <a:pt x="191" y="297"/>
                    </a:cubicBezTo>
                    <a:cubicBezTo>
                      <a:pt x="191" y="284"/>
                      <a:pt x="191" y="272"/>
                      <a:pt x="184" y="259"/>
                    </a:cubicBezTo>
                    <a:cubicBezTo>
                      <a:pt x="184" y="246"/>
                      <a:pt x="184" y="234"/>
                      <a:pt x="178" y="221"/>
                    </a:cubicBezTo>
                    <a:cubicBezTo>
                      <a:pt x="172" y="189"/>
                      <a:pt x="153" y="164"/>
                      <a:pt x="140" y="138"/>
                    </a:cubicBezTo>
                    <a:cubicBezTo>
                      <a:pt x="108" y="94"/>
                      <a:pt x="76" y="49"/>
                      <a:pt x="45" y="11"/>
                    </a:cubicBezTo>
                    <a:cubicBezTo>
                      <a:pt x="37" y="4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43"/>
              <p:cNvSpPr/>
              <p:nvPr/>
            </p:nvSpPr>
            <p:spPr>
              <a:xfrm>
                <a:off x="8002781" y="291777"/>
                <a:ext cx="35479" cy="42825"/>
              </a:xfrm>
              <a:custGeom>
                <a:rect b="b" l="l" r="r" t="t"/>
                <a:pathLst>
                  <a:path extrusionOk="0" h="513" w="425">
                    <a:moveTo>
                      <a:pt x="23" y="1"/>
                    </a:moveTo>
                    <a:cubicBezTo>
                      <a:pt x="8" y="1"/>
                      <a:pt x="0" y="17"/>
                      <a:pt x="11" y="34"/>
                    </a:cubicBezTo>
                    <a:cubicBezTo>
                      <a:pt x="17" y="40"/>
                      <a:pt x="24" y="53"/>
                      <a:pt x="30" y="66"/>
                    </a:cubicBezTo>
                    <a:lnTo>
                      <a:pt x="56" y="91"/>
                    </a:lnTo>
                    <a:lnTo>
                      <a:pt x="106" y="148"/>
                    </a:lnTo>
                    <a:cubicBezTo>
                      <a:pt x="138" y="186"/>
                      <a:pt x="170" y="224"/>
                      <a:pt x="202" y="263"/>
                    </a:cubicBezTo>
                    <a:cubicBezTo>
                      <a:pt x="227" y="301"/>
                      <a:pt x="259" y="345"/>
                      <a:pt x="278" y="383"/>
                    </a:cubicBezTo>
                    <a:cubicBezTo>
                      <a:pt x="291" y="409"/>
                      <a:pt x="303" y="428"/>
                      <a:pt x="316" y="453"/>
                    </a:cubicBezTo>
                    <a:cubicBezTo>
                      <a:pt x="329" y="479"/>
                      <a:pt x="342" y="504"/>
                      <a:pt x="367" y="510"/>
                    </a:cubicBezTo>
                    <a:cubicBezTo>
                      <a:pt x="370" y="512"/>
                      <a:pt x="374" y="513"/>
                      <a:pt x="378" y="513"/>
                    </a:cubicBezTo>
                    <a:cubicBezTo>
                      <a:pt x="389" y="513"/>
                      <a:pt x="400" y="507"/>
                      <a:pt x="405" y="498"/>
                    </a:cubicBezTo>
                    <a:cubicBezTo>
                      <a:pt x="424" y="447"/>
                      <a:pt x="373" y="383"/>
                      <a:pt x="354" y="345"/>
                    </a:cubicBezTo>
                    <a:cubicBezTo>
                      <a:pt x="322" y="301"/>
                      <a:pt x="297" y="256"/>
                      <a:pt x="265" y="218"/>
                    </a:cubicBezTo>
                    <a:cubicBezTo>
                      <a:pt x="233" y="174"/>
                      <a:pt x="195" y="136"/>
                      <a:pt x="164" y="97"/>
                    </a:cubicBezTo>
                    <a:cubicBezTo>
                      <a:pt x="138" y="78"/>
                      <a:pt x="119" y="59"/>
                      <a:pt x="100" y="40"/>
                    </a:cubicBezTo>
                    <a:lnTo>
                      <a:pt x="68" y="21"/>
                    </a:lnTo>
                    <a:cubicBezTo>
                      <a:pt x="56" y="15"/>
                      <a:pt x="43" y="8"/>
                      <a:pt x="30" y="2"/>
                    </a:cubicBezTo>
                    <a:cubicBezTo>
                      <a:pt x="28" y="1"/>
                      <a:pt x="25" y="1"/>
                      <a:pt x="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43"/>
              <p:cNvSpPr/>
              <p:nvPr/>
            </p:nvSpPr>
            <p:spPr>
              <a:xfrm>
                <a:off x="8026990" y="342115"/>
                <a:ext cx="10685" cy="21538"/>
              </a:xfrm>
              <a:custGeom>
                <a:rect b="b" l="l" r="r" t="t"/>
                <a:pathLst>
                  <a:path extrusionOk="0" h="258" w="128">
                    <a:moveTo>
                      <a:pt x="30" y="0"/>
                    </a:moveTo>
                    <a:cubicBezTo>
                      <a:pt x="27" y="0"/>
                      <a:pt x="23" y="1"/>
                      <a:pt x="20" y="3"/>
                    </a:cubicBezTo>
                    <a:cubicBezTo>
                      <a:pt x="7" y="9"/>
                      <a:pt x="1" y="22"/>
                      <a:pt x="7" y="41"/>
                    </a:cubicBezTo>
                    <a:cubicBezTo>
                      <a:pt x="20" y="73"/>
                      <a:pt x="32" y="104"/>
                      <a:pt x="45" y="136"/>
                    </a:cubicBezTo>
                    <a:cubicBezTo>
                      <a:pt x="45" y="149"/>
                      <a:pt x="52" y="168"/>
                      <a:pt x="58" y="187"/>
                    </a:cubicBezTo>
                    <a:cubicBezTo>
                      <a:pt x="58" y="206"/>
                      <a:pt x="64" y="225"/>
                      <a:pt x="71" y="244"/>
                    </a:cubicBezTo>
                    <a:cubicBezTo>
                      <a:pt x="76" y="253"/>
                      <a:pt x="88" y="258"/>
                      <a:pt x="98" y="258"/>
                    </a:cubicBezTo>
                    <a:cubicBezTo>
                      <a:pt x="110" y="258"/>
                      <a:pt x="121" y="252"/>
                      <a:pt x="121" y="238"/>
                    </a:cubicBezTo>
                    <a:cubicBezTo>
                      <a:pt x="128" y="212"/>
                      <a:pt x="128" y="193"/>
                      <a:pt x="121" y="174"/>
                    </a:cubicBezTo>
                    <a:cubicBezTo>
                      <a:pt x="115" y="155"/>
                      <a:pt x="109" y="136"/>
                      <a:pt x="102" y="117"/>
                    </a:cubicBezTo>
                    <a:cubicBezTo>
                      <a:pt x="90" y="79"/>
                      <a:pt x="71" y="47"/>
                      <a:pt x="52" y="15"/>
                    </a:cubicBezTo>
                    <a:cubicBezTo>
                      <a:pt x="47" y="6"/>
                      <a:pt x="39" y="0"/>
                      <a:pt x="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43"/>
              <p:cNvSpPr/>
              <p:nvPr/>
            </p:nvSpPr>
            <p:spPr>
              <a:xfrm>
                <a:off x="8044854" y="386860"/>
                <a:ext cx="10852" cy="18783"/>
              </a:xfrm>
              <a:custGeom>
                <a:rect b="b" l="l" r="r" t="t"/>
                <a:pathLst>
                  <a:path extrusionOk="0" h="225" w="130">
                    <a:moveTo>
                      <a:pt x="17" y="0"/>
                    </a:moveTo>
                    <a:cubicBezTo>
                      <a:pt x="9" y="0"/>
                      <a:pt x="1" y="7"/>
                      <a:pt x="9" y="20"/>
                    </a:cubicBezTo>
                    <a:lnTo>
                      <a:pt x="47" y="121"/>
                    </a:lnTo>
                    <a:lnTo>
                      <a:pt x="73" y="166"/>
                    </a:lnTo>
                    <a:cubicBezTo>
                      <a:pt x="79" y="185"/>
                      <a:pt x="92" y="204"/>
                      <a:pt x="104" y="217"/>
                    </a:cubicBezTo>
                    <a:cubicBezTo>
                      <a:pt x="106" y="222"/>
                      <a:pt x="109" y="225"/>
                      <a:pt x="113" y="225"/>
                    </a:cubicBezTo>
                    <a:cubicBezTo>
                      <a:pt x="121" y="225"/>
                      <a:pt x="130" y="213"/>
                      <a:pt x="130" y="204"/>
                    </a:cubicBezTo>
                    <a:cubicBezTo>
                      <a:pt x="123" y="185"/>
                      <a:pt x="117" y="166"/>
                      <a:pt x="104" y="153"/>
                    </a:cubicBezTo>
                    <a:cubicBezTo>
                      <a:pt x="98" y="134"/>
                      <a:pt x="92" y="121"/>
                      <a:pt x="79" y="102"/>
                    </a:cubicBezTo>
                    <a:lnTo>
                      <a:pt x="28" y="7"/>
                    </a:lnTo>
                    <a:cubicBezTo>
                      <a:pt x="26" y="2"/>
                      <a:pt x="21" y="0"/>
                      <a:pt x="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43"/>
              <p:cNvSpPr/>
              <p:nvPr/>
            </p:nvSpPr>
            <p:spPr>
              <a:xfrm>
                <a:off x="8043686" y="371917"/>
                <a:ext cx="16279" cy="30888"/>
              </a:xfrm>
              <a:custGeom>
                <a:rect b="b" l="l" r="r" t="t"/>
                <a:pathLst>
                  <a:path extrusionOk="0" h="370" w="195">
                    <a:moveTo>
                      <a:pt x="22" y="1"/>
                    </a:moveTo>
                    <a:cubicBezTo>
                      <a:pt x="11" y="1"/>
                      <a:pt x="0" y="11"/>
                      <a:pt x="4" y="27"/>
                    </a:cubicBezTo>
                    <a:cubicBezTo>
                      <a:pt x="29" y="84"/>
                      <a:pt x="49" y="148"/>
                      <a:pt x="74" y="199"/>
                    </a:cubicBezTo>
                    <a:cubicBezTo>
                      <a:pt x="99" y="256"/>
                      <a:pt x="125" y="313"/>
                      <a:pt x="163" y="364"/>
                    </a:cubicBezTo>
                    <a:cubicBezTo>
                      <a:pt x="167" y="368"/>
                      <a:pt x="171" y="369"/>
                      <a:pt x="175" y="369"/>
                    </a:cubicBezTo>
                    <a:cubicBezTo>
                      <a:pt x="185" y="369"/>
                      <a:pt x="195" y="360"/>
                      <a:pt x="195" y="351"/>
                    </a:cubicBezTo>
                    <a:cubicBezTo>
                      <a:pt x="182" y="288"/>
                      <a:pt x="157" y="230"/>
                      <a:pt x="125" y="180"/>
                    </a:cubicBezTo>
                    <a:cubicBezTo>
                      <a:pt x="99" y="122"/>
                      <a:pt x="74" y="65"/>
                      <a:pt x="42" y="14"/>
                    </a:cubicBezTo>
                    <a:cubicBezTo>
                      <a:pt x="37" y="5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43"/>
              <p:cNvSpPr/>
              <p:nvPr/>
            </p:nvSpPr>
            <p:spPr>
              <a:xfrm>
                <a:off x="7776050" y="698739"/>
                <a:ext cx="44161" cy="62777"/>
              </a:xfrm>
              <a:custGeom>
                <a:rect b="b" l="l" r="r" t="t"/>
                <a:pathLst>
                  <a:path extrusionOk="0" h="752" w="529">
                    <a:moveTo>
                      <a:pt x="22" y="1"/>
                    </a:moveTo>
                    <a:cubicBezTo>
                      <a:pt x="11" y="1"/>
                      <a:pt x="1" y="8"/>
                      <a:pt x="1" y="20"/>
                    </a:cubicBezTo>
                    <a:cubicBezTo>
                      <a:pt x="39" y="166"/>
                      <a:pt x="103" y="306"/>
                      <a:pt x="192" y="433"/>
                    </a:cubicBezTo>
                    <a:cubicBezTo>
                      <a:pt x="230" y="497"/>
                      <a:pt x="280" y="554"/>
                      <a:pt x="331" y="611"/>
                    </a:cubicBezTo>
                    <a:cubicBezTo>
                      <a:pt x="369" y="662"/>
                      <a:pt x="433" y="738"/>
                      <a:pt x="497" y="751"/>
                    </a:cubicBezTo>
                    <a:cubicBezTo>
                      <a:pt x="516" y="751"/>
                      <a:pt x="528" y="738"/>
                      <a:pt x="522" y="726"/>
                    </a:cubicBezTo>
                    <a:cubicBezTo>
                      <a:pt x="509" y="662"/>
                      <a:pt x="439" y="611"/>
                      <a:pt x="395" y="567"/>
                    </a:cubicBezTo>
                    <a:cubicBezTo>
                      <a:pt x="344" y="510"/>
                      <a:pt x="300" y="452"/>
                      <a:pt x="255" y="395"/>
                    </a:cubicBezTo>
                    <a:cubicBezTo>
                      <a:pt x="179" y="268"/>
                      <a:pt x="103" y="141"/>
                      <a:pt x="39" y="8"/>
                    </a:cubicBezTo>
                    <a:cubicBezTo>
                      <a:pt x="34" y="3"/>
                      <a:pt x="28" y="1"/>
                      <a:pt x="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43"/>
              <p:cNvSpPr/>
              <p:nvPr/>
            </p:nvSpPr>
            <p:spPr>
              <a:xfrm>
                <a:off x="7820128" y="762601"/>
                <a:ext cx="19701" cy="16362"/>
              </a:xfrm>
              <a:custGeom>
                <a:rect b="b" l="l" r="r" t="t"/>
                <a:pathLst>
                  <a:path extrusionOk="0" h="196" w="236">
                    <a:moveTo>
                      <a:pt x="32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37"/>
                      <a:pt x="13" y="50"/>
                    </a:cubicBezTo>
                    <a:lnTo>
                      <a:pt x="115" y="126"/>
                    </a:lnTo>
                    <a:lnTo>
                      <a:pt x="159" y="170"/>
                    </a:lnTo>
                    <a:cubicBezTo>
                      <a:pt x="178" y="183"/>
                      <a:pt x="197" y="196"/>
                      <a:pt x="223" y="196"/>
                    </a:cubicBezTo>
                    <a:cubicBezTo>
                      <a:pt x="229" y="196"/>
                      <a:pt x="235" y="183"/>
                      <a:pt x="235" y="177"/>
                    </a:cubicBezTo>
                    <a:cubicBezTo>
                      <a:pt x="235" y="158"/>
                      <a:pt x="210" y="139"/>
                      <a:pt x="197" y="126"/>
                    </a:cubicBezTo>
                    <a:lnTo>
                      <a:pt x="146" y="88"/>
                    </a:lnTo>
                    <a:lnTo>
                      <a:pt x="45" y="5"/>
                    </a:lnTo>
                    <a:cubicBezTo>
                      <a:pt x="42" y="3"/>
                      <a:pt x="37" y="1"/>
                      <a:pt x="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43"/>
              <p:cNvSpPr/>
              <p:nvPr/>
            </p:nvSpPr>
            <p:spPr>
              <a:xfrm>
                <a:off x="7800092" y="720611"/>
                <a:ext cx="23291" cy="29802"/>
              </a:xfrm>
              <a:custGeom>
                <a:rect b="b" l="l" r="r" t="t"/>
                <a:pathLst>
                  <a:path extrusionOk="0" h="357" w="279">
                    <a:moveTo>
                      <a:pt x="16" y="1"/>
                    </a:moveTo>
                    <a:cubicBezTo>
                      <a:pt x="9" y="1"/>
                      <a:pt x="1" y="10"/>
                      <a:pt x="5" y="19"/>
                    </a:cubicBezTo>
                    <a:cubicBezTo>
                      <a:pt x="24" y="70"/>
                      <a:pt x="50" y="121"/>
                      <a:pt x="81" y="171"/>
                    </a:cubicBezTo>
                    <a:cubicBezTo>
                      <a:pt x="107" y="222"/>
                      <a:pt x="139" y="267"/>
                      <a:pt x="177" y="305"/>
                    </a:cubicBezTo>
                    <a:cubicBezTo>
                      <a:pt x="194" y="322"/>
                      <a:pt x="223" y="356"/>
                      <a:pt x="252" y="356"/>
                    </a:cubicBezTo>
                    <a:cubicBezTo>
                      <a:pt x="255" y="356"/>
                      <a:pt x="257" y="356"/>
                      <a:pt x="259" y="356"/>
                    </a:cubicBezTo>
                    <a:cubicBezTo>
                      <a:pt x="272" y="349"/>
                      <a:pt x="278" y="337"/>
                      <a:pt x="278" y="324"/>
                    </a:cubicBezTo>
                    <a:cubicBezTo>
                      <a:pt x="278" y="305"/>
                      <a:pt x="266" y="292"/>
                      <a:pt x="259" y="279"/>
                    </a:cubicBezTo>
                    <a:cubicBezTo>
                      <a:pt x="240" y="260"/>
                      <a:pt x="215" y="235"/>
                      <a:pt x="196" y="216"/>
                    </a:cubicBezTo>
                    <a:cubicBezTo>
                      <a:pt x="177" y="197"/>
                      <a:pt x="158" y="178"/>
                      <a:pt x="139" y="159"/>
                    </a:cubicBezTo>
                    <a:cubicBezTo>
                      <a:pt x="120" y="140"/>
                      <a:pt x="101" y="114"/>
                      <a:pt x="81" y="89"/>
                    </a:cubicBezTo>
                    <a:cubicBezTo>
                      <a:pt x="62" y="63"/>
                      <a:pt x="37" y="38"/>
                      <a:pt x="24" y="6"/>
                    </a:cubicBezTo>
                    <a:cubicBezTo>
                      <a:pt x="22" y="2"/>
                      <a:pt x="19" y="1"/>
                      <a:pt x="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43"/>
              <p:cNvSpPr/>
              <p:nvPr/>
            </p:nvSpPr>
            <p:spPr>
              <a:xfrm>
                <a:off x="7840830" y="764020"/>
                <a:ext cx="10018" cy="9767"/>
              </a:xfrm>
              <a:custGeom>
                <a:rect b="b" l="l" r="r" t="t"/>
                <a:pathLst>
                  <a:path extrusionOk="0" h="117" w="120">
                    <a:moveTo>
                      <a:pt x="26" y="1"/>
                    </a:moveTo>
                    <a:cubicBezTo>
                      <a:pt x="19" y="1"/>
                      <a:pt x="13" y="1"/>
                      <a:pt x="7" y="7"/>
                    </a:cubicBezTo>
                    <a:cubicBezTo>
                      <a:pt x="0" y="7"/>
                      <a:pt x="0" y="14"/>
                      <a:pt x="0" y="20"/>
                    </a:cubicBezTo>
                    <a:cubicBezTo>
                      <a:pt x="0" y="26"/>
                      <a:pt x="0" y="33"/>
                      <a:pt x="7" y="39"/>
                    </a:cubicBezTo>
                    <a:lnTo>
                      <a:pt x="45" y="83"/>
                    </a:lnTo>
                    <a:lnTo>
                      <a:pt x="70" y="103"/>
                    </a:lnTo>
                    <a:cubicBezTo>
                      <a:pt x="70" y="109"/>
                      <a:pt x="76" y="109"/>
                      <a:pt x="83" y="115"/>
                    </a:cubicBezTo>
                    <a:lnTo>
                      <a:pt x="95" y="115"/>
                    </a:lnTo>
                    <a:cubicBezTo>
                      <a:pt x="98" y="116"/>
                      <a:pt x="100" y="117"/>
                      <a:pt x="102" y="117"/>
                    </a:cubicBezTo>
                    <a:cubicBezTo>
                      <a:pt x="112" y="117"/>
                      <a:pt x="120" y="107"/>
                      <a:pt x="115" y="96"/>
                    </a:cubicBezTo>
                    <a:lnTo>
                      <a:pt x="108" y="83"/>
                    </a:lnTo>
                    <a:cubicBezTo>
                      <a:pt x="108" y="77"/>
                      <a:pt x="102" y="71"/>
                      <a:pt x="102" y="71"/>
                    </a:cubicBezTo>
                    <a:lnTo>
                      <a:pt x="83" y="52"/>
                    </a:lnTo>
                    <a:lnTo>
                      <a:pt x="45" y="14"/>
                    </a:lnTo>
                    <a:cubicBezTo>
                      <a:pt x="38" y="7"/>
                      <a:pt x="32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43"/>
              <p:cNvSpPr/>
              <p:nvPr/>
            </p:nvSpPr>
            <p:spPr>
              <a:xfrm>
                <a:off x="7788155" y="640971"/>
                <a:ext cx="12439" cy="16195"/>
              </a:xfrm>
              <a:custGeom>
                <a:rect b="b" l="l" r="r" t="t"/>
                <a:pathLst>
                  <a:path extrusionOk="0" h="194" w="149">
                    <a:moveTo>
                      <a:pt x="31" y="0"/>
                    </a:moveTo>
                    <a:cubicBezTo>
                      <a:pt x="15" y="0"/>
                      <a:pt x="0" y="19"/>
                      <a:pt x="15" y="39"/>
                    </a:cubicBezTo>
                    <a:lnTo>
                      <a:pt x="66" y="115"/>
                    </a:lnTo>
                    <a:lnTo>
                      <a:pt x="91" y="153"/>
                    </a:lnTo>
                    <a:lnTo>
                      <a:pt x="104" y="172"/>
                    </a:lnTo>
                    <a:cubicBezTo>
                      <a:pt x="110" y="178"/>
                      <a:pt x="116" y="185"/>
                      <a:pt x="123" y="191"/>
                    </a:cubicBezTo>
                    <a:cubicBezTo>
                      <a:pt x="126" y="193"/>
                      <a:pt x="130" y="194"/>
                      <a:pt x="133" y="194"/>
                    </a:cubicBezTo>
                    <a:cubicBezTo>
                      <a:pt x="141" y="194"/>
                      <a:pt x="148" y="188"/>
                      <a:pt x="148" y="178"/>
                    </a:cubicBezTo>
                    <a:cubicBezTo>
                      <a:pt x="148" y="166"/>
                      <a:pt x="142" y="159"/>
                      <a:pt x="142" y="153"/>
                    </a:cubicBezTo>
                    <a:cubicBezTo>
                      <a:pt x="142" y="140"/>
                      <a:pt x="129" y="134"/>
                      <a:pt x="129" y="128"/>
                    </a:cubicBezTo>
                    <a:lnTo>
                      <a:pt x="104" y="90"/>
                    </a:lnTo>
                    <a:lnTo>
                      <a:pt x="47" y="7"/>
                    </a:lnTo>
                    <a:cubicBezTo>
                      <a:pt x="42" y="2"/>
                      <a:pt x="36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43"/>
              <p:cNvSpPr/>
              <p:nvPr/>
            </p:nvSpPr>
            <p:spPr>
              <a:xfrm>
                <a:off x="7765615" y="620519"/>
                <a:ext cx="39236" cy="56099"/>
              </a:xfrm>
              <a:custGeom>
                <a:rect b="b" l="l" r="r" t="t"/>
                <a:pathLst>
                  <a:path extrusionOk="0" h="672" w="470">
                    <a:moveTo>
                      <a:pt x="19" y="1"/>
                    </a:moveTo>
                    <a:cubicBezTo>
                      <a:pt x="10" y="1"/>
                      <a:pt x="1" y="11"/>
                      <a:pt x="5" y="23"/>
                    </a:cubicBezTo>
                    <a:cubicBezTo>
                      <a:pt x="43" y="150"/>
                      <a:pt x="100" y="271"/>
                      <a:pt x="170" y="379"/>
                    </a:cubicBezTo>
                    <a:cubicBezTo>
                      <a:pt x="208" y="436"/>
                      <a:pt x="247" y="487"/>
                      <a:pt x="285" y="538"/>
                    </a:cubicBezTo>
                    <a:cubicBezTo>
                      <a:pt x="310" y="563"/>
                      <a:pt x="329" y="589"/>
                      <a:pt x="355" y="614"/>
                    </a:cubicBezTo>
                    <a:cubicBezTo>
                      <a:pt x="374" y="633"/>
                      <a:pt x="399" y="665"/>
                      <a:pt x="431" y="671"/>
                    </a:cubicBezTo>
                    <a:cubicBezTo>
                      <a:pt x="450" y="671"/>
                      <a:pt x="469" y="652"/>
                      <a:pt x="463" y="633"/>
                    </a:cubicBezTo>
                    <a:cubicBezTo>
                      <a:pt x="456" y="608"/>
                      <a:pt x="437" y="589"/>
                      <a:pt x="412" y="563"/>
                    </a:cubicBezTo>
                    <a:cubicBezTo>
                      <a:pt x="393" y="544"/>
                      <a:pt x="367" y="519"/>
                      <a:pt x="342" y="493"/>
                    </a:cubicBezTo>
                    <a:cubicBezTo>
                      <a:pt x="304" y="449"/>
                      <a:pt x="259" y="398"/>
                      <a:pt x="221" y="347"/>
                    </a:cubicBezTo>
                    <a:cubicBezTo>
                      <a:pt x="145" y="239"/>
                      <a:pt x="81" y="131"/>
                      <a:pt x="31" y="10"/>
                    </a:cubicBezTo>
                    <a:cubicBezTo>
                      <a:pt x="28" y="4"/>
                      <a:pt x="24" y="1"/>
                      <a:pt x="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43"/>
              <p:cNvSpPr/>
              <p:nvPr/>
            </p:nvSpPr>
            <p:spPr>
              <a:xfrm>
                <a:off x="7735229" y="590383"/>
                <a:ext cx="33726" cy="79139"/>
              </a:xfrm>
              <a:custGeom>
                <a:rect b="b" l="l" r="r" t="t"/>
                <a:pathLst>
                  <a:path extrusionOk="0" h="948" w="404">
                    <a:moveTo>
                      <a:pt x="38" y="1"/>
                    </a:moveTo>
                    <a:cubicBezTo>
                      <a:pt x="27" y="1"/>
                      <a:pt x="17" y="7"/>
                      <a:pt x="13" y="22"/>
                    </a:cubicBezTo>
                    <a:cubicBezTo>
                      <a:pt x="1" y="98"/>
                      <a:pt x="13" y="181"/>
                      <a:pt x="45" y="257"/>
                    </a:cubicBezTo>
                    <a:cubicBezTo>
                      <a:pt x="70" y="340"/>
                      <a:pt x="96" y="416"/>
                      <a:pt x="128" y="486"/>
                    </a:cubicBezTo>
                    <a:cubicBezTo>
                      <a:pt x="185" y="645"/>
                      <a:pt x="261" y="791"/>
                      <a:pt x="350" y="937"/>
                    </a:cubicBezTo>
                    <a:cubicBezTo>
                      <a:pt x="354" y="944"/>
                      <a:pt x="360" y="947"/>
                      <a:pt x="367" y="947"/>
                    </a:cubicBezTo>
                    <a:cubicBezTo>
                      <a:pt x="384" y="947"/>
                      <a:pt x="404" y="928"/>
                      <a:pt x="395" y="905"/>
                    </a:cubicBezTo>
                    <a:cubicBezTo>
                      <a:pt x="318" y="765"/>
                      <a:pt x="255" y="619"/>
                      <a:pt x="198" y="467"/>
                    </a:cubicBezTo>
                    <a:cubicBezTo>
                      <a:pt x="172" y="384"/>
                      <a:pt x="147" y="308"/>
                      <a:pt x="128" y="225"/>
                    </a:cubicBezTo>
                    <a:cubicBezTo>
                      <a:pt x="115" y="149"/>
                      <a:pt x="90" y="79"/>
                      <a:pt x="58" y="9"/>
                    </a:cubicBezTo>
                    <a:cubicBezTo>
                      <a:pt x="52" y="4"/>
                      <a:pt x="45" y="1"/>
                      <a:pt x="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43"/>
              <p:cNvSpPr/>
              <p:nvPr/>
            </p:nvSpPr>
            <p:spPr>
              <a:xfrm>
                <a:off x="7758770" y="635044"/>
                <a:ext cx="7847" cy="16613"/>
              </a:xfrm>
              <a:custGeom>
                <a:rect b="b" l="l" r="r" t="t"/>
                <a:pathLst>
                  <a:path extrusionOk="0" h="199" w="94">
                    <a:moveTo>
                      <a:pt x="25" y="0"/>
                    </a:moveTo>
                    <a:cubicBezTo>
                      <a:pt x="13" y="0"/>
                      <a:pt x="1" y="9"/>
                      <a:pt x="5" y="21"/>
                    </a:cubicBezTo>
                    <a:cubicBezTo>
                      <a:pt x="5" y="27"/>
                      <a:pt x="5" y="40"/>
                      <a:pt x="5" y="46"/>
                    </a:cubicBezTo>
                    <a:cubicBezTo>
                      <a:pt x="5" y="46"/>
                      <a:pt x="11" y="52"/>
                      <a:pt x="11" y="59"/>
                    </a:cubicBezTo>
                    <a:lnTo>
                      <a:pt x="24" y="97"/>
                    </a:lnTo>
                    <a:lnTo>
                      <a:pt x="43" y="180"/>
                    </a:lnTo>
                    <a:cubicBezTo>
                      <a:pt x="49" y="192"/>
                      <a:pt x="55" y="199"/>
                      <a:pt x="68" y="199"/>
                    </a:cubicBezTo>
                    <a:cubicBezTo>
                      <a:pt x="81" y="192"/>
                      <a:pt x="93" y="186"/>
                      <a:pt x="87" y="173"/>
                    </a:cubicBezTo>
                    <a:lnTo>
                      <a:pt x="68" y="91"/>
                    </a:lnTo>
                    <a:cubicBezTo>
                      <a:pt x="68" y="78"/>
                      <a:pt x="62" y="65"/>
                      <a:pt x="55" y="52"/>
                    </a:cubicBezTo>
                    <a:cubicBezTo>
                      <a:pt x="55" y="40"/>
                      <a:pt x="55" y="40"/>
                      <a:pt x="49" y="33"/>
                    </a:cubicBezTo>
                    <a:cubicBezTo>
                      <a:pt x="49" y="27"/>
                      <a:pt x="49" y="21"/>
                      <a:pt x="43" y="14"/>
                    </a:cubicBezTo>
                    <a:cubicBezTo>
                      <a:pt x="40" y="4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43"/>
              <p:cNvSpPr/>
              <p:nvPr/>
            </p:nvSpPr>
            <p:spPr>
              <a:xfrm>
                <a:off x="7789908" y="680374"/>
                <a:ext cx="12272" cy="11103"/>
              </a:xfrm>
              <a:custGeom>
                <a:rect b="b" l="l" r="r" t="t"/>
                <a:pathLst>
                  <a:path extrusionOk="0" h="133" w="147">
                    <a:moveTo>
                      <a:pt x="19" y="0"/>
                    </a:moveTo>
                    <a:cubicBezTo>
                      <a:pt x="14" y="0"/>
                      <a:pt x="10" y="2"/>
                      <a:pt x="6" y="5"/>
                    </a:cubicBezTo>
                    <a:cubicBezTo>
                      <a:pt x="0" y="12"/>
                      <a:pt x="0" y="24"/>
                      <a:pt x="6" y="31"/>
                    </a:cubicBezTo>
                    <a:cubicBezTo>
                      <a:pt x="26" y="50"/>
                      <a:pt x="45" y="69"/>
                      <a:pt x="64" y="81"/>
                    </a:cubicBezTo>
                    <a:lnTo>
                      <a:pt x="89" y="107"/>
                    </a:lnTo>
                    <a:cubicBezTo>
                      <a:pt x="95" y="113"/>
                      <a:pt x="102" y="120"/>
                      <a:pt x="108" y="120"/>
                    </a:cubicBezTo>
                    <a:lnTo>
                      <a:pt x="127" y="132"/>
                    </a:lnTo>
                    <a:lnTo>
                      <a:pt x="140" y="132"/>
                    </a:lnTo>
                    <a:cubicBezTo>
                      <a:pt x="146" y="126"/>
                      <a:pt x="146" y="120"/>
                      <a:pt x="140" y="113"/>
                    </a:cubicBezTo>
                    <a:lnTo>
                      <a:pt x="134" y="100"/>
                    </a:lnTo>
                    <a:cubicBezTo>
                      <a:pt x="127" y="94"/>
                      <a:pt x="121" y="88"/>
                      <a:pt x="114" y="81"/>
                    </a:cubicBezTo>
                    <a:lnTo>
                      <a:pt x="89" y="56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43"/>
              <p:cNvSpPr/>
              <p:nvPr/>
            </p:nvSpPr>
            <p:spPr>
              <a:xfrm>
                <a:off x="7808440" y="671358"/>
                <a:ext cx="6428" cy="7764"/>
              </a:xfrm>
              <a:custGeom>
                <a:rect b="b" l="l" r="r" t="t"/>
                <a:pathLst>
                  <a:path extrusionOk="0" h="93" w="77">
                    <a:moveTo>
                      <a:pt x="20" y="0"/>
                    </a:moveTo>
                    <a:cubicBezTo>
                      <a:pt x="15" y="0"/>
                      <a:pt x="10" y="2"/>
                      <a:pt x="7" y="5"/>
                    </a:cubicBezTo>
                    <a:cubicBezTo>
                      <a:pt x="1" y="11"/>
                      <a:pt x="1" y="24"/>
                      <a:pt x="7" y="31"/>
                    </a:cubicBezTo>
                    <a:lnTo>
                      <a:pt x="26" y="62"/>
                    </a:lnTo>
                    <a:lnTo>
                      <a:pt x="39" y="75"/>
                    </a:lnTo>
                    <a:cubicBezTo>
                      <a:pt x="39" y="81"/>
                      <a:pt x="45" y="88"/>
                      <a:pt x="51" y="88"/>
                    </a:cubicBezTo>
                    <a:cubicBezTo>
                      <a:pt x="55" y="91"/>
                      <a:pt x="58" y="92"/>
                      <a:pt x="61" y="92"/>
                    </a:cubicBezTo>
                    <a:cubicBezTo>
                      <a:pt x="64" y="92"/>
                      <a:pt x="67" y="91"/>
                      <a:pt x="70" y="88"/>
                    </a:cubicBezTo>
                    <a:cubicBezTo>
                      <a:pt x="77" y="81"/>
                      <a:pt x="77" y="75"/>
                      <a:pt x="70" y="69"/>
                    </a:cubicBezTo>
                    <a:lnTo>
                      <a:pt x="70" y="62"/>
                    </a:lnTo>
                    <a:lnTo>
                      <a:pt x="64" y="50"/>
                    </a:lnTo>
                    <a:lnTo>
                      <a:pt x="51" y="37"/>
                    </a:lnTo>
                    <a:lnTo>
                      <a:pt x="32" y="5"/>
                    </a:lnTo>
                    <a:cubicBezTo>
                      <a:pt x="29" y="2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43"/>
              <p:cNvSpPr/>
              <p:nvPr/>
            </p:nvSpPr>
            <p:spPr>
              <a:xfrm>
                <a:off x="7997104" y="562668"/>
                <a:ext cx="32390" cy="40571"/>
              </a:xfrm>
              <a:custGeom>
                <a:rect b="b" l="l" r="r" t="t"/>
                <a:pathLst>
                  <a:path extrusionOk="0" h="486" w="388">
                    <a:moveTo>
                      <a:pt x="29" y="0"/>
                    </a:moveTo>
                    <a:cubicBezTo>
                      <a:pt x="13" y="0"/>
                      <a:pt x="0" y="18"/>
                      <a:pt x="9" y="36"/>
                    </a:cubicBezTo>
                    <a:cubicBezTo>
                      <a:pt x="66" y="112"/>
                      <a:pt x="124" y="189"/>
                      <a:pt x="174" y="265"/>
                    </a:cubicBezTo>
                    <a:cubicBezTo>
                      <a:pt x="225" y="341"/>
                      <a:pt x="289" y="411"/>
                      <a:pt x="352" y="481"/>
                    </a:cubicBezTo>
                    <a:cubicBezTo>
                      <a:pt x="355" y="484"/>
                      <a:pt x="359" y="485"/>
                      <a:pt x="362" y="485"/>
                    </a:cubicBezTo>
                    <a:cubicBezTo>
                      <a:pt x="375" y="485"/>
                      <a:pt x="388" y="470"/>
                      <a:pt x="378" y="456"/>
                    </a:cubicBezTo>
                    <a:cubicBezTo>
                      <a:pt x="333" y="379"/>
                      <a:pt x="282" y="303"/>
                      <a:pt x="219" y="233"/>
                    </a:cubicBezTo>
                    <a:cubicBezTo>
                      <a:pt x="162" y="157"/>
                      <a:pt x="104" y="81"/>
                      <a:pt x="47" y="11"/>
                    </a:cubicBezTo>
                    <a:cubicBezTo>
                      <a:pt x="42" y="3"/>
                      <a:pt x="35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43"/>
              <p:cNvSpPr/>
              <p:nvPr/>
            </p:nvSpPr>
            <p:spPr>
              <a:xfrm>
                <a:off x="8003365" y="512163"/>
                <a:ext cx="47083" cy="89407"/>
              </a:xfrm>
              <a:custGeom>
                <a:rect b="b" l="l" r="r" t="t"/>
                <a:pathLst>
                  <a:path extrusionOk="0" h="1071" w="564">
                    <a:moveTo>
                      <a:pt x="20" y="1"/>
                    </a:moveTo>
                    <a:cubicBezTo>
                      <a:pt x="10" y="1"/>
                      <a:pt x="0" y="9"/>
                      <a:pt x="4" y="25"/>
                    </a:cubicBezTo>
                    <a:cubicBezTo>
                      <a:pt x="42" y="215"/>
                      <a:pt x="106" y="406"/>
                      <a:pt x="188" y="590"/>
                    </a:cubicBezTo>
                    <a:cubicBezTo>
                      <a:pt x="233" y="679"/>
                      <a:pt x="277" y="762"/>
                      <a:pt x="328" y="845"/>
                    </a:cubicBezTo>
                    <a:cubicBezTo>
                      <a:pt x="373" y="927"/>
                      <a:pt x="430" y="1035"/>
                      <a:pt x="519" y="1067"/>
                    </a:cubicBezTo>
                    <a:cubicBezTo>
                      <a:pt x="524" y="1070"/>
                      <a:pt x="530" y="1071"/>
                      <a:pt x="534" y="1071"/>
                    </a:cubicBezTo>
                    <a:cubicBezTo>
                      <a:pt x="552" y="1071"/>
                      <a:pt x="563" y="1055"/>
                      <a:pt x="563" y="1035"/>
                    </a:cubicBezTo>
                    <a:cubicBezTo>
                      <a:pt x="557" y="946"/>
                      <a:pt x="487" y="870"/>
                      <a:pt x="436" y="800"/>
                    </a:cubicBezTo>
                    <a:cubicBezTo>
                      <a:pt x="379" y="717"/>
                      <a:pt x="328" y="628"/>
                      <a:pt x="277" y="539"/>
                    </a:cubicBezTo>
                    <a:cubicBezTo>
                      <a:pt x="182" y="374"/>
                      <a:pt x="106" y="196"/>
                      <a:pt x="36" y="12"/>
                    </a:cubicBezTo>
                    <a:cubicBezTo>
                      <a:pt x="33" y="5"/>
                      <a:pt x="27" y="1"/>
                      <a:pt x="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43"/>
              <p:cNvSpPr/>
              <p:nvPr/>
            </p:nvSpPr>
            <p:spPr>
              <a:xfrm>
                <a:off x="7928317" y="379263"/>
                <a:ext cx="11771" cy="19868"/>
              </a:xfrm>
              <a:custGeom>
                <a:rect b="b" l="l" r="r" t="t"/>
                <a:pathLst>
                  <a:path extrusionOk="0" h="238" w="141">
                    <a:moveTo>
                      <a:pt x="26" y="1"/>
                    </a:moveTo>
                    <a:cubicBezTo>
                      <a:pt x="14" y="1"/>
                      <a:pt x="1" y="11"/>
                      <a:pt x="1" y="28"/>
                    </a:cubicBezTo>
                    <a:cubicBezTo>
                      <a:pt x="7" y="66"/>
                      <a:pt x="13" y="104"/>
                      <a:pt x="32" y="142"/>
                    </a:cubicBezTo>
                    <a:cubicBezTo>
                      <a:pt x="39" y="161"/>
                      <a:pt x="52" y="181"/>
                      <a:pt x="64" y="200"/>
                    </a:cubicBezTo>
                    <a:cubicBezTo>
                      <a:pt x="71" y="206"/>
                      <a:pt x="77" y="212"/>
                      <a:pt x="83" y="219"/>
                    </a:cubicBezTo>
                    <a:cubicBezTo>
                      <a:pt x="90" y="231"/>
                      <a:pt x="102" y="231"/>
                      <a:pt x="115" y="238"/>
                    </a:cubicBezTo>
                    <a:cubicBezTo>
                      <a:pt x="121" y="238"/>
                      <a:pt x="140" y="231"/>
                      <a:pt x="134" y="219"/>
                    </a:cubicBezTo>
                    <a:lnTo>
                      <a:pt x="134" y="206"/>
                    </a:lnTo>
                    <a:cubicBezTo>
                      <a:pt x="134" y="200"/>
                      <a:pt x="128" y="193"/>
                      <a:pt x="128" y="193"/>
                    </a:cubicBezTo>
                    <a:lnTo>
                      <a:pt x="115" y="168"/>
                    </a:lnTo>
                    <a:cubicBezTo>
                      <a:pt x="102" y="155"/>
                      <a:pt x="90" y="136"/>
                      <a:pt x="83" y="123"/>
                    </a:cubicBezTo>
                    <a:cubicBezTo>
                      <a:pt x="64" y="92"/>
                      <a:pt x="52" y="60"/>
                      <a:pt x="45" y="22"/>
                    </a:cubicBezTo>
                    <a:cubicBezTo>
                      <a:pt x="45" y="7"/>
                      <a:pt x="36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43"/>
              <p:cNvSpPr/>
              <p:nvPr/>
            </p:nvSpPr>
            <p:spPr>
              <a:xfrm>
                <a:off x="7918800" y="374839"/>
                <a:ext cx="16446" cy="32557"/>
              </a:xfrm>
              <a:custGeom>
                <a:rect b="b" l="l" r="r" t="t"/>
                <a:pathLst>
                  <a:path extrusionOk="0" h="390" w="197">
                    <a:moveTo>
                      <a:pt x="29" y="0"/>
                    </a:moveTo>
                    <a:cubicBezTo>
                      <a:pt x="18" y="0"/>
                      <a:pt x="7" y="8"/>
                      <a:pt x="7" y="24"/>
                    </a:cubicBezTo>
                    <a:cubicBezTo>
                      <a:pt x="0" y="87"/>
                      <a:pt x="13" y="157"/>
                      <a:pt x="32" y="221"/>
                    </a:cubicBezTo>
                    <a:cubicBezTo>
                      <a:pt x="45" y="246"/>
                      <a:pt x="57" y="278"/>
                      <a:pt x="77" y="303"/>
                    </a:cubicBezTo>
                    <a:cubicBezTo>
                      <a:pt x="83" y="323"/>
                      <a:pt x="89" y="335"/>
                      <a:pt x="102" y="348"/>
                    </a:cubicBezTo>
                    <a:cubicBezTo>
                      <a:pt x="115" y="367"/>
                      <a:pt x="127" y="380"/>
                      <a:pt x="146" y="386"/>
                    </a:cubicBezTo>
                    <a:cubicBezTo>
                      <a:pt x="151" y="388"/>
                      <a:pt x="156" y="389"/>
                      <a:pt x="160" y="389"/>
                    </a:cubicBezTo>
                    <a:cubicBezTo>
                      <a:pt x="180" y="389"/>
                      <a:pt x="196" y="368"/>
                      <a:pt x="191" y="342"/>
                    </a:cubicBezTo>
                    <a:cubicBezTo>
                      <a:pt x="185" y="329"/>
                      <a:pt x="172" y="316"/>
                      <a:pt x="159" y="310"/>
                    </a:cubicBezTo>
                    <a:lnTo>
                      <a:pt x="134" y="272"/>
                    </a:lnTo>
                    <a:cubicBezTo>
                      <a:pt x="121" y="246"/>
                      <a:pt x="108" y="221"/>
                      <a:pt x="96" y="189"/>
                    </a:cubicBezTo>
                    <a:cubicBezTo>
                      <a:pt x="70" y="138"/>
                      <a:pt x="57" y="81"/>
                      <a:pt x="51" y="24"/>
                    </a:cubicBezTo>
                    <a:cubicBezTo>
                      <a:pt x="51" y="8"/>
                      <a:pt x="40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43"/>
              <p:cNvSpPr/>
              <p:nvPr/>
            </p:nvSpPr>
            <p:spPr>
              <a:xfrm>
                <a:off x="7985667" y="402888"/>
                <a:ext cx="13190" cy="14609"/>
              </a:xfrm>
              <a:custGeom>
                <a:rect b="b" l="l" r="r" t="t"/>
                <a:pathLst>
                  <a:path extrusionOk="0" h="175" w="158">
                    <a:moveTo>
                      <a:pt x="32" y="1"/>
                    </a:moveTo>
                    <a:cubicBezTo>
                      <a:pt x="25" y="1"/>
                      <a:pt x="19" y="2"/>
                      <a:pt x="13" y="6"/>
                    </a:cubicBezTo>
                    <a:cubicBezTo>
                      <a:pt x="0" y="18"/>
                      <a:pt x="0" y="37"/>
                      <a:pt x="13" y="44"/>
                    </a:cubicBezTo>
                    <a:lnTo>
                      <a:pt x="64" y="107"/>
                    </a:lnTo>
                    <a:lnTo>
                      <a:pt x="83" y="139"/>
                    </a:lnTo>
                    <a:cubicBezTo>
                      <a:pt x="89" y="145"/>
                      <a:pt x="95" y="152"/>
                      <a:pt x="102" y="158"/>
                    </a:cubicBezTo>
                    <a:lnTo>
                      <a:pt x="121" y="171"/>
                    </a:lnTo>
                    <a:cubicBezTo>
                      <a:pt x="124" y="174"/>
                      <a:pt x="127" y="175"/>
                      <a:pt x="131" y="175"/>
                    </a:cubicBezTo>
                    <a:cubicBezTo>
                      <a:pt x="143" y="175"/>
                      <a:pt x="157" y="160"/>
                      <a:pt x="153" y="145"/>
                    </a:cubicBezTo>
                    <a:lnTo>
                      <a:pt x="140" y="126"/>
                    </a:lnTo>
                    <a:cubicBezTo>
                      <a:pt x="140" y="120"/>
                      <a:pt x="133" y="114"/>
                      <a:pt x="127" y="107"/>
                    </a:cubicBezTo>
                    <a:cubicBezTo>
                      <a:pt x="121" y="95"/>
                      <a:pt x="108" y="82"/>
                      <a:pt x="102" y="75"/>
                    </a:cubicBezTo>
                    <a:cubicBezTo>
                      <a:pt x="95" y="63"/>
                      <a:pt x="70" y="31"/>
                      <a:pt x="51" y="6"/>
                    </a:cubicBezTo>
                    <a:cubicBezTo>
                      <a:pt x="44" y="2"/>
                      <a:pt x="38" y="1"/>
                      <a:pt x="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43"/>
              <p:cNvSpPr/>
              <p:nvPr/>
            </p:nvSpPr>
            <p:spPr>
              <a:xfrm>
                <a:off x="7972227" y="402804"/>
                <a:ext cx="16028" cy="18449"/>
              </a:xfrm>
              <a:custGeom>
                <a:rect b="b" l="l" r="r" t="t"/>
                <a:pathLst>
                  <a:path extrusionOk="0" h="221" w="192">
                    <a:moveTo>
                      <a:pt x="35" y="1"/>
                    </a:moveTo>
                    <a:cubicBezTo>
                      <a:pt x="17" y="1"/>
                      <a:pt x="1" y="26"/>
                      <a:pt x="15" y="45"/>
                    </a:cubicBezTo>
                    <a:lnTo>
                      <a:pt x="78" y="127"/>
                    </a:lnTo>
                    <a:cubicBezTo>
                      <a:pt x="91" y="146"/>
                      <a:pt x="97" y="159"/>
                      <a:pt x="110" y="172"/>
                    </a:cubicBezTo>
                    <a:lnTo>
                      <a:pt x="129" y="197"/>
                    </a:lnTo>
                    <a:cubicBezTo>
                      <a:pt x="136" y="204"/>
                      <a:pt x="142" y="210"/>
                      <a:pt x="148" y="216"/>
                    </a:cubicBezTo>
                    <a:cubicBezTo>
                      <a:pt x="152" y="219"/>
                      <a:pt x="157" y="220"/>
                      <a:pt x="161" y="220"/>
                    </a:cubicBezTo>
                    <a:cubicBezTo>
                      <a:pt x="177" y="220"/>
                      <a:pt x="191" y="204"/>
                      <a:pt x="186" y="185"/>
                    </a:cubicBezTo>
                    <a:cubicBezTo>
                      <a:pt x="180" y="178"/>
                      <a:pt x="174" y="172"/>
                      <a:pt x="174" y="159"/>
                    </a:cubicBezTo>
                    <a:lnTo>
                      <a:pt x="155" y="140"/>
                    </a:lnTo>
                    <a:lnTo>
                      <a:pt x="123" y="96"/>
                    </a:lnTo>
                    <a:lnTo>
                      <a:pt x="53" y="13"/>
                    </a:lnTo>
                    <a:cubicBezTo>
                      <a:pt x="48" y="4"/>
                      <a:pt x="41" y="1"/>
                      <a:pt x="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43"/>
              <p:cNvSpPr/>
              <p:nvPr/>
            </p:nvSpPr>
            <p:spPr>
              <a:xfrm>
                <a:off x="7952025" y="383855"/>
                <a:ext cx="33058" cy="46832"/>
              </a:xfrm>
              <a:custGeom>
                <a:rect b="b" l="l" r="r" t="t"/>
                <a:pathLst>
                  <a:path extrusionOk="0" h="561" w="396">
                    <a:moveTo>
                      <a:pt x="36" y="1"/>
                    </a:moveTo>
                    <a:cubicBezTo>
                      <a:pt x="20" y="1"/>
                      <a:pt x="0" y="19"/>
                      <a:pt x="9" y="37"/>
                    </a:cubicBezTo>
                    <a:cubicBezTo>
                      <a:pt x="53" y="132"/>
                      <a:pt x="104" y="221"/>
                      <a:pt x="162" y="310"/>
                    </a:cubicBezTo>
                    <a:cubicBezTo>
                      <a:pt x="187" y="354"/>
                      <a:pt x="219" y="399"/>
                      <a:pt x="244" y="437"/>
                    </a:cubicBezTo>
                    <a:cubicBezTo>
                      <a:pt x="276" y="481"/>
                      <a:pt x="308" y="526"/>
                      <a:pt x="352" y="558"/>
                    </a:cubicBezTo>
                    <a:cubicBezTo>
                      <a:pt x="356" y="560"/>
                      <a:pt x="360" y="561"/>
                      <a:pt x="364" y="561"/>
                    </a:cubicBezTo>
                    <a:cubicBezTo>
                      <a:pt x="383" y="561"/>
                      <a:pt x="396" y="535"/>
                      <a:pt x="390" y="513"/>
                    </a:cubicBezTo>
                    <a:cubicBezTo>
                      <a:pt x="371" y="469"/>
                      <a:pt x="346" y="424"/>
                      <a:pt x="308" y="392"/>
                    </a:cubicBezTo>
                    <a:cubicBezTo>
                      <a:pt x="276" y="348"/>
                      <a:pt x="250" y="310"/>
                      <a:pt x="219" y="265"/>
                    </a:cubicBezTo>
                    <a:cubicBezTo>
                      <a:pt x="162" y="189"/>
                      <a:pt x="104" y="100"/>
                      <a:pt x="53" y="11"/>
                    </a:cubicBezTo>
                    <a:cubicBezTo>
                      <a:pt x="50" y="4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43"/>
              <p:cNvSpPr/>
              <p:nvPr/>
            </p:nvSpPr>
            <p:spPr>
              <a:xfrm>
                <a:off x="8013550" y="393622"/>
                <a:ext cx="29719" cy="28550"/>
              </a:xfrm>
              <a:custGeom>
                <a:rect b="b" l="l" r="r" t="t"/>
                <a:pathLst>
                  <a:path extrusionOk="0" h="342" w="356">
                    <a:moveTo>
                      <a:pt x="29" y="1"/>
                    </a:moveTo>
                    <a:cubicBezTo>
                      <a:pt x="14" y="1"/>
                      <a:pt x="0" y="16"/>
                      <a:pt x="9" y="34"/>
                    </a:cubicBezTo>
                    <a:cubicBezTo>
                      <a:pt x="41" y="98"/>
                      <a:pt x="79" y="155"/>
                      <a:pt x="130" y="212"/>
                    </a:cubicBezTo>
                    <a:cubicBezTo>
                      <a:pt x="181" y="263"/>
                      <a:pt x="238" y="307"/>
                      <a:pt x="308" y="339"/>
                    </a:cubicBezTo>
                    <a:cubicBezTo>
                      <a:pt x="312" y="341"/>
                      <a:pt x="316" y="342"/>
                      <a:pt x="320" y="342"/>
                    </a:cubicBezTo>
                    <a:cubicBezTo>
                      <a:pt x="344" y="342"/>
                      <a:pt x="355" y="311"/>
                      <a:pt x="333" y="295"/>
                    </a:cubicBezTo>
                    <a:cubicBezTo>
                      <a:pt x="282" y="250"/>
                      <a:pt x="225" y="212"/>
                      <a:pt x="174" y="161"/>
                    </a:cubicBezTo>
                    <a:cubicBezTo>
                      <a:pt x="130" y="117"/>
                      <a:pt x="85" y="66"/>
                      <a:pt x="47" y="9"/>
                    </a:cubicBezTo>
                    <a:cubicBezTo>
                      <a:pt x="42" y="3"/>
                      <a:pt x="35" y="1"/>
                      <a:pt x="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43"/>
              <p:cNvSpPr/>
              <p:nvPr/>
            </p:nvSpPr>
            <p:spPr>
              <a:xfrm>
                <a:off x="7730971" y="507404"/>
                <a:ext cx="10685" cy="38150"/>
              </a:xfrm>
              <a:custGeom>
                <a:rect b="b" l="l" r="r" t="t"/>
                <a:pathLst>
                  <a:path extrusionOk="0" h="457" w="128">
                    <a:moveTo>
                      <a:pt x="26" y="1"/>
                    </a:moveTo>
                    <a:cubicBezTo>
                      <a:pt x="13" y="1"/>
                      <a:pt x="1" y="9"/>
                      <a:pt x="1" y="25"/>
                    </a:cubicBezTo>
                    <a:cubicBezTo>
                      <a:pt x="1" y="94"/>
                      <a:pt x="7" y="171"/>
                      <a:pt x="20" y="241"/>
                    </a:cubicBezTo>
                    <a:cubicBezTo>
                      <a:pt x="26" y="317"/>
                      <a:pt x="45" y="387"/>
                      <a:pt x="83" y="450"/>
                    </a:cubicBezTo>
                    <a:cubicBezTo>
                      <a:pt x="90" y="455"/>
                      <a:pt x="97" y="457"/>
                      <a:pt x="103" y="457"/>
                    </a:cubicBezTo>
                    <a:cubicBezTo>
                      <a:pt x="117" y="457"/>
                      <a:pt x="128" y="448"/>
                      <a:pt x="128" y="431"/>
                    </a:cubicBezTo>
                    <a:cubicBezTo>
                      <a:pt x="121" y="399"/>
                      <a:pt x="115" y="361"/>
                      <a:pt x="109" y="330"/>
                    </a:cubicBezTo>
                    <a:cubicBezTo>
                      <a:pt x="96" y="298"/>
                      <a:pt x="90" y="260"/>
                      <a:pt x="83" y="228"/>
                    </a:cubicBezTo>
                    <a:cubicBezTo>
                      <a:pt x="71" y="164"/>
                      <a:pt x="58" y="94"/>
                      <a:pt x="52" y="25"/>
                    </a:cubicBezTo>
                    <a:cubicBezTo>
                      <a:pt x="52" y="9"/>
                      <a:pt x="39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43"/>
              <p:cNvSpPr/>
              <p:nvPr/>
            </p:nvSpPr>
            <p:spPr>
              <a:xfrm>
                <a:off x="7889082" y="542466"/>
                <a:ext cx="15277" cy="13440"/>
              </a:xfrm>
              <a:custGeom>
                <a:rect b="b" l="l" r="r" t="t"/>
                <a:pathLst>
                  <a:path extrusionOk="0" h="161" w="183">
                    <a:moveTo>
                      <a:pt x="34" y="1"/>
                    </a:moveTo>
                    <a:cubicBezTo>
                      <a:pt x="25" y="1"/>
                      <a:pt x="17" y="4"/>
                      <a:pt x="13" y="11"/>
                    </a:cubicBezTo>
                    <a:cubicBezTo>
                      <a:pt x="0" y="24"/>
                      <a:pt x="7" y="43"/>
                      <a:pt x="20" y="49"/>
                    </a:cubicBezTo>
                    <a:lnTo>
                      <a:pt x="77" y="107"/>
                    </a:lnTo>
                    <a:cubicBezTo>
                      <a:pt x="96" y="126"/>
                      <a:pt x="121" y="138"/>
                      <a:pt x="140" y="157"/>
                    </a:cubicBezTo>
                    <a:cubicBezTo>
                      <a:pt x="144" y="160"/>
                      <a:pt x="148" y="161"/>
                      <a:pt x="151" y="161"/>
                    </a:cubicBezTo>
                    <a:cubicBezTo>
                      <a:pt x="167" y="161"/>
                      <a:pt x="182" y="141"/>
                      <a:pt x="172" y="126"/>
                    </a:cubicBezTo>
                    <a:cubicBezTo>
                      <a:pt x="153" y="100"/>
                      <a:pt x="134" y="81"/>
                      <a:pt x="115" y="62"/>
                    </a:cubicBezTo>
                    <a:lnTo>
                      <a:pt x="51" y="5"/>
                    </a:lnTo>
                    <a:cubicBezTo>
                      <a:pt x="46" y="2"/>
                      <a:pt x="40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43"/>
              <p:cNvSpPr/>
              <p:nvPr/>
            </p:nvSpPr>
            <p:spPr>
              <a:xfrm>
                <a:off x="7868629" y="553902"/>
                <a:ext cx="22623" cy="25127"/>
              </a:xfrm>
              <a:custGeom>
                <a:rect b="b" l="l" r="r" t="t"/>
                <a:pathLst>
                  <a:path extrusionOk="0" h="301" w="271">
                    <a:moveTo>
                      <a:pt x="31" y="0"/>
                    </a:moveTo>
                    <a:cubicBezTo>
                      <a:pt x="16" y="0"/>
                      <a:pt x="0" y="11"/>
                      <a:pt x="4" y="27"/>
                    </a:cubicBezTo>
                    <a:cubicBezTo>
                      <a:pt x="17" y="90"/>
                      <a:pt x="48" y="148"/>
                      <a:pt x="87" y="192"/>
                    </a:cubicBezTo>
                    <a:cubicBezTo>
                      <a:pt x="106" y="217"/>
                      <a:pt x="125" y="236"/>
                      <a:pt x="150" y="256"/>
                    </a:cubicBezTo>
                    <a:cubicBezTo>
                      <a:pt x="176" y="281"/>
                      <a:pt x="207" y="300"/>
                      <a:pt x="239" y="300"/>
                    </a:cubicBezTo>
                    <a:cubicBezTo>
                      <a:pt x="265" y="300"/>
                      <a:pt x="271" y="275"/>
                      <a:pt x="265" y="256"/>
                    </a:cubicBezTo>
                    <a:cubicBezTo>
                      <a:pt x="252" y="243"/>
                      <a:pt x="239" y="230"/>
                      <a:pt x="226" y="224"/>
                    </a:cubicBezTo>
                    <a:cubicBezTo>
                      <a:pt x="214" y="217"/>
                      <a:pt x="201" y="211"/>
                      <a:pt x="188" y="205"/>
                    </a:cubicBezTo>
                    <a:cubicBezTo>
                      <a:pt x="169" y="186"/>
                      <a:pt x="150" y="167"/>
                      <a:pt x="131" y="148"/>
                    </a:cubicBezTo>
                    <a:cubicBezTo>
                      <a:pt x="99" y="109"/>
                      <a:pt x="74" y="65"/>
                      <a:pt x="55" y="14"/>
                    </a:cubicBezTo>
                    <a:cubicBezTo>
                      <a:pt x="50" y="4"/>
                      <a:pt x="40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43"/>
              <p:cNvSpPr/>
              <p:nvPr/>
            </p:nvSpPr>
            <p:spPr>
              <a:xfrm>
                <a:off x="7878480" y="550897"/>
                <a:ext cx="14943" cy="14859"/>
              </a:xfrm>
              <a:custGeom>
                <a:rect b="b" l="l" r="r" t="t"/>
                <a:pathLst>
                  <a:path extrusionOk="0" h="178" w="179">
                    <a:moveTo>
                      <a:pt x="25" y="1"/>
                    </a:moveTo>
                    <a:cubicBezTo>
                      <a:pt x="19" y="1"/>
                      <a:pt x="13" y="2"/>
                      <a:pt x="7" y="6"/>
                    </a:cubicBezTo>
                    <a:cubicBezTo>
                      <a:pt x="0" y="18"/>
                      <a:pt x="0" y="31"/>
                      <a:pt x="7" y="37"/>
                    </a:cubicBezTo>
                    <a:lnTo>
                      <a:pt x="77" y="114"/>
                    </a:lnTo>
                    <a:cubicBezTo>
                      <a:pt x="89" y="126"/>
                      <a:pt x="102" y="139"/>
                      <a:pt x="115" y="145"/>
                    </a:cubicBezTo>
                    <a:cubicBezTo>
                      <a:pt x="127" y="158"/>
                      <a:pt x="147" y="171"/>
                      <a:pt x="159" y="177"/>
                    </a:cubicBezTo>
                    <a:cubicBezTo>
                      <a:pt x="172" y="177"/>
                      <a:pt x="178" y="171"/>
                      <a:pt x="178" y="158"/>
                    </a:cubicBezTo>
                    <a:cubicBezTo>
                      <a:pt x="172" y="145"/>
                      <a:pt x="159" y="126"/>
                      <a:pt x="147" y="114"/>
                    </a:cubicBezTo>
                    <a:cubicBezTo>
                      <a:pt x="147" y="107"/>
                      <a:pt x="140" y="101"/>
                      <a:pt x="127" y="95"/>
                    </a:cubicBezTo>
                    <a:lnTo>
                      <a:pt x="115" y="75"/>
                    </a:lnTo>
                    <a:lnTo>
                      <a:pt x="38" y="6"/>
                    </a:lnTo>
                    <a:cubicBezTo>
                      <a:pt x="35" y="2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43"/>
              <p:cNvSpPr/>
              <p:nvPr/>
            </p:nvSpPr>
            <p:spPr>
              <a:xfrm>
                <a:off x="8037926" y="491376"/>
                <a:ext cx="19367" cy="21955"/>
              </a:xfrm>
              <a:custGeom>
                <a:rect b="b" l="l" r="r" t="t"/>
                <a:pathLst>
                  <a:path extrusionOk="0" h="263" w="232">
                    <a:moveTo>
                      <a:pt x="34" y="1"/>
                    </a:moveTo>
                    <a:cubicBezTo>
                      <a:pt x="17" y="1"/>
                      <a:pt x="1" y="24"/>
                      <a:pt x="16" y="39"/>
                    </a:cubicBezTo>
                    <a:cubicBezTo>
                      <a:pt x="48" y="70"/>
                      <a:pt x="79" y="109"/>
                      <a:pt x="111" y="147"/>
                    </a:cubicBezTo>
                    <a:cubicBezTo>
                      <a:pt x="124" y="166"/>
                      <a:pt x="137" y="185"/>
                      <a:pt x="156" y="204"/>
                    </a:cubicBezTo>
                    <a:cubicBezTo>
                      <a:pt x="162" y="217"/>
                      <a:pt x="168" y="223"/>
                      <a:pt x="175" y="229"/>
                    </a:cubicBezTo>
                    <a:cubicBezTo>
                      <a:pt x="187" y="242"/>
                      <a:pt x="194" y="248"/>
                      <a:pt x="206" y="261"/>
                    </a:cubicBezTo>
                    <a:cubicBezTo>
                      <a:pt x="208" y="262"/>
                      <a:pt x="209" y="263"/>
                      <a:pt x="211" y="263"/>
                    </a:cubicBezTo>
                    <a:cubicBezTo>
                      <a:pt x="219" y="263"/>
                      <a:pt x="232" y="252"/>
                      <a:pt x="232" y="242"/>
                    </a:cubicBezTo>
                    <a:cubicBezTo>
                      <a:pt x="226" y="217"/>
                      <a:pt x="213" y="191"/>
                      <a:pt x="194" y="172"/>
                    </a:cubicBezTo>
                    <a:cubicBezTo>
                      <a:pt x="181" y="153"/>
                      <a:pt x="168" y="134"/>
                      <a:pt x="149" y="115"/>
                    </a:cubicBezTo>
                    <a:cubicBezTo>
                      <a:pt x="118" y="77"/>
                      <a:pt x="86" y="39"/>
                      <a:pt x="48" y="7"/>
                    </a:cubicBezTo>
                    <a:cubicBezTo>
                      <a:pt x="43" y="3"/>
                      <a:pt x="39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43"/>
              <p:cNvSpPr/>
              <p:nvPr/>
            </p:nvSpPr>
            <p:spPr>
              <a:xfrm>
                <a:off x="8022649" y="486284"/>
                <a:ext cx="49253" cy="74214"/>
              </a:xfrm>
              <a:custGeom>
                <a:rect b="b" l="l" r="r" t="t"/>
                <a:pathLst>
                  <a:path extrusionOk="0" h="889" w="590">
                    <a:moveTo>
                      <a:pt x="37" y="1"/>
                    </a:moveTo>
                    <a:cubicBezTo>
                      <a:pt x="18" y="1"/>
                      <a:pt x="0" y="16"/>
                      <a:pt x="8" y="36"/>
                    </a:cubicBezTo>
                    <a:cubicBezTo>
                      <a:pt x="91" y="182"/>
                      <a:pt x="161" y="328"/>
                      <a:pt x="250" y="468"/>
                    </a:cubicBezTo>
                    <a:cubicBezTo>
                      <a:pt x="326" y="621"/>
                      <a:pt x="421" y="754"/>
                      <a:pt x="536" y="881"/>
                    </a:cubicBezTo>
                    <a:cubicBezTo>
                      <a:pt x="541" y="887"/>
                      <a:pt x="548" y="889"/>
                      <a:pt x="555" y="889"/>
                    </a:cubicBezTo>
                    <a:cubicBezTo>
                      <a:pt x="572" y="889"/>
                      <a:pt x="589" y="874"/>
                      <a:pt x="580" y="856"/>
                    </a:cubicBezTo>
                    <a:cubicBezTo>
                      <a:pt x="504" y="710"/>
                      <a:pt x="421" y="576"/>
                      <a:pt x="326" y="443"/>
                    </a:cubicBezTo>
                    <a:cubicBezTo>
                      <a:pt x="231" y="303"/>
                      <a:pt x="142" y="157"/>
                      <a:pt x="65" y="17"/>
                    </a:cubicBezTo>
                    <a:cubicBezTo>
                      <a:pt x="59" y="6"/>
                      <a:pt x="47" y="1"/>
                      <a:pt x="3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43"/>
              <p:cNvSpPr/>
              <p:nvPr/>
            </p:nvSpPr>
            <p:spPr>
              <a:xfrm>
                <a:off x="7988422" y="814943"/>
                <a:ext cx="29635" cy="13941"/>
              </a:xfrm>
              <a:custGeom>
                <a:rect b="b" l="l" r="r" t="t"/>
                <a:pathLst>
                  <a:path extrusionOk="0" h="167" w="355">
                    <a:moveTo>
                      <a:pt x="32" y="0"/>
                    </a:moveTo>
                    <a:cubicBezTo>
                      <a:pt x="15" y="0"/>
                      <a:pt x="0" y="27"/>
                      <a:pt x="18" y="39"/>
                    </a:cubicBezTo>
                    <a:cubicBezTo>
                      <a:pt x="62" y="71"/>
                      <a:pt x="113" y="96"/>
                      <a:pt x="164" y="122"/>
                    </a:cubicBezTo>
                    <a:cubicBezTo>
                      <a:pt x="189" y="128"/>
                      <a:pt x="215" y="141"/>
                      <a:pt x="240" y="147"/>
                    </a:cubicBezTo>
                    <a:lnTo>
                      <a:pt x="285" y="160"/>
                    </a:lnTo>
                    <a:cubicBezTo>
                      <a:pt x="291" y="160"/>
                      <a:pt x="297" y="166"/>
                      <a:pt x="304" y="166"/>
                    </a:cubicBezTo>
                    <a:lnTo>
                      <a:pt x="329" y="166"/>
                    </a:lnTo>
                    <a:cubicBezTo>
                      <a:pt x="348" y="160"/>
                      <a:pt x="355" y="134"/>
                      <a:pt x="336" y="122"/>
                    </a:cubicBezTo>
                    <a:cubicBezTo>
                      <a:pt x="323" y="115"/>
                      <a:pt x="310" y="109"/>
                      <a:pt x="297" y="103"/>
                    </a:cubicBezTo>
                    <a:lnTo>
                      <a:pt x="266" y="96"/>
                    </a:lnTo>
                    <a:lnTo>
                      <a:pt x="183" y="64"/>
                    </a:lnTo>
                    <a:cubicBezTo>
                      <a:pt x="132" y="45"/>
                      <a:pt x="88" y="26"/>
                      <a:pt x="37" y="1"/>
                    </a:cubicBezTo>
                    <a:cubicBezTo>
                      <a:pt x="35" y="0"/>
                      <a:pt x="34" y="0"/>
                      <a:pt x="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43"/>
              <p:cNvSpPr/>
              <p:nvPr/>
            </p:nvSpPr>
            <p:spPr>
              <a:xfrm>
                <a:off x="7962711" y="808682"/>
                <a:ext cx="56933" cy="35062"/>
              </a:xfrm>
              <a:custGeom>
                <a:rect b="b" l="l" r="r" t="t"/>
                <a:pathLst>
                  <a:path extrusionOk="0" h="420" w="682">
                    <a:moveTo>
                      <a:pt x="38" y="1"/>
                    </a:moveTo>
                    <a:cubicBezTo>
                      <a:pt x="17" y="1"/>
                      <a:pt x="0" y="29"/>
                      <a:pt x="21" y="44"/>
                    </a:cubicBezTo>
                    <a:cubicBezTo>
                      <a:pt x="110" y="127"/>
                      <a:pt x="205" y="203"/>
                      <a:pt x="313" y="267"/>
                    </a:cubicBezTo>
                    <a:cubicBezTo>
                      <a:pt x="364" y="298"/>
                      <a:pt x="415" y="324"/>
                      <a:pt x="472" y="356"/>
                    </a:cubicBezTo>
                    <a:cubicBezTo>
                      <a:pt x="523" y="387"/>
                      <a:pt x="580" y="413"/>
                      <a:pt x="644" y="419"/>
                    </a:cubicBezTo>
                    <a:cubicBezTo>
                      <a:pt x="669" y="413"/>
                      <a:pt x="682" y="381"/>
                      <a:pt x="669" y="356"/>
                    </a:cubicBezTo>
                    <a:cubicBezTo>
                      <a:pt x="644" y="336"/>
                      <a:pt x="618" y="317"/>
                      <a:pt x="593" y="311"/>
                    </a:cubicBezTo>
                    <a:cubicBezTo>
                      <a:pt x="567" y="298"/>
                      <a:pt x="536" y="286"/>
                      <a:pt x="510" y="273"/>
                    </a:cubicBezTo>
                    <a:cubicBezTo>
                      <a:pt x="459" y="247"/>
                      <a:pt x="408" y="222"/>
                      <a:pt x="351" y="197"/>
                    </a:cubicBezTo>
                    <a:cubicBezTo>
                      <a:pt x="250" y="133"/>
                      <a:pt x="148" y="70"/>
                      <a:pt x="53" y="6"/>
                    </a:cubicBezTo>
                    <a:cubicBezTo>
                      <a:pt x="48" y="2"/>
                      <a:pt x="43" y="1"/>
                      <a:pt x="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43"/>
              <p:cNvSpPr/>
              <p:nvPr/>
            </p:nvSpPr>
            <p:spPr>
              <a:xfrm>
                <a:off x="8175917" y="713181"/>
                <a:ext cx="29135" cy="22623"/>
              </a:xfrm>
              <a:custGeom>
                <a:rect b="b" l="l" r="r" t="t"/>
                <a:pathLst>
                  <a:path extrusionOk="0" h="271" w="349">
                    <a:moveTo>
                      <a:pt x="28" y="0"/>
                    </a:moveTo>
                    <a:cubicBezTo>
                      <a:pt x="13" y="0"/>
                      <a:pt x="0" y="23"/>
                      <a:pt x="15" y="38"/>
                    </a:cubicBezTo>
                    <a:lnTo>
                      <a:pt x="161" y="159"/>
                    </a:lnTo>
                    <a:cubicBezTo>
                      <a:pt x="212" y="203"/>
                      <a:pt x="269" y="235"/>
                      <a:pt x="320" y="267"/>
                    </a:cubicBezTo>
                    <a:cubicBezTo>
                      <a:pt x="323" y="270"/>
                      <a:pt x="327" y="271"/>
                      <a:pt x="330" y="271"/>
                    </a:cubicBezTo>
                    <a:cubicBezTo>
                      <a:pt x="340" y="271"/>
                      <a:pt x="349" y="259"/>
                      <a:pt x="339" y="254"/>
                    </a:cubicBezTo>
                    <a:cubicBezTo>
                      <a:pt x="295" y="203"/>
                      <a:pt x="250" y="159"/>
                      <a:pt x="199" y="121"/>
                    </a:cubicBezTo>
                    <a:lnTo>
                      <a:pt x="41" y="6"/>
                    </a:lnTo>
                    <a:cubicBezTo>
                      <a:pt x="36" y="2"/>
                      <a:pt x="32" y="0"/>
                      <a:pt x="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43"/>
              <p:cNvSpPr/>
              <p:nvPr/>
            </p:nvSpPr>
            <p:spPr>
              <a:xfrm>
                <a:off x="7923308" y="1147609"/>
                <a:ext cx="64029" cy="34227"/>
              </a:xfrm>
              <a:custGeom>
                <a:rect b="b" l="l" r="r" t="t"/>
                <a:pathLst>
                  <a:path extrusionOk="0" h="410" w="767">
                    <a:moveTo>
                      <a:pt x="741" y="0"/>
                    </a:moveTo>
                    <a:cubicBezTo>
                      <a:pt x="709" y="0"/>
                      <a:pt x="677" y="13"/>
                      <a:pt x="652" y="32"/>
                    </a:cubicBezTo>
                    <a:cubicBezTo>
                      <a:pt x="620" y="45"/>
                      <a:pt x="594" y="58"/>
                      <a:pt x="563" y="77"/>
                    </a:cubicBezTo>
                    <a:cubicBezTo>
                      <a:pt x="506" y="108"/>
                      <a:pt x="442" y="140"/>
                      <a:pt x="385" y="172"/>
                    </a:cubicBezTo>
                    <a:cubicBezTo>
                      <a:pt x="264" y="236"/>
                      <a:pt x="143" y="305"/>
                      <a:pt x="23" y="369"/>
                    </a:cubicBezTo>
                    <a:cubicBezTo>
                      <a:pt x="1" y="380"/>
                      <a:pt x="12" y="410"/>
                      <a:pt x="31" y="410"/>
                    </a:cubicBezTo>
                    <a:cubicBezTo>
                      <a:pt x="35" y="410"/>
                      <a:pt x="38" y="409"/>
                      <a:pt x="42" y="407"/>
                    </a:cubicBezTo>
                    <a:cubicBezTo>
                      <a:pt x="169" y="356"/>
                      <a:pt x="296" y="299"/>
                      <a:pt x="423" y="236"/>
                    </a:cubicBezTo>
                    <a:lnTo>
                      <a:pt x="601" y="147"/>
                    </a:lnTo>
                    <a:cubicBezTo>
                      <a:pt x="633" y="127"/>
                      <a:pt x="664" y="115"/>
                      <a:pt x="690" y="96"/>
                    </a:cubicBezTo>
                    <a:cubicBezTo>
                      <a:pt x="722" y="83"/>
                      <a:pt x="747" y="64"/>
                      <a:pt x="760" y="39"/>
                    </a:cubicBezTo>
                    <a:cubicBezTo>
                      <a:pt x="766" y="19"/>
                      <a:pt x="753" y="7"/>
                      <a:pt x="7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43"/>
              <p:cNvSpPr/>
              <p:nvPr/>
            </p:nvSpPr>
            <p:spPr>
              <a:xfrm>
                <a:off x="7996520" y="1127991"/>
                <a:ext cx="15193" cy="12188"/>
              </a:xfrm>
              <a:custGeom>
                <a:rect b="b" l="l" r="r" t="t"/>
                <a:pathLst>
                  <a:path extrusionOk="0" h="146" w="182">
                    <a:moveTo>
                      <a:pt x="162" y="0"/>
                    </a:moveTo>
                    <a:cubicBezTo>
                      <a:pt x="150" y="7"/>
                      <a:pt x="143" y="7"/>
                      <a:pt x="137" y="13"/>
                    </a:cubicBezTo>
                    <a:lnTo>
                      <a:pt x="118" y="19"/>
                    </a:lnTo>
                    <a:cubicBezTo>
                      <a:pt x="105" y="26"/>
                      <a:pt x="92" y="38"/>
                      <a:pt x="86" y="45"/>
                    </a:cubicBezTo>
                    <a:lnTo>
                      <a:pt x="16" y="102"/>
                    </a:lnTo>
                    <a:cubicBezTo>
                      <a:pt x="1" y="117"/>
                      <a:pt x="14" y="145"/>
                      <a:pt x="37" y="145"/>
                    </a:cubicBezTo>
                    <a:cubicBezTo>
                      <a:pt x="42" y="145"/>
                      <a:pt x="48" y="144"/>
                      <a:pt x="54" y="140"/>
                    </a:cubicBezTo>
                    <a:lnTo>
                      <a:pt x="118" y="89"/>
                    </a:lnTo>
                    <a:cubicBezTo>
                      <a:pt x="131" y="83"/>
                      <a:pt x="143" y="70"/>
                      <a:pt x="150" y="57"/>
                    </a:cubicBezTo>
                    <a:lnTo>
                      <a:pt x="169" y="45"/>
                    </a:lnTo>
                    <a:cubicBezTo>
                      <a:pt x="169" y="38"/>
                      <a:pt x="175" y="32"/>
                      <a:pt x="181" y="26"/>
                    </a:cubicBezTo>
                    <a:cubicBezTo>
                      <a:pt x="181" y="13"/>
                      <a:pt x="175" y="0"/>
                      <a:pt x="1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43"/>
              <p:cNvSpPr/>
              <p:nvPr/>
            </p:nvSpPr>
            <p:spPr>
              <a:xfrm>
                <a:off x="8036590" y="1104617"/>
                <a:ext cx="6929" cy="4842"/>
              </a:xfrm>
              <a:custGeom>
                <a:rect b="b" l="l" r="r" t="t"/>
                <a:pathLst>
                  <a:path extrusionOk="0" h="58" w="83">
                    <a:moveTo>
                      <a:pt x="45" y="1"/>
                    </a:moveTo>
                    <a:cubicBezTo>
                      <a:pt x="13" y="1"/>
                      <a:pt x="0" y="58"/>
                      <a:pt x="38" y="58"/>
                    </a:cubicBezTo>
                    <a:cubicBezTo>
                      <a:pt x="76" y="58"/>
                      <a:pt x="83" y="1"/>
                      <a:pt x="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43"/>
              <p:cNvSpPr/>
              <p:nvPr/>
            </p:nvSpPr>
            <p:spPr>
              <a:xfrm>
                <a:off x="8003282" y="943919"/>
                <a:ext cx="54012" cy="42241"/>
              </a:xfrm>
              <a:custGeom>
                <a:rect b="b" l="l" r="r" t="t"/>
                <a:pathLst>
                  <a:path extrusionOk="0" h="506" w="647">
                    <a:moveTo>
                      <a:pt x="621" y="0"/>
                    </a:moveTo>
                    <a:lnTo>
                      <a:pt x="602" y="13"/>
                    </a:lnTo>
                    <a:lnTo>
                      <a:pt x="590" y="19"/>
                    </a:lnTo>
                    <a:lnTo>
                      <a:pt x="577" y="32"/>
                    </a:lnTo>
                    <a:lnTo>
                      <a:pt x="552" y="64"/>
                    </a:lnTo>
                    <a:cubicBezTo>
                      <a:pt x="545" y="70"/>
                      <a:pt x="545" y="76"/>
                      <a:pt x="545" y="89"/>
                    </a:cubicBezTo>
                    <a:cubicBezTo>
                      <a:pt x="545" y="95"/>
                      <a:pt x="552" y="102"/>
                      <a:pt x="558" y="102"/>
                    </a:cubicBezTo>
                    <a:cubicBezTo>
                      <a:pt x="526" y="102"/>
                      <a:pt x="501" y="115"/>
                      <a:pt x="482" y="127"/>
                    </a:cubicBezTo>
                    <a:lnTo>
                      <a:pt x="412" y="178"/>
                    </a:lnTo>
                    <a:lnTo>
                      <a:pt x="278" y="267"/>
                    </a:lnTo>
                    <a:cubicBezTo>
                      <a:pt x="234" y="299"/>
                      <a:pt x="189" y="331"/>
                      <a:pt x="145" y="362"/>
                    </a:cubicBezTo>
                    <a:cubicBezTo>
                      <a:pt x="100" y="394"/>
                      <a:pt x="56" y="439"/>
                      <a:pt x="11" y="470"/>
                    </a:cubicBezTo>
                    <a:cubicBezTo>
                      <a:pt x="1" y="481"/>
                      <a:pt x="8" y="505"/>
                      <a:pt x="22" y="505"/>
                    </a:cubicBezTo>
                    <a:cubicBezTo>
                      <a:pt x="25" y="505"/>
                      <a:pt x="27" y="504"/>
                      <a:pt x="30" y="502"/>
                    </a:cubicBezTo>
                    <a:cubicBezTo>
                      <a:pt x="81" y="477"/>
                      <a:pt x="132" y="458"/>
                      <a:pt x="183" y="426"/>
                    </a:cubicBezTo>
                    <a:cubicBezTo>
                      <a:pt x="227" y="394"/>
                      <a:pt x="278" y="369"/>
                      <a:pt x="323" y="337"/>
                    </a:cubicBezTo>
                    <a:lnTo>
                      <a:pt x="469" y="248"/>
                    </a:lnTo>
                    <a:cubicBezTo>
                      <a:pt x="513" y="216"/>
                      <a:pt x="577" y="197"/>
                      <a:pt x="590" y="140"/>
                    </a:cubicBezTo>
                    <a:cubicBezTo>
                      <a:pt x="590" y="127"/>
                      <a:pt x="583" y="121"/>
                      <a:pt x="577" y="115"/>
                    </a:cubicBezTo>
                    <a:lnTo>
                      <a:pt x="583" y="115"/>
                    </a:lnTo>
                    <a:cubicBezTo>
                      <a:pt x="590" y="108"/>
                      <a:pt x="596" y="102"/>
                      <a:pt x="602" y="102"/>
                    </a:cubicBezTo>
                    <a:lnTo>
                      <a:pt x="628" y="70"/>
                    </a:lnTo>
                    <a:cubicBezTo>
                      <a:pt x="634" y="64"/>
                      <a:pt x="641" y="51"/>
                      <a:pt x="641" y="45"/>
                    </a:cubicBezTo>
                    <a:lnTo>
                      <a:pt x="647" y="38"/>
                    </a:lnTo>
                    <a:lnTo>
                      <a:pt x="647" y="26"/>
                    </a:lnTo>
                    <a:lnTo>
                      <a:pt x="647" y="19"/>
                    </a:lnTo>
                    <a:cubicBezTo>
                      <a:pt x="647" y="13"/>
                      <a:pt x="641" y="6"/>
                      <a:pt x="641" y="6"/>
                    </a:cubicBezTo>
                    <a:cubicBezTo>
                      <a:pt x="634" y="0"/>
                      <a:pt x="628" y="0"/>
                      <a:pt x="6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43"/>
              <p:cNvSpPr/>
              <p:nvPr/>
            </p:nvSpPr>
            <p:spPr>
              <a:xfrm>
                <a:off x="7963879" y="996594"/>
                <a:ext cx="18616" cy="14192"/>
              </a:xfrm>
              <a:custGeom>
                <a:rect b="b" l="l" r="r" t="t"/>
                <a:pathLst>
                  <a:path extrusionOk="0" h="170" w="223">
                    <a:moveTo>
                      <a:pt x="188" y="0"/>
                    </a:moveTo>
                    <a:cubicBezTo>
                      <a:pt x="181" y="0"/>
                      <a:pt x="174" y="2"/>
                      <a:pt x="166" y="5"/>
                    </a:cubicBezTo>
                    <a:cubicBezTo>
                      <a:pt x="140" y="24"/>
                      <a:pt x="108" y="43"/>
                      <a:pt x="83" y="68"/>
                    </a:cubicBezTo>
                    <a:cubicBezTo>
                      <a:pt x="58" y="87"/>
                      <a:pt x="26" y="113"/>
                      <a:pt x="0" y="138"/>
                    </a:cubicBezTo>
                    <a:cubicBezTo>
                      <a:pt x="0" y="144"/>
                      <a:pt x="0" y="151"/>
                      <a:pt x="0" y="157"/>
                    </a:cubicBezTo>
                    <a:cubicBezTo>
                      <a:pt x="7" y="163"/>
                      <a:pt x="20" y="170"/>
                      <a:pt x="26" y="170"/>
                    </a:cubicBezTo>
                    <a:cubicBezTo>
                      <a:pt x="39" y="157"/>
                      <a:pt x="58" y="151"/>
                      <a:pt x="70" y="144"/>
                    </a:cubicBezTo>
                    <a:lnTo>
                      <a:pt x="115" y="119"/>
                    </a:lnTo>
                    <a:cubicBezTo>
                      <a:pt x="134" y="106"/>
                      <a:pt x="147" y="94"/>
                      <a:pt x="159" y="87"/>
                    </a:cubicBezTo>
                    <a:lnTo>
                      <a:pt x="204" y="55"/>
                    </a:lnTo>
                    <a:cubicBezTo>
                      <a:pt x="223" y="43"/>
                      <a:pt x="223" y="24"/>
                      <a:pt x="210" y="11"/>
                    </a:cubicBezTo>
                    <a:cubicBezTo>
                      <a:pt x="206" y="4"/>
                      <a:pt x="198" y="0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43"/>
              <p:cNvSpPr/>
              <p:nvPr/>
            </p:nvSpPr>
            <p:spPr>
              <a:xfrm>
                <a:off x="8174164" y="776208"/>
                <a:ext cx="99508" cy="78889"/>
              </a:xfrm>
              <a:custGeom>
                <a:rect b="b" l="l" r="r" t="t"/>
                <a:pathLst>
                  <a:path extrusionOk="0" h="945" w="1192">
                    <a:moveTo>
                      <a:pt x="1144" y="0"/>
                    </a:moveTo>
                    <a:cubicBezTo>
                      <a:pt x="1141" y="0"/>
                      <a:pt x="1138" y="0"/>
                      <a:pt x="1135" y="1"/>
                    </a:cubicBezTo>
                    <a:cubicBezTo>
                      <a:pt x="1091" y="26"/>
                      <a:pt x="1047" y="65"/>
                      <a:pt x="1008" y="103"/>
                    </a:cubicBezTo>
                    <a:lnTo>
                      <a:pt x="869" y="230"/>
                    </a:lnTo>
                    <a:cubicBezTo>
                      <a:pt x="773" y="306"/>
                      <a:pt x="684" y="389"/>
                      <a:pt x="589" y="465"/>
                    </a:cubicBezTo>
                    <a:cubicBezTo>
                      <a:pt x="405" y="624"/>
                      <a:pt x="208" y="764"/>
                      <a:pt x="11" y="916"/>
                    </a:cubicBezTo>
                    <a:cubicBezTo>
                      <a:pt x="0" y="926"/>
                      <a:pt x="7" y="945"/>
                      <a:pt x="20" y="945"/>
                    </a:cubicBezTo>
                    <a:cubicBezTo>
                      <a:pt x="23" y="945"/>
                      <a:pt x="26" y="944"/>
                      <a:pt x="30" y="942"/>
                    </a:cubicBezTo>
                    <a:cubicBezTo>
                      <a:pt x="246" y="814"/>
                      <a:pt x="449" y="668"/>
                      <a:pt x="640" y="516"/>
                    </a:cubicBezTo>
                    <a:cubicBezTo>
                      <a:pt x="735" y="439"/>
                      <a:pt x="830" y="363"/>
                      <a:pt x="926" y="287"/>
                    </a:cubicBezTo>
                    <a:cubicBezTo>
                      <a:pt x="970" y="249"/>
                      <a:pt x="1015" y="211"/>
                      <a:pt x="1059" y="173"/>
                    </a:cubicBezTo>
                    <a:cubicBezTo>
                      <a:pt x="1110" y="141"/>
                      <a:pt x="1148" y="96"/>
                      <a:pt x="1180" y="45"/>
                    </a:cubicBezTo>
                    <a:cubicBezTo>
                      <a:pt x="1191" y="23"/>
                      <a:pt x="1167" y="0"/>
                      <a:pt x="1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43"/>
              <p:cNvSpPr/>
              <p:nvPr/>
            </p:nvSpPr>
            <p:spPr>
              <a:xfrm>
                <a:off x="8292789" y="756924"/>
                <a:ext cx="11186" cy="10101"/>
              </a:xfrm>
              <a:custGeom>
                <a:rect b="b" l="l" r="r" t="t"/>
                <a:pathLst>
                  <a:path extrusionOk="0" h="121" w="134">
                    <a:moveTo>
                      <a:pt x="115" y="1"/>
                    </a:moveTo>
                    <a:cubicBezTo>
                      <a:pt x="113" y="1"/>
                      <a:pt x="110" y="1"/>
                      <a:pt x="108" y="3"/>
                    </a:cubicBezTo>
                    <a:lnTo>
                      <a:pt x="83" y="16"/>
                    </a:lnTo>
                    <a:cubicBezTo>
                      <a:pt x="77" y="22"/>
                      <a:pt x="64" y="29"/>
                      <a:pt x="58" y="35"/>
                    </a:cubicBezTo>
                    <a:lnTo>
                      <a:pt x="13" y="73"/>
                    </a:lnTo>
                    <a:cubicBezTo>
                      <a:pt x="0" y="79"/>
                      <a:pt x="0" y="105"/>
                      <a:pt x="13" y="111"/>
                    </a:cubicBezTo>
                    <a:cubicBezTo>
                      <a:pt x="16" y="118"/>
                      <a:pt x="24" y="121"/>
                      <a:pt x="32" y="121"/>
                    </a:cubicBezTo>
                    <a:cubicBezTo>
                      <a:pt x="40" y="121"/>
                      <a:pt x="48" y="118"/>
                      <a:pt x="51" y="111"/>
                    </a:cubicBezTo>
                    <a:lnTo>
                      <a:pt x="96" y="73"/>
                    </a:lnTo>
                    <a:cubicBezTo>
                      <a:pt x="102" y="67"/>
                      <a:pt x="108" y="60"/>
                      <a:pt x="115" y="54"/>
                    </a:cubicBezTo>
                    <a:cubicBezTo>
                      <a:pt x="121" y="48"/>
                      <a:pt x="121" y="35"/>
                      <a:pt x="128" y="29"/>
                    </a:cubicBezTo>
                    <a:cubicBezTo>
                      <a:pt x="134" y="22"/>
                      <a:pt x="134" y="16"/>
                      <a:pt x="128" y="10"/>
                    </a:cubicBezTo>
                    <a:cubicBezTo>
                      <a:pt x="128" y="5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43"/>
              <p:cNvSpPr/>
              <p:nvPr/>
            </p:nvSpPr>
            <p:spPr>
              <a:xfrm>
                <a:off x="8316998" y="774956"/>
                <a:ext cx="134820" cy="100259"/>
              </a:xfrm>
              <a:custGeom>
                <a:rect b="b" l="l" r="r" t="t"/>
                <a:pathLst>
                  <a:path extrusionOk="0" h="1201" w="1615">
                    <a:moveTo>
                      <a:pt x="1572" y="1"/>
                    </a:moveTo>
                    <a:cubicBezTo>
                      <a:pt x="1568" y="1"/>
                      <a:pt x="1564" y="2"/>
                      <a:pt x="1560" y="3"/>
                    </a:cubicBezTo>
                    <a:cubicBezTo>
                      <a:pt x="1490" y="35"/>
                      <a:pt x="1426" y="73"/>
                      <a:pt x="1375" y="130"/>
                    </a:cubicBezTo>
                    <a:cubicBezTo>
                      <a:pt x="1312" y="181"/>
                      <a:pt x="1248" y="232"/>
                      <a:pt x="1185" y="277"/>
                    </a:cubicBezTo>
                    <a:cubicBezTo>
                      <a:pt x="1058" y="378"/>
                      <a:pt x="931" y="480"/>
                      <a:pt x="803" y="582"/>
                    </a:cubicBezTo>
                    <a:cubicBezTo>
                      <a:pt x="549" y="779"/>
                      <a:pt x="282" y="963"/>
                      <a:pt x="22" y="1154"/>
                    </a:cubicBezTo>
                    <a:cubicBezTo>
                      <a:pt x="0" y="1175"/>
                      <a:pt x="20" y="1201"/>
                      <a:pt x="41" y="1201"/>
                    </a:cubicBezTo>
                    <a:cubicBezTo>
                      <a:pt x="45" y="1201"/>
                      <a:pt x="50" y="1200"/>
                      <a:pt x="54" y="1198"/>
                    </a:cubicBezTo>
                    <a:cubicBezTo>
                      <a:pt x="327" y="1020"/>
                      <a:pt x="587" y="829"/>
                      <a:pt x="848" y="645"/>
                    </a:cubicBezTo>
                    <a:cubicBezTo>
                      <a:pt x="975" y="556"/>
                      <a:pt x="1102" y="454"/>
                      <a:pt x="1229" y="359"/>
                    </a:cubicBezTo>
                    <a:cubicBezTo>
                      <a:pt x="1293" y="315"/>
                      <a:pt x="1356" y="264"/>
                      <a:pt x="1420" y="213"/>
                    </a:cubicBezTo>
                    <a:cubicBezTo>
                      <a:pt x="1490" y="175"/>
                      <a:pt x="1547" y="118"/>
                      <a:pt x="1598" y="54"/>
                    </a:cubicBezTo>
                    <a:cubicBezTo>
                      <a:pt x="1614" y="32"/>
                      <a:pt x="1598" y="1"/>
                      <a:pt x="15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43"/>
              <p:cNvSpPr/>
              <p:nvPr/>
            </p:nvSpPr>
            <p:spPr>
              <a:xfrm>
                <a:off x="7571275" y="90925"/>
                <a:ext cx="1122305" cy="1537284"/>
              </a:xfrm>
              <a:custGeom>
                <a:rect b="b" l="l" r="r" t="t"/>
                <a:pathLst>
                  <a:path extrusionOk="0" h="18415" w="13444">
                    <a:moveTo>
                      <a:pt x="1170" y="1105"/>
                    </a:moveTo>
                    <a:cubicBezTo>
                      <a:pt x="1316" y="1271"/>
                      <a:pt x="1469" y="1436"/>
                      <a:pt x="1615" y="1601"/>
                    </a:cubicBezTo>
                    <a:lnTo>
                      <a:pt x="1685" y="1677"/>
                    </a:lnTo>
                    <a:cubicBezTo>
                      <a:pt x="1698" y="1690"/>
                      <a:pt x="1723" y="1709"/>
                      <a:pt x="1729" y="1728"/>
                    </a:cubicBezTo>
                    <a:cubicBezTo>
                      <a:pt x="1736" y="1747"/>
                      <a:pt x="1736" y="1760"/>
                      <a:pt x="1729" y="1766"/>
                    </a:cubicBezTo>
                    <a:lnTo>
                      <a:pt x="1717" y="1766"/>
                    </a:lnTo>
                    <a:cubicBezTo>
                      <a:pt x="1698" y="1766"/>
                      <a:pt x="1685" y="1773"/>
                      <a:pt x="1672" y="1785"/>
                    </a:cubicBezTo>
                    <a:cubicBezTo>
                      <a:pt x="1640" y="1785"/>
                      <a:pt x="1602" y="1773"/>
                      <a:pt x="1583" y="1773"/>
                    </a:cubicBezTo>
                    <a:cubicBezTo>
                      <a:pt x="1482" y="1760"/>
                      <a:pt x="1380" y="1754"/>
                      <a:pt x="1272" y="1754"/>
                    </a:cubicBezTo>
                    <a:cubicBezTo>
                      <a:pt x="910" y="1754"/>
                      <a:pt x="547" y="1823"/>
                      <a:pt x="217" y="1970"/>
                    </a:cubicBezTo>
                    <a:cubicBezTo>
                      <a:pt x="319" y="1792"/>
                      <a:pt x="452" y="1633"/>
                      <a:pt x="598" y="1493"/>
                    </a:cubicBezTo>
                    <a:cubicBezTo>
                      <a:pt x="757" y="1340"/>
                      <a:pt x="929" y="1213"/>
                      <a:pt x="1119" y="1105"/>
                    </a:cubicBezTo>
                    <a:cubicBezTo>
                      <a:pt x="1123" y="1113"/>
                      <a:pt x="1132" y="1119"/>
                      <a:pt x="1141" y="1119"/>
                    </a:cubicBezTo>
                    <a:cubicBezTo>
                      <a:pt x="1147" y="1119"/>
                      <a:pt x="1153" y="1117"/>
                      <a:pt x="1157" y="1112"/>
                    </a:cubicBezTo>
                    <a:lnTo>
                      <a:pt x="1170" y="1105"/>
                    </a:lnTo>
                    <a:close/>
                    <a:moveTo>
                      <a:pt x="1526" y="1874"/>
                    </a:moveTo>
                    <a:cubicBezTo>
                      <a:pt x="1567" y="1879"/>
                      <a:pt x="1607" y="1883"/>
                      <a:pt x="1650" y="1883"/>
                    </a:cubicBezTo>
                    <a:cubicBezTo>
                      <a:pt x="1667" y="1883"/>
                      <a:pt x="1685" y="1882"/>
                      <a:pt x="1704" y="1881"/>
                    </a:cubicBezTo>
                    <a:lnTo>
                      <a:pt x="1704" y="1881"/>
                    </a:lnTo>
                    <a:cubicBezTo>
                      <a:pt x="1456" y="2008"/>
                      <a:pt x="1202" y="2116"/>
                      <a:pt x="941" y="2205"/>
                    </a:cubicBezTo>
                    <a:cubicBezTo>
                      <a:pt x="706" y="2294"/>
                      <a:pt x="458" y="2364"/>
                      <a:pt x="211" y="2427"/>
                    </a:cubicBezTo>
                    <a:cubicBezTo>
                      <a:pt x="389" y="2294"/>
                      <a:pt x="579" y="2179"/>
                      <a:pt x="783" y="2090"/>
                    </a:cubicBezTo>
                    <a:cubicBezTo>
                      <a:pt x="910" y="2039"/>
                      <a:pt x="1037" y="1989"/>
                      <a:pt x="1170" y="1951"/>
                    </a:cubicBezTo>
                    <a:cubicBezTo>
                      <a:pt x="1285" y="1919"/>
                      <a:pt x="1405" y="1900"/>
                      <a:pt x="1526" y="1874"/>
                    </a:cubicBezTo>
                    <a:close/>
                    <a:moveTo>
                      <a:pt x="1774" y="1944"/>
                    </a:moveTo>
                    <a:cubicBezTo>
                      <a:pt x="1837" y="2065"/>
                      <a:pt x="1888" y="2198"/>
                      <a:pt x="1914" y="2332"/>
                    </a:cubicBezTo>
                    <a:cubicBezTo>
                      <a:pt x="1926" y="2383"/>
                      <a:pt x="1933" y="2433"/>
                      <a:pt x="1926" y="2484"/>
                    </a:cubicBezTo>
                    <a:cubicBezTo>
                      <a:pt x="1901" y="2567"/>
                      <a:pt x="1793" y="2561"/>
                      <a:pt x="1723" y="2567"/>
                    </a:cubicBezTo>
                    <a:cubicBezTo>
                      <a:pt x="1609" y="2573"/>
                      <a:pt x="1494" y="2580"/>
                      <a:pt x="1380" y="2586"/>
                    </a:cubicBezTo>
                    <a:cubicBezTo>
                      <a:pt x="1288" y="2589"/>
                      <a:pt x="1196" y="2590"/>
                      <a:pt x="1104" y="2590"/>
                    </a:cubicBezTo>
                    <a:cubicBezTo>
                      <a:pt x="973" y="2590"/>
                      <a:pt x="843" y="2587"/>
                      <a:pt x="713" y="2580"/>
                    </a:cubicBezTo>
                    <a:cubicBezTo>
                      <a:pt x="516" y="2573"/>
                      <a:pt x="325" y="2548"/>
                      <a:pt x="134" y="2529"/>
                    </a:cubicBezTo>
                    <a:cubicBezTo>
                      <a:pt x="408" y="2465"/>
                      <a:pt x="681" y="2383"/>
                      <a:pt x="954" y="2287"/>
                    </a:cubicBezTo>
                    <a:cubicBezTo>
                      <a:pt x="1100" y="2236"/>
                      <a:pt x="1246" y="2179"/>
                      <a:pt x="1393" y="2116"/>
                    </a:cubicBezTo>
                    <a:cubicBezTo>
                      <a:pt x="1520" y="2065"/>
                      <a:pt x="1647" y="2001"/>
                      <a:pt x="1774" y="1944"/>
                    </a:cubicBezTo>
                    <a:close/>
                    <a:moveTo>
                      <a:pt x="11592" y="6583"/>
                    </a:moveTo>
                    <a:lnTo>
                      <a:pt x="11579" y="6609"/>
                    </a:lnTo>
                    <a:cubicBezTo>
                      <a:pt x="11529" y="6679"/>
                      <a:pt x="11484" y="6755"/>
                      <a:pt x="11433" y="6831"/>
                    </a:cubicBezTo>
                    <a:cubicBezTo>
                      <a:pt x="11382" y="6888"/>
                      <a:pt x="11351" y="6964"/>
                      <a:pt x="11344" y="7041"/>
                    </a:cubicBezTo>
                    <a:cubicBezTo>
                      <a:pt x="11351" y="7117"/>
                      <a:pt x="11408" y="7168"/>
                      <a:pt x="11484" y="7168"/>
                    </a:cubicBezTo>
                    <a:cubicBezTo>
                      <a:pt x="11529" y="7161"/>
                      <a:pt x="11579" y="7155"/>
                      <a:pt x="11624" y="7136"/>
                    </a:cubicBezTo>
                    <a:lnTo>
                      <a:pt x="11624" y="7136"/>
                    </a:lnTo>
                    <a:cubicBezTo>
                      <a:pt x="11395" y="7263"/>
                      <a:pt x="11166" y="7397"/>
                      <a:pt x="10944" y="7530"/>
                    </a:cubicBezTo>
                    <a:cubicBezTo>
                      <a:pt x="11007" y="7384"/>
                      <a:pt x="11077" y="7244"/>
                      <a:pt x="11166" y="7117"/>
                    </a:cubicBezTo>
                    <a:cubicBezTo>
                      <a:pt x="11281" y="6945"/>
                      <a:pt x="11408" y="6787"/>
                      <a:pt x="11541" y="6634"/>
                    </a:cubicBezTo>
                    <a:lnTo>
                      <a:pt x="11592" y="6583"/>
                    </a:lnTo>
                    <a:close/>
                    <a:moveTo>
                      <a:pt x="7315" y="6710"/>
                    </a:moveTo>
                    <a:cubicBezTo>
                      <a:pt x="7372" y="6767"/>
                      <a:pt x="7430" y="6818"/>
                      <a:pt x="7487" y="6869"/>
                    </a:cubicBezTo>
                    <a:cubicBezTo>
                      <a:pt x="7563" y="6933"/>
                      <a:pt x="7639" y="6990"/>
                      <a:pt x="7722" y="7047"/>
                    </a:cubicBezTo>
                    <a:cubicBezTo>
                      <a:pt x="7792" y="7104"/>
                      <a:pt x="7875" y="7142"/>
                      <a:pt x="7963" y="7174"/>
                    </a:cubicBezTo>
                    <a:cubicBezTo>
                      <a:pt x="7967" y="7176"/>
                      <a:pt x="7971" y="7177"/>
                      <a:pt x="7974" y="7177"/>
                    </a:cubicBezTo>
                    <a:cubicBezTo>
                      <a:pt x="7983" y="7177"/>
                      <a:pt x="7991" y="7172"/>
                      <a:pt x="7995" y="7168"/>
                    </a:cubicBezTo>
                    <a:cubicBezTo>
                      <a:pt x="8065" y="7206"/>
                      <a:pt x="8141" y="7231"/>
                      <a:pt x="8224" y="7244"/>
                    </a:cubicBezTo>
                    <a:cubicBezTo>
                      <a:pt x="8227" y="7244"/>
                      <a:pt x="8230" y="7245"/>
                      <a:pt x="8232" y="7245"/>
                    </a:cubicBezTo>
                    <a:cubicBezTo>
                      <a:pt x="8272" y="7245"/>
                      <a:pt x="8299" y="7203"/>
                      <a:pt x="8288" y="7161"/>
                    </a:cubicBezTo>
                    <a:cubicBezTo>
                      <a:pt x="8300" y="7155"/>
                      <a:pt x="8313" y="7142"/>
                      <a:pt x="8319" y="7130"/>
                    </a:cubicBezTo>
                    <a:cubicBezTo>
                      <a:pt x="8364" y="7015"/>
                      <a:pt x="8377" y="6888"/>
                      <a:pt x="8357" y="6767"/>
                    </a:cubicBezTo>
                    <a:lnTo>
                      <a:pt x="8357" y="6767"/>
                    </a:lnTo>
                    <a:cubicBezTo>
                      <a:pt x="8383" y="6818"/>
                      <a:pt x="8402" y="6876"/>
                      <a:pt x="8421" y="6933"/>
                    </a:cubicBezTo>
                    <a:cubicBezTo>
                      <a:pt x="8466" y="7041"/>
                      <a:pt x="8497" y="7161"/>
                      <a:pt x="8523" y="7276"/>
                    </a:cubicBezTo>
                    <a:cubicBezTo>
                      <a:pt x="8535" y="7339"/>
                      <a:pt x="8542" y="7397"/>
                      <a:pt x="8548" y="7454"/>
                    </a:cubicBezTo>
                    <a:cubicBezTo>
                      <a:pt x="8554" y="7498"/>
                      <a:pt x="8554" y="7543"/>
                      <a:pt x="8561" y="7581"/>
                    </a:cubicBezTo>
                    <a:cubicBezTo>
                      <a:pt x="8504" y="7581"/>
                      <a:pt x="8440" y="7575"/>
                      <a:pt x="8383" y="7555"/>
                    </a:cubicBezTo>
                    <a:cubicBezTo>
                      <a:pt x="8313" y="7530"/>
                      <a:pt x="8243" y="7492"/>
                      <a:pt x="8180" y="7454"/>
                    </a:cubicBezTo>
                    <a:cubicBezTo>
                      <a:pt x="8046" y="7384"/>
                      <a:pt x="7925" y="7301"/>
                      <a:pt x="7805" y="7212"/>
                    </a:cubicBezTo>
                    <a:cubicBezTo>
                      <a:pt x="7614" y="7066"/>
                      <a:pt x="7430" y="6901"/>
                      <a:pt x="7264" y="6723"/>
                    </a:cubicBezTo>
                    <a:lnTo>
                      <a:pt x="7296" y="6723"/>
                    </a:lnTo>
                    <a:cubicBezTo>
                      <a:pt x="7303" y="6717"/>
                      <a:pt x="7309" y="6717"/>
                      <a:pt x="7315" y="6710"/>
                    </a:cubicBezTo>
                    <a:close/>
                    <a:moveTo>
                      <a:pt x="8624" y="7276"/>
                    </a:moveTo>
                    <a:lnTo>
                      <a:pt x="8624" y="7276"/>
                    </a:lnTo>
                    <a:cubicBezTo>
                      <a:pt x="8682" y="7397"/>
                      <a:pt x="8739" y="7511"/>
                      <a:pt x="8802" y="7625"/>
                    </a:cubicBezTo>
                    <a:cubicBezTo>
                      <a:pt x="8758" y="7670"/>
                      <a:pt x="8707" y="7714"/>
                      <a:pt x="8663" y="7759"/>
                    </a:cubicBezTo>
                    <a:cubicBezTo>
                      <a:pt x="8618" y="7803"/>
                      <a:pt x="8586" y="7835"/>
                      <a:pt x="8554" y="7880"/>
                    </a:cubicBezTo>
                    <a:cubicBezTo>
                      <a:pt x="8535" y="7899"/>
                      <a:pt x="8510" y="7918"/>
                      <a:pt x="8491" y="7930"/>
                    </a:cubicBezTo>
                    <a:cubicBezTo>
                      <a:pt x="8421" y="7848"/>
                      <a:pt x="8351" y="7765"/>
                      <a:pt x="8281" y="7683"/>
                    </a:cubicBezTo>
                    <a:cubicBezTo>
                      <a:pt x="8243" y="7632"/>
                      <a:pt x="8205" y="7587"/>
                      <a:pt x="8154" y="7543"/>
                    </a:cubicBezTo>
                    <a:lnTo>
                      <a:pt x="8154" y="7543"/>
                    </a:lnTo>
                    <a:lnTo>
                      <a:pt x="8180" y="7562"/>
                    </a:lnTo>
                    <a:cubicBezTo>
                      <a:pt x="8268" y="7611"/>
                      <a:pt x="8398" y="7694"/>
                      <a:pt x="8514" y="7694"/>
                    </a:cubicBezTo>
                    <a:cubicBezTo>
                      <a:pt x="8549" y="7694"/>
                      <a:pt x="8581" y="7687"/>
                      <a:pt x="8612" y="7670"/>
                    </a:cubicBezTo>
                    <a:cubicBezTo>
                      <a:pt x="8612" y="7664"/>
                      <a:pt x="8618" y="7664"/>
                      <a:pt x="8618" y="7657"/>
                    </a:cubicBezTo>
                    <a:cubicBezTo>
                      <a:pt x="8621" y="7658"/>
                      <a:pt x="8625" y="7659"/>
                      <a:pt x="8628" y="7659"/>
                    </a:cubicBezTo>
                    <a:cubicBezTo>
                      <a:pt x="8641" y="7659"/>
                      <a:pt x="8651" y="7647"/>
                      <a:pt x="8656" y="7632"/>
                    </a:cubicBezTo>
                    <a:cubicBezTo>
                      <a:pt x="8669" y="7575"/>
                      <a:pt x="8669" y="7517"/>
                      <a:pt x="8656" y="7460"/>
                    </a:cubicBezTo>
                    <a:cubicBezTo>
                      <a:pt x="8650" y="7403"/>
                      <a:pt x="8637" y="7339"/>
                      <a:pt x="8624" y="7276"/>
                    </a:cubicBezTo>
                    <a:close/>
                    <a:moveTo>
                      <a:pt x="6604" y="9252"/>
                    </a:moveTo>
                    <a:cubicBezTo>
                      <a:pt x="6635" y="9252"/>
                      <a:pt x="6680" y="9252"/>
                      <a:pt x="6680" y="9284"/>
                    </a:cubicBezTo>
                    <a:cubicBezTo>
                      <a:pt x="6680" y="9322"/>
                      <a:pt x="6673" y="9354"/>
                      <a:pt x="6654" y="9386"/>
                    </a:cubicBezTo>
                    <a:cubicBezTo>
                      <a:pt x="6635" y="9456"/>
                      <a:pt x="6629" y="9525"/>
                      <a:pt x="6629" y="9589"/>
                    </a:cubicBezTo>
                    <a:cubicBezTo>
                      <a:pt x="6642" y="9742"/>
                      <a:pt x="6680" y="9888"/>
                      <a:pt x="6750" y="10021"/>
                    </a:cubicBezTo>
                    <a:cubicBezTo>
                      <a:pt x="6756" y="10034"/>
                      <a:pt x="6769" y="10059"/>
                      <a:pt x="6750" y="10066"/>
                    </a:cubicBezTo>
                    <a:cubicBezTo>
                      <a:pt x="6744" y="10069"/>
                      <a:pt x="6738" y="10070"/>
                      <a:pt x="6733" y="10070"/>
                    </a:cubicBezTo>
                    <a:cubicBezTo>
                      <a:pt x="6718" y="10070"/>
                      <a:pt x="6709" y="10058"/>
                      <a:pt x="6699" y="10053"/>
                    </a:cubicBezTo>
                    <a:cubicBezTo>
                      <a:pt x="6673" y="10027"/>
                      <a:pt x="6648" y="10008"/>
                      <a:pt x="6623" y="9983"/>
                    </a:cubicBezTo>
                    <a:cubicBezTo>
                      <a:pt x="6572" y="9926"/>
                      <a:pt x="6534" y="9869"/>
                      <a:pt x="6502" y="9811"/>
                    </a:cubicBezTo>
                    <a:cubicBezTo>
                      <a:pt x="6464" y="9742"/>
                      <a:pt x="6432" y="9665"/>
                      <a:pt x="6419" y="9583"/>
                    </a:cubicBezTo>
                    <a:cubicBezTo>
                      <a:pt x="6419" y="9564"/>
                      <a:pt x="6419" y="9538"/>
                      <a:pt x="6419" y="9513"/>
                    </a:cubicBezTo>
                    <a:cubicBezTo>
                      <a:pt x="6413" y="9494"/>
                      <a:pt x="6407" y="9475"/>
                      <a:pt x="6400" y="9456"/>
                    </a:cubicBezTo>
                    <a:lnTo>
                      <a:pt x="6387" y="9354"/>
                    </a:lnTo>
                    <a:cubicBezTo>
                      <a:pt x="6387" y="9348"/>
                      <a:pt x="6387" y="9341"/>
                      <a:pt x="6381" y="9341"/>
                    </a:cubicBezTo>
                    <a:cubicBezTo>
                      <a:pt x="6394" y="9328"/>
                      <a:pt x="6407" y="9322"/>
                      <a:pt x="6419" y="9309"/>
                    </a:cubicBezTo>
                    <a:cubicBezTo>
                      <a:pt x="6476" y="9278"/>
                      <a:pt x="6534" y="9259"/>
                      <a:pt x="6604" y="9252"/>
                    </a:cubicBezTo>
                    <a:close/>
                    <a:moveTo>
                      <a:pt x="6133" y="9487"/>
                    </a:moveTo>
                    <a:lnTo>
                      <a:pt x="6133" y="9487"/>
                    </a:lnTo>
                    <a:cubicBezTo>
                      <a:pt x="5993" y="9614"/>
                      <a:pt x="5930" y="9799"/>
                      <a:pt x="5955" y="9977"/>
                    </a:cubicBezTo>
                    <a:cubicBezTo>
                      <a:pt x="5955" y="10015"/>
                      <a:pt x="5968" y="10047"/>
                      <a:pt x="5974" y="10078"/>
                    </a:cubicBezTo>
                    <a:cubicBezTo>
                      <a:pt x="5968" y="10072"/>
                      <a:pt x="5962" y="10066"/>
                      <a:pt x="5955" y="10059"/>
                    </a:cubicBezTo>
                    <a:cubicBezTo>
                      <a:pt x="5924" y="10027"/>
                      <a:pt x="5898" y="9989"/>
                      <a:pt x="5879" y="9951"/>
                    </a:cubicBezTo>
                    <a:cubicBezTo>
                      <a:pt x="5835" y="9875"/>
                      <a:pt x="5822" y="9786"/>
                      <a:pt x="5847" y="9697"/>
                    </a:cubicBezTo>
                    <a:cubicBezTo>
                      <a:pt x="5866" y="9614"/>
                      <a:pt x="5930" y="9551"/>
                      <a:pt x="6013" y="9519"/>
                    </a:cubicBezTo>
                    <a:cubicBezTo>
                      <a:pt x="6051" y="9506"/>
                      <a:pt x="6089" y="9494"/>
                      <a:pt x="6133" y="9487"/>
                    </a:cubicBezTo>
                    <a:close/>
                    <a:moveTo>
                      <a:pt x="3680" y="76"/>
                    </a:moveTo>
                    <a:cubicBezTo>
                      <a:pt x="3896" y="89"/>
                      <a:pt x="4112" y="127"/>
                      <a:pt x="4322" y="184"/>
                    </a:cubicBezTo>
                    <a:cubicBezTo>
                      <a:pt x="4430" y="222"/>
                      <a:pt x="4545" y="260"/>
                      <a:pt x="4653" y="311"/>
                    </a:cubicBezTo>
                    <a:cubicBezTo>
                      <a:pt x="4669" y="322"/>
                      <a:pt x="4685" y="333"/>
                      <a:pt x="4705" y="344"/>
                    </a:cubicBezTo>
                    <a:lnTo>
                      <a:pt x="4705" y="344"/>
                    </a:lnTo>
                    <a:cubicBezTo>
                      <a:pt x="4563" y="270"/>
                      <a:pt x="4414" y="215"/>
                      <a:pt x="4265" y="178"/>
                    </a:cubicBezTo>
                    <a:cubicBezTo>
                      <a:pt x="4262" y="176"/>
                      <a:pt x="4258" y="176"/>
                      <a:pt x="4255" y="176"/>
                    </a:cubicBezTo>
                    <a:cubicBezTo>
                      <a:pt x="4231" y="176"/>
                      <a:pt x="4224" y="217"/>
                      <a:pt x="4252" y="228"/>
                    </a:cubicBezTo>
                    <a:cubicBezTo>
                      <a:pt x="4443" y="305"/>
                      <a:pt x="4627" y="394"/>
                      <a:pt x="4805" y="502"/>
                    </a:cubicBezTo>
                    <a:cubicBezTo>
                      <a:pt x="4710" y="470"/>
                      <a:pt x="4602" y="451"/>
                      <a:pt x="4500" y="451"/>
                    </a:cubicBezTo>
                    <a:cubicBezTo>
                      <a:pt x="4462" y="451"/>
                      <a:pt x="4462" y="508"/>
                      <a:pt x="4494" y="521"/>
                    </a:cubicBezTo>
                    <a:cubicBezTo>
                      <a:pt x="4595" y="559"/>
                      <a:pt x="4703" y="572"/>
                      <a:pt x="4811" y="603"/>
                    </a:cubicBezTo>
                    <a:cubicBezTo>
                      <a:pt x="4888" y="629"/>
                      <a:pt x="4964" y="654"/>
                      <a:pt x="5040" y="686"/>
                    </a:cubicBezTo>
                    <a:cubicBezTo>
                      <a:pt x="4888" y="705"/>
                      <a:pt x="4735" y="711"/>
                      <a:pt x="4583" y="711"/>
                    </a:cubicBezTo>
                    <a:cubicBezTo>
                      <a:pt x="4487" y="711"/>
                      <a:pt x="4392" y="705"/>
                      <a:pt x="4303" y="692"/>
                    </a:cubicBezTo>
                    <a:cubicBezTo>
                      <a:pt x="4208" y="680"/>
                      <a:pt x="4119" y="673"/>
                      <a:pt x="4024" y="673"/>
                    </a:cubicBezTo>
                    <a:cubicBezTo>
                      <a:pt x="4004" y="673"/>
                      <a:pt x="3998" y="711"/>
                      <a:pt x="4017" y="718"/>
                    </a:cubicBezTo>
                    <a:cubicBezTo>
                      <a:pt x="4100" y="762"/>
                      <a:pt x="4189" y="781"/>
                      <a:pt x="4278" y="788"/>
                    </a:cubicBezTo>
                    <a:cubicBezTo>
                      <a:pt x="4352" y="797"/>
                      <a:pt x="4427" y="803"/>
                      <a:pt x="4501" y="803"/>
                    </a:cubicBezTo>
                    <a:cubicBezTo>
                      <a:pt x="4528" y="803"/>
                      <a:pt x="4555" y="802"/>
                      <a:pt x="4583" y="800"/>
                    </a:cubicBezTo>
                    <a:cubicBezTo>
                      <a:pt x="4691" y="800"/>
                      <a:pt x="4805" y="794"/>
                      <a:pt x="4913" y="781"/>
                    </a:cubicBezTo>
                    <a:lnTo>
                      <a:pt x="4913" y="781"/>
                    </a:lnTo>
                    <a:cubicBezTo>
                      <a:pt x="4786" y="813"/>
                      <a:pt x="4659" y="838"/>
                      <a:pt x="4532" y="857"/>
                    </a:cubicBezTo>
                    <a:cubicBezTo>
                      <a:pt x="4373" y="883"/>
                      <a:pt x="4220" y="877"/>
                      <a:pt x="4068" y="896"/>
                    </a:cubicBezTo>
                    <a:cubicBezTo>
                      <a:pt x="4049" y="896"/>
                      <a:pt x="4049" y="927"/>
                      <a:pt x="4062" y="934"/>
                    </a:cubicBezTo>
                    <a:cubicBezTo>
                      <a:pt x="4146" y="951"/>
                      <a:pt x="4234" y="959"/>
                      <a:pt x="4321" y="959"/>
                    </a:cubicBezTo>
                    <a:cubicBezTo>
                      <a:pt x="4364" y="959"/>
                      <a:pt x="4407" y="957"/>
                      <a:pt x="4449" y="953"/>
                    </a:cubicBezTo>
                    <a:cubicBezTo>
                      <a:pt x="4462" y="966"/>
                      <a:pt x="4475" y="972"/>
                      <a:pt x="4487" y="985"/>
                    </a:cubicBezTo>
                    <a:cubicBezTo>
                      <a:pt x="4513" y="1010"/>
                      <a:pt x="4538" y="1035"/>
                      <a:pt x="4557" y="1061"/>
                    </a:cubicBezTo>
                    <a:cubicBezTo>
                      <a:pt x="4608" y="1112"/>
                      <a:pt x="4653" y="1169"/>
                      <a:pt x="4697" y="1232"/>
                    </a:cubicBezTo>
                    <a:cubicBezTo>
                      <a:pt x="4735" y="1290"/>
                      <a:pt x="4773" y="1347"/>
                      <a:pt x="4805" y="1410"/>
                    </a:cubicBezTo>
                    <a:cubicBezTo>
                      <a:pt x="4824" y="1448"/>
                      <a:pt x="4837" y="1480"/>
                      <a:pt x="4850" y="1512"/>
                    </a:cubicBezTo>
                    <a:cubicBezTo>
                      <a:pt x="4862" y="1531"/>
                      <a:pt x="4869" y="1550"/>
                      <a:pt x="4875" y="1563"/>
                    </a:cubicBezTo>
                    <a:cubicBezTo>
                      <a:pt x="4818" y="1493"/>
                      <a:pt x="4761" y="1429"/>
                      <a:pt x="4697" y="1360"/>
                    </a:cubicBezTo>
                    <a:cubicBezTo>
                      <a:pt x="4692" y="1355"/>
                      <a:pt x="4687" y="1353"/>
                      <a:pt x="4682" y="1353"/>
                    </a:cubicBezTo>
                    <a:cubicBezTo>
                      <a:pt x="4667" y="1353"/>
                      <a:pt x="4654" y="1371"/>
                      <a:pt x="4659" y="1385"/>
                    </a:cubicBezTo>
                    <a:cubicBezTo>
                      <a:pt x="4767" y="1518"/>
                      <a:pt x="4869" y="1658"/>
                      <a:pt x="4958" y="1804"/>
                    </a:cubicBezTo>
                    <a:cubicBezTo>
                      <a:pt x="4977" y="1836"/>
                      <a:pt x="4996" y="1874"/>
                      <a:pt x="5015" y="1912"/>
                    </a:cubicBezTo>
                    <a:lnTo>
                      <a:pt x="4996" y="1887"/>
                    </a:lnTo>
                    <a:cubicBezTo>
                      <a:pt x="4991" y="1882"/>
                      <a:pt x="4984" y="1879"/>
                      <a:pt x="4978" y="1879"/>
                    </a:cubicBezTo>
                    <a:cubicBezTo>
                      <a:pt x="4963" y="1879"/>
                      <a:pt x="4948" y="1896"/>
                      <a:pt x="4958" y="1919"/>
                    </a:cubicBezTo>
                    <a:cubicBezTo>
                      <a:pt x="4996" y="1976"/>
                      <a:pt x="5040" y="2039"/>
                      <a:pt x="5078" y="2097"/>
                    </a:cubicBezTo>
                    <a:cubicBezTo>
                      <a:pt x="5085" y="2148"/>
                      <a:pt x="5104" y="2192"/>
                      <a:pt x="5123" y="2243"/>
                    </a:cubicBezTo>
                    <a:cubicBezTo>
                      <a:pt x="5126" y="2249"/>
                      <a:pt x="5132" y="2252"/>
                      <a:pt x="5139" y="2252"/>
                    </a:cubicBezTo>
                    <a:cubicBezTo>
                      <a:pt x="5145" y="2252"/>
                      <a:pt x="5151" y="2249"/>
                      <a:pt x="5155" y="2243"/>
                    </a:cubicBezTo>
                    <a:cubicBezTo>
                      <a:pt x="5161" y="2230"/>
                      <a:pt x="5161" y="2224"/>
                      <a:pt x="5161" y="2217"/>
                    </a:cubicBezTo>
                    <a:cubicBezTo>
                      <a:pt x="5199" y="2275"/>
                      <a:pt x="5244" y="2332"/>
                      <a:pt x="5282" y="2383"/>
                    </a:cubicBezTo>
                    <a:cubicBezTo>
                      <a:pt x="5339" y="2459"/>
                      <a:pt x="5396" y="2529"/>
                      <a:pt x="5453" y="2599"/>
                    </a:cubicBezTo>
                    <a:cubicBezTo>
                      <a:pt x="5479" y="2624"/>
                      <a:pt x="5498" y="2650"/>
                      <a:pt x="5517" y="2681"/>
                    </a:cubicBezTo>
                    <a:cubicBezTo>
                      <a:pt x="5599" y="2872"/>
                      <a:pt x="5663" y="3063"/>
                      <a:pt x="5727" y="3260"/>
                    </a:cubicBezTo>
                    <a:cubicBezTo>
                      <a:pt x="5771" y="3380"/>
                      <a:pt x="5803" y="3501"/>
                      <a:pt x="5841" y="3622"/>
                    </a:cubicBezTo>
                    <a:cubicBezTo>
                      <a:pt x="5866" y="3736"/>
                      <a:pt x="5898" y="3851"/>
                      <a:pt x="5949" y="3959"/>
                    </a:cubicBezTo>
                    <a:cubicBezTo>
                      <a:pt x="5954" y="3963"/>
                      <a:pt x="5960" y="3965"/>
                      <a:pt x="5966" y="3965"/>
                    </a:cubicBezTo>
                    <a:cubicBezTo>
                      <a:pt x="5977" y="3965"/>
                      <a:pt x="5987" y="3958"/>
                      <a:pt x="5987" y="3946"/>
                    </a:cubicBezTo>
                    <a:cubicBezTo>
                      <a:pt x="5987" y="3825"/>
                      <a:pt x="5962" y="3711"/>
                      <a:pt x="5917" y="3596"/>
                    </a:cubicBezTo>
                    <a:lnTo>
                      <a:pt x="5905" y="3546"/>
                    </a:lnTo>
                    <a:lnTo>
                      <a:pt x="5905" y="3546"/>
                    </a:lnTo>
                    <a:cubicBezTo>
                      <a:pt x="5968" y="3679"/>
                      <a:pt x="6044" y="3812"/>
                      <a:pt x="6127" y="3940"/>
                    </a:cubicBezTo>
                    <a:cubicBezTo>
                      <a:pt x="6197" y="4048"/>
                      <a:pt x="6273" y="4156"/>
                      <a:pt x="6356" y="4264"/>
                    </a:cubicBezTo>
                    <a:cubicBezTo>
                      <a:pt x="6400" y="4321"/>
                      <a:pt x="6438" y="4372"/>
                      <a:pt x="6489" y="4423"/>
                    </a:cubicBezTo>
                    <a:cubicBezTo>
                      <a:pt x="6534" y="4467"/>
                      <a:pt x="6565" y="4512"/>
                      <a:pt x="6616" y="4524"/>
                    </a:cubicBezTo>
                    <a:cubicBezTo>
                      <a:pt x="6620" y="4526"/>
                      <a:pt x="6623" y="4527"/>
                      <a:pt x="6626" y="4527"/>
                    </a:cubicBezTo>
                    <a:cubicBezTo>
                      <a:pt x="6635" y="4527"/>
                      <a:pt x="6643" y="4521"/>
                      <a:pt x="6648" y="4512"/>
                    </a:cubicBezTo>
                    <a:cubicBezTo>
                      <a:pt x="6870" y="4817"/>
                      <a:pt x="7112" y="5109"/>
                      <a:pt x="7347" y="5408"/>
                    </a:cubicBezTo>
                    <a:cubicBezTo>
                      <a:pt x="7487" y="5579"/>
                      <a:pt x="7627" y="5757"/>
                      <a:pt x="7760" y="5929"/>
                    </a:cubicBezTo>
                    <a:cubicBezTo>
                      <a:pt x="7900" y="6088"/>
                      <a:pt x="8021" y="6253"/>
                      <a:pt x="8122" y="6431"/>
                    </a:cubicBezTo>
                    <a:cubicBezTo>
                      <a:pt x="8230" y="6628"/>
                      <a:pt x="8262" y="6863"/>
                      <a:pt x="8211" y="7085"/>
                    </a:cubicBezTo>
                    <a:cubicBezTo>
                      <a:pt x="7811" y="6621"/>
                      <a:pt x="7449" y="6119"/>
                      <a:pt x="7144" y="5585"/>
                    </a:cubicBezTo>
                    <a:cubicBezTo>
                      <a:pt x="7139" y="5577"/>
                      <a:pt x="7132" y="5573"/>
                      <a:pt x="7125" y="5573"/>
                    </a:cubicBezTo>
                    <a:cubicBezTo>
                      <a:pt x="7111" y="5573"/>
                      <a:pt x="7097" y="5588"/>
                      <a:pt x="7106" y="5605"/>
                    </a:cubicBezTo>
                    <a:cubicBezTo>
                      <a:pt x="7353" y="6119"/>
                      <a:pt x="7658" y="6609"/>
                      <a:pt x="8021" y="7053"/>
                    </a:cubicBezTo>
                    <a:cubicBezTo>
                      <a:pt x="7983" y="7028"/>
                      <a:pt x="7951" y="7009"/>
                      <a:pt x="7913" y="6990"/>
                    </a:cubicBezTo>
                    <a:cubicBezTo>
                      <a:pt x="7908" y="6989"/>
                      <a:pt x="7904" y="6988"/>
                      <a:pt x="7900" y="6988"/>
                    </a:cubicBezTo>
                    <a:cubicBezTo>
                      <a:pt x="7879" y="6988"/>
                      <a:pt x="7861" y="7001"/>
                      <a:pt x="7855" y="7022"/>
                    </a:cubicBezTo>
                    <a:lnTo>
                      <a:pt x="7779" y="6964"/>
                    </a:lnTo>
                    <a:cubicBezTo>
                      <a:pt x="7709" y="6907"/>
                      <a:pt x="7633" y="6850"/>
                      <a:pt x="7563" y="6793"/>
                    </a:cubicBezTo>
                    <a:cubicBezTo>
                      <a:pt x="7417" y="6672"/>
                      <a:pt x="7284" y="6545"/>
                      <a:pt x="7156" y="6405"/>
                    </a:cubicBezTo>
                    <a:cubicBezTo>
                      <a:pt x="6915" y="6119"/>
                      <a:pt x="6705" y="5808"/>
                      <a:pt x="6540" y="5465"/>
                    </a:cubicBezTo>
                    <a:cubicBezTo>
                      <a:pt x="6536" y="5458"/>
                      <a:pt x="6530" y="5456"/>
                      <a:pt x="6524" y="5456"/>
                    </a:cubicBezTo>
                    <a:cubicBezTo>
                      <a:pt x="6513" y="5456"/>
                      <a:pt x="6502" y="5467"/>
                      <a:pt x="6502" y="5484"/>
                    </a:cubicBezTo>
                    <a:cubicBezTo>
                      <a:pt x="6635" y="5846"/>
                      <a:pt x="6826" y="6183"/>
                      <a:pt x="7080" y="6475"/>
                    </a:cubicBezTo>
                    <a:cubicBezTo>
                      <a:pt x="7118" y="6526"/>
                      <a:pt x="7156" y="6570"/>
                      <a:pt x="7207" y="6621"/>
                    </a:cubicBezTo>
                    <a:cubicBezTo>
                      <a:pt x="7087" y="6564"/>
                      <a:pt x="6959" y="6520"/>
                      <a:pt x="6845" y="6462"/>
                    </a:cubicBezTo>
                    <a:cubicBezTo>
                      <a:pt x="6693" y="6373"/>
                      <a:pt x="6553" y="6278"/>
                      <a:pt x="6419" y="6164"/>
                    </a:cubicBezTo>
                    <a:cubicBezTo>
                      <a:pt x="6133" y="5916"/>
                      <a:pt x="5885" y="5636"/>
                      <a:pt x="5669" y="5325"/>
                    </a:cubicBezTo>
                    <a:cubicBezTo>
                      <a:pt x="5536" y="5147"/>
                      <a:pt x="5409" y="4963"/>
                      <a:pt x="5288" y="4785"/>
                    </a:cubicBezTo>
                    <a:cubicBezTo>
                      <a:pt x="5284" y="4781"/>
                      <a:pt x="5280" y="4780"/>
                      <a:pt x="5275" y="4780"/>
                    </a:cubicBezTo>
                    <a:cubicBezTo>
                      <a:pt x="5264" y="4780"/>
                      <a:pt x="5254" y="4788"/>
                      <a:pt x="5263" y="4797"/>
                    </a:cubicBezTo>
                    <a:cubicBezTo>
                      <a:pt x="5638" y="5458"/>
                      <a:pt x="6076" y="6107"/>
                      <a:pt x="6737" y="6513"/>
                    </a:cubicBezTo>
                    <a:cubicBezTo>
                      <a:pt x="6870" y="6602"/>
                      <a:pt x="7023" y="6672"/>
                      <a:pt x="7175" y="6717"/>
                    </a:cubicBezTo>
                    <a:cubicBezTo>
                      <a:pt x="7353" y="6939"/>
                      <a:pt x="7557" y="7136"/>
                      <a:pt x="7779" y="7314"/>
                    </a:cubicBezTo>
                    <a:cubicBezTo>
                      <a:pt x="7855" y="7371"/>
                      <a:pt x="7932" y="7422"/>
                      <a:pt x="8008" y="7473"/>
                    </a:cubicBezTo>
                    <a:cubicBezTo>
                      <a:pt x="8084" y="7555"/>
                      <a:pt x="8154" y="7644"/>
                      <a:pt x="8218" y="7733"/>
                    </a:cubicBezTo>
                    <a:cubicBezTo>
                      <a:pt x="8262" y="7791"/>
                      <a:pt x="8307" y="7848"/>
                      <a:pt x="8351" y="7911"/>
                    </a:cubicBezTo>
                    <a:cubicBezTo>
                      <a:pt x="8065" y="8127"/>
                      <a:pt x="7792" y="8356"/>
                      <a:pt x="7519" y="8591"/>
                    </a:cubicBezTo>
                    <a:cubicBezTo>
                      <a:pt x="7379" y="8706"/>
                      <a:pt x="7245" y="8820"/>
                      <a:pt x="7112" y="8941"/>
                    </a:cubicBezTo>
                    <a:cubicBezTo>
                      <a:pt x="6985" y="9049"/>
                      <a:pt x="6864" y="9157"/>
                      <a:pt x="6756" y="9278"/>
                    </a:cubicBezTo>
                    <a:cubicBezTo>
                      <a:pt x="6750" y="9233"/>
                      <a:pt x="6718" y="9189"/>
                      <a:pt x="6673" y="9176"/>
                    </a:cubicBezTo>
                    <a:cubicBezTo>
                      <a:pt x="6647" y="9170"/>
                      <a:pt x="6619" y="9167"/>
                      <a:pt x="6591" y="9167"/>
                    </a:cubicBezTo>
                    <a:cubicBezTo>
                      <a:pt x="6525" y="9167"/>
                      <a:pt x="6458" y="9183"/>
                      <a:pt x="6400" y="9214"/>
                    </a:cubicBezTo>
                    <a:cubicBezTo>
                      <a:pt x="6330" y="9246"/>
                      <a:pt x="6273" y="9297"/>
                      <a:pt x="6229" y="9360"/>
                    </a:cubicBezTo>
                    <a:cubicBezTo>
                      <a:pt x="6210" y="9367"/>
                      <a:pt x="6197" y="9379"/>
                      <a:pt x="6190" y="9392"/>
                    </a:cubicBezTo>
                    <a:cubicBezTo>
                      <a:pt x="6159" y="9392"/>
                      <a:pt x="6127" y="9398"/>
                      <a:pt x="6095" y="9405"/>
                    </a:cubicBezTo>
                    <a:cubicBezTo>
                      <a:pt x="6038" y="9411"/>
                      <a:pt x="5987" y="9424"/>
                      <a:pt x="5943" y="9443"/>
                    </a:cubicBezTo>
                    <a:cubicBezTo>
                      <a:pt x="5841" y="9487"/>
                      <a:pt x="5765" y="9570"/>
                      <a:pt x="5733" y="9678"/>
                    </a:cubicBezTo>
                    <a:cubicBezTo>
                      <a:pt x="5708" y="9786"/>
                      <a:pt x="5714" y="9894"/>
                      <a:pt x="5765" y="9996"/>
                    </a:cubicBezTo>
                    <a:lnTo>
                      <a:pt x="5771" y="10008"/>
                    </a:lnTo>
                    <a:cubicBezTo>
                      <a:pt x="5669" y="10091"/>
                      <a:pt x="5568" y="10174"/>
                      <a:pt x="5466" y="10256"/>
                    </a:cubicBezTo>
                    <a:lnTo>
                      <a:pt x="5472" y="10250"/>
                    </a:lnTo>
                    <a:cubicBezTo>
                      <a:pt x="5409" y="10212"/>
                      <a:pt x="5339" y="10180"/>
                      <a:pt x="5269" y="10148"/>
                    </a:cubicBezTo>
                    <a:cubicBezTo>
                      <a:pt x="5199" y="10110"/>
                      <a:pt x="5136" y="10078"/>
                      <a:pt x="5066" y="10034"/>
                    </a:cubicBezTo>
                    <a:cubicBezTo>
                      <a:pt x="4932" y="9958"/>
                      <a:pt x="4799" y="9869"/>
                      <a:pt x="4678" y="9780"/>
                    </a:cubicBezTo>
                    <a:cubicBezTo>
                      <a:pt x="4589" y="9710"/>
                      <a:pt x="4500" y="9640"/>
                      <a:pt x="4417" y="9570"/>
                    </a:cubicBezTo>
                    <a:cubicBezTo>
                      <a:pt x="4449" y="9557"/>
                      <a:pt x="4456" y="9519"/>
                      <a:pt x="4430" y="9500"/>
                    </a:cubicBezTo>
                    <a:cubicBezTo>
                      <a:pt x="4335" y="9417"/>
                      <a:pt x="4233" y="9348"/>
                      <a:pt x="4132" y="9284"/>
                    </a:cubicBezTo>
                    <a:lnTo>
                      <a:pt x="4055" y="9233"/>
                    </a:lnTo>
                    <a:cubicBezTo>
                      <a:pt x="4030" y="9201"/>
                      <a:pt x="4004" y="9176"/>
                      <a:pt x="3973" y="9151"/>
                    </a:cubicBezTo>
                    <a:cubicBezTo>
                      <a:pt x="3969" y="9144"/>
                      <a:pt x="3963" y="9141"/>
                      <a:pt x="3957" y="9141"/>
                    </a:cubicBezTo>
                    <a:cubicBezTo>
                      <a:pt x="3950" y="9141"/>
                      <a:pt x="3944" y="9144"/>
                      <a:pt x="3941" y="9151"/>
                    </a:cubicBezTo>
                    <a:cubicBezTo>
                      <a:pt x="3903" y="9125"/>
                      <a:pt x="3865" y="9093"/>
                      <a:pt x="3833" y="9074"/>
                    </a:cubicBezTo>
                    <a:cubicBezTo>
                      <a:pt x="3636" y="8922"/>
                      <a:pt x="3452" y="8763"/>
                      <a:pt x="3280" y="8598"/>
                    </a:cubicBezTo>
                    <a:cubicBezTo>
                      <a:pt x="3058" y="8375"/>
                      <a:pt x="2848" y="8134"/>
                      <a:pt x="2664" y="7880"/>
                    </a:cubicBezTo>
                    <a:cubicBezTo>
                      <a:pt x="2619" y="7778"/>
                      <a:pt x="2562" y="7676"/>
                      <a:pt x="2511" y="7581"/>
                    </a:cubicBezTo>
                    <a:cubicBezTo>
                      <a:pt x="2454" y="7486"/>
                      <a:pt x="2403" y="7390"/>
                      <a:pt x="2359" y="7289"/>
                    </a:cubicBezTo>
                    <a:cubicBezTo>
                      <a:pt x="2257" y="7085"/>
                      <a:pt x="2174" y="6882"/>
                      <a:pt x="2098" y="6666"/>
                    </a:cubicBezTo>
                    <a:cubicBezTo>
                      <a:pt x="1945" y="6240"/>
                      <a:pt x="1837" y="5802"/>
                      <a:pt x="1774" y="5357"/>
                    </a:cubicBezTo>
                    <a:cubicBezTo>
                      <a:pt x="1768" y="5319"/>
                      <a:pt x="1761" y="5287"/>
                      <a:pt x="1761" y="5255"/>
                    </a:cubicBezTo>
                    <a:cubicBezTo>
                      <a:pt x="1774" y="5160"/>
                      <a:pt x="1780" y="5064"/>
                      <a:pt x="1774" y="4969"/>
                    </a:cubicBezTo>
                    <a:cubicBezTo>
                      <a:pt x="1774" y="4861"/>
                      <a:pt x="1774" y="4753"/>
                      <a:pt x="1774" y="4651"/>
                    </a:cubicBezTo>
                    <a:cubicBezTo>
                      <a:pt x="1787" y="4435"/>
                      <a:pt x="1793" y="4219"/>
                      <a:pt x="1812" y="4009"/>
                    </a:cubicBezTo>
                    <a:cubicBezTo>
                      <a:pt x="1812" y="3992"/>
                      <a:pt x="1799" y="3982"/>
                      <a:pt x="1785" y="3982"/>
                    </a:cubicBezTo>
                    <a:cubicBezTo>
                      <a:pt x="1775" y="3982"/>
                      <a:pt x="1764" y="3989"/>
                      <a:pt x="1761" y="4003"/>
                    </a:cubicBezTo>
                    <a:cubicBezTo>
                      <a:pt x="1755" y="4029"/>
                      <a:pt x="1748" y="4060"/>
                      <a:pt x="1742" y="4086"/>
                    </a:cubicBezTo>
                    <a:cubicBezTo>
                      <a:pt x="1742" y="4022"/>
                      <a:pt x="1736" y="3959"/>
                      <a:pt x="1736" y="3895"/>
                    </a:cubicBezTo>
                    <a:cubicBezTo>
                      <a:pt x="1723" y="3654"/>
                      <a:pt x="1710" y="3425"/>
                      <a:pt x="1679" y="3190"/>
                    </a:cubicBezTo>
                    <a:cubicBezTo>
                      <a:pt x="1698" y="3190"/>
                      <a:pt x="1717" y="3183"/>
                      <a:pt x="1736" y="3177"/>
                    </a:cubicBezTo>
                    <a:cubicBezTo>
                      <a:pt x="1755" y="3177"/>
                      <a:pt x="1761" y="3145"/>
                      <a:pt x="1742" y="3139"/>
                    </a:cubicBezTo>
                    <a:cubicBezTo>
                      <a:pt x="1672" y="3113"/>
                      <a:pt x="1602" y="3101"/>
                      <a:pt x="1532" y="3075"/>
                    </a:cubicBezTo>
                    <a:cubicBezTo>
                      <a:pt x="1469" y="3056"/>
                      <a:pt x="1399" y="3024"/>
                      <a:pt x="1342" y="2980"/>
                    </a:cubicBezTo>
                    <a:cubicBezTo>
                      <a:pt x="1240" y="2910"/>
                      <a:pt x="1151" y="2808"/>
                      <a:pt x="1088" y="2700"/>
                    </a:cubicBezTo>
                    <a:lnTo>
                      <a:pt x="1088" y="2700"/>
                    </a:lnTo>
                    <a:cubicBezTo>
                      <a:pt x="1164" y="2704"/>
                      <a:pt x="1240" y="2705"/>
                      <a:pt x="1317" y="2705"/>
                    </a:cubicBezTo>
                    <a:cubicBezTo>
                      <a:pt x="1394" y="2705"/>
                      <a:pt x="1472" y="2704"/>
                      <a:pt x="1551" y="2700"/>
                    </a:cubicBezTo>
                    <a:cubicBezTo>
                      <a:pt x="1704" y="2694"/>
                      <a:pt x="2015" y="2719"/>
                      <a:pt x="2028" y="2491"/>
                    </a:cubicBezTo>
                    <a:cubicBezTo>
                      <a:pt x="2028" y="2376"/>
                      <a:pt x="2009" y="2268"/>
                      <a:pt x="1971" y="2167"/>
                    </a:cubicBezTo>
                    <a:cubicBezTo>
                      <a:pt x="1939" y="2065"/>
                      <a:pt x="1901" y="1970"/>
                      <a:pt x="1857" y="1881"/>
                    </a:cubicBezTo>
                    <a:cubicBezTo>
                      <a:pt x="1857" y="1868"/>
                      <a:pt x="1850" y="1862"/>
                      <a:pt x="1844" y="1855"/>
                    </a:cubicBezTo>
                    <a:lnTo>
                      <a:pt x="1837" y="1842"/>
                    </a:lnTo>
                    <a:lnTo>
                      <a:pt x="1837" y="1836"/>
                    </a:lnTo>
                    <a:cubicBezTo>
                      <a:pt x="1831" y="1830"/>
                      <a:pt x="1825" y="1817"/>
                      <a:pt x="1818" y="1811"/>
                    </a:cubicBezTo>
                    <a:cubicBezTo>
                      <a:pt x="1850" y="1747"/>
                      <a:pt x="1793" y="1684"/>
                      <a:pt x="1748" y="1633"/>
                    </a:cubicBezTo>
                    <a:cubicBezTo>
                      <a:pt x="1583" y="1429"/>
                      <a:pt x="1412" y="1226"/>
                      <a:pt x="1240" y="1029"/>
                    </a:cubicBezTo>
                    <a:lnTo>
                      <a:pt x="1227" y="1023"/>
                    </a:lnTo>
                    <a:cubicBezTo>
                      <a:pt x="1240" y="1004"/>
                      <a:pt x="1253" y="985"/>
                      <a:pt x="1266" y="972"/>
                    </a:cubicBezTo>
                    <a:lnTo>
                      <a:pt x="1272" y="959"/>
                    </a:lnTo>
                    <a:cubicBezTo>
                      <a:pt x="1275" y="966"/>
                      <a:pt x="1281" y="969"/>
                      <a:pt x="1289" y="969"/>
                    </a:cubicBezTo>
                    <a:cubicBezTo>
                      <a:pt x="1296" y="969"/>
                      <a:pt x="1304" y="966"/>
                      <a:pt x="1310" y="959"/>
                    </a:cubicBezTo>
                    <a:lnTo>
                      <a:pt x="1348" y="921"/>
                    </a:lnTo>
                    <a:lnTo>
                      <a:pt x="1348" y="921"/>
                    </a:lnTo>
                    <a:cubicBezTo>
                      <a:pt x="1335" y="940"/>
                      <a:pt x="1323" y="953"/>
                      <a:pt x="1310" y="972"/>
                    </a:cubicBezTo>
                    <a:cubicBezTo>
                      <a:pt x="1297" y="994"/>
                      <a:pt x="1315" y="1017"/>
                      <a:pt x="1333" y="1017"/>
                    </a:cubicBezTo>
                    <a:cubicBezTo>
                      <a:pt x="1341" y="1017"/>
                      <a:pt x="1349" y="1013"/>
                      <a:pt x="1354" y="1004"/>
                    </a:cubicBezTo>
                    <a:cubicBezTo>
                      <a:pt x="1393" y="966"/>
                      <a:pt x="1424" y="927"/>
                      <a:pt x="1463" y="889"/>
                    </a:cubicBezTo>
                    <a:lnTo>
                      <a:pt x="1526" y="832"/>
                    </a:lnTo>
                    <a:lnTo>
                      <a:pt x="1551" y="807"/>
                    </a:lnTo>
                    <a:cubicBezTo>
                      <a:pt x="1564" y="794"/>
                      <a:pt x="1577" y="788"/>
                      <a:pt x="1583" y="775"/>
                    </a:cubicBezTo>
                    <a:cubicBezTo>
                      <a:pt x="1595" y="758"/>
                      <a:pt x="1581" y="736"/>
                      <a:pt x="1564" y="736"/>
                    </a:cubicBezTo>
                    <a:cubicBezTo>
                      <a:pt x="1562" y="736"/>
                      <a:pt x="1560" y="736"/>
                      <a:pt x="1558" y="737"/>
                    </a:cubicBezTo>
                    <a:cubicBezTo>
                      <a:pt x="1539" y="743"/>
                      <a:pt x="1526" y="749"/>
                      <a:pt x="1513" y="756"/>
                    </a:cubicBezTo>
                    <a:lnTo>
                      <a:pt x="1494" y="769"/>
                    </a:lnTo>
                    <a:lnTo>
                      <a:pt x="1507" y="756"/>
                    </a:lnTo>
                    <a:cubicBezTo>
                      <a:pt x="1513" y="749"/>
                      <a:pt x="1526" y="737"/>
                      <a:pt x="1526" y="724"/>
                    </a:cubicBezTo>
                    <a:cubicBezTo>
                      <a:pt x="1531" y="708"/>
                      <a:pt x="1524" y="697"/>
                      <a:pt x="1514" y="697"/>
                    </a:cubicBezTo>
                    <a:cubicBezTo>
                      <a:pt x="1512" y="697"/>
                      <a:pt x="1509" y="697"/>
                      <a:pt x="1507" y="699"/>
                    </a:cubicBezTo>
                    <a:cubicBezTo>
                      <a:pt x="1494" y="705"/>
                      <a:pt x="1482" y="711"/>
                      <a:pt x="1469" y="718"/>
                    </a:cubicBezTo>
                    <a:cubicBezTo>
                      <a:pt x="1532" y="654"/>
                      <a:pt x="1596" y="597"/>
                      <a:pt x="1666" y="546"/>
                    </a:cubicBezTo>
                    <a:cubicBezTo>
                      <a:pt x="1755" y="476"/>
                      <a:pt x="1850" y="413"/>
                      <a:pt x="1952" y="362"/>
                    </a:cubicBezTo>
                    <a:cubicBezTo>
                      <a:pt x="2238" y="273"/>
                      <a:pt x="2530" y="209"/>
                      <a:pt x="2829" y="158"/>
                    </a:cubicBezTo>
                    <a:cubicBezTo>
                      <a:pt x="2975" y="139"/>
                      <a:pt x="3121" y="120"/>
                      <a:pt x="3267" y="108"/>
                    </a:cubicBezTo>
                    <a:cubicBezTo>
                      <a:pt x="3291" y="109"/>
                      <a:pt x="3315" y="109"/>
                      <a:pt x="3339" y="109"/>
                    </a:cubicBezTo>
                    <a:cubicBezTo>
                      <a:pt x="3453" y="109"/>
                      <a:pt x="3565" y="97"/>
                      <a:pt x="3680" y="76"/>
                    </a:cubicBezTo>
                    <a:close/>
                    <a:moveTo>
                      <a:pt x="6279" y="9481"/>
                    </a:moveTo>
                    <a:cubicBezTo>
                      <a:pt x="6292" y="9487"/>
                      <a:pt x="6299" y="9500"/>
                      <a:pt x="6305" y="9513"/>
                    </a:cubicBezTo>
                    <a:cubicBezTo>
                      <a:pt x="6318" y="9564"/>
                      <a:pt x="6324" y="9621"/>
                      <a:pt x="6311" y="9672"/>
                    </a:cubicBezTo>
                    <a:cubicBezTo>
                      <a:pt x="6292" y="9773"/>
                      <a:pt x="6286" y="9875"/>
                      <a:pt x="6286" y="9977"/>
                    </a:cubicBezTo>
                    <a:cubicBezTo>
                      <a:pt x="6299" y="10167"/>
                      <a:pt x="6356" y="10352"/>
                      <a:pt x="6457" y="10517"/>
                    </a:cubicBezTo>
                    <a:lnTo>
                      <a:pt x="6413" y="10517"/>
                    </a:lnTo>
                    <a:cubicBezTo>
                      <a:pt x="6362" y="10510"/>
                      <a:pt x="6318" y="10498"/>
                      <a:pt x="6273" y="10479"/>
                    </a:cubicBezTo>
                    <a:cubicBezTo>
                      <a:pt x="6184" y="10421"/>
                      <a:pt x="6178" y="10288"/>
                      <a:pt x="6178" y="10193"/>
                    </a:cubicBezTo>
                    <a:cubicBezTo>
                      <a:pt x="6165" y="9951"/>
                      <a:pt x="6197" y="9710"/>
                      <a:pt x="6279" y="9481"/>
                    </a:cubicBezTo>
                    <a:close/>
                    <a:moveTo>
                      <a:pt x="9514" y="9348"/>
                    </a:moveTo>
                    <a:cubicBezTo>
                      <a:pt x="9533" y="9398"/>
                      <a:pt x="9559" y="9456"/>
                      <a:pt x="9584" y="9506"/>
                    </a:cubicBezTo>
                    <a:cubicBezTo>
                      <a:pt x="9616" y="9583"/>
                      <a:pt x="9647" y="9665"/>
                      <a:pt x="9686" y="9748"/>
                    </a:cubicBezTo>
                    <a:lnTo>
                      <a:pt x="9686" y="9754"/>
                    </a:lnTo>
                    <a:cubicBezTo>
                      <a:pt x="9749" y="9919"/>
                      <a:pt x="9813" y="10085"/>
                      <a:pt x="9870" y="10244"/>
                    </a:cubicBezTo>
                    <a:cubicBezTo>
                      <a:pt x="9902" y="10326"/>
                      <a:pt x="9933" y="10402"/>
                      <a:pt x="9959" y="10485"/>
                    </a:cubicBezTo>
                    <a:cubicBezTo>
                      <a:pt x="9972" y="10504"/>
                      <a:pt x="9978" y="10530"/>
                      <a:pt x="9984" y="10555"/>
                    </a:cubicBezTo>
                    <a:cubicBezTo>
                      <a:pt x="9991" y="10580"/>
                      <a:pt x="9991" y="10593"/>
                      <a:pt x="9959" y="10599"/>
                    </a:cubicBezTo>
                    <a:cubicBezTo>
                      <a:pt x="9927" y="10599"/>
                      <a:pt x="9876" y="10542"/>
                      <a:pt x="9844" y="10517"/>
                    </a:cubicBezTo>
                    <a:cubicBezTo>
                      <a:pt x="9768" y="10441"/>
                      <a:pt x="9698" y="10358"/>
                      <a:pt x="9628" y="10282"/>
                    </a:cubicBezTo>
                    <a:cubicBezTo>
                      <a:pt x="9616" y="10263"/>
                      <a:pt x="9609" y="10244"/>
                      <a:pt x="9603" y="10224"/>
                    </a:cubicBezTo>
                    <a:cubicBezTo>
                      <a:pt x="9592" y="10202"/>
                      <a:pt x="9571" y="10185"/>
                      <a:pt x="9549" y="10185"/>
                    </a:cubicBezTo>
                    <a:cubicBezTo>
                      <a:pt x="9546" y="10185"/>
                      <a:pt x="9543" y="10186"/>
                      <a:pt x="9539" y="10186"/>
                    </a:cubicBezTo>
                    <a:lnTo>
                      <a:pt x="9508" y="10155"/>
                    </a:lnTo>
                    <a:lnTo>
                      <a:pt x="9495" y="10148"/>
                    </a:lnTo>
                    <a:lnTo>
                      <a:pt x="9450" y="9773"/>
                    </a:lnTo>
                    <a:cubicBezTo>
                      <a:pt x="9444" y="9710"/>
                      <a:pt x="9438" y="9640"/>
                      <a:pt x="9431" y="9576"/>
                    </a:cubicBezTo>
                    <a:cubicBezTo>
                      <a:pt x="9425" y="9525"/>
                      <a:pt x="9419" y="9475"/>
                      <a:pt x="9406" y="9424"/>
                    </a:cubicBezTo>
                    <a:lnTo>
                      <a:pt x="9514" y="9348"/>
                    </a:lnTo>
                    <a:close/>
                    <a:moveTo>
                      <a:pt x="9304" y="9494"/>
                    </a:moveTo>
                    <a:cubicBezTo>
                      <a:pt x="9304" y="9513"/>
                      <a:pt x="9311" y="9532"/>
                      <a:pt x="9311" y="9557"/>
                    </a:cubicBezTo>
                    <a:cubicBezTo>
                      <a:pt x="9317" y="9608"/>
                      <a:pt x="9323" y="9665"/>
                      <a:pt x="9330" y="9716"/>
                    </a:cubicBezTo>
                    <a:lnTo>
                      <a:pt x="9374" y="10047"/>
                    </a:lnTo>
                    <a:cubicBezTo>
                      <a:pt x="9400" y="10263"/>
                      <a:pt x="9431" y="10479"/>
                      <a:pt x="9457" y="10695"/>
                    </a:cubicBezTo>
                    <a:cubicBezTo>
                      <a:pt x="9470" y="10803"/>
                      <a:pt x="9489" y="10911"/>
                      <a:pt x="9501" y="11019"/>
                    </a:cubicBezTo>
                    <a:cubicBezTo>
                      <a:pt x="9520" y="11121"/>
                      <a:pt x="9527" y="11229"/>
                      <a:pt x="9527" y="11337"/>
                    </a:cubicBezTo>
                    <a:cubicBezTo>
                      <a:pt x="9527" y="11432"/>
                      <a:pt x="9489" y="11515"/>
                      <a:pt x="9419" y="11572"/>
                    </a:cubicBezTo>
                    <a:cubicBezTo>
                      <a:pt x="9391" y="11593"/>
                      <a:pt x="9358" y="11603"/>
                      <a:pt x="9327" y="11603"/>
                    </a:cubicBezTo>
                    <a:cubicBezTo>
                      <a:pt x="9273" y="11603"/>
                      <a:pt x="9220" y="11573"/>
                      <a:pt x="9196" y="11521"/>
                    </a:cubicBezTo>
                    <a:cubicBezTo>
                      <a:pt x="9190" y="11508"/>
                      <a:pt x="9184" y="11502"/>
                      <a:pt x="9171" y="11502"/>
                    </a:cubicBezTo>
                    <a:cubicBezTo>
                      <a:pt x="9158" y="11438"/>
                      <a:pt x="9139" y="11381"/>
                      <a:pt x="9126" y="11324"/>
                    </a:cubicBezTo>
                    <a:cubicBezTo>
                      <a:pt x="9088" y="11190"/>
                      <a:pt x="9044" y="11051"/>
                      <a:pt x="8999" y="10924"/>
                    </a:cubicBezTo>
                    <a:cubicBezTo>
                      <a:pt x="8955" y="10784"/>
                      <a:pt x="8898" y="10650"/>
                      <a:pt x="8828" y="10517"/>
                    </a:cubicBezTo>
                    <a:cubicBezTo>
                      <a:pt x="8820" y="10507"/>
                      <a:pt x="8806" y="10502"/>
                      <a:pt x="8793" y="10502"/>
                    </a:cubicBezTo>
                    <a:cubicBezTo>
                      <a:pt x="8774" y="10502"/>
                      <a:pt x="8757" y="10513"/>
                      <a:pt x="8764" y="10536"/>
                    </a:cubicBezTo>
                    <a:cubicBezTo>
                      <a:pt x="8802" y="10669"/>
                      <a:pt x="8853" y="10796"/>
                      <a:pt x="8904" y="10936"/>
                    </a:cubicBezTo>
                    <a:cubicBezTo>
                      <a:pt x="8948" y="11070"/>
                      <a:pt x="8993" y="11216"/>
                      <a:pt x="9031" y="11356"/>
                    </a:cubicBezTo>
                    <a:cubicBezTo>
                      <a:pt x="9107" y="11616"/>
                      <a:pt x="9158" y="11877"/>
                      <a:pt x="9203" y="12144"/>
                    </a:cubicBezTo>
                    <a:cubicBezTo>
                      <a:pt x="9196" y="12144"/>
                      <a:pt x="9190" y="12150"/>
                      <a:pt x="9184" y="12156"/>
                    </a:cubicBezTo>
                    <a:cubicBezTo>
                      <a:pt x="9145" y="12150"/>
                      <a:pt x="9120" y="12131"/>
                      <a:pt x="9095" y="12112"/>
                    </a:cubicBezTo>
                    <a:cubicBezTo>
                      <a:pt x="9006" y="11959"/>
                      <a:pt x="8923" y="11813"/>
                      <a:pt x="8834" y="11661"/>
                    </a:cubicBezTo>
                    <a:cubicBezTo>
                      <a:pt x="8758" y="11534"/>
                      <a:pt x="8688" y="11400"/>
                      <a:pt x="8612" y="11273"/>
                    </a:cubicBezTo>
                    <a:cubicBezTo>
                      <a:pt x="8542" y="11140"/>
                      <a:pt x="8459" y="11012"/>
                      <a:pt x="8357" y="10898"/>
                    </a:cubicBezTo>
                    <a:cubicBezTo>
                      <a:pt x="8354" y="10895"/>
                      <a:pt x="8349" y="10893"/>
                      <a:pt x="8345" y="10893"/>
                    </a:cubicBezTo>
                    <a:cubicBezTo>
                      <a:pt x="8333" y="10893"/>
                      <a:pt x="8321" y="10903"/>
                      <a:pt x="8326" y="10917"/>
                    </a:cubicBezTo>
                    <a:cubicBezTo>
                      <a:pt x="8357" y="11025"/>
                      <a:pt x="8408" y="11127"/>
                      <a:pt x="8472" y="11222"/>
                    </a:cubicBezTo>
                    <a:cubicBezTo>
                      <a:pt x="8529" y="11330"/>
                      <a:pt x="8586" y="11426"/>
                      <a:pt x="8643" y="11527"/>
                    </a:cubicBezTo>
                    <a:lnTo>
                      <a:pt x="8993" y="12144"/>
                    </a:lnTo>
                    <a:cubicBezTo>
                      <a:pt x="9057" y="12252"/>
                      <a:pt x="9120" y="12347"/>
                      <a:pt x="9171" y="12455"/>
                    </a:cubicBezTo>
                    <a:cubicBezTo>
                      <a:pt x="9197" y="12513"/>
                      <a:pt x="9171" y="12549"/>
                      <a:pt x="9126" y="12549"/>
                    </a:cubicBezTo>
                    <a:cubicBezTo>
                      <a:pt x="9116" y="12549"/>
                      <a:pt x="9106" y="12547"/>
                      <a:pt x="9095" y="12544"/>
                    </a:cubicBezTo>
                    <a:cubicBezTo>
                      <a:pt x="9037" y="12525"/>
                      <a:pt x="8987" y="12500"/>
                      <a:pt x="8942" y="12461"/>
                    </a:cubicBezTo>
                    <a:cubicBezTo>
                      <a:pt x="8796" y="12372"/>
                      <a:pt x="8656" y="12271"/>
                      <a:pt x="8529" y="12163"/>
                    </a:cubicBezTo>
                    <a:cubicBezTo>
                      <a:pt x="8523" y="12144"/>
                      <a:pt x="8510" y="12131"/>
                      <a:pt x="8491" y="12131"/>
                    </a:cubicBezTo>
                    <a:cubicBezTo>
                      <a:pt x="8485" y="12125"/>
                      <a:pt x="8478" y="12118"/>
                      <a:pt x="8472" y="12112"/>
                    </a:cubicBezTo>
                    <a:cubicBezTo>
                      <a:pt x="8446" y="12086"/>
                      <a:pt x="8427" y="12067"/>
                      <a:pt x="8402" y="12048"/>
                    </a:cubicBezTo>
                    <a:cubicBezTo>
                      <a:pt x="8351" y="11966"/>
                      <a:pt x="8300" y="11889"/>
                      <a:pt x="8243" y="11813"/>
                    </a:cubicBezTo>
                    <a:cubicBezTo>
                      <a:pt x="8186" y="11743"/>
                      <a:pt x="8148" y="11686"/>
                      <a:pt x="8097" y="11623"/>
                    </a:cubicBezTo>
                    <a:cubicBezTo>
                      <a:pt x="8059" y="11559"/>
                      <a:pt x="8002" y="11508"/>
                      <a:pt x="7938" y="11464"/>
                    </a:cubicBezTo>
                    <a:cubicBezTo>
                      <a:pt x="7934" y="11462"/>
                      <a:pt x="7930" y="11461"/>
                      <a:pt x="7927" y="11461"/>
                    </a:cubicBezTo>
                    <a:cubicBezTo>
                      <a:pt x="7909" y="11461"/>
                      <a:pt x="7901" y="11486"/>
                      <a:pt x="7906" y="11502"/>
                    </a:cubicBezTo>
                    <a:cubicBezTo>
                      <a:pt x="7919" y="11540"/>
                      <a:pt x="7938" y="11578"/>
                      <a:pt x="7963" y="11603"/>
                    </a:cubicBezTo>
                    <a:cubicBezTo>
                      <a:pt x="7963" y="11610"/>
                      <a:pt x="7963" y="11623"/>
                      <a:pt x="7963" y="11629"/>
                    </a:cubicBezTo>
                    <a:cubicBezTo>
                      <a:pt x="8059" y="11775"/>
                      <a:pt x="8167" y="11921"/>
                      <a:pt x="8281" y="12048"/>
                    </a:cubicBezTo>
                    <a:cubicBezTo>
                      <a:pt x="8313" y="12093"/>
                      <a:pt x="8338" y="12131"/>
                      <a:pt x="8364" y="12175"/>
                    </a:cubicBezTo>
                    <a:cubicBezTo>
                      <a:pt x="7811" y="12048"/>
                      <a:pt x="7398" y="11559"/>
                      <a:pt x="6947" y="11235"/>
                    </a:cubicBezTo>
                    <a:cubicBezTo>
                      <a:pt x="7061" y="11140"/>
                      <a:pt x="7175" y="11044"/>
                      <a:pt x="7296" y="10955"/>
                    </a:cubicBezTo>
                    <a:cubicBezTo>
                      <a:pt x="7423" y="10866"/>
                      <a:pt x="7538" y="10777"/>
                      <a:pt x="7665" y="10695"/>
                    </a:cubicBezTo>
                    <a:cubicBezTo>
                      <a:pt x="7668" y="10698"/>
                      <a:pt x="7673" y="10700"/>
                      <a:pt x="7678" y="10700"/>
                    </a:cubicBezTo>
                    <a:cubicBezTo>
                      <a:pt x="7684" y="10700"/>
                      <a:pt x="7690" y="10698"/>
                      <a:pt x="7697" y="10695"/>
                    </a:cubicBezTo>
                    <a:cubicBezTo>
                      <a:pt x="7786" y="10631"/>
                      <a:pt x="7875" y="10568"/>
                      <a:pt x="7963" y="10504"/>
                    </a:cubicBezTo>
                    <a:cubicBezTo>
                      <a:pt x="8014" y="10472"/>
                      <a:pt x="8059" y="10441"/>
                      <a:pt x="8110" y="10402"/>
                    </a:cubicBezTo>
                    <a:cubicBezTo>
                      <a:pt x="8116" y="10402"/>
                      <a:pt x="8122" y="10390"/>
                      <a:pt x="8122" y="10383"/>
                    </a:cubicBezTo>
                    <a:lnTo>
                      <a:pt x="8338" y="10218"/>
                    </a:lnTo>
                    <a:cubicBezTo>
                      <a:pt x="8554" y="10053"/>
                      <a:pt x="8777" y="9894"/>
                      <a:pt x="8993" y="9729"/>
                    </a:cubicBezTo>
                    <a:lnTo>
                      <a:pt x="9304" y="9494"/>
                    </a:lnTo>
                    <a:close/>
                    <a:moveTo>
                      <a:pt x="3642" y="11184"/>
                    </a:moveTo>
                    <a:cubicBezTo>
                      <a:pt x="3547" y="11235"/>
                      <a:pt x="3477" y="11311"/>
                      <a:pt x="3433" y="11400"/>
                    </a:cubicBezTo>
                    <a:cubicBezTo>
                      <a:pt x="3363" y="11565"/>
                      <a:pt x="3337" y="11750"/>
                      <a:pt x="3350" y="11928"/>
                    </a:cubicBezTo>
                    <a:cubicBezTo>
                      <a:pt x="3356" y="12106"/>
                      <a:pt x="3394" y="12277"/>
                      <a:pt x="3458" y="12442"/>
                    </a:cubicBezTo>
                    <a:cubicBezTo>
                      <a:pt x="3471" y="12487"/>
                      <a:pt x="3490" y="12538"/>
                      <a:pt x="3515" y="12582"/>
                    </a:cubicBezTo>
                    <a:cubicBezTo>
                      <a:pt x="3274" y="12398"/>
                      <a:pt x="3070" y="12175"/>
                      <a:pt x="3039" y="11858"/>
                    </a:cubicBezTo>
                    <a:cubicBezTo>
                      <a:pt x="3032" y="11813"/>
                      <a:pt x="3032" y="11769"/>
                      <a:pt x="3039" y="11718"/>
                    </a:cubicBezTo>
                    <a:lnTo>
                      <a:pt x="3051" y="11705"/>
                    </a:lnTo>
                    <a:cubicBezTo>
                      <a:pt x="3064" y="11686"/>
                      <a:pt x="3064" y="11661"/>
                      <a:pt x="3051" y="11648"/>
                    </a:cubicBezTo>
                    <a:cubicBezTo>
                      <a:pt x="3115" y="11419"/>
                      <a:pt x="3293" y="11248"/>
                      <a:pt x="3521" y="11203"/>
                    </a:cubicBezTo>
                    <a:cubicBezTo>
                      <a:pt x="3560" y="11190"/>
                      <a:pt x="3598" y="11184"/>
                      <a:pt x="3642" y="11184"/>
                    </a:cubicBezTo>
                    <a:close/>
                    <a:moveTo>
                      <a:pt x="2886" y="11756"/>
                    </a:moveTo>
                    <a:cubicBezTo>
                      <a:pt x="2759" y="11991"/>
                      <a:pt x="2695" y="12258"/>
                      <a:pt x="2702" y="12531"/>
                    </a:cubicBezTo>
                    <a:cubicBezTo>
                      <a:pt x="2702" y="12550"/>
                      <a:pt x="2714" y="12608"/>
                      <a:pt x="2702" y="12627"/>
                    </a:cubicBezTo>
                    <a:cubicBezTo>
                      <a:pt x="2697" y="12633"/>
                      <a:pt x="2695" y="12635"/>
                      <a:pt x="2694" y="12635"/>
                    </a:cubicBezTo>
                    <a:cubicBezTo>
                      <a:pt x="2690" y="12635"/>
                      <a:pt x="2689" y="12627"/>
                      <a:pt x="2676" y="12627"/>
                    </a:cubicBezTo>
                    <a:cubicBezTo>
                      <a:pt x="2657" y="12614"/>
                      <a:pt x="2645" y="12608"/>
                      <a:pt x="2632" y="12595"/>
                    </a:cubicBezTo>
                    <a:cubicBezTo>
                      <a:pt x="2575" y="12557"/>
                      <a:pt x="2536" y="12500"/>
                      <a:pt x="2511" y="12430"/>
                    </a:cubicBezTo>
                    <a:cubicBezTo>
                      <a:pt x="2467" y="12290"/>
                      <a:pt x="2505" y="12131"/>
                      <a:pt x="2600" y="12017"/>
                    </a:cubicBezTo>
                    <a:cubicBezTo>
                      <a:pt x="2657" y="11947"/>
                      <a:pt x="2714" y="11889"/>
                      <a:pt x="2784" y="11832"/>
                    </a:cubicBezTo>
                    <a:cubicBezTo>
                      <a:pt x="2822" y="11807"/>
                      <a:pt x="2854" y="11781"/>
                      <a:pt x="2886" y="11756"/>
                    </a:cubicBezTo>
                    <a:close/>
                    <a:moveTo>
                      <a:pt x="12774" y="5280"/>
                    </a:moveTo>
                    <a:lnTo>
                      <a:pt x="12774" y="5280"/>
                    </a:lnTo>
                    <a:cubicBezTo>
                      <a:pt x="12679" y="5369"/>
                      <a:pt x="12590" y="5458"/>
                      <a:pt x="12501" y="5547"/>
                    </a:cubicBezTo>
                    <a:lnTo>
                      <a:pt x="11961" y="6075"/>
                    </a:lnTo>
                    <a:cubicBezTo>
                      <a:pt x="11662" y="6373"/>
                      <a:pt x="11351" y="6666"/>
                      <a:pt x="11115" y="7015"/>
                    </a:cubicBezTo>
                    <a:cubicBezTo>
                      <a:pt x="10976" y="7206"/>
                      <a:pt x="10874" y="7416"/>
                      <a:pt x="10804" y="7632"/>
                    </a:cubicBezTo>
                    <a:cubicBezTo>
                      <a:pt x="10790" y="7670"/>
                      <a:pt x="10818" y="7701"/>
                      <a:pt x="10849" y="7701"/>
                    </a:cubicBezTo>
                    <a:cubicBezTo>
                      <a:pt x="10860" y="7701"/>
                      <a:pt x="10871" y="7697"/>
                      <a:pt x="10880" y="7689"/>
                    </a:cubicBezTo>
                    <a:cubicBezTo>
                      <a:pt x="11262" y="7428"/>
                      <a:pt x="11656" y="7193"/>
                      <a:pt x="12062" y="6977"/>
                    </a:cubicBezTo>
                    <a:lnTo>
                      <a:pt x="12132" y="6952"/>
                    </a:lnTo>
                    <a:cubicBezTo>
                      <a:pt x="12151" y="6945"/>
                      <a:pt x="12177" y="6939"/>
                      <a:pt x="12196" y="6926"/>
                    </a:cubicBezTo>
                    <a:cubicBezTo>
                      <a:pt x="12215" y="6914"/>
                      <a:pt x="12234" y="6901"/>
                      <a:pt x="12253" y="6888"/>
                    </a:cubicBezTo>
                    <a:cubicBezTo>
                      <a:pt x="12253" y="6882"/>
                      <a:pt x="12259" y="6882"/>
                      <a:pt x="12259" y="6876"/>
                    </a:cubicBezTo>
                    <a:cubicBezTo>
                      <a:pt x="12526" y="6736"/>
                      <a:pt x="12799" y="6609"/>
                      <a:pt x="13066" y="6482"/>
                    </a:cubicBezTo>
                    <a:lnTo>
                      <a:pt x="13066" y="6494"/>
                    </a:lnTo>
                    <a:cubicBezTo>
                      <a:pt x="12965" y="6570"/>
                      <a:pt x="12869" y="6666"/>
                      <a:pt x="12768" y="6742"/>
                    </a:cubicBezTo>
                    <a:cubicBezTo>
                      <a:pt x="12609" y="6863"/>
                      <a:pt x="12456" y="6984"/>
                      <a:pt x="12291" y="7092"/>
                    </a:cubicBezTo>
                    <a:cubicBezTo>
                      <a:pt x="11973" y="7320"/>
                      <a:pt x="11637" y="7543"/>
                      <a:pt x="11300" y="7746"/>
                    </a:cubicBezTo>
                    <a:cubicBezTo>
                      <a:pt x="11103" y="7867"/>
                      <a:pt x="10899" y="7981"/>
                      <a:pt x="10696" y="8089"/>
                    </a:cubicBezTo>
                    <a:cubicBezTo>
                      <a:pt x="10674" y="8106"/>
                      <a:pt x="10686" y="8142"/>
                      <a:pt x="10710" y="8142"/>
                    </a:cubicBezTo>
                    <a:cubicBezTo>
                      <a:pt x="10714" y="8142"/>
                      <a:pt x="10718" y="8142"/>
                      <a:pt x="10721" y="8140"/>
                    </a:cubicBezTo>
                    <a:cubicBezTo>
                      <a:pt x="11160" y="7930"/>
                      <a:pt x="11579" y="7695"/>
                      <a:pt x="11992" y="7435"/>
                    </a:cubicBezTo>
                    <a:lnTo>
                      <a:pt x="11992" y="7435"/>
                    </a:lnTo>
                    <a:cubicBezTo>
                      <a:pt x="11687" y="7670"/>
                      <a:pt x="11382" y="7899"/>
                      <a:pt x="11071" y="8121"/>
                    </a:cubicBezTo>
                    <a:lnTo>
                      <a:pt x="10976" y="8185"/>
                    </a:lnTo>
                    <a:cubicBezTo>
                      <a:pt x="10976" y="8165"/>
                      <a:pt x="10960" y="8149"/>
                      <a:pt x="10944" y="8149"/>
                    </a:cubicBezTo>
                    <a:cubicBezTo>
                      <a:pt x="10940" y="8149"/>
                      <a:pt x="10935" y="8150"/>
                      <a:pt x="10931" y="8153"/>
                    </a:cubicBezTo>
                    <a:cubicBezTo>
                      <a:pt x="10702" y="8274"/>
                      <a:pt x="10499" y="8458"/>
                      <a:pt x="10296" y="8617"/>
                    </a:cubicBezTo>
                    <a:lnTo>
                      <a:pt x="9647" y="9112"/>
                    </a:lnTo>
                    <a:lnTo>
                      <a:pt x="9508" y="9214"/>
                    </a:lnTo>
                    <a:cubicBezTo>
                      <a:pt x="9501" y="9220"/>
                      <a:pt x="9489" y="9227"/>
                      <a:pt x="9489" y="9233"/>
                    </a:cubicBezTo>
                    <a:cubicBezTo>
                      <a:pt x="9120" y="9519"/>
                      <a:pt x="8751" y="9811"/>
                      <a:pt x="8383" y="10097"/>
                    </a:cubicBezTo>
                    <a:cubicBezTo>
                      <a:pt x="8256" y="10193"/>
                      <a:pt x="8129" y="10294"/>
                      <a:pt x="8002" y="10390"/>
                    </a:cubicBezTo>
                    <a:cubicBezTo>
                      <a:pt x="7900" y="10441"/>
                      <a:pt x="7798" y="10504"/>
                      <a:pt x="7703" y="10568"/>
                    </a:cubicBezTo>
                    <a:cubicBezTo>
                      <a:pt x="7582" y="10644"/>
                      <a:pt x="7468" y="10727"/>
                      <a:pt x="7353" y="10809"/>
                    </a:cubicBezTo>
                    <a:cubicBezTo>
                      <a:pt x="7118" y="10987"/>
                      <a:pt x="6896" y="11178"/>
                      <a:pt x="6680" y="11362"/>
                    </a:cubicBezTo>
                    <a:cubicBezTo>
                      <a:pt x="6241" y="11737"/>
                      <a:pt x="5822" y="12131"/>
                      <a:pt x="5364" y="12480"/>
                    </a:cubicBezTo>
                    <a:cubicBezTo>
                      <a:pt x="5161" y="12639"/>
                      <a:pt x="4945" y="12785"/>
                      <a:pt x="4723" y="12925"/>
                    </a:cubicBezTo>
                    <a:lnTo>
                      <a:pt x="4710" y="12925"/>
                    </a:lnTo>
                    <a:cubicBezTo>
                      <a:pt x="4589" y="12963"/>
                      <a:pt x="4475" y="13014"/>
                      <a:pt x="4367" y="13071"/>
                    </a:cubicBezTo>
                    <a:cubicBezTo>
                      <a:pt x="4252" y="13129"/>
                      <a:pt x="4144" y="13179"/>
                      <a:pt x="4030" y="13230"/>
                    </a:cubicBezTo>
                    <a:cubicBezTo>
                      <a:pt x="3807" y="13345"/>
                      <a:pt x="3585" y="13453"/>
                      <a:pt x="3369" y="13567"/>
                    </a:cubicBezTo>
                    <a:cubicBezTo>
                      <a:pt x="2956" y="13790"/>
                      <a:pt x="2556" y="14044"/>
                      <a:pt x="2136" y="14260"/>
                    </a:cubicBezTo>
                    <a:cubicBezTo>
                      <a:pt x="1926" y="14368"/>
                      <a:pt x="1704" y="14450"/>
                      <a:pt x="1469" y="14514"/>
                    </a:cubicBezTo>
                    <a:cubicBezTo>
                      <a:pt x="1634" y="13942"/>
                      <a:pt x="2212" y="13637"/>
                      <a:pt x="2517" y="13154"/>
                    </a:cubicBezTo>
                    <a:cubicBezTo>
                      <a:pt x="2543" y="13135"/>
                      <a:pt x="2568" y="13122"/>
                      <a:pt x="2594" y="13103"/>
                    </a:cubicBezTo>
                    <a:cubicBezTo>
                      <a:pt x="2610" y="13092"/>
                      <a:pt x="2598" y="13042"/>
                      <a:pt x="2569" y="13042"/>
                    </a:cubicBezTo>
                    <a:cubicBezTo>
                      <a:pt x="2565" y="13042"/>
                      <a:pt x="2560" y="13044"/>
                      <a:pt x="2556" y="13046"/>
                    </a:cubicBezTo>
                    <a:lnTo>
                      <a:pt x="2549" y="13046"/>
                    </a:lnTo>
                    <a:cubicBezTo>
                      <a:pt x="2544" y="13041"/>
                      <a:pt x="2539" y="13039"/>
                      <a:pt x="2533" y="13039"/>
                    </a:cubicBezTo>
                    <a:cubicBezTo>
                      <a:pt x="2524" y="13039"/>
                      <a:pt x="2515" y="13045"/>
                      <a:pt x="2511" y="13052"/>
                    </a:cubicBezTo>
                    <a:lnTo>
                      <a:pt x="2492" y="13084"/>
                    </a:lnTo>
                    <a:cubicBezTo>
                      <a:pt x="2130" y="13294"/>
                      <a:pt x="1768" y="13510"/>
                      <a:pt x="1399" y="13707"/>
                    </a:cubicBezTo>
                    <a:cubicBezTo>
                      <a:pt x="1049" y="13891"/>
                      <a:pt x="694" y="14069"/>
                      <a:pt x="331" y="14234"/>
                    </a:cubicBezTo>
                    <a:cubicBezTo>
                      <a:pt x="586" y="13885"/>
                      <a:pt x="929" y="13618"/>
                      <a:pt x="1266" y="13357"/>
                    </a:cubicBezTo>
                    <a:cubicBezTo>
                      <a:pt x="1299" y="13335"/>
                      <a:pt x="1274" y="13284"/>
                      <a:pt x="1242" y="13284"/>
                    </a:cubicBezTo>
                    <a:cubicBezTo>
                      <a:pt x="1237" y="13284"/>
                      <a:pt x="1232" y="13285"/>
                      <a:pt x="1227" y="13288"/>
                    </a:cubicBezTo>
                    <a:cubicBezTo>
                      <a:pt x="1157" y="13326"/>
                      <a:pt x="1081" y="13364"/>
                      <a:pt x="1011" y="13396"/>
                    </a:cubicBezTo>
                    <a:cubicBezTo>
                      <a:pt x="1208" y="13275"/>
                      <a:pt x="1399" y="13154"/>
                      <a:pt x="1596" y="13021"/>
                    </a:cubicBezTo>
                    <a:cubicBezTo>
                      <a:pt x="1761" y="12913"/>
                      <a:pt x="1926" y="12798"/>
                      <a:pt x="2085" y="12677"/>
                    </a:cubicBezTo>
                    <a:cubicBezTo>
                      <a:pt x="2200" y="12595"/>
                      <a:pt x="2301" y="12493"/>
                      <a:pt x="2384" y="12385"/>
                    </a:cubicBezTo>
                    <a:lnTo>
                      <a:pt x="2384" y="12404"/>
                    </a:lnTo>
                    <a:cubicBezTo>
                      <a:pt x="2403" y="12487"/>
                      <a:pt x="2441" y="12557"/>
                      <a:pt x="2492" y="12620"/>
                    </a:cubicBezTo>
                    <a:cubicBezTo>
                      <a:pt x="2543" y="12684"/>
                      <a:pt x="2613" y="12728"/>
                      <a:pt x="2695" y="12741"/>
                    </a:cubicBezTo>
                    <a:cubicBezTo>
                      <a:pt x="2778" y="12741"/>
                      <a:pt x="2810" y="12658"/>
                      <a:pt x="2810" y="12588"/>
                    </a:cubicBezTo>
                    <a:cubicBezTo>
                      <a:pt x="2803" y="12493"/>
                      <a:pt x="2803" y="12398"/>
                      <a:pt x="2816" y="12296"/>
                    </a:cubicBezTo>
                    <a:cubicBezTo>
                      <a:pt x="2835" y="12144"/>
                      <a:pt x="2880" y="11991"/>
                      <a:pt x="2956" y="11851"/>
                    </a:cubicBezTo>
                    <a:cubicBezTo>
                      <a:pt x="2969" y="12080"/>
                      <a:pt x="3070" y="12296"/>
                      <a:pt x="3229" y="12461"/>
                    </a:cubicBezTo>
                    <a:cubicBezTo>
                      <a:pt x="3369" y="12614"/>
                      <a:pt x="3528" y="12747"/>
                      <a:pt x="3693" y="12862"/>
                    </a:cubicBezTo>
                    <a:lnTo>
                      <a:pt x="3712" y="12881"/>
                    </a:lnTo>
                    <a:cubicBezTo>
                      <a:pt x="3717" y="12885"/>
                      <a:pt x="3724" y="12890"/>
                      <a:pt x="3733" y="12890"/>
                    </a:cubicBezTo>
                    <a:cubicBezTo>
                      <a:pt x="3736" y="12890"/>
                      <a:pt x="3740" y="12889"/>
                      <a:pt x="3744" y="12887"/>
                    </a:cubicBezTo>
                    <a:cubicBezTo>
                      <a:pt x="3748" y="12888"/>
                      <a:pt x="3752" y="12888"/>
                      <a:pt x="3756" y="12888"/>
                    </a:cubicBezTo>
                    <a:cubicBezTo>
                      <a:pt x="3808" y="12888"/>
                      <a:pt x="3848" y="12815"/>
                      <a:pt x="3795" y="12779"/>
                    </a:cubicBezTo>
                    <a:lnTo>
                      <a:pt x="3712" y="12722"/>
                    </a:lnTo>
                    <a:cubicBezTo>
                      <a:pt x="3649" y="12633"/>
                      <a:pt x="3598" y="12538"/>
                      <a:pt x="3553" y="12436"/>
                    </a:cubicBezTo>
                    <a:cubicBezTo>
                      <a:pt x="3496" y="12296"/>
                      <a:pt x="3458" y="12144"/>
                      <a:pt x="3445" y="11991"/>
                    </a:cubicBezTo>
                    <a:cubicBezTo>
                      <a:pt x="3426" y="11832"/>
                      <a:pt x="3439" y="11667"/>
                      <a:pt x="3483" y="11515"/>
                    </a:cubicBezTo>
                    <a:cubicBezTo>
                      <a:pt x="3502" y="11445"/>
                      <a:pt x="3534" y="11381"/>
                      <a:pt x="3585" y="11324"/>
                    </a:cubicBezTo>
                    <a:cubicBezTo>
                      <a:pt x="3979" y="11197"/>
                      <a:pt x="4367" y="11032"/>
                      <a:pt x="4735" y="10835"/>
                    </a:cubicBezTo>
                    <a:cubicBezTo>
                      <a:pt x="4932" y="10727"/>
                      <a:pt x="5110" y="10606"/>
                      <a:pt x="5301" y="10485"/>
                    </a:cubicBezTo>
                    <a:cubicBezTo>
                      <a:pt x="5485" y="10371"/>
                      <a:pt x="5669" y="10237"/>
                      <a:pt x="5841" y="10097"/>
                    </a:cubicBezTo>
                    <a:cubicBezTo>
                      <a:pt x="5847" y="10104"/>
                      <a:pt x="5854" y="10110"/>
                      <a:pt x="5860" y="10123"/>
                    </a:cubicBezTo>
                    <a:cubicBezTo>
                      <a:pt x="5890" y="10153"/>
                      <a:pt x="5944" y="10219"/>
                      <a:pt x="5993" y="10219"/>
                    </a:cubicBezTo>
                    <a:cubicBezTo>
                      <a:pt x="5995" y="10219"/>
                      <a:pt x="5998" y="10218"/>
                      <a:pt x="6000" y="10218"/>
                    </a:cubicBezTo>
                    <a:cubicBezTo>
                      <a:pt x="6019" y="10212"/>
                      <a:pt x="6038" y="10199"/>
                      <a:pt x="6044" y="10180"/>
                    </a:cubicBezTo>
                    <a:cubicBezTo>
                      <a:pt x="6057" y="10180"/>
                      <a:pt x="6070" y="10167"/>
                      <a:pt x="6070" y="10148"/>
                    </a:cubicBezTo>
                    <a:cubicBezTo>
                      <a:pt x="6063" y="10085"/>
                      <a:pt x="6032" y="10027"/>
                      <a:pt x="6019" y="9964"/>
                    </a:cubicBezTo>
                    <a:cubicBezTo>
                      <a:pt x="6006" y="9818"/>
                      <a:pt x="6057" y="9672"/>
                      <a:pt x="6159" y="9564"/>
                    </a:cubicBezTo>
                    <a:lnTo>
                      <a:pt x="6159" y="9564"/>
                    </a:lnTo>
                    <a:cubicBezTo>
                      <a:pt x="6089" y="9799"/>
                      <a:pt x="6063" y="10040"/>
                      <a:pt x="6082" y="10282"/>
                    </a:cubicBezTo>
                    <a:cubicBezTo>
                      <a:pt x="6076" y="10396"/>
                      <a:pt x="6133" y="10504"/>
                      <a:pt x="6229" y="10568"/>
                    </a:cubicBezTo>
                    <a:cubicBezTo>
                      <a:pt x="6276" y="10599"/>
                      <a:pt x="6356" y="10624"/>
                      <a:pt x="6429" y="10624"/>
                    </a:cubicBezTo>
                    <a:cubicBezTo>
                      <a:pt x="6473" y="10624"/>
                      <a:pt x="6515" y="10615"/>
                      <a:pt x="6546" y="10593"/>
                    </a:cubicBezTo>
                    <a:cubicBezTo>
                      <a:pt x="6565" y="10574"/>
                      <a:pt x="6559" y="10542"/>
                      <a:pt x="6534" y="10530"/>
                    </a:cubicBezTo>
                    <a:lnTo>
                      <a:pt x="6515" y="10523"/>
                    </a:lnTo>
                    <a:cubicBezTo>
                      <a:pt x="6515" y="10517"/>
                      <a:pt x="6515" y="10510"/>
                      <a:pt x="6515" y="10504"/>
                    </a:cubicBezTo>
                    <a:cubicBezTo>
                      <a:pt x="6407" y="10307"/>
                      <a:pt x="6356" y="10078"/>
                      <a:pt x="6375" y="9843"/>
                    </a:cubicBezTo>
                    <a:cubicBezTo>
                      <a:pt x="6375" y="9818"/>
                      <a:pt x="6381" y="9792"/>
                      <a:pt x="6387" y="9767"/>
                    </a:cubicBezTo>
                    <a:cubicBezTo>
                      <a:pt x="6400" y="9799"/>
                      <a:pt x="6413" y="9830"/>
                      <a:pt x="6432" y="9862"/>
                    </a:cubicBezTo>
                    <a:cubicBezTo>
                      <a:pt x="6470" y="9939"/>
                      <a:pt x="6527" y="10008"/>
                      <a:pt x="6591" y="10072"/>
                    </a:cubicBezTo>
                    <a:cubicBezTo>
                      <a:pt x="6630" y="10111"/>
                      <a:pt x="6683" y="10157"/>
                      <a:pt x="6740" y="10157"/>
                    </a:cubicBezTo>
                    <a:cubicBezTo>
                      <a:pt x="6758" y="10157"/>
                      <a:pt x="6776" y="10152"/>
                      <a:pt x="6794" y="10142"/>
                    </a:cubicBezTo>
                    <a:cubicBezTo>
                      <a:pt x="6883" y="10091"/>
                      <a:pt x="6820" y="9983"/>
                      <a:pt x="6794" y="9913"/>
                    </a:cubicBezTo>
                    <a:cubicBezTo>
                      <a:pt x="6750" y="9830"/>
                      <a:pt x="6724" y="9735"/>
                      <a:pt x="6712" y="9640"/>
                    </a:cubicBezTo>
                    <a:cubicBezTo>
                      <a:pt x="6705" y="9545"/>
                      <a:pt x="6718" y="9449"/>
                      <a:pt x="6750" y="9360"/>
                    </a:cubicBezTo>
                    <a:cubicBezTo>
                      <a:pt x="6750" y="9354"/>
                      <a:pt x="6750" y="9341"/>
                      <a:pt x="6756" y="9335"/>
                    </a:cubicBezTo>
                    <a:lnTo>
                      <a:pt x="6762" y="9335"/>
                    </a:lnTo>
                    <a:cubicBezTo>
                      <a:pt x="6909" y="9220"/>
                      <a:pt x="7042" y="9106"/>
                      <a:pt x="7169" y="8979"/>
                    </a:cubicBezTo>
                    <a:cubicBezTo>
                      <a:pt x="7303" y="8865"/>
                      <a:pt x="7442" y="8750"/>
                      <a:pt x="7576" y="8636"/>
                    </a:cubicBezTo>
                    <a:cubicBezTo>
                      <a:pt x="7836" y="8420"/>
                      <a:pt x="8110" y="8210"/>
                      <a:pt x="8383" y="8007"/>
                    </a:cubicBezTo>
                    <a:cubicBezTo>
                      <a:pt x="8406" y="8025"/>
                      <a:pt x="8436" y="8037"/>
                      <a:pt x="8468" y="8037"/>
                    </a:cubicBezTo>
                    <a:cubicBezTo>
                      <a:pt x="8480" y="8037"/>
                      <a:pt x="8492" y="8035"/>
                      <a:pt x="8504" y="8032"/>
                    </a:cubicBezTo>
                    <a:cubicBezTo>
                      <a:pt x="8580" y="8013"/>
                      <a:pt x="8637" y="7924"/>
                      <a:pt x="8688" y="7867"/>
                    </a:cubicBezTo>
                    <a:cubicBezTo>
                      <a:pt x="8828" y="7714"/>
                      <a:pt x="8987" y="7575"/>
                      <a:pt x="9152" y="7454"/>
                    </a:cubicBezTo>
                    <a:cubicBezTo>
                      <a:pt x="9514" y="7181"/>
                      <a:pt x="9889" y="6926"/>
                      <a:pt x="10251" y="6666"/>
                    </a:cubicBezTo>
                    <a:cubicBezTo>
                      <a:pt x="10467" y="6513"/>
                      <a:pt x="10683" y="6367"/>
                      <a:pt x="10887" y="6189"/>
                    </a:cubicBezTo>
                    <a:cubicBezTo>
                      <a:pt x="10893" y="6189"/>
                      <a:pt x="10893" y="6176"/>
                      <a:pt x="10899" y="6170"/>
                    </a:cubicBezTo>
                    <a:cubicBezTo>
                      <a:pt x="11065" y="6068"/>
                      <a:pt x="11230" y="5967"/>
                      <a:pt x="11408" y="5871"/>
                    </a:cubicBezTo>
                    <a:lnTo>
                      <a:pt x="11408" y="5871"/>
                    </a:lnTo>
                    <a:cubicBezTo>
                      <a:pt x="11363" y="5916"/>
                      <a:pt x="11319" y="5960"/>
                      <a:pt x="11274" y="6011"/>
                    </a:cubicBezTo>
                    <a:cubicBezTo>
                      <a:pt x="11271" y="6008"/>
                      <a:pt x="11268" y="6006"/>
                      <a:pt x="11265" y="6006"/>
                    </a:cubicBezTo>
                    <a:cubicBezTo>
                      <a:pt x="11262" y="6006"/>
                      <a:pt x="11258" y="6008"/>
                      <a:pt x="11255" y="6011"/>
                    </a:cubicBezTo>
                    <a:cubicBezTo>
                      <a:pt x="11160" y="6037"/>
                      <a:pt x="11077" y="6126"/>
                      <a:pt x="11001" y="6189"/>
                    </a:cubicBezTo>
                    <a:lnTo>
                      <a:pt x="10734" y="6405"/>
                    </a:lnTo>
                    <a:cubicBezTo>
                      <a:pt x="10563" y="6545"/>
                      <a:pt x="10385" y="6685"/>
                      <a:pt x="10219" y="6837"/>
                    </a:cubicBezTo>
                    <a:cubicBezTo>
                      <a:pt x="10209" y="6853"/>
                      <a:pt x="10220" y="6873"/>
                      <a:pt x="10234" y="6873"/>
                    </a:cubicBezTo>
                    <a:cubicBezTo>
                      <a:pt x="10238" y="6873"/>
                      <a:pt x="10241" y="6872"/>
                      <a:pt x="10245" y="6869"/>
                    </a:cubicBezTo>
                    <a:cubicBezTo>
                      <a:pt x="10429" y="6742"/>
                      <a:pt x="10607" y="6609"/>
                      <a:pt x="10785" y="6469"/>
                    </a:cubicBezTo>
                    <a:cubicBezTo>
                      <a:pt x="10874" y="6399"/>
                      <a:pt x="10963" y="6335"/>
                      <a:pt x="11046" y="6272"/>
                    </a:cubicBezTo>
                    <a:lnTo>
                      <a:pt x="11084" y="6240"/>
                    </a:lnTo>
                    <a:lnTo>
                      <a:pt x="11084" y="6240"/>
                    </a:lnTo>
                    <a:cubicBezTo>
                      <a:pt x="11039" y="6297"/>
                      <a:pt x="11001" y="6361"/>
                      <a:pt x="10963" y="6418"/>
                    </a:cubicBezTo>
                    <a:cubicBezTo>
                      <a:pt x="10938" y="6443"/>
                      <a:pt x="10963" y="6479"/>
                      <a:pt x="10991" y="6479"/>
                    </a:cubicBezTo>
                    <a:cubicBezTo>
                      <a:pt x="10999" y="6479"/>
                      <a:pt x="11007" y="6476"/>
                      <a:pt x="11014" y="6469"/>
                    </a:cubicBezTo>
                    <a:cubicBezTo>
                      <a:pt x="11357" y="6227"/>
                      <a:pt x="11694" y="5992"/>
                      <a:pt x="12050" y="5751"/>
                    </a:cubicBezTo>
                    <a:cubicBezTo>
                      <a:pt x="12285" y="5592"/>
                      <a:pt x="12533" y="5433"/>
                      <a:pt x="12774" y="5280"/>
                    </a:cubicBezTo>
                    <a:close/>
                    <a:moveTo>
                      <a:pt x="9508" y="10320"/>
                    </a:moveTo>
                    <a:lnTo>
                      <a:pt x="9508" y="10320"/>
                    </a:lnTo>
                    <a:cubicBezTo>
                      <a:pt x="9717" y="10809"/>
                      <a:pt x="9730" y="11349"/>
                      <a:pt x="9876" y="11858"/>
                    </a:cubicBezTo>
                    <a:cubicBezTo>
                      <a:pt x="9959" y="12131"/>
                      <a:pt x="10073" y="12385"/>
                      <a:pt x="10213" y="12633"/>
                    </a:cubicBezTo>
                    <a:cubicBezTo>
                      <a:pt x="10353" y="12887"/>
                      <a:pt x="10499" y="13135"/>
                      <a:pt x="10645" y="13389"/>
                    </a:cubicBezTo>
                    <a:cubicBezTo>
                      <a:pt x="10950" y="13898"/>
                      <a:pt x="11255" y="14406"/>
                      <a:pt x="11573" y="14908"/>
                    </a:cubicBezTo>
                    <a:cubicBezTo>
                      <a:pt x="11732" y="15162"/>
                      <a:pt x="11897" y="15410"/>
                      <a:pt x="12062" y="15664"/>
                    </a:cubicBezTo>
                    <a:cubicBezTo>
                      <a:pt x="12145" y="15785"/>
                      <a:pt x="12228" y="15906"/>
                      <a:pt x="12310" y="16033"/>
                    </a:cubicBezTo>
                    <a:cubicBezTo>
                      <a:pt x="12380" y="16134"/>
                      <a:pt x="12450" y="16262"/>
                      <a:pt x="12431" y="16395"/>
                    </a:cubicBezTo>
                    <a:cubicBezTo>
                      <a:pt x="12409" y="16538"/>
                      <a:pt x="12318" y="16584"/>
                      <a:pt x="12207" y="16584"/>
                    </a:cubicBezTo>
                    <a:cubicBezTo>
                      <a:pt x="12056" y="16584"/>
                      <a:pt x="11866" y="16497"/>
                      <a:pt x="11764" y="16446"/>
                    </a:cubicBezTo>
                    <a:cubicBezTo>
                      <a:pt x="11529" y="16325"/>
                      <a:pt x="11319" y="16166"/>
                      <a:pt x="11135" y="15982"/>
                    </a:cubicBezTo>
                    <a:lnTo>
                      <a:pt x="11084" y="15861"/>
                    </a:lnTo>
                    <a:cubicBezTo>
                      <a:pt x="10995" y="15613"/>
                      <a:pt x="10899" y="15372"/>
                      <a:pt x="10798" y="15130"/>
                    </a:cubicBezTo>
                    <a:cubicBezTo>
                      <a:pt x="10601" y="14647"/>
                      <a:pt x="10378" y="14171"/>
                      <a:pt x="10143" y="13701"/>
                    </a:cubicBezTo>
                    <a:cubicBezTo>
                      <a:pt x="9883" y="13192"/>
                      <a:pt x="9597" y="12697"/>
                      <a:pt x="9285" y="12220"/>
                    </a:cubicBezTo>
                    <a:cubicBezTo>
                      <a:pt x="9292" y="12207"/>
                      <a:pt x="9292" y="12201"/>
                      <a:pt x="9292" y="12194"/>
                    </a:cubicBezTo>
                    <a:cubicBezTo>
                      <a:pt x="9273" y="12010"/>
                      <a:pt x="9241" y="11832"/>
                      <a:pt x="9203" y="11654"/>
                    </a:cubicBezTo>
                    <a:lnTo>
                      <a:pt x="9209" y="11654"/>
                    </a:lnTo>
                    <a:cubicBezTo>
                      <a:pt x="9279" y="11813"/>
                      <a:pt x="9355" y="11966"/>
                      <a:pt x="9444" y="12118"/>
                    </a:cubicBezTo>
                    <a:lnTo>
                      <a:pt x="9698" y="12588"/>
                    </a:lnTo>
                    <a:lnTo>
                      <a:pt x="9953" y="13046"/>
                    </a:lnTo>
                    <a:cubicBezTo>
                      <a:pt x="9991" y="13129"/>
                      <a:pt x="10035" y="13205"/>
                      <a:pt x="10080" y="13288"/>
                    </a:cubicBezTo>
                    <a:cubicBezTo>
                      <a:pt x="10118" y="13364"/>
                      <a:pt x="10162" y="13434"/>
                      <a:pt x="10219" y="13504"/>
                    </a:cubicBezTo>
                    <a:cubicBezTo>
                      <a:pt x="10223" y="13505"/>
                      <a:pt x="10227" y="13506"/>
                      <a:pt x="10231" y="13506"/>
                    </a:cubicBezTo>
                    <a:cubicBezTo>
                      <a:pt x="10241" y="13506"/>
                      <a:pt x="10251" y="13500"/>
                      <a:pt x="10251" y="13491"/>
                    </a:cubicBezTo>
                    <a:cubicBezTo>
                      <a:pt x="10226" y="13408"/>
                      <a:pt x="10194" y="13332"/>
                      <a:pt x="10150" y="13256"/>
                    </a:cubicBezTo>
                    <a:cubicBezTo>
                      <a:pt x="10105" y="13179"/>
                      <a:pt x="10061" y="13097"/>
                      <a:pt x="10016" y="13021"/>
                    </a:cubicBezTo>
                    <a:lnTo>
                      <a:pt x="9756" y="12550"/>
                    </a:lnTo>
                    <a:lnTo>
                      <a:pt x="9501" y="12080"/>
                    </a:lnTo>
                    <a:cubicBezTo>
                      <a:pt x="9431" y="11940"/>
                      <a:pt x="9355" y="11807"/>
                      <a:pt x="9273" y="11680"/>
                    </a:cubicBezTo>
                    <a:lnTo>
                      <a:pt x="9273" y="11680"/>
                    </a:lnTo>
                    <a:cubicBezTo>
                      <a:pt x="9292" y="11686"/>
                      <a:pt x="9317" y="11686"/>
                      <a:pt x="9336" y="11686"/>
                    </a:cubicBezTo>
                    <a:cubicBezTo>
                      <a:pt x="9349" y="11724"/>
                      <a:pt x="9368" y="11762"/>
                      <a:pt x="9393" y="11794"/>
                    </a:cubicBezTo>
                    <a:cubicBezTo>
                      <a:pt x="9419" y="11839"/>
                      <a:pt x="9444" y="11883"/>
                      <a:pt x="9470" y="11928"/>
                    </a:cubicBezTo>
                    <a:cubicBezTo>
                      <a:pt x="9520" y="12010"/>
                      <a:pt x="9565" y="12099"/>
                      <a:pt x="9609" y="12182"/>
                    </a:cubicBezTo>
                    <a:cubicBezTo>
                      <a:pt x="9660" y="12264"/>
                      <a:pt x="9698" y="12353"/>
                      <a:pt x="9743" y="12442"/>
                    </a:cubicBezTo>
                    <a:cubicBezTo>
                      <a:pt x="9781" y="12531"/>
                      <a:pt x="9832" y="12620"/>
                      <a:pt x="9889" y="12697"/>
                    </a:cubicBezTo>
                    <a:cubicBezTo>
                      <a:pt x="9893" y="12703"/>
                      <a:pt x="9899" y="12706"/>
                      <a:pt x="9905" y="12706"/>
                    </a:cubicBezTo>
                    <a:cubicBezTo>
                      <a:pt x="9916" y="12706"/>
                      <a:pt x="9927" y="12696"/>
                      <a:pt x="9927" y="12684"/>
                    </a:cubicBezTo>
                    <a:cubicBezTo>
                      <a:pt x="9902" y="12588"/>
                      <a:pt x="9864" y="12493"/>
                      <a:pt x="9813" y="12411"/>
                    </a:cubicBezTo>
                    <a:cubicBezTo>
                      <a:pt x="9762" y="12322"/>
                      <a:pt x="9717" y="12226"/>
                      <a:pt x="9667" y="12137"/>
                    </a:cubicBezTo>
                    <a:cubicBezTo>
                      <a:pt x="9616" y="12048"/>
                      <a:pt x="9565" y="11959"/>
                      <a:pt x="9514" y="11870"/>
                    </a:cubicBezTo>
                    <a:cubicBezTo>
                      <a:pt x="9489" y="11826"/>
                      <a:pt x="9463" y="11788"/>
                      <a:pt x="9431" y="11750"/>
                    </a:cubicBezTo>
                    <a:cubicBezTo>
                      <a:pt x="9419" y="11724"/>
                      <a:pt x="9406" y="11699"/>
                      <a:pt x="9387" y="11680"/>
                    </a:cubicBezTo>
                    <a:cubicBezTo>
                      <a:pt x="9412" y="11673"/>
                      <a:pt x="9431" y="11667"/>
                      <a:pt x="9457" y="11654"/>
                    </a:cubicBezTo>
                    <a:cubicBezTo>
                      <a:pt x="9501" y="11750"/>
                      <a:pt x="9559" y="11845"/>
                      <a:pt x="9609" y="11940"/>
                    </a:cubicBezTo>
                    <a:cubicBezTo>
                      <a:pt x="9641" y="11991"/>
                      <a:pt x="9673" y="12048"/>
                      <a:pt x="9705" y="12099"/>
                    </a:cubicBezTo>
                    <a:cubicBezTo>
                      <a:pt x="9730" y="12150"/>
                      <a:pt x="9762" y="12201"/>
                      <a:pt x="9806" y="12245"/>
                    </a:cubicBezTo>
                    <a:cubicBezTo>
                      <a:pt x="9808" y="12247"/>
                      <a:pt x="9811" y="12248"/>
                      <a:pt x="9814" y="12248"/>
                    </a:cubicBezTo>
                    <a:cubicBezTo>
                      <a:pt x="9822" y="12248"/>
                      <a:pt x="9832" y="12242"/>
                      <a:pt x="9832" y="12233"/>
                    </a:cubicBezTo>
                    <a:cubicBezTo>
                      <a:pt x="9813" y="12175"/>
                      <a:pt x="9787" y="12118"/>
                      <a:pt x="9749" y="12067"/>
                    </a:cubicBezTo>
                    <a:cubicBezTo>
                      <a:pt x="9717" y="12010"/>
                      <a:pt x="9686" y="11959"/>
                      <a:pt x="9654" y="11902"/>
                    </a:cubicBezTo>
                    <a:cubicBezTo>
                      <a:pt x="9597" y="11813"/>
                      <a:pt x="9539" y="11718"/>
                      <a:pt x="9482" y="11635"/>
                    </a:cubicBezTo>
                    <a:cubicBezTo>
                      <a:pt x="9495" y="11623"/>
                      <a:pt x="9501" y="11616"/>
                      <a:pt x="9514" y="11603"/>
                    </a:cubicBezTo>
                    <a:cubicBezTo>
                      <a:pt x="9673" y="11432"/>
                      <a:pt x="9603" y="11165"/>
                      <a:pt x="9584" y="10962"/>
                    </a:cubicBezTo>
                    <a:cubicBezTo>
                      <a:pt x="9559" y="10752"/>
                      <a:pt x="9533" y="10530"/>
                      <a:pt x="9508" y="10320"/>
                    </a:cubicBezTo>
                    <a:close/>
                    <a:moveTo>
                      <a:pt x="7881" y="12055"/>
                    </a:moveTo>
                    <a:lnTo>
                      <a:pt x="7881" y="12055"/>
                    </a:lnTo>
                    <a:cubicBezTo>
                      <a:pt x="7913" y="12074"/>
                      <a:pt x="7944" y="12093"/>
                      <a:pt x="7976" y="12112"/>
                    </a:cubicBezTo>
                    <a:cubicBezTo>
                      <a:pt x="8002" y="12201"/>
                      <a:pt x="8040" y="12283"/>
                      <a:pt x="8078" y="12372"/>
                    </a:cubicBezTo>
                    <a:cubicBezTo>
                      <a:pt x="8116" y="12480"/>
                      <a:pt x="8154" y="12582"/>
                      <a:pt x="8192" y="12690"/>
                    </a:cubicBezTo>
                    <a:cubicBezTo>
                      <a:pt x="8230" y="12792"/>
                      <a:pt x="8262" y="12900"/>
                      <a:pt x="8294" y="13002"/>
                    </a:cubicBezTo>
                    <a:cubicBezTo>
                      <a:pt x="8313" y="13110"/>
                      <a:pt x="8351" y="13218"/>
                      <a:pt x="8396" y="13319"/>
                    </a:cubicBezTo>
                    <a:cubicBezTo>
                      <a:pt x="8400" y="13329"/>
                      <a:pt x="8409" y="13333"/>
                      <a:pt x="8418" y="13333"/>
                    </a:cubicBezTo>
                    <a:cubicBezTo>
                      <a:pt x="8432" y="13333"/>
                      <a:pt x="8446" y="13322"/>
                      <a:pt x="8446" y="13307"/>
                    </a:cubicBezTo>
                    <a:cubicBezTo>
                      <a:pt x="8434" y="13192"/>
                      <a:pt x="8408" y="13084"/>
                      <a:pt x="8364" y="12982"/>
                    </a:cubicBezTo>
                    <a:cubicBezTo>
                      <a:pt x="8332" y="12874"/>
                      <a:pt x="8300" y="12773"/>
                      <a:pt x="8262" y="12671"/>
                    </a:cubicBezTo>
                    <a:cubicBezTo>
                      <a:pt x="8224" y="12569"/>
                      <a:pt x="8186" y="12468"/>
                      <a:pt x="8148" y="12366"/>
                    </a:cubicBezTo>
                    <a:cubicBezTo>
                      <a:pt x="8116" y="12290"/>
                      <a:pt x="8084" y="12220"/>
                      <a:pt x="8052" y="12144"/>
                    </a:cubicBezTo>
                    <a:lnTo>
                      <a:pt x="8052" y="12144"/>
                    </a:lnTo>
                    <a:cubicBezTo>
                      <a:pt x="8103" y="12169"/>
                      <a:pt x="8154" y="12194"/>
                      <a:pt x="8211" y="12214"/>
                    </a:cubicBezTo>
                    <a:cubicBezTo>
                      <a:pt x="8288" y="12449"/>
                      <a:pt x="8377" y="12677"/>
                      <a:pt x="8453" y="12913"/>
                    </a:cubicBezTo>
                    <a:cubicBezTo>
                      <a:pt x="8497" y="13033"/>
                      <a:pt x="8535" y="13154"/>
                      <a:pt x="8574" y="13275"/>
                    </a:cubicBezTo>
                    <a:cubicBezTo>
                      <a:pt x="8612" y="13402"/>
                      <a:pt x="8656" y="13529"/>
                      <a:pt x="8707" y="13650"/>
                    </a:cubicBezTo>
                    <a:cubicBezTo>
                      <a:pt x="8709" y="13657"/>
                      <a:pt x="8714" y="13659"/>
                      <a:pt x="8720" y="13659"/>
                    </a:cubicBezTo>
                    <a:cubicBezTo>
                      <a:pt x="8729" y="13659"/>
                      <a:pt x="8739" y="13651"/>
                      <a:pt x="8739" y="13643"/>
                    </a:cubicBezTo>
                    <a:cubicBezTo>
                      <a:pt x="8688" y="13389"/>
                      <a:pt x="8612" y="13135"/>
                      <a:pt x="8516" y="12900"/>
                    </a:cubicBezTo>
                    <a:cubicBezTo>
                      <a:pt x="8434" y="12677"/>
                      <a:pt x="8357" y="12449"/>
                      <a:pt x="8256" y="12233"/>
                    </a:cubicBezTo>
                    <a:lnTo>
                      <a:pt x="8256" y="12233"/>
                    </a:lnTo>
                    <a:cubicBezTo>
                      <a:pt x="8326" y="12252"/>
                      <a:pt x="8389" y="12271"/>
                      <a:pt x="8459" y="12283"/>
                    </a:cubicBezTo>
                    <a:cubicBezTo>
                      <a:pt x="8751" y="13002"/>
                      <a:pt x="9044" y="13726"/>
                      <a:pt x="9342" y="14444"/>
                    </a:cubicBezTo>
                    <a:cubicBezTo>
                      <a:pt x="9501" y="14819"/>
                      <a:pt x="9654" y="15194"/>
                      <a:pt x="9806" y="15569"/>
                    </a:cubicBezTo>
                    <a:cubicBezTo>
                      <a:pt x="9946" y="15906"/>
                      <a:pt x="10092" y="16255"/>
                      <a:pt x="10061" y="16624"/>
                    </a:cubicBezTo>
                    <a:lnTo>
                      <a:pt x="10054" y="16624"/>
                    </a:lnTo>
                    <a:cubicBezTo>
                      <a:pt x="10048" y="16789"/>
                      <a:pt x="9991" y="16942"/>
                      <a:pt x="9902" y="17075"/>
                    </a:cubicBezTo>
                    <a:cubicBezTo>
                      <a:pt x="9864" y="17145"/>
                      <a:pt x="9800" y="17202"/>
                      <a:pt x="9724" y="17234"/>
                    </a:cubicBezTo>
                    <a:cubicBezTo>
                      <a:pt x="9708" y="17240"/>
                      <a:pt x="9692" y="17242"/>
                      <a:pt x="9678" y="17242"/>
                    </a:cubicBezTo>
                    <a:cubicBezTo>
                      <a:pt x="9613" y="17242"/>
                      <a:pt x="9564" y="17188"/>
                      <a:pt x="9533" y="17126"/>
                    </a:cubicBezTo>
                    <a:cubicBezTo>
                      <a:pt x="9463" y="16961"/>
                      <a:pt x="9406" y="16795"/>
                      <a:pt x="9355" y="16624"/>
                    </a:cubicBezTo>
                    <a:cubicBezTo>
                      <a:pt x="9292" y="16446"/>
                      <a:pt x="9234" y="16268"/>
                      <a:pt x="9177" y="16090"/>
                    </a:cubicBezTo>
                    <a:cubicBezTo>
                      <a:pt x="8948" y="15359"/>
                      <a:pt x="8758" y="14622"/>
                      <a:pt x="8535" y="13898"/>
                    </a:cubicBezTo>
                    <a:cubicBezTo>
                      <a:pt x="8415" y="13491"/>
                      <a:pt x="8281" y="13084"/>
                      <a:pt x="8141" y="12690"/>
                    </a:cubicBezTo>
                    <a:cubicBezTo>
                      <a:pt x="8072" y="12500"/>
                      <a:pt x="8002" y="12303"/>
                      <a:pt x="7913" y="12118"/>
                    </a:cubicBezTo>
                    <a:cubicBezTo>
                      <a:pt x="7900" y="12099"/>
                      <a:pt x="7894" y="12074"/>
                      <a:pt x="7881" y="12055"/>
                    </a:cubicBezTo>
                    <a:close/>
                    <a:moveTo>
                      <a:pt x="9215" y="12315"/>
                    </a:moveTo>
                    <a:lnTo>
                      <a:pt x="9215" y="12315"/>
                    </a:lnTo>
                    <a:cubicBezTo>
                      <a:pt x="9717" y="13116"/>
                      <a:pt x="10156" y="13948"/>
                      <a:pt x="10537" y="14806"/>
                    </a:cubicBezTo>
                    <a:cubicBezTo>
                      <a:pt x="10734" y="15251"/>
                      <a:pt x="10918" y="15702"/>
                      <a:pt x="11077" y="16160"/>
                    </a:cubicBezTo>
                    <a:cubicBezTo>
                      <a:pt x="11217" y="16567"/>
                      <a:pt x="11312" y="17062"/>
                      <a:pt x="11033" y="17437"/>
                    </a:cubicBezTo>
                    <a:cubicBezTo>
                      <a:pt x="11001" y="17482"/>
                      <a:pt x="10963" y="17520"/>
                      <a:pt x="10918" y="17558"/>
                    </a:cubicBezTo>
                    <a:cubicBezTo>
                      <a:pt x="10887" y="17590"/>
                      <a:pt x="10842" y="17621"/>
                      <a:pt x="10798" y="17634"/>
                    </a:cubicBezTo>
                    <a:cubicBezTo>
                      <a:pt x="10791" y="17634"/>
                      <a:pt x="10785" y="17634"/>
                      <a:pt x="10779" y="17641"/>
                    </a:cubicBezTo>
                    <a:cubicBezTo>
                      <a:pt x="10772" y="17641"/>
                      <a:pt x="10766" y="17641"/>
                      <a:pt x="10760" y="17634"/>
                    </a:cubicBezTo>
                    <a:cubicBezTo>
                      <a:pt x="10715" y="17615"/>
                      <a:pt x="10677" y="17526"/>
                      <a:pt x="10658" y="17488"/>
                    </a:cubicBezTo>
                    <a:cubicBezTo>
                      <a:pt x="10620" y="17424"/>
                      <a:pt x="10582" y="17367"/>
                      <a:pt x="10550" y="17304"/>
                    </a:cubicBezTo>
                    <a:cubicBezTo>
                      <a:pt x="10416" y="17069"/>
                      <a:pt x="10283" y="16821"/>
                      <a:pt x="10162" y="16573"/>
                    </a:cubicBezTo>
                    <a:cubicBezTo>
                      <a:pt x="10162" y="16344"/>
                      <a:pt x="10118" y="16122"/>
                      <a:pt x="10041" y="15906"/>
                    </a:cubicBezTo>
                    <a:cubicBezTo>
                      <a:pt x="9914" y="15524"/>
                      <a:pt x="9743" y="15149"/>
                      <a:pt x="9590" y="14775"/>
                    </a:cubicBezTo>
                    <a:cubicBezTo>
                      <a:pt x="9279" y="13999"/>
                      <a:pt x="8961" y="13224"/>
                      <a:pt x="8643" y="12455"/>
                    </a:cubicBezTo>
                    <a:lnTo>
                      <a:pt x="8599" y="12341"/>
                    </a:lnTo>
                    <a:lnTo>
                      <a:pt x="8599" y="12341"/>
                    </a:lnTo>
                    <a:cubicBezTo>
                      <a:pt x="8707" y="12430"/>
                      <a:pt x="8821" y="12512"/>
                      <a:pt x="8936" y="12582"/>
                    </a:cubicBezTo>
                    <a:cubicBezTo>
                      <a:pt x="8993" y="12620"/>
                      <a:pt x="9063" y="12646"/>
                      <a:pt x="9133" y="12652"/>
                    </a:cubicBezTo>
                    <a:cubicBezTo>
                      <a:pt x="9184" y="12766"/>
                      <a:pt x="9253" y="12874"/>
                      <a:pt x="9311" y="12989"/>
                    </a:cubicBezTo>
                    <a:cubicBezTo>
                      <a:pt x="9387" y="13122"/>
                      <a:pt x="9457" y="13262"/>
                      <a:pt x="9527" y="13402"/>
                    </a:cubicBezTo>
                    <a:cubicBezTo>
                      <a:pt x="9597" y="13548"/>
                      <a:pt x="9654" y="13682"/>
                      <a:pt x="9717" y="13821"/>
                    </a:cubicBezTo>
                    <a:cubicBezTo>
                      <a:pt x="9775" y="13961"/>
                      <a:pt x="9844" y="14101"/>
                      <a:pt x="9921" y="14241"/>
                    </a:cubicBezTo>
                    <a:cubicBezTo>
                      <a:pt x="9925" y="14247"/>
                      <a:pt x="9932" y="14250"/>
                      <a:pt x="9939" y="14250"/>
                    </a:cubicBezTo>
                    <a:cubicBezTo>
                      <a:pt x="9954" y="14250"/>
                      <a:pt x="9969" y="14239"/>
                      <a:pt x="9965" y="14222"/>
                    </a:cubicBezTo>
                    <a:cubicBezTo>
                      <a:pt x="9921" y="14076"/>
                      <a:pt x="9870" y="13936"/>
                      <a:pt x="9800" y="13796"/>
                    </a:cubicBezTo>
                    <a:cubicBezTo>
                      <a:pt x="9730" y="13656"/>
                      <a:pt x="9660" y="13510"/>
                      <a:pt x="9590" y="13364"/>
                    </a:cubicBezTo>
                    <a:cubicBezTo>
                      <a:pt x="9514" y="13224"/>
                      <a:pt x="9444" y="13084"/>
                      <a:pt x="9362" y="12951"/>
                    </a:cubicBezTo>
                    <a:cubicBezTo>
                      <a:pt x="9304" y="12849"/>
                      <a:pt x="9253" y="12747"/>
                      <a:pt x="9184" y="12646"/>
                    </a:cubicBezTo>
                    <a:cubicBezTo>
                      <a:pt x="9196" y="12646"/>
                      <a:pt x="9209" y="12639"/>
                      <a:pt x="9222" y="12633"/>
                    </a:cubicBezTo>
                    <a:cubicBezTo>
                      <a:pt x="9241" y="12620"/>
                      <a:pt x="9260" y="12601"/>
                      <a:pt x="9273" y="12582"/>
                    </a:cubicBezTo>
                    <a:cubicBezTo>
                      <a:pt x="9298" y="12665"/>
                      <a:pt x="9336" y="12747"/>
                      <a:pt x="9381" y="12817"/>
                    </a:cubicBezTo>
                    <a:cubicBezTo>
                      <a:pt x="9425" y="12906"/>
                      <a:pt x="9470" y="13002"/>
                      <a:pt x="9514" y="13091"/>
                    </a:cubicBezTo>
                    <a:cubicBezTo>
                      <a:pt x="9603" y="13268"/>
                      <a:pt x="9686" y="13459"/>
                      <a:pt x="9787" y="13637"/>
                    </a:cubicBezTo>
                    <a:cubicBezTo>
                      <a:pt x="9790" y="13644"/>
                      <a:pt x="9795" y="13646"/>
                      <a:pt x="9801" y="13646"/>
                    </a:cubicBezTo>
                    <a:cubicBezTo>
                      <a:pt x="9811" y="13646"/>
                      <a:pt x="9823" y="13637"/>
                      <a:pt x="9819" y="13624"/>
                    </a:cubicBezTo>
                    <a:cubicBezTo>
                      <a:pt x="9749" y="13427"/>
                      <a:pt x="9667" y="13237"/>
                      <a:pt x="9571" y="13052"/>
                    </a:cubicBezTo>
                    <a:cubicBezTo>
                      <a:pt x="9527" y="12957"/>
                      <a:pt x="9482" y="12868"/>
                      <a:pt x="9431" y="12779"/>
                    </a:cubicBezTo>
                    <a:cubicBezTo>
                      <a:pt x="9393" y="12697"/>
                      <a:pt x="9342" y="12620"/>
                      <a:pt x="9285" y="12550"/>
                    </a:cubicBezTo>
                    <a:cubicBezTo>
                      <a:pt x="9292" y="12493"/>
                      <a:pt x="9279" y="12430"/>
                      <a:pt x="9247" y="12379"/>
                    </a:cubicBezTo>
                    <a:lnTo>
                      <a:pt x="9215" y="12315"/>
                    </a:lnTo>
                    <a:close/>
                    <a:moveTo>
                      <a:pt x="11255" y="16223"/>
                    </a:moveTo>
                    <a:lnTo>
                      <a:pt x="11255" y="16223"/>
                    </a:lnTo>
                    <a:cubicBezTo>
                      <a:pt x="11312" y="16274"/>
                      <a:pt x="11376" y="16325"/>
                      <a:pt x="11440" y="16376"/>
                    </a:cubicBezTo>
                    <a:cubicBezTo>
                      <a:pt x="11490" y="16459"/>
                      <a:pt x="11548" y="16541"/>
                      <a:pt x="11605" y="16624"/>
                    </a:cubicBezTo>
                    <a:cubicBezTo>
                      <a:pt x="11694" y="16745"/>
                      <a:pt x="11795" y="16859"/>
                      <a:pt x="11910" y="16954"/>
                    </a:cubicBezTo>
                    <a:cubicBezTo>
                      <a:pt x="11916" y="16959"/>
                      <a:pt x="11922" y="16961"/>
                      <a:pt x="11928" y="16961"/>
                    </a:cubicBezTo>
                    <a:cubicBezTo>
                      <a:pt x="11945" y="16961"/>
                      <a:pt x="11958" y="16942"/>
                      <a:pt x="11948" y="16922"/>
                    </a:cubicBezTo>
                    <a:cubicBezTo>
                      <a:pt x="11853" y="16808"/>
                      <a:pt x="11751" y="16700"/>
                      <a:pt x="11662" y="16579"/>
                    </a:cubicBezTo>
                    <a:cubicBezTo>
                      <a:pt x="11624" y="16541"/>
                      <a:pt x="11592" y="16497"/>
                      <a:pt x="11560" y="16452"/>
                    </a:cubicBezTo>
                    <a:lnTo>
                      <a:pt x="11560" y="16452"/>
                    </a:lnTo>
                    <a:cubicBezTo>
                      <a:pt x="11579" y="16465"/>
                      <a:pt x="11598" y="16478"/>
                      <a:pt x="11617" y="16490"/>
                    </a:cubicBezTo>
                    <a:cubicBezTo>
                      <a:pt x="11732" y="16560"/>
                      <a:pt x="11853" y="16611"/>
                      <a:pt x="11980" y="16656"/>
                    </a:cubicBezTo>
                    <a:cubicBezTo>
                      <a:pt x="12049" y="16682"/>
                      <a:pt x="12117" y="16695"/>
                      <a:pt x="12186" y="16695"/>
                    </a:cubicBezTo>
                    <a:cubicBezTo>
                      <a:pt x="12200" y="16695"/>
                      <a:pt x="12214" y="16695"/>
                      <a:pt x="12228" y="16694"/>
                    </a:cubicBezTo>
                    <a:cubicBezTo>
                      <a:pt x="12228" y="16700"/>
                      <a:pt x="12228" y="16713"/>
                      <a:pt x="12228" y="16719"/>
                    </a:cubicBezTo>
                    <a:cubicBezTo>
                      <a:pt x="12291" y="16910"/>
                      <a:pt x="12342" y="17107"/>
                      <a:pt x="12380" y="17310"/>
                    </a:cubicBezTo>
                    <a:cubicBezTo>
                      <a:pt x="12405" y="17405"/>
                      <a:pt x="12412" y="17501"/>
                      <a:pt x="12393" y="17590"/>
                    </a:cubicBezTo>
                    <a:cubicBezTo>
                      <a:pt x="12361" y="17666"/>
                      <a:pt x="12291" y="17710"/>
                      <a:pt x="12215" y="17710"/>
                    </a:cubicBezTo>
                    <a:cubicBezTo>
                      <a:pt x="12120" y="17710"/>
                      <a:pt x="12031" y="17691"/>
                      <a:pt x="11948" y="17647"/>
                    </a:cubicBezTo>
                    <a:cubicBezTo>
                      <a:pt x="11859" y="17615"/>
                      <a:pt x="11776" y="17577"/>
                      <a:pt x="11700" y="17533"/>
                    </a:cubicBezTo>
                    <a:cubicBezTo>
                      <a:pt x="11548" y="17450"/>
                      <a:pt x="11401" y="17355"/>
                      <a:pt x="11262" y="17253"/>
                    </a:cubicBezTo>
                    <a:cubicBezTo>
                      <a:pt x="11325" y="17050"/>
                      <a:pt x="11344" y="16833"/>
                      <a:pt x="11312" y="16624"/>
                    </a:cubicBezTo>
                    <a:lnTo>
                      <a:pt x="11312" y="16624"/>
                    </a:lnTo>
                    <a:cubicBezTo>
                      <a:pt x="11357" y="16687"/>
                      <a:pt x="11395" y="16757"/>
                      <a:pt x="11440" y="16827"/>
                    </a:cubicBezTo>
                    <a:cubicBezTo>
                      <a:pt x="11459" y="16872"/>
                      <a:pt x="11484" y="16916"/>
                      <a:pt x="11509" y="16961"/>
                    </a:cubicBezTo>
                    <a:cubicBezTo>
                      <a:pt x="11516" y="16980"/>
                      <a:pt x="11529" y="16999"/>
                      <a:pt x="11548" y="17018"/>
                    </a:cubicBezTo>
                    <a:cubicBezTo>
                      <a:pt x="11560" y="17043"/>
                      <a:pt x="11573" y="17062"/>
                      <a:pt x="11586" y="17088"/>
                    </a:cubicBezTo>
                    <a:cubicBezTo>
                      <a:pt x="11589" y="17089"/>
                      <a:pt x="11593" y="17090"/>
                      <a:pt x="11596" y="17090"/>
                    </a:cubicBezTo>
                    <a:cubicBezTo>
                      <a:pt x="11604" y="17090"/>
                      <a:pt x="11611" y="17084"/>
                      <a:pt x="11611" y="17075"/>
                    </a:cubicBezTo>
                    <a:cubicBezTo>
                      <a:pt x="11605" y="17050"/>
                      <a:pt x="11598" y="17030"/>
                      <a:pt x="11592" y="17005"/>
                    </a:cubicBezTo>
                    <a:cubicBezTo>
                      <a:pt x="11586" y="16980"/>
                      <a:pt x="11573" y="16954"/>
                      <a:pt x="11567" y="16935"/>
                    </a:cubicBezTo>
                    <a:cubicBezTo>
                      <a:pt x="11541" y="16884"/>
                      <a:pt x="11516" y="16840"/>
                      <a:pt x="11484" y="16795"/>
                    </a:cubicBezTo>
                    <a:cubicBezTo>
                      <a:pt x="11427" y="16706"/>
                      <a:pt x="11370" y="16624"/>
                      <a:pt x="11300" y="16541"/>
                    </a:cubicBezTo>
                    <a:cubicBezTo>
                      <a:pt x="11287" y="16471"/>
                      <a:pt x="11268" y="16401"/>
                      <a:pt x="11249" y="16331"/>
                    </a:cubicBezTo>
                    <a:lnTo>
                      <a:pt x="11249" y="16331"/>
                    </a:lnTo>
                    <a:cubicBezTo>
                      <a:pt x="11306" y="16420"/>
                      <a:pt x="11363" y="16509"/>
                      <a:pt x="11420" y="16598"/>
                    </a:cubicBezTo>
                    <a:cubicBezTo>
                      <a:pt x="11516" y="16757"/>
                      <a:pt x="11624" y="16910"/>
                      <a:pt x="11745" y="17056"/>
                    </a:cubicBezTo>
                    <a:cubicBezTo>
                      <a:pt x="11748" y="17059"/>
                      <a:pt x="11753" y="17061"/>
                      <a:pt x="11757" y="17061"/>
                    </a:cubicBezTo>
                    <a:cubicBezTo>
                      <a:pt x="11769" y="17061"/>
                      <a:pt x="11779" y="17051"/>
                      <a:pt x="11770" y="17037"/>
                    </a:cubicBezTo>
                    <a:cubicBezTo>
                      <a:pt x="11687" y="16878"/>
                      <a:pt x="11592" y="16719"/>
                      <a:pt x="11490" y="16567"/>
                    </a:cubicBezTo>
                    <a:cubicBezTo>
                      <a:pt x="11408" y="16452"/>
                      <a:pt x="11338" y="16331"/>
                      <a:pt x="11255" y="16223"/>
                    </a:cubicBezTo>
                    <a:close/>
                    <a:moveTo>
                      <a:pt x="11236" y="17329"/>
                    </a:moveTo>
                    <a:cubicBezTo>
                      <a:pt x="11338" y="17437"/>
                      <a:pt x="11459" y="17533"/>
                      <a:pt x="11592" y="17609"/>
                    </a:cubicBezTo>
                    <a:cubicBezTo>
                      <a:pt x="11579" y="17666"/>
                      <a:pt x="11573" y="17730"/>
                      <a:pt x="11560" y="17799"/>
                    </a:cubicBezTo>
                    <a:lnTo>
                      <a:pt x="11522" y="18041"/>
                    </a:lnTo>
                    <a:cubicBezTo>
                      <a:pt x="11511" y="18125"/>
                      <a:pt x="11485" y="18312"/>
                      <a:pt x="11375" y="18312"/>
                    </a:cubicBezTo>
                    <a:cubicBezTo>
                      <a:pt x="11360" y="18312"/>
                      <a:pt x="11343" y="18309"/>
                      <a:pt x="11325" y="18301"/>
                    </a:cubicBezTo>
                    <a:cubicBezTo>
                      <a:pt x="11268" y="18270"/>
                      <a:pt x="11217" y="18232"/>
                      <a:pt x="11179" y="18181"/>
                    </a:cubicBezTo>
                    <a:cubicBezTo>
                      <a:pt x="11135" y="18124"/>
                      <a:pt x="11090" y="18073"/>
                      <a:pt x="11046" y="18015"/>
                    </a:cubicBezTo>
                    <a:cubicBezTo>
                      <a:pt x="10982" y="17927"/>
                      <a:pt x="10925" y="17831"/>
                      <a:pt x="10868" y="17736"/>
                    </a:cubicBezTo>
                    <a:cubicBezTo>
                      <a:pt x="11033" y="17653"/>
                      <a:pt x="11166" y="17507"/>
                      <a:pt x="11236" y="17329"/>
                    </a:cubicBezTo>
                    <a:close/>
                    <a:moveTo>
                      <a:pt x="3458" y="0"/>
                    </a:moveTo>
                    <a:cubicBezTo>
                      <a:pt x="3401" y="0"/>
                      <a:pt x="3344" y="4"/>
                      <a:pt x="3286" y="12"/>
                    </a:cubicBezTo>
                    <a:cubicBezTo>
                      <a:pt x="3127" y="19"/>
                      <a:pt x="2975" y="38"/>
                      <a:pt x="2822" y="63"/>
                    </a:cubicBezTo>
                    <a:cubicBezTo>
                      <a:pt x="2670" y="89"/>
                      <a:pt x="2524" y="120"/>
                      <a:pt x="2384" y="158"/>
                    </a:cubicBezTo>
                    <a:cubicBezTo>
                      <a:pt x="2384" y="146"/>
                      <a:pt x="2371" y="133"/>
                      <a:pt x="2352" y="127"/>
                    </a:cubicBezTo>
                    <a:cubicBezTo>
                      <a:pt x="2289" y="127"/>
                      <a:pt x="2225" y="146"/>
                      <a:pt x="2168" y="171"/>
                    </a:cubicBezTo>
                    <a:cubicBezTo>
                      <a:pt x="2104" y="190"/>
                      <a:pt x="2041" y="222"/>
                      <a:pt x="1977" y="247"/>
                    </a:cubicBezTo>
                    <a:cubicBezTo>
                      <a:pt x="1850" y="311"/>
                      <a:pt x="1736" y="381"/>
                      <a:pt x="1628" y="463"/>
                    </a:cubicBezTo>
                    <a:cubicBezTo>
                      <a:pt x="1520" y="552"/>
                      <a:pt x="1424" y="648"/>
                      <a:pt x="1335" y="749"/>
                    </a:cubicBezTo>
                    <a:cubicBezTo>
                      <a:pt x="1291" y="800"/>
                      <a:pt x="1253" y="851"/>
                      <a:pt x="1215" y="908"/>
                    </a:cubicBezTo>
                    <a:cubicBezTo>
                      <a:pt x="1189" y="946"/>
                      <a:pt x="1164" y="991"/>
                      <a:pt x="1145" y="1029"/>
                    </a:cubicBezTo>
                    <a:cubicBezTo>
                      <a:pt x="694" y="1258"/>
                      <a:pt x="325" y="1614"/>
                      <a:pt x="71" y="2046"/>
                    </a:cubicBezTo>
                    <a:cubicBezTo>
                      <a:pt x="50" y="2077"/>
                      <a:pt x="68" y="2122"/>
                      <a:pt x="104" y="2122"/>
                    </a:cubicBezTo>
                    <a:cubicBezTo>
                      <a:pt x="111" y="2122"/>
                      <a:pt x="119" y="2120"/>
                      <a:pt x="128" y="2116"/>
                    </a:cubicBezTo>
                    <a:cubicBezTo>
                      <a:pt x="471" y="1957"/>
                      <a:pt x="846" y="1868"/>
                      <a:pt x="1227" y="1862"/>
                    </a:cubicBezTo>
                    <a:lnTo>
                      <a:pt x="1227" y="1862"/>
                    </a:lnTo>
                    <a:lnTo>
                      <a:pt x="1170" y="1881"/>
                    </a:lnTo>
                    <a:cubicBezTo>
                      <a:pt x="1030" y="1919"/>
                      <a:pt x="897" y="1963"/>
                      <a:pt x="763" y="2020"/>
                    </a:cubicBezTo>
                    <a:cubicBezTo>
                      <a:pt x="497" y="2141"/>
                      <a:pt x="249" y="2294"/>
                      <a:pt x="20" y="2478"/>
                    </a:cubicBezTo>
                    <a:cubicBezTo>
                      <a:pt x="7" y="2491"/>
                      <a:pt x="1" y="2516"/>
                      <a:pt x="14" y="2535"/>
                    </a:cubicBezTo>
                    <a:cubicBezTo>
                      <a:pt x="1" y="2548"/>
                      <a:pt x="14" y="2573"/>
                      <a:pt x="33" y="2580"/>
                    </a:cubicBezTo>
                    <a:cubicBezTo>
                      <a:pt x="287" y="2624"/>
                      <a:pt x="547" y="2656"/>
                      <a:pt x="808" y="2669"/>
                    </a:cubicBezTo>
                    <a:lnTo>
                      <a:pt x="1037" y="2681"/>
                    </a:lnTo>
                    <a:cubicBezTo>
                      <a:pt x="1088" y="2827"/>
                      <a:pt x="1183" y="2948"/>
                      <a:pt x="1310" y="3037"/>
                    </a:cubicBezTo>
                    <a:cubicBezTo>
                      <a:pt x="1374" y="3082"/>
                      <a:pt x="1443" y="3120"/>
                      <a:pt x="1520" y="3145"/>
                    </a:cubicBezTo>
                    <a:cubicBezTo>
                      <a:pt x="1558" y="3158"/>
                      <a:pt x="1596" y="3171"/>
                      <a:pt x="1634" y="3171"/>
                    </a:cubicBezTo>
                    <a:cubicBezTo>
                      <a:pt x="1628" y="3406"/>
                      <a:pt x="1640" y="3641"/>
                      <a:pt x="1653" y="3870"/>
                    </a:cubicBezTo>
                    <a:lnTo>
                      <a:pt x="1666" y="4213"/>
                    </a:lnTo>
                    <a:cubicBezTo>
                      <a:pt x="1666" y="4270"/>
                      <a:pt x="1672" y="4334"/>
                      <a:pt x="1679" y="4391"/>
                    </a:cubicBezTo>
                    <a:cubicBezTo>
                      <a:pt x="1679" y="4435"/>
                      <a:pt x="1685" y="4480"/>
                      <a:pt x="1698" y="4524"/>
                    </a:cubicBezTo>
                    <a:lnTo>
                      <a:pt x="1698" y="4569"/>
                    </a:lnTo>
                    <a:cubicBezTo>
                      <a:pt x="1698" y="4573"/>
                      <a:pt x="1696" y="4575"/>
                      <a:pt x="1694" y="4575"/>
                    </a:cubicBezTo>
                    <a:cubicBezTo>
                      <a:pt x="1691" y="4575"/>
                      <a:pt x="1688" y="4573"/>
                      <a:pt x="1687" y="4573"/>
                    </a:cubicBezTo>
                    <a:cubicBezTo>
                      <a:pt x="1686" y="4573"/>
                      <a:pt x="1685" y="4574"/>
                      <a:pt x="1685" y="4575"/>
                    </a:cubicBezTo>
                    <a:cubicBezTo>
                      <a:pt x="1647" y="5344"/>
                      <a:pt x="1774" y="6107"/>
                      <a:pt x="2054" y="6818"/>
                    </a:cubicBezTo>
                    <a:cubicBezTo>
                      <a:pt x="2041" y="6787"/>
                      <a:pt x="2022" y="6748"/>
                      <a:pt x="2009" y="6717"/>
                    </a:cubicBezTo>
                    <a:cubicBezTo>
                      <a:pt x="2004" y="6707"/>
                      <a:pt x="1996" y="6703"/>
                      <a:pt x="1988" y="6703"/>
                    </a:cubicBezTo>
                    <a:cubicBezTo>
                      <a:pt x="1975" y="6703"/>
                      <a:pt x="1963" y="6714"/>
                      <a:pt x="1971" y="6729"/>
                    </a:cubicBezTo>
                    <a:cubicBezTo>
                      <a:pt x="2320" y="7664"/>
                      <a:pt x="2918" y="8483"/>
                      <a:pt x="3693" y="9112"/>
                    </a:cubicBezTo>
                    <a:cubicBezTo>
                      <a:pt x="3801" y="9195"/>
                      <a:pt x="3909" y="9278"/>
                      <a:pt x="4024" y="9360"/>
                    </a:cubicBezTo>
                    <a:cubicBezTo>
                      <a:pt x="4081" y="9398"/>
                      <a:pt x="4138" y="9436"/>
                      <a:pt x="4195" y="9468"/>
                    </a:cubicBezTo>
                    <a:cubicBezTo>
                      <a:pt x="4322" y="9614"/>
                      <a:pt x="4462" y="9748"/>
                      <a:pt x="4614" y="9869"/>
                    </a:cubicBezTo>
                    <a:cubicBezTo>
                      <a:pt x="4742" y="9964"/>
                      <a:pt x="4875" y="10059"/>
                      <a:pt x="5015" y="10136"/>
                    </a:cubicBezTo>
                    <a:cubicBezTo>
                      <a:pt x="5085" y="10180"/>
                      <a:pt x="5148" y="10218"/>
                      <a:pt x="5218" y="10250"/>
                    </a:cubicBezTo>
                    <a:cubicBezTo>
                      <a:pt x="5269" y="10282"/>
                      <a:pt x="5326" y="10307"/>
                      <a:pt x="5377" y="10333"/>
                    </a:cubicBezTo>
                    <a:cubicBezTo>
                      <a:pt x="5345" y="10358"/>
                      <a:pt x="5314" y="10383"/>
                      <a:pt x="5275" y="10409"/>
                    </a:cubicBezTo>
                    <a:cubicBezTo>
                      <a:pt x="5097" y="10536"/>
                      <a:pt x="4913" y="10657"/>
                      <a:pt x="4723" y="10765"/>
                    </a:cubicBezTo>
                    <a:cubicBezTo>
                      <a:pt x="4417" y="10936"/>
                      <a:pt x="4100" y="11095"/>
                      <a:pt x="3769" y="11222"/>
                    </a:cubicBezTo>
                    <a:lnTo>
                      <a:pt x="3801" y="11209"/>
                    </a:lnTo>
                    <a:cubicBezTo>
                      <a:pt x="3814" y="11203"/>
                      <a:pt x="3814" y="11190"/>
                      <a:pt x="3807" y="11178"/>
                    </a:cubicBezTo>
                    <a:lnTo>
                      <a:pt x="3820" y="11178"/>
                    </a:lnTo>
                    <a:cubicBezTo>
                      <a:pt x="3827" y="11171"/>
                      <a:pt x="3827" y="11165"/>
                      <a:pt x="3827" y="11152"/>
                    </a:cubicBezTo>
                    <a:cubicBezTo>
                      <a:pt x="3800" y="11122"/>
                      <a:pt x="3756" y="11114"/>
                      <a:pt x="3711" y="11114"/>
                    </a:cubicBezTo>
                    <a:cubicBezTo>
                      <a:pt x="3680" y="11114"/>
                      <a:pt x="3649" y="11118"/>
                      <a:pt x="3623" y="11121"/>
                    </a:cubicBezTo>
                    <a:cubicBezTo>
                      <a:pt x="3541" y="11127"/>
                      <a:pt x="3458" y="11146"/>
                      <a:pt x="3382" y="11184"/>
                    </a:cubicBezTo>
                    <a:cubicBezTo>
                      <a:pt x="3204" y="11267"/>
                      <a:pt x="3070" y="11426"/>
                      <a:pt x="3007" y="11616"/>
                    </a:cubicBezTo>
                    <a:cubicBezTo>
                      <a:pt x="3000" y="11616"/>
                      <a:pt x="2988" y="11623"/>
                      <a:pt x="2981" y="11635"/>
                    </a:cubicBezTo>
                    <a:cubicBezTo>
                      <a:pt x="2950" y="11642"/>
                      <a:pt x="2918" y="11654"/>
                      <a:pt x="2892" y="11673"/>
                    </a:cubicBezTo>
                    <a:cubicBezTo>
                      <a:pt x="2848" y="11692"/>
                      <a:pt x="2810" y="11718"/>
                      <a:pt x="2772" y="11750"/>
                    </a:cubicBezTo>
                    <a:cubicBezTo>
                      <a:pt x="2695" y="11807"/>
                      <a:pt x="2625" y="11864"/>
                      <a:pt x="2562" y="11940"/>
                    </a:cubicBezTo>
                    <a:cubicBezTo>
                      <a:pt x="2467" y="12042"/>
                      <a:pt x="2409" y="12175"/>
                      <a:pt x="2403" y="12315"/>
                    </a:cubicBezTo>
                    <a:cubicBezTo>
                      <a:pt x="2295" y="12442"/>
                      <a:pt x="2168" y="12557"/>
                      <a:pt x="2028" y="12652"/>
                    </a:cubicBezTo>
                    <a:cubicBezTo>
                      <a:pt x="1876" y="12766"/>
                      <a:pt x="1717" y="12868"/>
                      <a:pt x="1558" y="12976"/>
                    </a:cubicBezTo>
                    <a:cubicBezTo>
                      <a:pt x="1227" y="13199"/>
                      <a:pt x="891" y="13402"/>
                      <a:pt x="554" y="13599"/>
                    </a:cubicBezTo>
                    <a:cubicBezTo>
                      <a:pt x="510" y="13615"/>
                      <a:pt x="527" y="13674"/>
                      <a:pt x="561" y="13674"/>
                    </a:cubicBezTo>
                    <a:cubicBezTo>
                      <a:pt x="567" y="13674"/>
                      <a:pt x="573" y="13672"/>
                      <a:pt x="579" y="13669"/>
                    </a:cubicBezTo>
                    <a:cubicBezTo>
                      <a:pt x="706" y="13631"/>
                      <a:pt x="833" y="13580"/>
                      <a:pt x="960" y="13529"/>
                    </a:cubicBezTo>
                    <a:lnTo>
                      <a:pt x="960" y="13529"/>
                    </a:lnTo>
                    <a:cubicBezTo>
                      <a:pt x="668" y="13751"/>
                      <a:pt x="414" y="14018"/>
                      <a:pt x="211" y="14323"/>
                    </a:cubicBezTo>
                    <a:cubicBezTo>
                      <a:pt x="189" y="14351"/>
                      <a:pt x="209" y="14383"/>
                      <a:pt x="240" y="14383"/>
                    </a:cubicBezTo>
                    <a:cubicBezTo>
                      <a:pt x="245" y="14383"/>
                      <a:pt x="250" y="14382"/>
                      <a:pt x="255" y="14381"/>
                    </a:cubicBezTo>
                    <a:cubicBezTo>
                      <a:pt x="668" y="14203"/>
                      <a:pt x="1069" y="14006"/>
                      <a:pt x="1463" y="13796"/>
                    </a:cubicBezTo>
                    <a:cubicBezTo>
                      <a:pt x="1774" y="13624"/>
                      <a:pt x="2085" y="13453"/>
                      <a:pt x="2384" y="13268"/>
                    </a:cubicBezTo>
                    <a:lnTo>
                      <a:pt x="2384" y="13268"/>
                    </a:lnTo>
                    <a:cubicBezTo>
                      <a:pt x="2028" y="13688"/>
                      <a:pt x="1526" y="14012"/>
                      <a:pt x="1399" y="14571"/>
                    </a:cubicBezTo>
                    <a:cubicBezTo>
                      <a:pt x="1393" y="14597"/>
                      <a:pt x="1418" y="14616"/>
                      <a:pt x="1443" y="14616"/>
                    </a:cubicBezTo>
                    <a:cubicBezTo>
                      <a:pt x="1895" y="14514"/>
                      <a:pt x="2301" y="14298"/>
                      <a:pt x="2695" y="14063"/>
                    </a:cubicBezTo>
                    <a:cubicBezTo>
                      <a:pt x="3121" y="13815"/>
                      <a:pt x="3560" y="13586"/>
                      <a:pt x="4004" y="13376"/>
                    </a:cubicBezTo>
                    <a:cubicBezTo>
                      <a:pt x="4138" y="13319"/>
                      <a:pt x="4271" y="13262"/>
                      <a:pt x="4405" y="13199"/>
                    </a:cubicBezTo>
                    <a:cubicBezTo>
                      <a:pt x="4538" y="13148"/>
                      <a:pt x="4665" y="13091"/>
                      <a:pt x="4786" y="13021"/>
                    </a:cubicBezTo>
                    <a:cubicBezTo>
                      <a:pt x="4805" y="13008"/>
                      <a:pt x="4811" y="12976"/>
                      <a:pt x="4799" y="12957"/>
                    </a:cubicBezTo>
                    <a:cubicBezTo>
                      <a:pt x="4983" y="12855"/>
                      <a:pt x="5155" y="12741"/>
                      <a:pt x="5320" y="12614"/>
                    </a:cubicBezTo>
                    <a:cubicBezTo>
                      <a:pt x="5555" y="12442"/>
                      <a:pt x="5784" y="12258"/>
                      <a:pt x="6006" y="12074"/>
                    </a:cubicBezTo>
                    <a:cubicBezTo>
                      <a:pt x="6318" y="11807"/>
                      <a:pt x="6623" y="11534"/>
                      <a:pt x="6934" y="11273"/>
                    </a:cubicBezTo>
                    <a:cubicBezTo>
                      <a:pt x="7061" y="11394"/>
                      <a:pt x="7201" y="11508"/>
                      <a:pt x="7328" y="11623"/>
                    </a:cubicBezTo>
                    <a:cubicBezTo>
                      <a:pt x="7423" y="11705"/>
                      <a:pt x="7512" y="11781"/>
                      <a:pt x="7608" y="11851"/>
                    </a:cubicBezTo>
                    <a:cubicBezTo>
                      <a:pt x="7608" y="11858"/>
                      <a:pt x="7614" y="11864"/>
                      <a:pt x="7620" y="11870"/>
                    </a:cubicBezTo>
                    <a:lnTo>
                      <a:pt x="7639" y="11877"/>
                    </a:lnTo>
                    <a:lnTo>
                      <a:pt x="7690" y="11921"/>
                    </a:lnTo>
                    <a:lnTo>
                      <a:pt x="7754" y="11966"/>
                    </a:lnTo>
                    <a:cubicBezTo>
                      <a:pt x="7817" y="12042"/>
                      <a:pt x="7862" y="12131"/>
                      <a:pt x="7894" y="12226"/>
                    </a:cubicBezTo>
                    <a:cubicBezTo>
                      <a:pt x="7970" y="12404"/>
                      <a:pt x="8033" y="12588"/>
                      <a:pt x="8097" y="12773"/>
                    </a:cubicBezTo>
                    <a:cubicBezTo>
                      <a:pt x="8230" y="13148"/>
                      <a:pt x="8345" y="13529"/>
                      <a:pt x="8459" y="13910"/>
                    </a:cubicBezTo>
                    <a:cubicBezTo>
                      <a:pt x="8675" y="14667"/>
                      <a:pt x="8872" y="15423"/>
                      <a:pt x="9107" y="16173"/>
                    </a:cubicBezTo>
                    <a:cubicBezTo>
                      <a:pt x="9165" y="16363"/>
                      <a:pt x="9228" y="16548"/>
                      <a:pt x="9292" y="16732"/>
                    </a:cubicBezTo>
                    <a:cubicBezTo>
                      <a:pt x="9323" y="16821"/>
                      <a:pt x="9355" y="16916"/>
                      <a:pt x="9393" y="17005"/>
                    </a:cubicBezTo>
                    <a:cubicBezTo>
                      <a:pt x="9412" y="17081"/>
                      <a:pt x="9444" y="17151"/>
                      <a:pt x="9489" y="17221"/>
                    </a:cubicBezTo>
                    <a:cubicBezTo>
                      <a:pt x="9533" y="17306"/>
                      <a:pt x="9615" y="17352"/>
                      <a:pt x="9701" y="17352"/>
                    </a:cubicBezTo>
                    <a:cubicBezTo>
                      <a:pt x="9750" y="17352"/>
                      <a:pt x="9800" y="17336"/>
                      <a:pt x="9844" y="17304"/>
                    </a:cubicBezTo>
                    <a:cubicBezTo>
                      <a:pt x="9978" y="17208"/>
                      <a:pt x="10067" y="17075"/>
                      <a:pt x="10118" y="16922"/>
                    </a:cubicBezTo>
                    <a:cubicBezTo>
                      <a:pt x="10137" y="16859"/>
                      <a:pt x="10156" y="16789"/>
                      <a:pt x="10169" y="16719"/>
                    </a:cubicBezTo>
                    <a:cubicBezTo>
                      <a:pt x="10251" y="16922"/>
                      <a:pt x="10347" y="17119"/>
                      <a:pt x="10455" y="17310"/>
                    </a:cubicBezTo>
                    <a:cubicBezTo>
                      <a:pt x="10512" y="17424"/>
                      <a:pt x="10575" y="17539"/>
                      <a:pt x="10645" y="17647"/>
                    </a:cubicBezTo>
                    <a:cubicBezTo>
                      <a:pt x="10677" y="17710"/>
                      <a:pt x="10734" y="17749"/>
                      <a:pt x="10804" y="17755"/>
                    </a:cubicBezTo>
                    <a:cubicBezTo>
                      <a:pt x="10842" y="17850"/>
                      <a:pt x="10880" y="17939"/>
                      <a:pt x="10938" y="18022"/>
                    </a:cubicBezTo>
                    <a:cubicBezTo>
                      <a:pt x="11001" y="18130"/>
                      <a:pt x="11084" y="18225"/>
                      <a:pt x="11173" y="18314"/>
                    </a:cubicBezTo>
                    <a:cubicBezTo>
                      <a:pt x="11231" y="18372"/>
                      <a:pt x="11305" y="18415"/>
                      <a:pt x="11381" y="18415"/>
                    </a:cubicBezTo>
                    <a:cubicBezTo>
                      <a:pt x="11413" y="18415"/>
                      <a:pt x="11446" y="18407"/>
                      <a:pt x="11478" y="18390"/>
                    </a:cubicBezTo>
                    <a:cubicBezTo>
                      <a:pt x="11586" y="18327"/>
                      <a:pt x="11617" y="18200"/>
                      <a:pt x="11637" y="18079"/>
                    </a:cubicBezTo>
                    <a:lnTo>
                      <a:pt x="11675" y="17844"/>
                    </a:lnTo>
                    <a:cubicBezTo>
                      <a:pt x="11681" y="17780"/>
                      <a:pt x="11700" y="17717"/>
                      <a:pt x="11700" y="17653"/>
                    </a:cubicBezTo>
                    <a:cubicBezTo>
                      <a:pt x="11844" y="17728"/>
                      <a:pt x="12027" y="17824"/>
                      <a:pt x="12198" y="17824"/>
                    </a:cubicBezTo>
                    <a:cubicBezTo>
                      <a:pt x="12232" y="17824"/>
                      <a:pt x="12265" y="17820"/>
                      <a:pt x="12297" y="17812"/>
                    </a:cubicBezTo>
                    <a:cubicBezTo>
                      <a:pt x="12380" y="17793"/>
                      <a:pt x="12450" y="17742"/>
                      <a:pt x="12494" y="17672"/>
                    </a:cubicBezTo>
                    <a:cubicBezTo>
                      <a:pt x="12533" y="17571"/>
                      <a:pt x="12539" y="17463"/>
                      <a:pt x="12514" y="17361"/>
                    </a:cubicBezTo>
                    <a:cubicBezTo>
                      <a:pt x="12475" y="17126"/>
                      <a:pt x="12418" y="16897"/>
                      <a:pt x="12348" y="16668"/>
                    </a:cubicBezTo>
                    <a:cubicBezTo>
                      <a:pt x="12583" y="16579"/>
                      <a:pt x="12583" y="16287"/>
                      <a:pt x="12482" y="16096"/>
                    </a:cubicBezTo>
                    <a:cubicBezTo>
                      <a:pt x="12412" y="15963"/>
                      <a:pt x="12336" y="15842"/>
                      <a:pt x="12247" y="15721"/>
                    </a:cubicBezTo>
                    <a:cubicBezTo>
                      <a:pt x="12164" y="15588"/>
                      <a:pt x="12075" y="15455"/>
                      <a:pt x="11992" y="15321"/>
                    </a:cubicBezTo>
                    <a:cubicBezTo>
                      <a:pt x="11649" y="14794"/>
                      <a:pt x="11319" y="14253"/>
                      <a:pt x="10995" y="13713"/>
                    </a:cubicBezTo>
                    <a:cubicBezTo>
                      <a:pt x="10829" y="13440"/>
                      <a:pt x="10671" y="13167"/>
                      <a:pt x="10518" y="12900"/>
                    </a:cubicBezTo>
                    <a:cubicBezTo>
                      <a:pt x="10359" y="12639"/>
                      <a:pt x="10219" y="12372"/>
                      <a:pt x="10099" y="12099"/>
                    </a:cubicBezTo>
                    <a:cubicBezTo>
                      <a:pt x="9895" y="11584"/>
                      <a:pt x="9883" y="11019"/>
                      <a:pt x="9717" y="10498"/>
                    </a:cubicBezTo>
                    <a:lnTo>
                      <a:pt x="9717" y="10498"/>
                    </a:lnTo>
                    <a:cubicBezTo>
                      <a:pt x="9768" y="10555"/>
                      <a:pt x="9819" y="10606"/>
                      <a:pt x="9876" y="10657"/>
                    </a:cubicBezTo>
                    <a:cubicBezTo>
                      <a:pt x="9900" y="10687"/>
                      <a:pt x="9933" y="10701"/>
                      <a:pt x="9966" y="10701"/>
                    </a:cubicBezTo>
                    <a:cubicBezTo>
                      <a:pt x="9996" y="10701"/>
                      <a:pt x="10027" y="10690"/>
                      <a:pt x="10054" y="10669"/>
                    </a:cubicBezTo>
                    <a:cubicBezTo>
                      <a:pt x="10105" y="10612"/>
                      <a:pt x="10086" y="10530"/>
                      <a:pt x="10061" y="10460"/>
                    </a:cubicBezTo>
                    <a:cubicBezTo>
                      <a:pt x="9991" y="10256"/>
                      <a:pt x="9914" y="10053"/>
                      <a:pt x="9838" y="9850"/>
                    </a:cubicBezTo>
                    <a:cubicBezTo>
                      <a:pt x="9800" y="9748"/>
                      <a:pt x="9756" y="9653"/>
                      <a:pt x="9717" y="9551"/>
                    </a:cubicBezTo>
                    <a:cubicBezTo>
                      <a:pt x="9679" y="9456"/>
                      <a:pt x="9654" y="9367"/>
                      <a:pt x="9609" y="9278"/>
                    </a:cubicBezTo>
                    <a:lnTo>
                      <a:pt x="10283" y="8763"/>
                    </a:lnTo>
                    <a:lnTo>
                      <a:pt x="10531" y="8572"/>
                    </a:lnTo>
                    <a:lnTo>
                      <a:pt x="10537" y="8572"/>
                    </a:lnTo>
                    <a:cubicBezTo>
                      <a:pt x="11255" y="8134"/>
                      <a:pt x="11942" y="7632"/>
                      <a:pt x="12583" y="7085"/>
                    </a:cubicBezTo>
                    <a:cubicBezTo>
                      <a:pt x="12672" y="7009"/>
                      <a:pt x="12768" y="6933"/>
                      <a:pt x="12857" y="6850"/>
                    </a:cubicBezTo>
                    <a:cubicBezTo>
                      <a:pt x="12920" y="6793"/>
                      <a:pt x="12990" y="6736"/>
                      <a:pt x="13047" y="6672"/>
                    </a:cubicBezTo>
                    <a:lnTo>
                      <a:pt x="13111" y="6621"/>
                    </a:lnTo>
                    <a:cubicBezTo>
                      <a:pt x="13119" y="6629"/>
                      <a:pt x="13128" y="6633"/>
                      <a:pt x="13137" y="6633"/>
                    </a:cubicBezTo>
                    <a:cubicBezTo>
                      <a:pt x="13150" y="6633"/>
                      <a:pt x="13163" y="6626"/>
                      <a:pt x="13174" y="6615"/>
                    </a:cubicBezTo>
                    <a:cubicBezTo>
                      <a:pt x="13251" y="6513"/>
                      <a:pt x="13333" y="6405"/>
                      <a:pt x="13410" y="6297"/>
                    </a:cubicBezTo>
                    <a:cubicBezTo>
                      <a:pt x="13443" y="6268"/>
                      <a:pt x="13415" y="6225"/>
                      <a:pt x="13383" y="6225"/>
                    </a:cubicBezTo>
                    <a:cubicBezTo>
                      <a:pt x="13372" y="6225"/>
                      <a:pt x="13362" y="6229"/>
                      <a:pt x="13352" y="6240"/>
                    </a:cubicBezTo>
                    <a:cubicBezTo>
                      <a:pt x="13232" y="6272"/>
                      <a:pt x="13124" y="6329"/>
                      <a:pt x="13022" y="6399"/>
                    </a:cubicBezTo>
                    <a:cubicBezTo>
                      <a:pt x="12736" y="6532"/>
                      <a:pt x="12456" y="6679"/>
                      <a:pt x="12177" y="6825"/>
                    </a:cubicBezTo>
                    <a:lnTo>
                      <a:pt x="12170" y="6825"/>
                    </a:lnTo>
                    <a:cubicBezTo>
                      <a:pt x="12151" y="6831"/>
                      <a:pt x="12139" y="6837"/>
                      <a:pt x="12120" y="6844"/>
                    </a:cubicBezTo>
                    <a:lnTo>
                      <a:pt x="11999" y="6888"/>
                    </a:lnTo>
                    <a:lnTo>
                      <a:pt x="11776" y="6964"/>
                    </a:lnTo>
                    <a:cubicBezTo>
                      <a:pt x="11700" y="6990"/>
                      <a:pt x="11630" y="7015"/>
                      <a:pt x="11554" y="7047"/>
                    </a:cubicBezTo>
                    <a:cubicBezTo>
                      <a:pt x="11535" y="7052"/>
                      <a:pt x="11503" y="7067"/>
                      <a:pt x="11479" y="7067"/>
                    </a:cubicBezTo>
                    <a:cubicBezTo>
                      <a:pt x="11471" y="7067"/>
                      <a:pt x="11464" y="7065"/>
                      <a:pt x="11459" y="7060"/>
                    </a:cubicBezTo>
                    <a:cubicBezTo>
                      <a:pt x="11433" y="7041"/>
                      <a:pt x="11446" y="7003"/>
                      <a:pt x="11459" y="6984"/>
                    </a:cubicBezTo>
                    <a:cubicBezTo>
                      <a:pt x="11490" y="6914"/>
                      <a:pt x="11529" y="6844"/>
                      <a:pt x="11573" y="6780"/>
                    </a:cubicBezTo>
                    <a:cubicBezTo>
                      <a:pt x="11611" y="6717"/>
                      <a:pt x="11656" y="6647"/>
                      <a:pt x="11694" y="6583"/>
                    </a:cubicBezTo>
                    <a:cubicBezTo>
                      <a:pt x="11764" y="6475"/>
                      <a:pt x="11840" y="6361"/>
                      <a:pt x="11910" y="6253"/>
                    </a:cubicBezTo>
                    <a:cubicBezTo>
                      <a:pt x="12107" y="6056"/>
                      <a:pt x="12310" y="5859"/>
                      <a:pt x="12507" y="5662"/>
                    </a:cubicBezTo>
                    <a:cubicBezTo>
                      <a:pt x="12711" y="5465"/>
                      <a:pt x="12895" y="5261"/>
                      <a:pt x="13098" y="5077"/>
                    </a:cubicBezTo>
                    <a:cubicBezTo>
                      <a:pt x="13125" y="5050"/>
                      <a:pt x="13106" y="4995"/>
                      <a:pt x="13073" y="4995"/>
                    </a:cubicBezTo>
                    <a:cubicBezTo>
                      <a:pt x="13067" y="4995"/>
                      <a:pt x="13060" y="4997"/>
                      <a:pt x="13054" y="5001"/>
                    </a:cubicBezTo>
                    <a:cubicBezTo>
                      <a:pt x="12691" y="5204"/>
                      <a:pt x="12342" y="5427"/>
                      <a:pt x="11992" y="5662"/>
                    </a:cubicBezTo>
                    <a:cubicBezTo>
                      <a:pt x="11700" y="5859"/>
                      <a:pt x="11420" y="6056"/>
                      <a:pt x="11141" y="6272"/>
                    </a:cubicBezTo>
                    <a:cubicBezTo>
                      <a:pt x="11287" y="6088"/>
                      <a:pt x="11452" y="5910"/>
                      <a:pt x="11630" y="5757"/>
                    </a:cubicBezTo>
                    <a:cubicBezTo>
                      <a:pt x="11658" y="5735"/>
                      <a:pt x="11638" y="5690"/>
                      <a:pt x="11607" y="5690"/>
                    </a:cubicBezTo>
                    <a:cubicBezTo>
                      <a:pt x="11603" y="5690"/>
                      <a:pt x="11597" y="5691"/>
                      <a:pt x="11592" y="5694"/>
                    </a:cubicBezTo>
                    <a:cubicBezTo>
                      <a:pt x="11332" y="5821"/>
                      <a:pt x="11077" y="5967"/>
                      <a:pt x="10842" y="6145"/>
                    </a:cubicBezTo>
                    <a:cubicBezTo>
                      <a:pt x="10671" y="6246"/>
                      <a:pt x="10512" y="6361"/>
                      <a:pt x="10347" y="6482"/>
                    </a:cubicBezTo>
                    <a:cubicBezTo>
                      <a:pt x="10181" y="6596"/>
                      <a:pt x="10003" y="6723"/>
                      <a:pt x="9832" y="6850"/>
                    </a:cubicBezTo>
                    <a:cubicBezTo>
                      <a:pt x="9514" y="7079"/>
                      <a:pt x="9184" y="7301"/>
                      <a:pt x="8879" y="7555"/>
                    </a:cubicBezTo>
                    <a:lnTo>
                      <a:pt x="8872" y="7562"/>
                    </a:lnTo>
                    <a:cubicBezTo>
                      <a:pt x="8732" y="7333"/>
                      <a:pt x="8605" y="7098"/>
                      <a:pt x="8491" y="6856"/>
                    </a:cubicBezTo>
                    <a:cubicBezTo>
                      <a:pt x="8427" y="6698"/>
                      <a:pt x="8351" y="6551"/>
                      <a:pt x="8249" y="6412"/>
                    </a:cubicBezTo>
                    <a:cubicBezTo>
                      <a:pt x="8180" y="6272"/>
                      <a:pt x="8091" y="6145"/>
                      <a:pt x="7989" y="6024"/>
                    </a:cubicBezTo>
                    <a:cubicBezTo>
                      <a:pt x="7697" y="5655"/>
                      <a:pt x="7392" y="5293"/>
                      <a:pt x="7093" y="4931"/>
                    </a:cubicBezTo>
                    <a:cubicBezTo>
                      <a:pt x="6921" y="4721"/>
                      <a:pt x="6750" y="4518"/>
                      <a:pt x="6572" y="4315"/>
                    </a:cubicBezTo>
                    <a:cubicBezTo>
                      <a:pt x="6565" y="4308"/>
                      <a:pt x="6553" y="4308"/>
                      <a:pt x="6546" y="4308"/>
                    </a:cubicBezTo>
                    <a:cubicBezTo>
                      <a:pt x="6515" y="4276"/>
                      <a:pt x="6483" y="4238"/>
                      <a:pt x="6451" y="4200"/>
                    </a:cubicBezTo>
                    <a:cubicBezTo>
                      <a:pt x="6375" y="4098"/>
                      <a:pt x="6286" y="3990"/>
                      <a:pt x="6216" y="3882"/>
                    </a:cubicBezTo>
                    <a:cubicBezTo>
                      <a:pt x="6063" y="3673"/>
                      <a:pt x="5936" y="3450"/>
                      <a:pt x="5816" y="3221"/>
                    </a:cubicBezTo>
                    <a:cubicBezTo>
                      <a:pt x="5765" y="3069"/>
                      <a:pt x="5708" y="2923"/>
                      <a:pt x="5638" y="2770"/>
                    </a:cubicBezTo>
                    <a:lnTo>
                      <a:pt x="5638" y="2770"/>
                    </a:lnTo>
                    <a:lnTo>
                      <a:pt x="5663" y="2789"/>
                    </a:lnTo>
                    <a:cubicBezTo>
                      <a:pt x="5668" y="2794"/>
                      <a:pt x="5673" y="2796"/>
                      <a:pt x="5679" y="2796"/>
                    </a:cubicBezTo>
                    <a:cubicBezTo>
                      <a:pt x="5695" y="2796"/>
                      <a:pt x="5711" y="2778"/>
                      <a:pt x="5701" y="2764"/>
                    </a:cubicBezTo>
                    <a:cubicBezTo>
                      <a:pt x="5657" y="2688"/>
                      <a:pt x="5599" y="2618"/>
                      <a:pt x="5542" y="2548"/>
                    </a:cubicBezTo>
                    <a:cubicBezTo>
                      <a:pt x="5536" y="2542"/>
                      <a:pt x="5536" y="2529"/>
                      <a:pt x="5530" y="2522"/>
                    </a:cubicBezTo>
                    <a:cubicBezTo>
                      <a:pt x="5523" y="2510"/>
                      <a:pt x="5517" y="2510"/>
                      <a:pt x="5511" y="2510"/>
                    </a:cubicBezTo>
                    <a:cubicBezTo>
                      <a:pt x="5460" y="2446"/>
                      <a:pt x="5409" y="2389"/>
                      <a:pt x="5358" y="2332"/>
                    </a:cubicBezTo>
                    <a:cubicBezTo>
                      <a:pt x="5294" y="2249"/>
                      <a:pt x="5237" y="2173"/>
                      <a:pt x="5174" y="2097"/>
                    </a:cubicBezTo>
                    <a:cubicBezTo>
                      <a:pt x="5167" y="2065"/>
                      <a:pt x="5161" y="2033"/>
                      <a:pt x="5148" y="2008"/>
                    </a:cubicBezTo>
                    <a:cubicBezTo>
                      <a:pt x="5123" y="1925"/>
                      <a:pt x="5085" y="1849"/>
                      <a:pt x="5047" y="1773"/>
                    </a:cubicBezTo>
                    <a:cubicBezTo>
                      <a:pt x="5008" y="1715"/>
                      <a:pt x="4970" y="1658"/>
                      <a:pt x="4932" y="1607"/>
                    </a:cubicBezTo>
                    <a:lnTo>
                      <a:pt x="4932" y="1607"/>
                    </a:lnTo>
                    <a:cubicBezTo>
                      <a:pt x="4935" y="1609"/>
                      <a:pt x="4937" y="1609"/>
                      <a:pt x="4939" y="1609"/>
                    </a:cubicBezTo>
                    <a:cubicBezTo>
                      <a:pt x="4949" y="1609"/>
                      <a:pt x="4959" y="1599"/>
                      <a:pt x="4964" y="1588"/>
                    </a:cubicBezTo>
                    <a:cubicBezTo>
                      <a:pt x="4958" y="1512"/>
                      <a:pt x="4932" y="1436"/>
                      <a:pt x="4894" y="1372"/>
                    </a:cubicBezTo>
                    <a:cubicBezTo>
                      <a:pt x="4862" y="1302"/>
                      <a:pt x="4824" y="1239"/>
                      <a:pt x="4780" y="1175"/>
                    </a:cubicBezTo>
                    <a:cubicBezTo>
                      <a:pt x="4735" y="1118"/>
                      <a:pt x="4684" y="1054"/>
                      <a:pt x="4634" y="1004"/>
                    </a:cubicBezTo>
                    <a:cubicBezTo>
                      <a:pt x="4608" y="978"/>
                      <a:pt x="4583" y="953"/>
                      <a:pt x="4557" y="934"/>
                    </a:cubicBezTo>
                    <a:lnTo>
                      <a:pt x="4564" y="934"/>
                    </a:lnTo>
                    <a:cubicBezTo>
                      <a:pt x="4729" y="908"/>
                      <a:pt x="4888" y="864"/>
                      <a:pt x="5040" y="794"/>
                    </a:cubicBezTo>
                    <a:cubicBezTo>
                      <a:pt x="5059" y="788"/>
                      <a:pt x="5059" y="762"/>
                      <a:pt x="5047" y="749"/>
                    </a:cubicBezTo>
                    <a:cubicBezTo>
                      <a:pt x="5097" y="743"/>
                      <a:pt x="5142" y="730"/>
                      <a:pt x="5186" y="718"/>
                    </a:cubicBezTo>
                    <a:cubicBezTo>
                      <a:pt x="5205" y="711"/>
                      <a:pt x="5218" y="692"/>
                      <a:pt x="5205" y="673"/>
                    </a:cubicBezTo>
                    <a:cubicBezTo>
                      <a:pt x="5212" y="654"/>
                      <a:pt x="5205" y="635"/>
                      <a:pt x="5186" y="622"/>
                    </a:cubicBezTo>
                    <a:cubicBezTo>
                      <a:pt x="5097" y="552"/>
                      <a:pt x="4996" y="489"/>
                      <a:pt x="4900" y="425"/>
                    </a:cubicBezTo>
                    <a:lnTo>
                      <a:pt x="4900" y="425"/>
                    </a:lnTo>
                    <a:cubicBezTo>
                      <a:pt x="4932" y="444"/>
                      <a:pt x="4964" y="457"/>
                      <a:pt x="5002" y="470"/>
                    </a:cubicBezTo>
                    <a:cubicBezTo>
                      <a:pt x="5006" y="472"/>
                      <a:pt x="5010" y="473"/>
                      <a:pt x="5014" y="473"/>
                    </a:cubicBezTo>
                    <a:cubicBezTo>
                      <a:pt x="5033" y="473"/>
                      <a:pt x="5045" y="448"/>
                      <a:pt x="5034" y="432"/>
                    </a:cubicBezTo>
                    <a:cubicBezTo>
                      <a:pt x="4945" y="343"/>
                      <a:pt x="4843" y="273"/>
                      <a:pt x="4735" y="228"/>
                    </a:cubicBezTo>
                    <a:cubicBezTo>
                      <a:pt x="4614" y="165"/>
                      <a:pt x="4487" y="120"/>
                      <a:pt x="4360" y="82"/>
                    </a:cubicBezTo>
                    <a:cubicBezTo>
                      <a:pt x="4186" y="32"/>
                      <a:pt x="4001" y="6"/>
                      <a:pt x="3815" y="6"/>
                    </a:cubicBezTo>
                    <a:cubicBezTo>
                      <a:pt x="3764" y="6"/>
                      <a:pt x="3712" y="8"/>
                      <a:pt x="3661" y="12"/>
                    </a:cubicBezTo>
                    <a:cubicBezTo>
                      <a:pt x="3595" y="5"/>
                      <a:pt x="3527" y="0"/>
                      <a:pt x="34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43"/>
              <p:cNvSpPr/>
              <p:nvPr/>
            </p:nvSpPr>
            <p:spPr>
              <a:xfrm>
                <a:off x="8276844" y="1209467"/>
                <a:ext cx="8598" cy="27465"/>
              </a:xfrm>
              <a:custGeom>
                <a:rect b="b" l="l" r="r" t="t"/>
                <a:pathLst>
                  <a:path extrusionOk="0" h="329" w="103">
                    <a:moveTo>
                      <a:pt x="18" y="0"/>
                    </a:moveTo>
                    <a:cubicBezTo>
                      <a:pt x="8" y="0"/>
                      <a:pt x="1" y="5"/>
                      <a:pt x="1" y="16"/>
                    </a:cubicBezTo>
                    <a:cubicBezTo>
                      <a:pt x="1" y="66"/>
                      <a:pt x="14" y="117"/>
                      <a:pt x="26" y="168"/>
                    </a:cubicBezTo>
                    <a:cubicBezTo>
                      <a:pt x="33" y="219"/>
                      <a:pt x="52" y="270"/>
                      <a:pt x="71" y="314"/>
                    </a:cubicBezTo>
                    <a:cubicBezTo>
                      <a:pt x="73" y="324"/>
                      <a:pt x="79" y="329"/>
                      <a:pt x="85" y="329"/>
                    </a:cubicBezTo>
                    <a:cubicBezTo>
                      <a:pt x="93" y="329"/>
                      <a:pt x="102" y="319"/>
                      <a:pt x="102" y="308"/>
                    </a:cubicBezTo>
                    <a:cubicBezTo>
                      <a:pt x="96" y="257"/>
                      <a:pt x="90" y="206"/>
                      <a:pt x="77" y="155"/>
                    </a:cubicBezTo>
                    <a:cubicBezTo>
                      <a:pt x="71" y="105"/>
                      <a:pt x="58" y="54"/>
                      <a:pt x="39" y="9"/>
                    </a:cubicBezTo>
                    <a:cubicBezTo>
                      <a:pt x="33" y="4"/>
                      <a:pt x="25" y="0"/>
                      <a:pt x="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43"/>
              <p:cNvSpPr/>
              <p:nvPr/>
            </p:nvSpPr>
            <p:spPr>
              <a:xfrm>
                <a:off x="8164147" y="673528"/>
                <a:ext cx="61859" cy="55097"/>
              </a:xfrm>
              <a:custGeom>
                <a:rect b="b" l="l" r="r" t="t"/>
                <a:pathLst>
                  <a:path extrusionOk="0" h="660" w="741">
                    <a:moveTo>
                      <a:pt x="25" y="0"/>
                    </a:moveTo>
                    <a:cubicBezTo>
                      <a:pt x="13" y="0"/>
                      <a:pt x="0" y="15"/>
                      <a:pt x="10" y="30"/>
                    </a:cubicBezTo>
                    <a:cubicBezTo>
                      <a:pt x="105" y="157"/>
                      <a:pt x="213" y="271"/>
                      <a:pt x="328" y="379"/>
                    </a:cubicBezTo>
                    <a:cubicBezTo>
                      <a:pt x="385" y="430"/>
                      <a:pt x="448" y="481"/>
                      <a:pt x="512" y="532"/>
                    </a:cubicBezTo>
                    <a:cubicBezTo>
                      <a:pt x="544" y="557"/>
                      <a:pt x="576" y="583"/>
                      <a:pt x="607" y="602"/>
                    </a:cubicBezTo>
                    <a:cubicBezTo>
                      <a:pt x="633" y="634"/>
                      <a:pt x="671" y="653"/>
                      <a:pt x="703" y="659"/>
                    </a:cubicBezTo>
                    <a:cubicBezTo>
                      <a:pt x="728" y="659"/>
                      <a:pt x="741" y="640"/>
                      <a:pt x="734" y="621"/>
                    </a:cubicBezTo>
                    <a:cubicBezTo>
                      <a:pt x="715" y="589"/>
                      <a:pt x="690" y="564"/>
                      <a:pt x="658" y="545"/>
                    </a:cubicBezTo>
                    <a:lnTo>
                      <a:pt x="563" y="481"/>
                    </a:lnTo>
                    <a:cubicBezTo>
                      <a:pt x="499" y="430"/>
                      <a:pt x="442" y="379"/>
                      <a:pt x="379" y="329"/>
                    </a:cubicBezTo>
                    <a:cubicBezTo>
                      <a:pt x="264" y="227"/>
                      <a:pt x="143" y="119"/>
                      <a:pt x="35" y="5"/>
                    </a:cubicBezTo>
                    <a:cubicBezTo>
                      <a:pt x="32" y="2"/>
                      <a:pt x="29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488" name="Google Shape;148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550" y="1329575"/>
            <a:ext cx="6209474" cy="3314224"/>
          </a:xfrm>
          <a:prstGeom prst="rect">
            <a:avLst/>
          </a:prstGeom>
          <a:noFill/>
          <a:ln>
            <a:noFill/>
          </a:ln>
        </p:spPr>
      </p:pic>
      <p:sp>
        <p:nvSpPr>
          <p:cNvPr id="1489" name="Google Shape;1489;p43"/>
          <p:cNvSpPr txBox="1"/>
          <p:nvPr>
            <p:ph idx="1" type="subTitle"/>
          </p:nvPr>
        </p:nvSpPr>
        <p:spPr>
          <a:xfrm>
            <a:off x="1517433" y="2574875"/>
            <a:ext cx="2973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43"/>
          <p:cNvSpPr txBox="1"/>
          <p:nvPr>
            <p:ph idx="2" type="subTitle"/>
          </p:nvPr>
        </p:nvSpPr>
        <p:spPr>
          <a:xfrm>
            <a:off x="1517400" y="2887900"/>
            <a:ext cx="29736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43"/>
          <p:cNvSpPr txBox="1"/>
          <p:nvPr>
            <p:ph idx="4" type="subTitle"/>
          </p:nvPr>
        </p:nvSpPr>
        <p:spPr>
          <a:xfrm>
            <a:off x="4652925" y="2887900"/>
            <a:ext cx="2973600" cy="1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p44"/>
          <p:cNvSpPr txBox="1"/>
          <p:nvPr>
            <p:ph type="title"/>
          </p:nvPr>
        </p:nvSpPr>
        <p:spPr>
          <a:xfrm>
            <a:off x="919050" y="1710013"/>
            <a:ext cx="7305900" cy="108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emo Videos</a:t>
            </a:r>
            <a:endParaRPr/>
          </a:p>
        </p:txBody>
      </p:sp>
      <p:sp>
        <p:nvSpPr>
          <p:cNvPr id="1497" name="Google Shape;1497;p44"/>
          <p:cNvSpPr/>
          <p:nvPr/>
        </p:nvSpPr>
        <p:spPr>
          <a:xfrm flipH="1" rot="-9752914">
            <a:off x="5767882" y="2640829"/>
            <a:ext cx="3636034" cy="2970066"/>
          </a:xfrm>
          <a:custGeom>
            <a:rect b="b" l="l" r="r" t="t"/>
            <a:pathLst>
              <a:path extrusionOk="0" h="142344" w="106827">
                <a:moveTo>
                  <a:pt x="20225" y="0"/>
                </a:moveTo>
                <a:cubicBezTo>
                  <a:pt x="11112" y="4558"/>
                  <a:pt x="2968" y="13532"/>
                  <a:pt x="608" y="23445"/>
                </a:cubicBezTo>
                <a:cubicBezTo>
                  <a:pt x="-1669" y="33011"/>
                  <a:pt x="2987" y="46463"/>
                  <a:pt x="11852" y="50718"/>
                </a:cubicBezTo>
                <a:cubicBezTo>
                  <a:pt x="18324" y="53825"/>
                  <a:pt x="26422" y="58349"/>
                  <a:pt x="32904" y="55263"/>
                </a:cubicBezTo>
                <a:cubicBezTo>
                  <a:pt x="37694" y="52982"/>
                  <a:pt x="41586" y="48844"/>
                  <a:pt x="44627" y="44497"/>
                </a:cubicBezTo>
                <a:cubicBezTo>
                  <a:pt x="46821" y="41361"/>
                  <a:pt x="47018" y="36003"/>
                  <a:pt x="44627" y="33014"/>
                </a:cubicBezTo>
                <a:cubicBezTo>
                  <a:pt x="41865" y="29562"/>
                  <a:pt x="35483" y="29487"/>
                  <a:pt x="31469" y="31340"/>
                </a:cubicBezTo>
                <a:cubicBezTo>
                  <a:pt x="26696" y="33544"/>
                  <a:pt x="23826" y="40946"/>
                  <a:pt x="25488" y="45933"/>
                </a:cubicBezTo>
                <a:cubicBezTo>
                  <a:pt x="27022" y="50535"/>
                  <a:pt x="31450" y="53844"/>
                  <a:pt x="35536" y="56459"/>
                </a:cubicBezTo>
                <a:cubicBezTo>
                  <a:pt x="48056" y="64472"/>
                  <a:pt x="65753" y="61022"/>
                  <a:pt x="78359" y="68899"/>
                </a:cubicBezTo>
                <a:cubicBezTo>
                  <a:pt x="83783" y="72289"/>
                  <a:pt x="89266" y="78061"/>
                  <a:pt x="89603" y="84449"/>
                </a:cubicBezTo>
                <a:cubicBezTo>
                  <a:pt x="90275" y="97197"/>
                  <a:pt x="85636" y="110265"/>
                  <a:pt x="88406" y="122727"/>
                </a:cubicBezTo>
                <a:cubicBezTo>
                  <a:pt x="90352" y="131483"/>
                  <a:pt x="97857" y="142344"/>
                  <a:pt x="106827" y="142344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498" name="Google Shape;1498;p44"/>
          <p:cNvSpPr/>
          <p:nvPr/>
        </p:nvSpPr>
        <p:spPr>
          <a:xfrm>
            <a:off x="-204775" y="3882125"/>
            <a:ext cx="3636169" cy="1278325"/>
          </a:xfrm>
          <a:custGeom>
            <a:rect b="b" l="l" r="r" t="t"/>
            <a:pathLst>
              <a:path extrusionOk="0" h="51133" w="120813">
                <a:moveTo>
                  <a:pt x="0" y="33190"/>
                </a:moveTo>
                <a:cubicBezTo>
                  <a:pt x="9727" y="13736"/>
                  <a:pt x="35106" y="3511"/>
                  <a:pt x="56698" y="894"/>
                </a:cubicBezTo>
                <a:cubicBezTo>
                  <a:pt x="63834" y="29"/>
                  <a:pt x="71736" y="-994"/>
                  <a:pt x="78229" y="2090"/>
                </a:cubicBezTo>
                <a:cubicBezTo>
                  <a:pt x="88646" y="7039"/>
                  <a:pt x="99866" y="18621"/>
                  <a:pt x="98564" y="30080"/>
                </a:cubicBezTo>
                <a:cubicBezTo>
                  <a:pt x="97735" y="37380"/>
                  <a:pt x="77366" y="38578"/>
                  <a:pt x="76555" y="31276"/>
                </a:cubicBezTo>
                <a:cubicBezTo>
                  <a:pt x="75542" y="22148"/>
                  <a:pt x="93710" y="18712"/>
                  <a:pt x="102392" y="21707"/>
                </a:cubicBezTo>
                <a:cubicBezTo>
                  <a:pt x="113332" y="25480"/>
                  <a:pt x="120813" y="39561"/>
                  <a:pt x="120813" y="51133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499" name="Google Shape;1499;p44"/>
          <p:cNvSpPr/>
          <p:nvPr/>
        </p:nvSpPr>
        <p:spPr>
          <a:xfrm flipH="1" rot="10800000">
            <a:off x="5684075" y="-35400"/>
            <a:ext cx="3769999" cy="1314700"/>
          </a:xfrm>
          <a:custGeom>
            <a:rect b="b" l="l" r="r" t="t"/>
            <a:pathLst>
              <a:path extrusionOk="0" h="52588" w="193061">
                <a:moveTo>
                  <a:pt x="193061" y="12397"/>
                </a:moveTo>
                <a:cubicBezTo>
                  <a:pt x="178176" y="-2488"/>
                  <a:pt x="152150" y="196"/>
                  <a:pt x="131099" y="196"/>
                </a:cubicBezTo>
                <a:cubicBezTo>
                  <a:pt x="106396" y="196"/>
                  <a:pt x="74629" y="-7"/>
                  <a:pt x="59569" y="19574"/>
                </a:cubicBezTo>
                <a:cubicBezTo>
                  <a:pt x="57768" y="21916"/>
                  <a:pt x="56557" y="26904"/>
                  <a:pt x="59090" y="28425"/>
                </a:cubicBezTo>
                <a:cubicBezTo>
                  <a:pt x="67206" y="33297"/>
                  <a:pt x="79378" y="27709"/>
                  <a:pt x="87081" y="33210"/>
                </a:cubicBezTo>
                <a:cubicBezTo>
                  <a:pt x="88381" y="34138"/>
                  <a:pt x="88690" y="37174"/>
                  <a:pt x="87320" y="37995"/>
                </a:cubicBezTo>
                <a:cubicBezTo>
                  <a:pt x="69983" y="48391"/>
                  <a:pt x="47336" y="31907"/>
                  <a:pt x="27512" y="27947"/>
                </a:cubicBezTo>
                <a:cubicBezTo>
                  <a:pt x="15439" y="25535"/>
                  <a:pt x="0" y="40277"/>
                  <a:pt x="0" y="52588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500" name="Google Shape;1500;p44"/>
          <p:cNvSpPr/>
          <p:nvPr/>
        </p:nvSpPr>
        <p:spPr>
          <a:xfrm>
            <a:off x="-240841" y="-27975"/>
            <a:ext cx="3434600" cy="1907900"/>
          </a:xfrm>
          <a:custGeom>
            <a:rect b="b" l="l" r="r" t="t"/>
            <a:pathLst>
              <a:path extrusionOk="0" h="76316" w="137384">
                <a:moveTo>
                  <a:pt x="1443" y="76316"/>
                </a:moveTo>
                <a:cubicBezTo>
                  <a:pt x="-1106" y="63556"/>
                  <a:pt x="-1103" y="46115"/>
                  <a:pt x="9099" y="38038"/>
                </a:cubicBezTo>
                <a:cubicBezTo>
                  <a:pt x="23535" y="26609"/>
                  <a:pt x="44327" y="23249"/>
                  <a:pt x="62687" y="24641"/>
                </a:cubicBezTo>
                <a:cubicBezTo>
                  <a:pt x="74169" y="25511"/>
                  <a:pt x="87085" y="32105"/>
                  <a:pt x="92351" y="42345"/>
                </a:cubicBezTo>
                <a:cubicBezTo>
                  <a:pt x="94211" y="45961"/>
                  <a:pt x="96999" y="50923"/>
                  <a:pt x="94744" y="54306"/>
                </a:cubicBezTo>
                <a:cubicBezTo>
                  <a:pt x="92830" y="57179"/>
                  <a:pt x="86897" y="55552"/>
                  <a:pt x="84457" y="53110"/>
                </a:cubicBezTo>
                <a:cubicBezTo>
                  <a:pt x="79149" y="47800"/>
                  <a:pt x="82118" y="33475"/>
                  <a:pt x="89241" y="31101"/>
                </a:cubicBezTo>
                <a:cubicBezTo>
                  <a:pt x="102923" y="26541"/>
                  <a:pt x="120287" y="32098"/>
                  <a:pt x="131825" y="23445"/>
                </a:cubicBezTo>
                <a:cubicBezTo>
                  <a:pt x="138247" y="18629"/>
                  <a:pt x="137327" y="8027"/>
                  <a:pt x="137327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501" name="Google Shape;1501;p44"/>
          <p:cNvGrpSpPr/>
          <p:nvPr/>
        </p:nvGrpSpPr>
        <p:grpSpPr>
          <a:xfrm>
            <a:off x="229843" y="2976435"/>
            <a:ext cx="1942718" cy="2258738"/>
            <a:chOff x="229843" y="2976435"/>
            <a:chExt cx="1942718" cy="2258738"/>
          </a:xfrm>
        </p:grpSpPr>
        <p:sp>
          <p:nvSpPr>
            <p:cNvPr id="1502" name="Google Shape;1502;p44"/>
            <p:cNvSpPr/>
            <p:nvPr/>
          </p:nvSpPr>
          <p:spPr>
            <a:xfrm>
              <a:off x="230834" y="2977350"/>
              <a:ext cx="1940735" cy="2257823"/>
            </a:xfrm>
            <a:custGeom>
              <a:rect b="b" l="l" r="r" t="t"/>
              <a:pathLst>
                <a:path extrusionOk="0" h="14802" w="12723">
                  <a:moveTo>
                    <a:pt x="4137" y="251"/>
                  </a:moveTo>
                  <a:cubicBezTo>
                    <a:pt x="4131" y="258"/>
                    <a:pt x="4131" y="270"/>
                    <a:pt x="4137" y="283"/>
                  </a:cubicBezTo>
                  <a:cubicBezTo>
                    <a:pt x="4131" y="270"/>
                    <a:pt x="4131" y="258"/>
                    <a:pt x="4131" y="251"/>
                  </a:cubicBezTo>
                  <a:close/>
                  <a:moveTo>
                    <a:pt x="4232" y="338"/>
                  </a:moveTo>
                  <a:cubicBezTo>
                    <a:pt x="4285" y="338"/>
                    <a:pt x="4340" y="344"/>
                    <a:pt x="4391" y="353"/>
                  </a:cubicBezTo>
                  <a:cubicBezTo>
                    <a:pt x="4340" y="344"/>
                    <a:pt x="4286" y="338"/>
                    <a:pt x="4231" y="338"/>
                  </a:cubicBezTo>
                  <a:lnTo>
                    <a:pt x="4231" y="338"/>
                  </a:lnTo>
                  <a:cubicBezTo>
                    <a:pt x="4232" y="338"/>
                    <a:pt x="4232" y="338"/>
                    <a:pt x="4232" y="338"/>
                  </a:cubicBezTo>
                  <a:close/>
                  <a:moveTo>
                    <a:pt x="4258" y="493"/>
                  </a:moveTo>
                  <a:cubicBezTo>
                    <a:pt x="4271" y="493"/>
                    <a:pt x="4290" y="493"/>
                    <a:pt x="4302" y="499"/>
                  </a:cubicBezTo>
                  <a:cubicBezTo>
                    <a:pt x="4283" y="493"/>
                    <a:pt x="4270" y="493"/>
                    <a:pt x="4258" y="493"/>
                  </a:cubicBezTo>
                  <a:close/>
                  <a:moveTo>
                    <a:pt x="2803" y="327"/>
                  </a:moveTo>
                  <a:cubicBezTo>
                    <a:pt x="2593" y="423"/>
                    <a:pt x="2389" y="544"/>
                    <a:pt x="2212" y="683"/>
                  </a:cubicBezTo>
                  <a:cubicBezTo>
                    <a:pt x="2389" y="544"/>
                    <a:pt x="2586" y="423"/>
                    <a:pt x="2796" y="327"/>
                  </a:cubicBezTo>
                  <a:close/>
                  <a:moveTo>
                    <a:pt x="2097" y="747"/>
                  </a:moveTo>
                  <a:cubicBezTo>
                    <a:pt x="2046" y="798"/>
                    <a:pt x="1995" y="855"/>
                    <a:pt x="1945" y="906"/>
                  </a:cubicBezTo>
                  <a:cubicBezTo>
                    <a:pt x="1989" y="849"/>
                    <a:pt x="2046" y="798"/>
                    <a:pt x="2091" y="747"/>
                  </a:cubicBezTo>
                  <a:close/>
                  <a:moveTo>
                    <a:pt x="4066" y="894"/>
                  </a:moveTo>
                  <a:cubicBezTo>
                    <a:pt x="4053" y="904"/>
                    <a:pt x="4041" y="914"/>
                    <a:pt x="4029" y="925"/>
                  </a:cubicBezTo>
                  <a:lnTo>
                    <a:pt x="4035" y="918"/>
                  </a:lnTo>
                  <a:lnTo>
                    <a:pt x="4035" y="918"/>
                  </a:lnTo>
                  <a:cubicBezTo>
                    <a:pt x="4035" y="918"/>
                    <a:pt x="4035" y="918"/>
                    <a:pt x="4035" y="918"/>
                  </a:cubicBezTo>
                  <a:cubicBezTo>
                    <a:pt x="4045" y="910"/>
                    <a:pt x="4055" y="902"/>
                    <a:pt x="4066" y="894"/>
                  </a:cubicBezTo>
                  <a:close/>
                  <a:moveTo>
                    <a:pt x="1926" y="957"/>
                  </a:moveTo>
                  <a:cubicBezTo>
                    <a:pt x="1894" y="1001"/>
                    <a:pt x="1849" y="1039"/>
                    <a:pt x="1805" y="1077"/>
                  </a:cubicBezTo>
                  <a:cubicBezTo>
                    <a:pt x="1849" y="1039"/>
                    <a:pt x="1887" y="1001"/>
                    <a:pt x="1926" y="957"/>
                  </a:cubicBezTo>
                  <a:close/>
                  <a:moveTo>
                    <a:pt x="1798" y="1084"/>
                  </a:moveTo>
                  <a:cubicBezTo>
                    <a:pt x="1773" y="1104"/>
                    <a:pt x="1752" y="1120"/>
                    <a:pt x="1729" y="1138"/>
                  </a:cubicBezTo>
                  <a:lnTo>
                    <a:pt x="1729" y="1138"/>
                  </a:lnTo>
                  <a:cubicBezTo>
                    <a:pt x="1747" y="1118"/>
                    <a:pt x="1772" y="1099"/>
                    <a:pt x="1792" y="1084"/>
                  </a:cubicBezTo>
                  <a:close/>
                  <a:moveTo>
                    <a:pt x="4232" y="1122"/>
                  </a:moveTo>
                  <a:cubicBezTo>
                    <a:pt x="4225" y="1131"/>
                    <a:pt x="4222" y="1141"/>
                    <a:pt x="4221" y="1151"/>
                  </a:cubicBezTo>
                  <a:lnTo>
                    <a:pt x="4221" y="1151"/>
                  </a:lnTo>
                  <a:cubicBezTo>
                    <a:pt x="4221" y="1140"/>
                    <a:pt x="4224" y="1130"/>
                    <a:pt x="4232" y="1122"/>
                  </a:cubicBezTo>
                  <a:close/>
                  <a:moveTo>
                    <a:pt x="4417" y="1154"/>
                  </a:moveTo>
                  <a:lnTo>
                    <a:pt x="4417" y="1154"/>
                  </a:lnTo>
                  <a:cubicBezTo>
                    <a:pt x="4398" y="1160"/>
                    <a:pt x="4379" y="1166"/>
                    <a:pt x="4353" y="1179"/>
                  </a:cubicBezTo>
                  <a:cubicBezTo>
                    <a:pt x="4334" y="1185"/>
                    <a:pt x="4328" y="1185"/>
                    <a:pt x="4309" y="1192"/>
                  </a:cubicBezTo>
                  <a:lnTo>
                    <a:pt x="4309" y="1192"/>
                  </a:lnTo>
                  <a:cubicBezTo>
                    <a:pt x="4315" y="1185"/>
                    <a:pt x="4334" y="1179"/>
                    <a:pt x="4347" y="1173"/>
                  </a:cubicBezTo>
                  <a:lnTo>
                    <a:pt x="4353" y="1173"/>
                  </a:lnTo>
                  <a:lnTo>
                    <a:pt x="4417" y="1154"/>
                  </a:lnTo>
                  <a:close/>
                  <a:moveTo>
                    <a:pt x="1112" y="1999"/>
                  </a:moveTo>
                  <a:cubicBezTo>
                    <a:pt x="1106" y="2031"/>
                    <a:pt x="1093" y="2062"/>
                    <a:pt x="1087" y="2088"/>
                  </a:cubicBezTo>
                  <a:cubicBezTo>
                    <a:pt x="1093" y="2056"/>
                    <a:pt x="1106" y="2024"/>
                    <a:pt x="1112" y="1999"/>
                  </a:cubicBezTo>
                  <a:close/>
                  <a:moveTo>
                    <a:pt x="5033" y="2164"/>
                  </a:moveTo>
                  <a:cubicBezTo>
                    <a:pt x="5030" y="2167"/>
                    <a:pt x="5029" y="2171"/>
                    <a:pt x="5028" y="2175"/>
                  </a:cubicBezTo>
                  <a:lnTo>
                    <a:pt x="5028" y="2175"/>
                  </a:lnTo>
                  <a:cubicBezTo>
                    <a:pt x="5028" y="2171"/>
                    <a:pt x="5029" y="2168"/>
                    <a:pt x="5033" y="2164"/>
                  </a:cubicBezTo>
                  <a:close/>
                  <a:moveTo>
                    <a:pt x="1748" y="2666"/>
                  </a:moveTo>
                  <a:lnTo>
                    <a:pt x="1748" y="2666"/>
                  </a:lnTo>
                  <a:cubicBezTo>
                    <a:pt x="1760" y="2685"/>
                    <a:pt x="1773" y="2704"/>
                    <a:pt x="1786" y="2730"/>
                  </a:cubicBezTo>
                  <a:cubicBezTo>
                    <a:pt x="1773" y="2711"/>
                    <a:pt x="1760" y="2685"/>
                    <a:pt x="1748" y="2666"/>
                  </a:cubicBezTo>
                  <a:close/>
                  <a:moveTo>
                    <a:pt x="1802" y="2750"/>
                  </a:moveTo>
                  <a:cubicBezTo>
                    <a:pt x="1803" y="2750"/>
                    <a:pt x="1805" y="2752"/>
                    <a:pt x="1805" y="2755"/>
                  </a:cubicBezTo>
                  <a:lnTo>
                    <a:pt x="1805" y="2755"/>
                  </a:lnTo>
                  <a:cubicBezTo>
                    <a:pt x="1805" y="2753"/>
                    <a:pt x="1804" y="2752"/>
                    <a:pt x="1803" y="2752"/>
                  </a:cubicBezTo>
                  <a:cubicBezTo>
                    <a:pt x="1802" y="2752"/>
                    <a:pt x="1800" y="2753"/>
                    <a:pt x="1799" y="2753"/>
                  </a:cubicBezTo>
                  <a:lnTo>
                    <a:pt x="1799" y="2753"/>
                  </a:lnTo>
                  <a:cubicBezTo>
                    <a:pt x="1799" y="2751"/>
                    <a:pt x="1800" y="2750"/>
                    <a:pt x="1802" y="2750"/>
                  </a:cubicBezTo>
                  <a:close/>
                  <a:moveTo>
                    <a:pt x="5497" y="2831"/>
                  </a:moveTo>
                  <a:lnTo>
                    <a:pt x="5497" y="2831"/>
                  </a:lnTo>
                  <a:cubicBezTo>
                    <a:pt x="5503" y="2850"/>
                    <a:pt x="5510" y="2869"/>
                    <a:pt x="5516" y="2888"/>
                  </a:cubicBezTo>
                  <a:cubicBezTo>
                    <a:pt x="5510" y="2876"/>
                    <a:pt x="5503" y="2850"/>
                    <a:pt x="5497" y="2831"/>
                  </a:cubicBezTo>
                  <a:close/>
                  <a:moveTo>
                    <a:pt x="1875" y="3022"/>
                  </a:moveTo>
                  <a:cubicBezTo>
                    <a:pt x="1875" y="3035"/>
                    <a:pt x="1875" y="3035"/>
                    <a:pt x="1868" y="3041"/>
                  </a:cubicBezTo>
                  <a:lnTo>
                    <a:pt x="1868" y="3041"/>
                  </a:lnTo>
                  <a:cubicBezTo>
                    <a:pt x="1869" y="3034"/>
                    <a:pt x="1870" y="3027"/>
                    <a:pt x="1875" y="3022"/>
                  </a:cubicBezTo>
                  <a:close/>
                  <a:moveTo>
                    <a:pt x="1862" y="3060"/>
                  </a:moveTo>
                  <a:lnTo>
                    <a:pt x="1868" y="3066"/>
                  </a:lnTo>
                  <a:cubicBezTo>
                    <a:pt x="1868" y="3073"/>
                    <a:pt x="1862" y="3085"/>
                    <a:pt x="1856" y="3092"/>
                  </a:cubicBezTo>
                  <a:cubicBezTo>
                    <a:pt x="1862" y="3085"/>
                    <a:pt x="1862" y="3073"/>
                    <a:pt x="1862" y="3060"/>
                  </a:cubicBezTo>
                  <a:close/>
                  <a:moveTo>
                    <a:pt x="1849" y="3105"/>
                  </a:moveTo>
                  <a:cubicBezTo>
                    <a:pt x="1843" y="3117"/>
                    <a:pt x="1843" y="3124"/>
                    <a:pt x="1837" y="3130"/>
                  </a:cubicBezTo>
                  <a:cubicBezTo>
                    <a:pt x="1837" y="3124"/>
                    <a:pt x="1843" y="3111"/>
                    <a:pt x="1849" y="3105"/>
                  </a:cubicBezTo>
                  <a:close/>
                  <a:moveTo>
                    <a:pt x="1830" y="3143"/>
                  </a:moveTo>
                  <a:cubicBezTo>
                    <a:pt x="1818" y="3155"/>
                    <a:pt x="1811" y="3162"/>
                    <a:pt x="1805" y="3168"/>
                  </a:cubicBezTo>
                  <a:cubicBezTo>
                    <a:pt x="1811" y="3162"/>
                    <a:pt x="1818" y="3149"/>
                    <a:pt x="1824" y="3143"/>
                  </a:cubicBezTo>
                  <a:close/>
                  <a:moveTo>
                    <a:pt x="1286" y="3384"/>
                  </a:moveTo>
                  <a:cubicBezTo>
                    <a:pt x="1293" y="3407"/>
                    <a:pt x="1298" y="3429"/>
                    <a:pt x="1303" y="3448"/>
                  </a:cubicBezTo>
                  <a:cubicBezTo>
                    <a:pt x="1294" y="3426"/>
                    <a:pt x="1291" y="3404"/>
                    <a:pt x="1286" y="3384"/>
                  </a:cubicBezTo>
                  <a:close/>
                  <a:moveTo>
                    <a:pt x="1303" y="3448"/>
                  </a:moveTo>
                  <a:lnTo>
                    <a:pt x="1303" y="3448"/>
                  </a:lnTo>
                  <a:cubicBezTo>
                    <a:pt x="1315" y="3473"/>
                    <a:pt x="1328" y="3518"/>
                    <a:pt x="1341" y="3549"/>
                  </a:cubicBezTo>
                  <a:cubicBezTo>
                    <a:pt x="1328" y="3518"/>
                    <a:pt x="1315" y="3479"/>
                    <a:pt x="1303" y="3448"/>
                  </a:cubicBezTo>
                  <a:close/>
                  <a:moveTo>
                    <a:pt x="6704" y="4134"/>
                  </a:moveTo>
                  <a:cubicBezTo>
                    <a:pt x="6745" y="4154"/>
                    <a:pt x="6788" y="4177"/>
                    <a:pt x="6832" y="4199"/>
                  </a:cubicBezTo>
                  <a:lnTo>
                    <a:pt x="6832" y="4199"/>
                  </a:lnTo>
                  <a:cubicBezTo>
                    <a:pt x="6786" y="4181"/>
                    <a:pt x="6745" y="4157"/>
                    <a:pt x="6704" y="4134"/>
                  </a:cubicBezTo>
                  <a:close/>
                  <a:moveTo>
                    <a:pt x="7632" y="4541"/>
                  </a:moveTo>
                  <a:cubicBezTo>
                    <a:pt x="7702" y="4566"/>
                    <a:pt x="7772" y="4592"/>
                    <a:pt x="7842" y="4623"/>
                  </a:cubicBezTo>
                  <a:cubicBezTo>
                    <a:pt x="7772" y="4598"/>
                    <a:pt x="7702" y="4572"/>
                    <a:pt x="7632" y="4541"/>
                  </a:cubicBezTo>
                  <a:close/>
                  <a:moveTo>
                    <a:pt x="7740" y="5144"/>
                  </a:moveTo>
                  <a:cubicBezTo>
                    <a:pt x="7737" y="5144"/>
                    <a:pt x="7733" y="5144"/>
                    <a:pt x="7728" y="5145"/>
                  </a:cubicBezTo>
                  <a:lnTo>
                    <a:pt x="7728" y="5145"/>
                  </a:lnTo>
                  <a:cubicBezTo>
                    <a:pt x="7731" y="5144"/>
                    <a:pt x="7735" y="5144"/>
                    <a:pt x="7740" y="5144"/>
                  </a:cubicBezTo>
                  <a:close/>
                  <a:moveTo>
                    <a:pt x="7740" y="5144"/>
                  </a:moveTo>
                  <a:cubicBezTo>
                    <a:pt x="7797" y="5157"/>
                    <a:pt x="7848" y="5176"/>
                    <a:pt x="7899" y="5189"/>
                  </a:cubicBezTo>
                  <a:cubicBezTo>
                    <a:pt x="7848" y="5176"/>
                    <a:pt x="7791" y="5157"/>
                    <a:pt x="7740" y="5144"/>
                  </a:cubicBezTo>
                  <a:close/>
                  <a:moveTo>
                    <a:pt x="7708" y="5157"/>
                  </a:moveTo>
                  <a:cubicBezTo>
                    <a:pt x="7696" y="5176"/>
                    <a:pt x="7708" y="5202"/>
                    <a:pt x="7721" y="5208"/>
                  </a:cubicBezTo>
                  <a:lnTo>
                    <a:pt x="7721" y="5214"/>
                  </a:lnTo>
                  <a:cubicBezTo>
                    <a:pt x="7702" y="5202"/>
                    <a:pt x="7696" y="5176"/>
                    <a:pt x="7708" y="5157"/>
                  </a:cubicBezTo>
                  <a:close/>
                  <a:moveTo>
                    <a:pt x="5707" y="5380"/>
                  </a:moveTo>
                  <a:cubicBezTo>
                    <a:pt x="5707" y="5386"/>
                    <a:pt x="5707" y="5392"/>
                    <a:pt x="5713" y="5399"/>
                  </a:cubicBezTo>
                  <a:lnTo>
                    <a:pt x="5707" y="5399"/>
                  </a:lnTo>
                  <a:cubicBezTo>
                    <a:pt x="5700" y="5392"/>
                    <a:pt x="5700" y="5386"/>
                    <a:pt x="5707" y="5380"/>
                  </a:cubicBezTo>
                  <a:close/>
                  <a:moveTo>
                    <a:pt x="8763" y="5554"/>
                  </a:moveTo>
                  <a:lnTo>
                    <a:pt x="8763" y="5554"/>
                  </a:lnTo>
                  <a:cubicBezTo>
                    <a:pt x="8749" y="5557"/>
                    <a:pt x="8735" y="5561"/>
                    <a:pt x="8719" y="5564"/>
                  </a:cubicBezTo>
                  <a:cubicBezTo>
                    <a:pt x="8687" y="5570"/>
                    <a:pt x="8662" y="5577"/>
                    <a:pt x="8630" y="5577"/>
                  </a:cubicBezTo>
                  <a:cubicBezTo>
                    <a:pt x="8662" y="5577"/>
                    <a:pt x="8687" y="5564"/>
                    <a:pt x="8719" y="5564"/>
                  </a:cubicBezTo>
                  <a:lnTo>
                    <a:pt x="8763" y="5554"/>
                  </a:lnTo>
                  <a:close/>
                  <a:moveTo>
                    <a:pt x="5812" y="5440"/>
                  </a:moveTo>
                  <a:lnTo>
                    <a:pt x="5812" y="5440"/>
                  </a:lnTo>
                  <a:cubicBezTo>
                    <a:pt x="5900" y="5509"/>
                    <a:pt x="6000" y="5577"/>
                    <a:pt x="6094" y="5634"/>
                  </a:cubicBezTo>
                  <a:lnTo>
                    <a:pt x="6094" y="5640"/>
                  </a:lnTo>
                  <a:cubicBezTo>
                    <a:pt x="6000" y="5577"/>
                    <a:pt x="5900" y="5509"/>
                    <a:pt x="5812" y="5440"/>
                  </a:cubicBezTo>
                  <a:close/>
                  <a:moveTo>
                    <a:pt x="5999" y="5653"/>
                  </a:moveTo>
                  <a:lnTo>
                    <a:pt x="5999" y="5653"/>
                  </a:lnTo>
                  <a:cubicBezTo>
                    <a:pt x="6014" y="5664"/>
                    <a:pt x="6031" y="5677"/>
                    <a:pt x="6048" y="5691"/>
                  </a:cubicBezTo>
                  <a:lnTo>
                    <a:pt x="6048" y="5691"/>
                  </a:lnTo>
                  <a:cubicBezTo>
                    <a:pt x="6037" y="5684"/>
                    <a:pt x="6027" y="5678"/>
                    <a:pt x="6018" y="5672"/>
                  </a:cubicBezTo>
                  <a:lnTo>
                    <a:pt x="6012" y="5672"/>
                  </a:lnTo>
                  <a:lnTo>
                    <a:pt x="5999" y="5653"/>
                  </a:lnTo>
                  <a:close/>
                  <a:moveTo>
                    <a:pt x="6126" y="5742"/>
                  </a:moveTo>
                  <a:lnTo>
                    <a:pt x="6126" y="5742"/>
                  </a:lnTo>
                  <a:cubicBezTo>
                    <a:pt x="6164" y="5767"/>
                    <a:pt x="6209" y="5793"/>
                    <a:pt x="6240" y="5812"/>
                  </a:cubicBezTo>
                  <a:cubicBezTo>
                    <a:pt x="6202" y="5793"/>
                    <a:pt x="6164" y="5767"/>
                    <a:pt x="6126" y="5742"/>
                  </a:cubicBezTo>
                  <a:close/>
                  <a:moveTo>
                    <a:pt x="8243" y="5806"/>
                  </a:moveTo>
                  <a:cubicBezTo>
                    <a:pt x="8281" y="5818"/>
                    <a:pt x="8319" y="5837"/>
                    <a:pt x="8357" y="5856"/>
                  </a:cubicBezTo>
                  <a:lnTo>
                    <a:pt x="8357" y="5863"/>
                  </a:lnTo>
                  <a:cubicBezTo>
                    <a:pt x="8319" y="5837"/>
                    <a:pt x="8281" y="5818"/>
                    <a:pt x="8243" y="5806"/>
                  </a:cubicBezTo>
                  <a:close/>
                  <a:moveTo>
                    <a:pt x="6609" y="6002"/>
                  </a:moveTo>
                  <a:cubicBezTo>
                    <a:pt x="6641" y="6009"/>
                    <a:pt x="6679" y="6021"/>
                    <a:pt x="6711" y="6034"/>
                  </a:cubicBezTo>
                  <a:lnTo>
                    <a:pt x="6711" y="6040"/>
                  </a:lnTo>
                  <a:cubicBezTo>
                    <a:pt x="6673" y="6028"/>
                    <a:pt x="6641" y="6015"/>
                    <a:pt x="6609" y="6002"/>
                  </a:cubicBezTo>
                  <a:close/>
                  <a:moveTo>
                    <a:pt x="7130" y="6047"/>
                  </a:moveTo>
                  <a:cubicBezTo>
                    <a:pt x="7257" y="6072"/>
                    <a:pt x="7378" y="6085"/>
                    <a:pt x="7505" y="6098"/>
                  </a:cubicBezTo>
                  <a:cubicBezTo>
                    <a:pt x="7378" y="6085"/>
                    <a:pt x="7251" y="6072"/>
                    <a:pt x="7130" y="6047"/>
                  </a:cubicBezTo>
                  <a:close/>
                  <a:moveTo>
                    <a:pt x="7225" y="6225"/>
                  </a:moveTo>
                  <a:lnTo>
                    <a:pt x="7257" y="6237"/>
                  </a:lnTo>
                  <a:lnTo>
                    <a:pt x="7257" y="6237"/>
                  </a:lnTo>
                  <a:lnTo>
                    <a:pt x="7238" y="6231"/>
                  </a:lnTo>
                  <a:lnTo>
                    <a:pt x="7225" y="6225"/>
                  </a:lnTo>
                  <a:close/>
                  <a:moveTo>
                    <a:pt x="12142" y="6617"/>
                  </a:moveTo>
                  <a:cubicBezTo>
                    <a:pt x="12147" y="6620"/>
                    <a:pt x="12152" y="6622"/>
                    <a:pt x="12157" y="6625"/>
                  </a:cubicBezTo>
                  <a:lnTo>
                    <a:pt x="12163" y="6631"/>
                  </a:lnTo>
                  <a:cubicBezTo>
                    <a:pt x="12156" y="6627"/>
                    <a:pt x="12149" y="6622"/>
                    <a:pt x="12142" y="6617"/>
                  </a:cubicBezTo>
                  <a:close/>
                  <a:moveTo>
                    <a:pt x="10644" y="6759"/>
                  </a:moveTo>
                  <a:cubicBezTo>
                    <a:pt x="10644" y="6759"/>
                    <a:pt x="10651" y="6765"/>
                    <a:pt x="10657" y="6765"/>
                  </a:cubicBezTo>
                  <a:cubicBezTo>
                    <a:pt x="10651" y="6765"/>
                    <a:pt x="10644" y="6765"/>
                    <a:pt x="10644" y="6759"/>
                  </a:cubicBezTo>
                  <a:close/>
                  <a:moveTo>
                    <a:pt x="11972" y="6835"/>
                  </a:moveTo>
                  <a:cubicBezTo>
                    <a:pt x="11988" y="6840"/>
                    <a:pt x="12003" y="6845"/>
                    <a:pt x="12019" y="6849"/>
                  </a:cubicBezTo>
                  <a:lnTo>
                    <a:pt x="12019" y="6849"/>
                  </a:lnTo>
                  <a:cubicBezTo>
                    <a:pt x="11999" y="6844"/>
                    <a:pt x="11979" y="6839"/>
                    <a:pt x="11960" y="6835"/>
                  </a:cubicBezTo>
                  <a:close/>
                  <a:moveTo>
                    <a:pt x="12143" y="6883"/>
                  </a:moveTo>
                  <a:cubicBezTo>
                    <a:pt x="12169" y="6890"/>
                    <a:pt x="12195" y="6897"/>
                    <a:pt x="12220" y="6905"/>
                  </a:cubicBezTo>
                  <a:cubicBezTo>
                    <a:pt x="12195" y="6897"/>
                    <a:pt x="12169" y="6890"/>
                    <a:pt x="12143" y="6883"/>
                  </a:cubicBezTo>
                  <a:close/>
                  <a:moveTo>
                    <a:pt x="9138" y="6930"/>
                  </a:moveTo>
                  <a:lnTo>
                    <a:pt x="9151" y="6936"/>
                  </a:lnTo>
                  <a:lnTo>
                    <a:pt x="9126" y="6949"/>
                  </a:lnTo>
                  <a:lnTo>
                    <a:pt x="9068" y="6981"/>
                  </a:lnTo>
                  <a:cubicBezTo>
                    <a:pt x="9087" y="6962"/>
                    <a:pt x="9113" y="6943"/>
                    <a:pt x="9138" y="6930"/>
                  </a:cubicBezTo>
                  <a:close/>
                  <a:moveTo>
                    <a:pt x="7823" y="7159"/>
                  </a:moveTo>
                  <a:cubicBezTo>
                    <a:pt x="7861" y="7165"/>
                    <a:pt x="7899" y="7178"/>
                    <a:pt x="7937" y="7178"/>
                  </a:cubicBezTo>
                  <a:cubicBezTo>
                    <a:pt x="7899" y="7178"/>
                    <a:pt x="7861" y="7172"/>
                    <a:pt x="7823" y="7165"/>
                  </a:cubicBezTo>
                  <a:lnTo>
                    <a:pt x="7823" y="7159"/>
                  </a:lnTo>
                  <a:close/>
                  <a:moveTo>
                    <a:pt x="12513" y="7121"/>
                  </a:moveTo>
                  <a:cubicBezTo>
                    <a:pt x="12544" y="7127"/>
                    <a:pt x="12608" y="7165"/>
                    <a:pt x="12608" y="7191"/>
                  </a:cubicBezTo>
                  <a:lnTo>
                    <a:pt x="12608" y="7197"/>
                  </a:lnTo>
                  <a:cubicBezTo>
                    <a:pt x="12608" y="7165"/>
                    <a:pt x="12544" y="7133"/>
                    <a:pt x="12513" y="7121"/>
                  </a:cubicBezTo>
                  <a:close/>
                  <a:moveTo>
                    <a:pt x="12347" y="7286"/>
                  </a:moveTo>
                  <a:cubicBezTo>
                    <a:pt x="12314" y="7293"/>
                    <a:pt x="12281" y="7300"/>
                    <a:pt x="12248" y="7307"/>
                  </a:cubicBezTo>
                  <a:lnTo>
                    <a:pt x="12248" y="7307"/>
                  </a:lnTo>
                  <a:cubicBezTo>
                    <a:pt x="12281" y="7300"/>
                    <a:pt x="12315" y="7293"/>
                    <a:pt x="12347" y="7286"/>
                  </a:cubicBezTo>
                  <a:close/>
                  <a:moveTo>
                    <a:pt x="9138" y="7342"/>
                  </a:moveTo>
                  <a:cubicBezTo>
                    <a:pt x="9140" y="7342"/>
                    <a:pt x="9142" y="7343"/>
                    <a:pt x="9145" y="7343"/>
                  </a:cubicBezTo>
                  <a:lnTo>
                    <a:pt x="9151" y="7343"/>
                  </a:lnTo>
                  <a:cubicBezTo>
                    <a:pt x="9132" y="7343"/>
                    <a:pt x="9119" y="7362"/>
                    <a:pt x="9132" y="7375"/>
                  </a:cubicBezTo>
                  <a:cubicBezTo>
                    <a:pt x="9109" y="7369"/>
                    <a:pt x="9117" y="7342"/>
                    <a:pt x="9138" y="7342"/>
                  </a:cubicBezTo>
                  <a:close/>
                  <a:moveTo>
                    <a:pt x="9628" y="7394"/>
                  </a:moveTo>
                  <a:lnTo>
                    <a:pt x="9628" y="7394"/>
                  </a:lnTo>
                  <a:cubicBezTo>
                    <a:pt x="9698" y="7400"/>
                    <a:pt x="9767" y="7400"/>
                    <a:pt x="9837" y="7407"/>
                  </a:cubicBezTo>
                  <a:cubicBezTo>
                    <a:pt x="9767" y="7407"/>
                    <a:pt x="9698" y="7400"/>
                    <a:pt x="9628" y="7394"/>
                  </a:cubicBezTo>
                  <a:close/>
                  <a:moveTo>
                    <a:pt x="9227" y="7400"/>
                  </a:moveTo>
                  <a:cubicBezTo>
                    <a:pt x="9275" y="7408"/>
                    <a:pt x="9327" y="7417"/>
                    <a:pt x="9380" y="7426"/>
                  </a:cubicBezTo>
                  <a:lnTo>
                    <a:pt x="9386" y="7432"/>
                  </a:lnTo>
                  <a:cubicBezTo>
                    <a:pt x="9331" y="7423"/>
                    <a:pt x="9280" y="7411"/>
                    <a:pt x="9227" y="7400"/>
                  </a:cubicBezTo>
                  <a:close/>
                  <a:moveTo>
                    <a:pt x="9456" y="7445"/>
                  </a:moveTo>
                  <a:cubicBezTo>
                    <a:pt x="9513" y="7445"/>
                    <a:pt x="9564" y="7458"/>
                    <a:pt x="9628" y="7464"/>
                  </a:cubicBezTo>
                  <a:lnTo>
                    <a:pt x="9634" y="7470"/>
                  </a:lnTo>
                  <a:cubicBezTo>
                    <a:pt x="9577" y="7464"/>
                    <a:pt x="9513" y="7451"/>
                    <a:pt x="9456" y="7445"/>
                  </a:cubicBezTo>
                  <a:close/>
                  <a:moveTo>
                    <a:pt x="11251" y="7544"/>
                  </a:moveTo>
                  <a:cubicBezTo>
                    <a:pt x="11247" y="7549"/>
                    <a:pt x="11244" y="7555"/>
                    <a:pt x="11242" y="7559"/>
                  </a:cubicBezTo>
                  <a:cubicBezTo>
                    <a:pt x="11242" y="7554"/>
                    <a:pt x="11246" y="7549"/>
                    <a:pt x="11251" y="7544"/>
                  </a:cubicBezTo>
                  <a:close/>
                  <a:moveTo>
                    <a:pt x="9551" y="7597"/>
                  </a:moveTo>
                  <a:lnTo>
                    <a:pt x="9558" y="7604"/>
                  </a:lnTo>
                  <a:cubicBezTo>
                    <a:pt x="9545" y="7610"/>
                    <a:pt x="9539" y="7623"/>
                    <a:pt x="9545" y="7636"/>
                  </a:cubicBezTo>
                  <a:cubicBezTo>
                    <a:pt x="9532" y="7623"/>
                    <a:pt x="9539" y="7604"/>
                    <a:pt x="9551" y="7597"/>
                  </a:cubicBezTo>
                  <a:close/>
                  <a:moveTo>
                    <a:pt x="11001" y="7910"/>
                  </a:moveTo>
                  <a:cubicBezTo>
                    <a:pt x="10956" y="7966"/>
                    <a:pt x="10910" y="8021"/>
                    <a:pt x="10860" y="8074"/>
                  </a:cubicBezTo>
                  <a:lnTo>
                    <a:pt x="10854" y="8074"/>
                  </a:lnTo>
                  <a:cubicBezTo>
                    <a:pt x="10904" y="8020"/>
                    <a:pt x="10954" y="7966"/>
                    <a:pt x="11001" y="7910"/>
                  </a:cubicBezTo>
                  <a:close/>
                  <a:moveTo>
                    <a:pt x="9564" y="8856"/>
                  </a:moveTo>
                  <a:lnTo>
                    <a:pt x="9570" y="8862"/>
                  </a:lnTo>
                  <a:cubicBezTo>
                    <a:pt x="9551" y="8868"/>
                    <a:pt x="9532" y="8881"/>
                    <a:pt x="9520" y="8894"/>
                  </a:cubicBezTo>
                  <a:cubicBezTo>
                    <a:pt x="9526" y="8875"/>
                    <a:pt x="9545" y="8862"/>
                    <a:pt x="9564" y="8856"/>
                  </a:cubicBezTo>
                  <a:close/>
                  <a:moveTo>
                    <a:pt x="9875" y="8818"/>
                  </a:moveTo>
                  <a:cubicBezTo>
                    <a:pt x="9809" y="8863"/>
                    <a:pt x="9739" y="8909"/>
                    <a:pt x="9667" y="8953"/>
                  </a:cubicBezTo>
                  <a:lnTo>
                    <a:pt x="9667" y="8953"/>
                  </a:lnTo>
                  <a:cubicBezTo>
                    <a:pt x="9738" y="8908"/>
                    <a:pt x="9809" y="8863"/>
                    <a:pt x="9875" y="8818"/>
                  </a:cubicBezTo>
                  <a:close/>
                  <a:moveTo>
                    <a:pt x="7073" y="9790"/>
                  </a:moveTo>
                  <a:lnTo>
                    <a:pt x="7073" y="9796"/>
                  </a:lnTo>
                  <a:cubicBezTo>
                    <a:pt x="6971" y="9809"/>
                    <a:pt x="6870" y="9822"/>
                    <a:pt x="6768" y="9828"/>
                  </a:cubicBezTo>
                  <a:cubicBezTo>
                    <a:pt x="6870" y="9815"/>
                    <a:pt x="6971" y="9809"/>
                    <a:pt x="7073" y="9790"/>
                  </a:cubicBezTo>
                  <a:close/>
                  <a:moveTo>
                    <a:pt x="8909" y="10247"/>
                  </a:moveTo>
                  <a:lnTo>
                    <a:pt x="8909" y="10247"/>
                  </a:lnTo>
                  <a:cubicBezTo>
                    <a:pt x="8763" y="10266"/>
                    <a:pt x="8617" y="10305"/>
                    <a:pt x="8471" y="10330"/>
                  </a:cubicBezTo>
                  <a:cubicBezTo>
                    <a:pt x="8617" y="10298"/>
                    <a:pt x="8763" y="10266"/>
                    <a:pt x="8909" y="10247"/>
                  </a:cubicBezTo>
                  <a:close/>
                  <a:moveTo>
                    <a:pt x="6704" y="10362"/>
                  </a:moveTo>
                  <a:cubicBezTo>
                    <a:pt x="6418" y="10374"/>
                    <a:pt x="6132" y="10387"/>
                    <a:pt x="5846" y="10413"/>
                  </a:cubicBezTo>
                  <a:cubicBezTo>
                    <a:pt x="6132" y="10387"/>
                    <a:pt x="6418" y="10368"/>
                    <a:pt x="6704" y="10362"/>
                  </a:cubicBezTo>
                  <a:close/>
                  <a:moveTo>
                    <a:pt x="7982" y="9783"/>
                  </a:moveTo>
                  <a:lnTo>
                    <a:pt x="7982" y="9783"/>
                  </a:lnTo>
                  <a:cubicBezTo>
                    <a:pt x="7944" y="9822"/>
                    <a:pt x="7905" y="9866"/>
                    <a:pt x="7861" y="9904"/>
                  </a:cubicBezTo>
                  <a:lnTo>
                    <a:pt x="7867" y="9904"/>
                  </a:lnTo>
                  <a:cubicBezTo>
                    <a:pt x="7766" y="10000"/>
                    <a:pt x="7658" y="10088"/>
                    <a:pt x="7556" y="10184"/>
                  </a:cubicBezTo>
                  <a:lnTo>
                    <a:pt x="7442" y="10273"/>
                  </a:lnTo>
                  <a:cubicBezTo>
                    <a:pt x="7435" y="10266"/>
                    <a:pt x="7429" y="10260"/>
                    <a:pt x="7416" y="10260"/>
                  </a:cubicBezTo>
                  <a:cubicBezTo>
                    <a:pt x="7357" y="10253"/>
                    <a:pt x="7297" y="10250"/>
                    <a:pt x="7237" y="10250"/>
                  </a:cubicBezTo>
                  <a:cubicBezTo>
                    <a:pt x="7195" y="10250"/>
                    <a:pt x="7153" y="10251"/>
                    <a:pt x="7111" y="10254"/>
                  </a:cubicBezTo>
                  <a:cubicBezTo>
                    <a:pt x="7003" y="10254"/>
                    <a:pt x="6895" y="10254"/>
                    <a:pt x="6787" y="10260"/>
                  </a:cubicBezTo>
                  <a:cubicBezTo>
                    <a:pt x="6577" y="10266"/>
                    <a:pt x="6368" y="10279"/>
                    <a:pt x="6151" y="10292"/>
                  </a:cubicBezTo>
                  <a:cubicBezTo>
                    <a:pt x="5738" y="10317"/>
                    <a:pt x="5319" y="10368"/>
                    <a:pt x="4900" y="10425"/>
                  </a:cubicBezTo>
                  <a:cubicBezTo>
                    <a:pt x="4779" y="10444"/>
                    <a:pt x="4664" y="10463"/>
                    <a:pt x="4537" y="10482"/>
                  </a:cubicBezTo>
                  <a:lnTo>
                    <a:pt x="4804" y="10374"/>
                  </a:lnTo>
                  <a:cubicBezTo>
                    <a:pt x="4976" y="10305"/>
                    <a:pt x="5141" y="10235"/>
                    <a:pt x="5313" y="10165"/>
                  </a:cubicBezTo>
                  <a:lnTo>
                    <a:pt x="5567" y="10057"/>
                  </a:lnTo>
                  <a:cubicBezTo>
                    <a:pt x="5649" y="10031"/>
                    <a:pt x="5726" y="10000"/>
                    <a:pt x="5802" y="9949"/>
                  </a:cubicBezTo>
                  <a:cubicBezTo>
                    <a:pt x="5815" y="9942"/>
                    <a:pt x="5821" y="9930"/>
                    <a:pt x="5821" y="9911"/>
                  </a:cubicBezTo>
                  <a:cubicBezTo>
                    <a:pt x="5872" y="9917"/>
                    <a:pt x="5923" y="9923"/>
                    <a:pt x="5974" y="9923"/>
                  </a:cubicBezTo>
                  <a:lnTo>
                    <a:pt x="6005" y="9930"/>
                  </a:lnTo>
                  <a:lnTo>
                    <a:pt x="6012" y="9930"/>
                  </a:lnTo>
                  <a:cubicBezTo>
                    <a:pt x="6113" y="9936"/>
                    <a:pt x="6209" y="9942"/>
                    <a:pt x="6310" y="9942"/>
                  </a:cubicBezTo>
                  <a:cubicBezTo>
                    <a:pt x="6420" y="9950"/>
                    <a:pt x="6533" y="9956"/>
                    <a:pt x="6645" y="9956"/>
                  </a:cubicBezTo>
                  <a:cubicBezTo>
                    <a:pt x="6714" y="9956"/>
                    <a:pt x="6783" y="9954"/>
                    <a:pt x="6851" y="9949"/>
                  </a:cubicBezTo>
                  <a:cubicBezTo>
                    <a:pt x="6939" y="9942"/>
                    <a:pt x="7035" y="9936"/>
                    <a:pt x="7124" y="9923"/>
                  </a:cubicBezTo>
                  <a:cubicBezTo>
                    <a:pt x="7130" y="9936"/>
                    <a:pt x="7143" y="9942"/>
                    <a:pt x="7156" y="9942"/>
                  </a:cubicBezTo>
                  <a:cubicBezTo>
                    <a:pt x="7435" y="9904"/>
                    <a:pt x="7715" y="9853"/>
                    <a:pt x="7982" y="9783"/>
                  </a:cubicBezTo>
                  <a:close/>
                  <a:moveTo>
                    <a:pt x="9990" y="10553"/>
                  </a:moveTo>
                  <a:lnTo>
                    <a:pt x="9990" y="10553"/>
                  </a:lnTo>
                  <a:cubicBezTo>
                    <a:pt x="10130" y="10642"/>
                    <a:pt x="10238" y="10775"/>
                    <a:pt x="10288" y="10934"/>
                  </a:cubicBezTo>
                  <a:lnTo>
                    <a:pt x="10288" y="10940"/>
                  </a:lnTo>
                  <a:cubicBezTo>
                    <a:pt x="10238" y="10781"/>
                    <a:pt x="10130" y="10642"/>
                    <a:pt x="9990" y="10553"/>
                  </a:cubicBezTo>
                  <a:close/>
                  <a:moveTo>
                    <a:pt x="5055" y="10933"/>
                  </a:moveTo>
                  <a:lnTo>
                    <a:pt x="5055" y="10933"/>
                  </a:lnTo>
                  <a:cubicBezTo>
                    <a:pt x="5055" y="10944"/>
                    <a:pt x="5054" y="10955"/>
                    <a:pt x="5052" y="10965"/>
                  </a:cubicBezTo>
                  <a:cubicBezTo>
                    <a:pt x="5054" y="10955"/>
                    <a:pt x="5055" y="10944"/>
                    <a:pt x="5055" y="10933"/>
                  </a:cubicBezTo>
                  <a:close/>
                  <a:moveTo>
                    <a:pt x="5033" y="10985"/>
                  </a:moveTo>
                  <a:lnTo>
                    <a:pt x="5039" y="10991"/>
                  </a:lnTo>
                  <a:cubicBezTo>
                    <a:pt x="5039" y="10991"/>
                    <a:pt x="5033" y="10991"/>
                    <a:pt x="5033" y="10985"/>
                  </a:cubicBezTo>
                  <a:close/>
                  <a:moveTo>
                    <a:pt x="7549" y="10910"/>
                  </a:moveTo>
                  <a:cubicBezTo>
                    <a:pt x="7536" y="10954"/>
                    <a:pt x="7511" y="10998"/>
                    <a:pt x="7480" y="11029"/>
                  </a:cubicBezTo>
                  <a:cubicBezTo>
                    <a:pt x="7416" y="11067"/>
                    <a:pt x="7353" y="11099"/>
                    <a:pt x="7283" y="11118"/>
                  </a:cubicBezTo>
                  <a:cubicBezTo>
                    <a:pt x="7346" y="11099"/>
                    <a:pt x="7416" y="11067"/>
                    <a:pt x="7473" y="11029"/>
                  </a:cubicBezTo>
                  <a:cubicBezTo>
                    <a:pt x="7511" y="10998"/>
                    <a:pt x="7536" y="10954"/>
                    <a:pt x="7549" y="10910"/>
                  </a:cubicBezTo>
                  <a:close/>
                  <a:moveTo>
                    <a:pt x="7200" y="11156"/>
                  </a:moveTo>
                  <a:lnTo>
                    <a:pt x="7200" y="11156"/>
                  </a:lnTo>
                  <a:cubicBezTo>
                    <a:pt x="7168" y="11175"/>
                    <a:pt x="7136" y="11194"/>
                    <a:pt x="7105" y="11220"/>
                  </a:cubicBezTo>
                  <a:cubicBezTo>
                    <a:pt x="7136" y="11194"/>
                    <a:pt x="7162" y="11175"/>
                    <a:pt x="7200" y="11156"/>
                  </a:cubicBezTo>
                  <a:close/>
                  <a:moveTo>
                    <a:pt x="10383" y="11141"/>
                  </a:moveTo>
                  <a:cubicBezTo>
                    <a:pt x="10444" y="11141"/>
                    <a:pt x="10501" y="11182"/>
                    <a:pt x="10524" y="11239"/>
                  </a:cubicBezTo>
                  <a:cubicBezTo>
                    <a:pt x="10500" y="11180"/>
                    <a:pt x="10438" y="11143"/>
                    <a:pt x="10374" y="11143"/>
                  </a:cubicBezTo>
                  <a:cubicBezTo>
                    <a:pt x="10369" y="11143"/>
                    <a:pt x="10363" y="11143"/>
                    <a:pt x="10358" y="11143"/>
                  </a:cubicBezTo>
                  <a:cubicBezTo>
                    <a:pt x="10366" y="11142"/>
                    <a:pt x="10375" y="11141"/>
                    <a:pt x="10383" y="11141"/>
                  </a:cubicBezTo>
                  <a:close/>
                  <a:moveTo>
                    <a:pt x="9634" y="11410"/>
                  </a:moveTo>
                  <a:lnTo>
                    <a:pt x="9596" y="11423"/>
                  </a:lnTo>
                  <a:lnTo>
                    <a:pt x="9596" y="11423"/>
                  </a:lnTo>
                  <a:cubicBezTo>
                    <a:pt x="9608" y="11418"/>
                    <a:pt x="9621" y="11413"/>
                    <a:pt x="9634" y="11410"/>
                  </a:cubicBezTo>
                  <a:close/>
                  <a:moveTo>
                    <a:pt x="6005" y="11531"/>
                  </a:moveTo>
                  <a:lnTo>
                    <a:pt x="5967" y="11563"/>
                  </a:lnTo>
                  <a:lnTo>
                    <a:pt x="5967" y="11563"/>
                  </a:lnTo>
                  <a:cubicBezTo>
                    <a:pt x="5980" y="11552"/>
                    <a:pt x="5993" y="11541"/>
                    <a:pt x="6005" y="11531"/>
                  </a:cubicBezTo>
                  <a:close/>
                  <a:moveTo>
                    <a:pt x="6495" y="11531"/>
                  </a:moveTo>
                  <a:cubicBezTo>
                    <a:pt x="6482" y="11550"/>
                    <a:pt x="6476" y="11569"/>
                    <a:pt x="6469" y="11595"/>
                  </a:cubicBezTo>
                  <a:cubicBezTo>
                    <a:pt x="6476" y="11569"/>
                    <a:pt x="6482" y="11550"/>
                    <a:pt x="6488" y="11531"/>
                  </a:cubicBezTo>
                  <a:close/>
                  <a:moveTo>
                    <a:pt x="2447" y="11417"/>
                  </a:moveTo>
                  <a:cubicBezTo>
                    <a:pt x="2275" y="11512"/>
                    <a:pt x="2129" y="11645"/>
                    <a:pt x="2015" y="11804"/>
                  </a:cubicBezTo>
                  <a:cubicBezTo>
                    <a:pt x="2129" y="11645"/>
                    <a:pt x="2269" y="11512"/>
                    <a:pt x="2440" y="11417"/>
                  </a:cubicBezTo>
                  <a:close/>
                  <a:moveTo>
                    <a:pt x="3533" y="11728"/>
                  </a:moveTo>
                  <a:cubicBezTo>
                    <a:pt x="3526" y="11783"/>
                    <a:pt x="3521" y="11832"/>
                    <a:pt x="3521" y="11881"/>
                  </a:cubicBezTo>
                  <a:cubicBezTo>
                    <a:pt x="3521" y="11836"/>
                    <a:pt x="3521" y="11779"/>
                    <a:pt x="3527" y="11728"/>
                  </a:cubicBezTo>
                  <a:close/>
                  <a:moveTo>
                    <a:pt x="2663" y="11887"/>
                  </a:moveTo>
                  <a:cubicBezTo>
                    <a:pt x="2618" y="11912"/>
                    <a:pt x="2574" y="11938"/>
                    <a:pt x="2529" y="11963"/>
                  </a:cubicBezTo>
                  <a:cubicBezTo>
                    <a:pt x="2567" y="11938"/>
                    <a:pt x="2612" y="11912"/>
                    <a:pt x="2656" y="11887"/>
                  </a:cubicBezTo>
                  <a:close/>
                  <a:moveTo>
                    <a:pt x="10301" y="11836"/>
                  </a:moveTo>
                  <a:cubicBezTo>
                    <a:pt x="10301" y="11887"/>
                    <a:pt x="10288" y="11931"/>
                    <a:pt x="10269" y="11976"/>
                  </a:cubicBezTo>
                  <a:cubicBezTo>
                    <a:pt x="10288" y="11931"/>
                    <a:pt x="10295" y="11887"/>
                    <a:pt x="10301" y="11836"/>
                  </a:cubicBezTo>
                  <a:close/>
                  <a:moveTo>
                    <a:pt x="3514" y="11989"/>
                  </a:moveTo>
                  <a:cubicBezTo>
                    <a:pt x="3508" y="12065"/>
                    <a:pt x="3470" y="12141"/>
                    <a:pt x="3406" y="12186"/>
                  </a:cubicBezTo>
                  <a:cubicBezTo>
                    <a:pt x="3463" y="12135"/>
                    <a:pt x="3502" y="12065"/>
                    <a:pt x="3508" y="11989"/>
                  </a:cubicBezTo>
                  <a:close/>
                  <a:moveTo>
                    <a:pt x="6425" y="12192"/>
                  </a:moveTo>
                  <a:lnTo>
                    <a:pt x="6431" y="12198"/>
                  </a:lnTo>
                  <a:cubicBezTo>
                    <a:pt x="6457" y="12224"/>
                    <a:pt x="6488" y="12243"/>
                    <a:pt x="6526" y="12243"/>
                  </a:cubicBezTo>
                  <a:lnTo>
                    <a:pt x="6526" y="12243"/>
                  </a:lnTo>
                  <a:cubicBezTo>
                    <a:pt x="6488" y="12243"/>
                    <a:pt x="6450" y="12224"/>
                    <a:pt x="6425" y="12192"/>
                  </a:cubicBezTo>
                  <a:close/>
                  <a:moveTo>
                    <a:pt x="5414" y="12262"/>
                  </a:moveTo>
                  <a:lnTo>
                    <a:pt x="5421" y="12268"/>
                  </a:lnTo>
                  <a:cubicBezTo>
                    <a:pt x="5404" y="12280"/>
                    <a:pt x="5383" y="12287"/>
                    <a:pt x="5361" y="12287"/>
                  </a:cubicBezTo>
                  <a:cubicBezTo>
                    <a:pt x="5349" y="12287"/>
                    <a:pt x="5337" y="12285"/>
                    <a:pt x="5325" y="12281"/>
                  </a:cubicBezTo>
                  <a:lnTo>
                    <a:pt x="5325" y="12281"/>
                  </a:lnTo>
                  <a:cubicBezTo>
                    <a:pt x="5333" y="12282"/>
                    <a:pt x="5341" y="12283"/>
                    <a:pt x="5349" y="12283"/>
                  </a:cubicBezTo>
                  <a:cubicBezTo>
                    <a:pt x="5373" y="12283"/>
                    <a:pt x="5395" y="12276"/>
                    <a:pt x="5414" y="12262"/>
                  </a:cubicBezTo>
                  <a:close/>
                  <a:moveTo>
                    <a:pt x="655" y="12446"/>
                  </a:moveTo>
                  <a:lnTo>
                    <a:pt x="655" y="12452"/>
                  </a:lnTo>
                  <a:lnTo>
                    <a:pt x="636" y="12554"/>
                  </a:lnTo>
                  <a:cubicBezTo>
                    <a:pt x="642" y="12516"/>
                    <a:pt x="648" y="12484"/>
                    <a:pt x="655" y="12446"/>
                  </a:cubicBezTo>
                  <a:close/>
                  <a:moveTo>
                    <a:pt x="578" y="12954"/>
                  </a:moveTo>
                  <a:lnTo>
                    <a:pt x="578" y="12961"/>
                  </a:lnTo>
                  <a:cubicBezTo>
                    <a:pt x="572" y="13005"/>
                    <a:pt x="566" y="13056"/>
                    <a:pt x="559" y="13107"/>
                  </a:cubicBezTo>
                  <a:cubicBezTo>
                    <a:pt x="566" y="13056"/>
                    <a:pt x="572" y="13005"/>
                    <a:pt x="578" y="12954"/>
                  </a:cubicBezTo>
                  <a:close/>
                  <a:moveTo>
                    <a:pt x="10676" y="13069"/>
                  </a:moveTo>
                  <a:cubicBezTo>
                    <a:pt x="10676" y="13088"/>
                    <a:pt x="10670" y="13113"/>
                    <a:pt x="10663" y="13139"/>
                  </a:cubicBezTo>
                  <a:cubicBezTo>
                    <a:pt x="10663" y="13113"/>
                    <a:pt x="10670" y="13088"/>
                    <a:pt x="10676" y="13069"/>
                  </a:cubicBezTo>
                  <a:close/>
                  <a:moveTo>
                    <a:pt x="1379" y="14079"/>
                  </a:moveTo>
                  <a:cubicBezTo>
                    <a:pt x="1538" y="14098"/>
                    <a:pt x="1697" y="14117"/>
                    <a:pt x="1856" y="14130"/>
                  </a:cubicBezTo>
                  <a:cubicBezTo>
                    <a:pt x="1690" y="14117"/>
                    <a:pt x="1532" y="14098"/>
                    <a:pt x="1373" y="14079"/>
                  </a:cubicBezTo>
                  <a:close/>
                  <a:moveTo>
                    <a:pt x="1856" y="14130"/>
                  </a:moveTo>
                  <a:cubicBezTo>
                    <a:pt x="1932" y="14136"/>
                    <a:pt x="2002" y="14143"/>
                    <a:pt x="2078" y="14149"/>
                  </a:cubicBezTo>
                  <a:cubicBezTo>
                    <a:pt x="2002" y="14149"/>
                    <a:pt x="1932" y="14136"/>
                    <a:pt x="1856" y="14130"/>
                  </a:cubicBezTo>
                  <a:close/>
                  <a:moveTo>
                    <a:pt x="2218" y="14162"/>
                  </a:moveTo>
                  <a:cubicBezTo>
                    <a:pt x="2243" y="14162"/>
                    <a:pt x="2275" y="14175"/>
                    <a:pt x="2307" y="14181"/>
                  </a:cubicBezTo>
                  <a:cubicBezTo>
                    <a:pt x="2275" y="14175"/>
                    <a:pt x="2243" y="14168"/>
                    <a:pt x="2218" y="14162"/>
                  </a:cubicBezTo>
                  <a:close/>
                  <a:moveTo>
                    <a:pt x="2269" y="14245"/>
                  </a:moveTo>
                  <a:lnTo>
                    <a:pt x="2275" y="14251"/>
                  </a:lnTo>
                  <a:cubicBezTo>
                    <a:pt x="2209" y="14261"/>
                    <a:pt x="2142" y="14266"/>
                    <a:pt x="2076" y="14266"/>
                  </a:cubicBezTo>
                  <a:cubicBezTo>
                    <a:pt x="2021" y="14266"/>
                    <a:pt x="1967" y="14263"/>
                    <a:pt x="1913" y="14257"/>
                  </a:cubicBezTo>
                  <a:lnTo>
                    <a:pt x="1913" y="14257"/>
                  </a:lnTo>
                  <a:cubicBezTo>
                    <a:pt x="1956" y="14262"/>
                    <a:pt x="1998" y="14264"/>
                    <a:pt x="2041" y="14264"/>
                  </a:cubicBezTo>
                  <a:cubicBezTo>
                    <a:pt x="2118" y="14264"/>
                    <a:pt x="2195" y="14257"/>
                    <a:pt x="2269" y="14245"/>
                  </a:cubicBezTo>
                  <a:close/>
                  <a:moveTo>
                    <a:pt x="712" y="14283"/>
                  </a:moveTo>
                  <a:cubicBezTo>
                    <a:pt x="788" y="14302"/>
                    <a:pt x="864" y="14333"/>
                    <a:pt x="941" y="14359"/>
                  </a:cubicBezTo>
                  <a:lnTo>
                    <a:pt x="947" y="14365"/>
                  </a:lnTo>
                  <a:cubicBezTo>
                    <a:pt x="871" y="14340"/>
                    <a:pt x="788" y="14308"/>
                    <a:pt x="712" y="14283"/>
                  </a:cubicBezTo>
                  <a:close/>
                  <a:moveTo>
                    <a:pt x="7238" y="14448"/>
                  </a:moveTo>
                  <a:lnTo>
                    <a:pt x="7245" y="14454"/>
                  </a:lnTo>
                  <a:cubicBezTo>
                    <a:pt x="7156" y="14473"/>
                    <a:pt x="7067" y="14499"/>
                    <a:pt x="6984" y="14524"/>
                  </a:cubicBezTo>
                  <a:cubicBezTo>
                    <a:pt x="7060" y="14492"/>
                    <a:pt x="7149" y="14473"/>
                    <a:pt x="7238" y="14448"/>
                  </a:cubicBezTo>
                  <a:close/>
                  <a:moveTo>
                    <a:pt x="6781" y="14575"/>
                  </a:moveTo>
                  <a:lnTo>
                    <a:pt x="6514" y="14645"/>
                  </a:lnTo>
                  <a:lnTo>
                    <a:pt x="6654" y="14607"/>
                  </a:lnTo>
                  <a:lnTo>
                    <a:pt x="6781" y="14575"/>
                  </a:lnTo>
                  <a:close/>
                  <a:moveTo>
                    <a:pt x="2682" y="14619"/>
                  </a:moveTo>
                  <a:lnTo>
                    <a:pt x="2682" y="14619"/>
                  </a:lnTo>
                  <a:cubicBezTo>
                    <a:pt x="3063" y="14645"/>
                    <a:pt x="3444" y="14664"/>
                    <a:pt x="3826" y="14670"/>
                  </a:cubicBezTo>
                  <a:lnTo>
                    <a:pt x="3832" y="14677"/>
                  </a:lnTo>
                  <a:cubicBezTo>
                    <a:pt x="3451" y="14670"/>
                    <a:pt x="3063" y="14651"/>
                    <a:pt x="2682" y="14619"/>
                  </a:cubicBezTo>
                  <a:close/>
                  <a:moveTo>
                    <a:pt x="3709" y="1"/>
                  </a:moveTo>
                  <a:cubicBezTo>
                    <a:pt x="3699" y="1"/>
                    <a:pt x="3690" y="2"/>
                    <a:pt x="3679" y="3"/>
                  </a:cubicBezTo>
                  <a:cubicBezTo>
                    <a:pt x="3641" y="3"/>
                    <a:pt x="3597" y="3"/>
                    <a:pt x="3559" y="10"/>
                  </a:cubicBezTo>
                  <a:cubicBezTo>
                    <a:pt x="3482" y="22"/>
                    <a:pt x="3413" y="35"/>
                    <a:pt x="3336" y="54"/>
                  </a:cubicBezTo>
                  <a:cubicBezTo>
                    <a:pt x="3177" y="86"/>
                    <a:pt x="3025" y="130"/>
                    <a:pt x="2879" y="194"/>
                  </a:cubicBezTo>
                  <a:cubicBezTo>
                    <a:pt x="2841" y="213"/>
                    <a:pt x="2803" y="232"/>
                    <a:pt x="2758" y="251"/>
                  </a:cubicBezTo>
                  <a:cubicBezTo>
                    <a:pt x="2754" y="242"/>
                    <a:pt x="2743" y="233"/>
                    <a:pt x="2730" y="233"/>
                  </a:cubicBezTo>
                  <a:cubicBezTo>
                    <a:pt x="2725" y="233"/>
                    <a:pt x="2719" y="235"/>
                    <a:pt x="2714" y="239"/>
                  </a:cubicBezTo>
                  <a:cubicBezTo>
                    <a:pt x="2517" y="315"/>
                    <a:pt x="2332" y="429"/>
                    <a:pt x="2173" y="569"/>
                  </a:cubicBezTo>
                  <a:cubicBezTo>
                    <a:pt x="2046" y="683"/>
                    <a:pt x="1938" y="804"/>
                    <a:pt x="1843" y="944"/>
                  </a:cubicBezTo>
                  <a:cubicBezTo>
                    <a:pt x="1773" y="988"/>
                    <a:pt x="1703" y="1046"/>
                    <a:pt x="1646" y="1103"/>
                  </a:cubicBezTo>
                  <a:cubicBezTo>
                    <a:pt x="1570" y="1173"/>
                    <a:pt x="1500" y="1249"/>
                    <a:pt x="1436" y="1325"/>
                  </a:cubicBezTo>
                  <a:cubicBezTo>
                    <a:pt x="1366" y="1408"/>
                    <a:pt x="1303" y="1503"/>
                    <a:pt x="1252" y="1598"/>
                  </a:cubicBezTo>
                  <a:cubicBezTo>
                    <a:pt x="1248" y="1597"/>
                    <a:pt x="1244" y="1596"/>
                    <a:pt x="1241" y="1596"/>
                  </a:cubicBezTo>
                  <a:cubicBezTo>
                    <a:pt x="1232" y="1596"/>
                    <a:pt x="1225" y="1600"/>
                    <a:pt x="1220" y="1605"/>
                  </a:cubicBezTo>
                  <a:cubicBezTo>
                    <a:pt x="1169" y="1649"/>
                    <a:pt x="1125" y="1713"/>
                    <a:pt x="1099" y="1776"/>
                  </a:cubicBezTo>
                  <a:cubicBezTo>
                    <a:pt x="1068" y="1846"/>
                    <a:pt x="1042" y="1916"/>
                    <a:pt x="1030" y="1986"/>
                  </a:cubicBezTo>
                  <a:cubicBezTo>
                    <a:pt x="1010" y="2056"/>
                    <a:pt x="998" y="2126"/>
                    <a:pt x="998" y="2196"/>
                  </a:cubicBezTo>
                  <a:cubicBezTo>
                    <a:pt x="991" y="2253"/>
                    <a:pt x="991" y="2304"/>
                    <a:pt x="998" y="2361"/>
                  </a:cubicBezTo>
                  <a:cubicBezTo>
                    <a:pt x="941" y="2386"/>
                    <a:pt x="883" y="2412"/>
                    <a:pt x="833" y="2444"/>
                  </a:cubicBezTo>
                  <a:cubicBezTo>
                    <a:pt x="737" y="2488"/>
                    <a:pt x="648" y="2539"/>
                    <a:pt x="566" y="2590"/>
                  </a:cubicBezTo>
                  <a:cubicBezTo>
                    <a:pt x="477" y="2641"/>
                    <a:pt x="388" y="2704"/>
                    <a:pt x="299" y="2761"/>
                  </a:cubicBezTo>
                  <a:cubicBezTo>
                    <a:pt x="216" y="2819"/>
                    <a:pt x="133" y="2882"/>
                    <a:pt x="64" y="2952"/>
                  </a:cubicBezTo>
                  <a:cubicBezTo>
                    <a:pt x="6" y="3009"/>
                    <a:pt x="0" y="3111"/>
                    <a:pt x="95" y="3136"/>
                  </a:cubicBezTo>
                  <a:cubicBezTo>
                    <a:pt x="133" y="3143"/>
                    <a:pt x="178" y="3143"/>
                    <a:pt x="216" y="3143"/>
                  </a:cubicBezTo>
                  <a:cubicBezTo>
                    <a:pt x="375" y="3219"/>
                    <a:pt x="540" y="3263"/>
                    <a:pt x="712" y="3276"/>
                  </a:cubicBezTo>
                  <a:cubicBezTo>
                    <a:pt x="833" y="3285"/>
                    <a:pt x="954" y="3291"/>
                    <a:pt x="1075" y="3291"/>
                  </a:cubicBezTo>
                  <a:cubicBezTo>
                    <a:pt x="1119" y="3291"/>
                    <a:pt x="1163" y="3291"/>
                    <a:pt x="1207" y="3289"/>
                  </a:cubicBezTo>
                  <a:lnTo>
                    <a:pt x="1207" y="3289"/>
                  </a:lnTo>
                  <a:lnTo>
                    <a:pt x="1201" y="3295"/>
                  </a:lnTo>
                  <a:cubicBezTo>
                    <a:pt x="1182" y="3346"/>
                    <a:pt x="1207" y="3422"/>
                    <a:pt x="1220" y="3467"/>
                  </a:cubicBezTo>
                  <a:cubicBezTo>
                    <a:pt x="1239" y="3537"/>
                    <a:pt x="1265" y="3600"/>
                    <a:pt x="1290" y="3664"/>
                  </a:cubicBezTo>
                  <a:cubicBezTo>
                    <a:pt x="1341" y="3797"/>
                    <a:pt x="1398" y="3918"/>
                    <a:pt x="1468" y="4039"/>
                  </a:cubicBezTo>
                  <a:cubicBezTo>
                    <a:pt x="1538" y="4159"/>
                    <a:pt x="1621" y="4267"/>
                    <a:pt x="1703" y="4375"/>
                  </a:cubicBezTo>
                  <a:cubicBezTo>
                    <a:pt x="1748" y="4426"/>
                    <a:pt x="1792" y="4477"/>
                    <a:pt x="1837" y="4528"/>
                  </a:cubicBezTo>
                  <a:lnTo>
                    <a:pt x="1856" y="4553"/>
                  </a:lnTo>
                  <a:cubicBezTo>
                    <a:pt x="1811" y="4865"/>
                    <a:pt x="1811" y="5183"/>
                    <a:pt x="1849" y="5494"/>
                  </a:cubicBezTo>
                  <a:cubicBezTo>
                    <a:pt x="1868" y="5672"/>
                    <a:pt x="1900" y="5856"/>
                    <a:pt x="1945" y="6028"/>
                  </a:cubicBezTo>
                  <a:cubicBezTo>
                    <a:pt x="1945" y="6040"/>
                    <a:pt x="1951" y="6047"/>
                    <a:pt x="1951" y="6053"/>
                  </a:cubicBezTo>
                  <a:cubicBezTo>
                    <a:pt x="1938" y="6314"/>
                    <a:pt x="1964" y="6574"/>
                    <a:pt x="2015" y="6828"/>
                  </a:cubicBezTo>
                  <a:cubicBezTo>
                    <a:pt x="2084" y="7165"/>
                    <a:pt x="2199" y="7489"/>
                    <a:pt x="2364" y="7788"/>
                  </a:cubicBezTo>
                  <a:cubicBezTo>
                    <a:pt x="2663" y="8373"/>
                    <a:pt x="3114" y="8862"/>
                    <a:pt x="3667" y="9212"/>
                  </a:cubicBezTo>
                  <a:cubicBezTo>
                    <a:pt x="3965" y="9415"/>
                    <a:pt x="4302" y="9561"/>
                    <a:pt x="4658" y="9631"/>
                  </a:cubicBezTo>
                  <a:cubicBezTo>
                    <a:pt x="4766" y="9675"/>
                    <a:pt x="4881" y="9714"/>
                    <a:pt x="4995" y="9739"/>
                  </a:cubicBezTo>
                  <a:cubicBezTo>
                    <a:pt x="5084" y="9771"/>
                    <a:pt x="5186" y="9796"/>
                    <a:pt x="5281" y="9815"/>
                  </a:cubicBezTo>
                  <a:lnTo>
                    <a:pt x="5166" y="9860"/>
                  </a:lnTo>
                  <a:cubicBezTo>
                    <a:pt x="5078" y="9891"/>
                    <a:pt x="4989" y="9917"/>
                    <a:pt x="4893" y="9949"/>
                  </a:cubicBezTo>
                  <a:cubicBezTo>
                    <a:pt x="4715" y="10012"/>
                    <a:pt x="4531" y="10076"/>
                    <a:pt x="4347" y="10139"/>
                  </a:cubicBezTo>
                  <a:lnTo>
                    <a:pt x="3800" y="10336"/>
                  </a:lnTo>
                  <a:cubicBezTo>
                    <a:pt x="3635" y="10387"/>
                    <a:pt x="3476" y="10457"/>
                    <a:pt x="3330" y="10552"/>
                  </a:cubicBezTo>
                  <a:cubicBezTo>
                    <a:pt x="3266" y="10597"/>
                    <a:pt x="3209" y="10654"/>
                    <a:pt x="3165" y="10724"/>
                  </a:cubicBezTo>
                  <a:cubicBezTo>
                    <a:pt x="2987" y="10724"/>
                    <a:pt x="2809" y="10749"/>
                    <a:pt x="2631" y="10775"/>
                  </a:cubicBezTo>
                  <a:cubicBezTo>
                    <a:pt x="2453" y="10794"/>
                    <a:pt x="2256" y="10813"/>
                    <a:pt x="2065" y="10851"/>
                  </a:cubicBezTo>
                  <a:cubicBezTo>
                    <a:pt x="1919" y="10876"/>
                    <a:pt x="1779" y="10953"/>
                    <a:pt x="1678" y="11067"/>
                  </a:cubicBezTo>
                  <a:cubicBezTo>
                    <a:pt x="1589" y="11188"/>
                    <a:pt x="1519" y="11328"/>
                    <a:pt x="1392" y="11410"/>
                  </a:cubicBezTo>
                  <a:cubicBezTo>
                    <a:pt x="1347" y="11436"/>
                    <a:pt x="1303" y="11455"/>
                    <a:pt x="1252" y="11474"/>
                  </a:cubicBezTo>
                  <a:lnTo>
                    <a:pt x="1239" y="11474"/>
                  </a:lnTo>
                  <a:cubicBezTo>
                    <a:pt x="1233" y="11474"/>
                    <a:pt x="1227" y="11480"/>
                    <a:pt x="1220" y="11487"/>
                  </a:cubicBezTo>
                  <a:cubicBezTo>
                    <a:pt x="1144" y="11512"/>
                    <a:pt x="1061" y="11537"/>
                    <a:pt x="985" y="11563"/>
                  </a:cubicBezTo>
                  <a:cubicBezTo>
                    <a:pt x="852" y="11620"/>
                    <a:pt x="737" y="11728"/>
                    <a:pt x="680" y="11861"/>
                  </a:cubicBezTo>
                  <a:cubicBezTo>
                    <a:pt x="616" y="12014"/>
                    <a:pt x="572" y="12179"/>
                    <a:pt x="547" y="12351"/>
                  </a:cubicBezTo>
                  <a:cubicBezTo>
                    <a:pt x="515" y="12541"/>
                    <a:pt x="483" y="12732"/>
                    <a:pt x="458" y="12929"/>
                  </a:cubicBezTo>
                  <a:cubicBezTo>
                    <a:pt x="407" y="13348"/>
                    <a:pt x="388" y="13774"/>
                    <a:pt x="400" y="14200"/>
                  </a:cubicBezTo>
                  <a:cubicBezTo>
                    <a:pt x="400" y="14206"/>
                    <a:pt x="400" y="14213"/>
                    <a:pt x="400" y="14219"/>
                  </a:cubicBezTo>
                  <a:lnTo>
                    <a:pt x="400" y="14232"/>
                  </a:lnTo>
                  <a:cubicBezTo>
                    <a:pt x="405" y="14264"/>
                    <a:pt x="426" y="14286"/>
                    <a:pt x="452" y="14286"/>
                  </a:cubicBezTo>
                  <a:cubicBezTo>
                    <a:pt x="462" y="14286"/>
                    <a:pt x="473" y="14283"/>
                    <a:pt x="483" y="14276"/>
                  </a:cubicBezTo>
                  <a:cubicBezTo>
                    <a:pt x="782" y="14448"/>
                    <a:pt x="1131" y="14537"/>
                    <a:pt x="1468" y="14594"/>
                  </a:cubicBezTo>
                  <a:cubicBezTo>
                    <a:pt x="1862" y="14658"/>
                    <a:pt x="2262" y="14696"/>
                    <a:pt x="2656" y="14727"/>
                  </a:cubicBezTo>
                  <a:cubicBezTo>
                    <a:pt x="3323" y="14779"/>
                    <a:pt x="3995" y="14801"/>
                    <a:pt x="4667" y="14801"/>
                  </a:cubicBezTo>
                  <a:cubicBezTo>
                    <a:pt x="4827" y="14801"/>
                    <a:pt x="4987" y="14800"/>
                    <a:pt x="5147" y="14797"/>
                  </a:cubicBezTo>
                  <a:cubicBezTo>
                    <a:pt x="5383" y="14791"/>
                    <a:pt x="5611" y="14785"/>
                    <a:pt x="5840" y="14778"/>
                  </a:cubicBezTo>
                  <a:cubicBezTo>
                    <a:pt x="5961" y="14778"/>
                    <a:pt x="6082" y="14772"/>
                    <a:pt x="6202" y="14766"/>
                  </a:cubicBezTo>
                  <a:cubicBezTo>
                    <a:pt x="6317" y="14766"/>
                    <a:pt x="6431" y="14753"/>
                    <a:pt x="6539" y="14727"/>
                  </a:cubicBezTo>
                  <a:cubicBezTo>
                    <a:pt x="6558" y="14721"/>
                    <a:pt x="6571" y="14702"/>
                    <a:pt x="6565" y="14689"/>
                  </a:cubicBezTo>
                  <a:cubicBezTo>
                    <a:pt x="7073" y="14600"/>
                    <a:pt x="7581" y="14467"/>
                    <a:pt x="8083" y="14340"/>
                  </a:cubicBezTo>
                  <a:cubicBezTo>
                    <a:pt x="8617" y="14200"/>
                    <a:pt x="9151" y="14054"/>
                    <a:pt x="9678" y="13895"/>
                  </a:cubicBezTo>
                  <a:cubicBezTo>
                    <a:pt x="9812" y="13857"/>
                    <a:pt x="9945" y="13819"/>
                    <a:pt x="10079" y="13774"/>
                  </a:cubicBezTo>
                  <a:cubicBezTo>
                    <a:pt x="10199" y="13742"/>
                    <a:pt x="10320" y="13704"/>
                    <a:pt x="10435" y="13660"/>
                  </a:cubicBezTo>
                  <a:cubicBezTo>
                    <a:pt x="10536" y="13622"/>
                    <a:pt x="10625" y="13545"/>
                    <a:pt x="10689" y="13450"/>
                  </a:cubicBezTo>
                  <a:cubicBezTo>
                    <a:pt x="10740" y="13355"/>
                    <a:pt x="10778" y="13247"/>
                    <a:pt x="10784" y="13132"/>
                  </a:cubicBezTo>
                  <a:cubicBezTo>
                    <a:pt x="10860" y="12605"/>
                    <a:pt x="10848" y="12065"/>
                    <a:pt x="10740" y="11537"/>
                  </a:cubicBezTo>
                  <a:cubicBezTo>
                    <a:pt x="10702" y="11328"/>
                    <a:pt x="10651" y="11016"/>
                    <a:pt x="10409" y="10997"/>
                  </a:cubicBezTo>
                  <a:cubicBezTo>
                    <a:pt x="10390" y="10622"/>
                    <a:pt x="9971" y="10413"/>
                    <a:pt x="9672" y="10273"/>
                  </a:cubicBezTo>
                  <a:cubicBezTo>
                    <a:pt x="9494" y="10177"/>
                    <a:pt x="9297" y="10133"/>
                    <a:pt x="9094" y="10133"/>
                  </a:cubicBezTo>
                  <a:cubicBezTo>
                    <a:pt x="8903" y="10146"/>
                    <a:pt x="8706" y="10177"/>
                    <a:pt x="8522" y="10222"/>
                  </a:cubicBezTo>
                  <a:cubicBezTo>
                    <a:pt x="8414" y="10241"/>
                    <a:pt x="8306" y="10260"/>
                    <a:pt x="8198" y="10266"/>
                  </a:cubicBezTo>
                  <a:cubicBezTo>
                    <a:pt x="8160" y="10270"/>
                    <a:pt x="8120" y="10271"/>
                    <a:pt x="8080" y="10271"/>
                  </a:cubicBezTo>
                  <a:cubicBezTo>
                    <a:pt x="8040" y="10271"/>
                    <a:pt x="8001" y="10270"/>
                    <a:pt x="7963" y="10266"/>
                  </a:cubicBezTo>
                  <a:cubicBezTo>
                    <a:pt x="8071" y="10165"/>
                    <a:pt x="8179" y="10063"/>
                    <a:pt x="8280" y="9961"/>
                  </a:cubicBezTo>
                  <a:cubicBezTo>
                    <a:pt x="8331" y="9904"/>
                    <a:pt x="8382" y="9853"/>
                    <a:pt x="8439" y="9803"/>
                  </a:cubicBezTo>
                  <a:lnTo>
                    <a:pt x="8515" y="9714"/>
                  </a:lnTo>
                  <a:cubicBezTo>
                    <a:pt x="8547" y="9688"/>
                    <a:pt x="8579" y="9656"/>
                    <a:pt x="8598" y="9618"/>
                  </a:cubicBezTo>
                  <a:cubicBezTo>
                    <a:pt x="8598" y="9606"/>
                    <a:pt x="8598" y="9599"/>
                    <a:pt x="8598" y="9586"/>
                  </a:cubicBezTo>
                  <a:cubicBezTo>
                    <a:pt x="9030" y="9421"/>
                    <a:pt x="9450" y="9212"/>
                    <a:pt x="9844" y="8964"/>
                  </a:cubicBezTo>
                  <a:cubicBezTo>
                    <a:pt x="9964" y="8887"/>
                    <a:pt x="10079" y="8811"/>
                    <a:pt x="10187" y="8729"/>
                  </a:cubicBezTo>
                  <a:cubicBezTo>
                    <a:pt x="10238" y="8690"/>
                    <a:pt x="10295" y="8646"/>
                    <a:pt x="10346" y="8608"/>
                  </a:cubicBezTo>
                  <a:cubicBezTo>
                    <a:pt x="10371" y="8582"/>
                    <a:pt x="10403" y="8563"/>
                    <a:pt x="10422" y="8538"/>
                  </a:cubicBezTo>
                  <a:cubicBezTo>
                    <a:pt x="10441" y="8525"/>
                    <a:pt x="10447" y="8512"/>
                    <a:pt x="10460" y="8500"/>
                  </a:cubicBezTo>
                  <a:cubicBezTo>
                    <a:pt x="10619" y="8392"/>
                    <a:pt x="10771" y="8271"/>
                    <a:pt x="10905" y="8131"/>
                  </a:cubicBezTo>
                  <a:cubicBezTo>
                    <a:pt x="10994" y="8049"/>
                    <a:pt x="11070" y="7953"/>
                    <a:pt x="11146" y="7858"/>
                  </a:cubicBezTo>
                  <a:cubicBezTo>
                    <a:pt x="11184" y="7807"/>
                    <a:pt x="11223" y="7756"/>
                    <a:pt x="11254" y="7705"/>
                  </a:cubicBezTo>
                  <a:lnTo>
                    <a:pt x="11286" y="7661"/>
                  </a:lnTo>
                  <a:cubicBezTo>
                    <a:pt x="11312" y="7655"/>
                    <a:pt x="11337" y="7642"/>
                    <a:pt x="11356" y="7629"/>
                  </a:cubicBezTo>
                  <a:cubicBezTo>
                    <a:pt x="11388" y="7604"/>
                    <a:pt x="11375" y="7559"/>
                    <a:pt x="11343" y="7540"/>
                  </a:cubicBezTo>
                  <a:lnTo>
                    <a:pt x="11343" y="7534"/>
                  </a:lnTo>
                  <a:cubicBezTo>
                    <a:pt x="11343" y="7527"/>
                    <a:pt x="11337" y="7515"/>
                    <a:pt x="11337" y="7508"/>
                  </a:cubicBezTo>
                  <a:cubicBezTo>
                    <a:pt x="11401" y="7502"/>
                    <a:pt x="11470" y="7496"/>
                    <a:pt x="11540" y="7489"/>
                  </a:cubicBezTo>
                  <a:cubicBezTo>
                    <a:pt x="11744" y="7470"/>
                    <a:pt x="11947" y="7445"/>
                    <a:pt x="12144" y="7413"/>
                  </a:cubicBezTo>
                  <a:cubicBezTo>
                    <a:pt x="12246" y="7394"/>
                    <a:pt x="12341" y="7381"/>
                    <a:pt x="12436" y="7362"/>
                  </a:cubicBezTo>
                  <a:cubicBezTo>
                    <a:pt x="12513" y="7356"/>
                    <a:pt x="12583" y="7330"/>
                    <a:pt x="12646" y="7292"/>
                  </a:cubicBezTo>
                  <a:cubicBezTo>
                    <a:pt x="12703" y="7254"/>
                    <a:pt x="12722" y="7184"/>
                    <a:pt x="12697" y="7121"/>
                  </a:cubicBezTo>
                  <a:cubicBezTo>
                    <a:pt x="12697" y="7114"/>
                    <a:pt x="12691" y="7108"/>
                    <a:pt x="12684" y="7102"/>
                  </a:cubicBezTo>
                  <a:cubicBezTo>
                    <a:pt x="12678" y="6956"/>
                    <a:pt x="12583" y="6854"/>
                    <a:pt x="12481" y="6752"/>
                  </a:cubicBezTo>
                  <a:cubicBezTo>
                    <a:pt x="12373" y="6644"/>
                    <a:pt x="12246" y="6542"/>
                    <a:pt x="12112" y="6460"/>
                  </a:cubicBezTo>
                  <a:cubicBezTo>
                    <a:pt x="12049" y="6415"/>
                    <a:pt x="11979" y="6377"/>
                    <a:pt x="11909" y="6339"/>
                  </a:cubicBezTo>
                  <a:cubicBezTo>
                    <a:pt x="11807" y="6244"/>
                    <a:pt x="11674" y="6187"/>
                    <a:pt x="11534" y="6174"/>
                  </a:cubicBezTo>
                  <a:lnTo>
                    <a:pt x="11490" y="6155"/>
                  </a:lnTo>
                  <a:lnTo>
                    <a:pt x="11420" y="6136"/>
                  </a:lnTo>
                  <a:cubicBezTo>
                    <a:pt x="11553" y="6079"/>
                    <a:pt x="11775" y="5977"/>
                    <a:pt x="11661" y="5843"/>
                  </a:cubicBezTo>
                  <a:cubicBezTo>
                    <a:pt x="11629" y="5812"/>
                    <a:pt x="11585" y="5793"/>
                    <a:pt x="11547" y="5786"/>
                  </a:cubicBezTo>
                  <a:lnTo>
                    <a:pt x="11388" y="5742"/>
                  </a:lnTo>
                  <a:lnTo>
                    <a:pt x="11070" y="5646"/>
                  </a:lnTo>
                  <a:cubicBezTo>
                    <a:pt x="10860" y="5589"/>
                    <a:pt x="10651" y="5526"/>
                    <a:pt x="10441" y="5469"/>
                  </a:cubicBezTo>
                  <a:cubicBezTo>
                    <a:pt x="10231" y="5405"/>
                    <a:pt x="10034" y="5348"/>
                    <a:pt x="9831" y="5310"/>
                  </a:cubicBezTo>
                  <a:cubicBezTo>
                    <a:pt x="9863" y="5265"/>
                    <a:pt x="9875" y="5214"/>
                    <a:pt x="9869" y="5163"/>
                  </a:cubicBezTo>
                  <a:cubicBezTo>
                    <a:pt x="9844" y="5081"/>
                    <a:pt x="9780" y="5011"/>
                    <a:pt x="9691" y="4992"/>
                  </a:cubicBezTo>
                  <a:cubicBezTo>
                    <a:pt x="9589" y="4966"/>
                    <a:pt x="9488" y="4947"/>
                    <a:pt x="9380" y="4928"/>
                  </a:cubicBezTo>
                  <a:cubicBezTo>
                    <a:pt x="9265" y="4909"/>
                    <a:pt x="9157" y="4884"/>
                    <a:pt x="9043" y="4858"/>
                  </a:cubicBezTo>
                  <a:cubicBezTo>
                    <a:pt x="8814" y="4808"/>
                    <a:pt x="8585" y="4750"/>
                    <a:pt x="8363" y="4687"/>
                  </a:cubicBezTo>
                  <a:cubicBezTo>
                    <a:pt x="7912" y="4553"/>
                    <a:pt x="7467" y="4388"/>
                    <a:pt x="7041" y="4198"/>
                  </a:cubicBezTo>
                  <a:cubicBezTo>
                    <a:pt x="6806" y="4090"/>
                    <a:pt x="6577" y="3981"/>
                    <a:pt x="6348" y="3861"/>
                  </a:cubicBezTo>
                  <a:cubicBezTo>
                    <a:pt x="6164" y="3765"/>
                    <a:pt x="5999" y="3638"/>
                    <a:pt x="5872" y="3479"/>
                  </a:cubicBezTo>
                  <a:cubicBezTo>
                    <a:pt x="5859" y="3403"/>
                    <a:pt x="5840" y="3327"/>
                    <a:pt x="5815" y="3257"/>
                  </a:cubicBezTo>
                  <a:lnTo>
                    <a:pt x="5815" y="3244"/>
                  </a:lnTo>
                  <a:cubicBezTo>
                    <a:pt x="5802" y="3213"/>
                    <a:pt x="5796" y="3181"/>
                    <a:pt x="5783" y="3155"/>
                  </a:cubicBezTo>
                  <a:cubicBezTo>
                    <a:pt x="5738" y="3041"/>
                    <a:pt x="5681" y="2933"/>
                    <a:pt x="5618" y="2831"/>
                  </a:cubicBezTo>
                  <a:cubicBezTo>
                    <a:pt x="5610" y="2824"/>
                    <a:pt x="5603" y="2821"/>
                    <a:pt x="5595" y="2821"/>
                  </a:cubicBezTo>
                  <a:cubicBezTo>
                    <a:pt x="5590" y="2821"/>
                    <a:pt x="5585" y="2822"/>
                    <a:pt x="5580" y="2825"/>
                  </a:cubicBezTo>
                  <a:cubicBezTo>
                    <a:pt x="5567" y="2800"/>
                    <a:pt x="5554" y="2768"/>
                    <a:pt x="5541" y="2742"/>
                  </a:cubicBezTo>
                  <a:cubicBezTo>
                    <a:pt x="5491" y="2653"/>
                    <a:pt x="5440" y="2564"/>
                    <a:pt x="5376" y="2488"/>
                  </a:cubicBezTo>
                  <a:lnTo>
                    <a:pt x="5325" y="2406"/>
                  </a:lnTo>
                  <a:cubicBezTo>
                    <a:pt x="5319" y="2393"/>
                    <a:pt x="5306" y="2380"/>
                    <a:pt x="5294" y="2374"/>
                  </a:cubicBezTo>
                  <a:lnTo>
                    <a:pt x="5275" y="2342"/>
                  </a:lnTo>
                  <a:cubicBezTo>
                    <a:pt x="5198" y="2189"/>
                    <a:pt x="5109" y="2037"/>
                    <a:pt x="5020" y="1891"/>
                  </a:cubicBezTo>
                  <a:cubicBezTo>
                    <a:pt x="4925" y="1745"/>
                    <a:pt x="4830" y="1598"/>
                    <a:pt x="4722" y="1459"/>
                  </a:cubicBezTo>
                  <a:cubicBezTo>
                    <a:pt x="4645" y="1351"/>
                    <a:pt x="4550" y="1243"/>
                    <a:pt x="4461" y="1141"/>
                  </a:cubicBezTo>
                  <a:lnTo>
                    <a:pt x="4480" y="1135"/>
                  </a:lnTo>
                  <a:lnTo>
                    <a:pt x="4556" y="1115"/>
                  </a:lnTo>
                  <a:cubicBezTo>
                    <a:pt x="4575" y="1115"/>
                    <a:pt x="4595" y="1096"/>
                    <a:pt x="4601" y="1077"/>
                  </a:cubicBezTo>
                  <a:cubicBezTo>
                    <a:pt x="4601" y="1058"/>
                    <a:pt x="4595" y="1039"/>
                    <a:pt x="4582" y="1027"/>
                  </a:cubicBezTo>
                  <a:cubicBezTo>
                    <a:pt x="4544" y="995"/>
                    <a:pt x="4512" y="963"/>
                    <a:pt x="4474" y="931"/>
                  </a:cubicBezTo>
                  <a:lnTo>
                    <a:pt x="4410" y="874"/>
                  </a:lnTo>
                  <a:cubicBezTo>
                    <a:pt x="4451" y="867"/>
                    <a:pt x="4492" y="863"/>
                    <a:pt x="4533" y="863"/>
                  </a:cubicBezTo>
                  <a:cubicBezTo>
                    <a:pt x="4562" y="863"/>
                    <a:pt x="4591" y="865"/>
                    <a:pt x="4620" y="868"/>
                  </a:cubicBezTo>
                  <a:cubicBezTo>
                    <a:pt x="4658" y="868"/>
                    <a:pt x="4684" y="823"/>
                    <a:pt x="4664" y="785"/>
                  </a:cubicBezTo>
                  <a:cubicBezTo>
                    <a:pt x="4588" y="664"/>
                    <a:pt x="4493" y="556"/>
                    <a:pt x="4391" y="467"/>
                  </a:cubicBezTo>
                  <a:lnTo>
                    <a:pt x="4391" y="467"/>
                  </a:lnTo>
                  <a:cubicBezTo>
                    <a:pt x="4417" y="474"/>
                    <a:pt x="4442" y="480"/>
                    <a:pt x="4467" y="486"/>
                  </a:cubicBezTo>
                  <a:cubicBezTo>
                    <a:pt x="4474" y="489"/>
                    <a:pt x="4481" y="490"/>
                    <a:pt x="4487" y="490"/>
                  </a:cubicBezTo>
                  <a:cubicBezTo>
                    <a:pt x="4518" y="490"/>
                    <a:pt x="4543" y="467"/>
                    <a:pt x="4537" y="436"/>
                  </a:cubicBezTo>
                  <a:cubicBezTo>
                    <a:pt x="4518" y="347"/>
                    <a:pt x="4467" y="270"/>
                    <a:pt x="4385" y="232"/>
                  </a:cubicBezTo>
                  <a:cubicBezTo>
                    <a:pt x="4372" y="226"/>
                    <a:pt x="4353" y="219"/>
                    <a:pt x="4334" y="213"/>
                  </a:cubicBezTo>
                  <a:cubicBezTo>
                    <a:pt x="4315" y="200"/>
                    <a:pt x="4296" y="181"/>
                    <a:pt x="4270" y="175"/>
                  </a:cubicBezTo>
                  <a:lnTo>
                    <a:pt x="4270" y="175"/>
                  </a:lnTo>
                  <a:cubicBezTo>
                    <a:pt x="4293" y="178"/>
                    <a:pt x="4315" y="180"/>
                    <a:pt x="4336" y="180"/>
                  </a:cubicBezTo>
                  <a:cubicBezTo>
                    <a:pt x="4358" y="180"/>
                    <a:pt x="4379" y="178"/>
                    <a:pt x="4398" y="175"/>
                  </a:cubicBezTo>
                  <a:cubicBezTo>
                    <a:pt x="4423" y="175"/>
                    <a:pt x="4429" y="143"/>
                    <a:pt x="4410" y="130"/>
                  </a:cubicBezTo>
                  <a:cubicBezTo>
                    <a:pt x="4311" y="84"/>
                    <a:pt x="4207" y="53"/>
                    <a:pt x="4098" y="53"/>
                  </a:cubicBezTo>
                  <a:cubicBezTo>
                    <a:pt x="4088" y="53"/>
                    <a:pt x="4077" y="54"/>
                    <a:pt x="4067" y="54"/>
                  </a:cubicBezTo>
                  <a:cubicBezTo>
                    <a:pt x="4023" y="51"/>
                    <a:pt x="3978" y="49"/>
                    <a:pt x="3934" y="49"/>
                  </a:cubicBezTo>
                  <a:cubicBezTo>
                    <a:pt x="3889" y="49"/>
                    <a:pt x="3845" y="51"/>
                    <a:pt x="3800" y="54"/>
                  </a:cubicBezTo>
                  <a:cubicBezTo>
                    <a:pt x="3807" y="42"/>
                    <a:pt x="3800" y="22"/>
                    <a:pt x="3788" y="16"/>
                  </a:cubicBezTo>
                  <a:cubicBezTo>
                    <a:pt x="3760" y="7"/>
                    <a:pt x="3735" y="1"/>
                    <a:pt x="370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762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2400000" dist="19050">
                <a:srgbClr val="000000">
                  <a:alpha val="3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3" name="Google Shape;1503;p44"/>
            <p:cNvGrpSpPr/>
            <p:nvPr/>
          </p:nvGrpSpPr>
          <p:grpSpPr>
            <a:xfrm>
              <a:off x="229843" y="2976435"/>
              <a:ext cx="1942718" cy="2258738"/>
              <a:chOff x="229843" y="2976435"/>
              <a:chExt cx="1942718" cy="2258738"/>
            </a:xfrm>
          </p:grpSpPr>
          <p:sp>
            <p:nvSpPr>
              <p:cNvPr id="1504" name="Google Shape;1504;p44"/>
              <p:cNvSpPr/>
              <p:nvPr/>
            </p:nvSpPr>
            <p:spPr>
              <a:xfrm>
                <a:off x="715827" y="3303622"/>
                <a:ext cx="22118" cy="58726"/>
              </a:xfrm>
              <a:custGeom>
                <a:rect b="b" l="l" r="r" t="t"/>
                <a:pathLst>
                  <a:path extrusionOk="0" h="385" w="145">
                    <a:moveTo>
                      <a:pt x="27" y="1"/>
                    </a:moveTo>
                    <a:cubicBezTo>
                      <a:pt x="13" y="1"/>
                      <a:pt x="0" y="13"/>
                      <a:pt x="5" y="31"/>
                    </a:cubicBezTo>
                    <a:cubicBezTo>
                      <a:pt x="18" y="57"/>
                      <a:pt x="24" y="89"/>
                      <a:pt x="30" y="114"/>
                    </a:cubicBezTo>
                    <a:cubicBezTo>
                      <a:pt x="43" y="139"/>
                      <a:pt x="49" y="171"/>
                      <a:pt x="56" y="197"/>
                    </a:cubicBezTo>
                    <a:cubicBezTo>
                      <a:pt x="62" y="228"/>
                      <a:pt x="68" y="254"/>
                      <a:pt x="68" y="286"/>
                    </a:cubicBezTo>
                    <a:lnTo>
                      <a:pt x="68" y="330"/>
                    </a:lnTo>
                    <a:cubicBezTo>
                      <a:pt x="68" y="349"/>
                      <a:pt x="75" y="362"/>
                      <a:pt x="81" y="375"/>
                    </a:cubicBezTo>
                    <a:cubicBezTo>
                      <a:pt x="87" y="381"/>
                      <a:pt x="94" y="384"/>
                      <a:pt x="100" y="384"/>
                    </a:cubicBezTo>
                    <a:cubicBezTo>
                      <a:pt x="107" y="384"/>
                      <a:pt x="113" y="381"/>
                      <a:pt x="119" y="375"/>
                    </a:cubicBezTo>
                    <a:cubicBezTo>
                      <a:pt x="145" y="355"/>
                      <a:pt x="145" y="311"/>
                      <a:pt x="145" y="279"/>
                    </a:cubicBezTo>
                    <a:cubicBezTo>
                      <a:pt x="138" y="247"/>
                      <a:pt x="132" y="209"/>
                      <a:pt x="126" y="178"/>
                    </a:cubicBezTo>
                    <a:cubicBezTo>
                      <a:pt x="119" y="152"/>
                      <a:pt x="113" y="120"/>
                      <a:pt x="100" y="89"/>
                    </a:cubicBezTo>
                    <a:cubicBezTo>
                      <a:pt x="87" y="57"/>
                      <a:pt x="68" y="31"/>
                      <a:pt x="43" y="6"/>
                    </a:cubicBezTo>
                    <a:cubicBezTo>
                      <a:pt x="38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44"/>
              <p:cNvSpPr/>
              <p:nvPr/>
            </p:nvSpPr>
            <p:spPr>
              <a:xfrm>
                <a:off x="607983" y="3289437"/>
                <a:ext cx="115471" cy="112266"/>
              </a:xfrm>
              <a:custGeom>
                <a:rect b="b" l="l" r="r" t="t"/>
                <a:pathLst>
                  <a:path extrusionOk="0" h="736" w="757">
                    <a:moveTo>
                      <a:pt x="330" y="171"/>
                    </a:moveTo>
                    <a:cubicBezTo>
                      <a:pt x="347" y="171"/>
                      <a:pt x="365" y="175"/>
                      <a:pt x="381" y="182"/>
                    </a:cubicBezTo>
                    <a:cubicBezTo>
                      <a:pt x="426" y="207"/>
                      <a:pt x="458" y="251"/>
                      <a:pt x="445" y="302"/>
                    </a:cubicBezTo>
                    <a:cubicBezTo>
                      <a:pt x="439" y="353"/>
                      <a:pt x="407" y="398"/>
                      <a:pt x="356" y="410"/>
                    </a:cubicBezTo>
                    <a:cubicBezTo>
                      <a:pt x="352" y="411"/>
                      <a:pt x="348" y="411"/>
                      <a:pt x="344" y="411"/>
                    </a:cubicBezTo>
                    <a:cubicBezTo>
                      <a:pt x="266" y="411"/>
                      <a:pt x="203" y="355"/>
                      <a:pt x="197" y="277"/>
                    </a:cubicBezTo>
                    <a:cubicBezTo>
                      <a:pt x="212" y="212"/>
                      <a:pt x="269" y="171"/>
                      <a:pt x="330" y="171"/>
                    </a:cubicBezTo>
                    <a:close/>
                    <a:moveTo>
                      <a:pt x="386" y="0"/>
                    </a:moveTo>
                    <a:cubicBezTo>
                      <a:pt x="294" y="0"/>
                      <a:pt x="205" y="43"/>
                      <a:pt x="146" y="118"/>
                    </a:cubicBezTo>
                    <a:cubicBezTo>
                      <a:pt x="51" y="182"/>
                      <a:pt x="0" y="290"/>
                      <a:pt x="0" y="404"/>
                    </a:cubicBezTo>
                    <a:cubicBezTo>
                      <a:pt x="13" y="569"/>
                      <a:pt x="146" y="709"/>
                      <a:pt x="312" y="734"/>
                    </a:cubicBezTo>
                    <a:cubicBezTo>
                      <a:pt x="321" y="735"/>
                      <a:pt x="331" y="736"/>
                      <a:pt x="340" y="736"/>
                    </a:cubicBezTo>
                    <a:cubicBezTo>
                      <a:pt x="501" y="736"/>
                      <a:pt x="651" y="636"/>
                      <a:pt x="699" y="480"/>
                    </a:cubicBezTo>
                    <a:cubicBezTo>
                      <a:pt x="756" y="309"/>
                      <a:pt x="680" y="124"/>
                      <a:pt x="528" y="35"/>
                    </a:cubicBezTo>
                    <a:cubicBezTo>
                      <a:pt x="482" y="12"/>
                      <a:pt x="434" y="0"/>
                      <a:pt x="386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44"/>
              <p:cNvSpPr/>
              <p:nvPr/>
            </p:nvSpPr>
            <p:spPr>
              <a:xfrm>
                <a:off x="697065" y="3276319"/>
                <a:ext cx="13728" cy="12813"/>
              </a:xfrm>
              <a:custGeom>
                <a:rect b="b" l="l" r="r" t="t"/>
                <a:pathLst>
                  <a:path extrusionOk="0" h="84" w="90">
                    <a:moveTo>
                      <a:pt x="26" y="1"/>
                    </a:moveTo>
                    <a:cubicBezTo>
                      <a:pt x="20" y="1"/>
                      <a:pt x="13" y="1"/>
                      <a:pt x="7" y="7"/>
                    </a:cubicBezTo>
                    <a:cubicBezTo>
                      <a:pt x="7" y="7"/>
                      <a:pt x="7" y="13"/>
                      <a:pt x="7" y="20"/>
                    </a:cubicBezTo>
                    <a:cubicBezTo>
                      <a:pt x="1" y="20"/>
                      <a:pt x="1" y="26"/>
                      <a:pt x="7" y="32"/>
                    </a:cubicBezTo>
                    <a:cubicBezTo>
                      <a:pt x="7" y="39"/>
                      <a:pt x="7" y="39"/>
                      <a:pt x="13" y="45"/>
                    </a:cubicBezTo>
                    <a:lnTo>
                      <a:pt x="20" y="52"/>
                    </a:lnTo>
                    <a:lnTo>
                      <a:pt x="33" y="64"/>
                    </a:lnTo>
                    <a:lnTo>
                      <a:pt x="52" y="83"/>
                    </a:lnTo>
                    <a:lnTo>
                      <a:pt x="71" y="83"/>
                    </a:lnTo>
                    <a:cubicBezTo>
                      <a:pt x="77" y="83"/>
                      <a:pt x="83" y="83"/>
                      <a:pt x="83" y="77"/>
                    </a:cubicBezTo>
                    <a:cubicBezTo>
                      <a:pt x="90" y="71"/>
                      <a:pt x="90" y="64"/>
                      <a:pt x="90" y="58"/>
                    </a:cubicBezTo>
                    <a:lnTo>
                      <a:pt x="90" y="52"/>
                    </a:lnTo>
                    <a:cubicBezTo>
                      <a:pt x="90" y="45"/>
                      <a:pt x="83" y="45"/>
                      <a:pt x="83" y="45"/>
                    </a:cubicBezTo>
                    <a:lnTo>
                      <a:pt x="58" y="20"/>
                    </a:lnTo>
                    <a:lnTo>
                      <a:pt x="52" y="13"/>
                    </a:lnTo>
                    <a:lnTo>
                      <a:pt x="45" y="7"/>
                    </a:lnTo>
                    <a:cubicBezTo>
                      <a:pt x="45" y="7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44"/>
              <p:cNvSpPr/>
              <p:nvPr/>
            </p:nvSpPr>
            <p:spPr>
              <a:xfrm>
                <a:off x="733979" y="3299657"/>
                <a:ext cx="9762" cy="6864"/>
              </a:xfrm>
              <a:custGeom>
                <a:rect b="b" l="l" r="r" t="t"/>
                <a:pathLst>
                  <a:path extrusionOk="0" h="45" w="64">
                    <a:moveTo>
                      <a:pt x="38" y="0"/>
                    </a:moveTo>
                    <a:cubicBezTo>
                      <a:pt x="7" y="0"/>
                      <a:pt x="0" y="45"/>
                      <a:pt x="32" y="45"/>
                    </a:cubicBezTo>
                    <a:cubicBezTo>
                      <a:pt x="57" y="45"/>
                      <a:pt x="64" y="0"/>
                      <a:pt x="3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44"/>
              <p:cNvSpPr/>
              <p:nvPr/>
            </p:nvSpPr>
            <p:spPr>
              <a:xfrm>
                <a:off x="592424" y="3355484"/>
                <a:ext cx="35999" cy="46066"/>
              </a:xfrm>
              <a:custGeom>
                <a:rect b="b" l="l" r="r" t="t"/>
                <a:pathLst>
                  <a:path extrusionOk="0" h="302" w="236">
                    <a:moveTo>
                      <a:pt x="23" y="1"/>
                    </a:moveTo>
                    <a:cubicBezTo>
                      <a:pt x="12" y="1"/>
                      <a:pt x="0" y="11"/>
                      <a:pt x="0" y="28"/>
                    </a:cubicBezTo>
                    <a:cubicBezTo>
                      <a:pt x="0" y="54"/>
                      <a:pt x="7" y="79"/>
                      <a:pt x="13" y="111"/>
                    </a:cubicBezTo>
                    <a:cubicBezTo>
                      <a:pt x="20" y="136"/>
                      <a:pt x="32" y="162"/>
                      <a:pt x="45" y="181"/>
                    </a:cubicBezTo>
                    <a:cubicBezTo>
                      <a:pt x="58" y="206"/>
                      <a:pt x="77" y="232"/>
                      <a:pt x="102" y="251"/>
                    </a:cubicBezTo>
                    <a:cubicBezTo>
                      <a:pt x="108" y="257"/>
                      <a:pt x="121" y="263"/>
                      <a:pt x="134" y="276"/>
                    </a:cubicBezTo>
                    <a:cubicBezTo>
                      <a:pt x="147" y="282"/>
                      <a:pt x="166" y="295"/>
                      <a:pt x="185" y="301"/>
                    </a:cubicBezTo>
                    <a:cubicBezTo>
                      <a:pt x="204" y="301"/>
                      <a:pt x="217" y="289"/>
                      <a:pt x="229" y="276"/>
                    </a:cubicBezTo>
                    <a:cubicBezTo>
                      <a:pt x="236" y="263"/>
                      <a:pt x="236" y="244"/>
                      <a:pt x="229" y="232"/>
                    </a:cubicBezTo>
                    <a:cubicBezTo>
                      <a:pt x="217" y="219"/>
                      <a:pt x="197" y="206"/>
                      <a:pt x="185" y="200"/>
                    </a:cubicBezTo>
                    <a:lnTo>
                      <a:pt x="178" y="200"/>
                    </a:lnTo>
                    <a:lnTo>
                      <a:pt x="159" y="187"/>
                    </a:lnTo>
                    <a:cubicBezTo>
                      <a:pt x="153" y="181"/>
                      <a:pt x="140" y="174"/>
                      <a:pt x="134" y="162"/>
                    </a:cubicBezTo>
                    <a:lnTo>
                      <a:pt x="128" y="162"/>
                    </a:lnTo>
                    <a:lnTo>
                      <a:pt x="121" y="149"/>
                    </a:lnTo>
                    <a:lnTo>
                      <a:pt x="115" y="143"/>
                    </a:lnTo>
                    <a:cubicBezTo>
                      <a:pt x="96" y="124"/>
                      <a:pt x="83" y="104"/>
                      <a:pt x="77" y="85"/>
                    </a:cubicBezTo>
                    <a:cubicBezTo>
                      <a:pt x="64" y="66"/>
                      <a:pt x="51" y="41"/>
                      <a:pt x="45" y="22"/>
                    </a:cubicBezTo>
                    <a:cubicBezTo>
                      <a:pt x="42" y="8"/>
                      <a:pt x="33" y="1"/>
                      <a:pt x="2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44"/>
              <p:cNvSpPr/>
              <p:nvPr/>
            </p:nvSpPr>
            <p:spPr>
              <a:xfrm>
                <a:off x="564968" y="3345112"/>
                <a:ext cx="19830" cy="30660"/>
              </a:xfrm>
              <a:custGeom>
                <a:rect b="b" l="l" r="r" t="t"/>
                <a:pathLst>
                  <a:path extrusionOk="0" h="201" w="130">
                    <a:moveTo>
                      <a:pt x="36" y="1"/>
                    </a:moveTo>
                    <a:cubicBezTo>
                      <a:pt x="19" y="1"/>
                      <a:pt x="1" y="19"/>
                      <a:pt x="9" y="39"/>
                    </a:cubicBezTo>
                    <a:lnTo>
                      <a:pt x="47" y="122"/>
                    </a:lnTo>
                    <a:lnTo>
                      <a:pt x="66" y="160"/>
                    </a:lnTo>
                    <a:cubicBezTo>
                      <a:pt x="72" y="166"/>
                      <a:pt x="79" y="172"/>
                      <a:pt x="79" y="179"/>
                    </a:cubicBezTo>
                    <a:cubicBezTo>
                      <a:pt x="85" y="185"/>
                      <a:pt x="91" y="192"/>
                      <a:pt x="98" y="198"/>
                    </a:cubicBezTo>
                    <a:cubicBezTo>
                      <a:pt x="101" y="199"/>
                      <a:pt x="105" y="200"/>
                      <a:pt x="108" y="200"/>
                    </a:cubicBezTo>
                    <a:cubicBezTo>
                      <a:pt x="119" y="200"/>
                      <a:pt x="130" y="193"/>
                      <a:pt x="130" y="179"/>
                    </a:cubicBezTo>
                    <a:cubicBezTo>
                      <a:pt x="130" y="160"/>
                      <a:pt x="130" y="166"/>
                      <a:pt x="130" y="160"/>
                    </a:cubicBezTo>
                    <a:cubicBezTo>
                      <a:pt x="123" y="153"/>
                      <a:pt x="123" y="141"/>
                      <a:pt x="117" y="134"/>
                    </a:cubicBezTo>
                    <a:cubicBezTo>
                      <a:pt x="111" y="122"/>
                      <a:pt x="104" y="109"/>
                      <a:pt x="98" y="96"/>
                    </a:cubicBezTo>
                    <a:lnTo>
                      <a:pt x="60" y="20"/>
                    </a:lnTo>
                    <a:cubicBezTo>
                      <a:pt x="55" y="6"/>
                      <a:pt x="46" y="1"/>
                      <a:pt x="3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44"/>
              <p:cNvSpPr/>
              <p:nvPr/>
            </p:nvSpPr>
            <p:spPr>
              <a:xfrm>
                <a:off x="618661" y="3423668"/>
                <a:ext cx="29135" cy="12813"/>
              </a:xfrm>
              <a:custGeom>
                <a:rect b="b" l="l" r="r" t="t"/>
                <a:pathLst>
                  <a:path extrusionOk="0" h="84" w="191">
                    <a:moveTo>
                      <a:pt x="32" y="1"/>
                    </a:moveTo>
                    <a:cubicBezTo>
                      <a:pt x="19" y="1"/>
                      <a:pt x="0" y="7"/>
                      <a:pt x="0" y="26"/>
                    </a:cubicBezTo>
                    <a:cubicBezTo>
                      <a:pt x="0" y="39"/>
                      <a:pt x="13" y="51"/>
                      <a:pt x="25" y="58"/>
                    </a:cubicBezTo>
                    <a:lnTo>
                      <a:pt x="89" y="71"/>
                    </a:lnTo>
                    <a:lnTo>
                      <a:pt x="127" y="77"/>
                    </a:lnTo>
                    <a:lnTo>
                      <a:pt x="140" y="83"/>
                    </a:lnTo>
                    <a:lnTo>
                      <a:pt x="165" y="83"/>
                    </a:lnTo>
                    <a:cubicBezTo>
                      <a:pt x="184" y="77"/>
                      <a:pt x="191" y="58"/>
                      <a:pt x="172" y="45"/>
                    </a:cubicBezTo>
                    <a:cubicBezTo>
                      <a:pt x="165" y="39"/>
                      <a:pt x="159" y="32"/>
                      <a:pt x="153" y="26"/>
                    </a:cubicBezTo>
                    <a:lnTo>
                      <a:pt x="140" y="26"/>
                    </a:lnTo>
                    <a:lnTo>
                      <a:pt x="102" y="20"/>
                    </a:lnTo>
                    <a:lnTo>
                      <a:pt x="32" y="1"/>
                    </a:ln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44"/>
              <p:cNvSpPr/>
              <p:nvPr/>
            </p:nvSpPr>
            <p:spPr>
              <a:xfrm>
                <a:off x="481987" y="3252828"/>
                <a:ext cx="38897" cy="57963"/>
              </a:xfrm>
              <a:custGeom>
                <a:rect b="b" l="l" r="r" t="t"/>
                <a:pathLst>
                  <a:path extrusionOk="0" h="380" w="255">
                    <a:moveTo>
                      <a:pt x="221" y="1"/>
                    </a:moveTo>
                    <a:cubicBezTo>
                      <a:pt x="201" y="1"/>
                      <a:pt x="175" y="30"/>
                      <a:pt x="165" y="40"/>
                    </a:cubicBezTo>
                    <a:cubicBezTo>
                      <a:pt x="127" y="85"/>
                      <a:pt x="95" y="136"/>
                      <a:pt x="64" y="186"/>
                    </a:cubicBezTo>
                    <a:cubicBezTo>
                      <a:pt x="51" y="212"/>
                      <a:pt x="32" y="244"/>
                      <a:pt x="25" y="275"/>
                    </a:cubicBezTo>
                    <a:cubicBezTo>
                      <a:pt x="6" y="301"/>
                      <a:pt x="0" y="333"/>
                      <a:pt x="6" y="371"/>
                    </a:cubicBezTo>
                    <a:cubicBezTo>
                      <a:pt x="6" y="375"/>
                      <a:pt x="13" y="380"/>
                      <a:pt x="19" y="380"/>
                    </a:cubicBezTo>
                    <a:cubicBezTo>
                      <a:pt x="21" y="380"/>
                      <a:pt x="24" y="379"/>
                      <a:pt x="25" y="377"/>
                    </a:cubicBezTo>
                    <a:cubicBezTo>
                      <a:pt x="44" y="358"/>
                      <a:pt x="64" y="333"/>
                      <a:pt x="70" y="307"/>
                    </a:cubicBezTo>
                    <a:cubicBezTo>
                      <a:pt x="83" y="282"/>
                      <a:pt x="95" y="256"/>
                      <a:pt x="114" y="231"/>
                    </a:cubicBezTo>
                    <a:cubicBezTo>
                      <a:pt x="140" y="180"/>
                      <a:pt x="172" y="129"/>
                      <a:pt x="210" y="91"/>
                    </a:cubicBezTo>
                    <a:cubicBezTo>
                      <a:pt x="222" y="72"/>
                      <a:pt x="254" y="34"/>
                      <a:pt x="235" y="9"/>
                    </a:cubicBezTo>
                    <a:cubicBezTo>
                      <a:pt x="231" y="3"/>
                      <a:pt x="226" y="1"/>
                      <a:pt x="221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44"/>
              <p:cNvSpPr/>
              <p:nvPr/>
            </p:nvSpPr>
            <p:spPr>
              <a:xfrm>
                <a:off x="518291" y="3256184"/>
                <a:ext cx="23796" cy="32642"/>
              </a:xfrm>
              <a:custGeom>
                <a:rect b="b" l="l" r="r" t="t"/>
                <a:pathLst>
                  <a:path extrusionOk="0" h="214" w="156">
                    <a:moveTo>
                      <a:pt x="135" y="1"/>
                    </a:moveTo>
                    <a:cubicBezTo>
                      <a:pt x="131" y="1"/>
                      <a:pt x="127" y="2"/>
                      <a:pt x="124" y="6"/>
                    </a:cubicBezTo>
                    <a:lnTo>
                      <a:pt x="105" y="25"/>
                    </a:lnTo>
                    <a:cubicBezTo>
                      <a:pt x="99" y="31"/>
                      <a:pt x="92" y="37"/>
                      <a:pt x="92" y="44"/>
                    </a:cubicBezTo>
                    <a:lnTo>
                      <a:pt x="10" y="177"/>
                    </a:lnTo>
                    <a:cubicBezTo>
                      <a:pt x="1" y="195"/>
                      <a:pt x="14" y="213"/>
                      <a:pt x="29" y="213"/>
                    </a:cubicBezTo>
                    <a:cubicBezTo>
                      <a:pt x="36" y="213"/>
                      <a:pt x="42" y="210"/>
                      <a:pt x="48" y="203"/>
                    </a:cubicBezTo>
                    <a:cubicBezTo>
                      <a:pt x="67" y="177"/>
                      <a:pt x="80" y="145"/>
                      <a:pt x="99" y="114"/>
                    </a:cubicBezTo>
                    <a:lnTo>
                      <a:pt x="131" y="69"/>
                    </a:lnTo>
                    <a:cubicBezTo>
                      <a:pt x="137" y="63"/>
                      <a:pt x="137" y="56"/>
                      <a:pt x="143" y="50"/>
                    </a:cubicBezTo>
                    <a:cubicBezTo>
                      <a:pt x="143" y="44"/>
                      <a:pt x="150" y="31"/>
                      <a:pt x="150" y="25"/>
                    </a:cubicBezTo>
                    <a:cubicBezTo>
                      <a:pt x="156" y="18"/>
                      <a:pt x="150" y="12"/>
                      <a:pt x="150" y="6"/>
                    </a:cubicBezTo>
                    <a:cubicBezTo>
                      <a:pt x="143" y="2"/>
                      <a:pt x="139" y="1"/>
                      <a:pt x="135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44"/>
              <p:cNvSpPr/>
              <p:nvPr/>
            </p:nvSpPr>
            <p:spPr>
              <a:xfrm>
                <a:off x="724064" y="3090379"/>
                <a:ext cx="36914" cy="42252"/>
              </a:xfrm>
              <a:custGeom>
                <a:rect b="b" l="l" r="r" t="t"/>
                <a:pathLst>
                  <a:path extrusionOk="0" h="277" w="242">
                    <a:moveTo>
                      <a:pt x="223" y="1"/>
                    </a:moveTo>
                    <a:cubicBezTo>
                      <a:pt x="219" y="1"/>
                      <a:pt x="215" y="2"/>
                      <a:pt x="211" y="6"/>
                    </a:cubicBezTo>
                    <a:lnTo>
                      <a:pt x="186" y="25"/>
                    </a:lnTo>
                    <a:cubicBezTo>
                      <a:pt x="180" y="38"/>
                      <a:pt x="167" y="50"/>
                      <a:pt x="161" y="57"/>
                    </a:cubicBezTo>
                    <a:cubicBezTo>
                      <a:pt x="148" y="69"/>
                      <a:pt x="129" y="101"/>
                      <a:pt x="110" y="120"/>
                    </a:cubicBezTo>
                    <a:lnTo>
                      <a:pt x="14" y="241"/>
                    </a:lnTo>
                    <a:cubicBezTo>
                      <a:pt x="1" y="259"/>
                      <a:pt x="13" y="277"/>
                      <a:pt x="28" y="277"/>
                    </a:cubicBezTo>
                    <a:cubicBezTo>
                      <a:pt x="34" y="277"/>
                      <a:pt x="41" y="274"/>
                      <a:pt x="46" y="266"/>
                    </a:cubicBezTo>
                    <a:lnTo>
                      <a:pt x="148" y="146"/>
                    </a:lnTo>
                    <a:lnTo>
                      <a:pt x="192" y="89"/>
                    </a:lnTo>
                    <a:cubicBezTo>
                      <a:pt x="205" y="76"/>
                      <a:pt x="211" y="69"/>
                      <a:pt x="218" y="57"/>
                    </a:cubicBezTo>
                    <a:lnTo>
                      <a:pt x="237" y="19"/>
                    </a:lnTo>
                    <a:cubicBezTo>
                      <a:pt x="241" y="10"/>
                      <a:pt x="233" y="1"/>
                      <a:pt x="22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44"/>
              <p:cNvSpPr/>
              <p:nvPr/>
            </p:nvSpPr>
            <p:spPr>
              <a:xfrm>
                <a:off x="675252" y="3502681"/>
                <a:ext cx="70472" cy="30660"/>
              </a:xfrm>
              <a:custGeom>
                <a:rect b="b" l="l" r="r" t="t"/>
                <a:pathLst>
                  <a:path extrusionOk="0" h="201" w="462">
                    <a:moveTo>
                      <a:pt x="25" y="0"/>
                    </a:moveTo>
                    <a:cubicBezTo>
                      <a:pt x="11" y="0"/>
                      <a:pt x="0" y="19"/>
                      <a:pt x="10" y="29"/>
                    </a:cubicBezTo>
                    <a:cubicBezTo>
                      <a:pt x="68" y="93"/>
                      <a:pt x="137" y="137"/>
                      <a:pt x="214" y="163"/>
                    </a:cubicBezTo>
                    <a:cubicBezTo>
                      <a:pt x="258" y="175"/>
                      <a:pt x="296" y="188"/>
                      <a:pt x="334" y="194"/>
                    </a:cubicBezTo>
                    <a:cubicBezTo>
                      <a:pt x="349" y="199"/>
                      <a:pt x="364" y="201"/>
                      <a:pt x="378" y="201"/>
                    </a:cubicBezTo>
                    <a:cubicBezTo>
                      <a:pt x="407" y="201"/>
                      <a:pt x="434" y="192"/>
                      <a:pt x="455" y="175"/>
                    </a:cubicBezTo>
                    <a:cubicBezTo>
                      <a:pt x="462" y="169"/>
                      <a:pt x="462" y="156"/>
                      <a:pt x="455" y="150"/>
                    </a:cubicBezTo>
                    <a:cubicBezTo>
                      <a:pt x="430" y="124"/>
                      <a:pt x="392" y="112"/>
                      <a:pt x="353" y="112"/>
                    </a:cubicBezTo>
                    <a:cubicBezTo>
                      <a:pt x="315" y="105"/>
                      <a:pt x="277" y="93"/>
                      <a:pt x="245" y="86"/>
                    </a:cubicBezTo>
                    <a:cubicBezTo>
                      <a:pt x="169" y="67"/>
                      <a:pt x="106" y="23"/>
                      <a:pt x="36" y="4"/>
                    </a:cubicBezTo>
                    <a:cubicBezTo>
                      <a:pt x="32" y="1"/>
                      <a:pt x="28" y="0"/>
                      <a:pt x="25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44"/>
              <p:cNvSpPr/>
              <p:nvPr/>
            </p:nvSpPr>
            <p:spPr>
              <a:xfrm>
                <a:off x="770741" y="3521442"/>
                <a:ext cx="37677" cy="16474"/>
              </a:xfrm>
              <a:custGeom>
                <a:rect b="b" l="l" r="r" t="t"/>
                <a:pathLst>
                  <a:path extrusionOk="0" h="108" w="247">
                    <a:moveTo>
                      <a:pt x="41" y="1"/>
                    </a:moveTo>
                    <a:cubicBezTo>
                      <a:pt x="32" y="1"/>
                      <a:pt x="21" y="6"/>
                      <a:pt x="13" y="14"/>
                    </a:cubicBezTo>
                    <a:cubicBezTo>
                      <a:pt x="1" y="27"/>
                      <a:pt x="7" y="46"/>
                      <a:pt x="20" y="52"/>
                    </a:cubicBezTo>
                    <a:cubicBezTo>
                      <a:pt x="52" y="71"/>
                      <a:pt x="83" y="90"/>
                      <a:pt x="115" y="97"/>
                    </a:cubicBezTo>
                    <a:cubicBezTo>
                      <a:pt x="134" y="103"/>
                      <a:pt x="147" y="103"/>
                      <a:pt x="166" y="103"/>
                    </a:cubicBezTo>
                    <a:cubicBezTo>
                      <a:pt x="172" y="106"/>
                      <a:pt x="180" y="108"/>
                      <a:pt x="189" y="108"/>
                    </a:cubicBezTo>
                    <a:cubicBezTo>
                      <a:pt x="198" y="108"/>
                      <a:pt x="207" y="106"/>
                      <a:pt x="217" y="103"/>
                    </a:cubicBezTo>
                    <a:cubicBezTo>
                      <a:pt x="218" y="104"/>
                      <a:pt x="220" y="104"/>
                      <a:pt x="222" y="104"/>
                    </a:cubicBezTo>
                    <a:cubicBezTo>
                      <a:pt x="243" y="104"/>
                      <a:pt x="247" y="65"/>
                      <a:pt x="223" y="65"/>
                    </a:cubicBezTo>
                    <a:lnTo>
                      <a:pt x="198" y="52"/>
                    </a:lnTo>
                    <a:lnTo>
                      <a:pt x="179" y="46"/>
                    </a:lnTo>
                    <a:cubicBezTo>
                      <a:pt x="166" y="46"/>
                      <a:pt x="153" y="40"/>
                      <a:pt x="141" y="33"/>
                    </a:cubicBezTo>
                    <a:lnTo>
                      <a:pt x="96" y="20"/>
                    </a:lnTo>
                    <a:lnTo>
                      <a:pt x="77" y="14"/>
                    </a:lnTo>
                    <a:lnTo>
                      <a:pt x="64" y="8"/>
                    </a:lnTo>
                    <a:lnTo>
                      <a:pt x="58" y="8"/>
                    </a:lnTo>
                    <a:cubicBezTo>
                      <a:pt x="53" y="3"/>
                      <a:pt x="47" y="1"/>
                      <a:pt x="41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44"/>
              <p:cNvSpPr/>
              <p:nvPr/>
            </p:nvSpPr>
            <p:spPr>
              <a:xfrm>
                <a:off x="583425" y="3450819"/>
                <a:ext cx="198146" cy="106317"/>
              </a:xfrm>
              <a:custGeom>
                <a:rect b="b" l="l" r="r" t="t"/>
                <a:pathLst>
                  <a:path extrusionOk="0" h="697" w="1299">
                    <a:moveTo>
                      <a:pt x="34" y="0"/>
                    </a:moveTo>
                    <a:cubicBezTo>
                      <a:pt x="15" y="0"/>
                      <a:pt x="1" y="18"/>
                      <a:pt x="15" y="32"/>
                    </a:cubicBezTo>
                    <a:cubicBezTo>
                      <a:pt x="167" y="223"/>
                      <a:pt x="352" y="382"/>
                      <a:pt x="568" y="496"/>
                    </a:cubicBezTo>
                    <a:cubicBezTo>
                      <a:pt x="682" y="553"/>
                      <a:pt x="797" y="598"/>
                      <a:pt x="917" y="636"/>
                    </a:cubicBezTo>
                    <a:cubicBezTo>
                      <a:pt x="1001" y="661"/>
                      <a:pt x="1104" y="697"/>
                      <a:pt x="1197" y="697"/>
                    </a:cubicBezTo>
                    <a:cubicBezTo>
                      <a:pt x="1223" y="697"/>
                      <a:pt x="1249" y="694"/>
                      <a:pt x="1273" y="687"/>
                    </a:cubicBezTo>
                    <a:cubicBezTo>
                      <a:pt x="1299" y="680"/>
                      <a:pt x="1299" y="649"/>
                      <a:pt x="1280" y="636"/>
                    </a:cubicBezTo>
                    <a:cubicBezTo>
                      <a:pt x="1229" y="617"/>
                      <a:pt x="1172" y="604"/>
                      <a:pt x="1121" y="598"/>
                    </a:cubicBezTo>
                    <a:cubicBezTo>
                      <a:pt x="1057" y="585"/>
                      <a:pt x="1000" y="572"/>
                      <a:pt x="943" y="560"/>
                    </a:cubicBezTo>
                    <a:cubicBezTo>
                      <a:pt x="828" y="522"/>
                      <a:pt x="720" y="483"/>
                      <a:pt x="619" y="433"/>
                    </a:cubicBezTo>
                    <a:cubicBezTo>
                      <a:pt x="403" y="325"/>
                      <a:pt x="212" y="178"/>
                      <a:pt x="53" y="7"/>
                    </a:cubicBezTo>
                    <a:cubicBezTo>
                      <a:pt x="47" y="2"/>
                      <a:pt x="40" y="0"/>
                      <a:pt x="34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44"/>
              <p:cNvSpPr/>
              <p:nvPr/>
            </p:nvSpPr>
            <p:spPr>
              <a:xfrm>
                <a:off x="614390" y="3676723"/>
                <a:ext cx="57659" cy="33100"/>
              </a:xfrm>
              <a:custGeom>
                <a:rect b="b" l="l" r="r" t="t"/>
                <a:pathLst>
                  <a:path extrusionOk="0" h="217" w="378">
                    <a:moveTo>
                      <a:pt x="34" y="1"/>
                    </a:moveTo>
                    <a:cubicBezTo>
                      <a:pt x="17" y="1"/>
                      <a:pt x="0" y="23"/>
                      <a:pt x="15" y="38"/>
                    </a:cubicBezTo>
                    <a:cubicBezTo>
                      <a:pt x="104" y="134"/>
                      <a:pt x="219" y="197"/>
                      <a:pt x="352" y="216"/>
                    </a:cubicBezTo>
                    <a:cubicBezTo>
                      <a:pt x="371" y="216"/>
                      <a:pt x="378" y="191"/>
                      <a:pt x="358" y="184"/>
                    </a:cubicBezTo>
                    <a:cubicBezTo>
                      <a:pt x="244" y="146"/>
                      <a:pt x="136" y="89"/>
                      <a:pt x="47" y="7"/>
                    </a:cubicBezTo>
                    <a:cubicBezTo>
                      <a:pt x="43" y="2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44"/>
              <p:cNvSpPr/>
              <p:nvPr/>
            </p:nvSpPr>
            <p:spPr>
              <a:xfrm>
                <a:off x="769826" y="3700519"/>
                <a:ext cx="21355" cy="17236"/>
              </a:xfrm>
              <a:custGeom>
                <a:rect b="b" l="l" r="r" t="t"/>
                <a:pathLst>
                  <a:path extrusionOk="0" h="113" w="140">
                    <a:moveTo>
                      <a:pt x="28" y="0"/>
                    </a:moveTo>
                    <a:cubicBezTo>
                      <a:pt x="19" y="0"/>
                      <a:pt x="11" y="5"/>
                      <a:pt x="7" y="9"/>
                    </a:cubicBezTo>
                    <a:cubicBezTo>
                      <a:pt x="0" y="22"/>
                      <a:pt x="0" y="35"/>
                      <a:pt x="13" y="41"/>
                    </a:cubicBezTo>
                    <a:cubicBezTo>
                      <a:pt x="26" y="54"/>
                      <a:pt x="45" y="67"/>
                      <a:pt x="58" y="79"/>
                    </a:cubicBezTo>
                    <a:lnTo>
                      <a:pt x="83" y="98"/>
                    </a:lnTo>
                    <a:cubicBezTo>
                      <a:pt x="89" y="105"/>
                      <a:pt x="96" y="105"/>
                      <a:pt x="102" y="111"/>
                    </a:cubicBezTo>
                    <a:lnTo>
                      <a:pt x="115" y="111"/>
                    </a:lnTo>
                    <a:cubicBezTo>
                      <a:pt x="117" y="112"/>
                      <a:pt x="119" y="113"/>
                      <a:pt x="122" y="113"/>
                    </a:cubicBezTo>
                    <a:cubicBezTo>
                      <a:pt x="132" y="113"/>
                      <a:pt x="139" y="102"/>
                      <a:pt x="134" y="92"/>
                    </a:cubicBezTo>
                    <a:cubicBezTo>
                      <a:pt x="127" y="86"/>
                      <a:pt x="127" y="79"/>
                      <a:pt x="127" y="79"/>
                    </a:cubicBezTo>
                    <a:cubicBezTo>
                      <a:pt x="121" y="73"/>
                      <a:pt x="115" y="67"/>
                      <a:pt x="108" y="67"/>
                    </a:cubicBezTo>
                    <a:lnTo>
                      <a:pt x="89" y="48"/>
                    </a:lnTo>
                    <a:cubicBezTo>
                      <a:pt x="70" y="28"/>
                      <a:pt x="51" y="16"/>
                      <a:pt x="39" y="3"/>
                    </a:cubicBezTo>
                    <a:cubicBezTo>
                      <a:pt x="35" y="1"/>
                      <a:pt x="31" y="0"/>
                      <a:pt x="2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44"/>
              <p:cNvSpPr/>
              <p:nvPr/>
            </p:nvSpPr>
            <p:spPr>
              <a:xfrm>
                <a:off x="1061020" y="3550119"/>
                <a:ext cx="17237" cy="46981"/>
              </a:xfrm>
              <a:custGeom>
                <a:rect b="b" l="l" r="r" t="t"/>
                <a:pathLst>
                  <a:path extrusionOk="0" h="308" w="113">
                    <a:moveTo>
                      <a:pt x="26" y="1"/>
                    </a:moveTo>
                    <a:cubicBezTo>
                      <a:pt x="13" y="1"/>
                      <a:pt x="1" y="9"/>
                      <a:pt x="4" y="23"/>
                    </a:cubicBezTo>
                    <a:cubicBezTo>
                      <a:pt x="11" y="68"/>
                      <a:pt x="17" y="112"/>
                      <a:pt x="23" y="157"/>
                    </a:cubicBezTo>
                    <a:cubicBezTo>
                      <a:pt x="23" y="182"/>
                      <a:pt x="30" y="201"/>
                      <a:pt x="36" y="226"/>
                    </a:cubicBezTo>
                    <a:cubicBezTo>
                      <a:pt x="36" y="252"/>
                      <a:pt x="42" y="277"/>
                      <a:pt x="55" y="296"/>
                    </a:cubicBezTo>
                    <a:cubicBezTo>
                      <a:pt x="60" y="304"/>
                      <a:pt x="69" y="308"/>
                      <a:pt x="78" y="308"/>
                    </a:cubicBezTo>
                    <a:cubicBezTo>
                      <a:pt x="90" y="308"/>
                      <a:pt x="102" y="301"/>
                      <a:pt x="106" y="290"/>
                    </a:cubicBezTo>
                    <a:cubicBezTo>
                      <a:pt x="112" y="265"/>
                      <a:pt x="106" y="239"/>
                      <a:pt x="100" y="220"/>
                    </a:cubicBezTo>
                    <a:lnTo>
                      <a:pt x="80" y="150"/>
                    </a:lnTo>
                    <a:cubicBezTo>
                      <a:pt x="68" y="106"/>
                      <a:pt x="55" y="61"/>
                      <a:pt x="49" y="17"/>
                    </a:cubicBezTo>
                    <a:cubicBezTo>
                      <a:pt x="46" y="6"/>
                      <a:pt x="36" y="1"/>
                      <a:pt x="2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44"/>
              <p:cNvSpPr/>
              <p:nvPr/>
            </p:nvSpPr>
            <p:spPr>
              <a:xfrm>
                <a:off x="1082833" y="3556526"/>
                <a:ext cx="2136" cy="9762"/>
              </a:xfrm>
              <a:custGeom>
                <a:rect b="b" l="l" r="r" t="t"/>
                <a:pathLst>
                  <a:path extrusionOk="0" h="64" w="14">
                    <a:moveTo>
                      <a:pt x="1" y="0"/>
                    </a:moveTo>
                    <a:lnTo>
                      <a:pt x="14" y="64"/>
                    </a:lnTo>
                    <a:cubicBezTo>
                      <a:pt x="14" y="45"/>
                      <a:pt x="7" y="26"/>
                      <a:pt x="1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44"/>
              <p:cNvSpPr/>
              <p:nvPr/>
            </p:nvSpPr>
            <p:spPr>
              <a:xfrm>
                <a:off x="1030970" y="3535018"/>
                <a:ext cx="28830" cy="89386"/>
              </a:xfrm>
              <a:custGeom>
                <a:rect b="b" l="l" r="r" t="t"/>
                <a:pathLst>
                  <a:path extrusionOk="0" h="586" w="189">
                    <a:moveTo>
                      <a:pt x="28" y="1"/>
                    </a:moveTo>
                    <a:cubicBezTo>
                      <a:pt x="14" y="1"/>
                      <a:pt x="0" y="13"/>
                      <a:pt x="4" y="33"/>
                    </a:cubicBezTo>
                    <a:cubicBezTo>
                      <a:pt x="30" y="116"/>
                      <a:pt x="49" y="198"/>
                      <a:pt x="61" y="287"/>
                    </a:cubicBezTo>
                    <a:cubicBezTo>
                      <a:pt x="68" y="332"/>
                      <a:pt x="74" y="376"/>
                      <a:pt x="74" y="421"/>
                    </a:cubicBezTo>
                    <a:cubicBezTo>
                      <a:pt x="74" y="465"/>
                      <a:pt x="74" y="510"/>
                      <a:pt x="80" y="554"/>
                    </a:cubicBezTo>
                    <a:cubicBezTo>
                      <a:pt x="87" y="576"/>
                      <a:pt x="106" y="585"/>
                      <a:pt x="126" y="585"/>
                    </a:cubicBezTo>
                    <a:cubicBezTo>
                      <a:pt x="147" y="585"/>
                      <a:pt x="169" y="574"/>
                      <a:pt x="176" y="554"/>
                    </a:cubicBezTo>
                    <a:cubicBezTo>
                      <a:pt x="182" y="522"/>
                      <a:pt x="188" y="497"/>
                      <a:pt x="182" y="472"/>
                    </a:cubicBezTo>
                    <a:cubicBezTo>
                      <a:pt x="182" y="446"/>
                      <a:pt x="182" y="427"/>
                      <a:pt x="182" y="402"/>
                    </a:cubicBezTo>
                    <a:cubicBezTo>
                      <a:pt x="176" y="357"/>
                      <a:pt x="169" y="313"/>
                      <a:pt x="157" y="268"/>
                    </a:cubicBezTo>
                    <a:cubicBezTo>
                      <a:pt x="150" y="224"/>
                      <a:pt x="138" y="179"/>
                      <a:pt x="119" y="135"/>
                    </a:cubicBezTo>
                    <a:cubicBezTo>
                      <a:pt x="100" y="97"/>
                      <a:pt x="74" y="52"/>
                      <a:pt x="49" y="14"/>
                    </a:cubicBezTo>
                    <a:cubicBezTo>
                      <a:pt x="44" y="5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44"/>
              <p:cNvSpPr/>
              <p:nvPr/>
            </p:nvSpPr>
            <p:spPr>
              <a:xfrm>
                <a:off x="1087714" y="3546458"/>
                <a:ext cx="10830" cy="18609"/>
              </a:xfrm>
              <a:custGeom>
                <a:rect b="b" l="l" r="r" t="t"/>
                <a:pathLst>
                  <a:path extrusionOk="0" h="122" w="71">
                    <a:moveTo>
                      <a:pt x="39" y="0"/>
                    </a:moveTo>
                    <a:cubicBezTo>
                      <a:pt x="37" y="0"/>
                      <a:pt x="34" y="1"/>
                      <a:pt x="33" y="3"/>
                    </a:cubicBezTo>
                    <a:cubicBezTo>
                      <a:pt x="26" y="3"/>
                      <a:pt x="13" y="3"/>
                      <a:pt x="13" y="15"/>
                    </a:cubicBezTo>
                    <a:cubicBezTo>
                      <a:pt x="7" y="22"/>
                      <a:pt x="1" y="28"/>
                      <a:pt x="7" y="41"/>
                    </a:cubicBezTo>
                    <a:lnTo>
                      <a:pt x="13" y="73"/>
                    </a:lnTo>
                    <a:lnTo>
                      <a:pt x="13" y="92"/>
                    </a:lnTo>
                    <a:lnTo>
                      <a:pt x="13" y="98"/>
                    </a:lnTo>
                    <a:lnTo>
                      <a:pt x="20" y="111"/>
                    </a:lnTo>
                    <a:lnTo>
                      <a:pt x="20" y="117"/>
                    </a:lnTo>
                    <a:lnTo>
                      <a:pt x="33" y="117"/>
                    </a:lnTo>
                    <a:cubicBezTo>
                      <a:pt x="36" y="120"/>
                      <a:pt x="39" y="122"/>
                      <a:pt x="42" y="122"/>
                    </a:cubicBezTo>
                    <a:cubicBezTo>
                      <a:pt x="45" y="122"/>
                      <a:pt x="48" y="120"/>
                      <a:pt x="52" y="117"/>
                    </a:cubicBezTo>
                    <a:cubicBezTo>
                      <a:pt x="52" y="117"/>
                      <a:pt x="58" y="117"/>
                      <a:pt x="58" y="111"/>
                    </a:cubicBezTo>
                    <a:cubicBezTo>
                      <a:pt x="64" y="111"/>
                      <a:pt x="64" y="104"/>
                      <a:pt x="71" y="98"/>
                    </a:cubicBezTo>
                    <a:lnTo>
                      <a:pt x="71" y="85"/>
                    </a:lnTo>
                    <a:cubicBezTo>
                      <a:pt x="71" y="85"/>
                      <a:pt x="71" y="79"/>
                      <a:pt x="71" y="73"/>
                    </a:cubicBezTo>
                    <a:lnTo>
                      <a:pt x="71" y="60"/>
                    </a:lnTo>
                    <a:lnTo>
                      <a:pt x="71" y="28"/>
                    </a:lnTo>
                    <a:cubicBezTo>
                      <a:pt x="71" y="22"/>
                      <a:pt x="64" y="9"/>
                      <a:pt x="58" y="9"/>
                    </a:cubicBezTo>
                    <a:cubicBezTo>
                      <a:pt x="53" y="5"/>
                      <a:pt x="46" y="0"/>
                      <a:pt x="39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44"/>
              <p:cNvSpPr/>
              <p:nvPr/>
            </p:nvSpPr>
            <p:spPr>
              <a:xfrm>
                <a:off x="1140034" y="3595269"/>
                <a:ext cx="24406" cy="18609"/>
              </a:xfrm>
              <a:custGeom>
                <a:rect b="b" l="l" r="r" t="t"/>
                <a:pathLst>
                  <a:path extrusionOk="0" h="122" w="160">
                    <a:moveTo>
                      <a:pt x="33" y="0"/>
                    </a:moveTo>
                    <a:cubicBezTo>
                      <a:pt x="20" y="0"/>
                      <a:pt x="14" y="7"/>
                      <a:pt x="7" y="13"/>
                    </a:cubicBezTo>
                    <a:cubicBezTo>
                      <a:pt x="1" y="26"/>
                      <a:pt x="1" y="45"/>
                      <a:pt x="14" y="58"/>
                    </a:cubicBezTo>
                    <a:cubicBezTo>
                      <a:pt x="39" y="64"/>
                      <a:pt x="58" y="77"/>
                      <a:pt x="71" y="96"/>
                    </a:cubicBezTo>
                    <a:lnTo>
                      <a:pt x="103" y="108"/>
                    </a:lnTo>
                    <a:lnTo>
                      <a:pt x="115" y="115"/>
                    </a:lnTo>
                    <a:cubicBezTo>
                      <a:pt x="122" y="121"/>
                      <a:pt x="128" y="121"/>
                      <a:pt x="134" y="121"/>
                    </a:cubicBezTo>
                    <a:cubicBezTo>
                      <a:pt x="141" y="121"/>
                      <a:pt x="147" y="121"/>
                      <a:pt x="153" y="115"/>
                    </a:cubicBezTo>
                    <a:cubicBezTo>
                      <a:pt x="160" y="102"/>
                      <a:pt x="160" y="96"/>
                      <a:pt x="153" y="89"/>
                    </a:cubicBezTo>
                    <a:cubicBezTo>
                      <a:pt x="153" y="77"/>
                      <a:pt x="147" y="70"/>
                      <a:pt x="141" y="70"/>
                    </a:cubicBezTo>
                    <a:lnTo>
                      <a:pt x="128" y="58"/>
                    </a:lnTo>
                    <a:lnTo>
                      <a:pt x="109" y="39"/>
                    </a:lnTo>
                    <a:cubicBezTo>
                      <a:pt x="90" y="26"/>
                      <a:pt x="71" y="19"/>
                      <a:pt x="52" y="7"/>
                    </a:cubicBezTo>
                    <a:cubicBezTo>
                      <a:pt x="45" y="0"/>
                      <a:pt x="39" y="0"/>
                      <a:pt x="33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44"/>
              <p:cNvSpPr/>
              <p:nvPr/>
            </p:nvSpPr>
            <p:spPr>
              <a:xfrm>
                <a:off x="1214777" y="3617540"/>
                <a:ext cx="22270" cy="21660"/>
              </a:xfrm>
              <a:custGeom>
                <a:rect b="b" l="l" r="r" t="t"/>
                <a:pathLst>
                  <a:path extrusionOk="0" h="142" w="146">
                    <a:moveTo>
                      <a:pt x="38" y="1"/>
                    </a:moveTo>
                    <a:cubicBezTo>
                      <a:pt x="26" y="1"/>
                      <a:pt x="7" y="13"/>
                      <a:pt x="7" y="32"/>
                    </a:cubicBezTo>
                    <a:cubicBezTo>
                      <a:pt x="0" y="39"/>
                      <a:pt x="7" y="45"/>
                      <a:pt x="13" y="51"/>
                    </a:cubicBezTo>
                    <a:lnTo>
                      <a:pt x="32" y="77"/>
                    </a:lnTo>
                    <a:cubicBezTo>
                      <a:pt x="45" y="83"/>
                      <a:pt x="51" y="96"/>
                      <a:pt x="64" y="102"/>
                    </a:cubicBezTo>
                    <a:lnTo>
                      <a:pt x="83" y="121"/>
                    </a:lnTo>
                    <a:lnTo>
                      <a:pt x="96" y="128"/>
                    </a:lnTo>
                    <a:cubicBezTo>
                      <a:pt x="102" y="134"/>
                      <a:pt x="108" y="134"/>
                      <a:pt x="115" y="140"/>
                    </a:cubicBezTo>
                    <a:cubicBezTo>
                      <a:pt x="117" y="141"/>
                      <a:pt x="120" y="142"/>
                      <a:pt x="122" y="142"/>
                    </a:cubicBezTo>
                    <a:cubicBezTo>
                      <a:pt x="137" y="142"/>
                      <a:pt x="146" y="126"/>
                      <a:pt x="140" y="115"/>
                    </a:cubicBezTo>
                    <a:lnTo>
                      <a:pt x="134" y="102"/>
                    </a:lnTo>
                    <a:cubicBezTo>
                      <a:pt x="134" y="96"/>
                      <a:pt x="127" y="90"/>
                      <a:pt x="127" y="83"/>
                    </a:cubicBezTo>
                    <a:lnTo>
                      <a:pt x="102" y="58"/>
                    </a:lnTo>
                    <a:cubicBezTo>
                      <a:pt x="96" y="51"/>
                      <a:pt x="89" y="45"/>
                      <a:pt x="83" y="39"/>
                    </a:cubicBezTo>
                    <a:lnTo>
                      <a:pt x="64" y="13"/>
                    </a:lnTo>
                    <a:cubicBezTo>
                      <a:pt x="57" y="7"/>
                      <a:pt x="51" y="1"/>
                      <a:pt x="38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44"/>
              <p:cNvSpPr/>
              <p:nvPr/>
            </p:nvSpPr>
            <p:spPr>
              <a:xfrm>
                <a:off x="614695" y="4013063"/>
                <a:ext cx="16627" cy="34320"/>
              </a:xfrm>
              <a:custGeom>
                <a:rect b="b" l="l" r="r" t="t"/>
                <a:pathLst>
                  <a:path extrusionOk="0" h="225" w="109">
                    <a:moveTo>
                      <a:pt x="20" y="0"/>
                    </a:moveTo>
                    <a:cubicBezTo>
                      <a:pt x="7" y="0"/>
                      <a:pt x="1" y="7"/>
                      <a:pt x="1" y="19"/>
                    </a:cubicBezTo>
                    <a:cubicBezTo>
                      <a:pt x="1" y="58"/>
                      <a:pt x="7" y="96"/>
                      <a:pt x="13" y="134"/>
                    </a:cubicBezTo>
                    <a:cubicBezTo>
                      <a:pt x="20" y="146"/>
                      <a:pt x="32" y="166"/>
                      <a:pt x="39" y="185"/>
                    </a:cubicBezTo>
                    <a:lnTo>
                      <a:pt x="58" y="204"/>
                    </a:lnTo>
                    <a:cubicBezTo>
                      <a:pt x="64" y="216"/>
                      <a:pt x="71" y="223"/>
                      <a:pt x="83" y="223"/>
                    </a:cubicBezTo>
                    <a:cubicBezTo>
                      <a:pt x="86" y="224"/>
                      <a:pt x="88" y="224"/>
                      <a:pt x="90" y="224"/>
                    </a:cubicBezTo>
                    <a:cubicBezTo>
                      <a:pt x="100" y="224"/>
                      <a:pt x="109" y="214"/>
                      <a:pt x="109" y="204"/>
                    </a:cubicBezTo>
                    <a:cubicBezTo>
                      <a:pt x="109" y="191"/>
                      <a:pt x="102" y="185"/>
                      <a:pt x="96" y="178"/>
                    </a:cubicBezTo>
                    <a:lnTo>
                      <a:pt x="90" y="159"/>
                    </a:lnTo>
                    <a:cubicBezTo>
                      <a:pt x="77" y="140"/>
                      <a:pt x="71" y="127"/>
                      <a:pt x="64" y="115"/>
                    </a:cubicBezTo>
                    <a:cubicBezTo>
                      <a:pt x="51" y="83"/>
                      <a:pt x="45" y="51"/>
                      <a:pt x="45" y="19"/>
                    </a:cubicBezTo>
                    <a:cubicBezTo>
                      <a:pt x="45" y="7"/>
                      <a:pt x="32" y="0"/>
                      <a:pt x="20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44"/>
              <p:cNvSpPr/>
              <p:nvPr/>
            </p:nvSpPr>
            <p:spPr>
              <a:xfrm>
                <a:off x="648711" y="4103211"/>
                <a:ext cx="10678" cy="15559"/>
              </a:xfrm>
              <a:custGeom>
                <a:rect b="b" l="l" r="r" t="t"/>
                <a:pathLst>
                  <a:path extrusionOk="0" h="102" w="70">
                    <a:moveTo>
                      <a:pt x="25" y="0"/>
                    </a:moveTo>
                    <a:cubicBezTo>
                      <a:pt x="19" y="0"/>
                      <a:pt x="13" y="7"/>
                      <a:pt x="6" y="7"/>
                    </a:cubicBezTo>
                    <a:cubicBezTo>
                      <a:pt x="0" y="13"/>
                      <a:pt x="0" y="19"/>
                      <a:pt x="0" y="26"/>
                    </a:cubicBezTo>
                    <a:lnTo>
                      <a:pt x="0" y="32"/>
                    </a:lnTo>
                    <a:cubicBezTo>
                      <a:pt x="0" y="32"/>
                      <a:pt x="0" y="38"/>
                      <a:pt x="0" y="45"/>
                    </a:cubicBezTo>
                    <a:lnTo>
                      <a:pt x="19" y="70"/>
                    </a:lnTo>
                    <a:lnTo>
                      <a:pt x="19" y="77"/>
                    </a:lnTo>
                    <a:lnTo>
                      <a:pt x="25" y="83"/>
                    </a:lnTo>
                    <a:lnTo>
                      <a:pt x="32" y="96"/>
                    </a:lnTo>
                    <a:cubicBezTo>
                      <a:pt x="38" y="102"/>
                      <a:pt x="51" y="102"/>
                      <a:pt x="57" y="102"/>
                    </a:cubicBezTo>
                    <a:cubicBezTo>
                      <a:pt x="70" y="96"/>
                      <a:pt x="70" y="83"/>
                      <a:pt x="70" y="70"/>
                    </a:cubicBezTo>
                    <a:lnTo>
                      <a:pt x="64" y="58"/>
                    </a:lnTo>
                    <a:cubicBezTo>
                      <a:pt x="64" y="51"/>
                      <a:pt x="57" y="51"/>
                      <a:pt x="57" y="45"/>
                    </a:cubicBezTo>
                    <a:lnTo>
                      <a:pt x="57" y="38"/>
                    </a:lnTo>
                    <a:lnTo>
                      <a:pt x="38" y="13"/>
                    </a:lnTo>
                    <a:cubicBezTo>
                      <a:pt x="38" y="7"/>
                      <a:pt x="32" y="7"/>
                      <a:pt x="25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44"/>
              <p:cNvSpPr/>
              <p:nvPr/>
            </p:nvSpPr>
            <p:spPr>
              <a:xfrm>
                <a:off x="678761" y="4107024"/>
                <a:ext cx="11745" cy="7932"/>
              </a:xfrm>
              <a:custGeom>
                <a:rect b="b" l="l" r="r" t="t"/>
                <a:pathLst>
                  <a:path extrusionOk="0" h="52" w="77">
                    <a:moveTo>
                      <a:pt x="38" y="1"/>
                    </a:moveTo>
                    <a:cubicBezTo>
                      <a:pt x="6" y="1"/>
                      <a:pt x="0" y="52"/>
                      <a:pt x="32" y="52"/>
                    </a:cubicBezTo>
                    <a:cubicBezTo>
                      <a:pt x="70" y="52"/>
                      <a:pt x="76" y="1"/>
                      <a:pt x="38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44"/>
              <p:cNvSpPr/>
              <p:nvPr/>
            </p:nvSpPr>
            <p:spPr>
              <a:xfrm>
                <a:off x="752436" y="4249797"/>
                <a:ext cx="16627" cy="16321"/>
              </a:xfrm>
              <a:custGeom>
                <a:rect b="b" l="l" r="r" t="t"/>
                <a:pathLst>
                  <a:path extrusionOk="0" h="107" w="109">
                    <a:moveTo>
                      <a:pt x="29" y="0"/>
                    </a:moveTo>
                    <a:cubicBezTo>
                      <a:pt x="22" y="0"/>
                      <a:pt x="16" y="2"/>
                      <a:pt x="13" y="5"/>
                    </a:cubicBezTo>
                    <a:cubicBezTo>
                      <a:pt x="6" y="12"/>
                      <a:pt x="6" y="18"/>
                      <a:pt x="0" y="24"/>
                    </a:cubicBezTo>
                    <a:cubicBezTo>
                      <a:pt x="0" y="31"/>
                      <a:pt x="6" y="37"/>
                      <a:pt x="6" y="37"/>
                    </a:cubicBezTo>
                    <a:cubicBezTo>
                      <a:pt x="32" y="56"/>
                      <a:pt x="51" y="75"/>
                      <a:pt x="70" y="101"/>
                    </a:cubicBezTo>
                    <a:cubicBezTo>
                      <a:pt x="70" y="101"/>
                      <a:pt x="76" y="107"/>
                      <a:pt x="83" y="107"/>
                    </a:cubicBezTo>
                    <a:cubicBezTo>
                      <a:pt x="89" y="107"/>
                      <a:pt x="95" y="107"/>
                      <a:pt x="95" y="101"/>
                    </a:cubicBezTo>
                    <a:cubicBezTo>
                      <a:pt x="108" y="94"/>
                      <a:pt x="108" y="82"/>
                      <a:pt x="95" y="75"/>
                    </a:cubicBezTo>
                    <a:lnTo>
                      <a:pt x="44" y="5"/>
                    </a:lnTo>
                    <a:cubicBezTo>
                      <a:pt x="41" y="2"/>
                      <a:pt x="35" y="0"/>
                      <a:pt x="29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44"/>
              <p:cNvSpPr/>
              <p:nvPr/>
            </p:nvSpPr>
            <p:spPr>
              <a:xfrm>
                <a:off x="1527479" y="4754383"/>
                <a:ext cx="58422" cy="33558"/>
              </a:xfrm>
              <a:custGeom>
                <a:rect b="b" l="l" r="r" t="t"/>
                <a:pathLst>
                  <a:path extrusionOk="0" h="220" w="383">
                    <a:moveTo>
                      <a:pt x="358" y="1"/>
                    </a:moveTo>
                    <a:cubicBezTo>
                      <a:pt x="356" y="1"/>
                      <a:pt x="354" y="1"/>
                      <a:pt x="352" y="2"/>
                    </a:cubicBezTo>
                    <a:cubicBezTo>
                      <a:pt x="238" y="46"/>
                      <a:pt x="136" y="103"/>
                      <a:pt x="35" y="167"/>
                    </a:cubicBezTo>
                    <a:cubicBezTo>
                      <a:pt x="1" y="178"/>
                      <a:pt x="17" y="220"/>
                      <a:pt x="44" y="220"/>
                    </a:cubicBezTo>
                    <a:cubicBezTo>
                      <a:pt x="47" y="220"/>
                      <a:pt x="50" y="219"/>
                      <a:pt x="54" y="218"/>
                    </a:cubicBezTo>
                    <a:lnTo>
                      <a:pt x="60" y="218"/>
                    </a:lnTo>
                    <a:lnTo>
                      <a:pt x="219" y="135"/>
                    </a:lnTo>
                    <a:cubicBezTo>
                      <a:pt x="270" y="103"/>
                      <a:pt x="321" y="72"/>
                      <a:pt x="371" y="34"/>
                    </a:cubicBezTo>
                    <a:cubicBezTo>
                      <a:pt x="383" y="22"/>
                      <a:pt x="374" y="1"/>
                      <a:pt x="358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44"/>
              <p:cNvSpPr/>
              <p:nvPr/>
            </p:nvSpPr>
            <p:spPr>
              <a:xfrm>
                <a:off x="1755065" y="4889834"/>
                <a:ext cx="22118" cy="88775"/>
              </a:xfrm>
              <a:custGeom>
                <a:rect b="b" l="l" r="r" t="t"/>
                <a:pathLst>
                  <a:path extrusionOk="0" h="582" w="145">
                    <a:moveTo>
                      <a:pt x="91" y="0"/>
                    </a:moveTo>
                    <a:cubicBezTo>
                      <a:pt x="76" y="0"/>
                      <a:pt x="61" y="10"/>
                      <a:pt x="61" y="29"/>
                    </a:cubicBezTo>
                    <a:cubicBezTo>
                      <a:pt x="61" y="111"/>
                      <a:pt x="55" y="194"/>
                      <a:pt x="49" y="277"/>
                    </a:cubicBezTo>
                    <a:cubicBezTo>
                      <a:pt x="49" y="321"/>
                      <a:pt x="36" y="359"/>
                      <a:pt x="30" y="404"/>
                    </a:cubicBezTo>
                    <a:cubicBezTo>
                      <a:pt x="23" y="448"/>
                      <a:pt x="11" y="486"/>
                      <a:pt x="4" y="531"/>
                    </a:cubicBezTo>
                    <a:cubicBezTo>
                      <a:pt x="0" y="562"/>
                      <a:pt x="27" y="581"/>
                      <a:pt x="53" y="581"/>
                    </a:cubicBezTo>
                    <a:cubicBezTo>
                      <a:pt x="70" y="581"/>
                      <a:pt x="86" y="574"/>
                      <a:pt x="93" y="556"/>
                    </a:cubicBezTo>
                    <a:cubicBezTo>
                      <a:pt x="106" y="512"/>
                      <a:pt x="119" y="467"/>
                      <a:pt x="119" y="423"/>
                    </a:cubicBezTo>
                    <a:cubicBezTo>
                      <a:pt x="125" y="378"/>
                      <a:pt x="131" y="334"/>
                      <a:pt x="138" y="289"/>
                    </a:cubicBezTo>
                    <a:cubicBezTo>
                      <a:pt x="144" y="200"/>
                      <a:pt x="138" y="111"/>
                      <a:pt x="125" y="29"/>
                    </a:cubicBezTo>
                    <a:cubicBezTo>
                      <a:pt x="122" y="10"/>
                      <a:pt x="106" y="0"/>
                      <a:pt x="91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44"/>
              <p:cNvSpPr/>
              <p:nvPr/>
            </p:nvSpPr>
            <p:spPr>
              <a:xfrm>
                <a:off x="433480" y="5096824"/>
                <a:ext cx="27304" cy="8847"/>
              </a:xfrm>
              <a:custGeom>
                <a:rect b="b" l="l" r="r" t="t"/>
                <a:pathLst>
                  <a:path extrusionOk="0" h="58" w="179">
                    <a:moveTo>
                      <a:pt x="32" y="0"/>
                    </a:moveTo>
                    <a:cubicBezTo>
                      <a:pt x="19" y="0"/>
                      <a:pt x="7" y="6"/>
                      <a:pt x="7" y="19"/>
                    </a:cubicBezTo>
                    <a:cubicBezTo>
                      <a:pt x="0" y="38"/>
                      <a:pt x="13" y="51"/>
                      <a:pt x="26" y="51"/>
                    </a:cubicBezTo>
                    <a:lnTo>
                      <a:pt x="96" y="57"/>
                    </a:lnTo>
                    <a:cubicBezTo>
                      <a:pt x="115" y="57"/>
                      <a:pt x="140" y="57"/>
                      <a:pt x="165" y="51"/>
                    </a:cubicBezTo>
                    <a:cubicBezTo>
                      <a:pt x="172" y="51"/>
                      <a:pt x="178" y="44"/>
                      <a:pt x="172" y="38"/>
                    </a:cubicBezTo>
                    <a:cubicBezTo>
                      <a:pt x="178" y="32"/>
                      <a:pt x="172" y="19"/>
                      <a:pt x="165" y="19"/>
                    </a:cubicBezTo>
                    <a:cubicBezTo>
                      <a:pt x="153" y="13"/>
                      <a:pt x="146" y="13"/>
                      <a:pt x="134" y="13"/>
                    </a:cubicBezTo>
                    <a:cubicBezTo>
                      <a:pt x="127" y="6"/>
                      <a:pt x="121" y="6"/>
                      <a:pt x="115" y="6"/>
                    </a:cubicBezTo>
                    <a:lnTo>
                      <a:pt x="96" y="6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44"/>
              <p:cNvSpPr/>
              <p:nvPr/>
            </p:nvSpPr>
            <p:spPr>
              <a:xfrm>
                <a:off x="1488125" y="5015065"/>
                <a:ext cx="178469" cy="38439"/>
              </a:xfrm>
              <a:custGeom>
                <a:rect b="b" l="l" r="r" t="t"/>
                <a:pathLst>
                  <a:path extrusionOk="0" h="252" w="1170">
                    <a:moveTo>
                      <a:pt x="1086" y="1"/>
                    </a:moveTo>
                    <a:cubicBezTo>
                      <a:pt x="1019" y="1"/>
                      <a:pt x="944" y="32"/>
                      <a:pt x="884" y="47"/>
                    </a:cubicBezTo>
                    <a:cubicBezTo>
                      <a:pt x="788" y="72"/>
                      <a:pt x="693" y="91"/>
                      <a:pt x="598" y="110"/>
                    </a:cubicBezTo>
                    <a:cubicBezTo>
                      <a:pt x="407" y="142"/>
                      <a:pt x="223" y="174"/>
                      <a:pt x="32" y="199"/>
                    </a:cubicBezTo>
                    <a:cubicBezTo>
                      <a:pt x="0" y="199"/>
                      <a:pt x="0" y="250"/>
                      <a:pt x="32" y="250"/>
                    </a:cubicBezTo>
                    <a:cubicBezTo>
                      <a:pt x="64" y="251"/>
                      <a:pt x="96" y="252"/>
                      <a:pt x="128" y="252"/>
                    </a:cubicBezTo>
                    <a:cubicBezTo>
                      <a:pt x="288" y="252"/>
                      <a:pt x="451" y="238"/>
                      <a:pt x="610" y="212"/>
                    </a:cubicBezTo>
                    <a:cubicBezTo>
                      <a:pt x="706" y="199"/>
                      <a:pt x="801" y="180"/>
                      <a:pt x="896" y="161"/>
                    </a:cubicBezTo>
                    <a:cubicBezTo>
                      <a:pt x="979" y="142"/>
                      <a:pt x="1100" y="136"/>
                      <a:pt x="1157" y="66"/>
                    </a:cubicBezTo>
                    <a:cubicBezTo>
                      <a:pt x="1170" y="47"/>
                      <a:pt x="1163" y="15"/>
                      <a:pt x="1138" y="9"/>
                    </a:cubicBezTo>
                    <a:cubicBezTo>
                      <a:pt x="1122" y="3"/>
                      <a:pt x="1104" y="1"/>
                      <a:pt x="108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44"/>
              <p:cNvSpPr/>
              <p:nvPr/>
            </p:nvSpPr>
            <p:spPr>
              <a:xfrm>
                <a:off x="1353282" y="3795853"/>
                <a:ext cx="643861" cy="173737"/>
              </a:xfrm>
              <a:custGeom>
                <a:rect b="b" l="l" r="r" t="t"/>
                <a:pathLst>
                  <a:path extrusionOk="0" h="1139" w="4221">
                    <a:moveTo>
                      <a:pt x="2422" y="1"/>
                    </a:moveTo>
                    <a:lnTo>
                      <a:pt x="2409" y="14"/>
                    </a:lnTo>
                    <a:cubicBezTo>
                      <a:pt x="2320" y="71"/>
                      <a:pt x="2219" y="109"/>
                      <a:pt x="2117" y="122"/>
                    </a:cubicBezTo>
                    <a:cubicBezTo>
                      <a:pt x="2003" y="147"/>
                      <a:pt x="1888" y="166"/>
                      <a:pt x="1768" y="166"/>
                    </a:cubicBezTo>
                    <a:lnTo>
                      <a:pt x="1660" y="166"/>
                    </a:lnTo>
                    <a:cubicBezTo>
                      <a:pt x="1672" y="185"/>
                      <a:pt x="1672" y="211"/>
                      <a:pt x="1660" y="230"/>
                    </a:cubicBezTo>
                    <a:cubicBezTo>
                      <a:pt x="1615" y="268"/>
                      <a:pt x="1564" y="287"/>
                      <a:pt x="1507" y="293"/>
                    </a:cubicBezTo>
                    <a:cubicBezTo>
                      <a:pt x="1456" y="306"/>
                      <a:pt x="1399" y="312"/>
                      <a:pt x="1342" y="325"/>
                    </a:cubicBezTo>
                    <a:cubicBezTo>
                      <a:pt x="1234" y="344"/>
                      <a:pt x="1119" y="357"/>
                      <a:pt x="1011" y="357"/>
                    </a:cubicBezTo>
                    <a:lnTo>
                      <a:pt x="999" y="357"/>
                    </a:lnTo>
                    <a:cubicBezTo>
                      <a:pt x="1088" y="388"/>
                      <a:pt x="1158" y="465"/>
                      <a:pt x="1170" y="560"/>
                    </a:cubicBezTo>
                    <a:cubicBezTo>
                      <a:pt x="1183" y="694"/>
                      <a:pt x="1056" y="757"/>
                      <a:pt x="948" y="782"/>
                    </a:cubicBezTo>
                    <a:cubicBezTo>
                      <a:pt x="755" y="830"/>
                      <a:pt x="557" y="853"/>
                      <a:pt x="361" y="853"/>
                    </a:cubicBezTo>
                    <a:cubicBezTo>
                      <a:pt x="240" y="853"/>
                      <a:pt x="120" y="844"/>
                      <a:pt x="1" y="827"/>
                    </a:cubicBezTo>
                    <a:lnTo>
                      <a:pt x="1" y="827"/>
                    </a:lnTo>
                    <a:cubicBezTo>
                      <a:pt x="109" y="871"/>
                      <a:pt x="223" y="916"/>
                      <a:pt x="338" y="954"/>
                    </a:cubicBezTo>
                    <a:cubicBezTo>
                      <a:pt x="731" y="1076"/>
                      <a:pt x="1139" y="1138"/>
                      <a:pt x="1547" y="1138"/>
                    </a:cubicBezTo>
                    <a:cubicBezTo>
                      <a:pt x="1838" y="1138"/>
                      <a:pt x="2130" y="1107"/>
                      <a:pt x="2416" y="1043"/>
                    </a:cubicBezTo>
                    <a:lnTo>
                      <a:pt x="2575" y="1005"/>
                    </a:lnTo>
                    <a:cubicBezTo>
                      <a:pt x="2575" y="992"/>
                      <a:pt x="2587" y="973"/>
                      <a:pt x="2600" y="973"/>
                    </a:cubicBezTo>
                    <a:lnTo>
                      <a:pt x="2695" y="973"/>
                    </a:lnTo>
                    <a:lnTo>
                      <a:pt x="2753" y="960"/>
                    </a:lnTo>
                    <a:cubicBezTo>
                      <a:pt x="2861" y="916"/>
                      <a:pt x="2975" y="884"/>
                      <a:pt x="3083" y="859"/>
                    </a:cubicBezTo>
                    <a:cubicBezTo>
                      <a:pt x="3121" y="859"/>
                      <a:pt x="3147" y="903"/>
                      <a:pt x="3115" y="929"/>
                    </a:cubicBezTo>
                    <a:lnTo>
                      <a:pt x="3102" y="935"/>
                    </a:lnTo>
                    <a:cubicBezTo>
                      <a:pt x="3153" y="922"/>
                      <a:pt x="3204" y="910"/>
                      <a:pt x="3248" y="897"/>
                    </a:cubicBezTo>
                    <a:cubicBezTo>
                      <a:pt x="3293" y="878"/>
                      <a:pt x="3337" y="859"/>
                      <a:pt x="3382" y="833"/>
                    </a:cubicBezTo>
                    <a:cubicBezTo>
                      <a:pt x="3426" y="821"/>
                      <a:pt x="3458" y="795"/>
                      <a:pt x="3490" y="763"/>
                    </a:cubicBezTo>
                    <a:cubicBezTo>
                      <a:pt x="3515" y="725"/>
                      <a:pt x="3509" y="700"/>
                      <a:pt x="3452" y="694"/>
                    </a:cubicBezTo>
                    <a:cubicBezTo>
                      <a:pt x="3401" y="687"/>
                      <a:pt x="3344" y="681"/>
                      <a:pt x="3293" y="681"/>
                    </a:cubicBezTo>
                    <a:lnTo>
                      <a:pt x="2632" y="624"/>
                    </a:lnTo>
                    <a:cubicBezTo>
                      <a:pt x="2187" y="592"/>
                      <a:pt x="1742" y="547"/>
                      <a:pt x="1297" y="497"/>
                    </a:cubicBezTo>
                    <a:cubicBezTo>
                      <a:pt x="1266" y="497"/>
                      <a:pt x="1272" y="446"/>
                      <a:pt x="1304" y="446"/>
                    </a:cubicBezTo>
                    <a:cubicBezTo>
                      <a:pt x="1596" y="458"/>
                      <a:pt x="1882" y="471"/>
                      <a:pt x="2168" y="490"/>
                    </a:cubicBezTo>
                    <a:cubicBezTo>
                      <a:pt x="2422" y="509"/>
                      <a:pt x="2683" y="522"/>
                      <a:pt x="2937" y="541"/>
                    </a:cubicBezTo>
                    <a:lnTo>
                      <a:pt x="3325" y="573"/>
                    </a:lnTo>
                    <a:cubicBezTo>
                      <a:pt x="3420" y="579"/>
                      <a:pt x="3553" y="560"/>
                      <a:pt x="3604" y="662"/>
                    </a:cubicBezTo>
                    <a:cubicBezTo>
                      <a:pt x="3623" y="694"/>
                      <a:pt x="3630" y="738"/>
                      <a:pt x="3617" y="782"/>
                    </a:cubicBezTo>
                    <a:cubicBezTo>
                      <a:pt x="3642" y="776"/>
                      <a:pt x="3674" y="770"/>
                      <a:pt x="3699" y="763"/>
                    </a:cubicBezTo>
                    <a:cubicBezTo>
                      <a:pt x="3795" y="738"/>
                      <a:pt x="3890" y="706"/>
                      <a:pt x="3985" y="674"/>
                    </a:cubicBezTo>
                    <a:cubicBezTo>
                      <a:pt x="4024" y="655"/>
                      <a:pt x="4068" y="636"/>
                      <a:pt x="4106" y="617"/>
                    </a:cubicBezTo>
                    <a:cubicBezTo>
                      <a:pt x="4138" y="605"/>
                      <a:pt x="4176" y="585"/>
                      <a:pt x="4201" y="560"/>
                    </a:cubicBezTo>
                    <a:cubicBezTo>
                      <a:pt x="4221" y="541"/>
                      <a:pt x="4214" y="547"/>
                      <a:pt x="4189" y="541"/>
                    </a:cubicBezTo>
                    <a:cubicBezTo>
                      <a:pt x="4163" y="535"/>
                      <a:pt x="4138" y="528"/>
                      <a:pt x="4119" y="522"/>
                    </a:cubicBezTo>
                    <a:lnTo>
                      <a:pt x="3985" y="484"/>
                    </a:lnTo>
                    <a:lnTo>
                      <a:pt x="3439" y="325"/>
                    </a:lnTo>
                    <a:cubicBezTo>
                      <a:pt x="3255" y="268"/>
                      <a:pt x="3077" y="217"/>
                      <a:pt x="2892" y="160"/>
                    </a:cubicBezTo>
                    <a:cubicBezTo>
                      <a:pt x="2734" y="109"/>
                      <a:pt x="2575" y="64"/>
                      <a:pt x="24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44"/>
              <p:cNvSpPr/>
              <p:nvPr/>
            </p:nvSpPr>
            <p:spPr>
              <a:xfrm>
                <a:off x="251198" y="3342214"/>
                <a:ext cx="237653" cy="96097"/>
              </a:xfrm>
              <a:custGeom>
                <a:rect b="b" l="l" r="r" t="t"/>
                <a:pathLst>
                  <a:path extrusionOk="0" h="630" w="1558">
                    <a:moveTo>
                      <a:pt x="973" y="1"/>
                    </a:moveTo>
                    <a:cubicBezTo>
                      <a:pt x="890" y="45"/>
                      <a:pt x="814" y="90"/>
                      <a:pt x="731" y="128"/>
                    </a:cubicBezTo>
                    <a:cubicBezTo>
                      <a:pt x="642" y="179"/>
                      <a:pt x="553" y="230"/>
                      <a:pt x="471" y="280"/>
                    </a:cubicBezTo>
                    <a:cubicBezTo>
                      <a:pt x="312" y="382"/>
                      <a:pt x="159" y="490"/>
                      <a:pt x="20" y="611"/>
                    </a:cubicBezTo>
                    <a:cubicBezTo>
                      <a:pt x="13" y="617"/>
                      <a:pt x="7" y="624"/>
                      <a:pt x="1" y="630"/>
                    </a:cubicBezTo>
                    <a:lnTo>
                      <a:pt x="204" y="630"/>
                    </a:lnTo>
                    <a:cubicBezTo>
                      <a:pt x="299" y="624"/>
                      <a:pt x="395" y="617"/>
                      <a:pt x="496" y="611"/>
                    </a:cubicBezTo>
                    <a:cubicBezTo>
                      <a:pt x="693" y="592"/>
                      <a:pt x="890" y="560"/>
                      <a:pt x="1081" y="516"/>
                    </a:cubicBezTo>
                    <a:cubicBezTo>
                      <a:pt x="1176" y="496"/>
                      <a:pt x="1272" y="471"/>
                      <a:pt x="1367" y="446"/>
                    </a:cubicBezTo>
                    <a:cubicBezTo>
                      <a:pt x="1430" y="427"/>
                      <a:pt x="1494" y="408"/>
                      <a:pt x="1557" y="388"/>
                    </a:cubicBezTo>
                    <a:cubicBezTo>
                      <a:pt x="1551" y="369"/>
                      <a:pt x="1538" y="350"/>
                      <a:pt x="1532" y="331"/>
                    </a:cubicBezTo>
                    <a:cubicBezTo>
                      <a:pt x="1513" y="306"/>
                      <a:pt x="1494" y="280"/>
                      <a:pt x="1469" y="255"/>
                    </a:cubicBezTo>
                    <a:cubicBezTo>
                      <a:pt x="1424" y="198"/>
                      <a:pt x="1373" y="153"/>
                      <a:pt x="1310" y="115"/>
                    </a:cubicBezTo>
                    <a:cubicBezTo>
                      <a:pt x="1252" y="77"/>
                      <a:pt x="1189" y="45"/>
                      <a:pt x="1119" y="26"/>
                    </a:cubicBezTo>
                    <a:cubicBezTo>
                      <a:pt x="1081" y="20"/>
                      <a:pt x="1049" y="14"/>
                      <a:pt x="1011" y="7"/>
                    </a:cubicBezTo>
                    <a:lnTo>
                      <a:pt x="9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44"/>
              <p:cNvSpPr/>
              <p:nvPr/>
            </p:nvSpPr>
            <p:spPr>
              <a:xfrm>
                <a:off x="300620" y="3418786"/>
                <a:ext cx="203790" cy="44235"/>
              </a:xfrm>
              <a:custGeom>
                <a:rect b="b" l="l" r="r" t="t"/>
                <a:pathLst>
                  <a:path extrusionOk="0" h="290" w="1336">
                    <a:moveTo>
                      <a:pt x="1272" y="1"/>
                    </a:moveTo>
                    <a:cubicBezTo>
                      <a:pt x="1176" y="33"/>
                      <a:pt x="1081" y="58"/>
                      <a:pt x="992" y="77"/>
                    </a:cubicBezTo>
                    <a:cubicBezTo>
                      <a:pt x="865" y="109"/>
                      <a:pt x="744" y="134"/>
                      <a:pt x="617" y="160"/>
                    </a:cubicBezTo>
                    <a:cubicBezTo>
                      <a:pt x="414" y="198"/>
                      <a:pt x="204" y="217"/>
                      <a:pt x="1" y="230"/>
                    </a:cubicBezTo>
                    <a:cubicBezTo>
                      <a:pt x="71" y="242"/>
                      <a:pt x="140" y="261"/>
                      <a:pt x="210" y="268"/>
                    </a:cubicBezTo>
                    <a:cubicBezTo>
                      <a:pt x="330" y="282"/>
                      <a:pt x="449" y="289"/>
                      <a:pt x="568" y="289"/>
                    </a:cubicBezTo>
                    <a:cubicBezTo>
                      <a:pt x="608" y="289"/>
                      <a:pt x="647" y="288"/>
                      <a:pt x="687" y="287"/>
                    </a:cubicBezTo>
                    <a:cubicBezTo>
                      <a:pt x="763" y="287"/>
                      <a:pt x="846" y="280"/>
                      <a:pt x="928" y="280"/>
                    </a:cubicBezTo>
                    <a:cubicBezTo>
                      <a:pt x="1005" y="280"/>
                      <a:pt x="1081" y="274"/>
                      <a:pt x="1157" y="261"/>
                    </a:cubicBezTo>
                    <a:cubicBezTo>
                      <a:pt x="1214" y="249"/>
                      <a:pt x="1272" y="211"/>
                      <a:pt x="1303" y="153"/>
                    </a:cubicBezTo>
                    <a:cubicBezTo>
                      <a:pt x="1335" y="109"/>
                      <a:pt x="1322" y="52"/>
                      <a:pt x="1284" y="14"/>
                    </a:cubicBezTo>
                    <a:cubicBezTo>
                      <a:pt x="1278" y="7"/>
                      <a:pt x="1272" y="7"/>
                      <a:pt x="12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44"/>
              <p:cNvSpPr/>
              <p:nvPr/>
            </p:nvSpPr>
            <p:spPr>
              <a:xfrm>
                <a:off x="531409" y="4478295"/>
                <a:ext cx="565151" cy="394761"/>
              </a:xfrm>
              <a:custGeom>
                <a:rect b="b" l="l" r="r" t="t"/>
                <a:pathLst>
                  <a:path extrusionOk="0" h="2588" w="3705">
                    <a:moveTo>
                      <a:pt x="3425" y="1"/>
                    </a:moveTo>
                    <a:cubicBezTo>
                      <a:pt x="3349" y="39"/>
                      <a:pt x="3266" y="64"/>
                      <a:pt x="3190" y="96"/>
                    </a:cubicBezTo>
                    <a:lnTo>
                      <a:pt x="2904" y="204"/>
                    </a:lnTo>
                    <a:cubicBezTo>
                      <a:pt x="2567" y="331"/>
                      <a:pt x="2231" y="458"/>
                      <a:pt x="1894" y="579"/>
                    </a:cubicBezTo>
                    <a:cubicBezTo>
                      <a:pt x="1735" y="623"/>
                      <a:pt x="1582" y="693"/>
                      <a:pt x="1436" y="782"/>
                    </a:cubicBezTo>
                    <a:cubicBezTo>
                      <a:pt x="1379" y="827"/>
                      <a:pt x="1335" y="871"/>
                      <a:pt x="1296" y="928"/>
                    </a:cubicBezTo>
                    <a:cubicBezTo>
                      <a:pt x="1265" y="992"/>
                      <a:pt x="1233" y="1056"/>
                      <a:pt x="1214" y="1125"/>
                    </a:cubicBezTo>
                    <a:cubicBezTo>
                      <a:pt x="1205" y="1139"/>
                      <a:pt x="1189" y="1150"/>
                      <a:pt x="1171" y="1150"/>
                    </a:cubicBezTo>
                    <a:cubicBezTo>
                      <a:pt x="1165" y="1150"/>
                      <a:pt x="1157" y="1148"/>
                      <a:pt x="1150" y="1145"/>
                    </a:cubicBezTo>
                    <a:cubicBezTo>
                      <a:pt x="1087" y="1253"/>
                      <a:pt x="998" y="1342"/>
                      <a:pt x="896" y="1418"/>
                    </a:cubicBezTo>
                    <a:cubicBezTo>
                      <a:pt x="750" y="1532"/>
                      <a:pt x="585" y="1615"/>
                      <a:pt x="432" y="1723"/>
                    </a:cubicBezTo>
                    <a:cubicBezTo>
                      <a:pt x="280" y="1812"/>
                      <a:pt x="153" y="1952"/>
                      <a:pt x="76" y="2117"/>
                    </a:cubicBezTo>
                    <a:cubicBezTo>
                      <a:pt x="0" y="2269"/>
                      <a:pt x="19" y="2441"/>
                      <a:pt x="114" y="2581"/>
                    </a:cubicBezTo>
                    <a:lnTo>
                      <a:pt x="121" y="2587"/>
                    </a:lnTo>
                    <a:cubicBezTo>
                      <a:pt x="159" y="2587"/>
                      <a:pt x="184" y="2568"/>
                      <a:pt x="203" y="2536"/>
                    </a:cubicBezTo>
                    <a:cubicBezTo>
                      <a:pt x="216" y="2492"/>
                      <a:pt x="229" y="2454"/>
                      <a:pt x="229" y="2409"/>
                    </a:cubicBezTo>
                    <a:cubicBezTo>
                      <a:pt x="242" y="2339"/>
                      <a:pt x="273" y="2276"/>
                      <a:pt x="311" y="2218"/>
                    </a:cubicBezTo>
                    <a:cubicBezTo>
                      <a:pt x="400" y="2110"/>
                      <a:pt x="515" y="2015"/>
                      <a:pt x="648" y="1952"/>
                    </a:cubicBezTo>
                    <a:cubicBezTo>
                      <a:pt x="807" y="1869"/>
                      <a:pt x="953" y="1761"/>
                      <a:pt x="1087" y="1634"/>
                    </a:cubicBezTo>
                    <a:cubicBezTo>
                      <a:pt x="1093" y="1634"/>
                      <a:pt x="1093" y="1627"/>
                      <a:pt x="1099" y="1621"/>
                    </a:cubicBezTo>
                    <a:cubicBezTo>
                      <a:pt x="1138" y="1526"/>
                      <a:pt x="1188" y="1437"/>
                      <a:pt x="1252" y="1361"/>
                    </a:cubicBezTo>
                    <a:cubicBezTo>
                      <a:pt x="1265" y="1310"/>
                      <a:pt x="1271" y="1259"/>
                      <a:pt x="1284" y="1214"/>
                    </a:cubicBezTo>
                    <a:cubicBezTo>
                      <a:pt x="1292" y="1191"/>
                      <a:pt x="1311" y="1181"/>
                      <a:pt x="1330" y="1181"/>
                    </a:cubicBezTo>
                    <a:cubicBezTo>
                      <a:pt x="1353" y="1181"/>
                      <a:pt x="1376" y="1196"/>
                      <a:pt x="1379" y="1221"/>
                    </a:cubicBezTo>
                    <a:cubicBezTo>
                      <a:pt x="1398" y="1221"/>
                      <a:pt x="1417" y="1240"/>
                      <a:pt x="1405" y="1259"/>
                    </a:cubicBezTo>
                    <a:cubicBezTo>
                      <a:pt x="1398" y="1278"/>
                      <a:pt x="1392" y="1297"/>
                      <a:pt x="1379" y="1310"/>
                    </a:cubicBezTo>
                    <a:cubicBezTo>
                      <a:pt x="1373" y="1361"/>
                      <a:pt x="1354" y="1411"/>
                      <a:pt x="1335" y="1456"/>
                    </a:cubicBezTo>
                    <a:cubicBezTo>
                      <a:pt x="1303" y="1526"/>
                      <a:pt x="1258" y="1596"/>
                      <a:pt x="1214" y="1659"/>
                    </a:cubicBezTo>
                    <a:cubicBezTo>
                      <a:pt x="1208" y="1666"/>
                      <a:pt x="1201" y="1672"/>
                      <a:pt x="1195" y="1678"/>
                    </a:cubicBezTo>
                    <a:cubicBezTo>
                      <a:pt x="1176" y="1723"/>
                      <a:pt x="1163" y="1774"/>
                      <a:pt x="1150" y="1818"/>
                    </a:cubicBezTo>
                    <a:cubicBezTo>
                      <a:pt x="1138" y="1907"/>
                      <a:pt x="1144" y="2002"/>
                      <a:pt x="1169" y="2085"/>
                    </a:cubicBezTo>
                    <a:cubicBezTo>
                      <a:pt x="1193" y="2157"/>
                      <a:pt x="1246" y="2251"/>
                      <a:pt x="1326" y="2251"/>
                    </a:cubicBezTo>
                    <a:cubicBezTo>
                      <a:pt x="1331" y="2251"/>
                      <a:pt x="1336" y="2251"/>
                      <a:pt x="1341" y="2250"/>
                    </a:cubicBezTo>
                    <a:cubicBezTo>
                      <a:pt x="1417" y="2244"/>
                      <a:pt x="1436" y="2155"/>
                      <a:pt x="1436" y="2091"/>
                    </a:cubicBezTo>
                    <a:cubicBezTo>
                      <a:pt x="1449" y="2015"/>
                      <a:pt x="1449" y="1932"/>
                      <a:pt x="1462" y="1856"/>
                    </a:cubicBezTo>
                    <a:cubicBezTo>
                      <a:pt x="1513" y="1519"/>
                      <a:pt x="1659" y="1208"/>
                      <a:pt x="1887" y="954"/>
                    </a:cubicBezTo>
                    <a:cubicBezTo>
                      <a:pt x="1900" y="941"/>
                      <a:pt x="1919" y="935"/>
                      <a:pt x="1945" y="935"/>
                    </a:cubicBezTo>
                    <a:cubicBezTo>
                      <a:pt x="1951" y="833"/>
                      <a:pt x="2072" y="757"/>
                      <a:pt x="2161" y="712"/>
                    </a:cubicBezTo>
                    <a:cubicBezTo>
                      <a:pt x="2339" y="636"/>
                      <a:pt x="2517" y="554"/>
                      <a:pt x="2701" y="484"/>
                    </a:cubicBezTo>
                    <a:cubicBezTo>
                      <a:pt x="2879" y="407"/>
                      <a:pt x="3063" y="331"/>
                      <a:pt x="3241" y="248"/>
                    </a:cubicBezTo>
                    <a:cubicBezTo>
                      <a:pt x="3336" y="210"/>
                      <a:pt x="3425" y="172"/>
                      <a:pt x="3521" y="128"/>
                    </a:cubicBezTo>
                    <a:lnTo>
                      <a:pt x="3660" y="71"/>
                    </a:lnTo>
                    <a:lnTo>
                      <a:pt x="3705" y="51"/>
                    </a:lnTo>
                    <a:cubicBezTo>
                      <a:pt x="3610" y="39"/>
                      <a:pt x="3521" y="20"/>
                      <a:pt x="34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44"/>
              <p:cNvSpPr/>
              <p:nvPr/>
            </p:nvSpPr>
            <p:spPr>
              <a:xfrm>
                <a:off x="798960" y="4627321"/>
                <a:ext cx="187164" cy="53692"/>
              </a:xfrm>
              <a:custGeom>
                <a:rect b="b" l="l" r="r" t="t"/>
                <a:pathLst>
                  <a:path extrusionOk="0" h="352" w="1227">
                    <a:moveTo>
                      <a:pt x="1021" y="0"/>
                    </a:moveTo>
                    <a:cubicBezTo>
                      <a:pt x="949" y="0"/>
                      <a:pt x="878" y="9"/>
                      <a:pt x="807" y="9"/>
                    </a:cubicBezTo>
                    <a:cubicBezTo>
                      <a:pt x="623" y="9"/>
                      <a:pt x="439" y="15"/>
                      <a:pt x="248" y="15"/>
                    </a:cubicBezTo>
                    <a:cubicBezTo>
                      <a:pt x="242" y="21"/>
                      <a:pt x="235" y="28"/>
                      <a:pt x="229" y="34"/>
                    </a:cubicBezTo>
                    <a:cubicBezTo>
                      <a:pt x="229" y="40"/>
                      <a:pt x="222" y="47"/>
                      <a:pt x="222" y="47"/>
                    </a:cubicBezTo>
                    <a:cubicBezTo>
                      <a:pt x="133" y="142"/>
                      <a:pt x="64" y="244"/>
                      <a:pt x="0" y="352"/>
                    </a:cubicBezTo>
                    <a:cubicBezTo>
                      <a:pt x="83" y="307"/>
                      <a:pt x="165" y="276"/>
                      <a:pt x="254" y="250"/>
                    </a:cubicBezTo>
                    <a:cubicBezTo>
                      <a:pt x="362" y="218"/>
                      <a:pt x="470" y="187"/>
                      <a:pt x="585" y="161"/>
                    </a:cubicBezTo>
                    <a:cubicBezTo>
                      <a:pt x="794" y="117"/>
                      <a:pt x="1010" y="91"/>
                      <a:pt x="1227" y="85"/>
                    </a:cubicBezTo>
                    <a:cubicBezTo>
                      <a:pt x="1207" y="28"/>
                      <a:pt x="1131" y="2"/>
                      <a:pt x="1074" y="2"/>
                    </a:cubicBezTo>
                    <a:cubicBezTo>
                      <a:pt x="1056" y="1"/>
                      <a:pt x="1038" y="0"/>
                      <a:pt x="10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44"/>
              <p:cNvSpPr/>
              <p:nvPr/>
            </p:nvSpPr>
            <p:spPr>
              <a:xfrm>
                <a:off x="310383" y="4537783"/>
                <a:ext cx="1557865" cy="679086"/>
              </a:xfrm>
              <a:custGeom>
                <a:rect b="b" l="l" r="r" t="t"/>
                <a:pathLst>
                  <a:path extrusionOk="0" h="4452" w="10213">
                    <a:moveTo>
                      <a:pt x="8588" y="0"/>
                    </a:moveTo>
                    <a:cubicBezTo>
                      <a:pt x="8521" y="0"/>
                      <a:pt x="8454" y="6"/>
                      <a:pt x="8389" y="17"/>
                    </a:cubicBezTo>
                    <a:cubicBezTo>
                      <a:pt x="8204" y="43"/>
                      <a:pt x="8026" y="87"/>
                      <a:pt x="7848" y="113"/>
                    </a:cubicBezTo>
                    <a:cubicBezTo>
                      <a:pt x="7776" y="127"/>
                      <a:pt x="7702" y="135"/>
                      <a:pt x="7628" y="135"/>
                    </a:cubicBezTo>
                    <a:cubicBezTo>
                      <a:pt x="7541" y="135"/>
                      <a:pt x="7454" y="124"/>
                      <a:pt x="7372" y="100"/>
                    </a:cubicBezTo>
                    <a:cubicBezTo>
                      <a:pt x="7302" y="164"/>
                      <a:pt x="7232" y="221"/>
                      <a:pt x="7162" y="284"/>
                    </a:cubicBezTo>
                    <a:cubicBezTo>
                      <a:pt x="7079" y="354"/>
                      <a:pt x="6990" y="424"/>
                      <a:pt x="6902" y="494"/>
                    </a:cubicBezTo>
                    <a:cubicBezTo>
                      <a:pt x="6965" y="500"/>
                      <a:pt x="7016" y="551"/>
                      <a:pt x="7029" y="615"/>
                    </a:cubicBezTo>
                    <a:cubicBezTo>
                      <a:pt x="7035" y="685"/>
                      <a:pt x="7003" y="755"/>
                      <a:pt x="6946" y="799"/>
                    </a:cubicBezTo>
                    <a:cubicBezTo>
                      <a:pt x="6882" y="843"/>
                      <a:pt x="6806" y="875"/>
                      <a:pt x="6724" y="901"/>
                    </a:cubicBezTo>
                    <a:cubicBezTo>
                      <a:pt x="6654" y="932"/>
                      <a:pt x="6584" y="977"/>
                      <a:pt x="6527" y="1034"/>
                    </a:cubicBezTo>
                    <a:cubicBezTo>
                      <a:pt x="6247" y="1276"/>
                      <a:pt x="6145" y="1644"/>
                      <a:pt x="6044" y="1981"/>
                    </a:cubicBezTo>
                    <a:cubicBezTo>
                      <a:pt x="6031" y="2000"/>
                      <a:pt x="6012" y="2013"/>
                      <a:pt x="5993" y="2013"/>
                    </a:cubicBezTo>
                    <a:cubicBezTo>
                      <a:pt x="5770" y="1975"/>
                      <a:pt x="5859" y="1663"/>
                      <a:pt x="5891" y="1523"/>
                    </a:cubicBezTo>
                    <a:cubicBezTo>
                      <a:pt x="5910" y="1447"/>
                      <a:pt x="5936" y="1371"/>
                      <a:pt x="5961" y="1301"/>
                    </a:cubicBezTo>
                    <a:lnTo>
                      <a:pt x="5961" y="1301"/>
                    </a:lnTo>
                    <a:lnTo>
                      <a:pt x="5904" y="1339"/>
                    </a:lnTo>
                    <a:lnTo>
                      <a:pt x="5694" y="1485"/>
                    </a:lnTo>
                    <a:cubicBezTo>
                      <a:pt x="5554" y="1581"/>
                      <a:pt x="5415" y="1676"/>
                      <a:pt x="5275" y="1771"/>
                    </a:cubicBezTo>
                    <a:cubicBezTo>
                      <a:pt x="5148" y="1860"/>
                      <a:pt x="5021" y="1949"/>
                      <a:pt x="4887" y="2032"/>
                    </a:cubicBezTo>
                    <a:cubicBezTo>
                      <a:pt x="4870" y="2046"/>
                      <a:pt x="4849" y="2053"/>
                      <a:pt x="4827" y="2053"/>
                    </a:cubicBezTo>
                    <a:cubicBezTo>
                      <a:pt x="4801" y="2053"/>
                      <a:pt x="4775" y="2043"/>
                      <a:pt x="4754" y="2025"/>
                    </a:cubicBezTo>
                    <a:cubicBezTo>
                      <a:pt x="4728" y="1987"/>
                      <a:pt x="4722" y="1943"/>
                      <a:pt x="4741" y="1905"/>
                    </a:cubicBezTo>
                    <a:cubicBezTo>
                      <a:pt x="4766" y="1848"/>
                      <a:pt x="4830" y="1809"/>
                      <a:pt x="4874" y="1771"/>
                    </a:cubicBezTo>
                    <a:lnTo>
                      <a:pt x="5040" y="1644"/>
                    </a:lnTo>
                    <a:lnTo>
                      <a:pt x="5402" y="1365"/>
                    </a:lnTo>
                    <a:lnTo>
                      <a:pt x="5561" y="1244"/>
                    </a:lnTo>
                    <a:lnTo>
                      <a:pt x="5561" y="1244"/>
                    </a:lnTo>
                    <a:cubicBezTo>
                      <a:pt x="5548" y="1250"/>
                      <a:pt x="5542" y="1257"/>
                      <a:pt x="5529" y="1257"/>
                    </a:cubicBezTo>
                    <a:cubicBezTo>
                      <a:pt x="5459" y="1282"/>
                      <a:pt x="5389" y="1301"/>
                      <a:pt x="5313" y="1320"/>
                    </a:cubicBezTo>
                    <a:cubicBezTo>
                      <a:pt x="5237" y="1339"/>
                      <a:pt x="5160" y="1352"/>
                      <a:pt x="5084" y="1352"/>
                    </a:cubicBezTo>
                    <a:cubicBezTo>
                      <a:pt x="5033" y="1352"/>
                      <a:pt x="4976" y="1307"/>
                      <a:pt x="5001" y="1250"/>
                    </a:cubicBezTo>
                    <a:cubicBezTo>
                      <a:pt x="5014" y="1225"/>
                      <a:pt x="5040" y="1206"/>
                      <a:pt x="5065" y="1199"/>
                    </a:cubicBezTo>
                    <a:cubicBezTo>
                      <a:pt x="5109" y="1174"/>
                      <a:pt x="5148" y="1155"/>
                      <a:pt x="5186" y="1136"/>
                    </a:cubicBezTo>
                    <a:cubicBezTo>
                      <a:pt x="5351" y="1053"/>
                      <a:pt x="5523" y="964"/>
                      <a:pt x="5675" y="888"/>
                    </a:cubicBezTo>
                    <a:cubicBezTo>
                      <a:pt x="5828" y="812"/>
                      <a:pt x="5986" y="729"/>
                      <a:pt x="6145" y="659"/>
                    </a:cubicBezTo>
                    <a:cubicBezTo>
                      <a:pt x="6228" y="558"/>
                      <a:pt x="6336" y="475"/>
                      <a:pt x="6457" y="424"/>
                    </a:cubicBezTo>
                    <a:cubicBezTo>
                      <a:pt x="6584" y="322"/>
                      <a:pt x="6705" y="227"/>
                      <a:pt x="6825" y="125"/>
                    </a:cubicBezTo>
                    <a:lnTo>
                      <a:pt x="6825" y="125"/>
                    </a:lnTo>
                    <a:cubicBezTo>
                      <a:pt x="6791" y="127"/>
                      <a:pt x="6757" y="128"/>
                      <a:pt x="6724" y="128"/>
                    </a:cubicBezTo>
                    <a:cubicBezTo>
                      <a:pt x="6657" y="128"/>
                      <a:pt x="6590" y="125"/>
                      <a:pt x="6527" y="125"/>
                    </a:cubicBezTo>
                    <a:cubicBezTo>
                      <a:pt x="6412" y="125"/>
                      <a:pt x="6298" y="132"/>
                      <a:pt x="6183" y="132"/>
                    </a:cubicBezTo>
                    <a:cubicBezTo>
                      <a:pt x="5764" y="151"/>
                      <a:pt x="5332" y="176"/>
                      <a:pt x="4925" y="221"/>
                    </a:cubicBezTo>
                    <a:cubicBezTo>
                      <a:pt x="4512" y="265"/>
                      <a:pt x="4105" y="329"/>
                      <a:pt x="3699" y="386"/>
                    </a:cubicBezTo>
                    <a:cubicBezTo>
                      <a:pt x="3648" y="405"/>
                      <a:pt x="3603" y="424"/>
                      <a:pt x="3559" y="449"/>
                    </a:cubicBezTo>
                    <a:cubicBezTo>
                      <a:pt x="3540" y="456"/>
                      <a:pt x="3521" y="469"/>
                      <a:pt x="3508" y="481"/>
                    </a:cubicBezTo>
                    <a:cubicBezTo>
                      <a:pt x="3580" y="479"/>
                      <a:pt x="3652" y="478"/>
                      <a:pt x="3724" y="478"/>
                    </a:cubicBezTo>
                    <a:cubicBezTo>
                      <a:pt x="3867" y="478"/>
                      <a:pt x="4010" y="481"/>
                      <a:pt x="4150" y="481"/>
                    </a:cubicBezTo>
                    <a:cubicBezTo>
                      <a:pt x="4169" y="479"/>
                      <a:pt x="4189" y="477"/>
                      <a:pt x="4209" y="477"/>
                    </a:cubicBezTo>
                    <a:cubicBezTo>
                      <a:pt x="4286" y="477"/>
                      <a:pt x="4364" y="497"/>
                      <a:pt x="4430" y="532"/>
                    </a:cubicBezTo>
                    <a:cubicBezTo>
                      <a:pt x="4499" y="570"/>
                      <a:pt x="4538" y="653"/>
                      <a:pt x="4525" y="729"/>
                    </a:cubicBezTo>
                    <a:cubicBezTo>
                      <a:pt x="4518" y="748"/>
                      <a:pt x="4506" y="774"/>
                      <a:pt x="4480" y="774"/>
                    </a:cubicBezTo>
                    <a:cubicBezTo>
                      <a:pt x="4252" y="774"/>
                      <a:pt x="4029" y="799"/>
                      <a:pt x="3807" y="843"/>
                    </a:cubicBezTo>
                    <a:cubicBezTo>
                      <a:pt x="3692" y="869"/>
                      <a:pt x="3578" y="894"/>
                      <a:pt x="3464" y="932"/>
                    </a:cubicBezTo>
                    <a:cubicBezTo>
                      <a:pt x="3368" y="971"/>
                      <a:pt x="3260" y="1002"/>
                      <a:pt x="3159" y="1021"/>
                    </a:cubicBezTo>
                    <a:cubicBezTo>
                      <a:pt x="3127" y="1079"/>
                      <a:pt x="3101" y="1142"/>
                      <a:pt x="3076" y="1206"/>
                    </a:cubicBezTo>
                    <a:cubicBezTo>
                      <a:pt x="3044" y="1295"/>
                      <a:pt x="3019" y="1396"/>
                      <a:pt x="3006" y="1498"/>
                    </a:cubicBezTo>
                    <a:cubicBezTo>
                      <a:pt x="2993" y="1581"/>
                      <a:pt x="2993" y="1670"/>
                      <a:pt x="2981" y="1759"/>
                    </a:cubicBezTo>
                    <a:cubicBezTo>
                      <a:pt x="2974" y="1835"/>
                      <a:pt x="2936" y="1905"/>
                      <a:pt x="2873" y="1956"/>
                    </a:cubicBezTo>
                    <a:cubicBezTo>
                      <a:pt x="2840" y="1973"/>
                      <a:pt x="2804" y="1982"/>
                      <a:pt x="2768" y="1982"/>
                    </a:cubicBezTo>
                    <a:cubicBezTo>
                      <a:pt x="2714" y="1982"/>
                      <a:pt x="2660" y="1962"/>
                      <a:pt x="2618" y="1924"/>
                    </a:cubicBezTo>
                    <a:cubicBezTo>
                      <a:pt x="2485" y="1809"/>
                      <a:pt x="2460" y="1600"/>
                      <a:pt x="2485" y="1434"/>
                    </a:cubicBezTo>
                    <a:lnTo>
                      <a:pt x="2485" y="1434"/>
                    </a:lnTo>
                    <a:cubicBezTo>
                      <a:pt x="2428" y="1479"/>
                      <a:pt x="2364" y="1517"/>
                      <a:pt x="2307" y="1555"/>
                    </a:cubicBezTo>
                    <a:cubicBezTo>
                      <a:pt x="2174" y="1625"/>
                      <a:pt x="2053" y="1701"/>
                      <a:pt x="1932" y="1778"/>
                    </a:cubicBezTo>
                    <a:cubicBezTo>
                      <a:pt x="1881" y="1816"/>
                      <a:pt x="1837" y="1867"/>
                      <a:pt x="1799" y="1924"/>
                    </a:cubicBezTo>
                    <a:cubicBezTo>
                      <a:pt x="1773" y="1987"/>
                      <a:pt x="1748" y="2051"/>
                      <a:pt x="1741" y="2121"/>
                    </a:cubicBezTo>
                    <a:cubicBezTo>
                      <a:pt x="1718" y="2190"/>
                      <a:pt x="1648" y="2270"/>
                      <a:pt x="1574" y="2270"/>
                    </a:cubicBezTo>
                    <a:cubicBezTo>
                      <a:pt x="1566" y="2270"/>
                      <a:pt x="1558" y="2269"/>
                      <a:pt x="1551" y="2267"/>
                    </a:cubicBezTo>
                    <a:cubicBezTo>
                      <a:pt x="1539" y="2276"/>
                      <a:pt x="1524" y="2281"/>
                      <a:pt x="1510" y="2281"/>
                    </a:cubicBezTo>
                    <a:cubicBezTo>
                      <a:pt x="1494" y="2281"/>
                      <a:pt x="1478" y="2274"/>
                      <a:pt x="1468" y="2261"/>
                    </a:cubicBezTo>
                    <a:cubicBezTo>
                      <a:pt x="1379" y="2140"/>
                      <a:pt x="1347" y="1981"/>
                      <a:pt x="1379" y="1835"/>
                    </a:cubicBezTo>
                    <a:cubicBezTo>
                      <a:pt x="1436" y="1536"/>
                      <a:pt x="1672" y="1339"/>
                      <a:pt x="1919" y="1187"/>
                    </a:cubicBezTo>
                    <a:cubicBezTo>
                      <a:pt x="2046" y="1104"/>
                      <a:pt x="2180" y="1028"/>
                      <a:pt x="2301" y="939"/>
                    </a:cubicBezTo>
                    <a:cubicBezTo>
                      <a:pt x="2402" y="856"/>
                      <a:pt x="2498" y="761"/>
                      <a:pt x="2574" y="653"/>
                    </a:cubicBezTo>
                    <a:cubicBezTo>
                      <a:pt x="2580" y="621"/>
                      <a:pt x="2593" y="589"/>
                      <a:pt x="2606" y="558"/>
                    </a:cubicBezTo>
                    <a:lnTo>
                      <a:pt x="2606" y="558"/>
                    </a:lnTo>
                    <a:cubicBezTo>
                      <a:pt x="2428" y="596"/>
                      <a:pt x="2243" y="621"/>
                      <a:pt x="2059" y="646"/>
                    </a:cubicBezTo>
                    <a:lnTo>
                      <a:pt x="1748" y="691"/>
                    </a:lnTo>
                    <a:cubicBezTo>
                      <a:pt x="1659" y="697"/>
                      <a:pt x="1563" y="716"/>
                      <a:pt x="1481" y="742"/>
                    </a:cubicBezTo>
                    <a:cubicBezTo>
                      <a:pt x="1322" y="786"/>
                      <a:pt x="1239" y="894"/>
                      <a:pt x="1150" y="1021"/>
                    </a:cubicBezTo>
                    <a:cubicBezTo>
                      <a:pt x="1100" y="1098"/>
                      <a:pt x="1036" y="1168"/>
                      <a:pt x="972" y="1231"/>
                    </a:cubicBezTo>
                    <a:cubicBezTo>
                      <a:pt x="1150" y="1218"/>
                      <a:pt x="1328" y="1212"/>
                      <a:pt x="1506" y="1212"/>
                    </a:cubicBezTo>
                    <a:cubicBezTo>
                      <a:pt x="1532" y="1212"/>
                      <a:pt x="1557" y="1231"/>
                      <a:pt x="1563" y="1257"/>
                    </a:cubicBezTo>
                    <a:cubicBezTo>
                      <a:pt x="1570" y="1288"/>
                      <a:pt x="1544" y="1314"/>
                      <a:pt x="1519" y="1320"/>
                    </a:cubicBezTo>
                    <a:cubicBezTo>
                      <a:pt x="1405" y="1323"/>
                      <a:pt x="1290" y="1325"/>
                      <a:pt x="1176" y="1325"/>
                    </a:cubicBezTo>
                    <a:cubicBezTo>
                      <a:pt x="1061" y="1325"/>
                      <a:pt x="947" y="1323"/>
                      <a:pt x="833" y="1320"/>
                    </a:cubicBezTo>
                    <a:cubicBezTo>
                      <a:pt x="782" y="1339"/>
                      <a:pt x="731" y="1358"/>
                      <a:pt x="674" y="1377"/>
                    </a:cubicBezTo>
                    <a:cubicBezTo>
                      <a:pt x="718" y="1384"/>
                      <a:pt x="756" y="1390"/>
                      <a:pt x="795" y="1390"/>
                    </a:cubicBezTo>
                    <a:cubicBezTo>
                      <a:pt x="810" y="1393"/>
                      <a:pt x="828" y="1395"/>
                      <a:pt x="845" y="1395"/>
                    </a:cubicBezTo>
                    <a:cubicBezTo>
                      <a:pt x="863" y="1395"/>
                      <a:pt x="880" y="1393"/>
                      <a:pt x="896" y="1390"/>
                    </a:cubicBezTo>
                    <a:lnTo>
                      <a:pt x="947" y="1390"/>
                    </a:lnTo>
                    <a:cubicBezTo>
                      <a:pt x="966" y="1396"/>
                      <a:pt x="979" y="1415"/>
                      <a:pt x="972" y="1434"/>
                    </a:cubicBezTo>
                    <a:cubicBezTo>
                      <a:pt x="963" y="1463"/>
                      <a:pt x="932" y="1467"/>
                      <a:pt x="904" y="1467"/>
                    </a:cubicBezTo>
                    <a:cubicBezTo>
                      <a:pt x="894" y="1467"/>
                      <a:pt x="885" y="1466"/>
                      <a:pt x="877" y="1466"/>
                    </a:cubicBezTo>
                    <a:cubicBezTo>
                      <a:pt x="839" y="1460"/>
                      <a:pt x="807" y="1460"/>
                      <a:pt x="775" y="1454"/>
                    </a:cubicBezTo>
                    <a:cubicBezTo>
                      <a:pt x="712" y="1441"/>
                      <a:pt x="648" y="1422"/>
                      <a:pt x="598" y="1396"/>
                    </a:cubicBezTo>
                    <a:cubicBezTo>
                      <a:pt x="547" y="1415"/>
                      <a:pt x="502" y="1434"/>
                      <a:pt x="458" y="1454"/>
                    </a:cubicBezTo>
                    <a:cubicBezTo>
                      <a:pt x="331" y="1523"/>
                      <a:pt x="242" y="1651"/>
                      <a:pt x="210" y="1797"/>
                    </a:cubicBezTo>
                    <a:cubicBezTo>
                      <a:pt x="165" y="1968"/>
                      <a:pt x="134" y="2140"/>
                      <a:pt x="108" y="2318"/>
                    </a:cubicBezTo>
                    <a:cubicBezTo>
                      <a:pt x="76" y="2496"/>
                      <a:pt x="51" y="2680"/>
                      <a:pt x="32" y="2871"/>
                    </a:cubicBezTo>
                    <a:cubicBezTo>
                      <a:pt x="13" y="3068"/>
                      <a:pt x="7" y="3271"/>
                      <a:pt x="0" y="3468"/>
                    </a:cubicBezTo>
                    <a:lnTo>
                      <a:pt x="7" y="3468"/>
                    </a:lnTo>
                    <a:cubicBezTo>
                      <a:pt x="70" y="3487"/>
                      <a:pt x="134" y="3506"/>
                      <a:pt x="191" y="3532"/>
                    </a:cubicBezTo>
                    <a:cubicBezTo>
                      <a:pt x="248" y="3557"/>
                      <a:pt x="299" y="3582"/>
                      <a:pt x="350" y="3614"/>
                    </a:cubicBezTo>
                    <a:cubicBezTo>
                      <a:pt x="375" y="3627"/>
                      <a:pt x="401" y="3659"/>
                      <a:pt x="382" y="3678"/>
                    </a:cubicBezTo>
                    <a:cubicBezTo>
                      <a:pt x="374" y="3686"/>
                      <a:pt x="365" y="3689"/>
                      <a:pt x="356" y="3689"/>
                    </a:cubicBezTo>
                    <a:cubicBezTo>
                      <a:pt x="337" y="3689"/>
                      <a:pt x="316" y="3674"/>
                      <a:pt x="299" y="3665"/>
                    </a:cubicBezTo>
                    <a:cubicBezTo>
                      <a:pt x="204" y="3614"/>
                      <a:pt x="102" y="3563"/>
                      <a:pt x="0" y="3525"/>
                    </a:cubicBezTo>
                    <a:lnTo>
                      <a:pt x="0" y="3684"/>
                    </a:lnTo>
                    <a:cubicBezTo>
                      <a:pt x="280" y="3748"/>
                      <a:pt x="566" y="3805"/>
                      <a:pt x="852" y="3849"/>
                    </a:cubicBezTo>
                    <a:cubicBezTo>
                      <a:pt x="1011" y="3868"/>
                      <a:pt x="1169" y="3887"/>
                      <a:pt x="1328" y="3900"/>
                    </a:cubicBezTo>
                    <a:cubicBezTo>
                      <a:pt x="1405" y="3906"/>
                      <a:pt x="1475" y="3919"/>
                      <a:pt x="1551" y="3919"/>
                    </a:cubicBezTo>
                    <a:cubicBezTo>
                      <a:pt x="1595" y="3919"/>
                      <a:pt x="1633" y="3919"/>
                      <a:pt x="1672" y="3926"/>
                    </a:cubicBezTo>
                    <a:cubicBezTo>
                      <a:pt x="1710" y="3932"/>
                      <a:pt x="1748" y="3938"/>
                      <a:pt x="1780" y="3951"/>
                    </a:cubicBezTo>
                    <a:cubicBezTo>
                      <a:pt x="1811" y="3964"/>
                      <a:pt x="1799" y="4002"/>
                      <a:pt x="1773" y="4008"/>
                    </a:cubicBezTo>
                    <a:cubicBezTo>
                      <a:pt x="1715" y="4025"/>
                      <a:pt x="1653" y="4031"/>
                      <a:pt x="1591" y="4031"/>
                    </a:cubicBezTo>
                    <a:cubicBezTo>
                      <a:pt x="1492" y="4031"/>
                      <a:pt x="1391" y="4016"/>
                      <a:pt x="1297" y="4008"/>
                    </a:cubicBezTo>
                    <a:cubicBezTo>
                      <a:pt x="1138" y="3995"/>
                      <a:pt x="985" y="3976"/>
                      <a:pt x="833" y="3951"/>
                    </a:cubicBezTo>
                    <a:cubicBezTo>
                      <a:pt x="553" y="3906"/>
                      <a:pt x="273" y="3843"/>
                      <a:pt x="7" y="3754"/>
                    </a:cubicBezTo>
                    <a:lnTo>
                      <a:pt x="7" y="3970"/>
                    </a:lnTo>
                    <a:cubicBezTo>
                      <a:pt x="172" y="4046"/>
                      <a:pt x="343" y="4103"/>
                      <a:pt x="521" y="4161"/>
                    </a:cubicBezTo>
                    <a:cubicBezTo>
                      <a:pt x="725" y="4212"/>
                      <a:pt x="928" y="4250"/>
                      <a:pt x="1138" y="4281"/>
                    </a:cubicBezTo>
                    <a:cubicBezTo>
                      <a:pt x="1938" y="4383"/>
                      <a:pt x="2745" y="4440"/>
                      <a:pt x="3553" y="4447"/>
                    </a:cubicBezTo>
                    <a:cubicBezTo>
                      <a:pt x="3759" y="4450"/>
                      <a:pt x="3966" y="4451"/>
                      <a:pt x="4172" y="4451"/>
                    </a:cubicBezTo>
                    <a:cubicBezTo>
                      <a:pt x="4379" y="4451"/>
                      <a:pt x="4585" y="4450"/>
                      <a:pt x="4792" y="4447"/>
                    </a:cubicBezTo>
                    <a:cubicBezTo>
                      <a:pt x="4995" y="4440"/>
                      <a:pt x="5198" y="4440"/>
                      <a:pt x="5402" y="4428"/>
                    </a:cubicBezTo>
                    <a:lnTo>
                      <a:pt x="5720" y="4421"/>
                    </a:lnTo>
                    <a:cubicBezTo>
                      <a:pt x="5761" y="4418"/>
                      <a:pt x="5802" y="4416"/>
                      <a:pt x="5843" y="4416"/>
                    </a:cubicBezTo>
                    <a:cubicBezTo>
                      <a:pt x="5885" y="4416"/>
                      <a:pt x="5926" y="4418"/>
                      <a:pt x="5967" y="4421"/>
                    </a:cubicBezTo>
                    <a:lnTo>
                      <a:pt x="6133" y="4370"/>
                    </a:lnTo>
                    <a:cubicBezTo>
                      <a:pt x="6622" y="4237"/>
                      <a:pt x="7118" y="4116"/>
                      <a:pt x="7613" y="3989"/>
                    </a:cubicBezTo>
                    <a:cubicBezTo>
                      <a:pt x="8115" y="3856"/>
                      <a:pt x="8617" y="3709"/>
                      <a:pt x="9113" y="3563"/>
                    </a:cubicBezTo>
                    <a:cubicBezTo>
                      <a:pt x="9354" y="3493"/>
                      <a:pt x="9596" y="3430"/>
                      <a:pt x="9831" y="3341"/>
                    </a:cubicBezTo>
                    <a:cubicBezTo>
                      <a:pt x="9933" y="3309"/>
                      <a:pt x="10015" y="3239"/>
                      <a:pt x="10073" y="3150"/>
                    </a:cubicBezTo>
                    <a:cubicBezTo>
                      <a:pt x="10117" y="3055"/>
                      <a:pt x="10149" y="2947"/>
                      <a:pt x="10155" y="2833"/>
                    </a:cubicBezTo>
                    <a:cubicBezTo>
                      <a:pt x="10212" y="2330"/>
                      <a:pt x="10193" y="1822"/>
                      <a:pt x="10092" y="1326"/>
                    </a:cubicBezTo>
                    <a:cubicBezTo>
                      <a:pt x="10073" y="1218"/>
                      <a:pt x="10047" y="1110"/>
                      <a:pt x="10003" y="1009"/>
                    </a:cubicBezTo>
                    <a:cubicBezTo>
                      <a:pt x="9972" y="938"/>
                      <a:pt x="9920" y="911"/>
                      <a:pt x="9857" y="911"/>
                    </a:cubicBezTo>
                    <a:cubicBezTo>
                      <a:pt x="9829" y="911"/>
                      <a:pt x="9799" y="916"/>
                      <a:pt x="9768" y="926"/>
                    </a:cubicBezTo>
                    <a:cubicBezTo>
                      <a:pt x="9742" y="932"/>
                      <a:pt x="9723" y="939"/>
                      <a:pt x="9704" y="945"/>
                    </a:cubicBezTo>
                    <a:cubicBezTo>
                      <a:pt x="9742" y="1066"/>
                      <a:pt x="9768" y="1193"/>
                      <a:pt x="9774" y="1320"/>
                    </a:cubicBezTo>
                    <a:cubicBezTo>
                      <a:pt x="9780" y="1396"/>
                      <a:pt x="9787" y="1466"/>
                      <a:pt x="9787" y="1542"/>
                    </a:cubicBezTo>
                    <a:cubicBezTo>
                      <a:pt x="9787" y="1612"/>
                      <a:pt x="9768" y="1682"/>
                      <a:pt x="9742" y="1746"/>
                    </a:cubicBezTo>
                    <a:cubicBezTo>
                      <a:pt x="9735" y="1757"/>
                      <a:pt x="9718" y="1765"/>
                      <a:pt x="9702" y="1765"/>
                    </a:cubicBezTo>
                    <a:cubicBezTo>
                      <a:pt x="9690" y="1765"/>
                      <a:pt x="9678" y="1760"/>
                      <a:pt x="9672" y="1746"/>
                    </a:cubicBezTo>
                    <a:cubicBezTo>
                      <a:pt x="9660" y="1676"/>
                      <a:pt x="9660" y="1606"/>
                      <a:pt x="9666" y="1536"/>
                    </a:cubicBezTo>
                    <a:cubicBezTo>
                      <a:pt x="9672" y="1466"/>
                      <a:pt x="9666" y="1403"/>
                      <a:pt x="9666" y="1333"/>
                    </a:cubicBezTo>
                    <a:cubicBezTo>
                      <a:pt x="9660" y="1206"/>
                      <a:pt x="9634" y="1091"/>
                      <a:pt x="9621" y="971"/>
                    </a:cubicBezTo>
                    <a:lnTo>
                      <a:pt x="9507" y="1015"/>
                    </a:lnTo>
                    <a:cubicBezTo>
                      <a:pt x="9507" y="1028"/>
                      <a:pt x="9513" y="1047"/>
                      <a:pt x="9513" y="1060"/>
                    </a:cubicBezTo>
                    <a:cubicBezTo>
                      <a:pt x="9520" y="1098"/>
                      <a:pt x="9526" y="1142"/>
                      <a:pt x="9520" y="1180"/>
                    </a:cubicBezTo>
                    <a:cubicBezTo>
                      <a:pt x="9520" y="1191"/>
                      <a:pt x="9509" y="1198"/>
                      <a:pt x="9499" y="1198"/>
                    </a:cubicBezTo>
                    <a:cubicBezTo>
                      <a:pt x="9491" y="1198"/>
                      <a:pt x="9484" y="1195"/>
                      <a:pt x="9482" y="1187"/>
                    </a:cubicBezTo>
                    <a:cubicBezTo>
                      <a:pt x="9469" y="1149"/>
                      <a:pt x="9456" y="1110"/>
                      <a:pt x="9456" y="1072"/>
                    </a:cubicBezTo>
                    <a:cubicBezTo>
                      <a:pt x="9450" y="1060"/>
                      <a:pt x="9450" y="1047"/>
                      <a:pt x="9450" y="1040"/>
                    </a:cubicBezTo>
                    <a:cubicBezTo>
                      <a:pt x="9316" y="1098"/>
                      <a:pt x="9177" y="1155"/>
                      <a:pt x="9030" y="1206"/>
                    </a:cubicBezTo>
                    <a:cubicBezTo>
                      <a:pt x="9024" y="1208"/>
                      <a:pt x="9018" y="1209"/>
                      <a:pt x="9013" y="1209"/>
                    </a:cubicBezTo>
                    <a:cubicBezTo>
                      <a:pt x="8969" y="1209"/>
                      <a:pt x="8935" y="1151"/>
                      <a:pt x="8980" y="1123"/>
                    </a:cubicBezTo>
                    <a:cubicBezTo>
                      <a:pt x="9119" y="1047"/>
                      <a:pt x="9259" y="977"/>
                      <a:pt x="9405" y="920"/>
                    </a:cubicBezTo>
                    <a:cubicBezTo>
                      <a:pt x="9526" y="856"/>
                      <a:pt x="9647" y="812"/>
                      <a:pt x="9774" y="780"/>
                    </a:cubicBezTo>
                    <a:cubicBezTo>
                      <a:pt x="9748" y="583"/>
                      <a:pt x="9634" y="418"/>
                      <a:pt x="9463" y="322"/>
                    </a:cubicBezTo>
                    <a:cubicBezTo>
                      <a:pt x="9380" y="272"/>
                      <a:pt x="9297" y="221"/>
                      <a:pt x="9215" y="183"/>
                    </a:cubicBezTo>
                    <a:cubicBezTo>
                      <a:pt x="9126" y="132"/>
                      <a:pt x="9030" y="94"/>
                      <a:pt x="8941" y="55"/>
                    </a:cubicBezTo>
                    <a:cubicBezTo>
                      <a:pt x="8827" y="19"/>
                      <a:pt x="8707" y="0"/>
                      <a:pt x="85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44"/>
              <p:cNvSpPr/>
              <p:nvPr/>
            </p:nvSpPr>
            <p:spPr>
              <a:xfrm>
                <a:off x="1097476" y="4659506"/>
                <a:ext cx="133928" cy="69098"/>
              </a:xfrm>
              <a:custGeom>
                <a:rect b="b" l="l" r="r" t="t"/>
                <a:pathLst>
                  <a:path extrusionOk="0" h="453" w="878">
                    <a:moveTo>
                      <a:pt x="877" y="1"/>
                    </a:moveTo>
                    <a:cubicBezTo>
                      <a:pt x="763" y="58"/>
                      <a:pt x="655" y="122"/>
                      <a:pt x="534" y="179"/>
                    </a:cubicBezTo>
                    <a:lnTo>
                      <a:pt x="14" y="452"/>
                    </a:lnTo>
                    <a:lnTo>
                      <a:pt x="14" y="452"/>
                    </a:lnTo>
                    <a:cubicBezTo>
                      <a:pt x="37" y="450"/>
                      <a:pt x="62" y="445"/>
                      <a:pt x="83" y="439"/>
                    </a:cubicBezTo>
                    <a:cubicBezTo>
                      <a:pt x="166" y="427"/>
                      <a:pt x="248" y="401"/>
                      <a:pt x="331" y="370"/>
                    </a:cubicBezTo>
                    <a:cubicBezTo>
                      <a:pt x="407" y="344"/>
                      <a:pt x="483" y="306"/>
                      <a:pt x="560" y="268"/>
                    </a:cubicBezTo>
                    <a:cubicBezTo>
                      <a:pt x="610" y="236"/>
                      <a:pt x="661" y="204"/>
                      <a:pt x="712" y="179"/>
                    </a:cubicBezTo>
                    <a:cubicBezTo>
                      <a:pt x="769" y="128"/>
                      <a:pt x="820" y="71"/>
                      <a:pt x="865" y="14"/>
                    </a:cubicBezTo>
                    <a:lnTo>
                      <a:pt x="877" y="1"/>
                    </a:lnTo>
                    <a:close/>
                    <a:moveTo>
                      <a:pt x="14" y="452"/>
                    </a:moveTo>
                    <a:cubicBezTo>
                      <a:pt x="9" y="452"/>
                      <a:pt x="5" y="452"/>
                      <a:pt x="0" y="452"/>
                    </a:cubicBezTo>
                    <a:lnTo>
                      <a:pt x="13" y="452"/>
                    </a:lnTo>
                    <a:lnTo>
                      <a:pt x="14" y="45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44"/>
              <p:cNvSpPr/>
              <p:nvPr/>
            </p:nvSpPr>
            <p:spPr>
              <a:xfrm>
                <a:off x="1046071" y="4449160"/>
                <a:ext cx="475154" cy="387897"/>
              </a:xfrm>
              <a:custGeom>
                <a:rect b="b" l="l" r="r" t="t"/>
                <a:pathLst>
                  <a:path extrusionOk="0" h="2543" w="3115">
                    <a:moveTo>
                      <a:pt x="3114" y="1"/>
                    </a:moveTo>
                    <a:lnTo>
                      <a:pt x="3114" y="1"/>
                    </a:lnTo>
                    <a:cubicBezTo>
                      <a:pt x="3013" y="33"/>
                      <a:pt x="2917" y="65"/>
                      <a:pt x="2816" y="96"/>
                    </a:cubicBezTo>
                    <a:cubicBezTo>
                      <a:pt x="2790" y="122"/>
                      <a:pt x="2758" y="147"/>
                      <a:pt x="2727" y="173"/>
                    </a:cubicBezTo>
                    <a:cubicBezTo>
                      <a:pt x="2682" y="223"/>
                      <a:pt x="2631" y="268"/>
                      <a:pt x="2581" y="312"/>
                    </a:cubicBezTo>
                    <a:cubicBezTo>
                      <a:pt x="2479" y="414"/>
                      <a:pt x="2371" y="509"/>
                      <a:pt x="2263" y="598"/>
                    </a:cubicBezTo>
                    <a:cubicBezTo>
                      <a:pt x="2091" y="745"/>
                      <a:pt x="1913" y="884"/>
                      <a:pt x="1729" y="1011"/>
                    </a:cubicBezTo>
                    <a:cubicBezTo>
                      <a:pt x="1729" y="1018"/>
                      <a:pt x="1723" y="1024"/>
                      <a:pt x="1716" y="1030"/>
                    </a:cubicBezTo>
                    <a:cubicBezTo>
                      <a:pt x="1691" y="1037"/>
                      <a:pt x="1672" y="1050"/>
                      <a:pt x="1646" y="1062"/>
                    </a:cubicBezTo>
                    <a:cubicBezTo>
                      <a:pt x="1621" y="1075"/>
                      <a:pt x="1596" y="1094"/>
                      <a:pt x="1576" y="1107"/>
                    </a:cubicBezTo>
                    <a:cubicBezTo>
                      <a:pt x="1430" y="1215"/>
                      <a:pt x="1335" y="1374"/>
                      <a:pt x="1221" y="1507"/>
                    </a:cubicBezTo>
                    <a:cubicBezTo>
                      <a:pt x="1055" y="1685"/>
                      <a:pt x="871" y="1850"/>
                      <a:pt x="674" y="1996"/>
                    </a:cubicBezTo>
                    <a:cubicBezTo>
                      <a:pt x="464" y="2155"/>
                      <a:pt x="255" y="2314"/>
                      <a:pt x="51" y="2479"/>
                    </a:cubicBezTo>
                    <a:cubicBezTo>
                      <a:pt x="39" y="2492"/>
                      <a:pt x="26" y="2505"/>
                      <a:pt x="13" y="2517"/>
                    </a:cubicBezTo>
                    <a:cubicBezTo>
                      <a:pt x="7" y="2524"/>
                      <a:pt x="1" y="2530"/>
                      <a:pt x="7" y="2543"/>
                    </a:cubicBezTo>
                    <a:lnTo>
                      <a:pt x="13" y="2537"/>
                    </a:lnTo>
                    <a:cubicBezTo>
                      <a:pt x="39" y="2530"/>
                      <a:pt x="77" y="2498"/>
                      <a:pt x="96" y="2479"/>
                    </a:cubicBezTo>
                    <a:lnTo>
                      <a:pt x="255" y="2371"/>
                    </a:lnTo>
                    <a:lnTo>
                      <a:pt x="598" y="2143"/>
                    </a:lnTo>
                    <a:lnTo>
                      <a:pt x="928" y="1914"/>
                    </a:lnTo>
                    <a:lnTo>
                      <a:pt x="1106" y="1793"/>
                    </a:lnTo>
                    <a:cubicBezTo>
                      <a:pt x="1138" y="1768"/>
                      <a:pt x="1182" y="1742"/>
                      <a:pt x="1221" y="1717"/>
                    </a:cubicBezTo>
                    <a:cubicBezTo>
                      <a:pt x="1246" y="1660"/>
                      <a:pt x="1284" y="1596"/>
                      <a:pt x="1322" y="1539"/>
                    </a:cubicBezTo>
                    <a:cubicBezTo>
                      <a:pt x="1326" y="1531"/>
                      <a:pt x="1332" y="1528"/>
                      <a:pt x="1339" y="1528"/>
                    </a:cubicBezTo>
                    <a:cubicBezTo>
                      <a:pt x="1356" y="1528"/>
                      <a:pt x="1376" y="1546"/>
                      <a:pt x="1367" y="1564"/>
                    </a:cubicBezTo>
                    <a:cubicBezTo>
                      <a:pt x="1341" y="1609"/>
                      <a:pt x="1322" y="1653"/>
                      <a:pt x="1303" y="1691"/>
                    </a:cubicBezTo>
                    <a:cubicBezTo>
                      <a:pt x="1329" y="1710"/>
                      <a:pt x="1329" y="1742"/>
                      <a:pt x="1310" y="1761"/>
                    </a:cubicBezTo>
                    <a:cubicBezTo>
                      <a:pt x="1291" y="1780"/>
                      <a:pt x="1271" y="1793"/>
                      <a:pt x="1252" y="1812"/>
                    </a:cubicBezTo>
                    <a:cubicBezTo>
                      <a:pt x="1227" y="1882"/>
                      <a:pt x="1202" y="1952"/>
                      <a:pt x="1176" y="2022"/>
                    </a:cubicBezTo>
                    <a:cubicBezTo>
                      <a:pt x="1157" y="2104"/>
                      <a:pt x="1138" y="2187"/>
                      <a:pt x="1125" y="2270"/>
                    </a:cubicBezTo>
                    <a:cubicBezTo>
                      <a:pt x="1119" y="2327"/>
                      <a:pt x="1100" y="2441"/>
                      <a:pt x="1144" y="2479"/>
                    </a:cubicBezTo>
                    <a:cubicBezTo>
                      <a:pt x="1227" y="2193"/>
                      <a:pt x="1322" y="1901"/>
                      <a:pt x="1519" y="1666"/>
                    </a:cubicBezTo>
                    <a:cubicBezTo>
                      <a:pt x="1608" y="1558"/>
                      <a:pt x="1716" y="1469"/>
                      <a:pt x="1837" y="1405"/>
                    </a:cubicBezTo>
                    <a:cubicBezTo>
                      <a:pt x="1913" y="1380"/>
                      <a:pt x="1983" y="1348"/>
                      <a:pt x="2047" y="1316"/>
                    </a:cubicBezTo>
                    <a:cubicBezTo>
                      <a:pt x="2079" y="1297"/>
                      <a:pt x="2098" y="1272"/>
                      <a:pt x="2104" y="1240"/>
                    </a:cubicBezTo>
                    <a:cubicBezTo>
                      <a:pt x="2117" y="1208"/>
                      <a:pt x="2098" y="1177"/>
                      <a:pt x="2059" y="1177"/>
                    </a:cubicBezTo>
                    <a:cubicBezTo>
                      <a:pt x="2034" y="1177"/>
                      <a:pt x="2009" y="1145"/>
                      <a:pt x="2021" y="1119"/>
                    </a:cubicBezTo>
                    <a:lnTo>
                      <a:pt x="2021" y="1119"/>
                    </a:lnTo>
                    <a:cubicBezTo>
                      <a:pt x="1958" y="1164"/>
                      <a:pt x="1901" y="1202"/>
                      <a:pt x="1837" y="1247"/>
                    </a:cubicBezTo>
                    <a:cubicBezTo>
                      <a:pt x="1833" y="1249"/>
                      <a:pt x="1829" y="1249"/>
                      <a:pt x="1826" y="1249"/>
                    </a:cubicBezTo>
                    <a:cubicBezTo>
                      <a:pt x="1807" y="1249"/>
                      <a:pt x="1796" y="1224"/>
                      <a:pt x="1812" y="1208"/>
                    </a:cubicBezTo>
                    <a:cubicBezTo>
                      <a:pt x="2047" y="992"/>
                      <a:pt x="2288" y="789"/>
                      <a:pt x="2530" y="573"/>
                    </a:cubicBezTo>
                    <a:cubicBezTo>
                      <a:pt x="2644" y="465"/>
                      <a:pt x="2765" y="357"/>
                      <a:pt x="2879" y="242"/>
                    </a:cubicBezTo>
                    <a:cubicBezTo>
                      <a:pt x="2936" y="185"/>
                      <a:pt x="2994" y="128"/>
                      <a:pt x="3044" y="71"/>
                    </a:cubicBezTo>
                    <a:cubicBezTo>
                      <a:pt x="3070" y="45"/>
                      <a:pt x="3095" y="20"/>
                      <a:pt x="31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44"/>
              <p:cNvSpPr/>
              <p:nvPr/>
            </p:nvSpPr>
            <p:spPr>
              <a:xfrm>
                <a:off x="393668" y="3000993"/>
                <a:ext cx="1767299" cy="1477301"/>
              </a:xfrm>
              <a:custGeom>
                <a:rect b="b" l="l" r="r" t="t"/>
                <a:pathLst>
                  <a:path extrusionOk="0" h="9685" w="11586">
                    <a:moveTo>
                      <a:pt x="4602" y="2899"/>
                    </a:moveTo>
                    <a:cubicBezTo>
                      <a:pt x="4602" y="2900"/>
                      <a:pt x="4602" y="2900"/>
                      <a:pt x="4603" y="2901"/>
                    </a:cubicBezTo>
                    <a:lnTo>
                      <a:pt x="4603" y="2901"/>
                    </a:lnTo>
                    <a:cubicBezTo>
                      <a:pt x="4602" y="2900"/>
                      <a:pt x="4602" y="2900"/>
                      <a:pt x="4602" y="2899"/>
                    </a:cubicBezTo>
                    <a:close/>
                    <a:moveTo>
                      <a:pt x="2524" y="1"/>
                    </a:moveTo>
                    <a:cubicBezTo>
                      <a:pt x="2327" y="20"/>
                      <a:pt x="2123" y="71"/>
                      <a:pt x="1933" y="141"/>
                    </a:cubicBezTo>
                    <a:cubicBezTo>
                      <a:pt x="1931" y="141"/>
                      <a:pt x="1929" y="142"/>
                      <a:pt x="1927" y="142"/>
                    </a:cubicBezTo>
                    <a:cubicBezTo>
                      <a:pt x="1910" y="142"/>
                      <a:pt x="1895" y="120"/>
                      <a:pt x="1901" y="103"/>
                    </a:cubicBezTo>
                    <a:lnTo>
                      <a:pt x="1901" y="103"/>
                    </a:lnTo>
                    <a:lnTo>
                      <a:pt x="1856" y="122"/>
                    </a:lnTo>
                    <a:cubicBezTo>
                      <a:pt x="1564" y="236"/>
                      <a:pt x="1297" y="401"/>
                      <a:pt x="1062" y="598"/>
                    </a:cubicBezTo>
                    <a:cubicBezTo>
                      <a:pt x="1056" y="601"/>
                      <a:pt x="1049" y="603"/>
                      <a:pt x="1044" y="603"/>
                    </a:cubicBezTo>
                    <a:cubicBezTo>
                      <a:pt x="1038" y="603"/>
                      <a:pt x="1033" y="601"/>
                      <a:pt x="1030" y="598"/>
                    </a:cubicBezTo>
                    <a:cubicBezTo>
                      <a:pt x="973" y="655"/>
                      <a:pt x="916" y="713"/>
                      <a:pt x="865" y="770"/>
                    </a:cubicBezTo>
                    <a:cubicBezTo>
                      <a:pt x="871" y="783"/>
                      <a:pt x="871" y="795"/>
                      <a:pt x="865" y="808"/>
                    </a:cubicBezTo>
                    <a:cubicBezTo>
                      <a:pt x="827" y="846"/>
                      <a:pt x="789" y="891"/>
                      <a:pt x="744" y="922"/>
                    </a:cubicBezTo>
                    <a:lnTo>
                      <a:pt x="732" y="935"/>
                    </a:lnTo>
                    <a:cubicBezTo>
                      <a:pt x="706" y="954"/>
                      <a:pt x="674" y="980"/>
                      <a:pt x="649" y="1005"/>
                    </a:cubicBezTo>
                    <a:cubicBezTo>
                      <a:pt x="579" y="1069"/>
                      <a:pt x="509" y="1145"/>
                      <a:pt x="446" y="1215"/>
                    </a:cubicBezTo>
                    <a:cubicBezTo>
                      <a:pt x="325" y="1354"/>
                      <a:pt x="217" y="1507"/>
                      <a:pt x="121" y="1672"/>
                    </a:cubicBezTo>
                    <a:cubicBezTo>
                      <a:pt x="90" y="1723"/>
                      <a:pt x="71" y="1787"/>
                      <a:pt x="52" y="1844"/>
                    </a:cubicBezTo>
                    <a:cubicBezTo>
                      <a:pt x="32" y="1907"/>
                      <a:pt x="20" y="1971"/>
                      <a:pt x="7" y="2034"/>
                    </a:cubicBezTo>
                    <a:cubicBezTo>
                      <a:pt x="1" y="2073"/>
                      <a:pt x="1" y="2104"/>
                      <a:pt x="1" y="2136"/>
                    </a:cubicBezTo>
                    <a:lnTo>
                      <a:pt x="1" y="2181"/>
                    </a:lnTo>
                    <a:cubicBezTo>
                      <a:pt x="20" y="2174"/>
                      <a:pt x="39" y="2168"/>
                      <a:pt x="58" y="2168"/>
                    </a:cubicBezTo>
                    <a:cubicBezTo>
                      <a:pt x="64" y="2168"/>
                      <a:pt x="77" y="2168"/>
                      <a:pt x="83" y="2181"/>
                    </a:cubicBezTo>
                    <a:lnTo>
                      <a:pt x="102" y="2181"/>
                    </a:lnTo>
                    <a:cubicBezTo>
                      <a:pt x="141" y="2181"/>
                      <a:pt x="179" y="2187"/>
                      <a:pt x="210" y="2200"/>
                    </a:cubicBezTo>
                    <a:cubicBezTo>
                      <a:pt x="363" y="2238"/>
                      <a:pt x="503" y="2314"/>
                      <a:pt x="611" y="2428"/>
                    </a:cubicBezTo>
                    <a:cubicBezTo>
                      <a:pt x="636" y="2454"/>
                      <a:pt x="662" y="2486"/>
                      <a:pt x="687" y="2517"/>
                    </a:cubicBezTo>
                    <a:cubicBezTo>
                      <a:pt x="706" y="2543"/>
                      <a:pt x="719" y="2575"/>
                      <a:pt x="732" y="2606"/>
                    </a:cubicBezTo>
                    <a:cubicBezTo>
                      <a:pt x="770" y="2613"/>
                      <a:pt x="789" y="2657"/>
                      <a:pt x="763" y="2695"/>
                    </a:cubicBezTo>
                    <a:cubicBezTo>
                      <a:pt x="814" y="2746"/>
                      <a:pt x="827" y="2816"/>
                      <a:pt x="808" y="2886"/>
                    </a:cubicBezTo>
                    <a:cubicBezTo>
                      <a:pt x="795" y="2937"/>
                      <a:pt x="770" y="2988"/>
                      <a:pt x="732" y="3019"/>
                    </a:cubicBezTo>
                    <a:cubicBezTo>
                      <a:pt x="598" y="3140"/>
                      <a:pt x="388" y="3121"/>
                      <a:pt x="229" y="3127"/>
                    </a:cubicBezTo>
                    <a:lnTo>
                      <a:pt x="160" y="3127"/>
                    </a:lnTo>
                    <a:cubicBezTo>
                      <a:pt x="204" y="3159"/>
                      <a:pt x="217" y="3229"/>
                      <a:pt x="236" y="3293"/>
                    </a:cubicBezTo>
                    <a:cubicBezTo>
                      <a:pt x="255" y="3350"/>
                      <a:pt x="280" y="3407"/>
                      <a:pt x="306" y="3471"/>
                    </a:cubicBezTo>
                    <a:cubicBezTo>
                      <a:pt x="357" y="3591"/>
                      <a:pt x="420" y="3712"/>
                      <a:pt x="490" y="3826"/>
                    </a:cubicBezTo>
                    <a:cubicBezTo>
                      <a:pt x="560" y="3941"/>
                      <a:pt x="636" y="4049"/>
                      <a:pt x="719" y="4151"/>
                    </a:cubicBezTo>
                    <a:cubicBezTo>
                      <a:pt x="751" y="4189"/>
                      <a:pt x="782" y="4227"/>
                      <a:pt x="820" y="4259"/>
                    </a:cubicBezTo>
                    <a:lnTo>
                      <a:pt x="820" y="4252"/>
                    </a:lnTo>
                    <a:cubicBezTo>
                      <a:pt x="795" y="4220"/>
                      <a:pt x="776" y="4182"/>
                      <a:pt x="763" y="4151"/>
                    </a:cubicBezTo>
                    <a:cubicBezTo>
                      <a:pt x="754" y="4128"/>
                      <a:pt x="774" y="4106"/>
                      <a:pt x="793" y="4106"/>
                    </a:cubicBezTo>
                    <a:cubicBezTo>
                      <a:pt x="801" y="4106"/>
                      <a:pt x="809" y="4110"/>
                      <a:pt x="814" y="4119"/>
                    </a:cubicBezTo>
                    <a:cubicBezTo>
                      <a:pt x="884" y="4227"/>
                      <a:pt x="979" y="4329"/>
                      <a:pt x="1087" y="4405"/>
                    </a:cubicBezTo>
                    <a:cubicBezTo>
                      <a:pt x="1138" y="4443"/>
                      <a:pt x="1195" y="4475"/>
                      <a:pt x="1253" y="4506"/>
                    </a:cubicBezTo>
                    <a:cubicBezTo>
                      <a:pt x="1278" y="4519"/>
                      <a:pt x="1310" y="4532"/>
                      <a:pt x="1342" y="4551"/>
                    </a:cubicBezTo>
                    <a:cubicBezTo>
                      <a:pt x="1265" y="4494"/>
                      <a:pt x="1195" y="4437"/>
                      <a:pt x="1138" y="4360"/>
                    </a:cubicBezTo>
                    <a:cubicBezTo>
                      <a:pt x="1124" y="4346"/>
                      <a:pt x="1141" y="4325"/>
                      <a:pt x="1159" y="4325"/>
                    </a:cubicBezTo>
                    <a:cubicBezTo>
                      <a:pt x="1165" y="4325"/>
                      <a:pt x="1171" y="4328"/>
                      <a:pt x="1176" y="4335"/>
                    </a:cubicBezTo>
                    <a:cubicBezTo>
                      <a:pt x="1240" y="4405"/>
                      <a:pt x="1310" y="4468"/>
                      <a:pt x="1392" y="4513"/>
                    </a:cubicBezTo>
                    <a:cubicBezTo>
                      <a:pt x="1431" y="4538"/>
                      <a:pt x="1475" y="4564"/>
                      <a:pt x="1520" y="4583"/>
                    </a:cubicBezTo>
                    <a:cubicBezTo>
                      <a:pt x="1564" y="4595"/>
                      <a:pt x="1608" y="4614"/>
                      <a:pt x="1647" y="4640"/>
                    </a:cubicBezTo>
                    <a:cubicBezTo>
                      <a:pt x="1659" y="4646"/>
                      <a:pt x="1653" y="4665"/>
                      <a:pt x="1634" y="4672"/>
                    </a:cubicBezTo>
                    <a:cubicBezTo>
                      <a:pt x="1589" y="4672"/>
                      <a:pt x="1539" y="4659"/>
                      <a:pt x="1494" y="4634"/>
                    </a:cubicBezTo>
                    <a:cubicBezTo>
                      <a:pt x="1462" y="4621"/>
                      <a:pt x="1431" y="4602"/>
                      <a:pt x="1399" y="4583"/>
                    </a:cubicBezTo>
                    <a:lnTo>
                      <a:pt x="1399" y="4583"/>
                    </a:lnTo>
                    <a:cubicBezTo>
                      <a:pt x="1405" y="4595"/>
                      <a:pt x="1418" y="4602"/>
                      <a:pt x="1418" y="4614"/>
                    </a:cubicBezTo>
                    <a:cubicBezTo>
                      <a:pt x="1424" y="4627"/>
                      <a:pt x="1418" y="4646"/>
                      <a:pt x="1411" y="4659"/>
                    </a:cubicBezTo>
                    <a:cubicBezTo>
                      <a:pt x="1395" y="4669"/>
                      <a:pt x="1377" y="4673"/>
                      <a:pt x="1358" y="4673"/>
                    </a:cubicBezTo>
                    <a:cubicBezTo>
                      <a:pt x="1302" y="4673"/>
                      <a:pt x="1238" y="4638"/>
                      <a:pt x="1195" y="4614"/>
                    </a:cubicBezTo>
                    <a:cubicBezTo>
                      <a:pt x="1132" y="4583"/>
                      <a:pt x="1075" y="4538"/>
                      <a:pt x="1017" y="4494"/>
                    </a:cubicBezTo>
                    <a:cubicBezTo>
                      <a:pt x="992" y="4475"/>
                      <a:pt x="973" y="4456"/>
                      <a:pt x="954" y="4430"/>
                    </a:cubicBezTo>
                    <a:lnTo>
                      <a:pt x="954" y="4443"/>
                    </a:lnTo>
                    <a:cubicBezTo>
                      <a:pt x="954" y="4454"/>
                      <a:pt x="944" y="4470"/>
                      <a:pt x="930" y="4470"/>
                    </a:cubicBezTo>
                    <a:cubicBezTo>
                      <a:pt x="927" y="4470"/>
                      <a:pt x="925" y="4469"/>
                      <a:pt x="922" y="4468"/>
                    </a:cubicBezTo>
                    <a:cubicBezTo>
                      <a:pt x="903" y="4468"/>
                      <a:pt x="878" y="4462"/>
                      <a:pt x="859" y="4443"/>
                    </a:cubicBezTo>
                    <a:lnTo>
                      <a:pt x="859" y="4443"/>
                    </a:lnTo>
                    <a:cubicBezTo>
                      <a:pt x="846" y="4735"/>
                      <a:pt x="859" y="5021"/>
                      <a:pt x="890" y="5314"/>
                    </a:cubicBezTo>
                    <a:cubicBezTo>
                      <a:pt x="909" y="5491"/>
                      <a:pt x="941" y="5663"/>
                      <a:pt x="986" y="5841"/>
                    </a:cubicBezTo>
                    <a:cubicBezTo>
                      <a:pt x="1005" y="5924"/>
                      <a:pt x="1030" y="6006"/>
                      <a:pt x="1049" y="6089"/>
                    </a:cubicBezTo>
                    <a:cubicBezTo>
                      <a:pt x="1062" y="6133"/>
                      <a:pt x="1081" y="6171"/>
                      <a:pt x="1087" y="6216"/>
                    </a:cubicBezTo>
                    <a:cubicBezTo>
                      <a:pt x="1100" y="6254"/>
                      <a:pt x="1113" y="6299"/>
                      <a:pt x="1119" y="6343"/>
                    </a:cubicBezTo>
                    <a:cubicBezTo>
                      <a:pt x="1119" y="6369"/>
                      <a:pt x="1101" y="6386"/>
                      <a:pt x="1082" y="6386"/>
                    </a:cubicBezTo>
                    <a:cubicBezTo>
                      <a:pt x="1073" y="6386"/>
                      <a:pt x="1064" y="6383"/>
                      <a:pt x="1056" y="6375"/>
                    </a:cubicBezTo>
                    <a:cubicBezTo>
                      <a:pt x="1017" y="6311"/>
                      <a:pt x="986" y="6248"/>
                      <a:pt x="973" y="6178"/>
                    </a:cubicBezTo>
                    <a:lnTo>
                      <a:pt x="973" y="6178"/>
                    </a:lnTo>
                    <a:cubicBezTo>
                      <a:pt x="986" y="6375"/>
                      <a:pt x="1024" y="6565"/>
                      <a:pt x="1068" y="6756"/>
                    </a:cubicBezTo>
                    <a:cubicBezTo>
                      <a:pt x="1227" y="7398"/>
                      <a:pt x="1558" y="7989"/>
                      <a:pt x="2022" y="8459"/>
                    </a:cubicBezTo>
                    <a:cubicBezTo>
                      <a:pt x="2244" y="8682"/>
                      <a:pt x="2485" y="8872"/>
                      <a:pt x="2759" y="9031"/>
                    </a:cubicBezTo>
                    <a:cubicBezTo>
                      <a:pt x="2918" y="9126"/>
                      <a:pt x="3089" y="9209"/>
                      <a:pt x="3261" y="9285"/>
                    </a:cubicBezTo>
                    <a:cubicBezTo>
                      <a:pt x="3270" y="9281"/>
                      <a:pt x="3276" y="9276"/>
                      <a:pt x="3283" y="9276"/>
                    </a:cubicBezTo>
                    <a:cubicBezTo>
                      <a:pt x="3286" y="9276"/>
                      <a:pt x="3289" y="9277"/>
                      <a:pt x="3293" y="9279"/>
                    </a:cubicBezTo>
                    <a:cubicBezTo>
                      <a:pt x="3420" y="9317"/>
                      <a:pt x="3547" y="9368"/>
                      <a:pt x="3667" y="9412"/>
                    </a:cubicBezTo>
                    <a:cubicBezTo>
                      <a:pt x="3795" y="9451"/>
                      <a:pt x="3922" y="9489"/>
                      <a:pt x="4049" y="9520"/>
                    </a:cubicBezTo>
                    <a:cubicBezTo>
                      <a:pt x="4468" y="9630"/>
                      <a:pt x="4897" y="9684"/>
                      <a:pt x="5327" y="9684"/>
                    </a:cubicBezTo>
                    <a:cubicBezTo>
                      <a:pt x="5594" y="9684"/>
                      <a:pt x="5861" y="9663"/>
                      <a:pt x="6127" y="9622"/>
                    </a:cubicBezTo>
                    <a:cubicBezTo>
                      <a:pt x="6247" y="9603"/>
                      <a:pt x="6362" y="9578"/>
                      <a:pt x="6476" y="9552"/>
                    </a:cubicBezTo>
                    <a:cubicBezTo>
                      <a:pt x="6591" y="9520"/>
                      <a:pt x="6705" y="9501"/>
                      <a:pt x="6819" y="9482"/>
                    </a:cubicBezTo>
                    <a:cubicBezTo>
                      <a:pt x="6822" y="9481"/>
                      <a:pt x="6824" y="9481"/>
                      <a:pt x="6827" y="9481"/>
                    </a:cubicBezTo>
                    <a:cubicBezTo>
                      <a:pt x="6839" y="9481"/>
                      <a:pt x="6852" y="9491"/>
                      <a:pt x="6858" y="9501"/>
                    </a:cubicBezTo>
                    <a:cubicBezTo>
                      <a:pt x="6985" y="9463"/>
                      <a:pt x="7118" y="9419"/>
                      <a:pt x="7252" y="9368"/>
                    </a:cubicBezTo>
                    <a:cubicBezTo>
                      <a:pt x="7468" y="9285"/>
                      <a:pt x="7684" y="9184"/>
                      <a:pt x="7887" y="9076"/>
                    </a:cubicBezTo>
                    <a:cubicBezTo>
                      <a:pt x="7995" y="9012"/>
                      <a:pt x="8097" y="8948"/>
                      <a:pt x="8192" y="8885"/>
                    </a:cubicBezTo>
                    <a:cubicBezTo>
                      <a:pt x="8287" y="8821"/>
                      <a:pt x="8389" y="8758"/>
                      <a:pt x="8491" y="8701"/>
                    </a:cubicBezTo>
                    <a:cubicBezTo>
                      <a:pt x="8495" y="8699"/>
                      <a:pt x="8500" y="8698"/>
                      <a:pt x="8504" y="8698"/>
                    </a:cubicBezTo>
                    <a:cubicBezTo>
                      <a:pt x="8536" y="8698"/>
                      <a:pt x="8558" y="8735"/>
                      <a:pt x="8535" y="8758"/>
                    </a:cubicBezTo>
                    <a:cubicBezTo>
                      <a:pt x="8446" y="8853"/>
                      <a:pt x="8338" y="8936"/>
                      <a:pt x="8217" y="9006"/>
                    </a:cubicBezTo>
                    <a:cubicBezTo>
                      <a:pt x="8186" y="9025"/>
                      <a:pt x="8148" y="9050"/>
                      <a:pt x="8116" y="9069"/>
                    </a:cubicBezTo>
                    <a:lnTo>
                      <a:pt x="8192" y="9031"/>
                    </a:lnTo>
                    <a:cubicBezTo>
                      <a:pt x="8402" y="8917"/>
                      <a:pt x="8611" y="8796"/>
                      <a:pt x="8808" y="8663"/>
                    </a:cubicBezTo>
                    <a:cubicBezTo>
                      <a:pt x="8910" y="8593"/>
                      <a:pt x="9005" y="8523"/>
                      <a:pt x="9101" y="8453"/>
                    </a:cubicBezTo>
                    <a:cubicBezTo>
                      <a:pt x="9152" y="8415"/>
                      <a:pt x="9196" y="8377"/>
                      <a:pt x="9241" y="8338"/>
                    </a:cubicBezTo>
                    <a:cubicBezTo>
                      <a:pt x="9291" y="8307"/>
                      <a:pt x="9336" y="8275"/>
                      <a:pt x="9387" y="8249"/>
                    </a:cubicBezTo>
                    <a:cubicBezTo>
                      <a:pt x="9393" y="8246"/>
                      <a:pt x="9399" y="8245"/>
                      <a:pt x="9406" y="8245"/>
                    </a:cubicBezTo>
                    <a:cubicBezTo>
                      <a:pt x="9412" y="8245"/>
                      <a:pt x="9419" y="8246"/>
                      <a:pt x="9425" y="8249"/>
                    </a:cubicBezTo>
                    <a:cubicBezTo>
                      <a:pt x="9552" y="8148"/>
                      <a:pt x="9679" y="8040"/>
                      <a:pt x="9787" y="7919"/>
                    </a:cubicBezTo>
                    <a:cubicBezTo>
                      <a:pt x="9870" y="7830"/>
                      <a:pt x="9946" y="7735"/>
                      <a:pt x="10016" y="7633"/>
                    </a:cubicBezTo>
                    <a:cubicBezTo>
                      <a:pt x="10041" y="7608"/>
                      <a:pt x="10060" y="7569"/>
                      <a:pt x="10086" y="7538"/>
                    </a:cubicBezTo>
                    <a:lnTo>
                      <a:pt x="10079" y="7538"/>
                    </a:lnTo>
                    <a:cubicBezTo>
                      <a:pt x="10003" y="7557"/>
                      <a:pt x="9933" y="7569"/>
                      <a:pt x="9857" y="7582"/>
                    </a:cubicBezTo>
                    <a:cubicBezTo>
                      <a:pt x="9705" y="7601"/>
                      <a:pt x="9546" y="7614"/>
                      <a:pt x="9387" y="7620"/>
                    </a:cubicBezTo>
                    <a:cubicBezTo>
                      <a:pt x="9082" y="7620"/>
                      <a:pt x="8770" y="7576"/>
                      <a:pt x="8478" y="7487"/>
                    </a:cubicBezTo>
                    <a:cubicBezTo>
                      <a:pt x="8455" y="7475"/>
                      <a:pt x="8464" y="7442"/>
                      <a:pt x="8485" y="7442"/>
                    </a:cubicBezTo>
                    <a:cubicBezTo>
                      <a:pt x="8487" y="7442"/>
                      <a:pt x="8489" y="7442"/>
                      <a:pt x="8491" y="7442"/>
                    </a:cubicBezTo>
                    <a:cubicBezTo>
                      <a:pt x="8739" y="7490"/>
                      <a:pt x="8987" y="7515"/>
                      <a:pt x="9239" y="7515"/>
                    </a:cubicBezTo>
                    <a:cubicBezTo>
                      <a:pt x="9290" y="7515"/>
                      <a:pt x="9342" y="7514"/>
                      <a:pt x="9393" y="7512"/>
                    </a:cubicBezTo>
                    <a:cubicBezTo>
                      <a:pt x="9546" y="7512"/>
                      <a:pt x="9692" y="7493"/>
                      <a:pt x="9838" y="7468"/>
                    </a:cubicBezTo>
                    <a:cubicBezTo>
                      <a:pt x="9914" y="7461"/>
                      <a:pt x="9990" y="7442"/>
                      <a:pt x="10060" y="7423"/>
                    </a:cubicBezTo>
                    <a:lnTo>
                      <a:pt x="10168" y="7398"/>
                    </a:lnTo>
                    <a:lnTo>
                      <a:pt x="10175" y="7398"/>
                    </a:lnTo>
                    <a:lnTo>
                      <a:pt x="10187" y="7379"/>
                    </a:lnTo>
                    <a:cubicBezTo>
                      <a:pt x="10194" y="7372"/>
                      <a:pt x="10200" y="7366"/>
                      <a:pt x="10207" y="7360"/>
                    </a:cubicBezTo>
                    <a:lnTo>
                      <a:pt x="10207" y="7360"/>
                    </a:lnTo>
                    <a:cubicBezTo>
                      <a:pt x="10054" y="7366"/>
                      <a:pt x="9908" y="7379"/>
                      <a:pt x="9762" y="7379"/>
                    </a:cubicBezTo>
                    <a:cubicBezTo>
                      <a:pt x="9709" y="7380"/>
                      <a:pt x="9657" y="7381"/>
                      <a:pt x="9605" y="7381"/>
                    </a:cubicBezTo>
                    <a:cubicBezTo>
                      <a:pt x="9086" y="7381"/>
                      <a:pt x="8574" y="7324"/>
                      <a:pt x="8071" y="7220"/>
                    </a:cubicBezTo>
                    <a:cubicBezTo>
                      <a:pt x="8046" y="7214"/>
                      <a:pt x="8052" y="7182"/>
                      <a:pt x="8071" y="7182"/>
                    </a:cubicBezTo>
                    <a:cubicBezTo>
                      <a:pt x="8338" y="7214"/>
                      <a:pt x="8599" y="7245"/>
                      <a:pt x="8859" y="7264"/>
                    </a:cubicBezTo>
                    <a:cubicBezTo>
                      <a:pt x="9018" y="7271"/>
                      <a:pt x="9171" y="7284"/>
                      <a:pt x="9330" y="7284"/>
                    </a:cubicBezTo>
                    <a:cubicBezTo>
                      <a:pt x="9423" y="7287"/>
                      <a:pt x="9517" y="7288"/>
                      <a:pt x="9611" y="7288"/>
                    </a:cubicBezTo>
                    <a:cubicBezTo>
                      <a:pt x="9892" y="7288"/>
                      <a:pt x="10172" y="7274"/>
                      <a:pt x="10448" y="7245"/>
                    </a:cubicBezTo>
                    <a:cubicBezTo>
                      <a:pt x="10639" y="7226"/>
                      <a:pt x="10823" y="7207"/>
                      <a:pt x="11007" y="7175"/>
                    </a:cubicBezTo>
                    <a:cubicBezTo>
                      <a:pt x="11096" y="7163"/>
                      <a:pt x="11192" y="7150"/>
                      <a:pt x="11280" y="7131"/>
                    </a:cubicBezTo>
                    <a:cubicBezTo>
                      <a:pt x="11363" y="7125"/>
                      <a:pt x="11439" y="7106"/>
                      <a:pt x="11516" y="7067"/>
                    </a:cubicBezTo>
                    <a:cubicBezTo>
                      <a:pt x="11586" y="7023"/>
                      <a:pt x="11484" y="6978"/>
                      <a:pt x="11446" y="6972"/>
                    </a:cubicBezTo>
                    <a:cubicBezTo>
                      <a:pt x="11363" y="6940"/>
                      <a:pt x="11274" y="6915"/>
                      <a:pt x="11192" y="6890"/>
                    </a:cubicBezTo>
                    <a:cubicBezTo>
                      <a:pt x="11014" y="6839"/>
                      <a:pt x="10836" y="6794"/>
                      <a:pt x="10651" y="6756"/>
                    </a:cubicBezTo>
                    <a:cubicBezTo>
                      <a:pt x="10295" y="6686"/>
                      <a:pt x="9940" y="6661"/>
                      <a:pt x="9577" y="6616"/>
                    </a:cubicBezTo>
                    <a:cubicBezTo>
                      <a:pt x="9539" y="6610"/>
                      <a:pt x="9539" y="6546"/>
                      <a:pt x="9577" y="6546"/>
                    </a:cubicBezTo>
                    <a:cubicBezTo>
                      <a:pt x="9653" y="6542"/>
                      <a:pt x="9728" y="6540"/>
                      <a:pt x="9803" y="6540"/>
                    </a:cubicBezTo>
                    <a:cubicBezTo>
                      <a:pt x="10172" y="6540"/>
                      <a:pt x="10539" y="6591"/>
                      <a:pt x="10893" y="6686"/>
                    </a:cubicBezTo>
                    <a:cubicBezTo>
                      <a:pt x="11083" y="6737"/>
                      <a:pt x="11274" y="6794"/>
                      <a:pt x="11465" y="6858"/>
                    </a:cubicBezTo>
                    <a:cubicBezTo>
                      <a:pt x="11484" y="6864"/>
                      <a:pt x="11509" y="6877"/>
                      <a:pt x="11528" y="6890"/>
                    </a:cubicBezTo>
                    <a:cubicBezTo>
                      <a:pt x="11465" y="6794"/>
                      <a:pt x="11382" y="6705"/>
                      <a:pt x="11293" y="6635"/>
                    </a:cubicBezTo>
                    <a:cubicBezTo>
                      <a:pt x="11185" y="6546"/>
                      <a:pt x="11071" y="6464"/>
                      <a:pt x="10944" y="6387"/>
                    </a:cubicBezTo>
                    <a:cubicBezTo>
                      <a:pt x="10823" y="6311"/>
                      <a:pt x="10689" y="6241"/>
                      <a:pt x="10556" y="6190"/>
                    </a:cubicBezTo>
                    <a:cubicBezTo>
                      <a:pt x="10492" y="6159"/>
                      <a:pt x="10423" y="6133"/>
                      <a:pt x="10359" y="6114"/>
                    </a:cubicBezTo>
                    <a:cubicBezTo>
                      <a:pt x="10295" y="6102"/>
                      <a:pt x="10232" y="6082"/>
                      <a:pt x="10175" y="6051"/>
                    </a:cubicBezTo>
                    <a:cubicBezTo>
                      <a:pt x="10118" y="6070"/>
                      <a:pt x="10060" y="6089"/>
                      <a:pt x="10010" y="6102"/>
                    </a:cubicBezTo>
                    <a:cubicBezTo>
                      <a:pt x="9933" y="6127"/>
                      <a:pt x="9857" y="6140"/>
                      <a:pt x="9781" y="6146"/>
                    </a:cubicBezTo>
                    <a:cubicBezTo>
                      <a:pt x="9705" y="6190"/>
                      <a:pt x="9622" y="6222"/>
                      <a:pt x="9533" y="6248"/>
                    </a:cubicBezTo>
                    <a:cubicBezTo>
                      <a:pt x="9411" y="6288"/>
                      <a:pt x="9285" y="6309"/>
                      <a:pt x="9158" y="6309"/>
                    </a:cubicBezTo>
                    <a:cubicBezTo>
                      <a:pt x="9126" y="6309"/>
                      <a:pt x="9094" y="6307"/>
                      <a:pt x="9063" y="6305"/>
                    </a:cubicBezTo>
                    <a:lnTo>
                      <a:pt x="9031" y="6311"/>
                    </a:lnTo>
                    <a:cubicBezTo>
                      <a:pt x="8904" y="6349"/>
                      <a:pt x="8770" y="6381"/>
                      <a:pt x="8643" y="6407"/>
                    </a:cubicBezTo>
                    <a:cubicBezTo>
                      <a:pt x="8554" y="6426"/>
                      <a:pt x="8465" y="6438"/>
                      <a:pt x="8383" y="6445"/>
                    </a:cubicBezTo>
                    <a:cubicBezTo>
                      <a:pt x="8395" y="6457"/>
                      <a:pt x="8402" y="6470"/>
                      <a:pt x="8395" y="6489"/>
                    </a:cubicBezTo>
                    <a:cubicBezTo>
                      <a:pt x="8376" y="6572"/>
                      <a:pt x="8281" y="6635"/>
                      <a:pt x="8211" y="6686"/>
                    </a:cubicBezTo>
                    <a:cubicBezTo>
                      <a:pt x="8160" y="6724"/>
                      <a:pt x="8109" y="6762"/>
                      <a:pt x="8052" y="6801"/>
                    </a:cubicBezTo>
                    <a:cubicBezTo>
                      <a:pt x="8033" y="6813"/>
                      <a:pt x="8014" y="6820"/>
                      <a:pt x="7995" y="6832"/>
                    </a:cubicBezTo>
                    <a:cubicBezTo>
                      <a:pt x="7732" y="6981"/>
                      <a:pt x="7443" y="7058"/>
                      <a:pt x="7147" y="7058"/>
                    </a:cubicBezTo>
                    <a:cubicBezTo>
                      <a:pt x="7114" y="7058"/>
                      <a:pt x="7081" y="7057"/>
                      <a:pt x="7048" y="7055"/>
                    </a:cubicBezTo>
                    <a:cubicBezTo>
                      <a:pt x="6711" y="7042"/>
                      <a:pt x="6387" y="6921"/>
                      <a:pt x="6114" y="6718"/>
                    </a:cubicBezTo>
                    <a:cubicBezTo>
                      <a:pt x="6094" y="6708"/>
                      <a:pt x="6110" y="6681"/>
                      <a:pt x="6131" y="6681"/>
                    </a:cubicBezTo>
                    <a:cubicBezTo>
                      <a:pt x="6136" y="6681"/>
                      <a:pt x="6141" y="6682"/>
                      <a:pt x="6146" y="6686"/>
                    </a:cubicBezTo>
                    <a:cubicBezTo>
                      <a:pt x="6298" y="6781"/>
                      <a:pt x="6470" y="6851"/>
                      <a:pt x="6648" y="6896"/>
                    </a:cubicBezTo>
                    <a:cubicBezTo>
                      <a:pt x="6791" y="6934"/>
                      <a:pt x="6937" y="6952"/>
                      <a:pt x="7081" y="6952"/>
                    </a:cubicBezTo>
                    <a:cubicBezTo>
                      <a:pt x="7399" y="6952"/>
                      <a:pt x="7714" y="6863"/>
                      <a:pt x="7989" y="6693"/>
                    </a:cubicBezTo>
                    <a:cubicBezTo>
                      <a:pt x="8014" y="6680"/>
                      <a:pt x="8033" y="6667"/>
                      <a:pt x="8071" y="6642"/>
                    </a:cubicBezTo>
                    <a:cubicBezTo>
                      <a:pt x="8103" y="6610"/>
                      <a:pt x="8141" y="6584"/>
                      <a:pt x="8173" y="6559"/>
                    </a:cubicBezTo>
                    <a:cubicBezTo>
                      <a:pt x="8211" y="6521"/>
                      <a:pt x="8249" y="6483"/>
                      <a:pt x="8294" y="6451"/>
                    </a:cubicBezTo>
                    <a:lnTo>
                      <a:pt x="8294" y="6451"/>
                    </a:lnTo>
                    <a:cubicBezTo>
                      <a:pt x="8157" y="6466"/>
                      <a:pt x="8020" y="6473"/>
                      <a:pt x="7883" y="6473"/>
                    </a:cubicBezTo>
                    <a:cubicBezTo>
                      <a:pt x="7420" y="6473"/>
                      <a:pt x="6957" y="6390"/>
                      <a:pt x="6521" y="6229"/>
                    </a:cubicBezTo>
                    <a:cubicBezTo>
                      <a:pt x="6406" y="6190"/>
                      <a:pt x="6298" y="6146"/>
                      <a:pt x="6190" y="6089"/>
                    </a:cubicBezTo>
                    <a:lnTo>
                      <a:pt x="6171" y="6082"/>
                    </a:lnTo>
                    <a:cubicBezTo>
                      <a:pt x="6114" y="6057"/>
                      <a:pt x="6063" y="6025"/>
                      <a:pt x="6012" y="5993"/>
                    </a:cubicBezTo>
                    <a:cubicBezTo>
                      <a:pt x="5949" y="5981"/>
                      <a:pt x="5898" y="5968"/>
                      <a:pt x="5841" y="5949"/>
                    </a:cubicBezTo>
                    <a:cubicBezTo>
                      <a:pt x="5517" y="5860"/>
                      <a:pt x="5218" y="5714"/>
                      <a:pt x="4951" y="5517"/>
                    </a:cubicBezTo>
                    <a:cubicBezTo>
                      <a:pt x="4843" y="5434"/>
                      <a:pt x="4741" y="5345"/>
                      <a:pt x="4646" y="5250"/>
                    </a:cubicBezTo>
                    <a:cubicBezTo>
                      <a:pt x="4636" y="5240"/>
                      <a:pt x="4646" y="5221"/>
                      <a:pt x="4661" y="5221"/>
                    </a:cubicBezTo>
                    <a:cubicBezTo>
                      <a:pt x="4664" y="5221"/>
                      <a:pt x="4668" y="5222"/>
                      <a:pt x="4672" y="5225"/>
                    </a:cubicBezTo>
                    <a:cubicBezTo>
                      <a:pt x="4849" y="5377"/>
                      <a:pt x="5046" y="5504"/>
                      <a:pt x="5256" y="5619"/>
                    </a:cubicBezTo>
                    <a:cubicBezTo>
                      <a:pt x="5625" y="5809"/>
                      <a:pt x="6031" y="5917"/>
                      <a:pt x="6444" y="5943"/>
                    </a:cubicBezTo>
                    <a:cubicBezTo>
                      <a:pt x="6511" y="5947"/>
                      <a:pt x="6577" y="5949"/>
                      <a:pt x="6642" y="5949"/>
                    </a:cubicBezTo>
                    <a:cubicBezTo>
                      <a:pt x="6783" y="5949"/>
                      <a:pt x="6922" y="5939"/>
                      <a:pt x="7061" y="5917"/>
                    </a:cubicBezTo>
                    <a:cubicBezTo>
                      <a:pt x="7144" y="5905"/>
                      <a:pt x="7264" y="5898"/>
                      <a:pt x="7334" y="5841"/>
                    </a:cubicBezTo>
                    <a:cubicBezTo>
                      <a:pt x="7429" y="5752"/>
                      <a:pt x="7245" y="5682"/>
                      <a:pt x="7188" y="5657"/>
                    </a:cubicBezTo>
                    <a:cubicBezTo>
                      <a:pt x="7163" y="5638"/>
                      <a:pt x="7150" y="5612"/>
                      <a:pt x="7156" y="5587"/>
                    </a:cubicBezTo>
                    <a:lnTo>
                      <a:pt x="7156" y="5587"/>
                    </a:lnTo>
                    <a:cubicBezTo>
                      <a:pt x="7147" y="5587"/>
                      <a:pt x="7139" y="5587"/>
                      <a:pt x="7130" y="5587"/>
                    </a:cubicBezTo>
                    <a:cubicBezTo>
                      <a:pt x="6383" y="5587"/>
                      <a:pt x="5662" y="5320"/>
                      <a:pt x="5091" y="4831"/>
                    </a:cubicBezTo>
                    <a:cubicBezTo>
                      <a:pt x="5076" y="4816"/>
                      <a:pt x="5088" y="4793"/>
                      <a:pt x="5107" y="4793"/>
                    </a:cubicBezTo>
                    <a:cubicBezTo>
                      <a:pt x="5112" y="4793"/>
                      <a:pt x="5117" y="4795"/>
                      <a:pt x="5123" y="4799"/>
                    </a:cubicBezTo>
                    <a:cubicBezTo>
                      <a:pt x="5606" y="5167"/>
                      <a:pt x="6190" y="5390"/>
                      <a:pt x="6794" y="5453"/>
                    </a:cubicBezTo>
                    <a:cubicBezTo>
                      <a:pt x="6893" y="5463"/>
                      <a:pt x="6989" y="5468"/>
                      <a:pt x="7086" y="5468"/>
                    </a:cubicBezTo>
                    <a:cubicBezTo>
                      <a:pt x="7183" y="5468"/>
                      <a:pt x="7280" y="5463"/>
                      <a:pt x="7379" y="5453"/>
                    </a:cubicBezTo>
                    <a:cubicBezTo>
                      <a:pt x="7468" y="5441"/>
                      <a:pt x="7563" y="5428"/>
                      <a:pt x="7658" y="5415"/>
                    </a:cubicBezTo>
                    <a:cubicBezTo>
                      <a:pt x="7709" y="5402"/>
                      <a:pt x="7760" y="5390"/>
                      <a:pt x="7804" y="5383"/>
                    </a:cubicBezTo>
                    <a:lnTo>
                      <a:pt x="7823" y="5377"/>
                    </a:lnTo>
                    <a:cubicBezTo>
                      <a:pt x="7665" y="5364"/>
                      <a:pt x="7512" y="5333"/>
                      <a:pt x="7360" y="5294"/>
                    </a:cubicBezTo>
                    <a:cubicBezTo>
                      <a:pt x="7124" y="5237"/>
                      <a:pt x="6889" y="5161"/>
                      <a:pt x="6661" y="5059"/>
                    </a:cubicBezTo>
                    <a:cubicBezTo>
                      <a:pt x="6630" y="5041"/>
                      <a:pt x="6640" y="4989"/>
                      <a:pt x="6674" y="4989"/>
                    </a:cubicBezTo>
                    <a:cubicBezTo>
                      <a:pt x="6676" y="4989"/>
                      <a:pt x="6678" y="4989"/>
                      <a:pt x="6680" y="4989"/>
                    </a:cubicBezTo>
                    <a:cubicBezTo>
                      <a:pt x="6940" y="5053"/>
                      <a:pt x="7188" y="5142"/>
                      <a:pt x="7442" y="5193"/>
                    </a:cubicBezTo>
                    <a:cubicBezTo>
                      <a:pt x="7622" y="5233"/>
                      <a:pt x="7805" y="5255"/>
                      <a:pt x="7987" y="5255"/>
                    </a:cubicBezTo>
                    <a:cubicBezTo>
                      <a:pt x="8062" y="5255"/>
                      <a:pt x="8137" y="5251"/>
                      <a:pt x="8211" y="5244"/>
                    </a:cubicBezTo>
                    <a:cubicBezTo>
                      <a:pt x="8319" y="5231"/>
                      <a:pt x="8427" y="5212"/>
                      <a:pt x="8529" y="5174"/>
                    </a:cubicBezTo>
                    <a:cubicBezTo>
                      <a:pt x="8586" y="5155"/>
                      <a:pt x="8700" y="5110"/>
                      <a:pt x="8681" y="5028"/>
                    </a:cubicBezTo>
                    <a:cubicBezTo>
                      <a:pt x="8669" y="4951"/>
                      <a:pt x="8529" y="4945"/>
                      <a:pt x="8472" y="4932"/>
                    </a:cubicBezTo>
                    <a:cubicBezTo>
                      <a:pt x="8357" y="4913"/>
                      <a:pt x="8249" y="4888"/>
                      <a:pt x="8135" y="4862"/>
                    </a:cubicBezTo>
                    <a:cubicBezTo>
                      <a:pt x="7703" y="4767"/>
                      <a:pt x="7277" y="4646"/>
                      <a:pt x="6851" y="4500"/>
                    </a:cubicBezTo>
                    <a:cubicBezTo>
                      <a:pt x="6489" y="4367"/>
                      <a:pt x="6133" y="4220"/>
                      <a:pt x="5777" y="4055"/>
                    </a:cubicBezTo>
                    <a:cubicBezTo>
                      <a:pt x="5726" y="4030"/>
                      <a:pt x="5676" y="4004"/>
                      <a:pt x="5618" y="3979"/>
                    </a:cubicBezTo>
                    <a:cubicBezTo>
                      <a:pt x="5339" y="3833"/>
                      <a:pt x="5021" y="3693"/>
                      <a:pt x="4818" y="3439"/>
                    </a:cubicBezTo>
                    <a:lnTo>
                      <a:pt x="4818" y="3439"/>
                    </a:lnTo>
                    <a:cubicBezTo>
                      <a:pt x="4824" y="3477"/>
                      <a:pt x="4818" y="3515"/>
                      <a:pt x="4805" y="3553"/>
                    </a:cubicBezTo>
                    <a:cubicBezTo>
                      <a:pt x="4802" y="3563"/>
                      <a:pt x="4794" y="3568"/>
                      <a:pt x="4786" y="3568"/>
                    </a:cubicBezTo>
                    <a:cubicBezTo>
                      <a:pt x="4778" y="3568"/>
                      <a:pt x="4770" y="3563"/>
                      <a:pt x="4767" y="3553"/>
                    </a:cubicBezTo>
                    <a:cubicBezTo>
                      <a:pt x="4748" y="3483"/>
                      <a:pt x="4735" y="3413"/>
                      <a:pt x="4729" y="3344"/>
                    </a:cubicBezTo>
                    <a:cubicBezTo>
                      <a:pt x="4716" y="3267"/>
                      <a:pt x="4703" y="3191"/>
                      <a:pt x="4678" y="3115"/>
                    </a:cubicBezTo>
                    <a:cubicBezTo>
                      <a:pt x="4659" y="3046"/>
                      <a:pt x="4634" y="2971"/>
                      <a:pt x="4603" y="2901"/>
                    </a:cubicBezTo>
                    <a:lnTo>
                      <a:pt x="4603" y="2901"/>
                    </a:lnTo>
                    <a:cubicBezTo>
                      <a:pt x="4608" y="2914"/>
                      <a:pt x="4608" y="2931"/>
                      <a:pt x="4614" y="2943"/>
                    </a:cubicBezTo>
                    <a:cubicBezTo>
                      <a:pt x="4646" y="3058"/>
                      <a:pt x="4684" y="3197"/>
                      <a:pt x="4646" y="3305"/>
                    </a:cubicBezTo>
                    <a:cubicBezTo>
                      <a:pt x="4640" y="3315"/>
                      <a:pt x="4630" y="3320"/>
                      <a:pt x="4621" y="3320"/>
                    </a:cubicBezTo>
                    <a:cubicBezTo>
                      <a:pt x="4611" y="3320"/>
                      <a:pt x="4602" y="3315"/>
                      <a:pt x="4595" y="3305"/>
                    </a:cubicBezTo>
                    <a:cubicBezTo>
                      <a:pt x="4576" y="3255"/>
                      <a:pt x="4570" y="3197"/>
                      <a:pt x="4563" y="3140"/>
                    </a:cubicBezTo>
                    <a:cubicBezTo>
                      <a:pt x="4551" y="3077"/>
                      <a:pt x="4544" y="3019"/>
                      <a:pt x="4525" y="2962"/>
                    </a:cubicBezTo>
                    <a:cubicBezTo>
                      <a:pt x="4506" y="2867"/>
                      <a:pt x="4475" y="2772"/>
                      <a:pt x="4430" y="2683"/>
                    </a:cubicBezTo>
                    <a:cubicBezTo>
                      <a:pt x="4430" y="2704"/>
                      <a:pt x="4410" y="2720"/>
                      <a:pt x="4391" y="2720"/>
                    </a:cubicBezTo>
                    <a:cubicBezTo>
                      <a:pt x="4381" y="2720"/>
                      <a:pt x="4373" y="2716"/>
                      <a:pt x="4366" y="2708"/>
                    </a:cubicBezTo>
                    <a:cubicBezTo>
                      <a:pt x="4278" y="2556"/>
                      <a:pt x="4201" y="2403"/>
                      <a:pt x="4125" y="2244"/>
                    </a:cubicBezTo>
                    <a:cubicBezTo>
                      <a:pt x="4106" y="2206"/>
                      <a:pt x="4087" y="2174"/>
                      <a:pt x="4068" y="2136"/>
                    </a:cubicBezTo>
                    <a:cubicBezTo>
                      <a:pt x="4036" y="2104"/>
                      <a:pt x="4004" y="2073"/>
                      <a:pt x="3972" y="2041"/>
                    </a:cubicBezTo>
                    <a:cubicBezTo>
                      <a:pt x="3958" y="2031"/>
                      <a:pt x="3966" y="2009"/>
                      <a:pt x="3979" y="2009"/>
                    </a:cubicBezTo>
                    <a:cubicBezTo>
                      <a:pt x="3983" y="2009"/>
                      <a:pt x="3987" y="2011"/>
                      <a:pt x="3992" y="2015"/>
                    </a:cubicBezTo>
                    <a:lnTo>
                      <a:pt x="4011" y="2028"/>
                    </a:lnTo>
                    <a:cubicBezTo>
                      <a:pt x="3960" y="1939"/>
                      <a:pt x="3915" y="1863"/>
                      <a:pt x="3864" y="1780"/>
                    </a:cubicBezTo>
                    <a:cubicBezTo>
                      <a:pt x="3706" y="1513"/>
                      <a:pt x="3528" y="1253"/>
                      <a:pt x="3343" y="999"/>
                    </a:cubicBezTo>
                    <a:cubicBezTo>
                      <a:pt x="3324" y="1011"/>
                      <a:pt x="3305" y="1018"/>
                      <a:pt x="3280" y="1024"/>
                    </a:cubicBezTo>
                    <a:cubicBezTo>
                      <a:pt x="3254" y="1037"/>
                      <a:pt x="3223" y="1043"/>
                      <a:pt x="3191" y="1049"/>
                    </a:cubicBezTo>
                    <a:cubicBezTo>
                      <a:pt x="3159" y="1043"/>
                      <a:pt x="3146" y="1005"/>
                      <a:pt x="3165" y="973"/>
                    </a:cubicBezTo>
                    <a:cubicBezTo>
                      <a:pt x="3184" y="954"/>
                      <a:pt x="3210" y="935"/>
                      <a:pt x="3242" y="929"/>
                    </a:cubicBezTo>
                    <a:lnTo>
                      <a:pt x="3280" y="910"/>
                    </a:lnTo>
                    <a:cubicBezTo>
                      <a:pt x="3270" y="895"/>
                      <a:pt x="3282" y="877"/>
                      <a:pt x="3297" y="877"/>
                    </a:cubicBezTo>
                    <a:cubicBezTo>
                      <a:pt x="3302" y="877"/>
                      <a:pt x="3307" y="879"/>
                      <a:pt x="3312" y="884"/>
                    </a:cubicBezTo>
                    <a:lnTo>
                      <a:pt x="3324" y="897"/>
                    </a:lnTo>
                    <a:cubicBezTo>
                      <a:pt x="3350" y="891"/>
                      <a:pt x="3375" y="884"/>
                      <a:pt x="3401" y="878"/>
                    </a:cubicBezTo>
                    <a:cubicBezTo>
                      <a:pt x="3381" y="865"/>
                      <a:pt x="3369" y="846"/>
                      <a:pt x="3356" y="833"/>
                    </a:cubicBezTo>
                    <a:lnTo>
                      <a:pt x="3280" y="732"/>
                    </a:lnTo>
                    <a:lnTo>
                      <a:pt x="3267" y="732"/>
                    </a:lnTo>
                    <a:cubicBezTo>
                      <a:pt x="3178" y="757"/>
                      <a:pt x="3089" y="789"/>
                      <a:pt x="3000" y="827"/>
                    </a:cubicBezTo>
                    <a:cubicBezTo>
                      <a:pt x="2995" y="830"/>
                      <a:pt x="2990" y="832"/>
                      <a:pt x="2985" y="832"/>
                    </a:cubicBezTo>
                    <a:cubicBezTo>
                      <a:pt x="2961" y="832"/>
                      <a:pt x="2947" y="797"/>
                      <a:pt x="2968" y="776"/>
                    </a:cubicBezTo>
                    <a:cubicBezTo>
                      <a:pt x="3102" y="661"/>
                      <a:pt x="3270" y="598"/>
                      <a:pt x="3445" y="598"/>
                    </a:cubicBezTo>
                    <a:cubicBezTo>
                      <a:pt x="3454" y="598"/>
                      <a:pt x="3462" y="598"/>
                      <a:pt x="3470" y="598"/>
                    </a:cubicBezTo>
                    <a:cubicBezTo>
                      <a:pt x="3451" y="573"/>
                      <a:pt x="3432" y="541"/>
                      <a:pt x="3407" y="509"/>
                    </a:cubicBezTo>
                    <a:cubicBezTo>
                      <a:pt x="3394" y="497"/>
                      <a:pt x="3375" y="484"/>
                      <a:pt x="3350" y="471"/>
                    </a:cubicBezTo>
                    <a:cubicBezTo>
                      <a:pt x="3305" y="452"/>
                      <a:pt x="3254" y="433"/>
                      <a:pt x="3204" y="420"/>
                    </a:cubicBezTo>
                    <a:cubicBezTo>
                      <a:pt x="3140" y="408"/>
                      <a:pt x="3076" y="401"/>
                      <a:pt x="3013" y="395"/>
                    </a:cubicBezTo>
                    <a:lnTo>
                      <a:pt x="2911" y="395"/>
                    </a:lnTo>
                    <a:cubicBezTo>
                      <a:pt x="2879" y="395"/>
                      <a:pt x="2841" y="389"/>
                      <a:pt x="2810" y="382"/>
                    </a:cubicBezTo>
                    <a:cubicBezTo>
                      <a:pt x="2797" y="376"/>
                      <a:pt x="2797" y="350"/>
                      <a:pt x="2810" y="338"/>
                    </a:cubicBezTo>
                    <a:cubicBezTo>
                      <a:pt x="2848" y="325"/>
                      <a:pt x="2886" y="319"/>
                      <a:pt x="2924" y="319"/>
                    </a:cubicBezTo>
                    <a:lnTo>
                      <a:pt x="3032" y="319"/>
                    </a:lnTo>
                    <a:cubicBezTo>
                      <a:pt x="3102" y="319"/>
                      <a:pt x="3172" y="331"/>
                      <a:pt x="3242" y="350"/>
                    </a:cubicBezTo>
                    <a:cubicBezTo>
                      <a:pt x="3261" y="357"/>
                      <a:pt x="3280" y="363"/>
                      <a:pt x="3299" y="369"/>
                    </a:cubicBezTo>
                    <a:cubicBezTo>
                      <a:pt x="3280" y="344"/>
                      <a:pt x="3254" y="319"/>
                      <a:pt x="3235" y="293"/>
                    </a:cubicBezTo>
                    <a:lnTo>
                      <a:pt x="3229" y="287"/>
                    </a:lnTo>
                    <a:cubicBezTo>
                      <a:pt x="3173" y="277"/>
                      <a:pt x="3117" y="272"/>
                      <a:pt x="3062" y="272"/>
                    </a:cubicBezTo>
                    <a:cubicBezTo>
                      <a:pt x="2978" y="272"/>
                      <a:pt x="2896" y="283"/>
                      <a:pt x="2816" y="306"/>
                    </a:cubicBezTo>
                    <a:cubicBezTo>
                      <a:pt x="2814" y="306"/>
                      <a:pt x="2812" y="306"/>
                      <a:pt x="2811" y="306"/>
                    </a:cubicBezTo>
                    <a:cubicBezTo>
                      <a:pt x="2783" y="306"/>
                      <a:pt x="2773" y="261"/>
                      <a:pt x="2803" y="255"/>
                    </a:cubicBezTo>
                    <a:cubicBezTo>
                      <a:pt x="2911" y="214"/>
                      <a:pt x="3027" y="191"/>
                      <a:pt x="3143" y="191"/>
                    </a:cubicBezTo>
                    <a:cubicBezTo>
                      <a:pt x="3204" y="191"/>
                      <a:pt x="3265" y="197"/>
                      <a:pt x="3324" y="211"/>
                    </a:cubicBezTo>
                    <a:cubicBezTo>
                      <a:pt x="3312" y="192"/>
                      <a:pt x="3293" y="179"/>
                      <a:pt x="3273" y="166"/>
                    </a:cubicBezTo>
                    <a:cubicBezTo>
                      <a:pt x="3248" y="153"/>
                      <a:pt x="3216" y="147"/>
                      <a:pt x="3184" y="141"/>
                    </a:cubicBezTo>
                    <a:cubicBezTo>
                      <a:pt x="3178" y="139"/>
                      <a:pt x="3171" y="139"/>
                      <a:pt x="3164" y="139"/>
                    </a:cubicBezTo>
                    <a:cubicBezTo>
                      <a:pt x="3146" y="139"/>
                      <a:pt x="3128" y="143"/>
                      <a:pt x="3109" y="143"/>
                    </a:cubicBezTo>
                    <a:cubicBezTo>
                      <a:pt x="3103" y="143"/>
                      <a:pt x="3096" y="142"/>
                      <a:pt x="3089" y="141"/>
                    </a:cubicBezTo>
                    <a:cubicBezTo>
                      <a:pt x="3070" y="141"/>
                      <a:pt x="3057" y="115"/>
                      <a:pt x="3070" y="96"/>
                    </a:cubicBezTo>
                    <a:cubicBezTo>
                      <a:pt x="3083" y="84"/>
                      <a:pt x="3089" y="77"/>
                      <a:pt x="3102" y="71"/>
                    </a:cubicBezTo>
                    <a:cubicBezTo>
                      <a:pt x="3045" y="52"/>
                      <a:pt x="2987" y="39"/>
                      <a:pt x="2930" y="26"/>
                    </a:cubicBezTo>
                    <a:cubicBezTo>
                      <a:pt x="2878" y="21"/>
                      <a:pt x="2825" y="18"/>
                      <a:pt x="2773" y="18"/>
                    </a:cubicBezTo>
                    <a:cubicBezTo>
                      <a:pt x="2699" y="18"/>
                      <a:pt x="2626" y="24"/>
                      <a:pt x="2555" y="39"/>
                    </a:cubicBezTo>
                    <a:cubicBezTo>
                      <a:pt x="2553" y="40"/>
                      <a:pt x="2551" y="40"/>
                      <a:pt x="2549" y="40"/>
                    </a:cubicBezTo>
                    <a:cubicBezTo>
                      <a:pt x="2528" y="40"/>
                      <a:pt x="2518" y="12"/>
                      <a:pt x="25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44"/>
              <p:cNvSpPr/>
              <p:nvPr/>
            </p:nvSpPr>
            <p:spPr>
              <a:xfrm>
                <a:off x="679371" y="4192749"/>
                <a:ext cx="105098" cy="114096"/>
              </a:xfrm>
              <a:custGeom>
                <a:rect b="b" l="l" r="r" t="t"/>
                <a:pathLst>
                  <a:path extrusionOk="0" h="748" w="689">
                    <a:moveTo>
                      <a:pt x="31" y="1"/>
                    </a:moveTo>
                    <a:cubicBezTo>
                      <a:pt x="16" y="1"/>
                      <a:pt x="1" y="16"/>
                      <a:pt x="9" y="36"/>
                    </a:cubicBezTo>
                    <a:cubicBezTo>
                      <a:pt x="66" y="189"/>
                      <a:pt x="155" y="328"/>
                      <a:pt x="263" y="456"/>
                    </a:cubicBezTo>
                    <a:cubicBezTo>
                      <a:pt x="320" y="519"/>
                      <a:pt x="377" y="576"/>
                      <a:pt x="441" y="627"/>
                    </a:cubicBezTo>
                    <a:cubicBezTo>
                      <a:pt x="473" y="653"/>
                      <a:pt x="504" y="678"/>
                      <a:pt x="536" y="697"/>
                    </a:cubicBezTo>
                    <a:cubicBezTo>
                      <a:pt x="568" y="722"/>
                      <a:pt x="612" y="741"/>
                      <a:pt x="651" y="748"/>
                    </a:cubicBezTo>
                    <a:cubicBezTo>
                      <a:pt x="676" y="741"/>
                      <a:pt x="689" y="722"/>
                      <a:pt x="682" y="697"/>
                    </a:cubicBezTo>
                    <a:cubicBezTo>
                      <a:pt x="657" y="672"/>
                      <a:pt x="625" y="646"/>
                      <a:pt x="593" y="633"/>
                    </a:cubicBezTo>
                    <a:cubicBezTo>
                      <a:pt x="555" y="608"/>
                      <a:pt x="523" y="583"/>
                      <a:pt x="492" y="564"/>
                    </a:cubicBezTo>
                    <a:cubicBezTo>
                      <a:pt x="435" y="513"/>
                      <a:pt x="377" y="462"/>
                      <a:pt x="320" y="405"/>
                    </a:cubicBezTo>
                    <a:cubicBezTo>
                      <a:pt x="212" y="290"/>
                      <a:pt x="123" y="157"/>
                      <a:pt x="53" y="17"/>
                    </a:cubicBezTo>
                    <a:cubicBezTo>
                      <a:pt x="49" y="6"/>
                      <a:pt x="40" y="1"/>
                      <a:pt x="31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44"/>
              <p:cNvSpPr/>
              <p:nvPr/>
            </p:nvSpPr>
            <p:spPr>
              <a:xfrm>
                <a:off x="616983" y="4086737"/>
                <a:ext cx="40575" cy="63149"/>
              </a:xfrm>
              <a:custGeom>
                <a:rect b="b" l="l" r="r" t="t"/>
                <a:pathLst>
                  <a:path extrusionOk="0" h="414" w="266">
                    <a:moveTo>
                      <a:pt x="33" y="1"/>
                    </a:moveTo>
                    <a:cubicBezTo>
                      <a:pt x="17" y="1"/>
                      <a:pt x="1" y="13"/>
                      <a:pt x="5" y="32"/>
                    </a:cubicBezTo>
                    <a:cubicBezTo>
                      <a:pt x="11" y="89"/>
                      <a:pt x="30" y="146"/>
                      <a:pt x="49" y="197"/>
                    </a:cubicBezTo>
                    <a:cubicBezTo>
                      <a:pt x="75" y="248"/>
                      <a:pt x="100" y="299"/>
                      <a:pt x="138" y="350"/>
                    </a:cubicBezTo>
                    <a:cubicBezTo>
                      <a:pt x="157" y="369"/>
                      <a:pt x="183" y="413"/>
                      <a:pt x="214" y="413"/>
                    </a:cubicBezTo>
                    <a:cubicBezTo>
                      <a:pt x="233" y="413"/>
                      <a:pt x="253" y="401"/>
                      <a:pt x="259" y="382"/>
                    </a:cubicBezTo>
                    <a:cubicBezTo>
                      <a:pt x="265" y="356"/>
                      <a:pt x="253" y="343"/>
                      <a:pt x="233" y="324"/>
                    </a:cubicBezTo>
                    <a:cubicBezTo>
                      <a:pt x="195" y="286"/>
                      <a:pt x="164" y="242"/>
                      <a:pt x="132" y="191"/>
                    </a:cubicBezTo>
                    <a:cubicBezTo>
                      <a:pt x="100" y="134"/>
                      <a:pt x="75" y="77"/>
                      <a:pt x="56" y="19"/>
                    </a:cubicBezTo>
                    <a:cubicBezTo>
                      <a:pt x="53" y="7"/>
                      <a:pt x="43" y="1"/>
                      <a:pt x="33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44"/>
              <p:cNvSpPr/>
              <p:nvPr/>
            </p:nvSpPr>
            <p:spPr>
              <a:xfrm>
                <a:off x="576866" y="3993081"/>
                <a:ext cx="39965" cy="81759"/>
              </a:xfrm>
              <a:custGeom>
                <a:rect b="b" l="l" r="r" t="t"/>
                <a:pathLst>
                  <a:path extrusionOk="0" h="536" w="262">
                    <a:moveTo>
                      <a:pt x="27" y="1"/>
                    </a:moveTo>
                    <a:cubicBezTo>
                      <a:pt x="16" y="1"/>
                      <a:pt x="4" y="9"/>
                      <a:pt x="1" y="23"/>
                    </a:cubicBezTo>
                    <a:cubicBezTo>
                      <a:pt x="1" y="112"/>
                      <a:pt x="20" y="201"/>
                      <a:pt x="52" y="284"/>
                    </a:cubicBezTo>
                    <a:cubicBezTo>
                      <a:pt x="71" y="328"/>
                      <a:pt x="83" y="366"/>
                      <a:pt x="109" y="405"/>
                    </a:cubicBezTo>
                    <a:cubicBezTo>
                      <a:pt x="122" y="430"/>
                      <a:pt x="128" y="449"/>
                      <a:pt x="141" y="468"/>
                    </a:cubicBezTo>
                    <a:cubicBezTo>
                      <a:pt x="153" y="494"/>
                      <a:pt x="166" y="513"/>
                      <a:pt x="185" y="525"/>
                    </a:cubicBezTo>
                    <a:cubicBezTo>
                      <a:pt x="193" y="533"/>
                      <a:pt x="202" y="536"/>
                      <a:pt x="213" y="536"/>
                    </a:cubicBezTo>
                    <a:cubicBezTo>
                      <a:pt x="220" y="536"/>
                      <a:pt x="228" y="534"/>
                      <a:pt x="236" y="532"/>
                    </a:cubicBezTo>
                    <a:cubicBezTo>
                      <a:pt x="242" y="532"/>
                      <a:pt x="249" y="525"/>
                      <a:pt x="255" y="519"/>
                    </a:cubicBezTo>
                    <a:cubicBezTo>
                      <a:pt x="261" y="506"/>
                      <a:pt x="261" y="487"/>
                      <a:pt x="255" y="474"/>
                    </a:cubicBezTo>
                    <a:cubicBezTo>
                      <a:pt x="249" y="449"/>
                      <a:pt x="236" y="430"/>
                      <a:pt x="223" y="411"/>
                    </a:cubicBezTo>
                    <a:cubicBezTo>
                      <a:pt x="210" y="398"/>
                      <a:pt x="198" y="379"/>
                      <a:pt x="191" y="360"/>
                    </a:cubicBezTo>
                    <a:cubicBezTo>
                      <a:pt x="172" y="322"/>
                      <a:pt x="153" y="290"/>
                      <a:pt x="134" y="252"/>
                    </a:cubicBezTo>
                    <a:cubicBezTo>
                      <a:pt x="115" y="214"/>
                      <a:pt x="102" y="169"/>
                      <a:pt x="90" y="138"/>
                    </a:cubicBezTo>
                    <a:cubicBezTo>
                      <a:pt x="77" y="100"/>
                      <a:pt x="64" y="55"/>
                      <a:pt x="45" y="17"/>
                    </a:cubicBezTo>
                    <a:cubicBezTo>
                      <a:pt x="42" y="6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44"/>
              <p:cNvSpPr/>
              <p:nvPr/>
            </p:nvSpPr>
            <p:spPr>
              <a:xfrm>
                <a:off x="1142475" y="3558661"/>
                <a:ext cx="52168" cy="53692"/>
              </a:xfrm>
              <a:custGeom>
                <a:rect b="b" l="l" r="r" t="t"/>
                <a:pathLst>
                  <a:path extrusionOk="0" h="352" w="342">
                    <a:moveTo>
                      <a:pt x="26" y="1"/>
                    </a:moveTo>
                    <a:cubicBezTo>
                      <a:pt x="13" y="1"/>
                      <a:pt x="0" y="9"/>
                      <a:pt x="4" y="24"/>
                    </a:cubicBezTo>
                    <a:cubicBezTo>
                      <a:pt x="4" y="56"/>
                      <a:pt x="10" y="88"/>
                      <a:pt x="23" y="120"/>
                    </a:cubicBezTo>
                    <a:cubicBezTo>
                      <a:pt x="36" y="151"/>
                      <a:pt x="55" y="183"/>
                      <a:pt x="74" y="209"/>
                    </a:cubicBezTo>
                    <a:cubicBezTo>
                      <a:pt x="99" y="240"/>
                      <a:pt x="125" y="266"/>
                      <a:pt x="156" y="291"/>
                    </a:cubicBezTo>
                    <a:cubicBezTo>
                      <a:pt x="169" y="298"/>
                      <a:pt x="182" y="310"/>
                      <a:pt x="195" y="317"/>
                    </a:cubicBezTo>
                    <a:cubicBezTo>
                      <a:pt x="207" y="329"/>
                      <a:pt x="226" y="342"/>
                      <a:pt x="245" y="348"/>
                    </a:cubicBezTo>
                    <a:cubicBezTo>
                      <a:pt x="252" y="351"/>
                      <a:pt x="259" y="352"/>
                      <a:pt x="265" y="352"/>
                    </a:cubicBezTo>
                    <a:cubicBezTo>
                      <a:pt x="312" y="352"/>
                      <a:pt x="342" y="292"/>
                      <a:pt x="303" y="253"/>
                    </a:cubicBezTo>
                    <a:cubicBezTo>
                      <a:pt x="290" y="247"/>
                      <a:pt x="284" y="247"/>
                      <a:pt x="271" y="240"/>
                    </a:cubicBezTo>
                    <a:lnTo>
                      <a:pt x="265" y="234"/>
                    </a:lnTo>
                    <a:cubicBezTo>
                      <a:pt x="252" y="228"/>
                      <a:pt x="239" y="215"/>
                      <a:pt x="226" y="209"/>
                    </a:cubicBezTo>
                    <a:cubicBezTo>
                      <a:pt x="214" y="196"/>
                      <a:pt x="201" y="190"/>
                      <a:pt x="188" y="177"/>
                    </a:cubicBezTo>
                    <a:lnTo>
                      <a:pt x="169" y="164"/>
                    </a:lnTo>
                    <a:lnTo>
                      <a:pt x="163" y="158"/>
                    </a:lnTo>
                    <a:cubicBezTo>
                      <a:pt x="125" y="113"/>
                      <a:pt x="87" y="62"/>
                      <a:pt x="48" y="12"/>
                    </a:cubicBezTo>
                    <a:cubicBezTo>
                      <a:pt x="43" y="4"/>
                      <a:pt x="34" y="1"/>
                      <a:pt x="26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44"/>
              <p:cNvSpPr/>
              <p:nvPr/>
            </p:nvSpPr>
            <p:spPr>
              <a:xfrm>
                <a:off x="742979" y="3691519"/>
                <a:ext cx="35694" cy="28982"/>
              </a:xfrm>
              <a:custGeom>
                <a:rect b="b" l="l" r="r" t="t"/>
                <a:pathLst>
                  <a:path extrusionOk="0" h="190" w="234">
                    <a:moveTo>
                      <a:pt x="31" y="1"/>
                    </a:moveTo>
                    <a:cubicBezTo>
                      <a:pt x="15" y="1"/>
                      <a:pt x="0" y="19"/>
                      <a:pt x="5" y="37"/>
                    </a:cubicBezTo>
                    <a:cubicBezTo>
                      <a:pt x="30" y="68"/>
                      <a:pt x="56" y="107"/>
                      <a:pt x="87" y="132"/>
                    </a:cubicBezTo>
                    <a:cubicBezTo>
                      <a:pt x="100" y="145"/>
                      <a:pt x="113" y="157"/>
                      <a:pt x="132" y="164"/>
                    </a:cubicBezTo>
                    <a:cubicBezTo>
                      <a:pt x="151" y="176"/>
                      <a:pt x="176" y="189"/>
                      <a:pt x="195" y="189"/>
                    </a:cubicBezTo>
                    <a:cubicBezTo>
                      <a:pt x="227" y="183"/>
                      <a:pt x="234" y="145"/>
                      <a:pt x="208" y="132"/>
                    </a:cubicBezTo>
                    <a:cubicBezTo>
                      <a:pt x="202" y="126"/>
                      <a:pt x="189" y="119"/>
                      <a:pt x="183" y="113"/>
                    </a:cubicBezTo>
                    <a:lnTo>
                      <a:pt x="164" y="107"/>
                    </a:lnTo>
                    <a:lnTo>
                      <a:pt x="157" y="107"/>
                    </a:lnTo>
                    <a:cubicBezTo>
                      <a:pt x="145" y="100"/>
                      <a:pt x="132" y="87"/>
                      <a:pt x="119" y="75"/>
                    </a:cubicBezTo>
                    <a:lnTo>
                      <a:pt x="94" y="62"/>
                    </a:lnTo>
                    <a:lnTo>
                      <a:pt x="87" y="49"/>
                    </a:lnTo>
                    <a:cubicBezTo>
                      <a:pt x="75" y="37"/>
                      <a:pt x="62" y="24"/>
                      <a:pt x="49" y="11"/>
                    </a:cubicBezTo>
                    <a:cubicBezTo>
                      <a:pt x="44" y="4"/>
                      <a:pt x="37" y="1"/>
                      <a:pt x="31" y="1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44"/>
              <p:cNvSpPr/>
              <p:nvPr/>
            </p:nvSpPr>
            <p:spPr>
              <a:xfrm>
                <a:off x="691879" y="3675808"/>
                <a:ext cx="74133" cy="60861"/>
              </a:xfrm>
              <a:custGeom>
                <a:rect b="b" l="l" r="r" t="t"/>
                <a:pathLst>
                  <a:path extrusionOk="0" h="399" w="486">
                    <a:moveTo>
                      <a:pt x="37" y="0"/>
                    </a:moveTo>
                    <a:cubicBezTo>
                      <a:pt x="17" y="0"/>
                      <a:pt x="1" y="23"/>
                      <a:pt x="16" y="38"/>
                    </a:cubicBezTo>
                    <a:cubicBezTo>
                      <a:pt x="73" y="108"/>
                      <a:pt x="136" y="171"/>
                      <a:pt x="200" y="229"/>
                    </a:cubicBezTo>
                    <a:cubicBezTo>
                      <a:pt x="270" y="286"/>
                      <a:pt x="340" y="343"/>
                      <a:pt x="416" y="387"/>
                    </a:cubicBezTo>
                    <a:cubicBezTo>
                      <a:pt x="421" y="395"/>
                      <a:pt x="430" y="399"/>
                      <a:pt x="439" y="399"/>
                    </a:cubicBezTo>
                    <a:cubicBezTo>
                      <a:pt x="452" y="399"/>
                      <a:pt x="466" y="392"/>
                      <a:pt x="473" y="381"/>
                    </a:cubicBezTo>
                    <a:cubicBezTo>
                      <a:pt x="486" y="362"/>
                      <a:pt x="486" y="337"/>
                      <a:pt x="467" y="324"/>
                    </a:cubicBezTo>
                    <a:cubicBezTo>
                      <a:pt x="314" y="229"/>
                      <a:pt x="181" y="127"/>
                      <a:pt x="54" y="6"/>
                    </a:cubicBezTo>
                    <a:cubicBezTo>
                      <a:pt x="48" y="2"/>
                      <a:pt x="43" y="0"/>
                      <a:pt x="37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44"/>
              <p:cNvSpPr/>
              <p:nvPr/>
            </p:nvSpPr>
            <p:spPr>
              <a:xfrm>
                <a:off x="636355" y="3092056"/>
                <a:ext cx="97624" cy="116842"/>
              </a:xfrm>
              <a:custGeom>
                <a:rect b="b" l="l" r="r" t="t"/>
                <a:pathLst>
                  <a:path extrusionOk="0" h="766" w="640">
                    <a:moveTo>
                      <a:pt x="608" y="0"/>
                    </a:moveTo>
                    <a:cubicBezTo>
                      <a:pt x="606" y="0"/>
                      <a:pt x="604" y="1"/>
                      <a:pt x="602" y="1"/>
                    </a:cubicBezTo>
                    <a:cubicBezTo>
                      <a:pt x="564" y="8"/>
                      <a:pt x="532" y="33"/>
                      <a:pt x="500" y="58"/>
                    </a:cubicBezTo>
                    <a:cubicBezTo>
                      <a:pt x="475" y="84"/>
                      <a:pt x="443" y="116"/>
                      <a:pt x="418" y="141"/>
                    </a:cubicBezTo>
                    <a:cubicBezTo>
                      <a:pt x="361" y="198"/>
                      <a:pt x="310" y="262"/>
                      <a:pt x="259" y="325"/>
                    </a:cubicBezTo>
                    <a:cubicBezTo>
                      <a:pt x="157" y="446"/>
                      <a:pt x="75" y="586"/>
                      <a:pt x="5" y="732"/>
                    </a:cubicBezTo>
                    <a:cubicBezTo>
                      <a:pt x="0" y="750"/>
                      <a:pt x="12" y="765"/>
                      <a:pt x="26" y="765"/>
                    </a:cubicBezTo>
                    <a:cubicBezTo>
                      <a:pt x="32" y="765"/>
                      <a:pt x="38" y="763"/>
                      <a:pt x="43" y="757"/>
                    </a:cubicBezTo>
                    <a:cubicBezTo>
                      <a:pt x="132" y="630"/>
                      <a:pt x="227" y="503"/>
                      <a:pt x="329" y="389"/>
                    </a:cubicBezTo>
                    <a:cubicBezTo>
                      <a:pt x="380" y="325"/>
                      <a:pt x="431" y="268"/>
                      <a:pt x="481" y="211"/>
                    </a:cubicBezTo>
                    <a:cubicBezTo>
                      <a:pt x="507" y="186"/>
                      <a:pt x="532" y="160"/>
                      <a:pt x="564" y="135"/>
                    </a:cubicBezTo>
                    <a:cubicBezTo>
                      <a:pt x="589" y="109"/>
                      <a:pt x="615" y="78"/>
                      <a:pt x="634" y="39"/>
                    </a:cubicBezTo>
                    <a:cubicBezTo>
                      <a:pt x="640" y="22"/>
                      <a:pt x="625" y="0"/>
                      <a:pt x="608" y="0"/>
                    </a:cubicBezTo>
                    <a:close/>
                  </a:path>
                </a:pathLst>
              </a:custGeom>
              <a:solidFill>
                <a:srgbClr val="F9E4B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44"/>
              <p:cNvSpPr/>
              <p:nvPr/>
            </p:nvSpPr>
            <p:spPr>
              <a:xfrm>
                <a:off x="392753" y="2999163"/>
                <a:ext cx="691300" cy="552787"/>
              </a:xfrm>
              <a:custGeom>
                <a:rect b="b" l="l" r="r" t="t"/>
                <a:pathLst>
                  <a:path extrusionOk="0" h="3624" w="4532">
                    <a:moveTo>
                      <a:pt x="2523" y="0"/>
                    </a:moveTo>
                    <a:lnTo>
                      <a:pt x="2523" y="0"/>
                    </a:lnTo>
                    <a:cubicBezTo>
                      <a:pt x="2326" y="26"/>
                      <a:pt x="2123" y="70"/>
                      <a:pt x="1932" y="140"/>
                    </a:cubicBezTo>
                    <a:cubicBezTo>
                      <a:pt x="1930" y="141"/>
                      <a:pt x="1927" y="141"/>
                      <a:pt x="1925" y="141"/>
                    </a:cubicBezTo>
                    <a:cubicBezTo>
                      <a:pt x="1909" y="141"/>
                      <a:pt x="1895" y="125"/>
                      <a:pt x="1900" y="108"/>
                    </a:cubicBezTo>
                    <a:lnTo>
                      <a:pt x="1900" y="108"/>
                    </a:lnTo>
                    <a:lnTo>
                      <a:pt x="1856" y="127"/>
                    </a:lnTo>
                    <a:cubicBezTo>
                      <a:pt x="1564" y="242"/>
                      <a:pt x="1297" y="401"/>
                      <a:pt x="1062" y="604"/>
                    </a:cubicBezTo>
                    <a:cubicBezTo>
                      <a:pt x="1055" y="607"/>
                      <a:pt x="1049" y="609"/>
                      <a:pt x="1043" y="609"/>
                    </a:cubicBezTo>
                    <a:cubicBezTo>
                      <a:pt x="1038" y="609"/>
                      <a:pt x="1033" y="607"/>
                      <a:pt x="1030" y="604"/>
                    </a:cubicBezTo>
                    <a:cubicBezTo>
                      <a:pt x="973" y="655"/>
                      <a:pt x="915" y="718"/>
                      <a:pt x="865" y="775"/>
                    </a:cubicBezTo>
                    <a:cubicBezTo>
                      <a:pt x="871" y="788"/>
                      <a:pt x="871" y="801"/>
                      <a:pt x="865" y="807"/>
                    </a:cubicBezTo>
                    <a:cubicBezTo>
                      <a:pt x="826" y="852"/>
                      <a:pt x="788" y="890"/>
                      <a:pt x="744" y="928"/>
                    </a:cubicBezTo>
                    <a:lnTo>
                      <a:pt x="731" y="934"/>
                    </a:lnTo>
                    <a:cubicBezTo>
                      <a:pt x="706" y="960"/>
                      <a:pt x="674" y="985"/>
                      <a:pt x="649" y="1004"/>
                    </a:cubicBezTo>
                    <a:cubicBezTo>
                      <a:pt x="579" y="1074"/>
                      <a:pt x="509" y="1144"/>
                      <a:pt x="445" y="1220"/>
                    </a:cubicBezTo>
                    <a:cubicBezTo>
                      <a:pt x="324" y="1360"/>
                      <a:pt x="216" y="1513"/>
                      <a:pt x="121" y="1672"/>
                    </a:cubicBezTo>
                    <a:cubicBezTo>
                      <a:pt x="89" y="1729"/>
                      <a:pt x="70" y="1792"/>
                      <a:pt x="51" y="1849"/>
                    </a:cubicBezTo>
                    <a:cubicBezTo>
                      <a:pt x="32" y="1913"/>
                      <a:pt x="19" y="1977"/>
                      <a:pt x="7" y="2040"/>
                    </a:cubicBezTo>
                    <a:cubicBezTo>
                      <a:pt x="7" y="2072"/>
                      <a:pt x="0" y="2110"/>
                      <a:pt x="0" y="2142"/>
                    </a:cubicBezTo>
                    <a:lnTo>
                      <a:pt x="0" y="2186"/>
                    </a:lnTo>
                    <a:cubicBezTo>
                      <a:pt x="19" y="2180"/>
                      <a:pt x="38" y="2174"/>
                      <a:pt x="58" y="2174"/>
                    </a:cubicBezTo>
                    <a:cubicBezTo>
                      <a:pt x="59" y="2172"/>
                      <a:pt x="61" y="2171"/>
                      <a:pt x="64" y="2171"/>
                    </a:cubicBezTo>
                    <a:cubicBezTo>
                      <a:pt x="70" y="2171"/>
                      <a:pt x="78" y="2177"/>
                      <a:pt x="83" y="2186"/>
                    </a:cubicBezTo>
                    <a:lnTo>
                      <a:pt x="102" y="2186"/>
                    </a:lnTo>
                    <a:cubicBezTo>
                      <a:pt x="140" y="2186"/>
                      <a:pt x="178" y="2193"/>
                      <a:pt x="210" y="2205"/>
                    </a:cubicBezTo>
                    <a:cubicBezTo>
                      <a:pt x="363" y="2243"/>
                      <a:pt x="502" y="2320"/>
                      <a:pt x="610" y="2428"/>
                    </a:cubicBezTo>
                    <a:cubicBezTo>
                      <a:pt x="636" y="2460"/>
                      <a:pt x="661" y="2491"/>
                      <a:pt x="687" y="2523"/>
                    </a:cubicBezTo>
                    <a:cubicBezTo>
                      <a:pt x="706" y="2548"/>
                      <a:pt x="718" y="2574"/>
                      <a:pt x="731" y="2606"/>
                    </a:cubicBezTo>
                    <a:cubicBezTo>
                      <a:pt x="769" y="2618"/>
                      <a:pt x="788" y="2663"/>
                      <a:pt x="763" y="2695"/>
                    </a:cubicBezTo>
                    <a:cubicBezTo>
                      <a:pt x="814" y="2752"/>
                      <a:pt x="826" y="2822"/>
                      <a:pt x="807" y="2892"/>
                    </a:cubicBezTo>
                    <a:cubicBezTo>
                      <a:pt x="1350" y="3379"/>
                      <a:pt x="2033" y="3624"/>
                      <a:pt x="2716" y="3624"/>
                    </a:cubicBezTo>
                    <a:cubicBezTo>
                      <a:pt x="3360" y="3624"/>
                      <a:pt x="4004" y="3406"/>
                      <a:pt x="4531" y="2968"/>
                    </a:cubicBezTo>
                    <a:cubicBezTo>
                      <a:pt x="4531" y="2968"/>
                      <a:pt x="4531" y="2968"/>
                      <a:pt x="4525" y="2962"/>
                    </a:cubicBezTo>
                    <a:cubicBezTo>
                      <a:pt x="4506" y="2873"/>
                      <a:pt x="4474" y="2777"/>
                      <a:pt x="4430" y="2688"/>
                    </a:cubicBezTo>
                    <a:cubicBezTo>
                      <a:pt x="4430" y="2708"/>
                      <a:pt x="4412" y="2721"/>
                      <a:pt x="4394" y="2721"/>
                    </a:cubicBezTo>
                    <a:cubicBezTo>
                      <a:pt x="4384" y="2721"/>
                      <a:pt x="4373" y="2717"/>
                      <a:pt x="4366" y="2707"/>
                    </a:cubicBezTo>
                    <a:cubicBezTo>
                      <a:pt x="4277" y="2561"/>
                      <a:pt x="4201" y="2409"/>
                      <a:pt x="4125" y="2250"/>
                    </a:cubicBezTo>
                    <a:cubicBezTo>
                      <a:pt x="4106" y="2212"/>
                      <a:pt x="4087" y="2180"/>
                      <a:pt x="4067" y="2142"/>
                    </a:cubicBezTo>
                    <a:cubicBezTo>
                      <a:pt x="4036" y="2110"/>
                      <a:pt x="4004" y="2078"/>
                      <a:pt x="3972" y="2046"/>
                    </a:cubicBezTo>
                    <a:cubicBezTo>
                      <a:pt x="3957" y="2037"/>
                      <a:pt x="3966" y="2015"/>
                      <a:pt x="3979" y="2015"/>
                    </a:cubicBezTo>
                    <a:cubicBezTo>
                      <a:pt x="3983" y="2015"/>
                      <a:pt x="3987" y="2017"/>
                      <a:pt x="3991" y="2021"/>
                    </a:cubicBezTo>
                    <a:lnTo>
                      <a:pt x="4010" y="2027"/>
                    </a:lnTo>
                    <a:cubicBezTo>
                      <a:pt x="3959" y="1945"/>
                      <a:pt x="3915" y="1862"/>
                      <a:pt x="3864" y="1786"/>
                    </a:cubicBezTo>
                    <a:cubicBezTo>
                      <a:pt x="3705" y="1519"/>
                      <a:pt x="3527" y="1258"/>
                      <a:pt x="3343" y="1004"/>
                    </a:cubicBezTo>
                    <a:cubicBezTo>
                      <a:pt x="3324" y="1011"/>
                      <a:pt x="3305" y="1017"/>
                      <a:pt x="3279" y="1030"/>
                    </a:cubicBezTo>
                    <a:cubicBezTo>
                      <a:pt x="3254" y="1042"/>
                      <a:pt x="3222" y="1049"/>
                      <a:pt x="3190" y="1049"/>
                    </a:cubicBezTo>
                    <a:cubicBezTo>
                      <a:pt x="3159" y="1042"/>
                      <a:pt x="3146" y="1004"/>
                      <a:pt x="3165" y="979"/>
                    </a:cubicBezTo>
                    <a:cubicBezTo>
                      <a:pt x="3184" y="953"/>
                      <a:pt x="3210" y="941"/>
                      <a:pt x="3241" y="928"/>
                    </a:cubicBezTo>
                    <a:lnTo>
                      <a:pt x="3279" y="915"/>
                    </a:lnTo>
                    <a:cubicBezTo>
                      <a:pt x="3270" y="901"/>
                      <a:pt x="3282" y="883"/>
                      <a:pt x="3296" y="883"/>
                    </a:cubicBezTo>
                    <a:cubicBezTo>
                      <a:pt x="3301" y="883"/>
                      <a:pt x="3306" y="885"/>
                      <a:pt x="3311" y="890"/>
                    </a:cubicBezTo>
                    <a:lnTo>
                      <a:pt x="3324" y="903"/>
                    </a:lnTo>
                    <a:cubicBezTo>
                      <a:pt x="3349" y="896"/>
                      <a:pt x="3375" y="890"/>
                      <a:pt x="3400" y="884"/>
                    </a:cubicBezTo>
                    <a:cubicBezTo>
                      <a:pt x="3381" y="864"/>
                      <a:pt x="3368" y="852"/>
                      <a:pt x="3356" y="833"/>
                    </a:cubicBezTo>
                    <a:lnTo>
                      <a:pt x="3279" y="737"/>
                    </a:lnTo>
                    <a:lnTo>
                      <a:pt x="3267" y="737"/>
                    </a:lnTo>
                    <a:cubicBezTo>
                      <a:pt x="3178" y="763"/>
                      <a:pt x="3089" y="795"/>
                      <a:pt x="3000" y="833"/>
                    </a:cubicBezTo>
                    <a:cubicBezTo>
                      <a:pt x="2996" y="834"/>
                      <a:pt x="2992" y="835"/>
                      <a:pt x="2989" y="835"/>
                    </a:cubicBezTo>
                    <a:cubicBezTo>
                      <a:pt x="2963" y="835"/>
                      <a:pt x="2946" y="799"/>
                      <a:pt x="2968" y="782"/>
                    </a:cubicBezTo>
                    <a:cubicBezTo>
                      <a:pt x="3101" y="667"/>
                      <a:pt x="3270" y="603"/>
                      <a:pt x="3445" y="603"/>
                    </a:cubicBezTo>
                    <a:cubicBezTo>
                      <a:pt x="3453" y="603"/>
                      <a:pt x="3462" y="604"/>
                      <a:pt x="3470" y="604"/>
                    </a:cubicBezTo>
                    <a:cubicBezTo>
                      <a:pt x="3451" y="572"/>
                      <a:pt x="3432" y="547"/>
                      <a:pt x="3407" y="515"/>
                    </a:cubicBezTo>
                    <a:cubicBezTo>
                      <a:pt x="3394" y="502"/>
                      <a:pt x="3375" y="490"/>
                      <a:pt x="3349" y="477"/>
                    </a:cubicBezTo>
                    <a:cubicBezTo>
                      <a:pt x="3305" y="451"/>
                      <a:pt x="3254" y="432"/>
                      <a:pt x="3203" y="426"/>
                    </a:cubicBezTo>
                    <a:cubicBezTo>
                      <a:pt x="3140" y="407"/>
                      <a:pt x="3076" y="401"/>
                      <a:pt x="3013" y="401"/>
                    </a:cubicBezTo>
                    <a:cubicBezTo>
                      <a:pt x="2981" y="394"/>
                      <a:pt x="2943" y="394"/>
                      <a:pt x="2911" y="394"/>
                    </a:cubicBezTo>
                    <a:cubicBezTo>
                      <a:pt x="2902" y="396"/>
                      <a:pt x="2892" y="397"/>
                      <a:pt x="2882" y="397"/>
                    </a:cubicBezTo>
                    <a:cubicBezTo>
                      <a:pt x="2857" y="397"/>
                      <a:pt x="2832" y="392"/>
                      <a:pt x="2809" y="388"/>
                    </a:cubicBezTo>
                    <a:cubicBezTo>
                      <a:pt x="2796" y="375"/>
                      <a:pt x="2796" y="350"/>
                      <a:pt x="2809" y="343"/>
                    </a:cubicBezTo>
                    <a:cubicBezTo>
                      <a:pt x="2847" y="331"/>
                      <a:pt x="2885" y="324"/>
                      <a:pt x="2924" y="324"/>
                    </a:cubicBezTo>
                    <a:lnTo>
                      <a:pt x="3032" y="324"/>
                    </a:lnTo>
                    <a:cubicBezTo>
                      <a:pt x="3102" y="324"/>
                      <a:pt x="3171" y="337"/>
                      <a:pt x="3241" y="356"/>
                    </a:cubicBezTo>
                    <a:cubicBezTo>
                      <a:pt x="3260" y="362"/>
                      <a:pt x="3279" y="369"/>
                      <a:pt x="3299" y="375"/>
                    </a:cubicBezTo>
                    <a:cubicBezTo>
                      <a:pt x="3279" y="350"/>
                      <a:pt x="3254" y="324"/>
                      <a:pt x="3235" y="299"/>
                    </a:cubicBezTo>
                    <a:lnTo>
                      <a:pt x="3229" y="293"/>
                    </a:lnTo>
                    <a:cubicBezTo>
                      <a:pt x="3170" y="282"/>
                      <a:pt x="3112" y="277"/>
                      <a:pt x="3054" y="277"/>
                    </a:cubicBezTo>
                    <a:cubicBezTo>
                      <a:pt x="2973" y="277"/>
                      <a:pt x="2893" y="287"/>
                      <a:pt x="2816" y="305"/>
                    </a:cubicBezTo>
                    <a:cubicBezTo>
                      <a:pt x="2813" y="306"/>
                      <a:pt x="2811" y="306"/>
                      <a:pt x="2810" y="306"/>
                    </a:cubicBezTo>
                    <a:cubicBezTo>
                      <a:pt x="2782" y="306"/>
                      <a:pt x="2773" y="266"/>
                      <a:pt x="2803" y="254"/>
                    </a:cubicBezTo>
                    <a:cubicBezTo>
                      <a:pt x="2914" y="216"/>
                      <a:pt x="3034" y="195"/>
                      <a:pt x="3153" y="195"/>
                    </a:cubicBezTo>
                    <a:cubicBezTo>
                      <a:pt x="3211" y="195"/>
                      <a:pt x="3268" y="200"/>
                      <a:pt x="3324" y="210"/>
                    </a:cubicBezTo>
                    <a:cubicBezTo>
                      <a:pt x="3311" y="197"/>
                      <a:pt x="3292" y="184"/>
                      <a:pt x="3273" y="172"/>
                    </a:cubicBezTo>
                    <a:cubicBezTo>
                      <a:pt x="3248" y="159"/>
                      <a:pt x="3216" y="146"/>
                      <a:pt x="3184" y="146"/>
                    </a:cubicBezTo>
                    <a:cubicBezTo>
                      <a:pt x="3177" y="145"/>
                      <a:pt x="3171" y="145"/>
                      <a:pt x="3164" y="145"/>
                    </a:cubicBezTo>
                    <a:cubicBezTo>
                      <a:pt x="3146" y="145"/>
                      <a:pt x="3127" y="148"/>
                      <a:pt x="3109" y="148"/>
                    </a:cubicBezTo>
                    <a:cubicBezTo>
                      <a:pt x="3102" y="148"/>
                      <a:pt x="3096" y="148"/>
                      <a:pt x="3089" y="146"/>
                    </a:cubicBezTo>
                    <a:cubicBezTo>
                      <a:pt x="3070" y="146"/>
                      <a:pt x="3057" y="121"/>
                      <a:pt x="3070" y="102"/>
                    </a:cubicBezTo>
                    <a:cubicBezTo>
                      <a:pt x="3082" y="89"/>
                      <a:pt x="3089" y="76"/>
                      <a:pt x="3102" y="70"/>
                    </a:cubicBezTo>
                    <a:cubicBezTo>
                      <a:pt x="3044" y="51"/>
                      <a:pt x="2987" y="38"/>
                      <a:pt x="2930" y="32"/>
                    </a:cubicBezTo>
                    <a:cubicBezTo>
                      <a:pt x="2880" y="24"/>
                      <a:pt x="2830" y="21"/>
                      <a:pt x="2780" y="21"/>
                    </a:cubicBezTo>
                    <a:cubicBezTo>
                      <a:pt x="2704" y="21"/>
                      <a:pt x="2628" y="29"/>
                      <a:pt x="2555" y="45"/>
                    </a:cubicBezTo>
                    <a:cubicBezTo>
                      <a:pt x="2553" y="45"/>
                      <a:pt x="2551" y="45"/>
                      <a:pt x="2549" y="45"/>
                    </a:cubicBezTo>
                    <a:cubicBezTo>
                      <a:pt x="2527" y="45"/>
                      <a:pt x="2517" y="18"/>
                      <a:pt x="25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44"/>
              <p:cNvSpPr/>
              <p:nvPr/>
            </p:nvSpPr>
            <p:spPr>
              <a:xfrm>
                <a:off x="686388" y="3328028"/>
                <a:ext cx="384089" cy="125994"/>
              </a:xfrm>
              <a:custGeom>
                <a:rect b="b" l="l" r="r" t="t"/>
                <a:pathLst>
                  <a:path extrusionOk="0" h="826" w="2518">
                    <a:moveTo>
                      <a:pt x="2108" y="1"/>
                    </a:moveTo>
                    <a:cubicBezTo>
                      <a:pt x="2059" y="1"/>
                      <a:pt x="2009" y="46"/>
                      <a:pt x="2041" y="100"/>
                    </a:cubicBezTo>
                    <a:cubicBezTo>
                      <a:pt x="2066" y="151"/>
                      <a:pt x="2092" y="195"/>
                      <a:pt x="2117" y="246"/>
                    </a:cubicBezTo>
                    <a:cubicBezTo>
                      <a:pt x="2085" y="215"/>
                      <a:pt x="2047" y="183"/>
                      <a:pt x="2015" y="151"/>
                    </a:cubicBezTo>
                    <a:cubicBezTo>
                      <a:pt x="1999" y="137"/>
                      <a:pt x="1980" y="130"/>
                      <a:pt x="1962" y="130"/>
                    </a:cubicBezTo>
                    <a:cubicBezTo>
                      <a:pt x="1923" y="130"/>
                      <a:pt x="1886" y="159"/>
                      <a:pt x="1882" y="202"/>
                    </a:cubicBezTo>
                    <a:lnTo>
                      <a:pt x="1831" y="170"/>
                    </a:lnTo>
                    <a:cubicBezTo>
                      <a:pt x="1818" y="161"/>
                      <a:pt x="1803" y="157"/>
                      <a:pt x="1789" y="157"/>
                    </a:cubicBezTo>
                    <a:cubicBezTo>
                      <a:pt x="1764" y="157"/>
                      <a:pt x="1739" y="171"/>
                      <a:pt x="1723" y="195"/>
                    </a:cubicBezTo>
                    <a:lnTo>
                      <a:pt x="1698" y="170"/>
                    </a:lnTo>
                    <a:cubicBezTo>
                      <a:pt x="1684" y="158"/>
                      <a:pt x="1669" y="153"/>
                      <a:pt x="1655" y="153"/>
                    </a:cubicBezTo>
                    <a:cubicBezTo>
                      <a:pt x="1617" y="153"/>
                      <a:pt x="1583" y="190"/>
                      <a:pt x="1583" y="227"/>
                    </a:cubicBezTo>
                    <a:cubicBezTo>
                      <a:pt x="1551" y="234"/>
                      <a:pt x="1526" y="253"/>
                      <a:pt x="1513" y="284"/>
                    </a:cubicBezTo>
                    <a:cubicBezTo>
                      <a:pt x="1501" y="275"/>
                      <a:pt x="1486" y="270"/>
                      <a:pt x="1473" y="270"/>
                    </a:cubicBezTo>
                    <a:cubicBezTo>
                      <a:pt x="1459" y="270"/>
                      <a:pt x="1447" y="275"/>
                      <a:pt x="1437" y="284"/>
                    </a:cubicBezTo>
                    <a:lnTo>
                      <a:pt x="1405" y="265"/>
                    </a:lnTo>
                    <a:cubicBezTo>
                      <a:pt x="1393" y="258"/>
                      <a:pt x="1381" y="255"/>
                      <a:pt x="1368" y="255"/>
                    </a:cubicBezTo>
                    <a:cubicBezTo>
                      <a:pt x="1312" y="255"/>
                      <a:pt x="1257" y="315"/>
                      <a:pt x="1304" y="367"/>
                    </a:cubicBezTo>
                    <a:lnTo>
                      <a:pt x="1418" y="488"/>
                    </a:lnTo>
                    <a:lnTo>
                      <a:pt x="1412" y="481"/>
                    </a:lnTo>
                    <a:cubicBezTo>
                      <a:pt x="1361" y="437"/>
                      <a:pt x="1304" y="392"/>
                      <a:pt x="1253" y="354"/>
                    </a:cubicBezTo>
                    <a:cubicBezTo>
                      <a:pt x="1239" y="346"/>
                      <a:pt x="1224" y="343"/>
                      <a:pt x="1210" y="343"/>
                    </a:cubicBezTo>
                    <a:cubicBezTo>
                      <a:pt x="1180" y="343"/>
                      <a:pt x="1151" y="360"/>
                      <a:pt x="1138" y="386"/>
                    </a:cubicBezTo>
                    <a:lnTo>
                      <a:pt x="1113" y="373"/>
                    </a:lnTo>
                    <a:cubicBezTo>
                      <a:pt x="1104" y="369"/>
                      <a:pt x="1095" y="367"/>
                      <a:pt x="1085" y="367"/>
                    </a:cubicBezTo>
                    <a:cubicBezTo>
                      <a:pt x="1054" y="367"/>
                      <a:pt x="1023" y="390"/>
                      <a:pt x="1018" y="424"/>
                    </a:cubicBezTo>
                    <a:cubicBezTo>
                      <a:pt x="999" y="405"/>
                      <a:pt x="986" y="386"/>
                      <a:pt x="967" y="367"/>
                    </a:cubicBezTo>
                    <a:cubicBezTo>
                      <a:pt x="951" y="352"/>
                      <a:pt x="932" y="345"/>
                      <a:pt x="914" y="345"/>
                    </a:cubicBezTo>
                    <a:cubicBezTo>
                      <a:pt x="878" y="345"/>
                      <a:pt x="844" y="370"/>
                      <a:pt x="840" y="412"/>
                    </a:cubicBezTo>
                    <a:lnTo>
                      <a:pt x="757" y="329"/>
                    </a:lnTo>
                    <a:cubicBezTo>
                      <a:pt x="744" y="318"/>
                      <a:pt x="731" y="313"/>
                      <a:pt x="718" y="313"/>
                    </a:cubicBezTo>
                    <a:cubicBezTo>
                      <a:pt x="679" y="313"/>
                      <a:pt x="644" y="356"/>
                      <a:pt x="649" y="399"/>
                    </a:cubicBezTo>
                    <a:cubicBezTo>
                      <a:pt x="630" y="367"/>
                      <a:pt x="605" y="342"/>
                      <a:pt x="579" y="316"/>
                    </a:cubicBezTo>
                    <a:cubicBezTo>
                      <a:pt x="565" y="302"/>
                      <a:pt x="545" y="294"/>
                      <a:pt x="525" y="294"/>
                    </a:cubicBezTo>
                    <a:cubicBezTo>
                      <a:pt x="510" y="294"/>
                      <a:pt x="495" y="299"/>
                      <a:pt x="484" y="310"/>
                    </a:cubicBezTo>
                    <a:cubicBezTo>
                      <a:pt x="465" y="278"/>
                      <a:pt x="452" y="246"/>
                      <a:pt x="439" y="208"/>
                    </a:cubicBezTo>
                    <a:cubicBezTo>
                      <a:pt x="433" y="185"/>
                      <a:pt x="417" y="175"/>
                      <a:pt x="398" y="175"/>
                    </a:cubicBezTo>
                    <a:cubicBezTo>
                      <a:pt x="377" y="175"/>
                      <a:pt x="354" y="188"/>
                      <a:pt x="344" y="208"/>
                    </a:cubicBezTo>
                    <a:cubicBezTo>
                      <a:pt x="331" y="189"/>
                      <a:pt x="325" y="183"/>
                      <a:pt x="306" y="176"/>
                    </a:cubicBezTo>
                    <a:cubicBezTo>
                      <a:pt x="300" y="167"/>
                      <a:pt x="290" y="162"/>
                      <a:pt x="280" y="162"/>
                    </a:cubicBezTo>
                    <a:cubicBezTo>
                      <a:pt x="271" y="162"/>
                      <a:pt x="261" y="167"/>
                      <a:pt x="255" y="176"/>
                    </a:cubicBezTo>
                    <a:cubicBezTo>
                      <a:pt x="249" y="170"/>
                      <a:pt x="242" y="157"/>
                      <a:pt x="236" y="145"/>
                    </a:cubicBezTo>
                    <a:cubicBezTo>
                      <a:pt x="226" y="116"/>
                      <a:pt x="199" y="102"/>
                      <a:pt x="173" y="102"/>
                    </a:cubicBezTo>
                    <a:cubicBezTo>
                      <a:pt x="164" y="102"/>
                      <a:pt x="155" y="103"/>
                      <a:pt x="147" y="107"/>
                    </a:cubicBezTo>
                    <a:cubicBezTo>
                      <a:pt x="122" y="119"/>
                      <a:pt x="109" y="138"/>
                      <a:pt x="109" y="157"/>
                    </a:cubicBezTo>
                    <a:cubicBezTo>
                      <a:pt x="103" y="164"/>
                      <a:pt x="103" y="164"/>
                      <a:pt x="103" y="170"/>
                    </a:cubicBezTo>
                    <a:cubicBezTo>
                      <a:pt x="77" y="176"/>
                      <a:pt x="52" y="202"/>
                      <a:pt x="45" y="227"/>
                    </a:cubicBezTo>
                    <a:cubicBezTo>
                      <a:pt x="33" y="278"/>
                      <a:pt x="26" y="329"/>
                      <a:pt x="20" y="386"/>
                    </a:cubicBezTo>
                    <a:cubicBezTo>
                      <a:pt x="1" y="443"/>
                      <a:pt x="7" y="507"/>
                      <a:pt x="33" y="564"/>
                    </a:cubicBezTo>
                    <a:cubicBezTo>
                      <a:pt x="42" y="578"/>
                      <a:pt x="61" y="588"/>
                      <a:pt x="80" y="588"/>
                    </a:cubicBezTo>
                    <a:cubicBezTo>
                      <a:pt x="88" y="588"/>
                      <a:pt x="95" y="587"/>
                      <a:pt x="103" y="583"/>
                    </a:cubicBezTo>
                    <a:cubicBezTo>
                      <a:pt x="109" y="583"/>
                      <a:pt x="115" y="577"/>
                      <a:pt x="122" y="570"/>
                    </a:cubicBezTo>
                    <a:cubicBezTo>
                      <a:pt x="134" y="609"/>
                      <a:pt x="166" y="634"/>
                      <a:pt x="204" y="634"/>
                    </a:cubicBezTo>
                    <a:cubicBezTo>
                      <a:pt x="217" y="628"/>
                      <a:pt x="230" y="628"/>
                      <a:pt x="242" y="615"/>
                    </a:cubicBezTo>
                    <a:cubicBezTo>
                      <a:pt x="252" y="640"/>
                      <a:pt x="278" y="657"/>
                      <a:pt x="304" y="657"/>
                    </a:cubicBezTo>
                    <a:cubicBezTo>
                      <a:pt x="311" y="657"/>
                      <a:pt x="318" y="656"/>
                      <a:pt x="325" y="653"/>
                    </a:cubicBezTo>
                    <a:cubicBezTo>
                      <a:pt x="363" y="647"/>
                      <a:pt x="382" y="615"/>
                      <a:pt x="376" y="577"/>
                    </a:cubicBezTo>
                    <a:cubicBezTo>
                      <a:pt x="376" y="564"/>
                      <a:pt x="369" y="551"/>
                      <a:pt x="369" y="545"/>
                    </a:cubicBezTo>
                    <a:cubicBezTo>
                      <a:pt x="369" y="539"/>
                      <a:pt x="369" y="539"/>
                      <a:pt x="376" y="539"/>
                    </a:cubicBezTo>
                    <a:cubicBezTo>
                      <a:pt x="427" y="621"/>
                      <a:pt x="490" y="698"/>
                      <a:pt x="566" y="767"/>
                    </a:cubicBezTo>
                    <a:cubicBezTo>
                      <a:pt x="575" y="775"/>
                      <a:pt x="586" y="778"/>
                      <a:pt x="596" y="778"/>
                    </a:cubicBezTo>
                    <a:cubicBezTo>
                      <a:pt x="623" y="778"/>
                      <a:pt x="649" y="757"/>
                      <a:pt x="649" y="729"/>
                    </a:cubicBezTo>
                    <a:lnTo>
                      <a:pt x="668" y="742"/>
                    </a:lnTo>
                    <a:cubicBezTo>
                      <a:pt x="679" y="751"/>
                      <a:pt x="692" y="755"/>
                      <a:pt x="706" y="755"/>
                    </a:cubicBezTo>
                    <a:cubicBezTo>
                      <a:pt x="731" y="755"/>
                      <a:pt x="757" y="739"/>
                      <a:pt x="770" y="710"/>
                    </a:cubicBezTo>
                    <a:cubicBezTo>
                      <a:pt x="821" y="748"/>
                      <a:pt x="871" y="786"/>
                      <a:pt x="929" y="818"/>
                    </a:cubicBezTo>
                    <a:cubicBezTo>
                      <a:pt x="938" y="823"/>
                      <a:pt x="947" y="826"/>
                      <a:pt x="956" y="826"/>
                    </a:cubicBezTo>
                    <a:cubicBezTo>
                      <a:pt x="999" y="826"/>
                      <a:pt x="1027" y="765"/>
                      <a:pt x="1011" y="723"/>
                    </a:cubicBezTo>
                    <a:lnTo>
                      <a:pt x="1011" y="723"/>
                    </a:lnTo>
                    <a:lnTo>
                      <a:pt x="1094" y="780"/>
                    </a:lnTo>
                    <a:cubicBezTo>
                      <a:pt x="1106" y="787"/>
                      <a:pt x="1119" y="790"/>
                      <a:pt x="1132" y="790"/>
                    </a:cubicBezTo>
                    <a:cubicBezTo>
                      <a:pt x="1168" y="790"/>
                      <a:pt x="1204" y="765"/>
                      <a:pt x="1208" y="723"/>
                    </a:cubicBezTo>
                    <a:cubicBezTo>
                      <a:pt x="1227" y="736"/>
                      <a:pt x="1246" y="742"/>
                      <a:pt x="1272" y="755"/>
                    </a:cubicBezTo>
                    <a:cubicBezTo>
                      <a:pt x="1281" y="758"/>
                      <a:pt x="1290" y="760"/>
                      <a:pt x="1299" y="760"/>
                    </a:cubicBezTo>
                    <a:cubicBezTo>
                      <a:pt x="1339" y="760"/>
                      <a:pt x="1372" y="725"/>
                      <a:pt x="1367" y="678"/>
                    </a:cubicBezTo>
                    <a:lnTo>
                      <a:pt x="1367" y="678"/>
                    </a:lnTo>
                    <a:lnTo>
                      <a:pt x="1450" y="723"/>
                    </a:lnTo>
                    <a:cubicBezTo>
                      <a:pt x="1460" y="729"/>
                      <a:pt x="1471" y="732"/>
                      <a:pt x="1482" y="732"/>
                    </a:cubicBezTo>
                    <a:cubicBezTo>
                      <a:pt x="1506" y="732"/>
                      <a:pt x="1530" y="717"/>
                      <a:pt x="1539" y="691"/>
                    </a:cubicBezTo>
                    <a:cubicBezTo>
                      <a:pt x="1577" y="698"/>
                      <a:pt x="1615" y="710"/>
                      <a:pt x="1653" y="717"/>
                    </a:cubicBezTo>
                    <a:cubicBezTo>
                      <a:pt x="1698" y="717"/>
                      <a:pt x="1736" y="678"/>
                      <a:pt x="1729" y="634"/>
                    </a:cubicBezTo>
                    <a:lnTo>
                      <a:pt x="1729" y="634"/>
                    </a:lnTo>
                    <a:lnTo>
                      <a:pt x="1748" y="647"/>
                    </a:lnTo>
                    <a:cubicBezTo>
                      <a:pt x="1762" y="654"/>
                      <a:pt x="1777" y="657"/>
                      <a:pt x="1791" y="657"/>
                    </a:cubicBezTo>
                    <a:cubicBezTo>
                      <a:pt x="1816" y="657"/>
                      <a:pt x="1840" y="646"/>
                      <a:pt x="1856" y="621"/>
                    </a:cubicBezTo>
                    <a:lnTo>
                      <a:pt x="1895" y="634"/>
                    </a:lnTo>
                    <a:cubicBezTo>
                      <a:pt x="1900" y="636"/>
                      <a:pt x="1906" y="637"/>
                      <a:pt x="1912" y="637"/>
                    </a:cubicBezTo>
                    <a:cubicBezTo>
                      <a:pt x="1937" y="637"/>
                      <a:pt x="1960" y="616"/>
                      <a:pt x="1971" y="589"/>
                    </a:cubicBezTo>
                    <a:cubicBezTo>
                      <a:pt x="1996" y="596"/>
                      <a:pt x="2022" y="602"/>
                      <a:pt x="2053" y="609"/>
                    </a:cubicBezTo>
                    <a:cubicBezTo>
                      <a:pt x="2058" y="610"/>
                      <a:pt x="2062" y="610"/>
                      <a:pt x="2066" y="610"/>
                    </a:cubicBezTo>
                    <a:cubicBezTo>
                      <a:pt x="2086" y="610"/>
                      <a:pt x="2101" y="599"/>
                      <a:pt x="2117" y="583"/>
                    </a:cubicBezTo>
                    <a:lnTo>
                      <a:pt x="2123" y="583"/>
                    </a:lnTo>
                    <a:cubicBezTo>
                      <a:pt x="2127" y="584"/>
                      <a:pt x="2130" y="584"/>
                      <a:pt x="2134" y="584"/>
                    </a:cubicBezTo>
                    <a:cubicBezTo>
                      <a:pt x="2157" y="584"/>
                      <a:pt x="2182" y="567"/>
                      <a:pt x="2193" y="545"/>
                    </a:cubicBezTo>
                    <a:lnTo>
                      <a:pt x="2219" y="545"/>
                    </a:lnTo>
                    <a:cubicBezTo>
                      <a:pt x="2224" y="547"/>
                      <a:pt x="2229" y="547"/>
                      <a:pt x="2234" y="547"/>
                    </a:cubicBezTo>
                    <a:cubicBezTo>
                      <a:pt x="2248" y="547"/>
                      <a:pt x="2262" y="542"/>
                      <a:pt x="2276" y="532"/>
                    </a:cubicBezTo>
                    <a:lnTo>
                      <a:pt x="2295" y="545"/>
                    </a:lnTo>
                    <a:cubicBezTo>
                      <a:pt x="2303" y="548"/>
                      <a:pt x="2312" y="550"/>
                      <a:pt x="2321" y="550"/>
                    </a:cubicBezTo>
                    <a:cubicBezTo>
                      <a:pt x="2346" y="550"/>
                      <a:pt x="2370" y="538"/>
                      <a:pt x="2384" y="520"/>
                    </a:cubicBezTo>
                    <a:cubicBezTo>
                      <a:pt x="2398" y="532"/>
                      <a:pt x="2414" y="537"/>
                      <a:pt x="2430" y="537"/>
                    </a:cubicBezTo>
                    <a:cubicBezTo>
                      <a:pt x="2473" y="537"/>
                      <a:pt x="2514" y="499"/>
                      <a:pt x="2505" y="443"/>
                    </a:cubicBezTo>
                    <a:cubicBezTo>
                      <a:pt x="2517" y="424"/>
                      <a:pt x="2517" y="399"/>
                      <a:pt x="2505" y="380"/>
                    </a:cubicBezTo>
                    <a:lnTo>
                      <a:pt x="2346" y="100"/>
                    </a:lnTo>
                    <a:cubicBezTo>
                      <a:pt x="2333" y="75"/>
                      <a:pt x="2308" y="56"/>
                      <a:pt x="2276" y="56"/>
                    </a:cubicBezTo>
                    <a:cubicBezTo>
                      <a:pt x="2264" y="40"/>
                      <a:pt x="2243" y="32"/>
                      <a:pt x="2222" y="32"/>
                    </a:cubicBezTo>
                    <a:cubicBezTo>
                      <a:pt x="2208" y="32"/>
                      <a:pt x="2193" y="35"/>
                      <a:pt x="2181" y="43"/>
                    </a:cubicBezTo>
                    <a:lnTo>
                      <a:pt x="2162" y="24"/>
                    </a:lnTo>
                    <a:cubicBezTo>
                      <a:pt x="2147" y="8"/>
                      <a:pt x="2128" y="1"/>
                      <a:pt x="2108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44"/>
              <p:cNvSpPr/>
              <p:nvPr/>
            </p:nvSpPr>
            <p:spPr>
              <a:xfrm>
                <a:off x="658321" y="3333519"/>
                <a:ext cx="153" cy="15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44"/>
              <p:cNvSpPr/>
              <p:nvPr/>
            </p:nvSpPr>
            <p:spPr>
              <a:xfrm>
                <a:off x="622474" y="3306826"/>
                <a:ext cx="72913" cy="64675"/>
              </a:xfrm>
              <a:custGeom>
                <a:rect b="b" l="l" r="r" t="t"/>
                <a:pathLst>
                  <a:path extrusionOk="0" h="424" w="478">
                    <a:moveTo>
                      <a:pt x="216" y="1"/>
                    </a:moveTo>
                    <a:cubicBezTo>
                      <a:pt x="140" y="1"/>
                      <a:pt x="69" y="49"/>
                      <a:pt x="39" y="125"/>
                    </a:cubicBezTo>
                    <a:cubicBezTo>
                      <a:pt x="0" y="220"/>
                      <a:pt x="32" y="328"/>
                      <a:pt x="115" y="385"/>
                    </a:cubicBezTo>
                    <a:cubicBezTo>
                      <a:pt x="156" y="411"/>
                      <a:pt x="202" y="423"/>
                      <a:pt x="248" y="423"/>
                    </a:cubicBezTo>
                    <a:cubicBezTo>
                      <a:pt x="293" y="423"/>
                      <a:pt x="337" y="411"/>
                      <a:pt x="375" y="385"/>
                    </a:cubicBezTo>
                    <a:cubicBezTo>
                      <a:pt x="458" y="328"/>
                      <a:pt x="477" y="214"/>
                      <a:pt x="420" y="131"/>
                    </a:cubicBezTo>
                    <a:cubicBezTo>
                      <a:pt x="407" y="118"/>
                      <a:pt x="401" y="112"/>
                      <a:pt x="388" y="99"/>
                    </a:cubicBezTo>
                    <a:cubicBezTo>
                      <a:pt x="375" y="74"/>
                      <a:pt x="356" y="55"/>
                      <a:pt x="331" y="42"/>
                    </a:cubicBezTo>
                    <a:cubicBezTo>
                      <a:pt x="318" y="29"/>
                      <a:pt x="299" y="17"/>
                      <a:pt x="274" y="10"/>
                    </a:cubicBezTo>
                    <a:cubicBezTo>
                      <a:pt x="254" y="4"/>
                      <a:pt x="235" y="1"/>
                      <a:pt x="21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44"/>
              <p:cNvSpPr/>
              <p:nvPr/>
            </p:nvSpPr>
            <p:spPr>
              <a:xfrm>
                <a:off x="658321" y="3333519"/>
                <a:ext cx="153" cy="15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44"/>
              <p:cNvSpPr/>
              <p:nvPr/>
            </p:nvSpPr>
            <p:spPr>
              <a:xfrm>
                <a:off x="658321" y="3333519"/>
                <a:ext cx="153" cy="15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44"/>
              <p:cNvSpPr/>
              <p:nvPr/>
            </p:nvSpPr>
            <p:spPr>
              <a:xfrm>
                <a:off x="658321" y="3333519"/>
                <a:ext cx="153" cy="153"/>
              </a:xfrm>
              <a:custGeom>
                <a:rect b="b" l="l" r="r" t="t"/>
                <a:pathLst>
                  <a:path extrusionOk="0" h="1" w="1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44"/>
              <p:cNvSpPr/>
              <p:nvPr/>
            </p:nvSpPr>
            <p:spPr>
              <a:xfrm>
                <a:off x="414108" y="3000078"/>
                <a:ext cx="446020" cy="346102"/>
              </a:xfrm>
              <a:custGeom>
                <a:rect b="b" l="l" r="r" t="t"/>
                <a:pathLst>
                  <a:path extrusionOk="0" h="2269" w="2924">
                    <a:moveTo>
                      <a:pt x="2517" y="1"/>
                    </a:moveTo>
                    <a:cubicBezTo>
                      <a:pt x="2345" y="13"/>
                      <a:pt x="2180" y="45"/>
                      <a:pt x="2021" y="96"/>
                    </a:cubicBezTo>
                    <a:cubicBezTo>
                      <a:pt x="1716" y="198"/>
                      <a:pt x="1424" y="350"/>
                      <a:pt x="1176" y="560"/>
                    </a:cubicBezTo>
                    <a:cubicBezTo>
                      <a:pt x="909" y="731"/>
                      <a:pt x="674" y="941"/>
                      <a:pt x="483" y="1189"/>
                    </a:cubicBezTo>
                    <a:cubicBezTo>
                      <a:pt x="273" y="1399"/>
                      <a:pt x="108" y="1653"/>
                      <a:pt x="13" y="1932"/>
                    </a:cubicBezTo>
                    <a:cubicBezTo>
                      <a:pt x="0" y="1958"/>
                      <a:pt x="13" y="1996"/>
                      <a:pt x="38" y="2009"/>
                    </a:cubicBezTo>
                    <a:cubicBezTo>
                      <a:pt x="32" y="2040"/>
                      <a:pt x="19" y="2072"/>
                      <a:pt x="13" y="2104"/>
                    </a:cubicBezTo>
                    <a:cubicBezTo>
                      <a:pt x="7" y="2142"/>
                      <a:pt x="26" y="2174"/>
                      <a:pt x="64" y="2180"/>
                    </a:cubicBezTo>
                    <a:cubicBezTo>
                      <a:pt x="57" y="2193"/>
                      <a:pt x="57" y="2206"/>
                      <a:pt x="51" y="2218"/>
                    </a:cubicBezTo>
                    <a:cubicBezTo>
                      <a:pt x="43" y="2248"/>
                      <a:pt x="65" y="2269"/>
                      <a:pt x="86" y="2269"/>
                    </a:cubicBezTo>
                    <a:cubicBezTo>
                      <a:pt x="97" y="2269"/>
                      <a:pt x="108" y="2263"/>
                      <a:pt x="115" y="2250"/>
                    </a:cubicBezTo>
                    <a:cubicBezTo>
                      <a:pt x="210" y="2053"/>
                      <a:pt x="318" y="1869"/>
                      <a:pt x="445" y="1697"/>
                    </a:cubicBezTo>
                    <a:cubicBezTo>
                      <a:pt x="534" y="1602"/>
                      <a:pt x="629" y="1513"/>
                      <a:pt x="725" y="1424"/>
                    </a:cubicBezTo>
                    <a:cubicBezTo>
                      <a:pt x="845" y="1329"/>
                      <a:pt x="966" y="1240"/>
                      <a:pt x="1100" y="1163"/>
                    </a:cubicBezTo>
                    <a:cubicBezTo>
                      <a:pt x="1169" y="1125"/>
                      <a:pt x="1233" y="1087"/>
                      <a:pt x="1303" y="1055"/>
                    </a:cubicBezTo>
                    <a:cubicBezTo>
                      <a:pt x="1379" y="1030"/>
                      <a:pt x="1449" y="992"/>
                      <a:pt x="1506" y="941"/>
                    </a:cubicBezTo>
                    <a:cubicBezTo>
                      <a:pt x="1532" y="922"/>
                      <a:pt x="1525" y="871"/>
                      <a:pt x="1487" y="871"/>
                    </a:cubicBezTo>
                    <a:cubicBezTo>
                      <a:pt x="1595" y="833"/>
                      <a:pt x="1697" y="801"/>
                      <a:pt x="1805" y="769"/>
                    </a:cubicBezTo>
                    <a:lnTo>
                      <a:pt x="1964" y="719"/>
                    </a:lnTo>
                    <a:cubicBezTo>
                      <a:pt x="2021" y="706"/>
                      <a:pt x="2072" y="687"/>
                      <a:pt x="2123" y="661"/>
                    </a:cubicBezTo>
                    <a:cubicBezTo>
                      <a:pt x="2148" y="636"/>
                      <a:pt x="2135" y="598"/>
                      <a:pt x="2104" y="592"/>
                    </a:cubicBezTo>
                    <a:lnTo>
                      <a:pt x="2059" y="592"/>
                    </a:lnTo>
                    <a:lnTo>
                      <a:pt x="2123" y="572"/>
                    </a:lnTo>
                    <a:lnTo>
                      <a:pt x="2294" y="515"/>
                    </a:lnTo>
                    <a:cubicBezTo>
                      <a:pt x="2351" y="503"/>
                      <a:pt x="2409" y="477"/>
                      <a:pt x="2453" y="445"/>
                    </a:cubicBezTo>
                    <a:cubicBezTo>
                      <a:pt x="2459" y="439"/>
                      <a:pt x="2459" y="426"/>
                      <a:pt x="2453" y="420"/>
                    </a:cubicBezTo>
                    <a:cubicBezTo>
                      <a:pt x="2485" y="414"/>
                      <a:pt x="2510" y="401"/>
                      <a:pt x="2536" y="382"/>
                    </a:cubicBezTo>
                    <a:cubicBezTo>
                      <a:pt x="2555" y="369"/>
                      <a:pt x="2548" y="350"/>
                      <a:pt x="2529" y="344"/>
                    </a:cubicBezTo>
                    <a:cubicBezTo>
                      <a:pt x="2457" y="349"/>
                      <a:pt x="2389" y="362"/>
                      <a:pt x="2322" y="384"/>
                    </a:cubicBezTo>
                    <a:lnTo>
                      <a:pt x="2322" y="384"/>
                    </a:lnTo>
                    <a:cubicBezTo>
                      <a:pt x="2370" y="366"/>
                      <a:pt x="2418" y="345"/>
                      <a:pt x="2466" y="325"/>
                    </a:cubicBezTo>
                    <a:cubicBezTo>
                      <a:pt x="2472" y="325"/>
                      <a:pt x="2472" y="318"/>
                      <a:pt x="2472" y="318"/>
                    </a:cubicBezTo>
                    <a:cubicBezTo>
                      <a:pt x="2593" y="280"/>
                      <a:pt x="2714" y="248"/>
                      <a:pt x="2841" y="217"/>
                    </a:cubicBezTo>
                    <a:cubicBezTo>
                      <a:pt x="2853" y="217"/>
                      <a:pt x="2873" y="204"/>
                      <a:pt x="2879" y="191"/>
                    </a:cubicBezTo>
                    <a:cubicBezTo>
                      <a:pt x="2904" y="172"/>
                      <a:pt x="2923" y="147"/>
                      <a:pt x="2923" y="115"/>
                    </a:cubicBezTo>
                    <a:cubicBezTo>
                      <a:pt x="2917" y="26"/>
                      <a:pt x="2834" y="13"/>
                      <a:pt x="2771" y="7"/>
                    </a:cubicBezTo>
                    <a:cubicBezTo>
                      <a:pt x="2688" y="1"/>
                      <a:pt x="2599" y="1"/>
                      <a:pt x="251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44"/>
              <p:cNvSpPr/>
              <p:nvPr/>
            </p:nvSpPr>
            <p:spPr>
              <a:xfrm>
                <a:off x="776690" y="3451734"/>
                <a:ext cx="430461" cy="168856"/>
              </a:xfrm>
              <a:custGeom>
                <a:rect b="b" l="l" r="r" t="t"/>
                <a:pathLst>
                  <a:path extrusionOk="0" h="1107" w="2822">
                    <a:moveTo>
                      <a:pt x="2129" y="776"/>
                    </a:moveTo>
                    <a:lnTo>
                      <a:pt x="2180" y="814"/>
                    </a:lnTo>
                    <a:lnTo>
                      <a:pt x="2186" y="827"/>
                    </a:lnTo>
                    <a:lnTo>
                      <a:pt x="2186" y="827"/>
                    </a:lnTo>
                    <a:lnTo>
                      <a:pt x="2129" y="802"/>
                    </a:lnTo>
                    <a:cubicBezTo>
                      <a:pt x="2129" y="795"/>
                      <a:pt x="2129" y="783"/>
                      <a:pt x="2129" y="776"/>
                    </a:cubicBezTo>
                    <a:close/>
                    <a:moveTo>
                      <a:pt x="2147" y="0"/>
                    </a:moveTo>
                    <a:cubicBezTo>
                      <a:pt x="2132" y="0"/>
                      <a:pt x="2117" y="5"/>
                      <a:pt x="2103" y="14"/>
                    </a:cubicBezTo>
                    <a:lnTo>
                      <a:pt x="2078" y="33"/>
                    </a:lnTo>
                    <a:cubicBezTo>
                      <a:pt x="2064" y="15"/>
                      <a:pt x="2043" y="7"/>
                      <a:pt x="2022" y="7"/>
                    </a:cubicBezTo>
                    <a:cubicBezTo>
                      <a:pt x="2006" y="7"/>
                      <a:pt x="1990" y="12"/>
                      <a:pt x="1976" y="20"/>
                    </a:cubicBezTo>
                    <a:cubicBezTo>
                      <a:pt x="1544" y="338"/>
                      <a:pt x="1042" y="547"/>
                      <a:pt x="515" y="636"/>
                    </a:cubicBezTo>
                    <a:lnTo>
                      <a:pt x="483" y="630"/>
                    </a:lnTo>
                    <a:lnTo>
                      <a:pt x="457" y="630"/>
                    </a:lnTo>
                    <a:cubicBezTo>
                      <a:pt x="441" y="629"/>
                      <a:pt x="425" y="629"/>
                      <a:pt x="409" y="629"/>
                    </a:cubicBezTo>
                    <a:cubicBezTo>
                      <a:pt x="292" y="629"/>
                      <a:pt x="176" y="650"/>
                      <a:pt x="70" y="700"/>
                    </a:cubicBezTo>
                    <a:cubicBezTo>
                      <a:pt x="1" y="740"/>
                      <a:pt x="36" y="837"/>
                      <a:pt x="104" y="837"/>
                    </a:cubicBezTo>
                    <a:cubicBezTo>
                      <a:pt x="111" y="837"/>
                      <a:pt x="119" y="836"/>
                      <a:pt x="127" y="833"/>
                    </a:cubicBezTo>
                    <a:cubicBezTo>
                      <a:pt x="213" y="793"/>
                      <a:pt x="304" y="772"/>
                      <a:pt x="398" y="772"/>
                    </a:cubicBezTo>
                    <a:cubicBezTo>
                      <a:pt x="422" y="772"/>
                      <a:pt x="446" y="774"/>
                      <a:pt x="470" y="776"/>
                    </a:cubicBezTo>
                    <a:cubicBezTo>
                      <a:pt x="483" y="783"/>
                      <a:pt x="502" y="789"/>
                      <a:pt x="521" y="789"/>
                    </a:cubicBezTo>
                    <a:lnTo>
                      <a:pt x="680" y="833"/>
                    </a:lnTo>
                    <a:cubicBezTo>
                      <a:pt x="689" y="837"/>
                      <a:pt x="699" y="838"/>
                      <a:pt x="708" y="838"/>
                    </a:cubicBezTo>
                    <a:cubicBezTo>
                      <a:pt x="718" y="838"/>
                      <a:pt x="727" y="837"/>
                      <a:pt x="737" y="833"/>
                    </a:cubicBezTo>
                    <a:lnTo>
                      <a:pt x="1245" y="992"/>
                    </a:lnTo>
                    <a:cubicBezTo>
                      <a:pt x="1252" y="995"/>
                      <a:pt x="1259" y="996"/>
                      <a:pt x="1266" y="996"/>
                    </a:cubicBezTo>
                    <a:cubicBezTo>
                      <a:pt x="1293" y="996"/>
                      <a:pt x="1319" y="979"/>
                      <a:pt x="1334" y="954"/>
                    </a:cubicBezTo>
                    <a:cubicBezTo>
                      <a:pt x="1430" y="992"/>
                      <a:pt x="1519" y="1037"/>
                      <a:pt x="1608" y="1081"/>
                    </a:cubicBezTo>
                    <a:cubicBezTo>
                      <a:pt x="1616" y="1086"/>
                      <a:pt x="1626" y="1089"/>
                      <a:pt x="1635" y="1089"/>
                    </a:cubicBezTo>
                    <a:cubicBezTo>
                      <a:pt x="1658" y="1089"/>
                      <a:pt x="1681" y="1072"/>
                      <a:pt x="1690" y="1049"/>
                    </a:cubicBezTo>
                    <a:cubicBezTo>
                      <a:pt x="1722" y="1062"/>
                      <a:pt x="1747" y="1081"/>
                      <a:pt x="1773" y="1094"/>
                    </a:cubicBezTo>
                    <a:cubicBezTo>
                      <a:pt x="1784" y="1103"/>
                      <a:pt x="1797" y="1107"/>
                      <a:pt x="1810" y="1107"/>
                    </a:cubicBezTo>
                    <a:cubicBezTo>
                      <a:pt x="1862" y="1107"/>
                      <a:pt x="1914" y="1044"/>
                      <a:pt x="1868" y="999"/>
                    </a:cubicBezTo>
                    <a:lnTo>
                      <a:pt x="1849" y="980"/>
                    </a:lnTo>
                    <a:cubicBezTo>
                      <a:pt x="1849" y="973"/>
                      <a:pt x="1855" y="967"/>
                      <a:pt x="1855" y="960"/>
                    </a:cubicBezTo>
                    <a:lnTo>
                      <a:pt x="2122" y="1081"/>
                    </a:lnTo>
                    <a:cubicBezTo>
                      <a:pt x="2130" y="1084"/>
                      <a:pt x="2138" y="1085"/>
                      <a:pt x="2145" y="1085"/>
                    </a:cubicBezTo>
                    <a:cubicBezTo>
                      <a:pt x="2205" y="1085"/>
                      <a:pt x="2249" y="1001"/>
                      <a:pt x="2192" y="967"/>
                    </a:cubicBezTo>
                    <a:lnTo>
                      <a:pt x="2173" y="954"/>
                    </a:lnTo>
                    <a:lnTo>
                      <a:pt x="2173" y="954"/>
                    </a:lnTo>
                    <a:cubicBezTo>
                      <a:pt x="2262" y="980"/>
                      <a:pt x="2358" y="999"/>
                      <a:pt x="2453" y="1011"/>
                    </a:cubicBezTo>
                    <a:cubicBezTo>
                      <a:pt x="2491" y="1011"/>
                      <a:pt x="2516" y="992"/>
                      <a:pt x="2523" y="960"/>
                    </a:cubicBezTo>
                    <a:cubicBezTo>
                      <a:pt x="2580" y="992"/>
                      <a:pt x="2643" y="1018"/>
                      <a:pt x="2707" y="1037"/>
                    </a:cubicBezTo>
                    <a:cubicBezTo>
                      <a:pt x="2713" y="1043"/>
                      <a:pt x="2720" y="1043"/>
                      <a:pt x="2726" y="1043"/>
                    </a:cubicBezTo>
                    <a:cubicBezTo>
                      <a:pt x="2734" y="1046"/>
                      <a:pt x="2741" y="1047"/>
                      <a:pt x="2748" y="1047"/>
                    </a:cubicBezTo>
                    <a:cubicBezTo>
                      <a:pt x="2807" y="1047"/>
                      <a:pt x="2821" y="957"/>
                      <a:pt x="2764" y="929"/>
                    </a:cubicBezTo>
                    <a:cubicBezTo>
                      <a:pt x="2790" y="897"/>
                      <a:pt x="2790" y="852"/>
                      <a:pt x="2758" y="827"/>
                    </a:cubicBezTo>
                    <a:cubicBezTo>
                      <a:pt x="2567" y="719"/>
                      <a:pt x="2415" y="560"/>
                      <a:pt x="2300" y="369"/>
                    </a:cubicBezTo>
                    <a:cubicBezTo>
                      <a:pt x="2281" y="261"/>
                      <a:pt x="2249" y="147"/>
                      <a:pt x="2211" y="39"/>
                    </a:cubicBezTo>
                    <a:cubicBezTo>
                      <a:pt x="2199" y="14"/>
                      <a:pt x="2173" y="0"/>
                      <a:pt x="21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44"/>
              <p:cNvSpPr/>
              <p:nvPr/>
            </p:nvSpPr>
            <p:spPr>
              <a:xfrm>
                <a:off x="1329181" y="3927796"/>
                <a:ext cx="329634" cy="85420"/>
              </a:xfrm>
              <a:custGeom>
                <a:rect b="b" l="l" r="r" t="t"/>
                <a:pathLst>
                  <a:path extrusionOk="0" h="560" w="2161">
                    <a:moveTo>
                      <a:pt x="38" y="0"/>
                    </a:moveTo>
                    <a:lnTo>
                      <a:pt x="0" y="32"/>
                    </a:lnTo>
                    <a:cubicBezTo>
                      <a:pt x="597" y="420"/>
                      <a:pt x="1360" y="426"/>
                      <a:pt x="2072" y="432"/>
                    </a:cubicBezTo>
                    <a:cubicBezTo>
                      <a:pt x="2008" y="451"/>
                      <a:pt x="1957" y="496"/>
                      <a:pt x="1938" y="559"/>
                    </a:cubicBezTo>
                    <a:cubicBezTo>
                      <a:pt x="1970" y="528"/>
                      <a:pt x="2008" y="502"/>
                      <a:pt x="2040" y="477"/>
                    </a:cubicBezTo>
                    <a:cubicBezTo>
                      <a:pt x="2078" y="439"/>
                      <a:pt x="2116" y="407"/>
                      <a:pt x="2161" y="369"/>
                    </a:cubicBezTo>
                    <a:lnTo>
                      <a:pt x="2161" y="369"/>
                    </a:lnTo>
                    <a:cubicBezTo>
                      <a:pt x="2024" y="383"/>
                      <a:pt x="1887" y="390"/>
                      <a:pt x="1750" y="390"/>
                    </a:cubicBezTo>
                    <a:cubicBezTo>
                      <a:pt x="1287" y="390"/>
                      <a:pt x="824" y="308"/>
                      <a:pt x="388" y="146"/>
                    </a:cubicBezTo>
                    <a:cubicBezTo>
                      <a:pt x="273" y="108"/>
                      <a:pt x="165" y="64"/>
                      <a:pt x="57" y="13"/>
                    </a:cubicBez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44"/>
              <p:cNvSpPr/>
              <p:nvPr/>
            </p:nvSpPr>
            <p:spPr>
              <a:xfrm>
                <a:off x="1014038" y="3618455"/>
                <a:ext cx="705944" cy="289817"/>
              </a:xfrm>
              <a:custGeom>
                <a:rect b="b" l="l" r="r" t="t"/>
                <a:pathLst>
                  <a:path extrusionOk="0" h="1900" w="4628">
                    <a:moveTo>
                      <a:pt x="1710" y="1"/>
                    </a:moveTo>
                    <a:cubicBezTo>
                      <a:pt x="1539" y="26"/>
                      <a:pt x="1367" y="58"/>
                      <a:pt x="1202" y="96"/>
                    </a:cubicBezTo>
                    <a:cubicBezTo>
                      <a:pt x="973" y="147"/>
                      <a:pt x="1" y="306"/>
                      <a:pt x="77" y="598"/>
                    </a:cubicBezTo>
                    <a:cubicBezTo>
                      <a:pt x="166" y="929"/>
                      <a:pt x="605" y="1272"/>
                      <a:pt x="878" y="1463"/>
                    </a:cubicBezTo>
                    <a:cubicBezTo>
                      <a:pt x="770" y="1380"/>
                      <a:pt x="668" y="1291"/>
                      <a:pt x="579" y="1196"/>
                    </a:cubicBezTo>
                    <a:cubicBezTo>
                      <a:pt x="570" y="1186"/>
                      <a:pt x="578" y="1170"/>
                      <a:pt x="588" y="1170"/>
                    </a:cubicBezTo>
                    <a:cubicBezTo>
                      <a:pt x="591" y="1170"/>
                      <a:pt x="595" y="1172"/>
                      <a:pt x="598" y="1177"/>
                    </a:cubicBezTo>
                    <a:cubicBezTo>
                      <a:pt x="782" y="1323"/>
                      <a:pt x="979" y="1456"/>
                      <a:pt x="1183" y="1564"/>
                    </a:cubicBezTo>
                    <a:cubicBezTo>
                      <a:pt x="1551" y="1755"/>
                      <a:pt x="1958" y="1869"/>
                      <a:pt x="2377" y="1895"/>
                    </a:cubicBezTo>
                    <a:cubicBezTo>
                      <a:pt x="2432" y="1898"/>
                      <a:pt x="2486" y="1900"/>
                      <a:pt x="2541" y="1900"/>
                    </a:cubicBezTo>
                    <a:cubicBezTo>
                      <a:pt x="2690" y="1900"/>
                      <a:pt x="2839" y="1888"/>
                      <a:pt x="2988" y="1869"/>
                    </a:cubicBezTo>
                    <a:cubicBezTo>
                      <a:pt x="3070" y="1857"/>
                      <a:pt x="3197" y="1850"/>
                      <a:pt x="3261" y="1793"/>
                    </a:cubicBezTo>
                    <a:cubicBezTo>
                      <a:pt x="3362" y="1704"/>
                      <a:pt x="3172" y="1628"/>
                      <a:pt x="3115" y="1602"/>
                    </a:cubicBezTo>
                    <a:cubicBezTo>
                      <a:pt x="3089" y="1590"/>
                      <a:pt x="3077" y="1558"/>
                      <a:pt x="3089" y="1532"/>
                    </a:cubicBezTo>
                    <a:lnTo>
                      <a:pt x="3089" y="1532"/>
                    </a:lnTo>
                    <a:cubicBezTo>
                      <a:pt x="3072" y="1533"/>
                      <a:pt x="3055" y="1533"/>
                      <a:pt x="3038" y="1533"/>
                    </a:cubicBezTo>
                    <a:cubicBezTo>
                      <a:pt x="2300" y="1533"/>
                      <a:pt x="1583" y="1267"/>
                      <a:pt x="1024" y="783"/>
                    </a:cubicBezTo>
                    <a:cubicBezTo>
                      <a:pt x="1008" y="767"/>
                      <a:pt x="1022" y="739"/>
                      <a:pt x="1038" y="739"/>
                    </a:cubicBezTo>
                    <a:cubicBezTo>
                      <a:pt x="1042" y="739"/>
                      <a:pt x="1046" y="741"/>
                      <a:pt x="1049" y="744"/>
                    </a:cubicBezTo>
                    <a:cubicBezTo>
                      <a:pt x="1539" y="1113"/>
                      <a:pt x="2117" y="1342"/>
                      <a:pt x="2727" y="1399"/>
                    </a:cubicBezTo>
                    <a:cubicBezTo>
                      <a:pt x="2822" y="1409"/>
                      <a:pt x="2919" y="1413"/>
                      <a:pt x="3016" y="1413"/>
                    </a:cubicBezTo>
                    <a:cubicBezTo>
                      <a:pt x="3113" y="1413"/>
                      <a:pt x="3210" y="1409"/>
                      <a:pt x="3305" y="1399"/>
                    </a:cubicBezTo>
                    <a:cubicBezTo>
                      <a:pt x="3401" y="1393"/>
                      <a:pt x="3496" y="1380"/>
                      <a:pt x="3585" y="1361"/>
                    </a:cubicBezTo>
                    <a:cubicBezTo>
                      <a:pt x="3636" y="1354"/>
                      <a:pt x="3687" y="1342"/>
                      <a:pt x="3737" y="1329"/>
                    </a:cubicBezTo>
                    <a:lnTo>
                      <a:pt x="3750" y="1323"/>
                    </a:lnTo>
                    <a:cubicBezTo>
                      <a:pt x="3598" y="1310"/>
                      <a:pt x="3439" y="1285"/>
                      <a:pt x="3293" y="1246"/>
                    </a:cubicBezTo>
                    <a:cubicBezTo>
                      <a:pt x="3051" y="1189"/>
                      <a:pt x="2816" y="1107"/>
                      <a:pt x="2594" y="1005"/>
                    </a:cubicBezTo>
                    <a:cubicBezTo>
                      <a:pt x="2559" y="993"/>
                      <a:pt x="2566" y="940"/>
                      <a:pt x="2601" y="940"/>
                    </a:cubicBezTo>
                    <a:cubicBezTo>
                      <a:pt x="2605" y="940"/>
                      <a:pt x="2609" y="940"/>
                      <a:pt x="2613" y="941"/>
                    </a:cubicBezTo>
                    <a:cubicBezTo>
                      <a:pt x="2867" y="999"/>
                      <a:pt x="3115" y="1088"/>
                      <a:pt x="3375" y="1145"/>
                    </a:cubicBezTo>
                    <a:cubicBezTo>
                      <a:pt x="3553" y="1186"/>
                      <a:pt x="3737" y="1204"/>
                      <a:pt x="3923" y="1204"/>
                    </a:cubicBezTo>
                    <a:cubicBezTo>
                      <a:pt x="3996" y="1204"/>
                      <a:pt x="4070" y="1201"/>
                      <a:pt x="4144" y="1196"/>
                    </a:cubicBezTo>
                    <a:cubicBezTo>
                      <a:pt x="4252" y="1183"/>
                      <a:pt x="4360" y="1157"/>
                      <a:pt x="4462" y="1126"/>
                    </a:cubicBezTo>
                    <a:cubicBezTo>
                      <a:pt x="4513" y="1107"/>
                      <a:pt x="4627" y="1056"/>
                      <a:pt x="4614" y="980"/>
                    </a:cubicBezTo>
                    <a:cubicBezTo>
                      <a:pt x="4595" y="903"/>
                      <a:pt x="4462" y="891"/>
                      <a:pt x="4398" y="884"/>
                    </a:cubicBezTo>
                    <a:cubicBezTo>
                      <a:pt x="4290" y="859"/>
                      <a:pt x="4176" y="840"/>
                      <a:pt x="4068" y="814"/>
                    </a:cubicBezTo>
                    <a:cubicBezTo>
                      <a:pt x="3629" y="719"/>
                      <a:pt x="3204" y="598"/>
                      <a:pt x="2784" y="446"/>
                    </a:cubicBezTo>
                    <a:cubicBezTo>
                      <a:pt x="2416" y="319"/>
                      <a:pt x="2060" y="172"/>
                      <a:pt x="17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44"/>
              <p:cNvSpPr/>
              <p:nvPr/>
            </p:nvSpPr>
            <p:spPr>
              <a:xfrm>
                <a:off x="1882587" y="4123498"/>
                <a:ext cx="68032" cy="3813"/>
              </a:xfrm>
              <a:custGeom>
                <a:rect b="b" l="l" r="r" t="t"/>
                <a:pathLst>
                  <a:path extrusionOk="0" h="25" w="446">
                    <a:moveTo>
                      <a:pt x="446" y="1"/>
                    </a:moveTo>
                    <a:lnTo>
                      <a:pt x="446" y="1"/>
                    </a:lnTo>
                    <a:cubicBezTo>
                      <a:pt x="299" y="7"/>
                      <a:pt x="153" y="20"/>
                      <a:pt x="1" y="20"/>
                    </a:cubicBezTo>
                    <a:cubicBezTo>
                      <a:pt x="71" y="23"/>
                      <a:pt x="142" y="25"/>
                      <a:pt x="214" y="25"/>
                    </a:cubicBezTo>
                    <a:cubicBezTo>
                      <a:pt x="285" y="25"/>
                      <a:pt x="357" y="23"/>
                      <a:pt x="426" y="20"/>
                    </a:cubicBezTo>
                    <a:cubicBezTo>
                      <a:pt x="433" y="13"/>
                      <a:pt x="439" y="7"/>
                      <a:pt x="446" y="1"/>
                    </a:cubicBezTo>
                    <a:close/>
                  </a:path>
                </a:pathLst>
              </a:custGeom>
              <a:solidFill>
                <a:srgbClr val="E5C18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44"/>
              <p:cNvSpPr/>
              <p:nvPr/>
            </p:nvSpPr>
            <p:spPr>
              <a:xfrm>
                <a:off x="1621900" y="3922915"/>
                <a:ext cx="539068" cy="189906"/>
              </a:xfrm>
              <a:custGeom>
                <a:rect b="b" l="l" r="r" t="t"/>
                <a:pathLst>
                  <a:path extrusionOk="0" h="1245" w="3534">
                    <a:moveTo>
                      <a:pt x="2116" y="0"/>
                    </a:moveTo>
                    <a:cubicBezTo>
                      <a:pt x="2066" y="19"/>
                      <a:pt x="2008" y="38"/>
                      <a:pt x="1951" y="51"/>
                    </a:cubicBezTo>
                    <a:cubicBezTo>
                      <a:pt x="1881" y="70"/>
                      <a:pt x="1805" y="89"/>
                      <a:pt x="1729" y="89"/>
                    </a:cubicBezTo>
                    <a:cubicBezTo>
                      <a:pt x="1646" y="134"/>
                      <a:pt x="1564" y="172"/>
                      <a:pt x="1475" y="197"/>
                    </a:cubicBezTo>
                    <a:cubicBezTo>
                      <a:pt x="1353" y="238"/>
                      <a:pt x="1226" y="258"/>
                      <a:pt x="1100" y="258"/>
                    </a:cubicBezTo>
                    <a:cubicBezTo>
                      <a:pt x="1068" y="258"/>
                      <a:pt x="1036" y="257"/>
                      <a:pt x="1004" y="255"/>
                    </a:cubicBezTo>
                    <a:lnTo>
                      <a:pt x="973" y="261"/>
                    </a:lnTo>
                    <a:cubicBezTo>
                      <a:pt x="845" y="299"/>
                      <a:pt x="718" y="331"/>
                      <a:pt x="585" y="356"/>
                    </a:cubicBezTo>
                    <a:cubicBezTo>
                      <a:pt x="502" y="375"/>
                      <a:pt x="413" y="388"/>
                      <a:pt x="324" y="394"/>
                    </a:cubicBezTo>
                    <a:cubicBezTo>
                      <a:pt x="337" y="407"/>
                      <a:pt x="343" y="420"/>
                      <a:pt x="343" y="439"/>
                    </a:cubicBezTo>
                    <a:cubicBezTo>
                      <a:pt x="318" y="521"/>
                      <a:pt x="223" y="585"/>
                      <a:pt x="159" y="636"/>
                    </a:cubicBezTo>
                    <a:cubicBezTo>
                      <a:pt x="108" y="674"/>
                      <a:pt x="51" y="712"/>
                      <a:pt x="0" y="744"/>
                    </a:cubicBezTo>
                    <a:cubicBezTo>
                      <a:pt x="0" y="795"/>
                      <a:pt x="19" y="846"/>
                      <a:pt x="45" y="884"/>
                    </a:cubicBezTo>
                    <a:cubicBezTo>
                      <a:pt x="140" y="1030"/>
                      <a:pt x="318" y="1093"/>
                      <a:pt x="477" y="1138"/>
                    </a:cubicBezTo>
                    <a:cubicBezTo>
                      <a:pt x="585" y="1170"/>
                      <a:pt x="699" y="1195"/>
                      <a:pt x="807" y="1220"/>
                    </a:cubicBezTo>
                    <a:cubicBezTo>
                      <a:pt x="966" y="1227"/>
                      <a:pt x="1119" y="1240"/>
                      <a:pt x="1278" y="1240"/>
                    </a:cubicBezTo>
                    <a:cubicBezTo>
                      <a:pt x="1371" y="1243"/>
                      <a:pt x="1465" y="1244"/>
                      <a:pt x="1559" y="1244"/>
                    </a:cubicBezTo>
                    <a:cubicBezTo>
                      <a:pt x="1840" y="1244"/>
                      <a:pt x="2120" y="1230"/>
                      <a:pt x="2396" y="1201"/>
                    </a:cubicBezTo>
                    <a:cubicBezTo>
                      <a:pt x="2587" y="1182"/>
                      <a:pt x="2771" y="1163"/>
                      <a:pt x="2955" y="1131"/>
                    </a:cubicBezTo>
                    <a:cubicBezTo>
                      <a:pt x="3044" y="1119"/>
                      <a:pt x="3140" y="1106"/>
                      <a:pt x="3228" y="1087"/>
                    </a:cubicBezTo>
                    <a:cubicBezTo>
                      <a:pt x="3311" y="1081"/>
                      <a:pt x="3387" y="1062"/>
                      <a:pt x="3464" y="1023"/>
                    </a:cubicBezTo>
                    <a:cubicBezTo>
                      <a:pt x="3534" y="979"/>
                      <a:pt x="3432" y="934"/>
                      <a:pt x="3387" y="922"/>
                    </a:cubicBezTo>
                    <a:cubicBezTo>
                      <a:pt x="3305" y="890"/>
                      <a:pt x="3216" y="865"/>
                      <a:pt x="3133" y="839"/>
                    </a:cubicBezTo>
                    <a:cubicBezTo>
                      <a:pt x="2955" y="788"/>
                      <a:pt x="2777" y="744"/>
                      <a:pt x="2599" y="706"/>
                    </a:cubicBezTo>
                    <a:cubicBezTo>
                      <a:pt x="2243" y="636"/>
                      <a:pt x="1881" y="604"/>
                      <a:pt x="1519" y="566"/>
                    </a:cubicBezTo>
                    <a:cubicBezTo>
                      <a:pt x="1481" y="560"/>
                      <a:pt x="1481" y="496"/>
                      <a:pt x="1519" y="496"/>
                    </a:cubicBezTo>
                    <a:cubicBezTo>
                      <a:pt x="1594" y="492"/>
                      <a:pt x="1669" y="490"/>
                      <a:pt x="1745" y="490"/>
                    </a:cubicBezTo>
                    <a:cubicBezTo>
                      <a:pt x="2114" y="490"/>
                      <a:pt x="2481" y="541"/>
                      <a:pt x="2834" y="636"/>
                    </a:cubicBezTo>
                    <a:cubicBezTo>
                      <a:pt x="3031" y="687"/>
                      <a:pt x="3222" y="737"/>
                      <a:pt x="3406" y="807"/>
                    </a:cubicBezTo>
                    <a:cubicBezTo>
                      <a:pt x="3432" y="814"/>
                      <a:pt x="3451" y="826"/>
                      <a:pt x="3476" y="839"/>
                    </a:cubicBezTo>
                    <a:cubicBezTo>
                      <a:pt x="3406" y="737"/>
                      <a:pt x="3330" y="655"/>
                      <a:pt x="3235" y="585"/>
                    </a:cubicBezTo>
                    <a:cubicBezTo>
                      <a:pt x="3127" y="496"/>
                      <a:pt x="3012" y="413"/>
                      <a:pt x="2892" y="337"/>
                    </a:cubicBezTo>
                    <a:cubicBezTo>
                      <a:pt x="2765" y="261"/>
                      <a:pt x="2637" y="191"/>
                      <a:pt x="2504" y="140"/>
                    </a:cubicBezTo>
                    <a:cubicBezTo>
                      <a:pt x="2434" y="108"/>
                      <a:pt x="2371" y="83"/>
                      <a:pt x="2301" y="64"/>
                    </a:cubicBezTo>
                    <a:cubicBezTo>
                      <a:pt x="2237" y="51"/>
                      <a:pt x="2180" y="32"/>
                      <a:pt x="21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44"/>
              <p:cNvSpPr/>
              <p:nvPr/>
            </p:nvSpPr>
            <p:spPr>
              <a:xfrm>
                <a:off x="619576" y="3919406"/>
                <a:ext cx="51405" cy="99300"/>
              </a:xfrm>
              <a:custGeom>
                <a:rect b="b" l="l" r="r" t="t"/>
                <a:pathLst>
                  <a:path extrusionOk="0" h="651" w="337">
                    <a:moveTo>
                      <a:pt x="35" y="1"/>
                    </a:moveTo>
                    <a:cubicBezTo>
                      <a:pt x="19" y="1"/>
                      <a:pt x="0" y="16"/>
                      <a:pt x="0" y="36"/>
                    </a:cubicBezTo>
                    <a:cubicBezTo>
                      <a:pt x="7" y="68"/>
                      <a:pt x="0" y="87"/>
                      <a:pt x="0" y="112"/>
                    </a:cubicBezTo>
                    <a:cubicBezTo>
                      <a:pt x="7" y="138"/>
                      <a:pt x="13" y="163"/>
                      <a:pt x="19" y="195"/>
                    </a:cubicBezTo>
                    <a:cubicBezTo>
                      <a:pt x="32" y="246"/>
                      <a:pt x="51" y="297"/>
                      <a:pt x="70" y="354"/>
                    </a:cubicBezTo>
                    <a:cubicBezTo>
                      <a:pt x="89" y="398"/>
                      <a:pt x="108" y="449"/>
                      <a:pt x="134" y="494"/>
                    </a:cubicBezTo>
                    <a:cubicBezTo>
                      <a:pt x="147" y="519"/>
                      <a:pt x="166" y="544"/>
                      <a:pt x="178" y="570"/>
                    </a:cubicBezTo>
                    <a:cubicBezTo>
                      <a:pt x="191" y="602"/>
                      <a:pt x="216" y="627"/>
                      <a:pt x="242" y="646"/>
                    </a:cubicBezTo>
                    <a:cubicBezTo>
                      <a:pt x="249" y="649"/>
                      <a:pt x="257" y="651"/>
                      <a:pt x="264" y="651"/>
                    </a:cubicBezTo>
                    <a:cubicBezTo>
                      <a:pt x="301" y="651"/>
                      <a:pt x="336" y="613"/>
                      <a:pt x="331" y="576"/>
                    </a:cubicBezTo>
                    <a:cubicBezTo>
                      <a:pt x="324" y="544"/>
                      <a:pt x="305" y="519"/>
                      <a:pt x="286" y="494"/>
                    </a:cubicBezTo>
                    <a:cubicBezTo>
                      <a:pt x="274" y="475"/>
                      <a:pt x="261" y="455"/>
                      <a:pt x="248" y="436"/>
                    </a:cubicBezTo>
                    <a:cubicBezTo>
                      <a:pt x="223" y="392"/>
                      <a:pt x="197" y="347"/>
                      <a:pt x="178" y="303"/>
                    </a:cubicBezTo>
                    <a:cubicBezTo>
                      <a:pt x="153" y="252"/>
                      <a:pt x="134" y="208"/>
                      <a:pt x="115" y="163"/>
                    </a:cubicBezTo>
                    <a:cubicBezTo>
                      <a:pt x="108" y="138"/>
                      <a:pt x="96" y="112"/>
                      <a:pt x="89" y="87"/>
                    </a:cubicBezTo>
                    <a:cubicBezTo>
                      <a:pt x="77" y="68"/>
                      <a:pt x="64" y="42"/>
                      <a:pt x="58" y="17"/>
                    </a:cubicBezTo>
                    <a:cubicBezTo>
                      <a:pt x="53" y="5"/>
                      <a:pt x="44" y="1"/>
                      <a:pt x="35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44"/>
              <p:cNvSpPr/>
              <p:nvPr/>
            </p:nvSpPr>
            <p:spPr>
              <a:xfrm>
                <a:off x="636965" y="3892865"/>
                <a:ext cx="13728" cy="20287"/>
              </a:xfrm>
              <a:custGeom>
                <a:rect b="b" l="l" r="r" t="t"/>
                <a:pathLst>
                  <a:path extrusionOk="0" h="133" w="90">
                    <a:moveTo>
                      <a:pt x="20" y="0"/>
                    </a:moveTo>
                    <a:cubicBezTo>
                      <a:pt x="7" y="7"/>
                      <a:pt x="1" y="13"/>
                      <a:pt x="1" y="19"/>
                    </a:cubicBezTo>
                    <a:cubicBezTo>
                      <a:pt x="1" y="26"/>
                      <a:pt x="1" y="38"/>
                      <a:pt x="1" y="45"/>
                    </a:cubicBezTo>
                    <a:cubicBezTo>
                      <a:pt x="13" y="70"/>
                      <a:pt x="26" y="89"/>
                      <a:pt x="33" y="115"/>
                    </a:cubicBezTo>
                    <a:cubicBezTo>
                      <a:pt x="39" y="121"/>
                      <a:pt x="39" y="127"/>
                      <a:pt x="52" y="127"/>
                    </a:cubicBezTo>
                    <a:cubicBezTo>
                      <a:pt x="55" y="131"/>
                      <a:pt x="58" y="132"/>
                      <a:pt x="61" y="132"/>
                    </a:cubicBezTo>
                    <a:cubicBezTo>
                      <a:pt x="64" y="132"/>
                      <a:pt x="68" y="131"/>
                      <a:pt x="71" y="127"/>
                    </a:cubicBezTo>
                    <a:cubicBezTo>
                      <a:pt x="77" y="127"/>
                      <a:pt x="83" y="121"/>
                      <a:pt x="83" y="115"/>
                    </a:cubicBezTo>
                    <a:cubicBezTo>
                      <a:pt x="90" y="108"/>
                      <a:pt x="90" y="102"/>
                      <a:pt x="83" y="96"/>
                    </a:cubicBezTo>
                    <a:lnTo>
                      <a:pt x="58" y="19"/>
                    </a:lnTo>
                    <a:cubicBezTo>
                      <a:pt x="58" y="13"/>
                      <a:pt x="52" y="7"/>
                      <a:pt x="45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44"/>
              <p:cNvSpPr/>
              <p:nvPr/>
            </p:nvSpPr>
            <p:spPr>
              <a:xfrm>
                <a:off x="681659" y="4024350"/>
                <a:ext cx="34016" cy="54455"/>
              </a:xfrm>
              <a:custGeom>
                <a:rect b="b" l="l" r="r" t="t"/>
                <a:pathLst>
                  <a:path extrusionOk="0" h="357" w="223">
                    <a:moveTo>
                      <a:pt x="31" y="0"/>
                    </a:moveTo>
                    <a:cubicBezTo>
                      <a:pt x="20" y="0"/>
                      <a:pt x="11" y="7"/>
                      <a:pt x="6" y="22"/>
                    </a:cubicBezTo>
                    <a:cubicBezTo>
                      <a:pt x="0" y="53"/>
                      <a:pt x="6" y="85"/>
                      <a:pt x="19" y="117"/>
                    </a:cubicBezTo>
                    <a:cubicBezTo>
                      <a:pt x="32" y="149"/>
                      <a:pt x="45" y="174"/>
                      <a:pt x="57" y="200"/>
                    </a:cubicBezTo>
                    <a:cubicBezTo>
                      <a:pt x="70" y="225"/>
                      <a:pt x="83" y="250"/>
                      <a:pt x="95" y="276"/>
                    </a:cubicBezTo>
                    <a:cubicBezTo>
                      <a:pt x="108" y="308"/>
                      <a:pt x="134" y="333"/>
                      <a:pt x="165" y="352"/>
                    </a:cubicBezTo>
                    <a:cubicBezTo>
                      <a:pt x="171" y="355"/>
                      <a:pt x="176" y="356"/>
                      <a:pt x="182" y="356"/>
                    </a:cubicBezTo>
                    <a:cubicBezTo>
                      <a:pt x="201" y="356"/>
                      <a:pt x="218" y="340"/>
                      <a:pt x="223" y="320"/>
                    </a:cubicBezTo>
                    <a:cubicBezTo>
                      <a:pt x="223" y="282"/>
                      <a:pt x="216" y="250"/>
                      <a:pt x="197" y="225"/>
                    </a:cubicBezTo>
                    <a:cubicBezTo>
                      <a:pt x="184" y="200"/>
                      <a:pt x="172" y="174"/>
                      <a:pt x="153" y="149"/>
                    </a:cubicBezTo>
                    <a:cubicBezTo>
                      <a:pt x="140" y="117"/>
                      <a:pt x="127" y="92"/>
                      <a:pt x="108" y="66"/>
                    </a:cubicBezTo>
                    <a:cubicBezTo>
                      <a:pt x="95" y="41"/>
                      <a:pt x="70" y="15"/>
                      <a:pt x="45" y="3"/>
                    </a:cubicBezTo>
                    <a:cubicBezTo>
                      <a:pt x="40" y="1"/>
                      <a:pt x="35" y="0"/>
                      <a:pt x="31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44"/>
              <p:cNvSpPr/>
              <p:nvPr/>
            </p:nvSpPr>
            <p:spPr>
              <a:xfrm>
                <a:off x="693252" y="4101533"/>
                <a:ext cx="35084" cy="43625"/>
              </a:xfrm>
              <a:custGeom>
                <a:rect b="b" l="l" r="r" t="t"/>
                <a:pathLst>
                  <a:path extrusionOk="0" h="286" w="230">
                    <a:moveTo>
                      <a:pt x="38" y="1"/>
                    </a:moveTo>
                    <a:cubicBezTo>
                      <a:pt x="31" y="1"/>
                      <a:pt x="25" y="2"/>
                      <a:pt x="19" y="5"/>
                    </a:cubicBezTo>
                    <a:cubicBezTo>
                      <a:pt x="0" y="18"/>
                      <a:pt x="0" y="43"/>
                      <a:pt x="13" y="56"/>
                    </a:cubicBezTo>
                    <a:lnTo>
                      <a:pt x="96" y="183"/>
                    </a:lnTo>
                    <a:lnTo>
                      <a:pt x="134" y="240"/>
                    </a:lnTo>
                    <a:cubicBezTo>
                      <a:pt x="151" y="263"/>
                      <a:pt x="163" y="286"/>
                      <a:pt x="188" y="286"/>
                    </a:cubicBezTo>
                    <a:cubicBezTo>
                      <a:pt x="191" y="286"/>
                      <a:pt x="194" y="285"/>
                      <a:pt x="197" y="285"/>
                    </a:cubicBezTo>
                    <a:cubicBezTo>
                      <a:pt x="204" y="285"/>
                      <a:pt x="210" y="278"/>
                      <a:pt x="216" y="272"/>
                    </a:cubicBezTo>
                    <a:cubicBezTo>
                      <a:pt x="229" y="246"/>
                      <a:pt x="210" y="221"/>
                      <a:pt x="191" y="196"/>
                    </a:cubicBezTo>
                    <a:lnTo>
                      <a:pt x="153" y="132"/>
                    </a:lnTo>
                    <a:cubicBezTo>
                      <a:pt x="121" y="94"/>
                      <a:pt x="96" y="56"/>
                      <a:pt x="64" y="11"/>
                    </a:cubicBezTo>
                    <a:cubicBezTo>
                      <a:pt x="56" y="4"/>
                      <a:pt x="47" y="1"/>
                      <a:pt x="38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44"/>
              <p:cNvSpPr/>
              <p:nvPr/>
            </p:nvSpPr>
            <p:spPr>
              <a:xfrm>
                <a:off x="703929" y="3984539"/>
                <a:ext cx="24406" cy="43625"/>
              </a:xfrm>
              <a:custGeom>
                <a:rect b="b" l="l" r="r" t="t"/>
                <a:pathLst>
                  <a:path extrusionOk="0" h="286" w="160">
                    <a:moveTo>
                      <a:pt x="40" y="1"/>
                    </a:moveTo>
                    <a:cubicBezTo>
                      <a:pt x="35" y="1"/>
                      <a:pt x="30" y="1"/>
                      <a:pt x="26" y="3"/>
                    </a:cubicBezTo>
                    <a:cubicBezTo>
                      <a:pt x="7" y="9"/>
                      <a:pt x="0" y="35"/>
                      <a:pt x="7" y="54"/>
                    </a:cubicBezTo>
                    <a:lnTo>
                      <a:pt x="51" y="162"/>
                    </a:lnTo>
                    <a:lnTo>
                      <a:pt x="70" y="213"/>
                    </a:lnTo>
                    <a:lnTo>
                      <a:pt x="83" y="245"/>
                    </a:lnTo>
                    <a:cubicBezTo>
                      <a:pt x="83" y="251"/>
                      <a:pt x="83" y="251"/>
                      <a:pt x="89" y="257"/>
                    </a:cubicBezTo>
                    <a:cubicBezTo>
                      <a:pt x="89" y="264"/>
                      <a:pt x="96" y="270"/>
                      <a:pt x="102" y="276"/>
                    </a:cubicBezTo>
                    <a:cubicBezTo>
                      <a:pt x="110" y="283"/>
                      <a:pt x="120" y="285"/>
                      <a:pt x="128" y="285"/>
                    </a:cubicBezTo>
                    <a:cubicBezTo>
                      <a:pt x="145" y="285"/>
                      <a:pt x="159" y="274"/>
                      <a:pt x="159" y="257"/>
                    </a:cubicBezTo>
                    <a:cubicBezTo>
                      <a:pt x="159" y="232"/>
                      <a:pt x="153" y="206"/>
                      <a:pt x="140" y="187"/>
                    </a:cubicBezTo>
                    <a:cubicBezTo>
                      <a:pt x="134" y="168"/>
                      <a:pt x="127" y="149"/>
                      <a:pt x="121" y="130"/>
                    </a:cubicBezTo>
                    <a:lnTo>
                      <a:pt x="70" y="22"/>
                    </a:lnTo>
                    <a:cubicBezTo>
                      <a:pt x="65" y="8"/>
                      <a:pt x="53" y="1"/>
                      <a:pt x="40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44"/>
              <p:cNvSpPr/>
              <p:nvPr/>
            </p:nvSpPr>
            <p:spPr>
              <a:xfrm>
                <a:off x="607983" y="3800276"/>
                <a:ext cx="10830" cy="50489"/>
              </a:xfrm>
              <a:custGeom>
                <a:rect b="b" l="l" r="r" t="t"/>
                <a:pathLst>
                  <a:path extrusionOk="0" h="331" w="71">
                    <a:moveTo>
                      <a:pt x="35" y="0"/>
                    </a:moveTo>
                    <a:cubicBezTo>
                      <a:pt x="21" y="0"/>
                      <a:pt x="6" y="10"/>
                      <a:pt x="6" y="29"/>
                    </a:cubicBezTo>
                    <a:lnTo>
                      <a:pt x="6" y="175"/>
                    </a:lnTo>
                    <a:cubicBezTo>
                      <a:pt x="0" y="226"/>
                      <a:pt x="6" y="277"/>
                      <a:pt x="19" y="321"/>
                    </a:cubicBezTo>
                    <a:cubicBezTo>
                      <a:pt x="22" y="328"/>
                      <a:pt x="29" y="331"/>
                      <a:pt x="36" y="331"/>
                    </a:cubicBezTo>
                    <a:cubicBezTo>
                      <a:pt x="43" y="331"/>
                      <a:pt x="51" y="328"/>
                      <a:pt x="57" y="321"/>
                    </a:cubicBezTo>
                    <a:cubicBezTo>
                      <a:pt x="64" y="277"/>
                      <a:pt x="70" y="226"/>
                      <a:pt x="64" y="175"/>
                    </a:cubicBezTo>
                    <a:lnTo>
                      <a:pt x="64" y="29"/>
                    </a:lnTo>
                    <a:cubicBezTo>
                      <a:pt x="64" y="10"/>
                      <a:pt x="49" y="0"/>
                      <a:pt x="35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44"/>
              <p:cNvSpPr/>
              <p:nvPr/>
            </p:nvSpPr>
            <p:spPr>
              <a:xfrm>
                <a:off x="920075" y="4242628"/>
                <a:ext cx="35999" cy="42405"/>
              </a:xfrm>
              <a:custGeom>
                <a:rect b="b" l="l" r="r" t="t"/>
                <a:pathLst>
                  <a:path extrusionOk="0" h="278" w="236">
                    <a:moveTo>
                      <a:pt x="38" y="1"/>
                    </a:moveTo>
                    <a:cubicBezTo>
                      <a:pt x="31" y="1"/>
                      <a:pt x="24" y="3"/>
                      <a:pt x="19" y="8"/>
                    </a:cubicBezTo>
                    <a:cubicBezTo>
                      <a:pt x="0" y="20"/>
                      <a:pt x="0" y="46"/>
                      <a:pt x="13" y="59"/>
                    </a:cubicBezTo>
                    <a:lnTo>
                      <a:pt x="102" y="173"/>
                    </a:lnTo>
                    <a:cubicBezTo>
                      <a:pt x="115" y="192"/>
                      <a:pt x="134" y="205"/>
                      <a:pt x="147" y="224"/>
                    </a:cubicBezTo>
                    <a:cubicBezTo>
                      <a:pt x="166" y="243"/>
                      <a:pt x="185" y="262"/>
                      <a:pt x="204" y="275"/>
                    </a:cubicBezTo>
                    <a:cubicBezTo>
                      <a:pt x="206" y="277"/>
                      <a:pt x="208" y="277"/>
                      <a:pt x="211" y="277"/>
                    </a:cubicBezTo>
                    <a:cubicBezTo>
                      <a:pt x="217" y="277"/>
                      <a:pt x="225" y="273"/>
                      <a:pt x="229" y="268"/>
                    </a:cubicBezTo>
                    <a:cubicBezTo>
                      <a:pt x="236" y="262"/>
                      <a:pt x="236" y="256"/>
                      <a:pt x="236" y="243"/>
                    </a:cubicBezTo>
                    <a:cubicBezTo>
                      <a:pt x="223" y="224"/>
                      <a:pt x="216" y="198"/>
                      <a:pt x="197" y="186"/>
                    </a:cubicBezTo>
                    <a:cubicBezTo>
                      <a:pt x="185" y="160"/>
                      <a:pt x="172" y="141"/>
                      <a:pt x="153" y="129"/>
                    </a:cubicBezTo>
                    <a:lnTo>
                      <a:pt x="70" y="14"/>
                    </a:lnTo>
                    <a:cubicBezTo>
                      <a:pt x="62" y="6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44"/>
              <p:cNvSpPr/>
              <p:nvPr/>
            </p:nvSpPr>
            <p:spPr>
              <a:xfrm>
                <a:off x="996649" y="4354894"/>
                <a:ext cx="68947" cy="41184"/>
              </a:xfrm>
              <a:custGeom>
                <a:rect b="b" l="l" r="r" t="t"/>
                <a:pathLst>
                  <a:path extrusionOk="0" h="270" w="452">
                    <a:moveTo>
                      <a:pt x="47" y="1"/>
                    </a:moveTo>
                    <a:cubicBezTo>
                      <a:pt x="30" y="1"/>
                      <a:pt x="12" y="12"/>
                      <a:pt x="7" y="28"/>
                    </a:cubicBezTo>
                    <a:cubicBezTo>
                      <a:pt x="0" y="47"/>
                      <a:pt x="7" y="66"/>
                      <a:pt x="26" y="79"/>
                    </a:cubicBezTo>
                    <a:lnTo>
                      <a:pt x="216" y="181"/>
                    </a:lnTo>
                    <a:cubicBezTo>
                      <a:pt x="248" y="200"/>
                      <a:pt x="280" y="212"/>
                      <a:pt x="312" y="231"/>
                    </a:cubicBezTo>
                    <a:cubicBezTo>
                      <a:pt x="344" y="250"/>
                      <a:pt x="382" y="263"/>
                      <a:pt x="413" y="269"/>
                    </a:cubicBezTo>
                    <a:cubicBezTo>
                      <a:pt x="439" y="269"/>
                      <a:pt x="452" y="244"/>
                      <a:pt x="439" y="231"/>
                    </a:cubicBezTo>
                    <a:cubicBezTo>
                      <a:pt x="413" y="206"/>
                      <a:pt x="382" y="181"/>
                      <a:pt x="350" y="161"/>
                    </a:cubicBezTo>
                    <a:cubicBezTo>
                      <a:pt x="318" y="142"/>
                      <a:pt x="286" y="130"/>
                      <a:pt x="255" y="111"/>
                    </a:cubicBezTo>
                    <a:lnTo>
                      <a:pt x="58" y="3"/>
                    </a:lnTo>
                    <a:cubicBezTo>
                      <a:pt x="54" y="1"/>
                      <a:pt x="51" y="1"/>
                      <a:pt x="47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44"/>
              <p:cNvSpPr/>
              <p:nvPr/>
            </p:nvSpPr>
            <p:spPr>
              <a:xfrm>
                <a:off x="1135611" y="4377469"/>
                <a:ext cx="158792" cy="27609"/>
              </a:xfrm>
              <a:custGeom>
                <a:rect b="b" l="l" r="r" t="t"/>
                <a:pathLst>
                  <a:path extrusionOk="0" h="181" w="1041">
                    <a:moveTo>
                      <a:pt x="43" y="0"/>
                    </a:moveTo>
                    <a:cubicBezTo>
                      <a:pt x="10" y="0"/>
                      <a:pt x="0" y="46"/>
                      <a:pt x="30" y="58"/>
                    </a:cubicBezTo>
                    <a:cubicBezTo>
                      <a:pt x="113" y="90"/>
                      <a:pt x="195" y="115"/>
                      <a:pt x="278" y="134"/>
                    </a:cubicBezTo>
                    <a:cubicBezTo>
                      <a:pt x="411" y="166"/>
                      <a:pt x="548" y="180"/>
                      <a:pt x="687" y="180"/>
                    </a:cubicBezTo>
                    <a:cubicBezTo>
                      <a:pt x="713" y="180"/>
                      <a:pt x="740" y="180"/>
                      <a:pt x="767" y="179"/>
                    </a:cubicBezTo>
                    <a:cubicBezTo>
                      <a:pt x="780" y="179"/>
                      <a:pt x="794" y="179"/>
                      <a:pt x="810" y="179"/>
                    </a:cubicBezTo>
                    <a:cubicBezTo>
                      <a:pt x="879" y="179"/>
                      <a:pt x="967" y="175"/>
                      <a:pt x="1009" y="128"/>
                    </a:cubicBezTo>
                    <a:cubicBezTo>
                      <a:pt x="1040" y="109"/>
                      <a:pt x="1034" y="64"/>
                      <a:pt x="1002" y="52"/>
                    </a:cubicBezTo>
                    <a:cubicBezTo>
                      <a:pt x="979" y="38"/>
                      <a:pt x="951" y="33"/>
                      <a:pt x="921" y="33"/>
                    </a:cubicBezTo>
                    <a:cubicBezTo>
                      <a:pt x="868" y="33"/>
                      <a:pt x="809" y="48"/>
                      <a:pt x="761" y="52"/>
                    </a:cubicBezTo>
                    <a:cubicBezTo>
                      <a:pt x="737" y="54"/>
                      <a:pt x="712" y="54"/>
                      <a:pt x="686" y="54"/>
                    </a:cubicBezTo>
                    <a:cubicBezTo>
                      <a:pt x="633" y="54"/>
                      <a:pt x="576" y="52"/>
                      <a:pt x="526" y="52"/>
                    </a:cubicBezTo>
                    <a:cubicBezTo>
                      <a:pt x="443" y="45"/>
                      <a:pt x="367" y="39"/>
                      <a:pt x="284" y="33"/>
                    </a:cubicBezTo>
                    <a:cubicBezTo>
                      <a:pt x="208" y="20"/>
                      <a:pt x="125" y="13"/>
                      <a:pt x="49" y="1"/>
                    </a:cubicBezTo>
                    <a:cubicBezTo>
                      <a:pt x="47" y="0"/>
                      <a:pt x="45" y="0"/>
                      <a:pt x="43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44"/>
              <p:cNvSpPr/>
              <p:nvPr/>
            </p:nvSpPr>
            <p:spPr>
              <a:xfrm>
                <a:off x="518749" y="3661927"/>
                <a:ext cx="642183" cy="830248"/>
              </a:xfrm>
              <a:custGeom>
                <a:rect b="b" l="l" r="r" t="t"/>
                <a:pathLst>
                  <a:path extrusionOk="0" h="5443" w="4210">
                    <a:moveTo>
                      <a:pt x="388" y="2360"/>
                    </a:moveTo>
                    <a:lnTo>
                      <a:pt x="388" y="2360"/>
                    </a:lnTo>
                    <a:cubicBezTo>
                      <a:pt x="401" y="2404"/>
                      <a:pt x="420" y="2442"/>
                      <a:pt x="433" y="2480"/>
                    </a:cubicBezTo>
                    <a:cubicBezTo>
                      <a:pt x="445" y="2544"/>
                      <a:pt x="452" y="2607"/>
                      <a:pt x="464" y="2671"/>
                    </a:cubicBezTo>
                    <a:cubicBezTo>
                      <a:pt x="439" y="2569"/>
                      <a:pt x="414" y="2468"/>
                      <a:pt x="388" y="2360"/>
                    </a:cubicBezTo>
                    <a:close/>
                    <a:moveTo>
                      <a:pt x="200" y="0"/>
                    </a:moveTo>
                    <a:cubicBezTo>
                      <a:pt x="169" y="0"/>
                      <a:pt x="140" y="20"/>
                      <a:pt x="134" y="65"/>
                    </a:cubicBezTo>
                    <a:cubicBezTo>
                      <a:pt x="128" y="104"/>
                      <a:pt x="128" y="142"/>
                      <a:pt x="121" y="180"/>
                    </a:cubicBezTo>
                    <a:lnTo>
                      <a:pt x="121" y="59"/>
                    </a:lnTo>
                    <a:cubicBezTo>
                      <a:pt x="121" y="28"/>
                      <a:pt x="97" y="10"/>
                      <a:pt x="74" y="10"/>
                    </a:cubicBezTo>
                    <a:cubicBezTo>
                      <a:pt x="54" y="10"/>
                      <a:pt x="35" y="23"/>
                      <a:pt x="32" y="53"/>
                    </a:cubicBezTo>
                    <a:cubicBezTo>
                      <a:pt x="0" y="402"/>
                      <a:pt x="13" y="758"/>
                      <a:pt x="77" y="1108"/>
                    </a:cubicBezTo>
                    <a:cubicBezTo>
                      <a:pt x="102" y="1247"/>
                      <a:pt x="128" y="1381"/>
                      <a:pt x="166" y="1514"/>
                    </a:cubicBezTo>
                    <a:cubicBezTo>
                      <a:pt x="178" y="1578"/>
                      <a:pt x="191" y="1641"/>
                      <a:pt x="204" y="1711"/>
                    </a:cubicBezTo>
                    <a:cubicBezTo>
                      <a:pt x="185" y="1724"/>
                      <a:pt x="178" y="1749"/>
                      <a:pt x="178" y="1769"/>
                    </a:cubicBezTo>
                    <a:cubicBezTo>
                      <a:pt x="204" y="2398"/>
                      <a:pt x="382" y="3014"/>
                      <a:pt x="693" y="3561"/>
                    </a:cubicBezTo>
                    <a:cubicBezTo>
                      <a:pt x="788" y="3713"/>
                      <a:pt x="884" y="3866"/>
                      <a:pt x="998" y="4005"/>
                    </a:cubicBezTo>
                    <a:cubicBezTo>
                      <a:pt x="1009" y="4021"/>
                      <a:pt x="1032" y="4032"/>
                      <a:pt x="1054" y="4032"/>
                    </a:cubicBezTo>
                    <a:cubicBezTo>
                      <a:pt x="1059" y="4032"/>
                      <a:pt x="1064" y="4032"/>
                      <a:pt x="1068" y="4031"/>
                    </a:cubicBezTo>
                    <a:cubicBezTo>
                      <a:pt x="1259" y="4241"/>
                      <a:pt x="1481" y="4418"/>
                      <a:pt x="1729" y="4552"/>
                    </a:cubicBezTo>
                    <a:cubicBezTo>
                      <a:pt x="1805" y="4590"/>
                      <a:pt x="1882" y="4635"/>
                      <a:pt x="1958" y="4673"/>
                    </a:cubicBezTo>
                    <a:cubicBezTo>
                      <a:pt x="2091" y="4755"/>
                      <a:pt x="2225" y="4819"/>
                      <a:pt x="2364" y="4870"/>
                    </a:cubicBezTo>
                    <a:lnTo>
                      <a:pt x="2390" y="4882"/>
                    </a:lnTo>
                    <a:cubicBezTo>
                      <a:pt x="2593" y="4971"/>
                      <a:pt x="2797" y="5054"/>
                      <a:pt x="3006" y="5118"/>
                    </a:cubicBezTo>
                    <a:cubicBezTo>
                      <a:pt x="3159" y="5175"/>
                      <a:pt x="3311" y="5219"/>
                      <a:pt x="3470" y="5264"/>
                    </a:cubicBezTo>
                    <a:cubicBezTo>
                      <a:pt x="3635" y="5321"/>
                      <a:pt x="3801" y="5365"/>
                      <a:pt x="3966" y="5410"/>
                    </a:cubicBezTo>
                    <a:cubicBezTo>
                      <a:pt x="3979" y="5423"/>
                      <a:pt x="3991" y="5429"/>
                      <a:pt x="4004" y="5429"/>
                    </a:cubicBezTo>
                    <a:lnTo>
                      <a:pt x="4118" y="5442"/>
                    </a:lnTo>
                    <a:cubicBezTo>
                      <a:pt x="4123" y="5442"/>
                      <a:pt x="4126" y="5443"/>
                      <a:pt x="4130" y="5443"/>
                    </a:cubicBezTo>
                    <a:cubicBezTo>
                      <a:pt x="4202" y="5443"/>
                      <a:pt x="4210" y="5333"/>
                      <a:pt x="4131" y="5315"/>
                    </a:cubicBezTo>
                    <a:cubicBezTo>
                      <a:pt x="4036" y="5295"/>
                      <a:pt x="3947" y="5270"/>
                      <a:pt x="3852" y="5245"/>
                    </a:cubicBezTo>
                    <a:cubicBezTo>
                      <a:pt x="3839" y="5219"/>
                      <a:pt x="3820" y="5200"/>
                      <a:pt x="3794" y="5200"/>
                    </a:cubicBezTo>
                    <a:cubicBezTo>
                      <a:pt x="3521" y="5124"/>
                      <a:pt x="3261" y="5035"/>
                      <a:pt x="3006" y="4921"/>
                    </a:cubicBezTo>
                    <a:cubicBezTo>
                      <a:pt x="3012" y="4891"/>
                      <a:pt x="2991" y="4856"/>
                      <a:pt x="2957" y="4856"/>
                    </a:cubicBezTo>
                    <a:cubicBezTo>
                      <a:pt x="2955" y="4856"/>
                      <a:pt x="2952" y="4856"/>
                      <a:pt x="2949" y="4857"/>
                    </a:cubicBezTo>
                    <a:cubicBezTo>
                      <a:pt x="2911" y="4857"/>
                      <a:pt x="2873" y="4851"/>
                      <a:pt x="2828" y="4844"/>
                    </a:cubicBezTo>
                    <a:cubicBezTo>
                      <a:pt x="2727" y="4800"/>
                      <a:pt x="2631" y="4749"/>
                      <a:pt x="2530" y="4692"/>
                    </a:cubicBezTo>
                    <a:cubicBezTo>
                      <a:pt x="2384" y="4558"/>
                      <a:pt x="2237" y="4418"/>
                      <a:pt x="2085" y="4285"/>
                    </a:cubicBezTo>
                    <a:cubicBezTo>
                      <a:pt x="1907" y="4126"/>
                      <a:pt x="1729" y="3955"/>
                      <a:pt x="1545" y="3808"/>
                    </a:cubicBezTo>
                    <a:cubicBezTo>
                      <a:pt x="1360" y="3586"/>
                      <a:pt x="1182" y="3357"/>
                      <a:pt x="1017" y="3122"/>
                    </a:cubicBezTo>
                    <a:cubicBezTo>
                      <a:pt x="947" y="2963"/>
                      <a:pt x="871" y="2811"/>
                      <a:pt x="801" y="2658"/>
                    </a:cubicBezTo>
                    <a:cubicBezTo>
                      <a:pt x="814" y="2639"/>
                      <a:pt x="814" y="2614"/>
                      <a:pt x="808" y="2588"/>
                    </a:cubicBezTo>
                    <a:cubicBezTo>
                      <a:pt x="528" y="1978"/>
                      <a:pt x="356" y="1324"/>
                      <a:pt x="299" y="656"/>
                    </a:cubicBezTo>
                    <a:cubicBezTo>
                      <a:pt x="286" y="466"/>
                      <a:pt x="280" y="275"/>
                      <a:pt x="280" y="84"/>
                    </a:cubicBezTo>
                    <a:cubicBezTo>
                      <a:pt x="280" y="32"/>
                      <a:pt x="239" y="0"/>
                      <a:pt x="200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44"/>
              <p:cNvSpPr/>
              <p:nvPr/>
            </p:nvSpPr>
            <p:spPr>
              <a:xfrm>
                <a:off x="851586" y="4222188"/>
                <a:ext cx="116081" cy="102504"/>
              </a:xfrm>
              <a:custGeom>
                <a:rect b="b" l="l" r="r" t="t"/>
                <a:pathLst>
                  <a:path extrusionOk="0" h="672" w="761">
                    <a:moveTo>
                      <a:pt x="49" y="0"/>
                    </a:moveTo>
                    <a:cubicBezTo>
                      <a:pt x="25" y="0"/>
                      <a:pt x="0" y="31"/>
                      <a:pt x="24" y="59"/>
                    </a:cubicBezTo>
                    <a:cubicBezTo>
                      <a:pt x="100" y="186"/>
                      <a:pt x="189" y="301"/>
                      <a:pt x="297" y="409"/>
                    </a:cubicBezTo>
                    <a:cubicBezTo>
                      <a:pt x="405" y="510"/>
                      <a:pt x="526" y="593"/>
                      <a:pt x="659" y="669"/>
                    </a:cubicBezTo>
                    <a:cubicBezTo>
                      <a:pt x="665" y="671"/>
                      <a:pt x="672" y="672"/>
                      <a:pt x="679" y="672"/>
                    </a:cubicBezTo>
                    <a:cubicBezTo>
                      <a:pt x="700" y="672"/>
                      <a:pt x="721" y="664"/>
                      <a:pt x="735" y="650"/>
                    </a:cubicBezTo>
                    <a:cubicBezTo>
                      <a:pt x="754" y="631"/>
                      <a:pt x="761" y="599"/>
                      <a:pt x="748" y="574"/>
                    </a:cubicBezTo>
                    <a:cubicBezTo>
                      <a:pt x="742" y="542"/>
                      <a:pt x="723" y="523"/>
                      <a:pt x="697" y="510"/>
                    </a:cubicBezTo>
                    <a:cubicBezTo>
                      <a:pt x="691" y="507"/>
                      <a:pt x="686" y="506"/>
                      <a:pt x="682" y="506"/>
                    </a:cubicBezTo>
                    <a:cubicBezTo>
                      <a:pt x="678" y="506"/>
                      <a:pt x="675" y="507"/>
                      <a:pt x="672" y="510"/>
                    </a:cubicBezTo>
                    <a:cubicBezTo>
                      <a:pt x="564" y="447"/>
                      <a:pt x="468" y="377"/>
                      <a:pt x="379" y="301"/>
                    </a:cubicBezTo>
                    <a:cubicBezTo>
                      <a:pt x="271" y="212"/>
                      <a:pt x="170" y="116"/>
                      <a:pt x="74" y="15"/>
                    </a:cubicBezTo>
                    <a:cubicBezTo>
                      <a:pt x="68" y="4"/>
                      <a:pt x="58" y="0"/>
                      <a:pt x="4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44"/>
              <p:cNvSpPr/>
              <p:nvPr/>
            </p:nvSpPr>
            <p:spPr>
              <a:xfrm>
                <a:off x="1356332" y="4371673"/>
                <a:ext cx="153" cy="153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BC29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44"/>
              <p:cNvSpPr/>
              <p:nvPr/>
            </p:nvSpPr>
            <p:spPr>
              <a:xfrm>
                <a:off x="1619917" y="3916813"/>
                <a:ext cx="447698" cy="165653"/>
              </a:xfrm>
              <a:custGeom>
                <a:rect b="b" l="l" r="r" t="t"/>
                <a:pathLst>
                  <a:path extrusionOk="0" h="1086" w="2935">
                    <a:moveTo>
                      <a:pt x="2259" y="0"/>
                    </a:moveTo>
                    <a:cubicBezTo>
                      <a:pt x="2191" y="0"/>
                      <a:pt x="2124" y="6"/>
                      <a:pt x="2059" y="15"/>
                    </a:cubicBezTo>
                    <a:cubicBezTo>
                      <a:pt x="1920" y="40"/>
                      <a:pt x="1774" y="72"/>
                      <a:pt x="1634" y="110"/>
                    </a:cubicBezTo>
                    <a:cubicBezTo>
                      <a:pt x="1513" y="123"/>
                      <a:pt x="1392" y="142"/>
                      <a:pt x="1284" y="167"/>
                    </a:cubicBezTo>
                    <a:cubicBezTo>
                      <a:pt x="1036" y="218"/>
                      <a:pt x="801" y="282"/>
                      <a:pt x="566" y="364"/>
                    </a:cubicBezTo>
                    <a:lnTo>
                      <a:pt x="471" y="396"/>
                    </a:lnTo>
                    <a:cubicBezTo>
                      <a:pt x="401" y="422"/>
                      <a:pt x="325" y="441"/>
                      <a:pt x="255" y="460"/>
                    </a:cubicBezTo>
                    <a:cubicBezTo>
                      <a:pt x="236" y="466"/>
                      <a:pt x="223" y="485"/>
                      <a:pt x="229" y="504"/>
                    </a:cubicBezTo>
                    <a:cubicBezTo>
                      <a:pt x="140" y="555"/>
                      <a:pt x="77" y="631"/>
                      <a:pt x="39" y="727"/>
                    </a:cubicBezTo>
                    <a:cubicBezTo>
                      <a:pt x="1" y="835"/>
                      <a:pt x="32" y="955"/>
                      <a:pt x="115" y="1025"/>
                    </a:cubicBezTo>
                    <a:cubicBezTo>
                      <a:pt x="158" y="1064"/>
                      <a:pt x="212" y="1086"/>
                      <a:pt x="267" y="1086"/>
                    </a:cubicBezTo>
                    <a:cubicBezTo>
                      <a:pt x="311" y="1086"/>
                      <a:pt x="355" y="1072"/>
                      <a:pt x="395" y="1044"/>
                    </a:cubicBezTo>
                    <a:cubicBezTo>
                      <a:pt x="426" y="1019"/>
                      <a:pt x="433" y="974"/>
                      <a:pt x="407" y="949"/>
                    </a:cubicBezTo>
                    <a:cubicBezTo>
                      <a:pt x="375" y="911"/>
                      <a:pt x="356" y="873"/>
                      <a:pt x="350" y="828"/>
                    </a:cubicBezTo>
                    <a:cubicBezTo>
                      <a:pt x="908" y="510"/>
                      <a:pt x="1536" y="345"/>
                      <a:pt x="2173" y="345"/>
                    </a:cubicBezTo>
                    <a:cubicBezTo>
                      <a:pt x="2197" y="345"/>
                      <a:pt x="2220" y="345"/>
                      <a:pt x="2244" y="345"/>
                    </a:cubicBezTo>
                    <a:cubicBezTo>
                      <a:pt x="2447" y="352"/>
                      <a:pt x="2644" y="377"/>
                      <a:pt x="2841" y="415"/>
                    </a:cubicBezTo>
                    <a:cubicBezTo>
                      <a:pt x="2846" y="416"/>
                      <a:pt x="2851" y="417"/>
                      <a:pt x="2856" y="417"/>
                    </a:cubicBezTo>
                    <a:cubicBezTo>
                      <a:pt x="2915" y="417"/>
                      <a:pt x="2935" y="348"/>
                      <a:pt x="2911" y="307"/>
                    </a:cubicBezTo>
                    <a:cubicBezTo>
                      <a:pt x="2776" y="76"/>
                      <a:pt x="2513" y="0"/>
                      <a:pt x="2259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44"/>
              <p:cNvSpPr/>
              <p:nvPr/>
            </p:nvSpPr>
            <p:spPr>
              <a:xfrm>
                <a:off x="1347790" y="3797531"/>
                <a:ext cx="467070" cy="181822"/>
              </a:xfrm>
              <a:custGeom>
                <a:rect b="b" l="l" r="r" t="t"/>
                <a:pathLst>
                  <a:path extrusionOk="0" h="1192" w="3062">
                    <a:moveTo>
                      <a:pt x="1575" y="422"/>
                    </a:moveTo>
                    <a:lnTo>
                      <a:pt x="1575" y="422"/>
                    </a:lnTo>
                    <a:cubicBezTo>
                      <a:pt x="1556" y="441"/>
                      <a:pt x="1530" y="454"/>
                      <a:pt x="1505" y="460"/>
                    </a:cubicBezTo>
                    <a:cubicBezTo>
                      <a:pt x="1481" y="468"/>
                      <a:pt x="1457" y="472"/>
                      <a:pt x="1433" y="472"/>
                    </a:cubicBezTo>
                    <a:cubicBezTo>
                      <a:pt x="1400" y="472"/>
                      <a:pt x="1367" y="465"/>
                      <a:pt x="1333" y="454"/>
                    </a:cubicBezTo>
                    <a:lnTo>
                      <a:pt x="1575" y="422"/>
                    </a:lnTo>
                    <a:close/>
                    <a:moveTo>
                      <a:pt x="2385" y="1"/>
                    </a:moveTo>
                    <a:cubicBezTo>
                      <a:pt x="2177" y="1"/>
                      <a:pt x="1969" y="44"/>
                      <a:pt x="1772" y="130"/>
                    </a:cubicBezTo>
                    <a:cubicBezTo>
                      <a:pt x="1727" y="136"/>
                      <a:pt x="1677" y="155"/>
                      <a:pt x="1632" y="168"/>
                    </a:cubicBezTo>
                    <a:cubicBezTo>
                      <a:pt x="1588" y="187"/>
                      <a:pt x="1575" y="231"/>
                      <a:pt x="1600" y="269"/>
                    </a:cubicBezTo>
                    <a:lnTo>
                      <a:pt x="1124" y="333"/>
                    </a:lnTo>
                    <a:cubicBezTo>
                      <a:pt x="1111" y="333"/>
                      <a:pt x="1098" y="339"/>
                      <a:pt x="1092" y="346"/>
                    </a:cubicBezTo>
                    <a:cubicBezTo>
                      <a:pt x="1028" y="352"/>
                      <a:pt x="1009" y="435"/>
                      <a:pt x="1060" y="466"/>
                    </a:cubicBezTo>
                    <a:cubicBezTo>
                      <a:pt x="1117" y="511"/>
                      <a:pt x="1238" y="600"/>
                      <a:pt x="1200" y="683"/>
                    </a:cubicBezTo>
                    <a:cubicBezTo>
                      <a:pt x="1168" y="752"/>
                      <a:pt x="1047" y="759"/>
                      <a:pt x="977" y="765"/>
                    </a:cubicBezTo>
                    <a:lnTo>
                      <a:pt x="164" y="848"/>
                    </a:lnTo>
                    <a:cubicBezTo>
                      <a:pt x="132" y="841"/>
                      <a:pt x="94" y="835"/>
                      <a:pt x="56" y="822"/>
                    </a:cubicBezTo>
                    <a:cubicBezTo>
                      <a:pt x="55" y="822"/>
                      <a:pt x="54" y="822"/>
                      <a:pt x="52" y="822"/>
                    </a:cubicBezTo>
                    <a:cubicBezTo>
                      <a:pt x="22" y="822"/>
                      <a:pt x="0" y="893"/>
                      <a:pt x="37" y="905"/>
                    </a:cubicBezTo>
                    <a:lnTo>
                      <a:pt x="107" y="924"/>
                    </a:lnTo>
                    <a:cubicBezTo>
                      <a:pt x="107" y="956"/>
                      <a:pt x="126" y="981"/>
                      <a:pt x="151" y="988"/>
                    </a:cubicBezTo>
                    <a:cubicBezTo>
                      <a:pt x="495" y="1102"/>
                      <a:pt x="850" y="1172"/>
                      <a:pt x="1213" y="1191"/>
                    </a:cubicBezTo>
                    <a:cubicBezTo>
                      <a:pt x="1215" y="1191"/>
                      <a:pt x="1217" y="1191"/>
                      <a:pt x="1219" y="1191"/>
                    </a:cubicBezTo>
                    <a:cubicBezTo>
                      <a:pt x="1302" y="1191"/>
                      <a:pt x="1319" y="1064"/>
                      <a:pt x="1232" y="1051"/>
                    </a:cubicBezTo>
                    <a:lnTo>
                      <a:pt x="1187" y="1038"/>
                    </a:lnTo>
                    <a:cubicBezTo>
                      <a:pt x="1232" y="1019"/>
                      <a:pt x="1276" y="994"/>
                      <a:pt x="1314" y="962"/>
                    </a:cubicBezTo>
                    <a:cubicBezTo>
                      <a:pt x="1403" y="873"/>
                      <a:pt x="1435" y="740"/>
                      <a:pt x="1397" y="619"/>
                    </a:cubicBezTo>
                    <a:lnTo>
                      <a:pt x="1397" y="619"/>
                    </a:lnTo>
                    <a:cubicBezTo>
                      <a:pt x="1415" y="622"/>
                      <a:pt x="1433" y="624"/>
                      <a:pt x="1451" y="624"/>
                    </a:cubicBezTo>
                    <a:cubicBezTo>
                      <a:pt x="1502" y="624"/>
                      <a:pt x="1553" y="611"/>
                      <a:pt x="1600" y="587"/>
                    </a:cubicBezTo>
                    <a:cubicBezTo>
                      <a:pt x="1670" y="549"/>
                      <a:pt x="1727" y="486"/>
                      <a:pt x="1753" y="409"/>
                    </a:cubicBezTo>
                    <a:cubicBezTo>
                      <a:pt x="1797" y="403"/>
                      <a:pt x="1835" y="371"/>
                      <a:pt x="1848" y="327"/>
                    </a:cubicBezTo>
                    <a:cubicBezTo>
                      <a:pt x="1932" y="331"/>
                      <a:pt x="2017" y="333"/>
                      <a:pt x="2100" y="333"/>
                    </a:cubicBezTo>
                    <a:cubicBezTo>
                      <a:pt x="2395" y="333"/>
                      <a:pt x="2687" y="308"/>
                      <a:pt x="2979" y="263"/>
                    </a:cubicBezTo>
                    <a:cubicBezTo>
                      <a:pt x="3049" y="250"/>
                      <a:pt x="3062" y="155"/>
                      <a:pt x="2998" y="130"/>
                    </a:cubicBezTo>
                    <a:cubicBezTo>
                      <a:pt x="2801" y="44"/>
                      <a:pt x="2593" y="1"/>
                      <a:pt x="2385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44"/>
              <p:cNvSpPr/>
              <p:nvPr/>
            </p:nvSpPr>
            <p:spPr>
              <a:xfrm>
                <a:off x="1221489" y="4537783"/>
                <a:ext cx="646759" cy="666730"/>
              </a:xfrm>
              <a:custGeom>
                <a:rect b="b" l="l" r="r" t="t"/>
                <a:pathLst>
                  <a:path extrusionOk="0" h="4371" w="4240">
                    <a:moveTo>
                      <a:pt x="2603" y="1"/>
                    </a:moveTo>
                    <a:cubicBezTo>
                      <a:pt x="2538" y="1"/>
                      <a:pt x="2473" y="6"/>
                      <a:pt x="2409" y="17"/>
                    </a:cubicBezTo>
                    <a:cubicBezTo>
                      <a:pt x="2231" y="43"/>
                      <a:pt x="2053" y="87"/>
                      <a:pt x="1869" y="119"/>
                    </a:cubicBezTo>
                    <a:cubicBezTo>
                      <a:pt x="1800" y="133"/>
                      <a:pt x="1732" y="139"/>
                      <a:pt x="1663" y="139"/>
                    </a:cubicBezTo>
                    <a:cubicBezTo>
                      <a:pt x="1573" y="139"/>
                      <a:pt x="1483" y="128"/>
                      <a:pt x="1392" y="106"/>
                    </a:cubicBezTo>
                    <a:cubicBezTo>
                      <a:pt x="1323" y="164"/>
                      <a:pt x="1259" y="227"/>
                      <a:pt x="1189" y="284"/>
                    </a:cubicBezTo>
                    <a:cubicBezTo>
                      <a:pt x="1170" y="335"/>
                      <a:pt x="1170" y="392"/>
                      <a:pt x="1189" y="449"/>
                    </a:cubicBezTo>
                    <a:cubicBezTo>
                      <a:pt x="1240" y="596"/>
                      <a:pt x="1367" y="704"/>
                      <a:pt x="1520" y="742"/>
                    </a:cubicBezTo>
                    <a:cubicBezTo>
                      <a:pt x="1623" y="763"/>
                      <a:pt x="1727" y="776"/>
                      <a:pt x="1830" y="776"/>
                    </a:cubicBezTo>
                    <a:cubicBezTo>
                      <a:pt x="1879" y="776"/>
                      <a:pt x="1928" y="773"/>
                      <a:pt x="1977" y="767"/>
                    </a:cubicBezTo>
                    <a:cubicBezTo>
                      <a:pt x="2023" y="761"/>
                      <a:pt x="2069" y="759"/>
                      <a:pt x="2116" y="759"/>
                    </a:cubicBezTo>
                    <a:cubicBezTo>
                      <a:pt x="2224" y="759"/>
                      <a:pt x="2334" y="774"/>
                      <a:pt x="2441" y="805"/>
                    </a:cubicBezTo>
                    <a:cubicBezTo>
                      <a:pt x="2587" y="850"/>
                      <a:pt x="2727" y="996"/>
                      <a:pt x="2676" y="1136"/>
                    </a:cubicBezTo>
                    <a:cubicBezTo>
                      <a:pt x="2644" y="1237"/>
                      <a:pt x="2536" y="1282"/>
                      <a:pt x="2441" y="1326"/>
                    </a:cubicBezTo>
                    <a:lnTo>
                      <a:pt x="1869" y="1568"/>
                    </a:lnTo>
                    <a:cubicBezTo>
                      <a:pt x="1761" y="1612"/>
                      <a:pt x="1628" y="1689"/>
                      <a:pt x="1647" y="1809"/>
                    </a:cubicBezTo>
                    <a:cubicBezTo>
                      <a:pt x="1659" y="1854"/>
                      <a:pt x="1672" y="1898"/>
                      <a:pt x="1697" y="1936"/>
                    </a:cubicBezTo>
                    <a:cubicBezTo>
                      <a:pt x="1812" y="2165"/>
                      <a:pt x="1666" y="2451"/>
                      <a:pt x="1456" y="2604"/>
                    </a:cubicBezTo>
                    <a:cubicBezTo>
                      <a:pt x="1246" y="2750"/>
                      <a:pt x="986" y="2813"/>
                      <a:pt x="757" y="2928"/>
                    </a:cubicBezTo>
                    <a:cubicBezTo>
                      <a:pt x="490" y="3049"/>
                      <a:pt x="268" y="3258"/>
                      <a:pt x="134" y="3525"/>
                    </a:cubicBezTo>
                    <a:cubicBezTo>
                      <a:pt x="1" y="3792"/>
                      <a:pt x="13" y="4110"/>
                      <a:pt x="160" y="4370"/>
                    </a:cubicBezTo>
                    <a:cubicBezTo>
                      <a:pt x="649" y="4237"/>
                      <a:pt x="1145" y="4116"/>
                      <a:pt x="1640" y="3989"/>
                    </a:cubicBezTo>
                    <a:cubicBezTo>
                      <a:pt x="2142" y="3856"/>
                      <a:pt x="2644" y="3709"/>
                      <a:pt x="3140" y="3563"/>
                    </a:cubicBezTo>
                    <a:cubicBezTo>
                      <a:pt x="3381" y="3493"/>
                      <a:pt x="3623" y="3430"/>
                      <a:pt x="3858" y="3341"/>
                    </a:cubicBezTo>
                    <a:cubicBezTo>
                      <a:pt x="3960" y="3309"/>
                      <a:pt x="4042" y="3239"/>
                      <a:pt x="4100" y="3150"/>
                    </a:cubicBezTo>
                    <a:cubicBezTo>
                      <a:pt x="4144" y="3055"/>
                      <a:pt x="4176" y="2947"/>
                      <a:pt x="4182" y="2833"/>
                    </a:cubicBezTo>
                    <a:cubicBezTo>
                      <a:pt x="4239" y="2330"/>
                      <a:pt x="4220" y="1822"/>
                      <a:pt x="4119" y="1326"/>
                    </a:cubicBezTo>
                    <a:cubicBezTo>
                      <a:pt x="4100" y="1218"/>
                      <a:pt x="4074" y="1110"/>
                      <a:pt x="4030" y="1009"/>
                    </a:cubicBezTo>
                    <a:cubicBezTo>
                      <a:pt x="3999" y="938"/>
                      <a:pt x="3947" y="911"/>
                      <a:pt x="3884" y="911"/>
                    </a:cubicBezTo>
                    <a:cubicBezTo>
                      <a:pt x="3856" y="911"/>
                      <a:pt x="3826" y="916"/>
                      <a:pt x="3795" y="926"/>
                    </a:cubicBezTo>
                    <a:cubicBezTo>
                      <a:pt x="3769" y="932"/>
                      <a:pt x="3750" y="939"/>
                      <a:pt x="3731" y="945"/>
                    </a:cubicBezTo>
                    <a:cubicBezTo>
                      <a:pt x="3769" y="1066"/>
                      <a:pt x="3795" y="1193"/>
                      <a:pt x="3801" y="1320"/>
                    </a:cubicBezTo>
                    <a:cubicBezTo>
                      <a:pt x="3807" y="1396"/>
                      <a:pt x="3814" y="1466"/>
                      <a:pt x="3814" y="1542"/>
                    </a:cubicBezTo>
                    <a:cubicBezTo>
                      <a:pt x="3814" y="1612"/>
                      <a:pt x="3795" y="1682"/>
                      <a:pt x="3763" y="1746"/>
                    </a:cubicBezTo>
                    <a:cubicBezTo>
                      <a:pt x="3756" y="1759"/>
                      <a:pt x="3741" y="1767"/>
                      <a:pt x="3726" y="1767"/>
                    </a:cubicBezTo>
                    <a:cubicBezTo>
                      <a:pt x="3714" y="1767"/>
                      <a:pt x="3702" y="1761"/>
                      <a:pt x="3699" y="1746"/>
                    </a:cubicBezTo>
                    <a:cubicBezTo>
                      <a:pt x="3680" y="1676"/>
                      <a:pt x="3680" y="1606"/>
                      <a:pt x="3687" y="1542"/>
                    </a:cubicBezTo>
                    <a:cubicBezTo>
                      <a:pt x="3693" y="1473"/>
                      <a:pt x="3687" y="1403"/>
                      <a:pt x="3687" y="1333"/>
                    </a:cubicBezTo>
                    <a:cubicBezTo>
                      <a:pt x="3680" y="1212"/>
                      <a:pt x="3655" y="1091"/>
                      <a:pt x="3642" y="971"/>
                    </a:cubicBezTo>
                    <a:lnTo>
                      <a:pt x="3528" y="1015"/>
                    </a:lnTo>
                    <a:cubicBezTo>
                      <a:pt x="3534" y="1034"/>
                      <a:pt x="3540" y="1047"/>
                      <a:pt x="3540" y="1066"/>
                    </a:cubicBezTo>
                    <a:cubicBezTo>
                      <a:pt x="3547" y="1104"/>
                      <a:pt x="3547" y="1142"/>
                      <a:pt x="3547" y="1180"/>
                    </a:cubicBezTo>
                    <a:cubicBezTo>
                      <a:pt x="3543" y="1191"/>
                      <a:pt x="3533" y="1198"/>
                      <a:pt x="3524" y="1198"/>
                    </a:cubicBezTo>
                    <a:cubicBezTo>
                      <a:pt x="3517" y="1198"/>
                      <a:pt x="3511" y="1195"/>
                      <a:pt x="3509" y="1187"/>
                    </a:cubicBezTo>
                    <a:cubicBezTo>
                      <a:pt x="3490" y="1149"/>
                      <a:pt x="3483" y="1110"/>
                      <a:pt x="3477" y="1072"/>
                    </a:cubicBezTo>
                    <a:cubicBezTo>
                      <a:pt x="3477" y="1060"/>
                      <a:pt x="3477" y="1053"/>
                      <a:pt x="3477" y="1040"/>
                    </a:cubicBezTo>
                    <a:cubicBezTo>
                      <a:pt x="3337" y="1098"/>
                      <a:pt x="3197" y="1161"/>
                      <a:pt x="3057" y="1206"/>
                    </a:cubicBezTo>
                    <a:cubicBezTo>
                      <a:pt x="3051" y="1208"/>
                      <a:pt x="3045" y="1209"/>
                      <a:pt x="3040" y="1209"/>
                    </a:cubicBezTo>
                    <a:cubicBezTo>
                      <a:pt x="2996" y="1209"/>
                      <a:pt x="2962" y="1152"/>
                      <a:pt x="3007" y="1129"/>
                    </a:cubicBezTo>
                    <a:cubicBezTo>
                      <a:pt x="3140" y="1047"/>
                      <a:pt x="3280" y="977"/>
                      <a:pt x="3426" y="920"/>
                    </a:cubicBezTo>
                    <a:cubicBezTo>
                      <a:pt x="3547" y="863"/>
                      <a:pt x="3667" y="812"/>
                      <a:pt x="3801" y="780"/>
                    </a:cubicBezTo>
                    <a:cubicBezTo>
                      <a:pt x="3769" y="589"/>
                      <a:pt x="3655" y="424"/>
                      <a:pt x="3490" y="329"/>
                    </a:cubicBezTo>
                    <a:cubicBezTo>
                      <a:pt x="3407" y="272"/>
                      <a:pt x="3318" y="227"/>
                      <a:pt x="3235" y="183"/>
                    </a:cubicBezTo>
                    <a:cubicBezTo>
                      <a:pt x="3146" y="138"/>
                      <a:pt x="3057" y="94"/>
                      <a:pt x="2962" y="62"/>
                    </a:cubicBezTo>
                    <a:cubicBezTo>
                      <a:pt x="2846" y="20"/>
                      <a:pt x="2725" y="1"/>
                      <a:pt x="2603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44"/>
              <p:cNvSpPr/>
              <p:nvPr/>
            </p:nvSpPr>
            <p:spPr>
              <a:xfrm>
                <a:off x="302603" y="4622745"/>
                <a:ext cx="396598" cy="532347"/>
              </a:xfrm>
              <a:custGeom>
                <a:rect b="b" l="l" r="r" t="t"/>
                <a:pathLst>
                  <a:path extrusionOk="0" h="3490" w="2600">
                    <a:moveTo>
                      <a:pt x="2434" y="1"/>
                    </a:moveTo>
                    <a:cubicBezTo>
                      <a:pt x="2212" y="39"/>
                      <a:pt x="1989" y="70"/>
                      <a:pt x="1767" y="102"/>
                    </a:cubicBezTo>
                    <a:cubicBezTo>
                      <a:pt x="1583" y="134"/>
                      <a:pt x="1379" y="159"/>
                      <a:pt x="1233" y="299"/>
                    </a:cubicBezTo>
                    <a:cubicBezTo>
                      <a:pt x="1170" y="356"/>
                      <a:pt x="1125" y="426"/>
                      <a:pt x="1112" y="509"/>
                    </a:cubicBezTo>
                    <a:cubicBezTo>
                      <a:pt x="1106" y="528"/>
                      <a:pt x="1106" y="547"/>
                      <a:pt x="1112" y="572"/>
                    </a:cubicBezTo>
                    <a:lnTo>
                      <a:pt x="1081" y="598"/>
                    </a:lnTo>
                    <a:cubicBezTo>
                      <a:pt x="1062" y="611"/>
                      <a:pt x="1055" y="630"/>
                      <a:pt x="1049" y="649"/>
                    </a:cubicBezTo>
                    <a:cubicBezTo>
                      <a:pt x="1030" y="649"/>
                      <a:pt x="1004" y="655"/>
                      <a:pt x="985" y="655"/>
                    </a:cubicBezTo>
                    <a:cubicBezTo>
                      <a:pt x="820" y="693"/>
                      <a:pt x="668" y="776"/>
                      <a:pt x="553" y="903"/>
                    </a:cubicBezTo>
                    <a:cubicBezTo>
                      <a:pt x="420" y="966"/>
                      <a:pt x="312" y="1087"/>
                      <a:pt x="261" y="1233"/>
                    </a:cubicBezTo>
                    <a:cubicBezTo>
                      <a:pt x="191" y="1430"/>
                      <a:pt x="191" y="1653"/>
                      <a:pt x="172" y="1856"/>
                    </a:cubicBezTo>
                    <a:cubicBezTo>
                      <a:pt x="172" y="1888"/>
                      <a:pt x="166" y="1920"/>
                      <a:pt x="166" y="1951"/>
                    </a:cubicBezTo>
                    <a:cubicBezTo>
                      <a:pt x="121" y="2174"/>
                      <a:pt x="83" y="2396"/>
                      <a:pt x="58" y="2619"/>
                    </a:cubicBezTo>
                    <a:cubicBezTo>
                      <a:pt x="39" y="2790"/>
                      <a:pt x="0" y="3006"/>
                      <a:pt x="45" y="3184"/>
                    </a:cubicBezTo>
                    <a:cubicBezTo>
                      <a:pt x="39" y="3241"/>
                      <a:pt x="32" y="3305"/>
                      <a:pt x="32" y="3362"/>
                    </a:cubicBezTo>
                    <a:cubicBezTo>
                      <a:pt x="26" y="3400"/>
                      <a:pt x="51" y="3438"/>
                      <a:pt x="96" y="3445"/>
                    </a:cubicBezTo>
                    <a:lnTo>
                      <a:pt x="280" y="3489"/>
                    </a:lnTo>
                    <a:cubicBezTo>
                      <a:pt x="318" y="3489"/>
                      <a:pt x="350" y="3464"/>
                      <a:pt x="356" y="3426"/>
                    </a:cubicBezTo>
                    <a:cubicBezTo>
                      <a:pt x="420" y="2930"/>
                      <a:pt x="477" y="2441"/>
                      <a:pt x="541" y="1951"/>
                    </a:cubicBezTo>
                    <a:cubicBezTo>
                      <a:pt x="566" y="1704"/>
                      <a:pt x="591" y="1462"/>
                      <a:pt x="623" y="1221"/>
                    </a:cubicBezTo>
                    <a:cubicBezTo>
                      <a:pt x="629" y="1125"/>
                      <a:pt x="693" y="1049"/>
                      <a:pt x="782" y="1030"/>
                    </a:cubicBezTo>
                    <a:cubicBezTo>
                      <a:pt x="890" y="1005"/>
                      <a:pt x="992" y="998"/>
                      <a:pt x="1100" y="973"/>
                    </a:cubicBezTo>
                    <a:cubicBezTo>
                      <a:pt x="1278" y="935"/>
                      <a:pt x="1449" y="884"/>
                      <a:pt x="1614" y="814"/>
                    </a:cubicBezTo>
                    <a:cubicBezTo>
                      <a:pt x="1672" y="808"/>
                      <a:pt x="1729" y="788"/>
                      <a:pt x="1773" y="757"/>
                    </a:cubicBezTo>
                    <a:cubicBezTo>
                      <a:pt x="1786" y="750"/>
                      <a:pt x="1792" y="744"/>
                      <a:pt x="1799" y="738"/>
                    </a:cubicBezTo>
                    <a:lnTo>
                      <a:pt x="1831" y="719"/>
                    </a:lnTo>
                    <a:cubicBezTo>
                      <a:pt x="1862" y="706"/>
                      <a:pt x="1881" y="674"/>
                      <a:pt x="1875" y="642"/>
                    </a:cubicBezTo>
                    <a:cubicBezTo>
                      <a:pt x="1926" y="604"/>
                      <a:pt x="1913" y="515"/>
                      <a:pt x="1850" y="503"/>
                    </a:cubicBezTo>
                    <a:lnTo>
                      <a:pt x="1551" y="471"/>
                    </a:lnTo>
                    <a:cubicBezTo>
                      <a:pt x="1862" y="344"/>
                      <a:pt x="2218" y="306"/>
                      <a:pt x="2530" y="204"/>
                    </a:cubicBezTo>
                    <a:cubicBezTo>
                      <a:pt x="2599" y="178"/>
                      <a:pt x="2574" y="83"/>
                      <a:pt x="2511" y="64"/>
                    </a:cubicBezTo>
                    <a:cubicBezTo>
                      <a:pt x="2504" y="26"/>
                      <a:pt x="2472" y="1"/>
                      <a:pt x="2434" y="1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44"/>
              <p:cNvSpPr/>
              <p:nvPr/>
            </p:nvSpPr>
            <p:spPr>
              <a:xfrm>
                <a:off x="1377535" y="3704179"/>
                <a:ext cx="278381" cy="135451"/>
              </a:xfrm>
              <a:custGeom>
                <a:rect b="b" l="l" r="r" t="t"/>
                <a:pathLst>
                  <a:path extrusionOk="0" h="888" w="1825">
                    <a:moveTo>
                      <a:pt x="888" y="0"/>
                    </a:moveTo>
                    <a:cubicBezTo>
                      <a:pt x="831" y="0"/>
                      <a:pt x="803" y="84"/>
                      <a:pt x="865" y="106"/>
                    </a:cubicBezTo>
                    <a:lnTo>
                      <a:pt x="1018" y="157"/>
                    </a:lnTo>
                    <a:cubicBezTo>
                      <a:pt x="1024" y="182"/>
                      <a:pt x="1037" y="195"/>
                      <a:pt x="1056" y="201"/>
                    </a:cubicBezTo>
                    <a:cubicBezTo>
                      <a:pt x="1100" y="214"/>
                      <a:pt x="1145" y="227"/>
                      <a:pt x="1189" y="240"/>
                    </a:cubicBezTo>
                    <a:cubicBezTo>
                      <a:pt x="1183" y="252"/>
                      <a:pt x="1183" y="259"/>
                      <a:pt x="1189" y="271"/>
                    </a:cubicBezTo>
                    <a:lnTo>
                      <a:pt x="1176" y="271"/>
                    </a:lnTo>
                    <a:cubicBezTo>
                      <a:pt x="1174" y="271"/>
                      <a:pt x="1172" y="271"/>
                      <a:pt x="1170" y="271"/>
                    </a:cubicBezTo>
                    <a:cubicBezTo>
                      <a:pt x="1087" y="271"/>
                      <a:pt x="1077" y="392"/>
                      <a:pt x="1157" y="398"/>
                    </a:cubicBezTo>
                    <a:lnTo>
                      <a:pt x="1202" y="411"/>
                    </a:lnTo>
                    <a:cubicBezTo>
                      <a:pt x="1145" y="405"/>
                      <a:pt x="1088" y="392"/>
                      <a:pt x="1037" y="379"/>
                    </a:cubicBezTo>
                    <a:cubicBezTo>
                      <a:pt x="1031" y="378"/>
                      <a:pt x="1026" y="377"/>
                      <a:pt x="1021" y="377"/>
                    </a:cubicBezTo>
                    <a:cubicBezTo>
                      <a:pt x="963" y="377"/>
                      <a:pt x="946" y="476"/>
                      <a:pt x="1005" y="494"/>
                    </a:cubicBezTo>
                    <a:lnTo>
                      <a:pt x="1018" y="500"/>
                    </a:lnTo>
                    <a:lnTo>
                      <a:pt x="897" y="500"/>
                    </a:lnTo>
                    <a:cubicBezTo>
                      <a:pt x="859" y="500"/>
                      <a:pt x="833" y="532"/>
                      <a:pt x="833" y="564"/>
                    </a:cubicBezTo>
                    <a:cubicBezTo>
                      <a:pt x="763" y="545"/>
                      <a:pt x="687" y="532"/>
                      <a:pt x="611" y="532"/>
                    </a:cubicBezTo>
                    <a:cubicBezTo>
                      <a:pt x="608" y="529"/>
                      <a:pt x="605" y="527"/>
                      <a:pt x="601" y="527"/>
                    </a:cubicBezTo>
                    <a:cubicBezTo>
                      <a:pt x="598" y="527"/>
                      <a:pt x="595" y="529"/>
                      <a:pt x="592" y="532"/>
                    </a:cubicBezTo>
                    <a:cubicBezTo>
                      <a:pt x="554" y="519"/>
                      <a:pt x="516" y="507"/>
                      <a:pt x="471" y="494"/>
                    </a:cubicBezTo>
                    <a:cubicBezTo>
                      <a:pt x="464" y="491"/>
                      <a:pt x="457" y="490"/>
                      <a:pt x="450" y="490"/>
                    </a:cubicBezTo>
                    <a:cubicBezTo>
                      <a:pt x="424" y="490"/>
                      <a:pt x="398" y="507"/>
                      <a:pt x="388" y="532"/>
                    </a:cubicBezTo>
                    <a:cubicBezTo>
                      <a:pt x="382" y="545"/>
                      <a:pt x="382" y="551"/>
                      <a:pt x="382" y="564"/>
                    </a:cubicBezTo>
                    <a:cubicBezTo>
                      <a:pt x="369" y="564"/>
                      <a:pt x="357" y="557"/>
                      <a:pt x="344" y="551"/>
                    </a:cubicBezTo>
                    <a:cubicBezTo>
                      <a:pt x="336" y="548"/>
                      <a:pt x="328" y="547"/>
                      <a:pt x="321" y="547"/>
                    </a:cubicBezTo>
                    <a:cubicBezTo>
                      <a:pt x="254" y="547"/>
                      <a:pt x="224" y="642"/>
                      <a:pt x="293" y="665"/>
                    </a:cubicBezTo>
                    <a:lnTo>
                      <a:pt x="312" y="672"/>
                    </a:lnTo>
                    <a:lnTo>
                      <a:pt x="249" y="672"/>
                    </a:lnTo>
                    <a:lnTo>
                      <a:pt x="211" y="665"/>
                    </a:lnTo>
                    <a:cubicBezTo>
                      <a:pt x="206" y="664"/>
                      <a:pt x="203" y="663"/>
                      <a:pt x="199" y="663"/>
                    </a:cubicBezTo>
                    <a:cubicBezTo>
                      <a:pt x="167" y="663"/>
                      <a:pt x="148" y="707"/>
                      <a:pt x="160" y="735"/>
                    </a:cubicBezTo>
                    <a:lnTo>
                      <a:pt x="96" y="735"/>
                    </a:lnTo>
                    <a:cubicBezTo>
                      <a:pt x="20" y="735"/>
                      <a:pt x="1" y="843"/>
                      <a:pt x="77" y="862"/>
                    </a:cubicBezTo>
                    <a:cubicBezTo>
                      <a:pt x="181" y="879"/>
                      <a:pt x="287" y="887"/>
                      <a:pt x="393" y="887"/>
                    </a:cubicBezTo>
                    <a:cubicBezTo>
                      <a:pt x="487" y="887"/>
                      <a:pt x="581" y="881"/>
                      <a:pt x="674" y="869"/>
                    </a:cubicBezTo>
                    <a:cubicBezTo>
                      <a:pt x="694" y="869"/>
                      <a:pt x="713" y="862"/>
                      <a:pt x="719" y="843"/>
                    </a:cubicBezTo>
                    <a:lnTo>
                      <a:pt x="770" y="843"/>
                    </a:lnTo>
                    <a:cubicBezTo>
                      <a:pt x="802" y="837"/>
                      <a:pt x="821" y="818"/>
                      <a:pt x="827" y="786"/>
                    </a:cubicBezTo>
                    <a:lnTo>
                      <a:pt x="878" y="786"/>
                    </a:lnTo>
                    <a:cubicBezTo>
                      <a:pt x="903" y="786"/>
                      <a:pt x="922" y="773"/>
                      <a:pt x="929" y="748"/>
                    </a:cubicBezTo>
                    <a:cubicBezTo>
                      <a:pt x="960" y="751"/>
                      <a:pt x="991" y="753"/>
                      <a:pt x="1020" y="753"/>
                    </a:cubicBezTo>
                    <a:cubicBezTo>
                      <a:pt x="1049" y="753"/>
                      <a:pt x="1078" y="751"/>
                      <a:pt x="1107" y="748"/>
                    </a:cubicBezTo>
                    <a:cubicBezTo>
                      <a:pt x="1145" y="742"/>
                      <a:pt x="1164" y="704"/>
                      <a:pt x="1151" y="672"/>
                    </a:cubicBezTo>
                    <a:lnTo>
                      <a:pt x="1151" y="672"/>
                    </a:lnTo>
                    <a:cubicBezTo>
                      <a:pt x="1173" y="673"/>
                      <a:pt x="1196" y="674"/>
                      <a:pt x="1219" y="674"/>
                    </a:cubicBezTo>
                    <a:cubicBezTo>
                      <a:pt x="1281" y="674"/>
                      <a:pt x="1346" y="668"/>
                      <a:pt x="1412" y="659"/>
                    </a:cubicBezTo>
                    <a:cubicBezTo>
                      <a:pt x="1431" y="659"/>
                      <a:pt x="1450" y="640"/>
                      <a:pt x="1450" y="615"/>
                    </a:cubicBezTo>
                    <a:lnTo>
                      <a:pt x="1532" y="615"/>
                    </a:lnTo>
                    <a:cubicBezTo>
                      <a:pt x="1583" y="615"/>
                      <a:pt x="1609" y="557"/>
                      <a:pt x="1583" y="519"/>
                    </a:cubicBezTo>
                    <a:lnTo>
                      <a:pt x="1647" y="507"/>
                    </a:lnTo>
                    <a:cubicBezTo>
                      <a:pt x="1691" y="500"/>
                      <a:pt x="1710" y="449"/>
                      <a:pt x="1691" y="411"/>
                    </a:cubicBezTo>
                    <a:lnTo>
                      <a:pt x="1717" y="411"/>
                    </a:lnTo>
                    <a:cubicBezTo>
                      <a:pt x="1748" y="411"/>
                      <a:pt x="1774" y="379"/>
                      <a:pt x="1774" y="348"/>
                    </a:cubicBezTo>
                    <a:cubicBezTo>
                      <a:pt x="1774" y="341"/>
                      <a:pt x="1774" y="335"/>
                      <a:pt x="1774" y="329"/>
                    </a:cubicBezTo>
                    <a:cubicBezTo>
                      <a:pt x="1825" y="290"/>
                      <a:pt x="1806" y="214"/>
                      <a:pt x="1748" y="208"/>
                    </a:cubicBezTo>
                    <a:cubicBezTo>
                      <a:pt x="1647" y="195"/>
                      <a:pt x="1551" y="182"/>
                      <a:pt x="1456" y="163"/>
                    </a:cubicBezTo>
                    <a:cubicBezTo>
                      <a:pt x="1367" y="119"/>
                      <a:pt x="1272" y="93"/>
                      <a:pt x="1170" y="81"/>
                    </a:cubicBezTo>
                    <a:cubicBezTo>
                      <a:pt x="1081" y="55"/>
                      <a:pt x="999" y="30"/>
                      <a:pt x="910" y="4"/>
                    </a:cubicBezTo>
                    <a:cubicBezTo>
                      <a:pt x="902" y="2"/>
                      <a:pt x="895" y="0"/>
                      <a:pt x="888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44"/>
              <p:cNvSpPr/>
              <p:nvPr/>
            </p:nvSpPr>
            <p:spPr>
              <a:xfrm>
                <a:off x="1235980" y="3820106"/>
                <a:ext cx="192197" cy="83589"/>
              </a:xfrm>
              <a:custGeom>
                <a:rect b="b" l="l" r="r" t="t"/>
                <a:pathLst>
                  <a:path extrusionOk="0" h="548" w="1260">
                    <a:moveTo>
                      <a:pt x="526" y="0"/>
                    </a:moveTo>
                    <a:cubicBezTo>
                      <a:pt x="492" y="0"/>
                      <a:pt x="465" y="35"/>
                      <a:pt x="471" y="71"/>
                    </a:cubicBezTo>
                    <a:cubicBezTo>
                      <a:pt x="459" y="71"/>
                      <a:pt x="446" y="77"/>
                      <a:pt x="440" y="83"/>
                    </a:cubicBezTo>
                    <a:cubicBezTo>
                      <a:pt x="414" y="109"/>
                      <a:pt x="408" y="141"/>
                      <a:pt x="420" y="166"/>
                    </a:cubicBezTo>
                    <a:cubicBezTo>
                      <a:pt x="389" y="166"/>
                      <a:pt x="351" y="172"/>
                      <a:pt x="312" y="179"/>
                    </a:cubicBezTo>
                    <a:cubicBezTo>
                      <a:pt x="255" y="191"/>
                      <a:pt x="249" y="274"/>
                      <a:pt x="312" y="293"/>
                    </a:cubicBezTo>
                    <a:lnTo>
                      <a:pt x="236" y="274"/>
                    </a:lnTo>
                    <a:cubicBezTo>
                      <a:pt x="232" y="273"/>
                      <a:pt x="229" y="273"/>
                      <a:pt x="225" y="273"/>
                    </a:cubicBezTo>
                    <a:cubicBezTo>
                      <a:pt x="182" y="273"/>
                      <a:pt x="162" y="340"/>
                      <a:pt x="192" y="369"/>
                    </a:cubicBezTo>
                    <a:cubicBezTo>
                      <a:pt x="154" y="363"/>
                      <a:pt x="115" y="350"/>
                      <a:pt x="84" y="338"/>
                    </a:cubicBezTo>
                    <a:cubicBezTo>
                      <a:pt x="77" y="335"/>
                      <a:pt x="71" y="334"/>
                      <a:pt x="66" y="334"/>
                    </a:cubicBezTo>
                    <a:cubicBezTo>
                      <a:pt x="21" y="334"/>
                      <a:pt x="0" y="397"/>
                      <a:pt x="46" y="420"/>
                    </a:cubicBezTo>
                    <a:cubicBezTo>
                      <a:pt x="154" y="472"/>
                      <a:pt x="273" y="497"/>
                      <a:pt x="393" y="497"/>
                    </a:cubicBezTo>
                    <a:cubicBezTo>
                      <a:pt x="406" y="497"/>
                      <a:pt x="420" y="497"/>
                      <a:pt x="433" y="496"/>
                    </a:cubicBezTo>
                    <a:lnTo>
                      <a:pt x="789" y="547"/>
                    </a:lnTo>
                    <a:cubicBezTo>
                      <a:pt x="821" y="547"/>
                      <a:pt x="846" y="535"/>
                      <a:pt x="853" y="509"/>
                    </a:cubicBezTo>
                    <a:cubicBezTo>
                      <a:pt x="884" y="503"/>
                      <a:pt x="910" y="477"/>
                      <a:pt x="903" y="439"/>
                    </a:cubicBezTo>
                    <a:lnTo>
                      <a:pt x="942" y="439"/>
                    </a:lnTo>
                    <a:cubicBezTo>
                      <a:pt x="944" y="440"/>
                      <a:pt x="947" y="440"/>
                      <a:pt x="950" y="440"/>
                    </a:cubicBezTo>
                    <a:cubicBezTo>
                      <a:pt x="996" y="440"/>
                      <a:pt x="1023" y="393"/>
                      <a:pt x="999" y="357"/>
                    </a:cubicBezTo>
                    <a:lnTo>
                      <a:pt x="999" y="357"/>
                    </a:lnTo>
                    <a:lnTo>
                      <a:pt x="1043" y="363"/>
                    </a:lnTo>
                    <a:lnTo>
                      <a:pt x="1075" y="363"/>
                    </a:lnTo>
                    <a:cubicBezTo>
                      <a:pt x="1077" y="363"/>
                      <a:pt x="1079" y="363"/>
                      <a:pt x="1080" y="363"/>
                    </a:cubicBezTo>
                    <a:cubicBezTo>
                      <a:pt x="1134" y="363"/>
                      <a:pt x="1162" y="273"/>
                      <a:pt x="1107" y="255"/>
                    </a:cubicBezTo>
                    <a:cubicBezTo>
                      <a:pt x="1139" y="255"/>
                      <a:pt x="1170" y="249"/>
                      <a:pt x="1196" y="249"/>
                    </a:cubicBezTo>
                    <a:cubicBezTo>
                      <a:pt x="1253" y="249"/>
                      <a:pt x="1259" y="141"/>
                      <a:pt x="1189" y="141"/>
                    </a:cubicBezTo>
                    <a:lnTo>
                      <a:pt x="1069" y="141"/>
                    </a:lnTo>
                    <a:cubicBezTo>
                      <a:pt x="1062" y="134"/>
                      <a:pt x="1056" y="134"/>
                      <a:pt x="1050" y="128"/>
                    </a:cubicBezTo>
                    <a:cubicBezTo>
                      <a:pt x="973" y="90"/>
                      <a:pt x="891" y="64"/>
                      <a:pt x="808" y="64"/>
                    </a:cubicBezTo>
                    <a:cubicBezTo>
                      <a:pt x="789" y="52"/>
                      <a:pt x="770" y="45"/>
                      <a:pt x="745" y="45"/>
                    </a:cubicBezTo>
                    <a:lnTo>
                      <a:pt x="732" y="39"/>
                    </a:lnTo>
                    <a:lnTo>
                      <a:pt x="713" y="39"/>
                    </a:lnTo>
                    <a:cubicBezTo>
                      <a:pt x="656" y="20"/>
                      <a:pt x="592" y="7"/>
                      <a:pt x="535" y="1"/>
                    </a:cubicBezTo>
                    <a:cubicBezTo>
                      <a:pt x="532" y="0"/>
                      <a:pt x="529" y="0"/>
                      <a:pt x="526" y="0"/>
                    </a:cubicBezTo>
                    <a:close/>
                  </a:path>
                </a:pathLst>
              </a:custGeom>
              <a:solidFill>
                <a:srgbClr val="682E1E">
                  <a:alpha val="23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44"/>
              <p:cNvSpPr/>
              <p:nvPr/>
            </p:nvSpPr>
            <p:spPr>
              <a:xfrm>
                <a:off x="715827" y="3303622"/>
                <a:ext cx="22118" cy="58726"/>
              </a:xfrm>
              <a:custGeom>
                <a:rect b="b" l="l" r="r" t="t"/>
                <a:pathLst>
                  <a:path extrusionOk="0" h="385" w="145">
                    <a:moveTo>
                      <a:pt x="27" y="1"/>
                    </a:moveTo>
                    <a:cubicBezTo>
                      <a:pt x="13" y="1"/>
                      <a:pt x="0" y="13"/>
                      <a:pt x="5" y="31"/>
                    </a:cubicBezTo>
                    <a:cubicBezTo>
                      <a:pt x="18" y="57"/>
                      <a:pt x="24" y="89"/>
                      <a:pt x="30" y="114"/>
                    </a:cubicBezTo>
                    <a:cubicBezTo>
                      <a:pt x="43" y="139"/>
                      <a:pt x="49" y="171"/>
                      <a:pt x="56" y="197"/>
                    </a:cubicBezTo>
                    <a:cubicBezTo>
                      <a:pt x="62" y="228"/>
                      <a:pt x="68" y="254"/>
                      <a:pt x="68" y="286"/>
                    </a:cubicBezTo>
                    <a:lnTo>
                      <a:pt x="68" y="330"/>
                    </a:lnTo>
                    <a:cubicBezTo>
                      <a:pt x="68" y="349"/>
                      <a:pt x="75" y="362"/>
                      <a:pt x="81" y="375"/>
                    </a:cubicBezTo>
                    <a:cubicBezTo>
                      <a:pt x="87" y="381"/>
                      <a:pt x="94" y="384"/>
                      <a:pt x="100" y="384"/>
                    </a:cubicBezTo>
                    <a:cubicBezTo>
                      <a:pt x="107" y="384"/>
                      <a:pt x="113" y="381"/>
                      <a:pt x="119" y="375"/>
                    </a:cubicBezTo>
                    <a:cubicBezTo>
                      <a:pt x="145" y="355"/>
                      <a:pt x="145" y="311"/>
                      <a:pt x="145" y="279"/>
                    </a:cubicBezTo>
                    <a:cubicBezTo>
                      <a:pt x="138" y="247"/>
                      <a:pt x="132" y="209"/>
                      <a:pt x="126" y="178"/>
                    </a:cubicBezTo>
                    <a:cubicBezTo>
                      <a:pt x="119" y="152"/>
                      <a:pt x="113" y="120"/>
                      <a:pt x="100" y="89"/>
                    </a:cubicBezTo>
                    <a:cubicBezTo>
                      <a:pt x="87" y="57"/>
                      <a:pt x="68" y="31"/>
                      <a:pt x="43" y="6"/>
                    </a:cubicBezTo>
                    <a:cubicBezTo>
                      <a:pt x="38" y="3"/>
                      <a:pt x="32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44"/>
              <p:cNvSpPr/>
              <p:nvPr/>
            </p:nvSpPr>
            <p:spPr>
              <a:xfrm>
                <a:off x="607983" y="3288049"/>
                <a:ext cx="115471" cy="112266"/>
              </a:xfrm>
              <a:custGeom>
                <a:rect b="b" l="l" r="r" t="t"/>
                <a:pathLst>
                  <a:path extrusionOk="0" h="736" w="757">
                    <a:moveTo>
                      <a:pt x="330" y="171"/>
                    </a:moveTo>
                    <a:cubicBezTo>
                      <a:pt x="347" y="171"/>
                      <a:pt x="365" y="175"/>
                      <a:pt x="381" y="182"/>
                    </a:cubicBezTo>
                    <a:cubicBezTo>
                      <a:pt x="426" y="207"/>
                      <a:pt x="458" y="251"/>
                      <a:pt x="445" y="302"/>
                    </a:cubicBezTo>
                    <a:cubicBezTo>
                      <a:pt x="439" y="353"/>
                      <a:pt x="407" y="398"/>
                      <a:pt x="356" y="410"/>
                    </a:cubicBezTo>
                    <a:cubicBezTo>
                      <a:pt x="352" y="411"/>
                      <a:pt x="348" y="411"/>
                      <a:pt x="344" y="411"/>
                    </a:cubicBezTo>
                    <a:cubicBezTo>
                      <a:pt x="266" y="411"/>
                      <a:pt x="203" y="355"/>
                      <a:pt x="197" y="277"/>
                    </a:cubicBezTo>
                    <a:cubicBezTo>
                      <a:pt x="212" y="212"/>
                      <a:pt x="269" y="171"/>
                      <a:pt x="330" y="171"/>
                    </a:cubicBezTo>
                    <a:close/>
                    <a:moveTo>
                      <a:pt x="386" y="0"/>
                    </a:moveTo>
                    <a:cubicBezTo>
                      <a:pt x="294" y="0"/>
                      <a:pt x="205" y="43"/>
                      <a:pt x="146" y="118"/>
                    </a:cubicBezTo>
                    <a:cubicBezTo>
                      <a:pt x="51" y="182"/>
                      <a:pt x="0" y="290"/>
                      <a:pt x="0" y="404"/>
                    </a:cubicBezTo>
                    <a:cubicBezTo>
                      <a:pt x="13" y="569"/>
                      <a:pt x="146" y="709"/>
                      <a:pt x="312" y="734"/>
                    </a:cubicBezTo>
                    <a:cubicBezTo>
                      <a:pt x="321" y="735"/>
                      <a:pt x="331" y="736"/>
                      <a:pt x="340" y="736"/>
                    </a:cubicBezTo>
                    <a:cubicBezTo>
                      <a:pt x="501" y="736"/>
                      <a:pt x="651" y="636"/>
                      <a:pt x="699" y="480"/>
                    </a:cubicBezTo>
                    <a:cubicBezTo>
                      <a:pt x="756" y="309"/>
                      <a:pt x="680" y="124"/>
                      <a:pt x="528" y="35"/>
                    </a:cubicBezTo>
                    <a:cubicBezTo>
                      <a:pt x="482" y="12"/>
                      <a:pt x="434" y="0"/>
                      <a:pt x="3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44"/>
              <p:cNvSpPr/>
              <p:nvPr/>
            </p:nvSpPr>
            <p:spPr>
              <a:xfrm>
                <a:off x="697065" y="3276319"/>
                <a:ext cx="13728" cy="12813"/>
              </a:xfrm>
              <a:custGeom>
                <a:rect b="b" l="l" r="r" t="t"/>
                <a:pathLst>
                  <a:path extrusionOk="0" h="84" w="90">
                    <a:moveTo>
                      <a:pt x="26" y="1"/>
                    </a:moveTo>
                    <a:cubicBezTo>
                      <a:pt x="20" y="1"/>
                      <a:pt x="13" y="1"/>
                      <a:pt x="7" y="7"/>
                    </a:cubicBezTo>
                    <a:cubicBezTo>
                      <a:pt x="7" y="7"/>
                      <a:pt x="7" y="13"/>
                      <a:pt x="7" y="20"/>
                    </a:cubicBezTo>
                    <a:cubicBezTo>
                      <a:pt x="1" y="20"/>
                      <a:pt x="1" y="26"/>
                      <a:pt x="7" y="32"/>
                    </a:cubicBezTo>
                    <a:cubicBezTo>
                      <a:pt x="7" y="39"/>
                      <a:pt x="7" y="39"/>
                      <a:pt x="13" y="45"/>
                    </a:cubicBezTo>
                    <a:lnTo>
                      <a:pt x="20" y="52"/>
                    </a:lnTo>
                    <a:lnTo>
                      <a:pt x="33" y="64"/>
                    </a:lnTo>
                    <a:lnTo>
                      <a:pt x="52" y="83"/>
                    </a:lnTo>
                    <a:lnTo>
                      <a:pt x="71" y="83"/>
                    </a:lnTo>
                    <a:cubicBezTo>
                      <a:pt x="77" y="83"/>
                      <a:pt x="83" y="83"/>
                      <a:pt x="83" y="77"/>
                    </a:cubicBezTo>
                    <a:cubicBezTo>
                      <a:pt x="90" y="71"/>
                      <a:pt x="90" y="64"/>
                      <a:pt x="90" y="58"/>
                    </a:cubicBezTo>
                    <a:lnTo>
                      <a:pt x="90" y="52"/>
                    </a:lnTo>
                    <a:cubicBezTo>
                      <a:pt x="90" y="45"/>
                      <a:pt x="83" y="45"/>
                      <a:pt x="83" y="45"/>
                    </a:cubicBezTo>
                    <a:lnTo>
                      <a:pt x="58" y="20"/>
                    </a:lnTo>
                    <a:lnTo>
                      <a:pt x="52" y="13"/>
                    </a:lnTo>
                    <a:lnTo>
                      <a:pt x="45" y="7"/>
                    </a:lnTo>
                    <a:cubicBezTo>
                      <a:pt x="45" y="7"/>
                      <a:pt x="39" y="1"/>
                      <a:pt x="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44"/>
              <p:cNvSpPr/>
              <p:nvPr/>
            </p:nvSpPr>
            <p:spPr>
              <a:xfrm>
                <a:off x="733979" y="3299657"/>
                <a:ext cx="9762" cy="6864"/>
              </a:xfrm>
              <a:custGeom>
                <a:rect b="b" l="l" r="r" t="t"/>
                <a:pathLst>
                  <a:path extrusionOk="0" h="45" w="64">
                    <a:moveTo>
                      <a:pt x="38" y="0"/>
                    </a:moveTo>
                    <a:cubicBezTo>
                      <a:pt x="7" y="0"/>
                      <a:pt x="0" y="45"/>
                      <a:pt x="32" y="45"/>
                    </a:cubicBezTo>
                    <a:cubicBezTo>
                      <a:pt x="57" y="45"/>
                      <a:pt x="64" y="0"/>
                      <a:pt x="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44"/>
              <p:cNvSpPr/>
              <p:nvPr/>
            </p:nvSpPr>
            <p:spPr>
              <a:xfrm>
                <a:off x="592424" y="3355484"/>
                <a:ext cx="35999" cy="46066"/>
              </a:xfrm>
              <a:custGeom>
                <a:rect b="b" l="l" r="r" t="t"/>
                <a:pathLst>
                  <a:path extrusionOk="0" h="302" w="236">
                    <a:moveTo>
                      <a:pt x="23" y="1"/>
                    </a:moveTo>
                    <a:cubicBezTo>
                      <a:pt x="12" y="1"/>
                      <a:pt x="0" y="11"/>
                      <a:pt x="0" y="28"/>
                    </a:cubicBezTo>
                    <a:cubicBezTo>
                      <a:pt x="0" y="54"/>
                      <a:pt x="7" y="79"/>
                      <a:pt x="13" y="111"/>
                    </a:cubicBezTo>
                    <a:cubicBezTo>
                      <a:pt x="20" y="136"/>
                      <a:pt x="32" y="162"/>
                      <a:pt x="45" y="181"/>
                    </a:cubicBezTo>
                    <a:cubicBezTo>
                      <a:pt x="58" y="206"/>
                      <a:pt x="77" y="232"/>
                      <a:pt x="102" y="251"/>
                    </a:cubicBezTo>
                    <a:cubicBezTo>
                      <a:pt x="108" y="257"/>
                      <a:pt x="121" y="263"/>
                      <a:pt x="134" y="276"/>
                    </a:cubicBezTo>
                    <a:cubicBezTo>
                      <a:pt x="147" y="282"/>
                      <a:pt x="166" y="295"/>
                      <a:pt x="185" y="301"/>
                    </a:cubicBezTo>
                    <a:cubicBezTo>
                      <a:pt x="204" y="301"/>
                      <a:pt x="217" y="289"/>
                      <a:pt x="229" y="276"/>
                    </a:cubicBezTo>
                    <a:cubicBezTo>
                      <a:pt x="236" y="263"/>
                      <a:pt x="236" y="244"/>
                      <a:pt x="229" y="232"/>
                    </a:cubicBezTo>
                    <a:cubicBezTo>
                      <a:pt x="217" y="219"/>
                      <a:pt x="197" y="206"/>
                      <a:pt x="185" y="200"/>
                    </a:cubicBezTo>
                    <a:lnTo>
                      <a:pt x="178" y="200"/>
                    </a:lnTo>
                    <a:lnTo>
                      <a:pt x="159" y="187"/>
                    </a:lnTo>
                    <a:cubicBezTo>
                      <a:pt x="153" y="181"/>
                      <a:pt x="140" y="174"/>
                      <a:pt x="134" y="162"/>
                    </a:cubicBezTo>
                    <a:lnTo>
                      <a:pt x="128" y="162"/>
                    </a:lnTo>
                    <a:lnTo>
                      <a:pt x="121" y="149"/>
                    </a:lnTo>
                    <a:lnTo>
                      <a:pt x="115" y="143"/>
                    </a:lnTo>
                    <a:cubicBezTo>
                      <a:pt x="96" y="124"/>
                      <a:pt x="83" y="104"/>
                      <a:pt x="77" y="85"/>
                    </a:cubicBezTo>
                    <a:cubicBezTo>
                      <a:pt x="64" y="66"/>
                      <a:pt x="51" y="41"/>
                      <a:pt x="45" y="22"/>
                    </a:cubicBezTo>
                    <a:cubicBezTo>
                      <a:pt x="42" y="8"/>
                      <a:pt x="33" y="1"/>
                      <a:pt x="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44"/>
              <p:cNvSpPr/>
              <p:nvPr/>
            </p:nvSpPr>
            <p:spPr>
              <a:xfrm>
                <a:off x="564968" y="3345112"/>
                <a:ext cx="19830" cy="30660"/>
              </a:xfrm>
              <a:custGeom>
                <a:rect b="b" l="l" r="r" t="t"/>
                <a:pathLst>
                  <a:path extrusionOk="0" h="201" w="130">
                    <a:moveTo>
                      <a:pt x="36" y="1"/>
                    </a:moveTo>
                    <a:cubicBezTo>
                      <a:pt x="19" y="1"/>
                      <a:pt x="1" y="19"/>
                      <a:pt x="9" y="39"/>
                    </a:cubicBezTo>
                    <a:lnTo>
                      <a:pt x="47" y="122"/>
                    </a:lnTo>
                    <a:lnTo>
                      <a:pt x="66" y="160"/>
                    </a:lnTo>
                    <a:cubicBezTo>
                      <a:pt x="72" y="166"/>
                      <a:pt x="79" y="172"/>
                      <a:pt x="79" y="179"/>
                    </a:cubicBezTo>
                    <a:cubicBezTo>
                      <a:pt x="85" y="185"/>
                      <a:pt x="91" y="192"/>
                      <a:pt x="98" y="198"/>
                    </a:cubicBezTo>
                    <a:cubicBezTo>
                      <a:pt x="101" y="199"/>
                      <a:pt x="105" y="200"/>
                      <a:pt x="108" y="200"/>
                    </a:cubicBezTo>
                    <a:cubicBezTo>
                      <a:pt x="119" y="200"/>
                      <a:pt x="130" y="193"/>
                      <a:pt x="130" y="179"/>
                    </a:cubicBezTo>
                    <a:cubicBezTo>
                      <a:pt x="130" y="160"/>
                      <a:pt x="130" y="166"/>
                      <a:pt x="130" y="160"/>
                    </a:cubicBezTo>
                    <a:cubicBezTo>
                      <a:pt x="123" y="153"/>
                      <a:pt x="123" y="141"/>
                      <a:pt x="117" y="134"/>
                    </a:cubicBezTo>
                    <a:cubicBezTo>
                      <a:pt x="111" y="122"/>
                      <a:pt x="104" y="109"/>
                      <a:pt x="98" y="96"/>
                    </a:cubicBezTo>
                    <a:lnTo>
                      <a:pt x="60" y="20"/>
                    </a:lnTo>
                    <a:cubicBezTo>
                      <a:pt x="55" y="6"/>
                      <a:pt x="46" y="1"/>
                      <a:pt x="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44"/>
              <p:cNvSpPr/>
              <p:nvPr/>
            </p:nvSpPr>
            <p:spPr>
              <a:xfrm>
                <a:off x="618661" y="3423668"/>
                <a:ext cx="29135" cy="12813"/>
              </a:xfrm>
              <a:custGeom>
                <a:rect b="b" l="l" r="r" t="t"/>
                <a:pathLst>
                  <a:path extrusionOk="0" h="84" w="191">
                    <a:moveTo>
                      <a:pt x="32" y="1"/>
                    </a:moveTo>
                    <a:cubicBezTo>
                      <a:pt x="19" y="1"/>
                      <a:pt x="0" y="7"/>
                      <a:pt x="0" y="26"/>
                    </a:cubicBezTo>
                    <a:cubicBezTo>
                      <a:pt x="0" y="39"/>
                      <a:pt x="13" y="51"/>
                      <a:pt x="25" y="58"/>
                    </a:cubicBezTo>
                    <a:lnTo>
                      <a:pt x="89" y="71"/>
                    </a:lnTo>
                    <a:lnTo>
                      <a:pt x="127" y="77"/>
                    </a:lnTo>
                    <a:lnTo>
                      <a:pt x="140" y="83"/>
                    </a:lnTo>
                    <a:lnTo>
                      <a:pt x="165" y="83"/>
                    </a:lnTo>
                    <a:cubicBezTo>
                      <a:pt x="184" y="77"/>
                      <a:pt x="191" y="58"/>
                      <a:pt x="172" y="45"/>
                    </a:cubicBezTo>
                    <a:cubicBezTo>
                      <a:pt x="165" y="39"/>
                      <a:pt x="159" y="32"/>
                      <a:pt x="153" y="26"/>
                    </a:cubicBezTo>
                    <a:lnTo>
                      <a:pt x="140" y="26"/>
                    </a:lnTo>
                    <a:lnTo>
                      <a:pt x="102" y="20"/>
                    </a:lnTo>
                    <a:lnTo>
                      <a:pt x="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44"/>
              <p:cNvSpPr/>
              <p:nvPr/>
            </p:nvSpPr>
            <p:spPr>
              <a:xfrm>
                <a:off x="481987" y="3252828"/>
                <a:ext cx="38897" cy="57963"/>
              </a:xfrm>
              <a:custGeom>
                <a:rect b="b" l="l" r="r" t="t"/>
                <a:pathLst>
                  <a:path extrusionOk="0" h="380" w="255">
                    <a:moveTo>
                      <a:pt x="221" y="1"/>
                    </a:moveTo>
                    <a:cubicBezTo>
                      <a:pt x="201" y="1"/>
                      <a:pt x="175" y="30"/>
                      <a:pt x="165" y="40"/>
                    </a:cubicBezTo>
                    <a:cubicBezTo>
                      <a:pt x="127" y="85"/>
                      <a:pt x="95" y="136"/>
                      <a:pt x="64" y="186"/>
                    </a:cubicBezTo>
                    <a:cubicBezTo>
                      <a:pt x="51" y="212"/>
                      <a:pt x="32" y="244"/>
                      <a:pt x="25" y="275"/>
                    </a:cubicBezTo>
                    <a:cubicBezTo>
                      <a:pt x="6" y="301"/>
                      <a:pt x="0" y="333"/>
                      <a:pt x="6" y="371"/>
                    </a:cubicBezTo>
                    <a:cubicBezTo>
                      <a:pt x="6" y="375"/>
                      <a:pt x="13" y="380"/>
                      <a:pt x="19" y="380"/>
                    </a:cubicBezTo>
                    <a:cubicBezTo>
                      <a:pt x="21" y="380"/>
                      <a:pt x="24" y="379"/>
                      <a:pt x="25" y="377"/>
                    </a:cubicBezTo>
                    <a:cubicBezTo>
                      <a:pt x="44" y="358"/>
                      <a:pt x="64" y="333"/>
                      <a:pt x="70" y="307"/>
                    </a:cubicBezTo>
                    <a:cubicBezTo>
                      <a:pt x="83" y="282"/>
                      <a:pt x="95" y="256"/>
                      <a:pt x="114" y="231"/>
                    </a:cubicBezTo>
                    <a:cubicBezTo>
                      <a:pt x="140" y="180"/>
                      <a:pt x="172" y="129"/>
                      <a:pt x="210" y="91"/>
                    </a:cubicBezTo>
                    <a:cubicBezTo>
                      <a:pt x="222" y="72"/>
                      <a:pt x="254" y="34"/>
                      <a:pt x="235" y="9"/>
                    </a:cubicBezTo>
                    <a:cubicBezTo>
                      <a:pt x="231" y="3"/>
                      <a:pt x="226" y="1"/>
                      <a:pt x="2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44"/>
              <p:cNvSpPr/>
              <p:nvPr/>
            </p:nvSpPr>
            <p:spPr>
              <a:xfrm>
                <a:off x="518291" y="3256184"/>
                <a:ext cx="23796" cy="32642"/>
              </a:xfrm>
              <a:custGeom>
                <a:rect b="b" l="l" r="r" t="t"/>
                <a:pathLst>
                  <a:path extrusionOk="0" h="214" w="156">
                    <a:moveTo>
                      <a:pt x="135" y="1"/>
                    </a:moveTo>
                    <a:cubicBezTo>
                      <a:pt x="131" y="1"/>
                      <a:pt x="127" y="2"/>
                      <a:pt x="124" y="6"/>
                    </a:cubicBezTo>
                    <a:lnTo>
                      <a:pt x="105" y="25"/>
                    </a:lnTo>
                    <a:cubicBezTo>
                      <a:pt x="99" y="31"/>
                      <a:pt x="92" y="37"/>
                      <a:pt x="92" y="44"/>
                    </a:cubicBezTo>
                    <a:lnTo>
                      <a:pt x="10" y="177"/>
                    </a:lnTo>
                    <a:cubicBezTo>
                      <a:pt x="1" y="195"/>
                      <a:pt x="14" y="213"/>
                      <a:pt x="29" y="213"/>
                    </a:cubicBezTo>
                    <a:cubicBezTo>
                      <a:pt x="36" y="213"/>
                      <a:pt x="42" y="210"/>
                      <a:pt x="48" y="203"/>
                    </a:cubicBezTo>
                    <a:cubicBezTo>
                      <a:pt x="67" y="177"/>
                      <a:pt x="80" y="145"/>
                      <a:pt x="99" y="114"/>
                    </a:cubicBezTo>
                    <a:lnTo>
                      <a:pt x="131" y="69"/>
                    </a:lnTo>
                    <a:cubicBezTo>
                      <a:pt x="137" y="63"/>
                      <a:pt x="137" y="56"/>
                      <a:pt x="143" y="50"/>
                    </a:cubicBezTo>
                    <a:cubicBezTo>
                      <a:pt x="143" y="44"/>
                      <a:pt x="150" y="31"/>
                      <a:pt x="150" y="25"/>
                    </a:cubicBezTo>
                    <a:cubicBezTo>
                      <a:pt x="156" y="18"/>
                      <a:pt x="150" y="12"/>
                      <a:pt x="150" y="6"/>
                    </a:cubicBezTo>
                    <a:cubicBezTo>
                      <a:pt x="143" y="2"/>
                      <a:pt x="13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44"/>
              <p:cNvSpPr/>
              <p:nvPr/>
            </p:nvSpPr>
            <p:spPr>
              <a:xfrm>
                <a:off x="724064" y="3090379"/>
                <a:ext cx="36914" cy="42252"/>
              </a:xfrm>
              <a:custGeom>
                <a:rect b="b" l="l" r="r" t="t"/>
                <a:pathLst>
                  <a:path extrusionOk="0" h="277" w="242">
                    <a:moveTo>
                      <a:pt x="223" y="1"/>
                    </a:moveTo>
                    <a:cubicBezTo>
                      <a:pt x="219" y="1"/>
                      <a:pt x="215" y="2"/>
                      <a:pt x="211" y="6"/>
                    </a:cubicBezTo>
                    <a:lnTo>
                      <a:pt x="186" y="25"/>
                    </a:lnTo>
                    <a:cubicBezTo>
                      <a:pt x="180" y="38"/>
                      <a:pt x="167" y="50"/>
                      <a:pt x="161" y="57"/>
                    </a:cubicBezTo>
                    <a:cubicBezTo>
                      <a:pt x="148" y="69"/>
                      <a:pt x="129" y="101"/>
                      <a:pt x="110" y="120"/>
                    </a:cubicBezTo>
                    <a:lnTo>
                      <a:pt x="14" y="241"/>
                    </a:lnTo>
                    <a:cubicBezTo>
                      <a:pt x="1" y="259"/>
                      <a:pt x="13" y="277"/>
                      <a:pt x="28" y="277"/>
                    </a:cubicBezTo>
                    <a:cubicBezTo>
                      <a:pt x="34" y="277"/>
                      <a:pt x="41" y="274"/>
                      <a:pt x="46" y="266"/>
                    </a:cubicBezTo>
                    <a:lnTo>
                      <a:pt x="148" y="146"/>
                    </a:lnTo>
                    <a:lnTo>
                      <a:pt x="192" y="89"/>
                    </a:lnTo>
                    <a:cubicBezTo>
                      <a:pt x="205" y="76"/>
                      <a:pt x="211" y="69"/>
                      <a:pt x="218" y="57"/>
                    </a:cubicBezTo>
                    <a:lnTo>
                      <a:pt x="237" y="19"/>
                    </a:lnTo>
                    <a:cubicBezTo>
                      <a:pt x="241" y="10"/>
                      <a:pt x="233" y="1"/>
                      <a:pt x="2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44"/>
              <p:cNvSpPr/>
              <p:nvPr/>
            </p:nvSpPr>
            <p:spPr>
              <a:xfrm>
                <a:off x="675252" y="3502681"/>
                <a:ext cx="70472" cy="30660"/>
              </a:xfrm>
              <a:custGeom>
                <a:rect b="b" l="l" r="r" t="t"/>
                <a:pathLst>
                  <a:path extrusionOk="0" h="201" w="462">
                    <a:moveTo>
                      <a:pt x="25" y="0"/>
                    </a:moveTo>
                    <a:cubicBezTo>
                      <a:pt x="11" y="0"/>
                      <a:pt x="0" y="19"/>
                      <a:pt x="10" y="29"/>
                    </a:cubicBezTo>
                    <a:cubicBezTo>
                      <a:pt x="68" y="93"/>
                      <a:pt x="137" y="137"/>
                      <a:pt x="214" y="163"/>
                    </a:cubicBezTo>
                    <a:cubicBezTo>
                      <a:pt x="258" y="175"/>
                      <a:pt x="296" y="188"/>
                      <a:pt x="334" y="194"/>
                    </a:cubicBezTo>
                    <a:cubicBezTo>
                      <a:pt x="349" y="199"/>
                      <a:pt x="364" y="201"/>
                      <a:pt x="378" y="201"/>
                    </a:cubicBezTo>
                    <a:cubicBezTo>
                      <a:pt x="407" y="201"/>
                      <a:pt x="434" y="192"/>
                      <a:pt x="455" y="175"/>
                    </a:cubicBezTo>
                    <a:cubicBezTo>
                      <a:pt x="462" y="169"/>
                      <a:pt x="462" y="156"/>
                      <a:pt x="455" y="150"/>
                    </a:cubicBezTo>
                    <a:cubicBezTo>
                      <a:pt x="430" y="124"/>
                      <a:pt x="392" y="112"/>
                      <a:pt x="353" y="112"/>
                    </a:cubicBezTo>
                    <a:cubicBezTo>
                      <a:pt x="315" y="105"/>
                      <a:pt x="277" y="93"/>
                      <a:pt x="245" y="86"/>
                    </a:cubicBezTo>
                    <a:cubicBezTo>
                      <a:pt x="169" y="67"/>
                      <a:pt x="106" y="23"/>
                      <a:pt x="36" y="4"/>
                    </a:cubicBezTo>
                    <a:cubicBezTo>
                      <a:pt x="32" y="1"/>
                      <a:pt x="28" y="0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44"/>
              <p:cNvSpPr/>
              <p:nvPr/>
            </p:nvSpPr>
            <p:spPr>
              <a:xfrm>
                <a:off x="770741" y="3521442"/>
                <a:ext cx="37677" cy="16474"/>
              </a:xfrm>
              <a:custGeom>
                <a:rect b="b" l="l" r="r" t="t"/>
                <a:pathLst>
                  <a:path extrusionOk="0" h="108" w="247">
                    <a:moveTo>
                      <a:pt x="41" y="1"/>
                    </a:moveTo>
                    <a:cubicBezTo>
                      <a:pt x="32" y="1"/>
                      <a:pt x="21" y="6"/>
                      <a:pt x="13" y="14"/>
                    </a:cubicBezTo>
                    <a:cubicBezTo>
                      <a:pt x="1" y="27"/>
                      <a:pt x="7" y="46"/>
                      <a:pt x="20" y="52"/>
                    </a:cubicBezTo>
                    <a:cubicBezTo>
                      <a:pt x="52" y="71"/>
                      <a:pt x="83" y="90"/>
                      <a:pt x="115" y="97"/>
                    </a:cubicBezTo>
                    <a:cubicBezTo>
                      <a:pt x="134" y="103"/>
                      <a:pt x="147" y="103"/>
                      <a:pt x="166" y="103"/>
                    </a:cubicBezTo>
                    <a:cubicBezTo>
                      <a:pt x="172" y="106"/>
                      <a:pt x="180" y="108"/>
                      <a:pt x="189" y="108"/>
                    </a:cubicBezTo>
                    <a:cubicBezTo>
                      <a:pt x="198" y="108"/>
                      <a:pt x="207" y="106"/>
                      <a:pt x="217" y="103"/>
                    </a:cubicBezTo>
                    <a:cubicBezTo>
                      <a:pt x="218" y="104"/>
                      <a:pt x="220" y="104"/>
                      <a:pt x="222" y="104"/>
                    </a:cubicBezTo>
                    <a:cubicBezTo>
                      <a:pt x="243" y="104"/>
                      <a:pt x="247" y="65"/>
                      <a:pt x="223" y="65"/>
                    </a:cubicBezTo>
                    <a:lnTo>
                      <a:pt x="198" y="52"/>
                    </a:lnTo>
                    <a:lnTo>
                      <a:pt x="179" y="46"/>
                    </a:lnTo>
                    <a:cubicBezTo>
                      <a:pt x="166" y="46"/>
                      <a:pt x="153" y="40"/>
                      <a:pt x="141" y="33"/>
                    </a:cubicBezTo>
                    <a:lnTo>
                      <a:pt x="96" y="20"/>
                    </a:lnTo>
                    <a:lnTo>
                      <a:pt x="77" y="14"/>
                    </a:lnTo>
                    <a:lnTo>
                      <a:pt x="64" y="8"/>
                    </a:lnTo>
                    <a:lnTo>
                      <a:pt x="58" y="8"/>
                    </a:lnTo>
                    <a:cubicBezTo>
                      <a:pt x="53" y="3"/>
                      <a:pt x="47" y="1"/>
                      <a:pt x="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44"/>
              <p:cNvSpPr/>
              <p:nvPr/>
            </p:nvSpPr>
            <p:spPr>
              <a:xfrm>
                <a:off x="583425" y="3450819"/>
                <a:ext cx="198146" cy="106317"/>
              </a:xfrm>
              <a:custGeom>
                <a:rect b="b" l="l" r="r" t="t"/>
                <a:pathLst>
                  <a:path extrusionOk="0" h="697" w="1299">
                    <a:moveTo>
                      <a:pt x="34" y="0"/>
                    </a:moveTo>
                    <a:cubicBezTo>
                      <a:pt x="15" y="0"/>
                      <a:pt x="1" y="18"/>
                      <a:pt x="15" y="32"/>
                    </a:cubicBezTo>
                    <a:cubicBezTo>
                      <a:pt x="167" y="223"/>
                      <a:pt x="352" y="382"/>
                      <a:pt x="568" y="496"/>
                    </a:cubicBezTo>
                    <a:cubicBezTo>
                      <a:pt x="682" y="553"/>
                      <a:pt x="797" y="598"/>
                      <a:pt x="917" y="636"/>
                    </a:cubicBezTo>
                    <a:cubicBezTo>
                      <a:pt x="1001" y="661"/>
                      <a:pt x="1104" y="697"/>
                      <a:pt x="1197" y="697"/>
                    </a:cubicBezTo>
                    <a:cubicBezTo>
                      <a:pt x="1223" y="697"/>
                      <a:pt x="1249" y="694"/>
                      <a:pt x="1273" y="687"/>
                    </a:cubicBezTo>
                    <a:cubicBezTo>
                      <a:pt x="1299" y="680"/>
                      <a:pt x="1299" y="649"/>
                      <a:pt x="1280" y="636"/>
                    </a:cubicBezTo>
                    <a:cubicBezTo>
                      <a:pt x="1229" y="617"/>
                      <a:pt x="1172" y="604"/>
                      <a:pt x="1121" y="598"/>
                    </a:cubicBezTo>
                    <a:cubicBezTo>
                      <a:pt x="1057" y="585"/>
                      <a:pt x="1000" y="572"/>
                      <a:pt x="943" y="560"/>
                    </a:cubicBezTo>
                    <a:cubicBezTo>
                      <a:pt x="828" y="522"/>
                      <a:pt x="720" y="483"/>
                      <a:pt x="619" y="433"/>
                    </a:cubicBezTo>
                    <a:cubicBezTo>
                      <a:pt x="403" y="325"/>
                      <a:pt x="212" y="178"/>
                      <a:pt x="53" y="7"/>
                    </a:cubicBezTo>
                    <a:cubicBezTo>
                      <a:pt x="47" y="2"/>
                      <a:pt x="40" y="0"/>
                      <a:pt x="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44"/>
              <p:cNvSpPr/>
              <p:nvPr/>
            </p:nvSpPr>
            <p:spPr>
              <a:xfrm>
                <a:off x="614390" y="3676723"/>
                <a:ext cx="57659" cy="33100"/>
              </a:xfrm>
              <a:custGeom>
                <a:rect b="b" l="l" r="r" t="t"/>
                <a:pathLst>
                  <a:path extrusionOk="0" h="217" w="378">
                    <a:moveTo>
                      <a:pt x="34" y="1"/>
                    </a:moveTo>
                    <a:cubicBezTo>
                      <a:pt x="17" y="1"/>
                      <a:pt x="0" y="23"/>
                      <a:pt x="15" y="38"/>
                    </a:cubicBezTo>
                    <a:cubicBezTo>
                      <a:pt x="104" y="134"/>
                      <a:pt x="219" y="197"/>
                      <a:pt x="352" y="216"/>
                    </a:cubicBezTo>
                    <a:cubicBezTo>
                      <a:pt x="371" y="216"/>
                      <a:pt x="378" y="191"/>
                      <a:pt x="358" y="184"/>
                    </a:cubicBezTo>
                    <a:cubicBezTo>
                      <a:pt x="244" y="146"/>
                      <a:pt x="136" y="89"/>
                      <a:pt x="47" y="7"/>
                    </a:cubicBezTo>
                    <a:cubicBezTo>
                      <a:pt x="43" y="2"/>
                      <a:pt x="38" y="1"/>
                      <a:pt x="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44"/>
              <p:cNvSpPr/>
              <p:nvPr/>
            </p:nvSpPr>
            <p:spPr>
              <a:xfrm>
                <a:off x="769826" y="3700519"/>
                <a:ext cx="21355" cy="17236"/>
              </a:xfrm>
              <a:custGeom>
                <a:rect b="b" l="l" r="r" t="t"/>
                <a:pathLst>
                  <a:path extrusionOk="0" h="113" w="140">
                    <a:moveTo>
                      <a:pt x="28" y="0"/>
                    </a:moveTo>
                    <a:cubicBezTo>
                      <a:pt x="19" y="0"/>
                      <a:pt x="11" y="5"/>
                      <a:pt x="7" y="9"/>
                    </a:cubicBezTo>
                    <a:cubicBezTo>
                      <a:pt x="0" y="22"/>
                      <a:pt x="0" y="35"/>
                      <a:pt x="13" y="41"/>
                    </a:cubicBezTo>
                    <a:cubicBezTo>
                      <a:pt x="26" y="54"/>
                      <a:pt x="45" y="67"/>
                      <a:pt x="58" y="79"/>
                    </a:cubicBezTo>
                    <a:lnTo>
                      <a:pt x="83" y="98"/>
                    </a:lnTo>
                    <a:cubicBezTo>
                      <a:pt x="89" y="105"/>
                      <a:pt x="96" y="105"/>
                      <a:pt x="102" y="111"/>
                    </a:cubicBezTo>
                    <a:lnTo>
                      <a:pt x="115" y="111"/>
                    </a:lnTo>
                    <a:cubicBezTo>
                      <a:pt x="117" y="112"/>
                      <a:pt x="119" y="113"/>
                      <a:pt x="122" y="113"/>
                    </a:cubicBezTo>
                    <a:cubicBezTo>
                      <a:pt x="132" y="113"/>
                      <a:pt x="139" y="102"/>
                      <a:pt x="134" y="92"/>
                    </a:cubicBezTo>
                    <a:cubicBezTo>
                      <a:pt x="127" y="86"/>
                      <a:pt x="127" y="79"/>
                      <a:pt x="127" y="79"/>
                    </a:cubicBezTo>
                    <a:cubicBezTo>
                      <a:pt x="121" y="73"/>
                      <a:pt x="115" y="67"/>
                      <a:pt x="108" y="67"/>
                    </a:cubicBezTo>
                    <a:lnTo>
                      <a:pt x="89" y="48"/>
                    </a:lnTo>
                    <a:cubicBezTo>
                      <a:pt x="70" y="28"/>
                      <a:pt x="51" y="16"/>
                      <a:pt x="39" y="3"/>
                    </a:cubicBezTo>
                    <a:cubicBezTo>
                      <a:pt x="35" y="1"/>
                      <a:pt x="31" y="0"/>
                      <a:pt x="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44"/>
              <p:cNvSpPr/>
              <p:nvPr/>
            </p:nvSpPr>
            <p:spPr>
              <a:xfrm>
                <a:off x="1061020" y="3550119"/>
                <a:ext cx="17237" cy="46981"/>
              </a:xfrm>
              <a:custGeom>
                <a:rect b="b" l="l" r="r" t="t"/>
                <a:pathLst>
                  <a:path extrusionOk="0" h="308" w="113">
                    <a:moveTo>
                      <a:pt x="26" y="1"/>
                    </a:moveTo>
                    <a:cubicBezTo>
                      <a:pt x="13" y="1"/>
                      <a:pt x="1" y="9"/>
                      <a:pt x="4" y="23"/>
                    </a:cubicBezTo>
                    <a:cubicBezTo>
                      <a:pt x="11" y="68"/>
                      <a:pt x="17" y="112"/>
                      <a:pt x="23" y="157"/>
                    </a:cubicBezTo>
                    <a:cubicBezTo>
                      <a:pt x="23" y="182"/>
                      <a:pt x="30" y="201"/>
                      <a:pt x="36" y="226"/>
                    </a:cubicBezTo>
                    <a:cubicBezTo>
                      <a:pt x="36" y="252"/>
                      <a:pt x="42" y="277"/>
                      <a:pt x="55" y="296"/>
                    </a:cubicBezTo>
                    <a:cubicBezTo>
                      <a:pt x="60" y="304"/>
                      <a:pt x="69" y="308"/>
                      <a:pt x="78" y="308"/>
                    </a:cubicBezTo>
                    <a:cubicBezTo>
                      <a:pt x="90" y="308"/>
                      <a:pt x="102" y="301"/>
                      <a:pt x="106" y="290"/>
                    </a:cubicBezTo>
                    <a:cubicBezTo>
                      <a:pt x="112" y="265"/>
                      <a:pt x="106" y="239"/>
                      <a:pt x="100" y="220"/>
                    </a:cubicBezTo>
                    <a:lnTo>
                      <a:pt x="80" y="150"/>
                    </a:lnTo>
                    <a:cubicBezTo>
                      <a:pt x="68" y="106"/>
                      <a:pt x="55" y="61"/>
                      <a:pt x="49" y="17"/>
                    </a:cubicBezTo>
                    <a:cubicBezTo>
                      <a:pt x="46" y="6"/>
                      <a:pt x="36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44"/>
              <p:cNvSpPr/>
              <p:nvPr/>
            </p:nvSpPr>
            <p:spPr>
              <a:xfrm>
                <a:off x="1082833" y="3556526"/>
                <a:ext cx="2136" cy="9762"/>
              </a:xfrm>
              <a:custGeom>
                <a:rect b="b" l="l" r="r" t="t"/>
                <a:pathLst>
                  <a:path extrusionOk="0" h="64" w="14">
                    <a:moveTo>
                      <a:pt x="1" y="0"/>
                    </a:moveTo>
                    <a:lnTo>
                      <a:pt x="14" y="64"/>
                    </a:lnTo>
                    <a:cubicBezTo>
                      <a:pt x="14" y="45"/>
                      <a:pt x="7" y="26"/>
                      <a:pt x="1" y="0"/>
                    </a:cubicBezTo>
                    <a:close/>
                  </a:path>
                </a:pathLst>
              </a:custGeom>
              <a:solidFill>
                <a:srgbClr val="682E1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44"/>
              <p:cNvSpPr/>
              <p:nvPr/>
            </p:nvSpPr>
            <p:spPr>
              <a:xfrm>
                <a:off x="1030970" y="3535018"/>
                <a:ext cx="28830" cy="89386"/>
              </a:xfrm>
              <a:custGeom>
                <a:rect b="b" l="l" r="r" t="t"/>
                <a:pathLst>
                  <a:path extrusionOk="0" h="586" w="189">
                    <a:moveTo>
                      <a:pt x="28" y="1"/>
                    </a:moveTo>
                    <a:cubicBezTo>
                      <a:pt x="14" y="1"/>
                      <a:pt x="0" y="13"/>
                      <a:pt x="4" y="33"/>
                    </a:cubicBezTo>
                    <a:cubicBezTo>
                      <a:pt x="30" y="116"/>
                      <a:pt x="49" y="198"/>
                      <a:pt x="61" y="287"/>
                    </a:cubicBezTo>
                    <a:cubicBezTo>
                      <a:pt x="68" y="332"/>
                      <a:pt x="74" y="376"/>
                      <a:pt x="74" y="421"/>
                    </a:cubicBezTo>
                    <a:cubicBezTo>
                      <a:pt x="74" y="465"/>
                      <a:pt x="74" y="510"/>
                      <a:pt x="80" y="554"/>
                    </a:cubicBezTo>
                    <a:cubicBezTo>
                      <a:pt x="87" y="576"/>
                      <a:pt x="106" y="585"/>
                      <a:pt x="126" y="585"/>
                    </a:cubicBezTo>
                    <a:cubicBezTo>
                      <a:pt x="147" y="585"/>
                      <a:pt x="169" y="574"/>
                      <a:pt x="176" y="554"/>
                    </a:cubicBezTo>
                    <a:cubicBezTo>
                      <a:pt x="182" y="522"/>
                      <a:pt x="188" y="497"/>
                      <a:pt x="182" y="472"/>
                    </a:cubicBezTo>
                    <a:cubicBezTo>
                      <a:pt x="182" y="446"/>
                      <a:pt x="182" y="427"/>
                      <a:pt x="182" y="402"/>
                    </a:cubicBezTo>
                    <a:cubicBezTo>
                      <a:pt x="176" y="357"/>
                      <a:pt x="169" y="313"/>
                      <a:pt x="157" y="268"/>
                    </a:cubicBezTo>
                    <a:cubicBezTo>
                      <a:pt x="150" y="224"/>
                      <a:pt x="138" y="179"/>
                      <a:pt x="119" y="135"/>
                    </a:cubicBezTo>
                    <a:cubicBezTo>
                      <a:pt x="100" y="97"/>
                      <a:pt x="74" y="52"/>
                      <a:pt x="49" y="14"/>
                    </a:cubicBezTo>
                    <a:cubicBezTo>
                      <a:pt x="44" y="5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44"/>
              <p:cNvSpPr/>
              <p:nvPr/>
            </p:nvSpPr>
            <p:spPr>
              <a:xfrm>
                <a:off x="1087714" y="3546458"/>
                <a:ext cx="10830" cy="18609"/>
              </a:xfrm>
              <a:custGeom>
                <a:rect b="b" l="l" r="r" t="t"/>
                <a:pathLst>
                  <a:path extrusionOk="0" h="122" w="71">
                    <a:moveTo>
                      <a:pt x="39" y="0"/>
                    </a:moveTo>
                    <a:cubicBezTo>
                      <a:pt x="37" y="0"/>
                      <a:pt x="34" y="1"/>
                      <a:pt x="33" y="3"/>
                    </a:cubicBezTo>
                    <a:cubicBezTo>
                      <a:pt x="26" y="3"/>
                      <a:pt x="13" y="3"/>
                      <a:pt x="13" y="15"/>
                    </a:cubicBezTo>
                    <a:cubicBezTo>
                      <a:pt x="7" y="22"/>
                      <a:pt x="1" y="28"/>
                      <a:pt x="7" y="41"/>
                    </a:cubicBezTo>
                    <a:lnTo>
                      <a:pt x="13" y="73"/>
                    </a:lnTo>
                    <a:lnTo>
                      <a:pt x="13" y="92"/>
                    </a:lnTo>
                    <a:lnTo>
                      <a:pt x="13" y="98"/>
                    </a:lnTo>
                    <a:lnTo>
                      <a:pt x="20" y="111"/>
                    </a:lnTo>
                    <a:lnTo>
                      <a:pt x="20" y="117"/>
                    </a:lnTo>
                    <a:lnTo>
                      <a:pt x="33" y="117"/>
                    </a:lnTo>
                    <a:cubicBezTo>
                      <a:pt x="36" y="120"/>
                      <a:pt x="39" y="122"/>
                      <a:pt x="42" y="122"/>
                    </a:cubicBezTo>
                    <a:cubicBezTo>
                      <a:pt x="45" y="122"/>
                      <a:pt x="48" y="120"/>
                      <a:pt x="52" y="117"/>
                    </a:cubicBezTo>
                    <a:cubicBezTo>
                      <a:pt x="52" y="117"/>
                      <a:pt x="58" y="117"/>
                      <a:pt x="58" y="111"/>
                    </a:cubicBezTo>
                    <a:cubicBezTo>
                      <a:pt x="64" y="111"/>
                      <a:pt x="64" y="104"/>
                      <a:pt x="71" y="98"/>
                    </a:cubicBezTo>
                    <a:lnTo>
                      <a:pt x="71" y="85"/>
                    </a:lnTo>
                    <a:cubicBezTo>
                      <a:pt x="71" y="85"/>
                      <a:pt x="71" y="79"/>
                      <a:pt x="71" y="73"/>
                    </a:cubicBezTo>
                    <a:lnTo>
                      <a:pt x="71" y="60"/>
                    </a:lnTo>
                    <a:lnTo>
                      <a:pt x="71" y="28"/>
                    </a:lnTo>
                    <a:cubicBezTo>
                      <a:pt x="71" y="22"/>
                      <a:pt x="64" y="9"/>
                      <a:pt x="58" y="9"/>
                    </a:cubicBezTo>
                    <a:cubicBezTo>
                      <a:pt x="53" y="5"/>
                      <a:pt x="46" y="0"/>
                      <a:pt x="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44"/>
              <p:cNvSpPr/>
              <p:nvPr/>
            </p:nvSpPr>
            <p:spPr>
              <a:xfrm>
                <a:off x="1140034" y="3595269"/>
                <a:ext cx="24406" cy="18609"/>
              </a:xfrm>
              <a:custGeom>
                <a:rect b="b" l="l" r="r" t="t"/>
                <a:pathLst>
                  <a:path extrusionOk="0" h="122" w="160">
                    <a:moveTo>
                      <a:pt x="33" y="0"/>
                    </a:moveTo>
                    <a:cubicBezTo>
                      <a:pt x="20" y="0"/>
                      <a:pt x="14" y="7"/>
                      <a:pt x="7" y="13"/>
                    </a:cubicBezTo>
                    <a:cubicBezTo>
                      <a:pt x="1" y="26"/>
                      <a:pt x="1" y="45"/>
                      <a:pt x="14" y="58"/>
                    </a:cubicBezTo>
                    <a:cubicBezTo>
                      <a:pt x="39" y="64"/>
                      <a:pt x="58" y="77"/>
                      <a:pt x="71" y="96"/>
                    </a:cubicBezTo>
                    <a:lnTo>
                      <a:pt x="103" y="108"/>
                    </a:lnTo>
                    <a:lnTo>
                      <a:pt x="115" y="115"/>
                    </a:lnTo>
                    <a:cubicBezTo>
                      <a:pt x="122" y="121"/>
                      <a:pt x="128" y="121"/>
                      <a:pt x="134" y="121"/>
                    </a:cubicBezTo>
                    <a:cubicBezTo>
                      <a:pt x="141" y="121"/>
                      <a:pt x="147" y="121"/>
                      <a:pt x="153" y="115"/>
                    </a:cubicBezTo>
                    <a:cubicBezTo>
                      <a:pt x="160" y="102"/>
                      <a:pt x="160" y="96"/>
                      <a:pt x="153" y="89"/>
                    </a:cubicBezTo>
                    <a:cubicBezTo>
                      <a:pt x="153" y="77"/>
                      <a:pt x="147" y="70"/>
                      <a:pt x="141" y="70"/>
                    </a:cubicBezTo>
                    <a:lnTo>
                      <a:pt x="128" y="58"/>
                    </a:lnTo>
                    <a:lnTo>
                      <a:pt x="109" y="39"/>
                    </a:lnTo>
                    <a:cubicBezTo>
                      <a:pt x="90" y="26"/>
                      <a:pt x="71" y="19"/>
                      <a:pt x="52" y="7"/>
                    </a:cubicBezTo>
                    <a:cubicBezTo>
                      <a:pt x="45" y="0"/>
                      <a:pt x="39" y="0"/>
                      <a:pt x="3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44"/>
              <p:cNvSpPr/>
              <p:nvPr/>
            </p:nvSpPr>
            <p:spPr>
              <a:xfrm>
                <a:off x="1214777" y="3617540"/>
                <a:ext cx="22270" cy="21660"/>
              </a:xfrm>
              <a:custGeom>
                <a:rect b="b" l="l" r="r" t="t"/>
                <a:pathLst>
                  <a:path extrusionOk="0" h="142" w="146">
                    <a:moveTo>
                      <a:pt x="38" y="1"/>
                    </a:moveTo>
                    <a:cubicBezTo>
                      <a:pt x="26" y="1"/>
                      <a:pt x="7" y="13"/>
                      <a:pt x="7" y="32"/>
                    </a:cubicBezTo>
                    <a:cubicBezTo>
                      <a:pt x="0" y="39"/>
                      <a:pt x="7" y="45"/>
                      <a:pt x="13" y="51"/>
                    </a:cubicBezTo>
                    <a:lnTo>
                      <a:pt x="32" y="77"/>
                    </a:lnTo>
                    <a:cubicBezTo>
                      <a:pt x="45" y="83"/>
                      <a:pt x="51" y="96"/>
                      <a:pt x="64" y="102"/>
                    </a:cubicBezTo>
                    <a:lnTo>
                      <a:pt x="83" y="121"/>
                    </a:lnTo>
                    <a:lnTo>
                      <a:pt x="96" y="128"/>
                    </a:lnTo>
                    <a:cubicBezTo>
                      <a:pt x="102" y="134"/>
                      <a:pt x="108" y="134"/>
                      <a:pt x="115" y="140"/>
                    </a:cubicBezTo>
                    <a:cubicBezTo>
                      <a:pt x="117" y="141"/>
                      <a:pt x="120" y="142"/>
                      <a:pt x="122" y="142"/>
                    </a:cubicBezTo>
                    <a:cubicBezTo>
                      <a:pt x="137" y="142"/>
                      <a:pt x="146" y="126"/>
                      <a:pt x="140" y="115"/>
                    </a:cubicBezTo>
                    <a:lnTo>
                      <a:pt x="134" y="102"/>
                    </a:lnTo>
                    <a:cubicBezTo>
                      <a:pt x="134" y="96"/>
                      <a:pt x="127" y="90"/>
                      <a:pt x="127" y="83"/>
                    </a:cubicBezTo>
                    <a:lnTo>
                      <a:pt x="102" y="58"/>
                    </a:lnTo>
                    <a:cubicBezTo>
                      <a:pt x="96" y="51"/>
                      <a:pt x="89" y="45"/>
                      <a:pt x="83" y="39"/>
                    </a:cubicBezTo>
                    <a:lnTo>
                      <a:pt x="64" y="13"/>
                    </a:lnTo>
                    <a:cubicBezTo>
                      <a:pt x="57" y="7"/>
                      <a:pt x="51" y="1"/>
                      <a:pt x="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44"/>
              <p:cNvSpPr/>
              <p:nvPr/>
            </p:nvSpPr>
            <p:spPr>
              <a:xfrm>
                <a:off x="614695" y="4013063"/>
                <a:ext cx="16627" cy="34320"/>
              </a:xfrm>
              <a:custGeom>
                <a:rect b="b" l="l" r="r" t="t"/>
                <a:pathLst>
                  <a:path extrusionOk="0" h="225" w="109">
                    <a:moveTo>
                      <a:pt x="20" y="0"/>
                    </a:moveTo>
                    <a:cubicBezTo>
                      <a:pt x="7" y="0"/>
                      <a:pt x="1" y="7"/>
                      <a:pt x="1" y="19"/>
                    </a:cubicBezTo>
                    <a:cubicBezTo>
                      <a:pt x="1" y="58"/>
                      <a:pt x="7" y="96"/>
                      <a:pt x="13" y="134"/>
                    </a:cubicBezTo>
                    <a:cubicBezTo>
                      <a:pt x="20" y="146"/>
                      <a:pt x="32" y="166"/>
                      <a:pt x="39" y="185"/>
                    </a:cubicBezTo>
                    <a:lnTo>
                      <a:pt x="58" y="204"/>
                    </a:lnTo>
                    <a:cubicBezTo>
                      <a:pt x="64" y="216"/>
                      <a:pt x="71" y="223"/>
                      <a:pt x="83" y="223"/>
                    </a:cubicBezTo>
                    <a:cubicBezTo>
                      <a:pt x="86" y="224"/>
                      <a:pt x="88" y="224"/>
                      <a:pt x="90" y="224"/>
                    </a:cubicBezTo>
                    <a:cubicBezTo>
                      <a:pt x="100" y="224"/>
                      <a:pt x="109" y="214"/>
                      <a:pt x="109" y="204"/>
                    </a:cubicBezTo>
                    <a:cubicBezTo>
                      <a:pt x="109" y="191"/>
                      <a:pt x="102" y="185"/>
                      <a:pt x="96" y="178"/>
                    </a:cubicBezTo>
                    <a:lnTo>
                      <a:pt x="90" y="159"/>
                    </a:lnTo>
                    <a:cubicBezTo>
                      <a:pt x="77" y="140"/>
                      <a:pt x="71" y="127"/>
                      <a:pt x="64" y="115"/>
                    </a:cubicBezTo>
                    <a:cubicBezTo>
                      <a:pt x="51" y="83"/>
                      <a:pt x="45" y="51"/>
                      <a:pt x="45" y="19"/>
                    </a:cubicBezTo>
                    <a:cubicBezTo>
                      <a:pt x="45" y="7"/>
                      <a:pt x="32" y="0"/>
                      <a:pt x="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44"/>
              <p:cNvSpPr/>
              <p:nvPr/>
            </p:nvSpPr>
            <p:spPr>
              <a:xfrm>
                <a:off x="648711" y="4103211"/>
                <a:ext cx="10678" cy="15559"/>
              </a:xfrm>
              <a:custGeom>
                <a:rect b="b" l="l" r="r" t="t"/>
                <a:pathLst>
                  <a:path extrusionOk="0" h="102" w="70">
                    <a:moveTo>
                      <a:pt x="25" y="0"/>
                    </a:moveTo>
                    <a:cubicBezTo>
                      <a:pt x="19" y="0"/>
                      <a:pt x="13" y="7"/>
                      <a:pt x="6" y="7"/>
                    </a:cubicBezTo>
                    <a:cubicBezTo>
                      <a:pt x="0" y="13"/>
                      <a:pt x="0" y="19"/>
                      <a:pt x="0" y="26"/>
                    </a:cubicBezTo>
                    <a:lnTo>
                      <a:pt x="0" y="32"/>
                    </a:lnTo>
                    <a:cubicBezTo>
                      <a:pt x="0" y="32"/>
                      <a:pt x="0" y="38"/>
                      <a:pt x="0" y="45"/>
                    </a:cubicBezTo>
                    <a:lnTo>
                      <a:pt x="19" y="70"/>
                    </a:lnTo>
                    <a:lnTo>
                      <a:pt x="19" y="77"/>
                    </a:lnTo>
                    <a:lnTo>
                      <a:pt x="25" y="83"/>
                    </a:lnTo>
                    <a:lnTo>
                      <a:pt x="32" y="96"/>
                    </a:lnTo>
                    <a:cubicBezTo>
                      <a:pt x="38" y="102"/>
                      <a:pt x="51" y="102"/>
                      <a:pt x="57" y="102"/>
                    </a:cubicBezTo>
                    <a:cubicBezTo>
                      <a:pt x="70" y="96"/>
                      <a:pt x="70" y="83"/>
                      <a:pt x="70" y="70"/>
                    </a:cubicBezTo>
                    <a:lnTo>
                      <a:pt x="64" y="58"/>
                    </a:lnTo>
                    <a:cubicBezTo>
                      <a:pt x="64" y="51"/>
                      <a:pt x="57" y="51"/>
                      <a:pt x="57" y="45"/>
                    </a:cubicBezTo>
                    <a:lnTo>
                      <a:pt x="57" y="38"/>
                    </a:lnTo>
                    <a:lnTo>
                      <a:pt x="38" y="13"/>
                    </a:lnTo>
                    <a:cubicBezTo>
                      <a:pt x="38" y="7"/>
                      <a:pt x="32" y="7"/>
                      <a:pt x="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44"/>
              <p:cNvSpPr/>
              <p:nvPr/>
            </p:nvSpPr>
            <p:spPr>
              <a:xfrm>
                <a:off x="678761" y="4107024"/>
                <a:ext cx="11745" cy="7932"/>
              </a:xfrm>
              <a:custGeom>
                <a:rect b="b" l="l" r="r" t="t"/>
                <a:pathLst>
                  <a:path extrusionOk="0" h="52" w="77">
                    <a:moveTo>
                      <a:pt x="38" y="1"/>
                    </a:moveTo>
                    <a:cubicBezTo>
                      <a:pt x="6" y="1"/>
                      <a:pt x="0" y="52"/>
                      <a:pt x="32" y="52"/>
                    </a:cubicBezTo>
                    <a:cubicBezTo>
                      <a:pt x="70" y="52"/>
                      <a:pt x="76" y="1"/>
                      <a:pt x="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44"/>
              <p:cNvSpPr/>
              <p:nvPr/>
            </p:nvSpPr>
            <p:spPr>
              <a:xfrm>
                <a:off x="752436" y="4249797"/>
                <a:ext cx="16627" cy="16321"/>
              </a:xfrm>
              <a:custGeom>
                <a:rect b="b" l="l" r="r" t="t"/>
                <a:pathLst>
                  <a:path extrusionOk="0" h="107" w="109">
                    <a:moveTo>
                      <a:pt x="29" y="0"/>
                    </a:moveTo>
                    <a:cubicBezTo>
                      <a:pt x="22" y="0"/>
                      <a:pt x="16" y="2"/>
                      <a:pt x="13" y="5"/>
                    </a:cubicBezTo>
                    <a:cubicBezTo>
                      <a:pt x="6" y="12"/>
                      <a:pt x="6" y="18"/>
                      <a:pt x="0" y="24"/>
                    </a:cubicBezTo>
                    <a:cubicBezTo>
                      <a:pt x="0" y="31"/>
                      <a:pt x="6" y="37"/>
                      <a:pt x="6" y="37"/>
                    </a:cubicBezTo>
                    <a:cubicBezTo>
                      <a:pt x="32" y="56"/>
                      <a:pt x="51" y="75"/>
                      <a:pt x="70" y="101"/>
                    </a:cubicBezTo>
                    <a:cubicBezTo>
                      <a:pt x="70" y="101"/>
                      <a:pt x="76" y="107"/>
                      <a:pt x="83" y="107"/>
                    </a:cubicBezTo>
                    <a:cubicBezTo>
                      <a:pt x="89" y="107"/>
                      <a:pt x="95" y="107"/>
                      <a:pt x="95" y="101"/>
                    </a:cubicBezTo>
                    <a:cubicBezTo>
                      <a:pt x="108" y="94"/>
                      <a:pt x="108" y="82"/>
                      <a:pt x="95" y="75"/>
                    </a:cubicBezTo>
                    <a:lnTo>
                      <a:pt x="44" y="5"/>
                    </a:lnTo>
                    <a:cubicBezTo>
                      <a:pt x="41" y="2"/>
                      <a:pt x="35" y="0"/>
                      <a:pt x="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44"/>
              <p:cNvSpPr/>
              <p:nvPr/>
            </p:nvSpPr>
            <p:spPr>
              <a:xfrm>
                <a:off x="1527479" y="4754383"/>
                <a:ext cx="58422" cy="33558"/>
              </a:xfrm>
              <a:custGeom>
                <a:rect b="b" l="l" r="r" t="t"/>
                <a:pathLst>
                  <a:path extrusionOk="0" h="220" w="383">
                    <a:moveTo>
                      <a:pt x="358" y="1"/>
                    </a:moveTo>
                    <a:cubicBezTo>
                      <a:pt x="356" y="1"/>
                      <a:pt x="354" y="1"/>
                      <a:pt x="352" y="2"/>
                    </a:cubicBezTo>
                    <a:cubicBezTo>
                      <a:pt x="238" y="46"/>
                      <a:pt x="136" y="103"/>
                      <a:pt x="35" y="167"/>
                    </a:cubicBezTo>
                    <a:cubicBezTo>
                      <a:pt x="1" y="178"/>
                      <a:pt x="17" y="220"/>
                      <a:pt x="44" y="220"/>
                    </a:cubicBezTo>
                    <a:cubicBezTo>
                      <a:pt x="47" y="220"/>
                      <a:pt x="50" y="219"/>
                      <a:pt x="54" y="218"/>
                    </a:cubicBezTo>
                    <a:lnTo>
                      <a:pt x="60" y="218"/>
                    </a:lnTo>
                    <a:lnTo>
                      <a:pt x="219" y="135"/>
                    </a:lnTo>
                    <a:cubicBezTo>
                      <a:pt x="270" y="103"/>
                      <a:pt x="321" y="72"/>
                      <a:pt x="371" y="34"/>
                    </a:cubicBezTo>
                    <a:cubicBezTo>
                      <a:pt x="383" y="22"/>
                      <a:pt x="374" y="1"/>
                      <a:pt x="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44"/>
              <p:cNvSpPr/>
              <p:nvPr/>
            </p:nvSpPr>
            <p:spPr>
              <a:xfrm>
                <a:off x="1755065" y="4889834"/>
                <a:ext cx="22118" cy="88775"/>
              </a:xfrm>
              <a:custGeom>
                <a:rect b="b" l="l" r="r" t="t"/>
                <a:pathLst>
                  <a:path extrusionOk="0" h="582" w="145">
                    <a:moveTo>
                      <a:pt x="91" y="0"/>
                    </a:moveTo>
                    <a:cubicBezTo>
                      <a:pt x="76" y="0"/>
                      <a:pt x="61" y="10"/>
                      <a:pt x="61" y="29"/>
                    </a:cubicBezTo>
                    <a:cubicBezTo>
                      <a:pt x="61" y="111"/>
                      <a:pt x="55" y="194"/>
                      <a:pt x="49" y="277"/>
                    </a:cubicBezTo>
                    <a:cubicBezTo>
                      <a:pt x="49" y="321"/>
                      <a:pt x="36" y="359"/>
                      <a:pt x="30" y="404"/>
                    </a:cubicBezTo>
                    <a:cubicBezTo>
                      <a:pt x="23" y="448"/>
                      <a:pt x="11" y="486"/>
                      <a:pt x="4" y="531"/>
                    </a:cubicBezTo>
                    <a:cubicBezTo>
                      <a:pt x="0" y="562"/>
                      <a:pt x="27" y="581"/>
                      <a:pt x="53" y="581"/>
                    </a:cubicBezTo>
                    <a:cubicBezTo>
                      <a:pt x="70" y="581"/>
                      <a:pt x="86" y="574"/>
                      <a:pt x="93" y="556"/>
                    </a:cubicBezTo>
                    <a:cubicBezTo>
                      <a:pt x="106" y="512"/>
                      <a:pt x="119" y="467"/>
                      <a:pt x="119" y="423"/>
                    </a:cubicBezTo>
                    <a:cubicBezTo>
                      <a:pt x="125" y="378"/>
                      <a:pt x="131" y="334"/>
                      <a:pt x="138" y="289"/>
                    </a:cubicBezTo>
                    <a:cubicBezTo>
                      <a:pt x="144" y="200"/>
                      <a:pt x="138" y="111"/>
                      <a:pt x="125" y="29"/>
                    </a:cubicBezTo>
                    <a:cubicBezTo>
                      <a:pt x="122" y="10"/>
                      <a:pt x="106" y="0"/>
                      <a:pt x="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44"/>
              <p:cNvSpPr/>
              <p:nvPr/>
            </p:nvSpPr>
            <p:spPr>
              <a:xfrm>
                <a:off x="433480" y="5096824"/>
                <a:ext cx="27304" cy="8847"/>
              </a:xfrm>
              <a:custGeom>
                <a:rect b="b" l="l" r="r" t="t"/>
                <a:pathLst>
                  <a:path extrusionOk="0" h="58" w="179">
                    <a:moveTo>
                      <a:pt x="32" y="0"/>
                    </a:moveTo>
                    <a:cubicBezTo>
                      <a:pt x="19" y="0"/>
                      <a:pt x="7" y="6"/>
                      <a:pt x="7" y="19"/>
                    </a:cubicBezTo>
                    <a:cubicBezTo>
                      <a:pt x="0" y="38"/>
                      <a:pt x="13" y="51"/>
                      <a:pt x="26" y="51"/>
                    </a:cubicBezTo>
                    <a:lnTo>
                      <a:pt x="96" y="57"/>
                    </a:lnTo>
                    <a:cubicBezTo>
                      <a:pt x="115" y="57"/>
                      <a:pt x="140" y="57"/>
                      <a:pt x="165" y="51"/>
                    </a:cubicBezTo>
                    <a:cubicBezTo>
                      <a:pt x="172" y="51"/>
                      <a:pt x="178" y="44"/>
                      <a:pt x="172" y="38"/>
                    </a:cubicBezTo>
                    <a:cubicBezTo>
                      <a:pt x="178" y="32"/>
                      <a:pt x="172" y="19"/>
                      <a:pt x="165" y="19"/>
                    </a:cubicBezTo>
                    <a:cubicBezTo>
                      <a:pt x="153" y="13"/>
                      <a:pt x="146" y="13"/>
                      <a:pt x="134" y="13"/>
                    </a:cubicBezTo>
                    <a:cubicBezTo>
                      <a:pt x="127" y="6"/>
                      <a:pt x="121" y="6"/>
                      <a:pt x="115" y="6"/>
                    </a:cubicBezTo>
                    <a:lnTo>
                      <a:pt x="96" y="6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44"/>
              <p:cNvSpPr/>
              <p:nvPr/>
            </p:nvSpPr>
            <p:spPr>
              <a:xfrm>
                <a:off x="1488125" y="5015065"/>
                <a:ext cx="178469" cy="38439"/>
              </a:xfrm>
              <a:custGeom>
                <a:rect b="b" l="l" r="r" t="t"/>
                <a:pathLst>
                  <a:path extrusionOk="0" h="252" w="1170">
                    <a:moveTo>
                      <a:pt x="1086" y="1"/>
                    </a:moveTo>
                    <a:cubicBezTo>
                      <a:pt x="1019" y="1"/>
                      <a:pt x="944" y="32"/>
                      <a:pt x="884" y="47"/>
                    </a:cubicBezTo>
                    <a:cubicBezTo>
                      <a:pt x="788" y="72"/>
                      <a:pt x="693" y="91"/>
                      <a:pt x="598" y="110"/>
                    </a:cubicBezTo>
                    <a:cubicBezTo>
                      <a:pt x="407" y="142"/>
                      <a:pt x="223" y="174"/>
                      <a:pt x="32" y="199"/>
                    </a:cubicBezTo>
                    <a:cubicBezTo>
                      <a:pt x="0" y="199"/>
                      <a:pt x="0" y="250"/>
                      <a:pt x="32" y="250"/>
                    </a:cubicBezTo>
                    <a:cubicBezTo>
                      <a:pt x="64" y="251"/>
                      <a:pt x="96" y="252"/>
                      <a:pt x="128" y="252"/>
                    </a:cubicBezTo>
                    <a:cubicBezTo>
                      <a:pt x="288" y="252"/>
                      <a:pt x="451" y="238"/>
                      <a:pt x="610" y="212"/>
                    </a:cubicBezTo>
                    <a:cubicBezTo>
                      <a:pt x="706" y="199"/>
                      <a:pt x="801" y="180"/>
                      <a:pt x="896" y="161"/>
                    </a:cubicBezTo>
                    <a:cubicBezTo>
                      <a:pt x="979" y="142"/>
                      <a:pt x="1100" y="136"/>
                      <a:pt x="1157" y="66"/>
                    </a:cubicBezTo>
                    <a:cubicBezTo>
                      <a:pt x="1170" y="47"/>
                      <a:pt x="1163" y="15"/>
                      <a:pt x="1138" y="9"/>
                    </a:cubicBezTo>
                    <a:cubicBezTo>
                      <a:pt x="1122" y="3"/>
                      <a:pt x="1104" y="1"/>
                      <a:pt x="10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44"/>
              <p:cNvSpPr/>
              <p:nvPr/>
            </p:nvSpPr>
            <p:spPr>
              <a:xfrm>
                <a:off x="229843" y="2976435"/>
                <a:ext cx="1942718" cy="2258738"/>
              </a:xfrm>
              <a:custGeom>
                <a:rect b="b" l="l" r="r" t="t"/>
                <a:pathLst>
                  <a:path extrusionOk="0" h="14808" w="12736">
                    <a:moveTo>
                      <a:pt x="1113" y="2399"/>
                    </a:moveTo>
                    <a:lnTo>
                      <a:pt x="1151" y="2405"/>
                    </a:lnTo>
                    <a:cubicBezTo>
                      <a:pt x="1189" y="2412"/>
                      <a:pt x="1221" y="2418"/>
                      <a:pt x="1259" y="2424"/>
                    </a:cubicBezTo>
                    <a:cubicBezTo>
                      <a:pt x="1329" y="2443"/>
                      <a:pt x="1392" y="2475"/>
                      <a:pt x="1450" y="2513"/>
                    </a:cubicBezTo>
                    <a:cubicBezTo>
                      <a:pt x="1513" y="2551"/>
                      <a:pt x="1564" y="2596"/>
                      <a:pt x="1609" y="2653"/>
                    </a:cubicBezTo>
                    <a:cubicBezTo>
                      <a:pt x="1634" y="2678"/>
                      <a:pt x="1653" y="2704"/>
                      <a:pt x="1672" y="2729"/>
                    </a:cubicBezTo>
                    <a:cubicBezTo>
                      <a:pt x="1678" y="2748"/>
                      <a:pt x="1691" y="2767"/>
                      <a:pt x="1697" y="2786"/>
                    </a:cubicBezTo>
                    <a:cubicBezTo>
                      <a:pt x="1634" y="2806"/>
                      <a:pt x="1570" y="2825"/>
                      <a:pt x="1507" y="2844"/>
                    </a:cubicBezTo>
                    <a:cubicBezTo>
                      <a:pt x="1412" y="2869"/>
                      <a:pt x="1316" y="2894"/>
                      <a:pt x="1221" y="2914"/>
                    </a:cubicBezTo>
                    <a:cubicBezTo>
                      <a:pt x="1030" y="2958"/>
                      <a:pt x="833" y="2990"/>
                      <a:pt x="636" y="3009"/>
                    </a:cubicBezTo>
                    <a:cubicBezTo>
                      <a:pt x="535" y="3015"/>
                      <a:pt x="439" y="3022"/>
                      <a:pt x="344" y="3028"/>
                    </a:cubicBezTo>
                    <a:lnTo>
                      <a:pt x="141" y="3028"/>
                    </a:lnTo>
                    <a:cubicBezTo>
                      <a:pt x="147" y="3022"/>
                      <a:pt x="153" y="3015"/>
                      <a:pt x="160" y="3009"/>
                    </a:cubicBezTo>
                    <a:cubicBezTo>
                      <a:pt x="299" y="2888"/>
                      <a:pt x="452" y="2780"/>
                      <a:pt x="611" y="2678"/>
                    </a:cubicBezTo>
                    <a:cubicBezTo>
                      <a:pt x="693" y="2628"/>
                      <a:pt x="782" y="2577"/>
                      <a:pt x="871" y="2526"/>
                    </a:cubicBezTo>
                    <a:cubicBezTo>
                      <a:pt x="954" y="2488"/>
                      <a:pt x="1030" y="2443"/>
                      <a:pt x="1113" y="2399"/>
                    </a:cubicBezTo>
                    <a:close/>
                    <a:moveTo>
                      <a:pt x="1736" y="2901"/>
                    </a:moveTo>
                    <a:cubicBezTo>
                      <a:pt x="1736" y="2907"/>
                      <a:pt x="1742" y="2907"/>
                      <a:pt x="1748" y="2914"/>
                    </a:cubicBezTo>
                    <a:cubicBezTo>
                      <a:pt x="1786" y="2952"/>
                      <a:pt x="1799" y="3009"/>
                      <a:pt x="1767" y="3053"/>
                    </a:cubicBezTo>
                    <a:cubicBezTo>
                      <a:pt x="1736" y="3111"/>
                      <a:pt x="1685" y="3149"/>
                      <a:pt x="1621" y="3161"/>
                    </a:cubicBezTo>
                    <a:cubicBezTo>
                      <a:pt x="1545" y="3174"/>
                      <a:pt x="1469" y="3180"/>
                      <a:pt x="1392" y="3180"/>
                    </a:cubicBezTo>
                    <a:cubicBezTo>
                      <a:pt x="1310" y="3180"/>
                      <a:pt x="1227" y="3187"/>
                      <a:pt x="1151" y="3187"/>
                    </a:cubicBezTo>
                    <a:cubicBezTo>
                      <a:pt x="1111" y="3188"/>
                      <a:pt x="1072" y="3189"/>
                      <a:pt x="1032" y="3189"/>
                    </a:cubicBezTo>
                    <a:cubicBezTo>
                      <a:pt x="913" y="3189"/>
                      <a:pt x="794" y="3182"/>
                      <a:pt x="674" y="3168"/>
                    </a:cubicBezTo>
                    <a:cubicBezTo>
                      <a:pt x="604" y="3161"/>
                      <a:pt x="535" y="3142"/>
                      <a:pt x="465" y="3130"/>
                    </a:cubicBezTo>
                    <a:cubicBezTo>
                      <a:pt x="668" y="3117"/>
                      <a:pt x="878" y="3098"/>
                      <a:pt x="1081" y="3060"/>
                    </a:cubicBezTo>
                    <a:cubicBezTo>
                      <a:pt x="1208" y="3034"/>
                      <a:pt x="1335" y="3009"/>
                      <a:pt x="1456" y="2977"/>
                    </a:cubicBezTo>
                    <a:cubicBezTo>
                      <a:pt x="1545" y="2958"/>
                      <a:pt x="1640" y="2933"/>
                      <a:pt x="1736" y="2901"/>
                    </a:cubicBezTo>
                    <a:close/>
                    <a:moveTo>
                      <a:pt x="9787" y="5373"/>
                    </a:moveTo>
                    <a:cubicBezTo>
                      <a:pt x="9940" y="5436"/>
                      <a:pt x="10099" y="5481"/>
                      <a:pt x="10257" y="5532"/>
                    </a:cubicBezTo>
                    <a:cubicBezTo>
                      <a:pt x="10442" y="5589"/>
                      <a:pt x="10620" y="5640"/>
                      <a:pt x="10804" y="5697"/>
                    </a:cubicBezTo>
                    <a:lnTo>
                      <a:pt x="11350" y="5856"/>
                    </a:lnTo>
                    <a:lnTo>
                      <a:pt x="11484" y="5894"/>
                    </a:lnTo>
                    <a:cubicBezTo>
                      <a:pt x="11503" y="5900"/>
                      <a:pt x="11528" y="5907"/>
                      <a:pt x="11554" y="5913"/>
                    </a:cubicBezTo>
                    <a:cubicBezTo>
                      <a:pt x="11579" y="5919"/>
                      <a:pt x="11586" y="5913"/>
                      <a:pt x="11566" y="5932"/>
                    </a:cubicBezTo>
                    <a:cubicBezTo>
                      <a:pt x="11541" y="5957"/>
                      <a:pt x="11503" y="5977"/>
                      <a:pt x="11471" y="5989"/>
                    </a:cubicBezTo>
                    <a:cubicBezTo>
                      <a:pt x="11433" y="6008"/>
                      <a:pt x="11389" y="6027"/>
                      <a:pt x="11350" y="6046"/>
                    </a:cubicBezTo>
                    <a:cubicBezTo>
                      <a:pt x="11255" y="6078"/>
                      <a:pt x="11160" y="6110"/>
                      <a:pt x="11064" y="6135"/>
                    </a:cubicBezTo>
                    <a:cubicBezTo>
                      <a:pt x="11039" y="6142"/>
                      <a:pt x="11007" y="6148"/>
                      <a:pt x="10982" y="6154"/>
                    </a:cubicBezTo>
                    <a:cubicBezTo>
                      <a:pt x="10995" y="6110"/>
                      <a:pt x="10988" y="6066"/>
                      <a:pt x="10969" y="6034"/>
                    </a:cubicBezTo>
                    <a:cubicBezTo>
                      <a:pt x="10918" y="5932"/>
                      <a:pt x="10785" y="5951"/>
                      <a:pt x="10690" y="5945"/>
                    </a:cubicBezTo>
                    <a:lnTo>
                      <a:pt x="10302" y="5913"/>
                    </a:lnTo>
                    <a:cubicBezTo>
                      <a:pt x="10048" y="5894"/>
                      <a:pt x="9787" y="5881"/>
                      <a:pt x="9533" y="5862"/>
                    </a:cubicBezTo>
                    <a:cubicBezTo>
                      <a:pt x="9247" y="5843"/>
                      <a:pt x="8961" y="5830"/>
                      <a:pt x="8669" y="5818"/>
                    </a:cubicBezTo>
                    <a:cubicBezTo>
                      <a:pt x="8637" y="5818"/>
                      <a:pt x="8631" y="5869"/>
                      <a:pt x="8662" y="5869"/>
                    </a:cubicBezTo>
                    <a:cubicBezTo>
                      <a:pt x="9107" y="5919"/>
                      <a:pt x="9552" y="5964"/>
                      <a:pt x="9997" y="5996"/>
                    </a:cubicBezTo>
                    <a:lnTo>
                      <a:pt x="10658" y="6053"/>
                    </a:lnTo>
                    <a:cubicBezTo>
                      <a:pt x="10709" y="6053"/>
                      <a:pt x="10766" y="6059"/>
                      <a:pt x="10817" y="6066"/>
                    </a:cubicBezTo>
                    <a:cubicBezTo>
                      <a:pt x="10874" y="6072"/>
                      <a:pt x="10880" y="6097"/>
                      <a:pt x="10855" y="6135"/>
                    </a:cubicBezTo>
                    <a:cubicBezTo>
                      <a:pt x="10823" y="6167"/>
                      <a:pt x="10791" y="6193"/>
                      <a:pt x="10747" y="6205"/>
                    </a:cubicBezTo>
                    <a:cubicBezTo>
                      <a:pt x="10702" y="6231"/>
                      <a:pt x="10658" y="6250"/>
                      <a:pt x="10613" y="6269"/>
                    </a:cubicBezTo>
                    <a:cubicBezTo>
                      <a:pt x="10569" y="6282"/>
                      <a:pt x="10518" y="6294"/>
                      <a:pt x="10467" y="6307"/>
                    </a:cubicBezTo>
                    <a:lnTo>
                      <a:pt x="10480" y="6301"/>
                    </a:lnTo>
                    <a:cubicBezTo>
                      <a:pt x="10512" y="6275"/>
                      <a:pt x="10486" y="6231"/>
                      <a:pt x="10448" y="6231"/>
                    </a:cubicBezTo>
                    <a:cubicBezTo>
                      <a:pt x="10340" y="6256"/>
                      <a:pt x="10226" y="6288"/>
                      <a:pt x="10118" y="6332"/>
                    </a:cubicBezTo>
                    <a:lnTo>
                      <a:pt x="10060" y="6345"/>
                    </a:lnTo>
                    <a:lnTo>
                      <a:pt x="9965" y="6345"/>
                    </a:lnTo>
                    <a:cubicBezTo>
                      <a:pt x="9952" y="6345"/>
                      <a:pt x="9940" y="6364"/>
                      <a:pt x="9940" y="6377"/>
                    </a:cubicBezTo>
                    <a:lnTo>
                      <a:pt x="9781" y="6415"/>
                    </a:lnTo>
                    <a:cubicBezTo>
                      <a:pt x="9495" y="6479"/>
                      <a:pt x="9203" y="6510"/>
                      <a:pt x="8912" y="6510"/>
                    </a:cubicBezTo>
                    <a:cubicBezTo>
                      <a:pt x="8504" y="6510"/>
                      <a:pt x="8096" y="6448"/>
                      <a:pt x="7703" y="6326"/>
                    </a:cubicBezTo>
                    <a:cubicBezTo>
                      <a:pt x="7588" y="6288"/>
                      <a:pt x="7474" y="6243"/>
                      <a:pt x="7366" y="6199"/>
                    </a:cubicBezTo>
                    <a:lnTo>
                      <a:pt x="7366" y="6199"/>
                    </a:lnTo>
                    <a:cubicBezTo>
                      <a:pt x="7485" y="6216"/>
                      <a:pt x="7605" y="6225"/>
                      <a:pt x="7726" y="6225"/>
                    </a:cubicBezTo>
                    <a:cubicBezTo>
                      <a:pt x="7922" y="6225"/>
                      <a:pt x="8120" y="6202"/>
                      <a:pt x="8313" y="6154"/>
                    </a:cubicBezTo>
                    <a:cubicBezTo>
                      <a:pt x="8421" y="6129"/>
                      <a:pt x="8548" y="6066"/>
                      <a:pt x="8535" y="5932"/>
                    </a:cubicBezTo>
                    <a:cubicBezTo>
                      <a:pt x="8523" y="5837"/>
                      <a:pt x="8453" y="5760"/>
                      <a:pt x="8364" y="5729"/>
                    </a:cubicBezTo>
                    <a:lnTo>
                      <a:pt x="8376" y="5729"/>
                    </a:lnTo>
                    <a:cubicBezTo>
                      <a:pt x="8484" y="5729"/>
                      <a:pt x="8599" y="5716"/>
                      <a:pt x="8707" y="5697"/>
                    </a:cubicBezTo>
                    <a:cubicBezTo>
                      <a:pt x="8764" y="5684"/>
                      <a:pt x="8821" y="5678"/>
                      <a:pt x="8872" y="5665"/>
                    </a:cubicBezTo>
                    <a:cubicBezTo>
                      <a:pt x="8929" y="5659"/>
                      <a:pt x="8980" y="5640"/>
                      <a:pt x="9025" y="5602"/>
                    </a:cubicBezTo>
                    <a:cubicBezTo>
                      <a:pt x="9037" y="5583"/>
                      <a:pt x="9037" y="5557"/>
                      <a:pt x="9025" y="5538"/>
                    </a:cubicBezTo>
                    <a:lnTo>
                      <a:pt x="9133" y="5538"/>
                    </a:lnTo>
                    <a:cubicBezTo>
                      <a:pt x="9253" y="5538"/>
                      <a:pt x="9368" y="5519"/>
                      <a:pt x="9482" y="5494"/>
                    </a:cubicBezTo>
                    <a:cubicBezTo>
                      <a:pt x="9584" y="5481"/>
                      <a:pt x="9685" y="5443"/>
                      <a:pt x="9774" y="5386"/>
                    </a:cubicBezTo>
                    <a:lnTo>
                      <a:pt x="9787" y="5373"/>
                    </a:lnTo>
                    <a:close/>
                    <a:moveTo>
                      <a:pt x="3591" y="162"/>
                    </a:moveTo>
                    <a:cubicBezTo>
                      <a:pt x="3585" y="173"/>
                      <a:pt x="3595" y="201"/>
                      <a:pt x="3616" y="201"/>
                    </a:cubicBezTo>
                    <a:cubicBezTo>
                      <a:pt x="3619" y="201"/>
                      <a:pt x="3621" y="201"/>
                      <a:pt x="3623" y="200"/>
                    </a:cubicBezTo>
                    <a:cubicBezTo>
                      <a:pt x="3694" y="185"/>
                      <a:pt x="3767" y="179"/>
                      <a:pt x="3840" y="179"/>
                    </a:cubicBezTo>
                    <a:cubicBezTo>
                      <a:pt x="3893" y="179"/>
                      <a:pt x="3945" y="182"/>
                      <a:pt x="3998" y="187"/>
                    </a:cubicBezTo>
                    <a:cubicBezTo>
                      <a:pt x="4055" y="200"/>
                      <a:pt x="4112" y="213"/>
                      <a:pt x="4170" y="232"/>
                    </a:cubicBezTo>
                    <a:cubicBezTo>
                      <a:pt x="4157" y="238"/>
                      <a:pt x="4150" y="245"/>
                      <a:pt x="4138" y="257"/>
                    </a:cubicBezTo>
                    <a:cubicBezTo>
                      <a:pt x="4125" y="276"/>
                      <a:pt x="4138" y="302"/>
                      <a:pt x="4157" y="302"/>
                    </a:cubicBezTo>
                    <a:cubicBezTo>
                      <a:pt x="4164" y="303"/>
                      <a:pt x="4170" y="304"/>
                      <a:pt x="4177" y="304"/>
                    </a:cubicBezTo>
                    <a:cubicBezTo>
                      <a:pt x="4195" y="304"/>
                      <a:pt x="4214" y="300"/>
                      <a:pt x="4232" y="300"/>
                    </a:cubicBezTo>
                    <a:cubicBezTo>
                      <a:pt x="4239" y="300"/>
                      <a:pt x="4245" y="300"/>
                      <a:pt x="4252" y="302"/>
                    </a:cubicBezTo>
                    <a:cubicBezTo>
                      <a:pt x="4284" y="308"/>
                      <a:pt x="4316" y="314"/>
                      <a:pt x="4341" y="327"/>
                    </a:cubicBezTo>
                    <a:cubicBezTo>
                      <a:pt x="4360" y="340"/>
                      <a:pt x="4379" y="353"/>
                      <a:pt x="4392" y="372"/>
                    </a:cubicBezTo>
                    <a:cubicBezTo>
                      <a:pt x="4332" y="358"/>
                      <a:pt x="4271" y="352"/>
                      <a:pt x="4210" y="352"/>
                    </a:cubicBezTo>
                    <a:cubicBezTo>
                      <a:pt x="4095" y="352"/>
                      <a:pt x="3979" y="375"/>
                      <a:pt x="3871" y="416"/>
                    </a:cubicBezTo>
                    <a:cubicBezTo>
                      <a:pt x="3841" y="422"/>
                      <a:pt x="3850" y="467"/>
                      <a:pt x="3878" y="467"/>
                    </a:cubicBezTo>
                    <a:cubicBezTo>
                      <a:pt x="3880" y="467"/>
                      <a:pt x="3882" y="467"/>
                      <a:pt x="3884" y="467"/>
                    </a:cubicBezTo>
                    <a:cubicBezTo>
                      <a:pt x="3964" y="444"/>
                      <a:pt x="4046" y="433"/>
                      <a:pt x="4129" y="433"/>
                    </a:cubicBezTo>
                    <a:cubicBezTo>
                      <a:pt x="4185" y="433"/>
                      <a:pt x="4241" y="438"/>
                      <a:pt x="4297" y="448"/>
                    </a:cubicBezTo>
                    <a:lnTo>
                      <a:pt x="4303" y="454"/>
                    </a:lnTo>
                    <a:cubicBezTo>
                      <a:pt x="4322" y="480"/>
                      <a:pt x="4347" y="505"/>
                      <a:pt x="4367" y="530"/>
                    </a:cubicBezTo>
                    <a:cubicBezTo>
                      <a:pt x="4347" y="524"/>
                      <a:pt x="4328" y="518"/>
                      <a:pt x="4309" y="511"/>
                    </a:cubicBezTo>
                    <a:cubicBezTo>
                      <a:pt x="4239" y="492"/>
                      <a:pt x="4170" y="480"/>
                      <a:pt x="4100" y="480"/>
                    </a:cubicBezTo>
                    <a:lnTo>
                      <a:pt x="3992" y="480"/>
                    </a:lnTo>
                    <a:cubicBezTo>
                      <a:pt x="3953" y="480"/>
                      <a:pt x="3915" y="486"/>
                      <a:pt x="3877" y="499"/>
                    </a:cubicBezTo>
                    <a:cubicBezTo>
                      <a:pt x="3864" y="511"/>
                      <a:pt x="3864" y="537"/>
                      <a:pt x="3877" y="543"/>
                    </a:cubicBezTo>
                    <a:cubicBezTo>
                      <a:pt x="3909" y="550"/>
                      <a:pt x="3947" y="556"/>
                      <a:pt x="3979" y="556"/>
                    </a:cubicBezTo>
                    <a:lnTo>
                      <a:pt x="4081" y="556"/>
                    </a:lnTo>
                    <a:cubicBezTo>
                      <a:pt x="4144" y="556"/>
                      <a:pt x="4208" y="562"/>
                      <a:pt x="4271" y="575"/>
                    </a:cubicBezTo>
                    <a:cubicBezTo>
                      <a:pt x="4322" y="588"/>
                      <a:pt x="4373" y="607"/>
                      <a:pt x="4417" y="632"/>
                    </a:cubicBezTo>
                    <a:cubicBezTo>
                      <a:pt x="4443" y="645"/>
                      <a:pt x="4462" y="658"/>
                      <a:pt x="4475" y="670"/>
                    </a:cubicBezTo>
                    <a:lnTo>
                      <a:pt x="4538" y="759"/>
                    </a:lnTo>
                    <a:cubicBezTo>
                      <a:pt x="4523" y="758"/>
                      <a:pt x="4507" y="758"/>
                      <a:pt x="4492" y="758"/>
                    </a:cubicBezTo>
                    <a:cubicBezTo>
                      <a:pt x="4324" y="758"/>
                      <a:pt x="4164" y="821"/>
                      <a:pt x="4036" y="937"/>
                    </a:cubicBezTo>
                    <a:cubicBezTo>
                      <a:pt x="4014" y="954"/>
                      <a:pt x="4031" y="990"/>
                      <a:pt x="4057" y="990"/>
                    </a:cubicBezTo>
                    <a:cubicBezTo>
                      <a:pt x="4060" y="990"/>
                      <a:pt x="4064" y="990"/>
                      <a:pt x="4068" y="988"/>
                    </a:cubicBezTo>
                    <a:cubicBezTo>
                      <a:pt x="4157" y="944"/>
                      <a:pt x="4246" y="912"/>
                      <a:pt x="4335" y="886"/>
                    </a:cubicBezTo>
                    <a:lnTo>
                      <a:pt x="4347" y="886"/>
                    </a:lnTo>
                    <a:lnTo>
                      <a:pt x="4424" y="988"/>
                    </a:lnTo>
                    <a:cubicBezTo>
                      <a:pt x="4436" y="1007"/>
                      <a:pt x="4449" y="1020"/>
                      <a:pt x="4468" y="1033"/>
                    </a:cubicBezTo>
                    <a:lnTo>
                      <a:pt x="4392" y="1058"/>
                    </a:lnTo>
                    <a:lnTo>
                      <a:pt x="4379" y="1045"/>
                    </a:lnTo>
                    <a:cubicBezTo>
                      <a:pt x="4374" y="1040"/>
                      <a:pt x="4368" y="1037"/>
                      <a:pt x="4362" y="1037"/>
                    </a:cubicBezTo>
                    <a:cubicBezTo>
                      <a:pt x="4349" y="1037"/>
                      <a:pt x="4338" y="1052"/>
                      <a:pt x="4347" y="1071"/>
                    </a:cubicBezTo>
                    <a:lnTo>
                      <a:pt x="4309" y="1083"/>
                    </a:lnTo>
                    <a:cubicBezTo>
                      <a:pt x="4278" y="1090"/>
                      <a:pt x="4252" y="1109"/>
                      <a:pt x="4233" y="1134"/>
                    </a:cubicBezTo>
                    <a:cubicBezTo>
                      <a:pt x="4214" y="1160"/>
                      <a:pt x="4227" y="1198"/>
                      <a:pt x="4258" y="1204"/>
                    </a:cubicBezTo>
                    <a:cubicBezTo>
                      <a:pt x="4290" y="1204"/>
                      <a:pt x="4322" y="1198"/>
                      <a:pt x="4347" y="1179"/>
                    </a:cubicBezTo>
                    <a:lnTo>
                      <a:pt x="4411" y="1160"/>
                    </a:lnTo>
                    <a:cubicBezTo>
                      <a:pt x="4595" y="1414"/>
                      <a:pt x="4773" y="1674"/>
                      <a:pt x="4932" y="1941"/>
                    </a:cubicBezTo>
                    <a:cubicBezTo>
                      <a:pt x="4983" y="2018"/>
                      <a:pt x="5027" y="2100"/>
                      <a:pt x="5078" y="2183"/>
                    </a:cubicBezTo>
                    <a:lnTo>
                      <a:pt x="5059" y="2170"/>
                    </a:lnTo>
                    <a:cubicBezTo>
                      <a:pt x="5056" y="2168"/>
                      <a:pt x="5052" y="2167"/>
                      <a:pt x="5049" y="2167"/>
                    </a:cubicBezTo>
                    <a:cubicBezTo>
                      <a:pt x="5034" y="2167"/>
                      <a:pt x="5025" y="2186"/>
                      <a:pt x="5040" y="2202"/>
                    </a:cubicBezTo>
                    <a:cubicBezTo>
                      <a:pt x="5072" y="2234"/>
                      <a:pt x="5104" y="2265"/>
                      <a:pt x="5135" y="2297"/>
                    </a:cubicBezTo>
                    <a:cubicBezTo>
                      <a:pt x="5155" y="2329"/>
                      <a:pt x="5174" y="2367"/>
                      <a:pt x="5193" y="2405"/>
                    </a:cubicBezTo>
                    <a:cubicBezTo>
                      <a:pt x="5269" y="2558"/>
                      <a:pt x="5345" y="2710"/>
                      <a:pt x="5434" y="2863"/>
                    </a:cubicBezTo>
                    <a:cubicBezTo>
                      <a:pt x="5441" y="2872"/>
                      <a:pt x="5452" y="2876"/>
                      <a:pt x="5462" y="2876"/>
                    </a:cubicBezTo>
                    <a:cubicBezTo>
                      <a:pt x="5480" y="2876"/>
                      <a:pt x="5498" y="2864"/>
                      <a:pt x="5498" y="2844"/>
                    </a:cubicBezTo>
                    <a:cubicBezTo>
                      <a:pt x="5542" y="2933"/>
                      <a:pt x="5574" y="3022"/>
                      <a:pt x="5593" y="3117"/>
                    </a:cubicBezTo>
                    <a:cubicBezTo>
                      <a:pt x="5612" y="3180"/>
                      <a:pt x="5618" y="3238"/>
                      <a:pt x="5631" y="3301"/>
                    </a:cubicBezTo>
                    <a:cubicBezTo>
                      <a:pt x="5637" y="3358"/>
                      <a:pt x="5644" y="3416"/>
                      <a:pt x="5663" y="3466"/>
                    </a:cubicBezTo>
                    <a:cubicBezTo>
                      <a:pt x="5669" y="3479"/>
                      <a:pt x="5680" y="3485"/>
                      <a:pt x="5691" y="3485"/>
                    </a:cubicBezTo>
                    <a:cubicBezTo>
                      <a:pt x="5701" y="3485"/>
                      <a:pt x="5711" y="3479"/>
                      <a:pt x="5714" y="3466"/>
                    </a:cubicBezTo>
                    <a:cubicBezTo>
                      <a:pt x="5752" y="3358"/>
                      <a:pt x="5714" y="3219"/>
                      <a:pt x="5682" y="3104"/>
                    </a:cubicBezTo>
                    <a:cubicBezTo>
                      <a:pt x="5682" y="3094"/>
                      <a:pt x="5678" y="3081"/>
                      <a:pt x="5673" y="3069"/>
                    </a:cubicBezTo>
                    <a:lnTo>
                      <a:pt x="5673" y="3069"/>
                    </a:lnTo>
                    <a:cubicBezTo>
                      <a:pt x="5703" y="3136"/>
                      <a:pt x="5727" y="3209"/>
                      <a:pt x="5746" y="3282"/>
                    </a:cubicBezTo>
                    <a:cubicBezTo>
                      <a:pt x="5771" y="3352"/>
                      <a:pt x="5784" y="3428"/>
                      <a:pt x="5796" y="3505"/>
                    </a:cubicBezTo>
                    <a:cubicBezTo>
                      <a:pt x="5803" y="3574"/>
                      <a:pt x="5815" y="3644"/>
                      <a:pt x="5834" y="3714"/>
                    </a:cubicBezTo>
                    <a:cubicBezTo>
                      <a:pt x="5838" y="3724"/>
                      <a:pt x="5846" y="3729"/>
                      <a:pt x="5854" y="3729"/>
                    </a:cubicBezTo>
                    <a:cubicBezTo>
                      <a:pt x="5861" y="3729"/>
                      <a:pt x="5869" y="3724"/>
                      <a:pt x="5873" y="3714"/>
                    </a:cubicBezTo>
                    <a:cubicBezTo>
                      <a:pt x="5885" y="3676"/>
                      <a:pt x="5892" y="3638"/>
                      <a:pt x="5892" y="3600"/>
                    </a:cubicBezTo>
                    <a:cubicBezTo>
                      <a:pt x="6089" y="3854"/>
                      <a:pt x="6413" y="3994"/>
                      <a:pt x="6692" y="4140"/>
                    </a:cubicBezTo>
                    <a:cubicBezTo>
                      <a:pt x="7493" y="4534"/>
                      <a:pt x="8338" y="4833"/>
                      <a:pt x="9209" y="5023"/>
                    </a:cubicBezTo>
                    <a:cubicBezTo>
                      <a:pt x="9317" y="5049"/>
                      <a:pt x="9431" y="5074"/>
                      <a:pt x="9539" y="5093"/>
                    </a:cubicBezTo>
                    <a:cubicBezTo>
                      <a:pt x="9603" y="5100"/>
                      <a:pt x="9736" y="5112"/>
                      <a:pt x="9755" y="5189"/>
                    </a:cubicBezTo>
                    <a:cubicBezTo>
                      <a:pt x="9768" y="5265"/>
                      <a:pt x="9654" y="5316"/>
                      <a:pt x="9603" y="5335"/>
                    </a:cubicBezTo>
                    <a:cubicBezTo>
                      <a:pt x="9501" y="5366"/>
                      <a:pt x="9393" y="5392"/>
                      <a:pt x="9285" y="5405"/>
                    </a:cubicBezTo>
                    <a:cubicBezTo>
                      <a:pt x="9211" y="5410"/>
                      <a:pt x="9138" y="5413"/>
                      <a:pt x="9065" y="5413"/>
                    </a:cubicBezTo>
                    <a:cubicBezTo>
                      <a:pt x="8880" y="5413"/>
                      <a:pt x="8698" y="5395"/>
                      <a:pt x="8516" y="5354"/>
                    </a:cubicBezTo>
                    <a:cubicBezTo>
                      <a:pt x="8256" y="5297"/>
                      <a:pt x="8008" y="5208"/>
                      <a:pt x="7754" y="5150"/>
                    </a:cubicBezTo>
                    <a:cubicBezTo>
                      <a:pt x="7750" y="5149"/>
                      <a:pt x="7746" y="5149"/>
                      <a:pt x="7742" y="5149"/>
                    </a:cubicBezTo>
                    <a:cubicBezTo>
                      <a:pt x="7707" y="5149"/>
                      <a:pt x="7700" y="5203"/>
                      <a:pt x="7735" y="5220"/>
                    </a:cubicBezTo>
                    <a:cubicBezTo>
                      <a:pt x="7957" y="5316"/>
                      <a:pt x="8192" y="5398"/>
                      <a:pt x="8434" y="5455"/>
                    </a:cubicBezTo>
                    <a:cubicBezTo>
                      <a:pt x="8586" y="5494"/>
                      <a:pt x="8739" y="5519"/>
                      <a:pt x="8891" y="5538"/>
                    </a:cubicBezTo>
                    <a:lnTo>
                      <a:pt x="8878" y="5538"/>
                    </a:lnTo>
                    <a:cubicBezTo>
                      <a:pt x="8828" y="5544"/>
                      <a:pt x="8777" y="5557"/>
                      <a:pt x="8726" y="5570"/>
                    </a:cubicBezTo>
                    <a:cubicBezTo>
                      <a:pt x="8637" y="5583"/>
                      <a:pt x="8542" y="5595"/>
                      <a:pt x="8446" y="5608"/>
                    </a:cubicBezTo>
                    <a:cubicBezTo>
                      <a:pt x="8351" y="5618"/>
                      <a:pt x="8254" y="5622"/>
                      <a:pt x="8157" y="5622"/>
                    </a:cubicBezTo>
                    <a:cubicBezTo>
                      <a:pt x="8060" y="5622"/>
                      <a:pt x="7963" y="5618"/>
                      <a:pt x="7868" y="5608"/>
                    </a:cubicBezTo>
                    <a:cubicBezTo>
                      <a:pt x="7258" y="5544"/>
                      <a:pt x="6680" y="5322"/>
                      <a:pt x="6190" y="4953"/>
                    </a:cubicBezTo>
                    <a:cubicBezTo>
                      <a:pt x="6186" y="4949"/>
                      <a:pt x="6182" y="4948"/>
                      <a:pt x="6178" y="4948"/>
                    </a:cubicBezTo>
                    <a:cubicBezTo>
                      <a:pt x="6162" y="4948"/>
                      <a:pt x="6150" y="4970"/>
                      <a:pt x="6165" y="4985"/>
                    </a:cubicBezTo>
                    <a:cubicBezTo>
                      <a:pt x="6730" y="5475"/>
                      <a:pt x="7457" y="5742"/>
                      <a:pt x="8204" y="5742"/>
                    </a:cubicBezTo>
                    <a:cubicBezTo>
                      <a:pt x="8213" y="5742"/>
                      <a:pt x="8221" y="5741"/>
                      <a:pt x="8230" y="5741"/>
                    </a:cubicBezTo>
                    <a:lnTo>
                      <a:pt x="8230" y="5741"/>
                    </a:lnTo>
                    <a:cubicBezTo>
                      <a:pt x="8218" y="5767"/>
                      <a:pt x="8230" y="5792"/>
                      <a:pt x="8256" y="5811"/>
                    </a:cubicBezTo>
                    <a:cubicBezTo>
                      <a:pt x="8313" y="5837"/>
                      <a:pt x="8503" y="5907"/>
                      <a:pt x="8402" y="5996"/>
                    </a:cubicBezTo>
                    <a:cubicBezTo>
                      <a:pt x="8338" y="6053"/>
                      <a:pt x="8218" y="6059"/>
                      <a:pt x="8129" y="6072"/>
                    </a:cubicBezTo>
                    <a:cubicBezTo>
                      <a:pt x="7994" y="6094"/>
                      <a:pt x="7853" y="6103"/>
                      <a:pt x="7713" y="6103"/>
                    </a:cubicBezTo>
                    <a:cubicBezTo>
                      <a:pt x="7648" y="6103"/>
                      <a:pt x="7583" y="6101"/>
                      <a:pt x="7518" y="6097"/>
                    </a:cubicBezTo>
                    <a:cubicBezTo>
                      <a:pt x="7099" y="6072"/>
                      <a:pt x="6699" y="5964"/>
                      <a:pt x="6324" y="5773"/>
                    </a:cubicBezTo>
                    <a:cubicBezTo>
                      <a:pt x="6120" y="5659"/>
                      <a:pt x="5923" y="5532"/>
                      <a:pt x="5739" y="5379"/>
                    </a:cubicBezTo>
                    <a:cubicBezTo>
                      <a:pt x="5737" y="5377"/>
                      <a:pt x="5734" y="5376"/>
                      <a:pt x="5731" y="5376"/>
                    </a:cubicBezTo>
                    <a:cubicBezTo>
                      <a:pt x="5718" y="5376"/>
                      <a:pt x="5705" y="5394"/>
                      <a:pt x="5720" y="5405"/>
                    </a:cubicBezTo>
                    <a:cubicBezTo>
                      <a:pt x="6051" y="5741"/>
                      <a:pt x="6457" y="5983"/>
                      <a:pt x="6915" y="6110"/>
                    </a:cubicBezTo>
                    <a:cubicBezTo>
                      <a:pt x="6972" y="6123"/>
                      <a:pt x="7029" y="6142"/>
                      <a:pt x="7086" y="6154"/>
                    </a:cubicBezTo>
                    <a:cubicBezTo>
                      <a:pt x="7144" y="6186"/>
                      <a:pt x="7207" y="6218"/>
                      <a:pt x="7264" y="6250"/>
                    </a:cubicBezTo>
                    <a:cubicBezTo>
                      <a:pt x="7372" y="6301"/>
                      <a:pt x="7487" y="6345"/>
                      <a:pt x="7595" y="6390"/>
                    </a:cubicBezTo>
                    <a:cubicBezTo>
                      <a:pt x="8039" y="6549"/>
                      <a:pt x="8510" y="6630"/>
                      <a:pt x="8981" y="6630"/>
                    </a:cubicBezTo>
                    <a:cubicBezTo>
                      <a:pt x="9110" y="6630"/>
                      <a:pt x="9239" y="6624"/>
                      <a:pt x="9368" y="6612"/>
                    </a:cubicBezTo>
                    <a:lnTo>
                      <a:pt x="9368" y="6612"/>
                    </a:lnTo>
                    <a:cubicBezTo>
                      <a:pt x="9323" y="6644"/>
                      <a:pt x="9285" y="6676"/>
                      <a:pt x="9247" y="6714"/>
                    </a:cubicBezTo>
                    <a:cubicBezTo>
                      <a:pt x="9190" y="6765"/>
                      <a:pt x="9126" y="6809"/>
                      <a:pt x="9063" y="6847"/>
                    </a:cubicBezTo>
                    <a:cubicBezTo>
                      <a:pt x="8790" y="7016"/>
                      <a:pt x="8480" y="7102"/>
                      <a:pt x="8165" y="7102"/>
                    </a:cubicBezTo>
                    <a:cubicBezTo>
                      <a:pt x="8017" y="7102"/>
                      <a:pt x="7868" y="7083"/>
                      <a:pt x="7722" y="7044"/>
                    </a:cubicBezTo>
                    <a:cubicBezTo>
                      <a:pt x="7544" y="7000"/>
                      <a:pt x="7372" y="6930"/>
                      <a:pt x="7213" y="6841"/>
                    </a:cubicBezTo>
                    <a:cubicBezTo>
                      <a:pt x="7208" y="6837"/>
                      <a:pt x="7202" y="6835"/>
                      <a:pt x="7197" y="6835"/>
                    </a:cubicBezTo>
                    <a:cubicBezTo>
                      <a:pt x="7179" y="6835"/>
                      <a:pt x="7168" y="6858"/>
                      <a:pt x="7188" y="6873"/>
                    </a:cubicBezTo>
                    <a:cubicBezTo>
                      <a:pt x="7455" y="7076"/>
                      <a:pt x="7779" y="7197"/>
                      <a:pt x="8122" y="7209"/>
                    </a:cubicBezTo>
                    <a:cubicBezTo>
                      <a:pt x="8153" y="7211"/>
                      <a:pt x="8184" y="7212"/>
                      <a:pt x="8215" y="7212"/>
                    </a:cubicBezTo>
                    <a:cubicBezTo>
                      <a:pt x="8509" y="7212"/>
                      <a:pt x="8804" y="7131"/>
                      <a:pt x="9063" y="6987"/>
                    </a:cubicBezTo>
                    <a:cubicBezTo>
                      <a:pt x="9139" y="6942"/>
                      <a:pt x="9215" y="6892"/>
                      <a:pt x="9285" y="6841"/>
                    </a:cubicBezTo>
                    <a:cubicBezTo>
                      <a:pt x="9355" y="6790"/>
                      <a:pt x="9450" y="6726"/>
                      <a:pt x="9469" y="6644"/>
                    </a:cubicBezTo>
                    <a:cubicBezTo>
                      <a:pt x="9476" y="6625"/>
                      <a:pt x="9469" y="6612"/>
                      <a:pt x="9457" y="6599"/>
                    </a:cubicBezTo>
                    <a:cubicBezTo>
                      <a:pt x="9539" y="6587"/>
                      <a:pt x="9628" y="6574"/>
                      <a:pt x="9717" y="6561"/>
                    </a:cubicBezTo>
                    <a:cubicBezTo>
                      <a:pt x="9844" y="6536"/>
                      <a:pt x="9978" y="6504"/>
                      <a:pt x="10105" y="6466"/>
                    </a:cubicBezTo>
                    <a:lnTo>
                      <a:pt x="10137" y="6453"/>
                    </a:lnTo>
                    <a:cubicBezTo>
                      <a:pt x="10177" y="6458"/>
                      <a:pt x="10218" y="6460"/>
                      <a:pt x="10258" y="6460"/>
                    </a:cubicBezTo>
                    <a:cubicBezTo>
                      <a:pt x="10376" y="6460"/>
                      <a:pt x="10493" y="6440"/>
                      <a:pt x="10607" y="6402"/>
                    </a:cubicBezTo>
                    <a:cubicBezTo>
                      <a:pt x="10696" y="6377"/>
                      <a:pt x="10779" y="6339"/>
                      <a:pt x="10855" y="6294"/>
                    </a:cubicBezTo>
                    <a:cubicBezTo>
                      <a:pt x="10931" y="6294"/>
                      <a:pt x="11007" y="6275"/>
                      <a:pt x="11084" y="6256"/>
                    </a:cubicBezTo>
                    <a:cubicBezTo>
                      <a:pt x="11141" y="6243"/>
                      <a:pt x="11192" y="6224"/>
                      <a:pt x="11249" y="6205"/>
                    </a:cubicBezTo>
                    <a:cubicBezTo>
                      <a:pt x="11306" y="6237"/>
                      <a:pt x="11369" y="6256"/>
                      <a:pt x="11433" y="6269"/>
                    </a:cubicBezTo>
                    <a:cubicBezTo>
                      <a:pt x="11497" y="6288"/>
                      <a:pt x="11566" y="6313"/>
                      <a:pt x="11630" y="6339"/>
                    </a:cubicBezTo>
                    <a:cubicBezTo>
                      <a:pt x="11763" y="6396"/>
                      <a:pt x="11897" y="6466"/>
                      <a:pt x="12024" y="6542"/>
                    </a:cubicBezTo>
                    <a:cubicBezTo>
                      <a:pt x="12145" y="6612"/>
                      <a:pt x="12259" y="6701"/>
                      <a:pt x="12367" y="6790"/>
                    </a:cubicBezTo>
                    <a:cubicBezTo>
                      <a:pt x="12456" y="6860"/>
                      <a:pt x="12539" y="6942"/>
                      <a:pt x="12602" y="7038"/>
                    </a:cubicBezTo>
                    <a:cubicBezTo>
                      <a:pt x="12583" y="7031"/>
                      <a:pt x="12558" y="7019"/>
                      <a:pt x="12539" y="7012"/>
                    </a:cubicBezTo>
                    <a:cubicBezTo>
                      <a:pt x="12348" y="6942"/>
                      <a:pt x="12157" y="6885"/>
                      <a:pt x="11967" y="6841"/>
                    </a:cubicBezTo>
                    <a:cubicBezTo>
                      <a:pt x="11613" y="6746"/>
                      <a:pt x="11246" y="6695"/>
                      <a:pt x="10877" y="6695"/>
                    </a:cubicBezTo>
                    <a:cubicBezTo>
                      <a:pt x="10802" y="6695"/>
                      <a:pt x="10727" y="6697"/>
                      <a:pt x="10651" y="6701"/>
                    </a:cubicBezTo>
                    <a:cubicBezTo>
                      <a:pt x="10613" y="6701"/>
                      <a:pt x="10613" y="6765"/>
                      <a:pt x="10651" y="6771"/>
                    </a:cubicBezTo>
                    <a:cubicBezTo>
                      <a:pt x="11014" y="6809"/>
                      <a:pt x="11369" y="6841"/>
                      <a:pt x="11725" y="6911"/>
                    </a:cubicBezTo>
                    <a:cubicBezTo>
                      <a:pt x="11910" y="6949"/>
                      <a:pt x="12088" y="6987"/>
                      <a:pt x="12266" y="7044"/>
                    </a:cubicBezTo>
                    <a:cubicBezTo>
                      <a:pt x="12348" y="7070"/>
                      <a:pt x="12437" y="7095"/>
                      <a:pt x="12520" y="7127"/>
                    </a:cubicBezTo>
                    <a:cubicBezTo>
                      <a:pt x="12558" y="7139"/>
                      <a:pt x="12660" y="7184"/>
                      <a:pt x="12590" y="7228"/>
                    </a:cubicBezTo>
                    <a:lnTo>
                      <a:pt x="12596" y="7235"/>
                    </a:lnTo>
                    <a:cubicBezTo>
                      <a:pt x="12520" y="7267"/>
                      <a:pt x="12443" y="7286"/>
                      <a:pt x="12361" y="7292"/>
                    </a:cubicBezTo>
                    <a:cubicBezTo>
                      <a:pt x="12272" y="7311"/>
                      <a:pt x="12177" y="7324"/>
                      <a:pt x="12088" y="7343"/>
                    </a:cubicBezTo>
                    <a:cubicBezTo>
                      <a:pt x="11903" y="7368"/>
                      <a:pt x="11719" y="7394"/>
                      <a:pt x="11528" y="7413"/>
                    </a:cubicBezTo>
                    <a:cubicBezTo>
                      <a:pt x="11221" y="7439"/>
                      <a:pt x="10910" y="7452"/>
                      <a:pt x="10597" y="7452"/>
                    </a:cubicBezTo>
                    <a:cubicBezTo>
                      <a:pt x="10535" y="7452"/>
                      <a:pt x="10472" y="7452"/>
                      <a:pt x="10410" y="7451"/>
                    </a:cubicBezTo>
                    <a:cubicBezTo>
                      <a:pt x="9991" y="7438"/>
                      <a:pt x="9571" y="7400"/>
                      <a:pt x="9158" y="7349"/>
                    </a:cubicBezTo>
                    <a:cubicBezTo>
                      <a:pt x="9133" y="7349"/>
                      <a:pt x="9126" y="7381"/>
                      <a:pt x="9152" y="7387"/>
                    </a:cubicBezTo>
                    <a:cubicBezTo>
                      <a:pt x="9654" y="7492"/>
                      <a:pt x="10170" y="7545"/>
                      <a:pt x="10684" y="7545"/>
                    </a:cubicBezTo>
                    <a:cubicBezTo>
                      <a:pt x="10886" y="7545"/>
                      <a:pt x="11087" y="7537"/>
                      <a:pt x="11287" y="7521"/>
                    </a:cubicBezTo>
                    <a:lnTo>
                      <a:pt x="11287" y="7521"/>
                    </a:lnTo>
                    <a:cubicBezTo>
                      <a:pt x="11274" y="7533"/>
                      <a:pt x="11261" y="7546"/>
                      <a:pt x="11255" y="7565"/>
                    </a:cubicBezTo>
                    <a:lnTo>
                      <a:pt x="11249" y="7565"/>
                    </a:lnTo>
                    <a:lnTo>
                      <a:pt x="11147" y="7591"/>
                    </a:lnTo>
                    <a:cubicBezTo>
                      <a:pt x="11071" y="7610"/>
                      <a:pt x="11001" y="7622"/>
                      <a:pt x="10925" y="7635"/>
                    </a:cubicBezTo>
                    <a:cubicBezTo>
                      <a:pt x="10779" y="7661"/>
                      <a:pt x="10626" y="7673"/>
                      <a:pt x="10473" y="7680"/>
                    </a:cubicBezTo>
                    <a:cubicBezTo>
                      <a:pt x="10444" y="7680"/>
                      <a:pt x="10414" y="7681"/>
                      <a:pt x="10384" y="7681"/>
                    </a:cubicBezTo>
                    <a:cubicBezTo>
                      <a:pt x="10114" y="7681"/>
                      <a:pt x="9840" y="7655"/>
                      <a:pt x="9571" y="7603"/>
                    </a:cubicBezTo>
                    <a:cubicBezTo>
                      <a:pt x="9546" y="7603"/>
                      <a:pt x="9533" y="7642"/>
                      <a:pt x="9565" y="7648"/>
                    </a:cubicBezTo>
                    <a:cubicBezTo>
                      <a:pt x="9839" y="7737"/>
                      <a:pt x="10124" y="7782"/>
                      <a:pt x="10415" y="7782"/>
                    </a:cubicBezTo>
                    <a:cubicBezTo>
                      <a:pt x="10435" y="7782"/>
                      <a:pt x="10454" y="7782"/>
                      <a:pt x="10473" y="7781"/>
                    </a:cubicBezTo>
                    <a:cubicBezTo>
                      <a:pt x="10626" y="7781"/>
                      <a:pt x="10785" y="7769"/>
                      <a:pt x="10937" y="7743"/>
                    </a:cubicBezTo>
                    <a:cubicBezTo>
                      <a:pt x="11014" y="7737"/>
                      <a:pt x="11090" y="7718"/>
                      <a:pt x="11160" y="7705"/>
                    </a:cubicBezTo>
                    <a:lnTo>
                      <a:pt x="11166" y="7705"/>
                    </a:lnTo>
                    <a:cubicBezTo>
                      <a:pt x="11147" y="7737"/>
                      <a:pt x="11122" y="7769"/>
                      <a:pt x="11103" y="7800"/>
                    </a:cubicBezTo>
                    <a:cubicBezTo>
                      <a:pt x="11033" y="7896"/>
                      <a:pt x="10956" y="7991"/>
                      <a:pt x="10874" y="8080"/>
                    </a:cubicBezTo>
                    <a:cubicBezTo>
                      <a:pt x="10759" y="8207"/>
                      <a:pt x="10639" y="8315"/>
                      <a:pt x="10505" y="8417"/>
                    </a:cubicBezTo>
                    <a:cubicBezTo>
                      <a:pt x="10499" y="8414"/>
                      <a:pt x="10493" y="8412"/>
                      <a:pt x="10487" y="8412"/>
                    </a:cubicBezTo>
                    <a:cubicBezTo>
                      <a:pt x="10481" y="8412"/>
                      <a:pt x="10477" y="8414"/>
                      <a:pt x="10473" y="8417"/>
                    </a:cubicBezTo>
                    <a:cubicBezTo>
                      <a:pt x="10423" y="8442"/>
                      <a:pt x="10372" y="8474"/>
                      <a:pt x="10327" y="8506"/>
                    </a:cubicBezTo>
                    <a:cubicBezTo>
                      <a:pt x="10276" y="8544"/>
                      <a:pt x="10232" y="8582"/>
                      <a:pt x="10188" y="8614"/>
                    </a:cubicBezTo>
                    <a:cubicBezTo>
                      <a:pt x="10092" y="8690"/>
                      <a:pt x="9991" y="8760"/>
                      <a:pt x="9895" y="8824"/>
                    </a:cubicBezTo>
                    <a:cubicBezTo>
                      <a:pt x="9692" y="8957"/>
                      <a:pt x="9488" y="9084"/>
                      <a:pt x="9272" y="9198"/>
                    </a:cubicBezTo>
                    <a:lnTo>
                      <a:pt x="9196" y="9230"/>
                    </a:lnTo>
                    <a:cubicBezTo>
                      <a:pt x="9234" y="9211"/>
                      <a:pt x="9272" y="9192"/>
                      <a:pt x="9304" y="9167"/>
                    </a:cubicBezTo>
                    <a:cubicBezTo>
                      <a:pt x="9419" y="9103"/>
                      <a:pt x="9527" y="9021"/>
                      <a:pt x="9622" y="8925"/>
                    </a:cubicBezTo>
                    <a:cubicBezTo>
                      <a:pt x="9643" y="8899"/>
                      <a:pt x="9620" y="8863"/>
                      <a:pt x="9594" y="8863"/>
                    </a:cubicBezTo>
                    <a:cubicBezTo>
                      <a:pt x="9588" y="8863"/>
                      <a:pt x="9583" y="8865"/>
                      <a:pt x="9577" y="8868"/>
                    </a:cubicBezTo>
                    <a:cubicBezTo>
                      <a:pt x="9469" y="8919"/>
                      <a:pt x="9374" y="8982"/>
                      <a:pt x="9279" y="9052"/>
                    </a:cubicBezTo>
                    <a:cubicBezTo>
                      <a:pt x="9171" y="9116"/>
                      <a:pt x="9069" y="9173"/>
                      <a:pt x="8961" y="9237"/>
                    </a:cubicBezTo>
                    <a:cubicBezTo>
                      <a:pt x="8758" y="9345"/>
                      <a:pt x="8542" y="9446"/>
                      <a:pt x="8326" y="9529"/>
                    </a:cubicBezTo>
                    <a:cubicBezTo>
                      <a:pt x="8192" y="9580"/>
                      <a:pt x="8059" y="9624"/>
                      <a:pt x="7932" y="9662"/>
                    </a:cubicBezTo>
                    <a:cubicBezTo>
                      <a:pt x="7926" y="9652"/>
                      <a:pt x="7913" y="9642"/>
                      <a:pt x="7901" y="9642"/>
                    </a:cubicBezTo>
                    <a:cubicBezTo>
                      <a:pt x="7898" y="9642"/>
                      <a:pt x="7896" y="9642"/>
                      <a:pt x="7893" y="9643"/>
                    </a:cubicBezTo>
                    <a:cubicBezTo>
                      <a:pt x="7779" y="9662"/>
                      <a:pt x="7665" y="9681"/>
                      <a:pt x="7550" y="9713"/>
                    </a:cubicBezTo>
                    <a:cubicBezTo>
                      <a:pt x="7436" y="9739"/>
                      <a:pt x="7321" y="9764"/>
                      <a:pt x="7201" y="9783"/>
                    </a:cubicBezTo>
                    <a:cubicBezTo>
                      <a:pt x="6935" y="9824"/>
                      <a:pt x="6668" y="9845"/>
                      <a:pt x="6401" y="9845"/>
                    </a:cubicBezTo>
                    <a:cubicBezTo>
                      <a:pt x="5971" y="9845"/>
                      <a:pt x="5542" y="9791"/>
                      <a:pt x="5123" y="9681"/>
                    </a:cubicBezTo>
                    <a:cubicBezTo>
                      <a:pt x="4996" y="9650"/>
                      <a:pt x="4869" y="9612"/>
                      <a:pt x="4748" y="9573"/>
                    </a:cubicBezTo>
                    <a:cubicBezTo>
                      <a:pt x="4621" y="9529"/>
                      <a:pt x="4494" y="9478"/>
                      <a:pt x="4367" y="9440"/>
                    </a:cubicBezTo>
                    <a:cubicBezTo>
                      <a:pt x="4363" y="9438"/>
                      <a:pt x="4360" y="9437"/>
                      <a:pt x="4357" y="9437"/>
                    </a:cubicBezTo>
                    <a:cubicBezTo>
                      <a:pt x="4350" y="9437"/>
                      <a:pt x="4344" y="9442"/>
                      <a:pt x="4335" y="9446"/>
                    </a:cubicBezTo>
                    <a:cubicBezTo>
                      <a:pt x="4163" y="9370"/>
                      <a:pt x="3992" y="9287"/>
                      <a:pt x="3833" y="9192"/>
                    </a:cubicBezTo>
                    <a:cubicBezTo>
                      <a:pt x="3559" y="9033"/>
                      <a:pt x="3318" y="8843"/>
                      <a:pt x="3096" y="8620"/>
                    </a:cubicBezTo>
                    <a:cubicBezTo>
                      <a:pt x="2632" y="8150"/>
                      <a:pt x="2301" y="7559"/>
                      <a:pt x="2142" y="6917"/>
                    </a:cubicBezTo>
                    <a:cubicBezTo>
                      <a:pt x="2098" y="6726"/>
                      <a:pt x="2060" y="6536"/>
                      <a:pt x="2047" y="6339"/>
                    </a:cubicBezTo>
                    <a:lnTo>
                      <a:pt x="2047" y="6339"/>
                    </a:lnTo>
                    <a:cubicBezTo>
                      <a:pt x="2060" y="6409"/>
                      <a:pt x="2091" y="6472"/>
                      <a:pt x="2130" y="6536"/>
                    </a:cubicBezTo>
                    <a:cubicBezTo>
                      <a:pt x="2138" y="6544"/>
                      <a:pt x="2147" y="6547"/>
                      <a:pt x="2156" y="6547"/>
                    </a:cubicBezTo>
                    <a:cubicBezTo>
                      <a:pt x="2175" y="6547"/>
                      <a:pt x="2193" y="6530"/>
                      <a:pt x="2193" y="6504"/>
                    </a:cubicBezTo>
                    <a:cubicBezTo>
                      <a:pt x="2187" y="6460"/>
                      <a:pt x="2174" y="6415"/>
                      <a:pt x="2161" y="6377"/>
                    </a:cubicBezTo>
                    <a:cubicBezTo>
                      <a:pt x="2155" y="6332"/>
                      <a:pt x="2136" y="6294"/>
                      <a:pt x="2123" y="6250"/>
                    </a:cubicBezTo>
                    <a:cubicBezTo>
                      <a:pt x="2104" y="6167"/>
                      <a:pt x="2079" y="6085"/>
                      <a:pt x="2060" y="6002"/>
                    </a:cubicBezTo>
                    <a:cubicBezTo>
                      <a:pt x="2015" y="5824"/>
                      <a:pt x="1983" y="5652"/>
                      <a:pt x="1964" y="5475"/>
                    </a:cubicBezTo>
                    <a:cubicBezTo>
                      <a:pt x="1933" y="5182"/>
                      <a:pt x="1920" y="4896"/>
                      <a:pt x="1933" y="4604"/>
                    </a:cubicBezTo>
                    <a:lnTo>
                      <a:pt x="1933" y="4604"/>
                    </a:lnTo>
                    <a:cubicBezTo>
                      <a:pt x="1952" y="4623"/>
                      <a:pt x="1977" y="4629"/>
                      <a:pt x="1996" y="4629"/>
                    </a:cubicBezTo>
                    <a:cubicBezTo>
                      <a:pt x="1999" y="4630"/>
                      <a:pt x="2001" y="4631"/>
                      <a:pt x="2004" y="4631"/>
                    </a:cubicBezTo>
                    <a:cubicBezTo>
                      <a:pt x="2018" y="4631"/>
                      <a:pt x="2028" y="4615"/>
                      <a:pt x="2028" y="4604"/>
                    </a:cubicBezTo>
                    <a:lnTo>
                      <a:pt x="2028" y="4591"/>
                    </a:lnTo>
                    <a:cubicBezTo>
                      <a:pt x="2047" y="4617"/>
                      <a:pt x="2066" y="4636"/>
                      <a:pt x="2091" y="4655"/>
                    </a:cubicBezTo>
                    <a:cubicBezTo>
                      <a:pt x="2149" y="4706"/>
                      <a:pt x="2206" y="4744"/>
                      <a:pt x="2269" y="4775"/>
                    </a:cubicBezTo>
                    <a:cubicBezTo>
                      <a:pt x="2312" y="4799"/>
                      <a:pt x="2376" y="4834"/>
                      <a:pt x="2430" y="4834"/>
                    </a:cubicBezTo>
                    <a:cubicBezTo>
                      <a:pt x="2448" y="4834"/>
                      <a:pt x="2465" y="4830"/>
                      <a:pt x="2479" y="4820"/>
                    </a:cubicBezTo>
                    <a:cubicBezTo>
                      <a:pt x="2492" y="4807"/>
                      <a:pt x="2498" y="4788"/>
                      <a:pt x="2492" y="4775"/>
                    </a:cubicBezTo>
                    <a:cubicBezTo>
                      <a:pt x="2485" y="4763"/>
                      <a:pt x="2479" y="4756"/>
                      <a:pt x="2473" y="4744"/>
                    </a:cubicBezTo>
                    <a:lnTo>
                      <a:pt x="2473" y="4744"/>
                    </a:lnTo>
                    <a:cubicBezTo>
                      <a:pt x="2498" y="4763"/>
                      <a:pt x="2530" y="4782"/>
                      <a:pt x="2568" y="4795"/>
                    </a:cubicBezTo>
                    <a:cubicBezTo>
                      <a:pt x="2613" y="4820"/>
                      <a:pt x="2657" y="4833"/>
                      <a:pt x="2708" y="4833"/>
                    </a:cubicBezTo>
                    <a:cubicBezTo>
                      <a:pt x="2727" y="4826"/>
                      <a:pt x="2733" y="4807"/>
                      <a:pt x="2721" y="4795"/>
                    </a:cubicBezTo>
                    <a:cubicBezTo>
                      <a:pt x="2676" y="4775"/>
                      <a:pt x="2638" y="4756"/>
                      <a:pt x="2594" y="4744"/>
                    </a:cubicBezTo>
                    <a:cubicBezTo>
                      <a:pt x="2549" y="4725"/>
                      <a:pt x="2505" y="4699"/>
                      <a:pt x="2466" y="4674"/>
                    </a:cubicBezTo>
                    <a:cubicBezTo>
                      <a:pt x="2384" y="4629"/>
                      <a:pt x="2314" y="4566"/>
                      <a:pt x="2250" y="4496"/>
                    </a:cubicBezTo>
                    <a:cubicBezTo>
                      <a:pt x="2246" y="4491"/>
                      <a:pt x="2240" y="4489"/>
                      <a:pt x="2234" y="4489"/>
                    </a:cubicBezTo>
                    <a:cubicBezTo>
                      <a:pt x="2216" y="4489"/>
                      <a:pt x="2198" y="4507"/>
                      <a:pt x="2212" y="4521"/>
                    </a:cubicBezTo>
                    <a:cubicBezTo>
                      <a:pt x="2269" y="4591"/>
                      <a:pt x="2339" y="4655"/>
                      <a:pt x="2416" y="4712"/>
                    </a:cubicBezTo>
                    <a:cubicBezTo>
                      <a:pt x="2384" y="4693"/>
                      <a:pt x="2352" y="4680"/>
                      <a:pt x="2327" y="4667"/>
                    </a:cubicBezTo>
                    <a:cubicBezTo>
                      <a:pt x="2269" y="4636"/>
                      <a:pt x="2212" y="4604"/>
                      <a:pt x="2161" y="4566"/>
                    </a:cubicBezTo>
                    <a:cubicBezTo>
                      <a:pt x="2053" y="4483"/>
                      <a:pt x="1958" y="4388"/>
                      <a:pt x="1888" y="4280"/>
                    </a:cubicBezTo>
                    <a:cubicBezTo>
                      <a:pt x="1883" y="4271"/>
                      <a:pt x="1875" y="4267"/>
                      <a:pt x="1867" y="4267"/>
                    </a:cubicBezTo>
                    <a:cubicBezTo>
                      <a:pt x="1848" y="4267"/>
                      <a:pt x="1828" y="4289"/>
                      <a:pt x="1837" y="4312"/>
                    </a:cubicBezTo>
                    <a:cubicBezTo>
                      <a:pt x="1850" y="4343"/>
                      <a:pt x="1869" y="4381"/>
                      <a:pt x="1894" y="4413"/>
                    </a:cubicBezTo>
                    <a:lnTo>
                      <a:pt x="1894" y="4420"/>
                    </a:lnTo>
                    <a:cubicBezTo>
                      <a:pt x="1856" y="4388"/>
                      <a:pt x="1825" y="4350"/>
                      <a:pt x="1793" y="4312"/>
                    </a:cubicBezTo>
                    <a:cubicBezTo>
                      <a:pt x="1710" y="4210"/>
                      <a:pt x="1634" y="4102"/>
                      <a:pt x="1564" y="3987"/>
                    </a:cubicBezTo>
                    <a:cubicBezTo>
                      <a:pt x="1494" y="3873"/>
                      <a:pt x="1431" y="3752"/>
                      <a:pt x="1380" y="3625"/>
                    </a:cubicBezTo>
                    <a:cubicBezTo>
                      <a:pt x="1354" y="3568"/>
                      <a:pt x="1329" y="3511"/>
                      <a:pt x="1310" y="3454"/>
                    </a:cubicBezTo>
                    <a:cubicBezTo>
                      <a:pt x="1291" y="3390"/>
                      <a:pt x="1278" y="3320"/>
                      <a:pt x="1234" y="3288"/>
                    </a:cubicBezTo>
                    <a:lnTo>
                      <a:pt x="1303" y="3288"/>
                    </a:lnTo>
                    <a:cubicBezTo>
                      <a:pt x="1462" y="3282"/>
                      <a:pt x="1672" y="3301"/>
                      <a:pt x="1806" y="3180"/>
                    </a:cubicBezTo>
                    <a:cubicBezTo>
                      <a:pt x="1901" y="3098"/>
                      <a:pt x="1914" y="2952"/>
                      <a:pt x="1831" y="2850"/>
                    </a:cubicBezTo>
                    <a:cubicBezTo>
                      <a:pt x="1856" y="2818"/>
                      <a:pt x="1844" y="2774"/>
                      <a:pt x="1806" y="2767"/>
                    </a:cubicBezTo>
                    <a:cubicBezTo>
                      <a:pt x="1793" y="2736"/>
                      <a:pt x="1774" y="2704"/>
                      <a:pt x="1755" y="2678"/>
                    </a:cubicBezTo>
                    <a:cubicBezTo>
                      <a:pt x="1736" y="2647"/>
                      <a:pt x="1710" y="2615"/>
                      <a:pt x="1678" y="2589"/>
                    </a:cubicBezTo>
                    <a:cubicBezTo>
                      <a:pt x="1570" y="2475"/>
                      <a:pt x="1437" y="2399"/>
                      <a:pt x="1284" y="2361"/>
                    </a:cubicBezTo>
                    <a:cubicBezTo>
                      <a:pt x="1246" y="2348"/>
                      <a:pt x="1208" y="2342"/>
                      <a:pt x="1170" y="2342"/>
                    </a:cubicBezTo>
                    <a:lnTo>
                      <a:pt x="1157" y="2342"/>
                    </a:lnTo>
                    <a:cubicBezTo>
                      <a:pt x="1151" y="2335"/>
                      <a:pt x="1138" y="2329"/>
                      <a:pt x="1126" y="2329"/>
                    </a:cubicBezTo>
                    <a:cubicBezTo>
                      <a:pt x="1106" y="2329"/>
                      <a:pt x="1087" y="2335"/>
                      <a:pt x="1068" y="2342"/>
                    </a:cubicBezTo>
                    <a:lnTo>
                      <a:pt x="1068" y="2297"/>
                    </a:lnTo>
                    <a:cubicBezTo>
                      <a:pt x="1068" y="2265"/>
                      <a:pt x="1075" y="2234"/>
                      <a:pt x="1081" y="2195"/>
                    </a:cubicBezTo>
                    <a:cubicBezTo>
                      <a:pt x="1087" y="2132"/>
                      <a:pt x="1106" y="2068"/>
                      <a:pt x="1126" y="2005"/>
                    </a:cubicBezTo>
                    <a:cubicBezTo>
                      <a:pt x="1145" y="1948"/>
                      <a:pt x="1164" y="1884"/>
                      <a:pt x="1189" y="1833"/>
                    </a:cubicBezTo>
                    <a:cubicBezTo>
                      <a:pt x="1284" y="1668"/>
                      <a:pt x="1399" y="1515"/>
                      <a:pt x="1520" y="1376"/>
                    </a:cubicBezTo>
                    <a:cubicBezTo>
                      <a:pt x="1583" y="1299"/>
                      <a:pt x="1653" y="1230"/>
                      <a:pt x="1723" y="1166"/>
                    </a:cubicBezTo>
                    <a:cubicBezTo>
                      <a:pt x="1748" y="1141"/>
                      <a:pt x="1774" y="1115"/>
                      <a:pt x="1799" y="1090"/>
                    </a:cubicBezTo>
                    <a:lnTo>
                      <a:pt x="1812" y="1083"/>
                    </a:lnTo>
                    <a:cubicBezTo>
                      <a:pt x="1856" y="1052"/>
                      <a:pt x="1894" y="1007"/>
                      <a:pt x="1933" y="969"/>
                    </a:cubicBezTo>
                    <a:cubicBezTo>
                      <a:pt x="1939" y="956"/>
                      <a:pt x="1939" y="944"/>
                      <a:pt x="1933" y="931"/>
                    </a:cubicBezTo>
                    <a:cubicBezTo>
                      <a:pt x="1983" y="874"/>
                      <a:pt x="2041" y="816"/>
                      <a:pt x="2098" y="759"/>
                    </a:cubicBezTo>
                    <a:cubicBezTo>
                      <a:pt x="2101" y="762"/>
                      <a:pt x="2106" y="764"/>
                      <a:pt x="2111" y="764"/>
                    </a:cubicBezTo>
                    <a:cubicBezTo>
                      <a:pt x="2117" y="764"/>
                      <a:pt x="2123" y="762"/>
                      <a:pt x="2130" y="759"/>
                    </a:cubicBezTo>
                    <a:cubicBezTo>
                      <a:pt x="2365" y="562"/>
                      <a:pt x="2632" y="397"/>
                      <a:pt x="2924" y="283"/>
                    </a:cubicBezTo>
                    <a:lnTo>
                      <a:pt x="2968" y="264"/>
                    </a:lnTo>
                    <a:lnTo>
                      <a:pt x="2968" y="264"/>
                    </a:lnTo>
                    <a:cubicBezTo>
                      <a:pt x="2963" y="281"/>
                      <a:pt x="2977" y="303"/>
                      <a:pt x="2994" y="303"/>
                    </a:cubicBezTo>
                    <a:cubicBezTo>
                      <a:pt x="2996" y="303"/>
                      <a:pt x="2998" y="302"/>
                      <a:pt x="3000" y="302"/>
                    </a:cubicBezTo>
                    <a:cubicBezTo>
                      <a:pt x="3191" y="232"/>
                      <a:pt x="3394" y="181"/>
                      <a:pt x="3591" y="162"/>
                    </a:cubicBezTo>
                    <a:close/>
                    <a:moveTo>
                      <a:pt x="7995" y="9789"/>
                    </a:moveTo>
                    <a:cubicBezTo>
                      <a:pt x="7957" y="9828"/>
                      <a:pt x="7919" y="9866"/>
                      <a:pt x="7874" y="9904"/>
                    </a:cubicBezTo>
                    <a:cubicBezTo>
                      <a:pt x="7773" y="9999"/>
                      <a:pt x="7665" y="10094"/>
                      <a:pt x="7563" y="10183"/>
                    </a:cubicBezTo>
                    <a:lnTo>
                      <a:pt x="7449" y="10279"/>
                    </a:lnTo>
                    <a:cubicBezTo>
                      <a:pt x="7442" y="10272"/>
                      <a:pt x="7436" y="10266"/>
                      <a:pt x="7423" y="10260"/>
                    </a:cubicBezTo>
                    <a:cubicBezTo>
                      <a:pt x="7351" y="10255"/>
                      <a:pt x="7279" y="10251"/>
                      <a:pt x="7207" y="10251"/>
                    </a:cubicBezTo>
                    <a:cubicBezTo>
                      <a:pt x="7178" y="10251"/>
                      <a:pt x="7148" y="10251"/>
                      <a:pt x="7118" y="10253"/>
                    </a:cubicBezTo>
                    <a:cubicBezTo>
                      <a:pt x="7010" y="10253"/>
                      <a:pt x="6902" y="10253"/>
                      <a:pt x="6794" y="10260"/>
                    </a:cubicBezTo>
                    <a:cubicBezTo>
                      <a:pt x="6584" y="10272"/>
                      <a:pt x="6375" y="10279"/>
                      <a:pt x="6159" y="10291"/>
                    </a:cubicBezTo>
                    <a:cubicBezTo>
                      <a:pt x="5739" y="10323"/>
                      <a:pt x="5326" y="10374"/>
                      <a:pt x="4907" y="10431"/>
                    </a:cubicBezTo>
                    <a:cubicBezTo>
                      <a:pt x="4786" y="10450"/>
                      <a:pt x="4672" y="10469"/>
                      <a:pt x="4544" y="10488"/>
                    </a:cubicBezTo>
                    <a:lnTo>
                      <a:pt x="4811" y="10380"/>
                    </a:lnTo>
                    <a:cubicBezTo>
                      <a:pt x="4983" y="10311"/>
                      <a:pt x="5148" y="10241"/>
                      <a:pt x="5320" y="10171"/>
                    </a:cubicBezTo>
                    <a:lnTo>
                      <a:pt x="5574" y="10063"/>
                    </a:lnTo>
                    <a:cubicBezTo>
                      <a:pt x="5657" y="10037"/>
                      <a:pt x="5739" y="9999"/>
                      <a:pt x="5809" y="9955"/>
                    </a:cubicBezTo>
                    <a:lnTo>
                      <a:pt x="5815" y="9961"/>
                    </a:lnTo>
                    <a:cubicBezTo>
                      <a:pt x="5828" y="9948"/>
                      <a:pt x="5834" y="9936"/>
                      <a:pt x="5834" y="9923"/>
                    </a:cubicBezTo>
                    <a:cubicBezTo>
                      <a:pt x="5993" y="9942"/>
                      <a:pt x="6159" y="9948"/>
                      <a:pt x="6324" y="9955"/>
                    </a:cubicBezTo>
                    <a:cubicBezTo>
                      <a:pt x="6413" y="9961"/>
                      <a:pt x="6502" y="9964"/>
                      <a:pt x="6591" y="9964"/>
                    </a:cubicBezTo>
                    <a:cubicBezTo>
                      <a:pt x="6681" y="9964"/>
                      <a:pt x="6772" y="9961"/>
                      <a:pt x="6864" y="9955"/>
                    </a:cubicBezTo>
                    <a:cubicBezTo>
                      <a:pt x="6953" y="9955"/>
                      <a:pt x="7048" y="9942"/>
                      <a:pt x="7137" y="9929"/>
                    </a:cubicBezTo>
                    <a:cubicBezTo>
                      <a:pt x="7144" y="9942"/>
                      <a:pt x="7156" y="9948"/>
                      <a:pt x="7169" y="9948"/>
                    </a:cubicBezTo>
                    <a:cubicBezTo>
                      <a:pt x="7449" y="9917"/>
                      <a:pt x="7722" y="9866"/>
                      <a:pt x="7995" y="9789"/>
                    </a:cubicBezTo>
                    <a:close/>
                    <a:moveTo>
                      <a:pt x="4811" y="10825"/>
                    </a:moveTo>
                    <a:cubicBezTo>
                      <a:pt x="4869" y="10825"/>
                      <a:pt x="4945" y="10851"/>
                      <a:pt x="4964" y="10914"/>
                    </a:cubicBezTo>
                    <a:cubicBezTo>
                      <a:pt x="4748" y="10921"/>
                      <a:pt x="4532" y="10946"/>
                      <a:pt x="4322" y="10991"/>
                    </a:cubicBezTo>
                    <a:cubicBezTo>
                      <a:pt x="4208" y="11016"/>
                      <a:pt x="4100" y="11041"/>
                      <a:pt x="3992" y="11073"/>
                    </a:cubicBezTo>
                    <a:cubicBezTo>
                      <a:pt x="3903" y="11099"/>
                      <a:pt x="3820" y="11130"/>
                      <a:pt x="3737" y="11175"/>
                    </a:cubicBezTo>
                    <a:cubicBezTo>
                      <a:pt x="3801" y="11067"/>
                      <a:pt x="3871" y="10965"/>
                      <a:pt x="3960" y="10876"/>
                    </a:cubicBezTo>
                    <a:cubicBezTo>
                      <a:pt x="3960" y="10870"/>
                      <a:pt x="3966" y="10863"/>
                      <a:pt x="3966" y="10863"/>
                    </a:cubicBezTo>
                    <a:cubicBezTo>
                      <a:pt x="3973" y="10857"/>
                      <a:pt x="3979" y="10851"/>
                      <a:pt x="3985" y="10838"/>
                    </a:cubicBezTo>
                    <a:cubicBezTo>
                      <a:pt x="4176" y="10838"/>
                      <a:pt x="4360" y="10838"/>
                      <a:pt x="4544" y="10832"/>
                    </a:cubicBezTo>
                    <a:cubicBezTo>
                      <a:pt x="4633" y="10832"/>
                      <a:pt x="4722" y="10825"/>
                      <a:pt x="4811" y="10825"/>
                    </a:cubicBezTo>
                    <a:close/>
                    <a:moveTo>
                      <a:pt x="6572" y="11035"/>
                    </a:moveTo>
                    <a:lnTo>
                      <a:pt x="6559" y="11054"/>
                    </a:lnTo>
                    <a:cubicBezTo>
                      <a:pt x="6514" y="11111"/>
                      <a:pt x="6464" y="11162"/>
                      <a:pt x="6406" y="11219"/>
                    </a:cubicBezTo>
                    <a:cubicBezTo>
                      <a:pt x="6356" y="11245"/>
                      <a:pt x="6305" y="11276"/>
                      <a:pt x="6254" y="11302"/>
                    </a:cubicBezTo>
                    <a:cubicBezTo>
                      <a:pt x="6178" y="11346"/>
                      <a:pt x="6101" y="11378"/>
                      <a:pt x="6025" y="11410"/>
                    </a:cubicBezTo>
                    <a:cubicBezTo>
                      <a:pt x="5943" y="11442"/>
                      <a:pt x="5860" y="11461"/>
                      <a:pt x="5777" y="11480"/>
                    </a:cubicBezTo>
                    <a:cubicBezTo>
                      <a:pt x="5752" y="11486"/>
                      <a:pt x="5720" y="11486"/>
                      <a:pt x="5695" y="11493"/>
                    </a:cubicBezTo>
                    <a:lnTo>
                      <a:pt x="5707" y="11486"/>
                    </a:lnTo>
                    <a:lnTo>
                      <a:pt x="6228" y="11219"/>
                    </a:lnTo>
                    <a:cubicBezTo>
                      <a:pt x="6343" y="11156"/>
                      <a:pt x="6451" y="11092"/>
                      <a:pt x="6565" y="11035"/>
                    </a:cubicBezTo>
                    <a:close/>
                    <a:moveTo>
                      <a:pt x="8472" y="9656"/>
                    </a:moveTo>
                    <a:lnTo>
                      <a:pt x="8472" y="9656"/>
                    </a:lnTo>
                    <a:cubicBezTo>
                      <a:pt x="8446" y="9675"/>
                      <a:pt x="8421" y="9700"/>
                      <a:pt x="8395" y="9726"/>
                    </a:cubicBezTo>
                    <a:lnTo>
                      <a:pt x="8402" y="9732"/>
                    </a:lnTo>
                    <a:cubicBezTo>
                      <a:pt x="8351" y="9789"/>
                      <a:pt x="8294" y="9847"/>
                      <a:pt x="8237" y="9904"/>
                    </a:cubicBezTo>
                    <a:cubicBezTo>
                      <a:pt x="8122" y="10012"/>
                      <a:pt x="8001" y="10126"/>
                      <a:pt x="7887" y="10234"/>
                    </a:cubicBezTo>
                    <a:cubicBezTo>
                      <a:pt x="7646" y="10450"/>
                      <a:pt x="7404" y="10647"/>
                      <a:pt x="7169" y="10870"/>
                    </a:cubicBezTo>
                    <a:cubicBezTo>
                      <a:pt x="7153" y="10880"/>
                      <a:pt x="7164" y="10904"/>
                      <a:pt x="7183" y="10904"/>
                    </a:cubicBezTo>
                    <a:cubicBezTo>
                      <a:pt x="7186" y="10904"/>
                      <a:pt x="7190" y="10904"/>
                      <a:pt x="7194" y="10902"/>
                    </a:cubicBezTo>
                    <a:cubicBezTo>
                      <a:pt x="7258" y="10863"/>
                      <a:pt x="7315" y="10825"/>
                      <a:pt x="7379" y="10774"/>
                    </a:cubicBezTo>
                    <a:lnTo>
                      <a:pt x="7379" y="10774"/>
                    </a:lnTo>
                    <a:cubicBezTo>
                      <a:pt x="7366" y="10806"/>
                      <a:pt x="7391" y="10832"/>
                      <a:pt x="7417" y="10832"/>
                    </a:cubicBezTo>
                    <a:cubicBezTo>
                      <a:pt x="7455" y="10832"/>
                      <a:pt x="7474" y="10870"/>
                      <a:pt x="7461" y="10902"/>
                    </a:cubicBezTo>
                    <a:cubicBezTo>
                      <a:pt x="7455" y="10933"/>
                      <a:pt x="7436" y="10959"/>
                      <a:pt x="7404" y="10971"/>
                    </a:cubicBezTo>
                    <a:cubicBezTo>
                      <a:pt x="7341" y="11010"/>
                      <a:pt x="7271" y="11035"/>
                      <a:pt x="7194" y="11067"/>
                    </a:cubicBezTo>
                    <a:cubicBezTo>
                      <a:pt x="7074" y="11130"/>
                      <a:pt x="6966" y="11213"/>
                      <a:pt x="6877" y="11321"/>
                    </a:cubicBezTo>
                    <a:cubicBezTo>
                      <a:pt x="6680" y="11556"/>
                      <a:pt x="6584" y="11848"/>
                      <a:pt x="6502" y="12141"/>
                    </a:cubicBezTo>
                    <a:cubicBezTo>
                      <a:pt x="6457" y="12096"/>
                      <a:pt x="6476" y="11982"/>
                      <a:pt x="6483" y="11931"/>
                    </a:cubicBezTo>
                    <a:cubicBezTo>
                      <a:pt x="6495" y="11848"/>
                      <a:pt x="6514" y="11766"/>
                      <a:pt x="6533" y="11683"/>
                    </a:cubicBezTo>
                    <a:cubicBezTo>
                      <a:pt x="6559" y="11607"/>
                      <a:pt x="6584" y="11537"/>
                      <a:pt x="6610" y="11467"/>
                    </a:cubicBezTo>
                    <a:cubicBezTo>
                      <a:pt x="6629" y="11454"/>
                      <a:pt x="6648" y="11435"/>
                      <a:pt x="6667" y="11416"/>
                    </a:cubicBezTo>
                    <a:cubicBezTo>
                      <a:pt x="6686" y="11397"/>
                      <a:pt x="6686" y="11365"/>
                      <a:pt x="6661" y="11353"/>
                    </a:cubicBezTo>
                    <a:cubicBezTo>
                      <a:pt x="6680" y="11308"/>
                      <a:pt x="6699" y="11264"/>
                      <a:pt x="6724" y="11226"/>
                    </a:cubicBezTo>
                    <a:cubicBezTo>
                      <a:pt x="6733" y="11208"/>
                      <a:pt x="6714" y="11190"/>
                      <a:pt x="6695" y="11190"/>
                    </a:cubicBezTo>
                    <a:cubicBezTo>
                      <a:pt x="6687" y="11190"/>
                      <a:pt x="6679" y="11193"/>
                      <a:pt x="6673" y="11200"/>
                    </a:cubicBezTo>
                    <a:cubicBezTo>
                      <a:pt x="6642" y="11257"/>
                      <a:pt x="6603" y="11315"/>
                      <a:pt x="6578" y="11372"/>
                    </a:cubicBezTo>
                    <a:cubicBezTo>
                      <a:pt x="6540" y="11397"/>
                      <a:pt x="6495" y="11423"/>
                      <a:pt x="6464" y="11454"/>
                    </a:cubicBezTo>
                    <a:lnTo>
                      <a:pt x="6286" y="11575"/>
                    </a:lnTo>
                    <a:lnTo>
                      <a:pt x="5955" y="11798"/>
                    </a:lnTo>
                    <a:lnTo>
                      <a:pt x="5612" y="12033"/>
                    </a:lnTo>
                    <a:lnTo>
                      <a:pt x="5453" y="12141"/>
                    </a:lnTo>
                    <a:cubicBezTo>
                      <a:pt x="5434" y="12153"/>
                      <a:pt x="5396" y="12192"/>
                      <a:pt x="5371" y="12192"/>
                    </a:cubicBezTo>
                    <a:lnTo>
                      <a:pt x="5364" y="12198"/>
                    </a:lnTo>
                    <a:cubicBezTo>
                      <a:pt x="5358" y="12192"/>
                      <a:pt x="5364" y="12179"/>
                      <a:pt x="5371" y="12172"/>
                    </a:cubicBezTo>
                    <a:cubicBezTo>
                      <a:pt x="5383" y="12160"/>
                      <a:pt x="5396" y="12147"/>
                      <a:pt x="5409" y="12141"/>
                    </a:cubicBezTo>
                    <a:cubicBezTo>
                      <a:pt x="5612" y="11975"/>
                      <a:pt x="5822" y="11817"/>
                      <a:pt x="6031" y="11651"/>
                    </a:cubicBezTo>
                    <a:cubicBezTo>
                      <a:pt x="6228" y="11505"/>
                      <a:pt x="6413" y="11346"/>
                      <a:pt x="6578" y="11162"/>
                    </a:cubicBezTo>
                    <a:cubicBezTo>
                      <a:pt x="6692" y="11029"/>
                      <a:pt x="6788" y="10870"/>
                      <a:pt x="6934" y="10768"/>
                    </a:cubicBezTo>
                    <a:cubicBezTo>
                      <a:pt x="6953" y="10749"/>
                      <a:pt x="6978" y="10736"/>
                      <a:pt x="7004" y="10717"/>
                    </a:cubicBezTo>
                    <a:cubicBezTo>
                      <a:pt x="7029" y="10711"/>
                      <a:pt x="7048" y="10698"/>
                      <a:pt x="7074" y="10685"/>
                    </a:cubicBezTo>
                    <a:cubicBezTo>
                      <a:pt x="7080" y="10685"/>
                      <a:pt x="7086" y="10679"/>
                      <a:pt x="7086" y="10666"/>
                    </a:cubicBezTo>
                    <a:cubicBezTo>
                      <a:pt x="7271" y="10539"/>
                      <a:pt x="7449" y="10406"/>
                      <a:pt x="7620" y="10260"/>
                    </a:cubicBezTo>
                    <a:cubicBezTo>
                      <a:pt x="7728" y="10164"/>
                      <a:pt x="7836" y="10069"/>
                      <a:pt x="7938" y="9974"/>
                    </a:cubicBezTo>
                    <a:cubicBezTo>
                      <a:pt x="7989" y="9929"/>
                      <a:pt x="8040" y="9878"/>
                      <a:pt x="8084" y="9834"/>
                    </a:cubicBezTo>
                    <a:cubicBezTo>
                      <a:pt x="8116" y="9809"/>
                      <a:pt x="8148" y="9777"/>
                      <a:pt x="8173" y="9751"/>
                    </a:cubicBezTo>
                    <a:cubicBezTo>
                      <a:pt x="8275" y="9726"/>
                      <a:pt x="8370" y="9694"/>
                      <a:pt x="8472" y="9656"/>
                    </a:cubicBezTo>
                    <a:close/>
                    <a:moveTo>
                      <a:pt x="5409" y="9853"/>
                    </a:moveTo>
                    <a:cubicBezTo>
                      <a:pt x="5498" y="9872"/>
                      <a:pt x="5587" y="9885"/>
                      <a:pt x="5682" y="9904"/>
                    </a:cubicBezTo>
                    <a:lnTo>
                      <a:pt x="5637" y="9923"/>
                    </a:lnTo>
                    <a:lnTo>
                      <a:pt x="5498" y="9980"/>
                    </a:lnTo>
                    <a:cubicBezTo>
                      <a:pt x="5409" y="10018"/>
                      <a:pt x="5313" y="10056"/>
                      <a:pt x="5218" y="10101"/>
                    </a:cubicBezTo>
                    <a:cubicBezTo>
                      <a:pt x="5040" y="10177"/>
                      <a:pt x="4856" y="10260"/>
                      <a:pt x="4678" y="10330"/>
                    </a:cubicBezTo>
                    <a:cubicBezTo>
                      <a:pt x="4500" y="10406"/>
                      <a:pt x="4316" y="10482"/>
                      <a:pt x="4138" y="10565"/>
                    </a:cubicBezTo>
                    <a:cubicBezTo>
                      <a:pt x="4049" y="10603"/>
                      <a:pt x="3928" y="10679"/>
                      <a:pt x="3922" y="10787"/>
                    </a:cubicBezTo>
                    <a:cubicBezTo>
                      <a:pt x="3915" y="10786"/>
                      <a:pt x="3909" y="10785"/>
                      <a:pt x="3904" y="10785"/>
                    </a:cubicBezTo>
                    <a:cubicBezTo>
                      <a:pt x="3887" y="10785"/>
                      <a:pt x="3874" y="10792"/>
                      <a:pt x="3864" y="10806"/>
                    </a:cubicBezTo>
                    <a:cubicBezTo>
                      <a:pt x="3636" y="11054"/>
                      <a:pt x="3490" y="11372"/>
                      <a:pt x="3439" y="11702"/>
                    </a:cubicBezTo>
                    <a:cubicBezTo>
                      <a:pt x="3426" y="11785"/>
                      <a:pt x="3426" y="11861"/>
                      <a:pt x="3420" y="11944"/>
                    </a:cubicBezTo>
                    <a:cubicBezTo>
                      <a:pt x="3413" y="12007"/>
                      <a:pt x="3394" y="12096"/>
                      <a:pt x="3318" y="12103"/>
                    </a:cubicBezTo>
                    <a:cubicBezTo>
                      <a:pt x="3313" y="12103"/>
                      <a:pt x="3308" y="12104"/>
                      <a:pt x="3304" y="12104"/>
                    </a:cubicBezTo>
                    <a:cubicBezTo>
                      <a:pt x="3223" y="12104"/>
                      <a:pt x="3170" y="12003"/>
                      <a:pt x="3146" y="11937"/>
                    </a:cubicBezTo>
                    <a:cubicBezTo>
                      <a:pt x="3121" y="11848"/>
                      <a:pt x="3115" y="11759"/>
                      <a:pt x="3134" y="11670"/>
                    </a:cubicBezTo>
                    <a:cubicBezTo>
                      <a:pt x="3140" y="11620"/>
                      <a:pt x="3153" y="11575"/>
                      <a:pt x="3172" y="11524"/>
                    </a:cubicBezTo>
                    <a:cubicBezTo>
                      <a:pt x="3178" y="11518"/>
                      <a:pt x="3185" y="11512"/>
                      <a:pt x="3191" y="11505"/>
                    </a:cubicBezTo>
                    <a:cubicBezTo>
                      <a:pt x="3242" y="11442"/>
                      <a:pt x="3280" y="11378"/>
                      <a:pt x="3312" y="11308"/>
                    </a:cubicBezTo>
                    <a:cubicBezTo>
                      <a:pt x="3331" y="11257"/>
                      <a:pt x="3350" y="11213"/>
                      <a:pt x="3356" y="11162"/>
                    </a:cubicBezTo>
                    <a:cubicBezTo>
                      <a:pt x="3369" y="11143"/>
                      <a:pt x="3375" y="11124"/>
                      <a:pt x="3388" y="11105"/>
                    </a:cubicBezTo>
                    <a:cubicBezTo>
                      <a:pt x="3394" y="11092"/>
                      <a:pt x="3375" y="11073"/>
                      <a:pt x="3356" y="11073"/>
                    </a:cubicBezTo>
                    <a:cubicBezTo>
                      <a:pt x="3352" y="11047"/>
                      <a:pt x="3327" y="11030"/>
                      <a:pt x="3304" y="11030"/>
                    </a:cubicBezTo>
                    <a:cubicBezTo>
                      <a:pt x="3288" y="11030"/>
                      <a:pt x="3272" y="11039"/>
                      <a:pt x="3267" y="11060"/>
                    </a:cubicBezTo>
                    <a:cubicBezTo>
                      <a:pt x="3248" y="11111"/>
                      <a:pt x="3242" y="11156"/>
                      <a:pt x="3229" y="11207"/>
                    </a:cubicBezTo>
                    <a:cubicBezTo>
                      <a:pt x="3165" y="11289"/>
                      <a:pt x="3115" y="11378"/>
                      <a:pt x="3076" y="11467"/>
                    </a:cubicBezTo>
                    <a:cubicBezTo>
                      <a:pt x="3076" y="11473"/>
                      <a:pt x="3070" y="11480"/>
                      <a:pt x="3064" y="11486"/>
                    </a:cubicBezTo>
                    <a:cubicBezTo>
                      <a:pt x="2937" y="11613"/>
                      <a:pt x="2784" y="11721"/>
                      <a:pt x="2625" y="11804"/>
                    </a:cubicBezTo>
                    <a:cubicBezTo>
                      <a:pt x="2498" y="11867"/>
                      <a:pt x="2384" y="11956"/>
                      <a:pt x="2288" y="12071"/>
                    </a:cubicBezTo>
                    <a:cubicBezTo>
                      <a:pt x="2250" y="12122"/>
                      <a:pt x="2225" y="12192"/>
                      <a:pt x="2212" y="12261"/>
                    </a:cubicBezTo>
                    <a:cubicBezTo>
                      <a:pt x="2206" y="12300"/>
                      <a:pt x="2193" y="12344"/>
                      <a:pt x="2180" y="12382"/>
                    </a:cubicBezTo>
                    <a:cubicBezTo>
                      <a:pt x="2161" y="12414"/>
                      <a:pt x="2136" y="12433"/>
                      <a:pt x="2098" y="12439"/>
                    </a:cubicBezTo>
                    <a:lnTo>
                      <a:pt x="2091" y="12427"/>
                    </a:lnTo>
                    <a:cubicBezTo>
                      <a:pt x="1996" y="12293"/>
                      <a:pt x="1983" y="12115"/>
                      <a:pt x="2053" y="11969"/>
                    </a:cubicBezTo>
                    <a:cubicBezTo>
                      <a:pt x="2130" y="11804"/>
                      <a:pt x="2257" y="11664"/>
                      <a:pt x="2409" y="11569"/>
                    </a:cubicBezTo>
                    <a:cubicBezTo>
                      <a:pt x="2562" y="11467"/>
                      <a:pt x="2727" y="11378"/>
                      <a:pt x="2873" y="11264"/>
                    </a:cubicBezTo>
                    <a:cubicBezTo>
                      <a:pt x="2975" y="11194"/>
                      <a:pt x="3064" y="11099"/>
                      <a:pt x="3127" y="10991"/>
                    </a:cubicBezTo>
                    <a:cubicBezTo>
                      <a:pt x="3134" y="10994"/>
                      <a:pt x="3142" y="10996"/>
                      <a:pt x="3149" y="10996"/>
                    </a:cubicBezTo>
                    <a:cubicBezTo>
                      <a:pt x="3169" y="10996"/>
                      <a:pt x="3186" y="10985"/>
                      <a:pt x="3191" y="10971"/>
                    </a:cubicBezTo>
                    <a:cubicBezTo>
                      <a:pt x="3216" y="10908"/>
                      <a:pt x="3242" y="10844"/>
                      <a:pt x="3273" y="10781"/>
                    </a:cubicBezTo>
                    <a:cubicBezTo>
                      <a:pt x="3312" y="10724"/>
                      <a:pt x="3356" y="10673"/>
                      <a:pt x="3413" y="10635"/>
                    </a:cubicBezTo>
                    <a:cubicBezTo>
                      <a:pt x="3559" y="10546"/>
                      <a:pt x="3712" y="10476"/>
                      <a:pt x="3877" y="10425"/>
                    </a:cubicBezTo>
                    <a:cubicBezTo>
                      <a:pt x="4214" y="10304"/>
                      <a:pt x="4544" y="10177"/>
                      <a:pt x="4881" y="10050"/>
                    </a:cubicBezTo>
                    <a:lnTo>
                      <a:pt x="5167" y="9942"/>
                    </a:lnTo>
                    <a:cubicBezTo>
                      <a:pt x="5250" y="9917"/>
                      <a:pt x="5326" y="9885"/>
                      <a:pt x="5409" y="9853"/>
                    </a:cubicBezTo>
                    <a:close/>
                    <a:moveTo>
                      <a:pt x="9124" y="10236"/>
                    </a:moveTo>
                    <a:cubicBezTo>
                      <a:pt x="9245" y="10236"/>
                      <a:pt x="9368" y="10255"/>
                      <a:pt x="9482" y="10291"/>
                    </a:cubicBezTo>
                    <a:cubicBezTo>
                      <a:pt x="9571" y="10330"/>
                      <a:pt x="9666" y="10374"/>
                      <a:pt x="9755" y="10419"/>
                    </a:cubicBezTo>
                    <a:cubicBezTo>
                      <a:pt x="9838" y="10463"/>
                      <a:pt x="9921" y="10508"/>
                      <a:pt x="10003" y="10558"/>
                    </a:cubicBezTo>
                    <a:cubicBezTo>
                      <a:pt x="10175" y="10660"/>
                      <a:pt x="10289" y="10825"/>
                      <a:pt x="10315" y="11016"/>
                    </a:cubicBezTo>
                    <a:cubicBezTo>
                      <a:pt x="10188" y="11048"/>
                      <a:pt x="10067" y="11099"/>
                      <a:pt x="9946" y="11156"/>
                    </a:cubicBezTo>
                    <a:cubicBezTo>
                      <a:pt x="9800" y="11213"/>
                      <a:pt x="9660" y="11283"/>
                      <a:pt x="9520" y="11365"/>
                    </a:cubicBezTo>
                    <a:cubicBezTo>
                      <a:pt x="9475" y="11388"/>
                      <a:pt x="9510" y="11445"/>
                      <a:pt x="9553" y="11445"/>
                    </a:cubicBezTo>
                    <a:cubicBezTo>
                      <a:pt x="9559" y="11445"/>
                      <a:pt x="9565" y="11444"/>
                      <a:pt x="9571" y="11442"/>
                    </a:cubicBezTo>
                    <a:cubicBezTo>
                      <a:pt x="9717" y="11397"/>
                      <a:pt x="9857" y="11334"/>
                      <a:pt x="9991" y="11276"/>
                    </a:cubicBezTo>
                    <a:cubicBezTo>
                      <a:pt x="9991" y="11289"/>
                      <a:pt x="9991" y="11296"/>
                      <a:pt x="9997" y="11308"/>
                    </a:cubicBezTo>
                    <a:cubicBezTo>
                      <a:pt x="9997" y="11346"/>
                      <a:pt x="10010" y="11385"/>
                      <a:pt x="10022" y="11423"/>
                    </a:cubicBezTo>
                    <a:cubicBezTo>
                      <a:pt x="10025" y="11431"/>
                      <a:pt x="10032" y="11434"/>
                      <a:pt x="10039" y="11434"/>
                    </a:cubicBezTo>
                    <a:cubicBezTo>
                      <a:pt x="10050" y="11434"/>
                      <a:pt x="10060" y="11427"/>
                      <a:pt x="10060" y="11416"/>
                    </a:cubicBezTo>
                    <a:cubicBezTo>
                      <a:pt x="10067" y="11378"/>
                      <a:pt x="10060" y="11340"/>
                      <a:pt x="10054" y="11302"/>
                    </a:cubicBezTo>
                    <a:cubicBezTo>
                      <a:pt x="10054" y="11283"/>
                      <a:pt x="10048" y="11270"/>
                      <a:pt x="10048" y="11251"/>
                    </a:cubicBezTo>
                    <a:cubicBezTo>
                      <a:pt x="10086" y="11238"/>
                      <a:pt x="10130" y="11226"/>
                      <a:pt x="10162" y="11207"/>
                    </a:cubicBezTo>
                    <a:cubicBezTo>
                      <a:pt x="10175" y="11327"/>
                      <a:pt x="10200" y="11448"/>
                      <a:pt x="10207" y="11569"/>
                    </a:cubicBezTo>
                    <a:cubicBezTo>
                      <a:pt x="10207" y="11639"/>
                      <a:pt x="10213" y="11709"/>
                      <a:pt x="10207" y="11772"/>
                    </a:cubicBezTo>
                    <a:cubicBezTo>
                      <a:pt x="10200" y="11842"/>
                      <a:pt x="10200" y="11912"/>
                      <a:pt x="10213" y="11982"/>
                    </a:cubicBezTo>
                    <a:cubicBezTo>
                      <a:pt x="10219" y="11997"/>
                      <a:pt x="10232" y="12003"/>
                      <a:pt x="10246" y="12003"/>
                    </a:cubicBezTo>
                    <a:cubicBezTo>
                      <a:pt x="10261" y="12003"/>
                      <a:pt x="10276" y="11995"/>
                      <a:pt x="10283" y="11982"/>
                    </a:cubicBezTo>
                    <a:cubicBezTo>
                      <a:pt x="10308" y="11918"/>
                      <a:pt x="10315" y="11848"/>
                      <a:pt x="10315" y="11778"/>
                    </a:cubicBezTo>
                    <a:cubicBezTo>
                      <a:pt x="10315" y="11702"/>
                      <a:pt x="10315" y="11632"/>
                      <a:pt x="10302" y="11556"/>
                    </a:cubicBezTo>
                    <a:cubicBezTo>
                      <a:pt x="10296" y="11429"/>
                      <a:pt x="10270" y="11302"/>
                      <a:pt x="10232" y="11181"/>
                    </a:cubicBezTo>
                    <a:cubicBezTo>
                      <a:pt x="10251" y="11175"/>
                      <a:pt x="10270" y="11168"/>
                      <a:pt x="10296" y="11162"/>
                    </a:cubicBezTo>
                    <a:cubicBezTo>
                      <a:pt x="10327" y="11152"/>
                      <a:pt x="10357" y="11147"/>
                      <a:pt x="10385" y="11147"/>
                    </a:cubicBezTo>
                    <a:cubicBezTo>
                      <a:pt x="10448" y="11147"/>
                      <a:pt x="10500" y="11174"/>
                      <a:pt x="10531" y="11245"/>
                    </a:cubicBezTo>
                    <a:cubicBezTo>
                      <a:pt x="10575" y="11346"/>
                      <a:pt x="10601" y="11454"/>
                      <a:pt x="10620" y="11562"/>
                    </a:cubicBezTo>
                    <a:cubicBezTo>
                      <a:pt x="10721" y="12058"/>
                      <a:pt x="10747" y="12573"/>
                      <a:pt x="10683" y="13075"/>
                    </a:cubicBezTo>
                    <a:cubicBezTo>
                      <a:pt x="10677" y="13183"/>
                      <a:pt x="10651" y="13291"/>
                      <a:pt x="10601" y="13393"/>
                    </a:cubicBezTo>
                    <a:cubicBezTo>
                      <a:pt x="10550" y="13482"/>
                      <a:pt x="10461" y="13545"/>
                      <a:pt x="10359" y="13577"/>
                    </a:cubicBezTo>
                    <a:cubicBezTo>
                      <a:pt x="10130" y="13666"/>
                      <a:pt x="9882" y="13729"/>
                      <a:pt x="9647" y="13799"/>
                    </a:cubicBezTo>
                    <a:cubicBezTo>
                      <a:pt x="9145" y="13952"/>
                      <a:pt x="8643" y="14092"/>
                      <a:pt x="8141" y="14225"/>
                    </a:cubicBezTo>
                    <a:cubicBezTo>
                      <a:pt x="7595" y="14371"/>
                      <a:pt x="7042" y="14498"/>
                      <a:pt x="6495" y="14657"/>
                    </a:cubicBezTo>
                    <a:cubicBezTo>
                      <a:pt x="6454" y="14654"/>
                      <a:pt x="6413" y="14652"/>
                      <a:pt x="6371" y="14652"/>
                    </a:cubicBezTo>
                    <a:cubicBezTo>
                      <a:pt x="6330" y="14652"/>
                      <a:pt x="6289" y="14654"/>
                      <a:pt x="6248" y="14657"/>
                    </a:cubicBezTo>
                    <a:lnTo>
                      <a:pt x="5930" y="14670"/>
                    </a:lnTo>
                    <a:cubicBezTo>
                      <a:pt x="5726" y="14676"/>
                      <a:pt x="5523" y="14683"/>
                      <a:pt x="5320" y="14683"/>
                    </a:cubicBezTo>
                    <a:cubicBezTo>
                      <a:pt x="5113" y="14689"/>
                      <a:pt x="4907" y="14692"/>
                      <a:pt x="4701" y="14692"/>
                    </a:cubicBezTo>
                    <a:cubicBezTo>
                      <a:pt x="4495" y="14692"/>
                      <a:pt x="4290" y="14689"/>
                      <a:pt x="4087" y="14683"/>
                    </a:cubicBezTo>
                    <a:cubicBezTo>
                      <a:pt x="3280" y="14676"/>
                      <a:pt x="2473" y="14619"/>
                      <a:pt x="1666" y="14517"/>
                    </a:cubicBezTo>
                    <a:cubicBezTo>
                      <a:pt x="1462" y="14492"/>
                      <a:pt x="1253" y="14448"/>
                      <a:pt x="1049" y="14397"/>
                    </a:cubicBezTo>
                    <a:cubicBezTo>
                      <a:pt x="878" y="14346"/>
                      <a:pt x="700" y="14282"/>
                      <a:pt x="535" y="14206"/>
                    </a:cubicBezTo>
                    <a:lnTo>
                      <a:pt x="535" y="13996"/>
                    </a:lnTo>
                    <a:cubicBezTo>
                      <a:pt x="808" y="14079"/>
                      <a:pt x="1081" y="14149"/>
                      <a:pt x="1361" y="14193"/>
                    </a:cubicBezTo>
                    <a:cubicBezTo>
                      <a:pt x="1513" y="14219"/>
                      <a:pt x="1672" y="14231"/>
                      <a:pt x="1825" y="14251"/>
                    </a:cubicBezTo>
                    <a:cubicBezTo>
                      <a:pt x="1921" y="14258"/>
                      <a:pt x="2020" y="14271"/>
                      <a:pt x="2117" y="14271"/>
                    </a:cubicBezTo>
                    <a:cubicBezTo>
                      <a:pt x="2180" y="14271"/>
                      <a:pt x="2241" y="14265"/>
                      <a:pt x="2301" y="14251"/>
                    </a:cubicBezTo>
                    <a:cubicBezTo>
                      <a:pt x="2327" y="14244"/>
                      <a:pt x="2339" y="14200"/>
                      <a:pt x="2308" y="14193"/>
                    </a:cubicBezTo>
                    <a:cubicBezTo>
                      <a:pt x="2276" y="14181"/>
                      <a:pt x="2238" y="14168"/>
                      <a:pt x="2206" y="14162"/>
                    </a:cubicBezTo>
                    <a:cubicBezTo>
                      <a:pt x="2161" y="14155"/>
                      <a:pt x="2123" y="14155"/>
                      <a:pt x="2079" y="14155"/>
                    </a:cubicBezTo>
                    <a:cubicBezTo>
                      <a:pt x="2009" y="14155"/>
                      <a:pt x="1933" y="14149"/>
                      <a:pt x="1856" y="14142"/>
                    </a:cubicBezTo>
                    <a:cubicBezTo>
                      <a:pt x="1697" y="14130"/>
                      <a:pt x="1539" y="14111"/>
                      <a:pt x="1380" y="14085"/>
                    </a:cubicBezTo>
                    <a:cubicBezTo>
                      <a:pt x="1094" y="14047"/>
                      <a:pt x="808" y="13990"/>
                      <a:pt x="528" y="13920"/>
                    </a:cubicBezTo>
                    <a:lnTo>
                      <a:pt x="528" y="13761"/>
                    </a:lnTo>
                    <a:cubicBezTo>
                      <a:pt x="636" y="13806"/>
                      <a:pt x="732" y="13850"/>
                      <a:pt x="833" y="13907"/>
                    </a:cubicBezTo>
                    <a:cubicBezTo>
                      <a:pt x="847" y="13916"/>
                      <a:pt x="866" y="13928"/>
                      <a:pt x="885" y="13928"/>
                    </a:cubicBezTo>
                    <a:cubicBezTo>
                      <a:pt x="893" y="13928"/>
                      <a:pt x="902" y="13926"/>
                      <a:pt x="910" y="13920"/>
                    </a:cubicBezTo>
                    <a:cubicBezTo>
                      <a:pt x="935" y="13901"/>
                      <a:pt x="903" y="13863"/>
                      <a:pt x="884" y="13850"/>
                    </a:cubicBezTo>
                    <a:cubicBezTo>
                      <a:pt x="833" y="13818"/>
                      <a:pt x="776" y="13793"/>
                      <a:pt x="725" y="13774"/>
                    </a:cubicBezTo>
                    <a:cubicBezTo>
                      <a:pt x="662" y="13748"/>
                      <a:pt x="598" y="13729"/>
                      <a:pt x="535" y="13710"/>
                    </a:cubicBezTo>
                    <a:lnTo>
                      <a:pt x="528" y="13710"/>
                    </a:lnTo>
                    <a:cubicBezTo>
                      <a:pt x="535" y="13507"/>
                      <a:pt x="547" y="13310"/>
                      <a:pt x="566" y="13107"/>
                    </a:cubicBezTo>
                    <a:cubicBezTo>
                      <a:pt x="585" y="12922"/>
                      <a:pt x="604" y="12738"/>
                      <a:pt x="636" y="12554"/>
                    </a:cubicBezTo>
                    <a:cubicBezTo>
                      <a:pt x="662" y="12376"/>
                      <a:pt x="700" y="12204"/>
                      <a:pt x="744" y="12033"/>
                    </a:cubicBezTo>
                    <a:cubicBezTo>
                      <a:pt x="770" y="11887"/>
                      <a:pt x="865" y="11759"/>
                      <a:pt x="992" y="11690"/>
                    </a:cubicBezTo>
                    <a:cubicBezTo>
                      <a:pt x="1037" y="11670"/>
                      <a:pt x="1081" y="11651"/>
                      <a:pt x="1126" y="11639"/>
                    </a:cubicBezTo>
                    <a:cubicBezTo>
                      <a:pt x="1215" y="11677"/>
                      <a:pt x="1310" y="11702"/>
                      <a:pt x="1405" y="11702"/>
                    </a:cubicBezTo>
                    <a:cubicBezTo>
                      <a:pt x="1413" y="11702"/>
                      <a:pt x="1423" y="11703"/>
                      <a:pt x="1433" y="11703"/>
                    </a:cubicBezTo>
                    <a:cubicBezTo>
                      <a:pt x="1463" y="11703"/>
                      <a:pt x="1497" y="11699"/>
                      <a:pt x="1507" y="11670"/>
                    </a:cubicBezTo>
                    <a:cubicBezTo>
                      <a:pt x="1507" y="11651"/>
                      <a:pt x="1500" y="11632"/>
                      <a:pt x="1481" y="11632"/>
                    </a:cubicBezTo>
                    <a:cubicBezTo>
                      <a:pt x="1472" y="11629"/>
                      <a:pt x="1462" y="11628"/>
                      <a:pt x="1453" y="11628"/>
                    </a:cubicBezTo>
                    <a:cubicBezTo>
                      <a:pt x="1443" y="11628"/>
                      <a:pt x="1434" y="11629"/>
                      <a:pt x="1424" y="11632"/>
                    </a:cubicBezTo>
                    <a:lnTo>
                      <a:pt x="1329" y="11632"/>
                    </a:lnTo>
                    <a:cubicBezTo>
                      <a:pt x="1284" y="11632"/>
                      <a:pt x="1246" y="11620"/>
                      <a:pt x="1208" y="11613"/>
                    </a:cubicBezTo>
                    <a:cubicBezTo>
                      <a:pt x="1259" y="11601"/>
                      <a:pt x="1316" y="11575"/>
                      <a:pt x="1367" y="11556"/>
                    </a:cubicBezTo>
                    <a:cubicBezTo>
                      <a:pt x="1481" y="11559"/>
                      <a:pt x="1594" y="11561"/>
                      <a:pt x="1707" y="11561"/>
                    </a:cubicBezTo>
                    <a:cubicBezTo>
                      <a:pt x="1820" y="11561"/>
                      <a:pt x="1933" y="11559"/>
                      <a:pt x="2047" y="11556"/>
                    </a:cubicBezTo>
                    <a:cubicBezTo>
                      <a:pt x="2079" y="11550"/>
                      <a:pt x="2098" y="11524"/>
                      <a:pt x="2091" y="11499"/>
                    </a:cubicBezTo>
                    <a:cubicBezTo>
                      <a:pt x="2086" y="11471"/>
                      <a:pt x="2066" y="11453"/>
                      <a:pt x="2044" y="11453"/>
                    </a:cubicBezTo>
                    <a:cubicBezTo>
                      <a:pt x="2041" y="11453"/>
                      <a:pt x="2038" y="11454"/>
                      <a:pt x="2034" y="11454"/>
                    </a:cubicBezTo>
                    <a:cubicBezTo>
                      <a:pt x="1856" y="11454"/>
                      <a:pt x="1678" y="11461"/>
                      <a:pt x="1500" y="11467"/>
                    </a:cubicBezTo>
                    <a:cubicBezTo>
                      <a:pt x="1570" y="11410"/>
                      <a:pt x="1628" y="11340"/>
                      <a:pt x="1678" y="11264"/>
                    </a:cubicBezTo>
                    <a:cubicBezTo>
                      <a:pt x="1767" y="11137"/>
                      <a:pt x="1856" y="11022"/>
                      <a:pt x="2009" y="10978"/>
                    </a:cubicBezTo>
                    <a:cubicBezTo>
                      <a:pt x="2098" y="10952"/>
                      <a:pt x="2187" y="10940"/>
                      <a:pt x="2276" y="10927"/>
                    </a:cubicBezTo>
                    <a:lnTo>
                      <a:pt x="2587" y="10889"/>
                    </a:lnTo>
                    <a:cubicBezTo>
                      <a:pt x="2771" y="10857"/>
                      <a:pt x="2956" y="10838"/>
                      <a:pt x="3140" y="10794"/>
                    </a:cubicBezTo>
                    <a:lnTo>
                      <a:pt x="3140" y="10794"/>
                    </a:lnTo>
                    <a:cubicBezTo>
                      <a:pt x="3121" y="10825"/>
                      <a:pt x="3108" y="10857"/>
                      <a:pt x="3102" y="10895"/>
                    </a:cubicBezTo>
                    <a:cubicBezTo>
                      <a:pt x="3026" y="10997"/>
                      <a:pt x="2937" y="11092"/>
                      <a:pt x="2835" y="11175"/>
                    </a:cubicBezTo>
                    <a:cubicBezTo>
                      <a:pt x="2714" y="11270"/>
                      <a:pt x="2581" y="11346"/>
                      <a:pt x="2454" y="11423"/>
                    </a:cubicBezTo>
                    <a:cubicBezTo>
                      <a:pt x="2206" y="11581"/>
                      <a:pt x="1964" y="11772"/>
                      <a:pt x="1907" y="12071"/>
                    </a:cubicBezTo>
                    <a:cubicBezTo>
                      <a:pt x="1875" y="12223"/>
                      <a:pt x="1907" y="12376"/>
                      <a:pt x="2003" y="12497"/>
                    </a:cubicBezTo>
                    <a:cubicBezTo>
                      <a:pt x="2013" y="12511"/>
                      <a:pt x="2028" y="12519"/>
                      <a:pt x="2043" y="12519"/>
                    </a:cubicBezTo>
                    <a:cubicBezTo>
                      <a:pt x="2055" y="12519"/>
                      <a:pt x="2068" y="12514"/>
                      <a:pt x="2079" y="12503"/>
                    </a:cubicBezTo>
                    <a:cubicBezTo>
                      <a:pt x="2089" y="12506"/>
                      <a:pt x="2098" y="12507"/>
                      <a:pt x="2108" y="12507"/>
                    </a:cubicBezTo>
                    <a:cubicBezTo>
                      <a:pt x="2180" y="12507"/>
                      <a:pt x="2247" y="12430"/>
                      <a:pt x="2269" y="12357"/>
                    </a:cubicBezTo>
                    <a:cubicBezTo>
                      <a:pt x="2282" y="12287"/>
                      <a:pt x="2301" y="12223"/>
                      <a:pt x="2327" y="12160"/>
                    </a:cubicBezTo>
                    <a:cubicBezTo>
                      <a:pt x="2365" y="12103"/>
                      <a:pt x="2409" y="12058"/>
                      <a:pt x="2466" y="12020"/>
                    </a:cubicBezTo>
                    <a:cubicBezTo>
                      <a:pt x="2581" y="11937"/>
                      <a:pt x="2708" y="11861"/>
                      <a:pt x="2835" y="11798"/>
                    </a:cubicBezTo>
                    <a:cubicBezTo>
                      <a:pt x="2899" y="11759"/>
                      <a:pt x="2956" y="11715"/>
                      <a:pt x="3019" y="11670"/>
                    </a:cubicBezTo>
                    <a:lnTo>
                      <a:pt x="3019" y="11670"/>
                    </a:lnTo>
                    <a:cubicBezTo>
                      <a:pt x="2988" y="11842"/>
                      <a:pt x="3019" y="12045"/>
                      <a:pt x="3146" y="12160"/>
                    </a:cubicBezTo>
                    <a:cubicBezTo>
                      <a:pt x="3188" y="12198"/>
                      <a:pt x="3244" y="12218"/>
                      <a:pt x="3300" y="12218"/>
                    </a:cubicBezTo>
                    <a:cubicBezTo>
                      <a:pt x="3337" y="12218"/>
                      <a:pt x="3374" y="12209"/>
                      <a:pt x="3407" y="12192"/>
                    </a:cubicBezTo>
                    <a:cubicBezTo>
                      <a:pt x="3470" y="12147"/>
                      <a:pt x="3509" y="12077"/>
                      <a:pt x="3515" y="12001"/>
                    </a:cubicBezTo>
                    <a:cubicBezTo>
                      <a:pt x="3528" y="11912"/>
                      <a:pt x="3521" y="11823"/>
                      <a:pt x="3534" y="11734"/>
                    </a:cubicBezTo>
                    <a:cubicBezTo>
                      <a:pt x="3559" y="11569"/>
                      <a:pt x="3610" y="11404"/>
                      <a:pt x="3687" y="11257"/>
                    </a:cubicBezTo>
                    <a:cubicBezTo>
                      <a:pt x="3788" y="11238"/>
                      <a:pt x="3896" y="11207"/>
                      <a:pt x="3992" y="11168"/>
                    </a:cubicBezTo>
                    <a:cubicBezTo>
                      <a:pt x="4106" y="11130"/>
                      <a:pt x="4220" y="11099"/>
                      <a:pt x="4335" y="11079"/>
                    </a:cubicBezTo>
                    <a:cubicBezTo>
                      <a:pt x="4557" y="11035"/>
                      <a:pt x="4780" y="11010"/>
                      <a:pt x="5008" y="11010"/>
                    </a:cubicBezTo>
                    <a:cubicBezTo>
                      <a:pt x="5034" y="11010"/>
                      <a:pt x="5046" y="10984"/>
                      <a:pt x="5053" y="10965"/>
                    </a:cubicBezTo>
                    <a:cubicBezTo>
                      <a:pt x="5066" y="10882"/>
                      <a:pt x="5027" y="10806"/>
                      <a:pt x="4958" y="10768"/>
                    </a:cubicBezTo>
                    <a:cubicBezTo>
                      <a:pt x="4885" y="10729"/>
                      <a:pt x="4798" y="10710"/>
                      <a:pt x="4714" y="10710"/>
                    </a:cubicBezTo>
                    <a:cubicBezTo>
                      <a:pt x="4702" y="10710"/>
                      <a:pt x="4690" y="10710"/>
                      <a:pt x="4678" y="10711"/>
                    </a:cubicBezTo>
                    <a:lnTo>
                      <a:pt x="4036" y="10711"/>
                    </a:lnTo>
                    <a:cubicBezTo>
                      <a:pt x="4049" y="10705"/>
                      <a:pt x="4068" y="10692"/>
                      <a:pt x="4087" y="10679"/>
                    </a:cubicBezTo>
                    <a:cubicBezTo>
                      <a:pt x="4131" y="10660"/>
                      <a:pt x="4176" y="10635"/>
                      <a:pt x="4227" y="10622"/>
                    </a:cubicBezTo>
                    <a:cubicBezTo>
                      <a:pt x="4640" y="10565"/>
                      <a:pt x="5040" y="10495"/>
                      <a:pt x="5453" y="10457"/>
                    </a:cubicBezTo>
                    <a:cubicBezTo>
                      <a:pt x="5860" y="10412"/>
                      <a:pt x="6292" y="10380"/>
                      <a:pt x="6711" y="10368"/>
                    </a:cubicBezTo>
                    <a:cubicBezTo>
                      <a:pt x="6826" y="10368"/>
                      <a:pt x="6940" y="10361"/>
                      <a:pt x="7055" y="10361"/>
                    </a:cubicBezTo>
                    <a:cubicBezTo>
                      <a:pt x="7118" y="10361"/>
                      <a:pt x="7185" y="10364"/>
                      <a:pt x="7252" y="10364"/>
                    </a:cubicBezTo>
                    <a:cubicBezTo>
                      <a:pt x="7285" y="10364"/>
                      <a:pt x="7319" y="10363"/>
                      <a:pt x="7353" y="10361"/>
                    </a:cubicBezTo>
                    <a:lnTo>
                      <a:pt x="7353" y="10361"/>
                    </a:lnTo>
                    <a:cubicBezTo>
                      <a:pt x="7233" y="10457"/>
                      <a:pt x="7105" y="10558"/>
                      <a:pt x="6985" y="10660"/>
                    </a:cubicBezTo>
                    <a:cubicBezTo>
                      <a:pt x="6864" y="10711"/>
                      <a:pt x="6756" y="10787"/>
                      <a:pt x="6673" y="10895"/>
                    </a:cubicBezTo>
                    <a:cubicBezTo>
                      <a:pt x="6514" y="10965"/>
                      <a:pt x="6356" y="11048"/>
                      <a:pt x="6203" y="11124"/>
                    </a:cubicBezTo>
                    <a:cubicBezTo>
                      <a:pt x="6051" y="11200"/>
                      <a:pt x="5879" y="11289"/>
                      <a:pt x="5714" y="11372"/>
                    </a:cubicBezTo>
                    <a:lnTo>
                      <a:pt x="5593" y="11429"/>
                    </a:lnTo>
                    <a:cubicBezTo>
                      <a:pt x="5568" y="11442"/>
                      <a:pt x="5542" y="11461"/>
                      <a:pt x="5529" y="11486"/>
                    </a:cubicBezTo>
                    <a:cubicBezTo>
                      <a:pt x="5504" y="11543"/>
                      <a:pt x="5561" y="11581"/>
                      <a:pt x="5612" y="11588"/>
                    </a:cubicBezTo>
                    <a:cubicBezTo>
                      <a:pt x="5688" y="11588"/>
                      <a:pt x="5765" y="11575"/>
                      <a:pt x="5841" y="11556"/>
                    </a:cubicBezTo>
                    <a:cubicBezTo>
                      <a:pt x="5917" y="11537"/>
                      <a:pt x="5987" y="11512"/>
                      <a:pt x="6057" y="11486"/>
                    </a:cubicBezTo>
                    <a:lnTo>
                      <a:pt x="6089" y="11480"/>
                    </a:lnTo>
                    <a:lnTo>
                      <a:pt x="5930" y="11601"/>
                    </a:lnTo>
                    <a:lnTo>
                      <a:pt x="5568" y="11880"/>
                    </a:lnTo>
                    <a:lnTo>
                      <a:pt x="5402" y="12007"/>
                    </a:lnTo>
                    <a:cubicBezTo>
                      <a:pt x="5358" y="12045"/>
                      <a:pt x="5294" y="12084"/>
                      <a:pt x="5269" y="12141"/>
                    </a:cubicBezTo>
                    <a:cubicBezTo>
                      <a:pt x="5250" y="12179"/>
                      <a:pt x="5256" y="12223"/>
                      <a:pt x="5282" y="12255"/>
                    </a:cubicBezTo>
                    <a:cubicBezTo>
                      <a:pt x="5303" y="12277"/>
                      <a:pt x="5331" y="12288"/>
                      <a:pt x="5358" y="12288"/>
                    </a:cubicBezTo>
                    <a:cubicBezTo>
                      <a:pt x="5379" y="12288"/>
                      <a:pt x="5399" y="12282"/>
                      <a:pt x="5415" y="12268"/>
                    </a:cubicBezTo>
                    <a:cubicBezTo>
                      <a:pt x="5549" y="12185"/>
                      <a:pt x="5676" y="12090"/>
                      <a:pt x="5803" y="12007"/>
                    </a:cubicBezTo>
                    <a:lnTo>
                      <a:pt x="6222" y="11721"/>
                    </a:lnTo>
                    <a:lnTo>
                      <a:pt x="6432" y="11575"/>
                    </a:lnTo>
                    <a:lnTo>
                      <a:pt x="6489" y="11537"/>
                    </a:lnTo>
                    <a:lnTo>
                      <a:pt x="6489" y="11537"/>
                    </a:lnTo>
                    <a:cubicBezTo>
                      <a:pt x="6464" y="11607"/>
                      <a:pt x="6438" y="11683"/>
                      <a:pt x="6419" y="11759"/>
                    </a:cubicBezTo>
                    <a:cubicBezTo>
                      <a:pt x="6387" y="11899"/>
                      <a:pt x="6298" y="12211"/>
                      <a:pt x="6521" y="12242"/>
                    </a:cubicBezTo>
                    <a:cubicBezTo>
                      <a:pt x="6524" y="12244"/>
                      <a:pt x="6528" y="12244"/>
                      <a:pt x="6531" y="12244"/>
                    </a:cubicBezTo>
                    <a:cubicBezTo>
                      <a:pt x="6546" y="12244"/>
                      <a:pt x="6561" y="12233"/>
                      <a:pt x="6572" y="12217"/>
                    </a:cubicBezTo>
                    <a:cubicBezTo>
                      <a:pt x="6673" y="11874"/>
                      <a:pt x="6775" y="11512"/>
                      <a:pt x="7055" y="11270"/>
                    </a:cubicBezTo>
                    <a:cubicBezTo>
                      <a:pt x="7112" y="11213"/>
                      <a:pt x="7182" y="11168"/>
                      <a:pt x="7258" y="11137"/>
                    </a:cubicBezTo>
                    <a:cubicBezTo>
                      <a:pt x="7334" y="11111"/>
                      <a:pt x="7410" y="11073"/>
                      <a:pt x="7474" y="11029"/>
                    </a:cubicBezTo>
                    <a:cubicBezTo>
                      <a:pt x="7531" y="10991"/>
                      <a:pt x="7563" y="10921"/>
                      <a:pt x="7557" y="10851"/>
                    </a:cubicBezTo>
                    <a:cubicBezTo>
                      <a:pt x="7544" y="10787"/>
                      <a:pt x="7493" y="10736"/>
                      <a:pt x="7430" y="10730"/>
                    </a:cubicBezTo>
                    <a:cubicBezTo>
                      <a:pt x="7588" y="10603"/>
                      <a:pt x="7747" y="10476"/>
                      <a:pt x="7900" y="10336"/>
                    </a:cubicBezTo>
                    <a:cubicBezTo>
                      <a:pt x="7986" y="10358"/>
                      <a:pt x="8077" y="10369"/>
                      <a:pt x="8168" y="10369"/>
                    </a:cubicBezTo>
                    <a:cubicBezTo>
                      <a:pt x="8238" y="10369"/>
                      <a:pt x="8308" y="10362"/>
                      <a:pt x="8376" y="10349"/>
                    </a:cubicBezTo>
                    <a:lnTo>
                      <a:pt x="8383" y="10355"/>
                    </a:lnTo>
                    <a:cubicBezTo>
                      <a:pt x="8567" y="10323"/>
                      <a:pt x="8745" y="10279"/>
                      <a:pt x="8923" y="10253"/>
                    </a:cubicBezTo>
                    <a:cubicBezTo>
                      <a:pt x="8989" y="10242"/>
                      <a:pt x="9056" y="10236"/>
                      <a:pt x="9124" y="10236"/>
                    </a:cubicBezTo>
                    <a:close/>
                    <a:moveTo>
                      <a:pt x="3711" y="1"/>
                    </a:moveTo>
                    <a:cubicBezTo>
                      <a:pt x="3701" y="1"/>
                      <a:pt x="3690" y="1"/>
                      <a:pt x="3680" y="3"/>
                    </a:cubicBezTo>
                    <a:cubicBezTo>
                      <a:pt x="3642" y="3"/>
                      <a:pt x="3604" y="3"/>
                      <a:pt x="3566" y="9"/>
                    </a:cubicBezTo>
                    <a:cubicBezTo>
                      <a:pt x="3483" y="16"/>
                      <a:pt x="3413" y="35"/>
                      <a:pt x="3337" y="48"/>
                    </a:cubicBezTo>
                    <a:cubicBezTo>
                      <a:pt x="3185" y="86"/>
                      <a:pt x="3032" y="130"/>
                      <a:pt x="2879" y="194"/>
                    </a:cubicBezTo>
                    <a:cubicBezTo>
                      <a:pt x="2841" y="213"/>
                      <a:pt x="2803" y="232"/>
                      <a:pt x="2759" y="251"/>
                    </a:cubicBezTo>
                    <a:cubicBezTo>
                      <a:pt x="2754" y="237"/>
                      <a:pt x="2742" y="229"/>
                      <a:pt x="2728" y="229"/>
                    </a:cubicBezTo>
                    <a:cubicBezTo>
                      <a:pt x="2724" y="229"/>
                      <a:pt x="2719" y="230"/>
                      <a:pt x="2714" y="232"/>
                    </a:cubicBezTo>
                    <a:cubicBezTo>
                      <a:pt x="2517" y="308"/>
                      <a:pt x="2333" y="422"/>
                      <a:pt x="2180" y="569"/>
                    </a:cubicBezTo>
                    <a:cubicBezTo>
                      <a:pt x="2053" y="677"/>
                      <a:pt x="1939" y="804"/>
                      <a:pt x="1844" y="944"/>
                    </a:cubicBezTo>
                    <a:cubicBezTo>
                      <a:pt x="1774" y="988"/>
                      <a:pt x="1704" y="1039"/>
                      <a:pt x="1647" y="1102"/>
                    </a:cubicBezTo>
                    <a:cubicBezTo>
                      <a:pt x="1577" y="1172"/>
                      <a:pt x="1507" y="1242"/>
                      <a:pt x="1443" y="1325"/>
                    </a:cubicBezTo>
                    <a:cubicBezTo>
                      <a:pt x="1367" y="1407"/>
                      <a:pt x="1310" y="1496"/>
                      <a:pt x="1253" y="1592"/>
                    </a:cubicBezTo>
                    <a:cubicBezTo>
                      <a:pt x="1240" y="1592"/>
                      <a:pt x="1234" y="1592"/>
                      <a:pt x="1221" y="1604"/>
                    </a:cubicBezTo>
                    <a:cubicBezTo>
                      <a:pt x="1170" y="1649"/>
                      <a:pt x="1132" y="1712"/>
                      <a:pt x="1100" y="1776"/>
                    </a:cubicBezTo>
                    <a:cubicBezTo>
                      <a:pt x="1075" y="1846"/>
                      <a:pt x="1049" y="1909"/>
                      <a:pt x="1030" y="1986"/>
                    </a:cubicBezTo>
                    <a:cubicBezTo>
                      <a:pt x="1011" y="2049"/>
                      <a:pt x="1005" y="2126"/>
                      <a:pt x="998" y="2195"/>
                    </a:cubicBezTo>
                    <a:cubicBezTo>
                      <a:pt x="992" y="2246"/>
                      <a:pt x="992" y="2303"/>
                      <a:pt x="998" y="2361"/>
                    </a:cubicBezTo>
                    <a:cubicBezTo>
                      <a:pt x="941" y="2380"/>
                      <a:pt x="884" y="2412"/>
                      <a:pt x="833" y="2437"/>
                    </a:cubicBezTo>
                    <a:cubicBezTo>
                      <a:pt x="744" y="2481"/>
                      <a:pt x="655" y="2532"/>
                      <a:pt x="566" y="2583"/>
                    </a:cubicBezTo>
                    <a:cubicBezTo>
                      <a:pt x="477" y="2640"/>
                      <a:pt x="388" y="2697"/>
                      <a:pt x="299" y="2761"/>
                    </a:cubicBezTo>
                    <a:cubicBezTo>
                      <a:pt x="217" y="2818"/>
                      <a:pt x="134" y="2882"/>
                      <a:pt x="64" y="2952"/>
                    </a:cubicBezTo>
                    <a:cubicBezTo>
                      <a:pt x="7" y="3009"/>
                      <a:pt x="1" y="3111"/>
                      <a:pt x="96" y="3136"/>
                    </a:cubicBezTo>
                    <a:cubicBezTo>
                      <a:pt x="115" y="3139"/>
                      <a:pt x="136" y="3141"/>
                      <a:pt x="157" y="3141"/>
                    </a:cubicBezTo>
                    <a:cubicBezTo>
                      <a:pt x="179" y="3141"/>
                      <a:pt x="201" y="3139"/>
                      <a:pt x="223" y="3136"/>
                    </a:cubicBezTo>
                    <a:cubicBezTo>
                      <a:pt x="376" y="3219"/>
                      <a:pt x="541" y="3263"/>
                      <a:pt x="719" y="3276"/>
                    </a:cubicBezTo>
                    <a:cubicBezTo>
                      <a:pt x="840" y="3285"/>
                      <a:pt x="961" y="3291"/>
                      <a:pt x="1082" y="3291"/>
                    </a:cubicBezTo>
                    <a:cubicBezTo>
                      <a:pt x="1126" y="3291"/>
                      <a:pt x="1170" y="3290"/>
                      <a:pt x="1215" y="3288"/>
                    </a:cubicBezTo>
                    <a:lnTo>
                      <a:pt x="1215" y="3288"/>
                    </a:lnTo>
                    <a:lnTo>
                      <a:pt x="1202" y="3295"/>
                    </a:lnTo>
                    <a:cubicBezTo>
                      <a:pt x="1183" y="3346"/>
                      <a:pt x="1215" y="3416"/>
                      <a:pt x="1227" y="3466"/>
                    </a:cubicBezTo>
                    <a:cubicBezTo>
                      <a:pt x="1246" y="3536"/>
                      <a:pt x="1265" y="3600"/>
                      <a:pt x="1291" y="3663"/>
                    </a:cubicBezTo>
                    <a:cubicBezTo>
                      <a:pt x="1342" y="3790"/>
                      <a:pt x="1405" y="3918"/>
                      <a:pt x="1475" y="4038"/>
                    </a:cubicBezTo>
                    <a:cubicBezTo>
                      <a:pt x="1545" y="4153"/>
                      <a:pt x="1621" y="4267"/>
                      <a:pt x="1704" y="4375"/>
                    </a:cubicBezTo>
                    <a:cubicBezTo>
                      <a:pt x="1748" y="4426"/>
                      <a:pt x="1793" y="4477"/>
                      <a:pt x="1837" y="4528"/>
                    </a:cubicBezTo>
                    <a:lnTo>
                      <a:pt x="1863" y="4547"/>
                    </a:lnTo>
                    <a:cubicBezTo>
                      <a:pt x="1812" y="4858"/>
                      <a:pt x="1812" y="5176"/>
                      <a:pt x="1850" y="5494"/>
                    </a:cubicBezTo>
                    <a:cubicBezTo>
                      <a:pt x="1869" y="5672"/>
                      <a:pt x="1901" y="5849"/>
                      <a:pt x="1945" y="6027"/>
                    </a:cubicBezTo>
                    <a:cubicBezTo>
                      <a:pt x="1945" y="6034"/>
                      <a:pt x="1952" y="6046"/>
                      <a:pt x="1952" y="6053"/>
                    </a:cubicBezTo>
                    <a:cubicBezTo>
                      <a:pt x="1939" y="6313"/>
                      <a:pt x="1964" y="6574"/>
                      <a:pt x="2015" y="6828"/>
                    </a:cubicBezTo>
                    <a:cubicBezTo>
                      <a:pt x="2085" y="7165"/>
                      <a:pt x="2206" y="7489"/>
                      <a:pt x="2371" y="7794"/>
                    </a:cubicBezTo>
                    <a:cubicBezTo>
                      <a:pt x="2670" y="8379"/>
                      <a:pt x="3121" y="8868"/>
                      <a:pt x="3674" y="9218"/>
                    </a:cubicBezTo>
                    <a:cubicBezTo>
                      <a:pt x="3973" y="9421"/>
                      <a:pt x="4309" y="9567"/>
                      <a:pt x="4665" y="9637"/>
                    </a:cubicBezTo>
                    <a:cubicBezTo>
                      <a:pt x="4780" y="9681"/>
                      <a:pt x="4894" y="9720"/>
                      <a:pt x="5002" y="9745"/>
                    </a:cubicBezTo>
                    <a:cubicBezTo>
                      <a:pt x="5097" y="9777"/>
                      <a:pt x="5193" y="9802"/>
                      <a:pt x="5288" y="9821"/>
                    </a:cubicBezTo>
                    <a:lnTo>
                      <a:pt x="5180" y="9866"/>
                    </a:lnTo>
                    <a:cubicBezTo>
                      <a:pt x="5085" y="9897"/>
                      <a:pt x="4996" y="9923"/>
                      <a:pt x="4907" y="9955"/>
                    </a:cubicBezTo>
                    <a:cubicBezTo>
                      <a:pt x="4722" y="10018"/>
                      <a:pt x="4544" y="10082"/>
                      <a:pt x="4360" y="10145"/>
                    </a:cubicBezTo>
                    <a:lnTo>
                      <a:pt x="3814" y="10342"/>
                    </a:lnTo>
                    <a:cubicBezTo>
                      <a:pt x="3648" y="10393"/>
                      <a:pt x="3490" y="10463"/>
                      <a:pt x="3343" y="10558"/>
                    </a:cubicBezTo>
                    <a:cubicBezTo>
                      <a:pt x="3280" y="10603"/>
                      <a:pt x="3223" y="10660"/>
                      <a:pt x="3178" y="10730"/>
                    </a:cubicBezTo>
                    <a:cubicBezTo>
                      <a:pt x="3000" y="10730"/>
                      <a:pt x="2816" y="10755"/>
                      <a:pt x="2638" y="10781"/>
                    </a:cubicBezTo>
                    <a:cubicBezTo>
                      <a:pt x="2460" y="10800"/>
                      <a:pt x="2263" y="10819"/>
                      <a:pt x="2079" y="10857"/>
                    </a:cubicBezTo>
                    <a:cubicBezTo>
                      <a:pt x="1926" y="10882"/>
                      <a:pt x="1793" y="10959"/>
                      <a:pt x="1691" y="11073"/>
                    </a:cubicBezTo>
                    <a:cubicBezTo>
                      <a:pt x="1596" y="11194"/>
                      <a:pt x="1532" y="11334"/>
                      <a:pt x="1399" y="11416"/>
                    </a:cubicBezTo>
                    <a:cubicBezTo>
                      <a:pt x="1361" y="11442"/>
                      <a:pt x="1310" y="11461"/>
                      <a:pt x="1265" y="11480"/>
                    </a:cubicBezTo>
                    <a:lnTo>
                      <a:pt x="1253" y="11480"/>
                    </a:lnTo>
                    <a:cubicBezTo>
                      <a:pt x="1246" y="11480"/>
                      <a:pt x="1240" y="11486"/>
                      <a:pt x="1234" y="11493"/>
                    </a:cubicBezTo>
                    <a:cubicBezTo>
                      <a:pt x="1151" y="11518"/>
                      <a:pt x="1075" y="11543"/>
                      <a:pt x="992" y="11569"/>
                    </a:cubicBezTo>
                    <a:cubicBezTo>
                      <a:pt x="859" y="11626"/>
                      <a:pt x="751" y="11734"/>
                      <a:pt x="693" y="11867"/>
                    </a:cubicBezTo>
                    <a:cubicBezTo>
                      <a:pt x="630" y="12020"/>
                      <a:pt x="585" y="12185"/>
                      <a:pt x="560" y="12357"/>
                    </a:cubicBezTo>
                    <a:cubicBezTo>
                      <a:pt x="522" y="12547"/>
                      <a:pt x="490" y="12738"/>
                      <a:pt x="471" y="12935"/>
                    </a:cubicBezTo>
                    <a:cubicBezTo>
                      <a:pt x="420" y="13354"/>
                      <a:pt x="401" y="13780"/>
                      <a:pt x="414" y="14206"/>
                    </a:cubicBezTo>
                    <a:cubicBezTo>
                      <a:pt x="414" y="14212"/>
                      <a:pt x="414" y="14219"/>
                      <a:pt x="414" y="14225"/>
                    </a:cubicBezTo>
                    <a:lnTo>
                      <a:pt x="414" y="14238"/>
                    </a:lnTo>
                    <a:cubicBezTo>
                      <a:pt x="414" y="14270"/>
                      <a:pt x="437" y="14292"/>
                      <a:pt x="465" y="14292"/>
                    </a:cubicBezTo>
                    <a:cubicBezTo>
                      <a:pt x="475" y="14292"/>
                      <a:pt x="486" y="14289"/>
                      <a:pt x="496" y="14282"/>
                    </a:cubicBezTo>
                    <a:cubicBezTo>
                      <a:pt x="789" y="14454"/>
                      <a:pt x="1145" y="14543"/>
                      <a:pt x="1475" y="14600"/>
                    </a:cubicBezTo>
                    <a:cubicBezTo>
                      <a:pt x="1869" y="14664"/>
                      <a:pt x="2269" y="14702"/>
                      <a:pt x="2670" y="14733"/>
                    </a:cubicBezTo>
                    <a:cubicBezTo>
                      <a:pt x="3342" y="14785"/>
                      <a:pt x="4014" y="14807"/>
                      <a:pt x="4683" y="14807"/>
                    </a:cubicBezTo>
                    <a:cubicBezTo>
                      <a:pt x="4842" y="14807"/>
                      <a:pt x="5002" y="14806"/>
                      <a:pt x="5161" y="14803"/>
                    </a:cubicBezTo>
                    <a:cubicBezTo>
                      <a:pt x="5396" y="14797"/>
                      <a:pt x="5625" y="14791"/>
                      <a:pt x="5860" y="14784"/>
                    </a:cubicBezTo>
                    <a:cubicBezTo>
                      <a:pt x="5974" y="14784"/>
                      <a:pt x="6095" y="14778"/>
                      <a:pt x="6216" y="14772"/>
                    </a:cubicBezTo>
                    <a:cubicBezTo>
                      <a:pt x="6330" y="14772"/>
                      <a:pt x="6445" y="14759"/>
                      <a:pt x="6559" y="14733"/>
                    </a:cubicBezTo>
                    <a:cubicBezTo>
                      <a:pt x="6572" y="14727"/>
                      <a:pt x="6584" y="14708"/>
                      <a:pt x="6578" y="14695"/>
                    </a:cubicBezTo>
                    <a:cubicBezTo>
                      <a:pt x="7093" y="14606"/>
                      <a:pt x="7595" y="14473"/>
                      <a:pt x="8103" y="14346"/>
                    </a:cubicBezTo>
                    <a:cubicBezTo>
                      <a:pt x="8637" y="14206"/>
                      <a:pt x="9164" y="14060"/>
                      <a:pt x="9692" y="13901"/>
                    </a:cubicBezTo>
                    <a:cubicBezTo>
                      <a:pt x="9825" y="13863"/>
                      <a:pt x="9959" y="13825"/>
                      <a:pt x="10092" y="13780"/>
                    </a:cubicBezTo>
                    <a:cubicBezTo>
                      <a:pt x="10213" y="13748"/>
                      <a:pt x="10334" y="13710"/>
                      <a:pt x="10448" y="13666"/>
                    </a:cubicBezTo>
                    <a:cubicBezTo>
                      <a:pt x="10556" y="13628"/>
                      <a:pt x="10645" y="13551"/>
                      <a:pt x="10702" y="13456"/>
                    </a:cubicBezTo>
                    <a:cubicBezTo>
                      <a:pt x="10753" y="13361"/>
                      <a:pt x="10791" y="13253"/>
                      <a:pt x="10804" y="13138"/>
                    </a:cubicBezTo>
                    <a:cubicBezTo>
                      <a:pt x="10880" y="12611"/>
                      <a:pt x="10861" y="12071"/>
                      <a:pt x="10753" y="11543"/>
                    </a:cubicBezTo>
                    <a:cubicBezTo>
                      <a:pt x="10715" y="11334"/>
                      <a:pt x="10670" y="11022"/>
                      <a:pt x="10423" y="11003"/>
                    </a:cubicBezTo>
                    <a:cubicBezTo>
                      <a:pt x="10404" y="10628"/>
                      <a:pt x="9984" y="10419"/>
                      <a:pt x="9692" y="10279"/>
                    </a:cubicBezTo>
                    <a:cubicBezTo>
                      <a:pt x="9508" y="10183"/>
                      <a:pt x="9311" y="10139"/>
                      <a:pt x="9107" y="10139"/>
                    </a:cubicBezTo>
                    <a:cubicBezTo>
                      <a:pt x="8917" y="10152"/>
                      <a:pt x="8726" y="10183"/>
                      <a:pt x="8535" y="10228"/>
                    </a:cubicBezTo>
                    <a:cubicBezTo>
                      <a:pt x="8427" y="10247"/>
                      <a:pt x="8326" y="10266"/>
                      <a:pt x="8218" y="10272"/>
                    </a:cubicBezTo>
                    <a:cubicBezTo>
                      <a:pt x="8176" y="10276"/>
                      <a:pt x="8136" y="10277"/>
                      <a:pt x="8098" y="10277"/>
                    </a:cubicBezTo>
                    <a:cubicBezTo>
                      <a:pt x="8059" y="10277"/>
                      <a:pt x="8021" y="10276"/>
                      <a:pt x="7982" y="10272"/>
                    </a:cubicBezTo>
                    <a:cubicBezTo>
                      <a:pt x="8090" y="10171"/>
                      <a:pt x="8198" y="10069"/>
                      <a:pt x="8300" y="9967"/>
                    </a:cubicBezTo>
                    <a:cubicBezTo>
                      <a:pt x="8351" y="9910"/>
                      <a:pt x="8402" y="9859"/>
                      <a:pt x="8459" y="9809"/>
                    </a:cubicBezTo>
                    <a:lnTo>
                      <a:pt x="8535" y="9720"/>
                    </a:lnTo>
                    <a:cubicBezTo>
                      <a:pt x="8567" y="9694"/>
                      <a:pt x="8592" y="9662"/>
                      <a:pt x="8618" y="9624"/>
                    </a:cubicBezTo>
                    <a:cubicBezTo>
                      <a:pt x="8618" y="9612"/>
                      <a:pt x="8618" y="9605"/>
                      <a:pt x="8618" y="9592"/>
                    </a:cubicBezTo>
                    <a:cubicBezTo>
                      <a:pt x="9050" y="9427"/>
                      <a:pt x="9469" y="9218"/>
                      <a:pt x="9863" y="8970"/>
                    </a:cubicBezTo>
                    <a:cubicBezTo>
                      <a:pt x="9984" y="8893"/>
                      <a:pt x="10092" y="8817"/>
                      <a:pt x="10207" y="8735"/>
                    </a:cubicBezTo>
                    <a:cubicBezTo>
                      <a:pt x="10257" y="8696"/>
                      <a:pt x="10308" y="8652"/>
                      <a:pt x="10365" y="8614"/>
                    </a:cubicBezTo>
                    <a:cubicBezTo>
                      <a:pt x="10391" y="8588"/>
                      <a:pt x="10423" y="8569"/>
                      <a:pt x="10442" y="8544"/>
                    </a:cubicBezTo>
                    <a:cubicBezTo>
                      <a:pt x="10454" y="8531"/>
                      <a:pt x="10467" y="8518"/>
                      <a:pt x="10480" y="8506"/>
                    </a:cubicBezTo>
                    <a:cubicBezTo>
                      <a:pt x="10639" y="8398"/>
                      <a:pt x="10785" y="8277"/>
                      <a:pt x="10925" y="8137"/>
                    </a:cubicBezTo>
                    <a:cubicBezTo>
                      <a:pt x="11007" y="8055"/>
                      <a:pt x="11090" y="7959"/>
                      <a:pt x="11160" y="7864"/>
                    </a:cubicBezTo>
                    <a:cubicBezTo>
                      <a:pt x="11198" y="7813"/>
                      <a:pt x="11236" y="7762"/>
                      <a:pt x="11274" y="7711"/>
                    </a:cubicBezTo>
                    <a:lnTo>
                      <a:pt x="11306" y="7667"/>
                    </a:lnTo>
                    <a:cubicBezTo>
                      <a:pt x="11331" y="7661"/>
                      <a:pt x="11350" y="7648"/>
                      <a:pt x="11369" y="7635"/>
                    </a:cubicBezTo>
                    <a:cubicBezTo>
                      <a:pt x="11401" y="7610"/>
                      <a:pt x="11395" y="7565"/>
                      <a:pt x="11357" y="7546"/>
                    </a:cubicBezTo>
                    <a:lnTo>
                      <a:pt x="11357" y="7540"/>
                    </a:lnTo>
                    <a:cubicBezTo>
                      <a:pt x="11357" y="7533"/>
                      <a:pt x="11357" y="7521"/>
                      <a:pt x="11350" y="7514"/>
                    </a:cubicBezTo>
                    <a:cubicBezTo>
                      <a:pt x="11420" y="7508"/>
                      <a:pt x="11484" y="7502"/>
                      <a:pt x="11554" y="7495"/>
                    </a:cubicBezTo>
                    <a:cubicBezTo>
                      <a:pt x="11757" y="7476"/>
                      <a:pt x="11960" y="7451"/>
                      <a:pt x="12164" y="7419"/>
                    </a:cubicBezTo>
                    <a:cubicBezTo>
                      <a:pt x="12259" y="7400"/>
                      <a:pt x="12354" y="7387"/>
                      <a:pt x="12456" y="7368"/>
                    </a:cubicBezTo>
                    <a:cubicBezTo>
                      <a:pt x="12526" y="7362"/>
                      <a:pt x="12602" y="7336"/>
                      <a:pt x="12660" y="7298"/>
                    </a:cubicBezTo>
                    <a:cubicBezTo>
                      <a:pt x="12717" y="7260"/>
                      <a:pt x="12736" y="7184"/>
                      <a:pt x="12704" y="7127"/>
                    </a:cubicBezTo>
                    <a:cubicBezTo>
                      <a:pt x="12704" y="7120"/>
                      <a:pt x="12698" y="7114"/>
                      <a:pt x="12691" y="7108"/>
                    </a:cubicBezTo>
                    <a:cubicBezTo>
                      <a:pt x="12685" y="6962"/>
                      <a:pt x="12590" y="6860"/>
                      <a:pt x="12488" y="6758"/>
                    </a:cubicBezTo>
                    <a:cubicBezTo>
                      <a:pt x="12380" y="6650"/>
                      <a:pt x="12253" y="6548"/>
                      <a:pt x="12119" y="6466"/>
                    </a:cubicBezTo>
                    <a:cubicBezTo>
                      <a:pt x="11992" y="6377"/>
                      <a:pt x="11852" y="6307"/>
                      <a:pt x="11706" y="6243"/>
                    </a:cubicBezTo>
                    <a:cubicBezTo>
                      <a:pt x="11636" y="6212"/>
                      <a:pt x="11566" y="6186"/>
                      <a:pt x="11497" y="6161"/>
                    </a:cubicBezTo>
                    <a:lnTo>
                      <a:pt x="11427" y="6142"/>
                    </a:lnTo>
                    <a:cubicBezTo>
                      <a:pt x="11560" y="6085"/>
                      <a:pt x="11783" y="5983"/>
                      <a:pt x="11668" y="5849"/>
                    </a:cubicBezTo>
                    <a:cubicBezTo>
                      <a:pt x="11636" y="5818"/>
                      <a:pt x="11592" y="5799"/>
                      <a:pt x="11554" y="5792"/>
                    </a:cubicBezTo>
                    <a:lnTo>
                      <a:pt x="11395" y="5748"/>
                    </a:lnTo>
                    <a:lnTo>
                      <a:pt x="11077" y="5652"/>
                    </a:lnTo>
                    <a:lnTo>
                      <a:pt x="10448" y="5475"/>
                    </a:lnTo>
                    <a:cubicBezTo>
                      <a:pt x="10245" y="5417"/>
                      <a:pt x="10041" y="5354"/>
                      <a:pt x="9838" y="5316"/>
                    </a:cubicBezTo>
                    <a:cubicBezTo>
                      <a:pt x="9870" y="5271"/>
                      <a:pt x="9882" y="5220"/>
                      <a:pt x="9876" y="5169"/>
                    </a:cubicBezTo>
                    <a:cubicBezTo>
                      <a:pt x="9851" y="5087"/>
                      <a:pt x="9787" y="5017"/>
                      <a:pt x="9698" y="4998"/>
                    </a:cubicBezTo>
                    <a:cubicBezTo>
                      <a:pt x="9597" y="4972"/>
                      <a:pt x="9495" y="4953"/>
                      <a:pt x="9387" y="4934"/>
                    </a:cubicBezTo>
                    <a:cubicBezTo>
                      <a:pt x="9272" y="4915"/>
                      <a:pt x="9158" y="4890"/>
                      <a:pt x="9044" y="4864"/>
                    </a:cubicBezTo>
                    <a:cubicBezTo>
                      <a:pt x="8821" y="4814"/>
                      <a:pt x="8592" y="4756"/>
                      <a:pt x="8364" y="4693"/>
                    </a:cubicBezTo>
                    <a:cubicBezTo>
                      <a:pt x="7919" y="4559"/>
                      <a:pt x="7474" y="4394"/>
                      <a:pt x="7048" y="4204"/>
                    </a:cubicBezTo>
                    <a:cubicBezTo>
                      <a:pt x="6813" y="4096"/>
                      <a:pt x="6584" y="3987"/>
                      <a:pt x="6356" y="3867"/>
                    </a:cubicBezTo>
                    <a:cubicBezTo>
                      <a:pt x="6165" y="3771"/>
                      <a:pt x="6000" y="3638"/>
                      <a:pt x="5873" y="3466"/>
                    </a:cubicBezTo>
                    <a:cubicBezTo>
                      <a:pt x="5860" y="3396"/>
                      <a:pt x="5841" y="3327"/>
                      <a:pt x="5822" y="3257"/>
                    </a:cubicBezTo>
                    <a:cubicBezTo>
                      <a:pt x="5777" y="3104"/>
                      <a:pt x="5707" y="2964"/>
                      <a:pt x="5618" y="2831"/>
                    </a:cubicBezTo>
                    <a:cubicBezTo>
                      <a:pt x="5615" y="2823"/>
                      <a:pt x="5607" y="2820"/>
                      <a:pt x="5599" y="2820"/>
                    </a:cubicBezTo>
                    <a:cubicBezTo>
                      <a:pt x="5594" y="2820"/>
                      <a:pt x="5589" y="2822"/>
                      <a:pt x="5587" y="2825"/>
                    </a:cubicBezTo>
                    <a:cubicBezTo>
                      <a:pt x="5574" y="2799"/>
                      <a:pt x="5561" y="2767"/>
                      <a:pt x="5542" y="2748"/>
                    </a:cubicBezTo>
                    <a:cubicBezTo>
                      <a:pt x="5485" y="2628"/>
                      <a:pt x="5409" y="2513"/>
                      <a:pt x="5320" y="2418"/>
                    </a:cubicBezTo>
                    <a:lnTo>
                      <a:pt x="5282" y="2342"/>
                    </a:lnTo>
                    <a:cubicBezTo>
                      <a:pt x="5205" y="2189"/>
                      <a:pt x="5116" y="2037"/>
                      <a:pt x="5027" y="1890"/>
                    </a:cubicBezTo>
                    <a:cubicBezTo>
                      <a:pt x="4932" y="1744"/>
                      <a:pt x="4830" y="1598"/>
                      <a:pt x="4729" y="1458"/>
                    </a:cubicBezTo>
                    <a:cubicBezTo>
                      <a:pt x="4646" y="1344"/>
                      <a:pt x="4557" y="1242"/>
                      <a:pt x="4468" y="1141"/>
                    </a:cubicBezTo>
                    <a:lnTo>
                      <a:pt x="4487" y="1134"/>
                    </a:lnTo>
                    <a:lnTo>
                      <a:pt x="4564" y="1115"/>
                    </a:lnTo>
                    <a:cubicBezTo>
                      <a:pt x="4583" y="1109"/>
                      <a:pt x="4602" y="1096"/>
                      <a:pt x="4608" y="1077"/>
                    </a:cubicBezTo>
                    <a:cubicBezTo>
                      <a:pt x="4608" y="1058"/>
                      <a:pt x="4602" y="1039"/>
                      <a:pt x="4589" y="1026"/>
                    </a:cubicBezTo>
                    <a:cubicBezTo>
                      <a:pt x="4551" y="994"/>
                      <a:pt x="4513" y="956"/>
                      <a:pt x="4481" y="924"/>
                    </a:cubicBezTo>
                    <a:lnTo>
                      <a:pt x="4417" y="874"/>
                    </a:lnTo>
                    <a:cubicBezTo>
                      <a:pt x="4487" y="861"/>
                      <a:pt x="4557" y="861"/>
                      <a:pt x="4621" y="861"/>
                    </a:cubicBezTo>
                    <a:cubicBezTo>
                      <a:pt x="4623" y="861"/>
                      <a:pt x="4626" y="861"/>
                      <a:pt x="4628" y="861"/>
                    </a:cubicBezTo>
                    <a:cubicBezTo>
                      <a:pt x="4668" y="861"/>
                      <a:pt x="4690" y="815"/>
                      <a:pt x="4672" y="785"/>
                    </a:cubicBezTo>
                    <a:cubicBezTo>
                      <a:pt x="4595" y="664"/>
                      <a:pt x="4500" y="556"/>
                      <a:pt x="4398" y="461"/>
                    </a:cubicBezTo>
                    <a:lnTo>
                      <a:pt x="4398" y="461"/>
                    </a:lnTo>
                    <a:cubicBezTo>
                      <a:pt x="4424" y="467"/>
                      <a:pt x="4449" y="480"/>
                      <a:pt x="4468" y="486"/>
                    </a:cubicBezTo>
                    <a:cubicBezTo>
                      <a:pt x="4474" y="488"/>
                      <a:pt x="4480" y="489"/>
                      <a:pt x="4486" y="489"/>
                    </a:cubicBezTo>
                    <a:cubicBezTo>
                      <a:pt x="4517" y="489"/>
                      <a:pt x="4543" y="461"/>
                      <a:pt x="4538" y="429"/>
                    </a:cubicBezTo>
                    <a:cubicBezTo>
                      <a:pt x="4525" y="346"/>
                      <a:pt x="4468" y="270"/>
                      <a:pt x="4386" y="232"/>
                    </a:cubicBezTo>
                    <a:cubicBezTo>
                      <a:pt x="4373" y="225"/>
                      <a:pt x="4354" y="219"/>
                      <a:pt x="4341" y="213"/>
                    </a:cubicBezTo>
                    <a:cubicBezTo>
                      <a:pt x="4316" y="194"/>
                      <a:pt x="4297" y="181"/>
                      <a:pt x="4271" y="175"/>
                    </a:cubicBezTo>
                    <a:lnTo>
                      <a:pt x="4405" y="175"/>
                    </a:lnTo>
                    <a:cubicBezTo>
                      <a:pt x="4424" y="175"/>
                      <a:pt x="4430" y="143"/>
                      <a:pt x="4417" y="130"/>
                    </a:cubicBezTo>
                    <a:cubicBezTo>
                      <a:pt x="4309" y="73"/>
                      <a:pt x="4189" y="48"/>
                      <a:pt x="4068" y="48"/>
                    </a:cubicBezTo>
                    <a:cubicBezTo>
                      <a:pt x="4023" y="44"/>
                      <a:pt x="3979" y="43"/>
                      <a:pt x="3934" y="43"/>
                    </a:cubicBezTo>
                    <a:cubicBezTo>
                      <a:pt x="3890" y="43"/>
                      <a:pt x="3845" y="44"/>
                      <a:pt x="3801" y="48"/>
                    </a:cubicBezTo>
                    <a:cubicBezTo>
                      <a:pt x="3807" y="35"/>
                      <a:pt x="3801" y="22"/>
                      <a:pt x="3788" y="16"/>
                    </a:cubicBezTo>
                    <a:cubicBezTo>
                      <a:pt x="3765" y="6"/>
                      <a:pt x="3738" y="1"/>
                      <a:pt x="37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44"/>
              <p:cNvSpPr/>
              <p:nvPr/>
            </p:nvSpPr>
            <p:spPr>
              <a:xfrm>
                <a:off x="679371" y="4192749"/>
                <a:ext cx="105098" cy="114096"/>
              </a:xfrm>
              <a:custGeom>
                <a:rect b="b" l="l" r="r" t="t"/>
                <a:pathLst>
                  <a:path extrusionOk="0" h="748" w="689">
                    <a:moveTo>
                      <a:pt x="31" y="1"/>
                    </a:moveTo>
                    <a:cubicBezTo>
                      <a:pt x="16" y="1"/>
                      <a:pt x="1" y="16"/>
                      <a:pt x="9" y="36"/>
                    </a:cubicBezTo>
                    <a:cubicBezTo>
                      <a:pt x="66" y="189"/>
                      <a:pt x="155" y="328"/>
                      <a:pt x="263" y="456"/>
                    </a:cubicBezTo>
                    <a:cubicBezTo>
                      <a:pt x="320" y="519"/>
                      <a:pt x="377" y="576"/>
                      <a:pt x="441" y="627"/>
                    </a:cubicBezTo>
                    <a:cubicBezTo>
                      <a:pt x="473" y="653"/>
                      <a:pt x="504" y="678"/>
                      <a:pt x="536" y="697"/>
                    </a:cubicBezTo>
                    <a:cubicBezTo>
                      <a:pt x="568" y="722"/>
                      <a:pt x="612" y="741"/>
                      <a:pt x="651" y="748"/>
                    </a:cubicBezTo>
                    <a:cubicBezTo>
                      <a:pt x="676" y="741"/>
                      <a:pt x="689" y="722"/>
                      <a:pt x="682" y="697"/>
                    </a:cubicBezTo>
                    <a:cubicBezTo>
                      <a:pt x="657" y="672"/>
                      <a:pt x="625" y="646"/>
                      <a:pt x="593" y="633"/>
                    </a:cubicBezTo>
                    <a:cubicBezTo>
                      <a:pt x="555" y="608"/>
                      <a:pt x="523" y="583"/>
                      <a:pt x="492" y="564"/>
                    </a:cubicBezTo>
                    <a:cubicBezTo>
                      <a:pt x="435" y="513"/>
                      <a:pt x="377" y="462"/>
                      <a:pt x="320" y="405"/>
                    </a:cubicBezTo>
                    <a:cubicBezTo>
                      <a:pt x="212" y="290"/>
                      <a:pt x="123" y="157"/>
                      <a:pt x="53" y="17"/>
                    </a:cubicBezTo>
                    <a:cubicBezTo>
                      <a:pt x="49" y="6"/>
                      <a:pt x="40" y="1"/>
                      <a:pt x="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44"/>
              <p:cNvSpPr/>
              <p:nvPr/>
            </p:nvSpPr>
            <p:spPr>
              <a:xfrm>
                <a:off x="616983" y="4086737"/>
                <a:ext cx="40575" cy="63149"/>
              </a:xfrm>
              <a:custGeom>
                <a:rect b="b" l="l" r="r" t="t"/>
                <a:pathLst>
                  <a:path extrusionOk="0" h="414" w="266">
                    <a:moveTo>
                      <a:pt x="33" y="1"/>
                    </a:moveTo>
                    <a:cubicBezTo>
                      <a:pt x="17" y="1"/>
                      <a:pt x="1" y="13"/>
                      <a:pt x="5" y="32"/>
                    </a:cubicBezTo>
                    <a:cubicBezTo>
                      <a:pt x="11" y="89"/>
                      <a:pt x="30" y="146"/>
                      <a:pt x="49" y="197"/>
                    </a:cubicBezTo>
                    <a:cubicBezTo>
                      <a:pt x="75" y="248"/>
                      <a:pt x="100" y="299"/>
                      <a:pt x="138" y="350"/>
                    </a:cubicBezTo>
                    <a:cubicBezTo>
                      <a:pt x="157" y="369"/>
                      <a:pt x="183" y="413"/>
                      <a:pt x="214" y="413"/>
                    </a:cubicBezTo>
                    <a:cubicBezTo>
                      <a:pt x="233" y="413"/>
                      <a:pt x="253" y="401"/>
                      <a:pt x="259" y="382"/>
                    </a:cubicBezTo>
                    <a:cubicBezTo>
                      <a:pt x="265" y="356"/>
                      <a:pt x="253" y="343"/>
                      <a:pt x="233" y="324"/>
                    </a:cubicBezTo>
                    <a:cubicBezTo>
                      <a:pt x="195" y="286"/>
                      <a:pt x="164" y="242"/>
                      <a:pt x="132" y="191"/>
                    </a:cubicBezTo>
                    <a:cubicBezTo>
                      <a:pt x="100" y="134"/>
                      <a:pt x="75" y="77"/>
                      <a:pt x="56" y="19"/>
                    </a:cubicBezTo>
                    <a:cubicBezTo>
                      <a:pt x="53" y="7"/>
                      <a:pt x="43" y="1"/>
                      <a:pt x="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44"/>
              <p:cNvSpPr/>
              <p:nvPr/>
            </p:nvSpPr>
            <p:spPr>
              <a:xfrm>
                <a:off x="576866" y="3993081"/>
                <a:ext cx="39965" cy="81759"/>
              </a:xfrm>
              <a:custGeom>
                <a:rect b="b" l="l" r="r" t="t"/>
                <a:pathLst>
                  <a:path extrusionOk="0" h="536" w="262">
                    <a:moveTo>
                      <a:pt x="27" y="1"/>
                    </a:moveTo>
                    <a:cubicBezTo>
                      <a:pt x="16" y="1"/>
                      <a:pt x="4" y="9"/>
                      <a:pt x="1" y="23"/>
                    </a:cubicBezTo>
                    <a:cubicBezTo>
                      <a:pt x="1" y="112"/>
                      <a:pt x="20" y="201"/>
                      <a:pt x="52" y="284"/>
                    </a:cubicBezTo>
                    <a:cubicBezTo>
                      <a:pt x="71" y="328"/>
                      <a:pt x="83" y="366"/>
                      <a:pt x="109" y="405"/>
                    </a:cubicBezTo>
                    <a:cubicBezTo>
                      <a:pt x="122" y="430"/>
                      <a:pt x="128" y="449"/>
                      <a:pt x="141" y="468"/>
                    </a:cubicBezTo>
                    <a:cubicBezTo>
                      <a:pt x="153" y="494"/>
                      <a:pt x="166" y="513"/>
                      <a:pt x="185" y="525"/>
                    </a:cubicBezTo>
                    <a:cubicBezTo>
                      <a:pt x="193" y="533"/>
                      <a:pt x="202" y="536"/>
                      <a:pt x="213" y="536"/>
                    </a:cubicBezTo>
                    <a:cubicBezTo>
                      <a:pt x="220" y="536"/>
                      <a:pt x="228" y="534"/>
                      <a:pt x="236" y="532"/>
                    </a:cubicBezTo>
                    <a:cubicBezTo>
                      <a:pt x="242" y="532"/>
                      <a:pt x="249" y="525"/>
                      <a:pt x="255" y="519"/>
                    </a:cubicBezTo>
                    <a:cubicBezTo>
                      <a:pt x="261" y="506"/>
                      <a:pt x="261" y="487"/>
                      <a:pt x="255" y="474"/>
                    </a:cubicBezTo>
                    <a:cubicBezTo>
                      <a:pt x="249" y="449"/>
                      <a:pt x="236" y="430"/>
                      <a:pt x="223" y="411"/>
                    </a:cubicBezTo>
                    <a:cubicBezTo>
                      <a:pt x="210" y="398"/>
                      <a:pt x="198" y="379"/>
                      <a:pt x="191" y="360"/>
                    </a:cubicBezTo>
                    <a:cubicBezTo>
                      <a:pt x="172" y="322"/>
                      <a:pt x="153" y="290"/>
                      <a:pt x="134" y="252"/>
                    </a:cubicBezTo>
                    <a:cubicBezTo>
                      <a:pt x="115" y="214"/>
                      <a:pt x="102" y="169"/>
                      <a:pt x="90" y="138"/>
                    </a:cubicBezTo>
                    <a:cubicBezTo>
                      <a:pt x="77" y="100"/>
                      <a:pt x="64" y="55"/>
                      <a:pt x="45" y="17"/>
                    </a:cubicBezTo>
                    <a:cubicBezTo>
                      <a:pt x="42" y="6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44"/>
              <p:cNvSpPr/>
              <p:nvPr/>
            </p:nvSpPr>
            <p:spPr>
              <a:xfrm>
                <a:off x="1142475" y="3558661"/>
                <a:ext cx="52168" cy="53692"/>
              </a:xfrm>
              <a:custGeom>
                <a:rect b="b" l="l" r="r" t="t"/>
                <a:pathLst>
                  <a:path extrusionOk="0" h="352" w="342">
                    <a:moveTo>
                      <a:pt x="26" y="1"/>
                    </a:moveTo>
                    <a:cubicBezTo>
                      <a:pt x="13" y="1"/>
                      <a:pt x="0" y="9"/>
                      <a:pt x="4" y="24"/>
                    </a:cubicBezTo>
                    <a:cubicBezTo>
                      <a:pt x="4" y="56"/>
                      <a:pt x="10" y="88"/>
                      <a:pt x="23" y="120"/>
                    </a:cubicBezTo>
                    <a:cubicBezTo>
                      <a:pt x="36" y="151"/>
                      <a:pt x="55" y="183"/>
                      <a:pt x="74" y="209"/>
                    </a:cubicBezTo>
                    <a:cubicBezTo>
                      <a:pt x="99" y="240"/>
                      <a:pt x="125" y="266"/>
                      <a:pt x="156" y="291"/>
                    </a:cubicBezTo>
                    <a:cubicBezTo>
                      <a:pt x="169" y="298"/>
                      <a:pt x="182" y="310"/>
                      <a:pt x="195" y="317"/>
                    </a:cubicBezTo>
                    <a:cubicBezTo>
                      <a:pt x="207" y="329"/>
                      <a:pt x="226" y="342"/>
                      <a:pt x="245" y="348"/>
                    </a:cubicBezTo>
                    <a:cubicBezTo>
                      <a:pt x="252" y="351"/>
                      <a:pt x="259" y="352"/>
                      <a:pt x="265" y="352"/>
                    </a:cubicBezTo>
                    <a:cubicBezTo>
                      <a:pt x="312" y="352"/>
                      <a:pt x="342" y="292"/>
                      <a:pt x="303" y="253"/>
                    </a:cubicBezTo>
                    <a:cubicBezTo>
                      <a:pt x="290" y="247"/>
                      <a:pt x="284" y="247"/>
                      <a:pt x="271" y="240"/>
                    </a:cubicBezTo>
                    <a:lnTo>
                      <a:pt x="265" y="234"/>
                    </a:lnTo>
                    <a:cubicBezTo>
                      <a:pt x="252" y="228"/>
                      <a:pt x="239" y="215"/>
                      <a:pt x="226" y="209"/>
                    </a:cubicBezTo>
                    <a:cubicBezTo>
                      <a:pt x="214" y="196"/>
                      <a:pt x="201" y="190"/>
                      <a:pt x="188" y="177"/>
                    </a:cubicBezTo>
                    <a:lnTo>
                      <a:pt x="169" y="164"/>
                    </a:lnTo>
                    <a:lnTo>
                      <a:pt x="163" y="158"/>
                    </a:lnTo>
                    <a:cubicBezTo>
                      <a:pt x="125" y="113"/>
                      <a:pt x="87" y="62"/>
                      <a:pt x="48" y="12"/>
                    </a:cubicBezTo>
                    <a:cubicBezTo>
                      <a:pt x="43" y="4"/>
                      <a:pt x="34" y="1"/>
                      <a:pt x="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44"/>
              <p:cNvSpPr/>
              <p:nvPr/>
            </p:nvSpPr>
            <p:spPr>
              <a:xfrm>
                <a:off x="742979" y="3691519"/>
                <a:ext cx="35694" cy="28982"/>
              </a:xfrm>
              <a:custGeom>
                <a:rect b="b" l="l" r="r" t="t"/>
                <a:pathLst>
                  <a:path extrusionOk="0" h="190" w="234">
                    <a:moveTo>
                      <a:pt x="31" y="1"/>
                    </a:moveTo>
                    <a:cubicBezTo>
                      <a:pt x="15" y="1"/>
                      <a:pt x="0" y="19"/>
                      <a:pt x="5" y="37"/>
                    </a:cubicBezTo>
                    <a:cubicBezTo>
                      <a:pt x="30" y="68"/>
                      <a:pt x="56" y="107"/>
                      <a:pt x="87" y="132"/>
                    </a:cubicBezTo>
                    <a:cubicBezTo>
                      <a:pt x="100" y="145"/>
                      <a:pt x="113" y="157"/>
                      <a:pt x="132" y="164"/>
                    </a:cubicBezTo>
                    <a:cubicBezTo>
                      <a:pt x="151" y="176"/>
                      <a:pt x="176" y="189"/>
                      <a:pt x="195" y="189"/>
                    </a:cubicBezTo>
                    <a:cubicBezTo>
                      <a:pt x="227" y="183"/>
                      <a:pt x="234" y="145"/>
                      <a:pt x="208" y="132"/>
                    </a:cubicBezTo>
                    <a:cubicBezTo>
                      <a:pt x="202" y="126"/>
                      <a:pt x="189" y="119"/>
                      <a:pt x="183" y="113"/>
                    </a:cubicBezTo>
                    <a:lnTo>
                      <a:pt x="164" y="107"/>
                    </a:lnTo>
                    <a:lnTo>
                      <a:pt x="157" y="107"/>
                    </a:lnTo>
                    <a:cubicBezTo>
                      <a:pt x="145" y="100"/>
                      <a:pt x="132" y="87"/>
                      <a:pt x="119" y="75"/>
                    </a:cubicBezTo>
                    <a:lnTo>
                      <a:pt x="94" y="62"/>
                    </a:lnTo>
                    <a:lnTo>
                      <a:pt x="87" y="49"/>
                    </a:lnTo>
                    <a:cubicBezTo>
                      <a:pt x="75" y="37"/>
                      <a:pt x="62" y="24"/>
                      <a:pt x="49" y="11"/>
                    </a:cubicBezTo>
                    <a:cubicBezTo>
                      <a:pt x="44" y="4"/>
                      <a:pt x="37" y="1"/>
                      <a:pt x="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44"/>
              <p:cNvSpPr/>
              <p:nvPr/>
            </p:nvSpPr>
            <p:spPr>
              <a:xfrm>
                <a:off x="691879" y="3675808"/>
                <a:ext cx="74133" cy="60861"/>
              </a:xfrm>
              <a:custGeom>
                <a:rect b="b" l="l" r="r" t="t"/>
                <a:pathLst>
                  <a:path extrusionOk="0" h="399" w="486">
                    <a:moveTo>
                      <a:pt x="37" y="0"/>
                    </a:moveTo>
                    <a:cubicBezTo>
                      <a:pt x="17" y="0"/>
                      <a:pt x="1" y="23"/>
                      <a:pt x="16" y="38"/>
                    </a:cubicBezTo>
                    <a:cubicBezTo>
                      <a:pt x="73" y="108"/>
                      <a:pt x="136" y="171"/>
                      <a:pt x="200" y="229"/>
                    </a:cubicBezTo>
                    <a:cubicBezTo>
                      <a:pt x="270" y="286"/>
                      <a:pt x="340" y="343"/>
                      <a:pt x="416" y="387"/>
                    </a:cubicBezTo>
                    <a:cubicBezTo>
                      <a:pt x="421" y="395"/>
                      <a:pt x="430" y="399"/>
                      <a:pt x="439" y="399"/>
                    </a:cubicBezTo>
                    <a:cubicBezTo>
                      <a:pt x="452" y="399"/>
                      <a:pt x="466" y="392"/>
                      <a:pt x="473" y="381"/>
                    </a:cubicBezTo>
                    <a:cubicBezTo>
                      <a:pt x="486" y="362"/>
                      <a:pt x="486" y="337"/>
                      <a:pt x="467" y="324"/>
                    </a:cubicBezTo>
                    <a:cubicBezTo>
                      <a:pt x="314" y="229"/>
                      <a:pt x="181" y="127"/>
                      <a:pt x="54" y="6"/>
                    </a:cubicBezTo>
                    <a:cubicBezTo>
                      <a:pt x="48" y="2"/>
                      <a:pt x="43" y="0"/>
                      <a:pt x="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44"/>
              <p:cNvSpPr/>
              <p:nvPr/>
            </p:nvSpPr>
            <p:spPr>
              <a:xfrm>
                <a:off x="636355" y="3092056"/>
                <a:ext cx="97624" cy="116842"/>
              </a:xfrm>
              <a:custGeom>
                <a:rect b="b" l="l" r="r" t="t"/>
                <a:pathLst>
                  <a:path extrusionOk="0" h="766" w="640">
                    <a:moveTo>
                      <a:pt x="608" y="0"/>
                    </a:moveTo>
                    <a:cubicBezTo>
                      <a:pt x="606" y="0"/>
                      <a:pt x="604" y="1"/>
                      <a:pt x="602" y="1"/>
                    </a:cubicBezTo>
                    <a:cubicBezTo>
                      <a:pt x="564" y="8"/>
                      <a:pt x="532" y="33"/>
                      <a:pt x="500" y="58"/>
                    </a:cubicBezTo>
                    <a:cubicBezTo>
                      <a:pt x="475" y="84"/>
                      <a:pt x="443" y="116"/>
                      <a:pt x="418" y="141"/>
                    </a:cubicBezTo>
                    <a:cubicBezTo>
                      <a:pt x="361" y="198"/>
                      <a:pt x="310" y="262"/>
                      <a:pt x="259" y="325"/>
                    </a:cubicBezTo>
                    <a:cubicBezTo>
                      <a:pt x="157" y="446"/>
                      <a:pt x="75" y="586"/>
                      <a:pt x="5" y="732"/>
                    </a:cubicBezTo>
                    <a:cubicBezTo>
                      <a:pt x="0" y="750"/>
                      <a:pt x="12" y="765"/>
                      <a:pt x="26" y="765"/>
                    </a:cubicBezTo>
                    <a:cubicBezTo>
                      <a:pt x="32" y="765"/>
                      <a:pt x="38" y="763"/>
                      <a:pt x="43" y="757"/>
                    </a:cubicBezTo>
                    <a:cubicBezTo>
                      <a:pt x="132" y="630"/>
                      <a:pt x="227" y="503"/>
                      <a:pt x="329" y="389"/>
                    </a:cubicBezTo>
                    <a:cubicBezTo>
                      <a:pt x="380" y="325"/>
                      <a:pt x="431" y="268"/>
                      <a:pt x="481" y="211"/>
                    </a:cubicBezTo>
                    <a:cubicBezTo>
                      <a:pt x="507" y="186"/>
                      <a:pt x="532" y="160"/>
                      <a:pt x="564" y="135"/>
                    </a:cubicBezTo>
                    <a:cubicBezTo>
                      <a:pt x="589" y="109"/>
                      <a:pt x="615" y="78"/>
                      <a:pt x="634" y="39"/>
                    </a:cubicBezTo>
                    <a:cubicBezTo>
                      <a:pt x="640" y="22"/>
                      <a:pt x="625" y="0"/>
                      <a:pt x="6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ternational Migratory Bird Day by Slidesgo">
  <a:themeElements>
    <a:clrScheme name="Simple Light">
      <a:dk1>
        <a:srgbClr val="A9433E"/>
      </a:dk1>
      <a:lt1>
        <a:srgbClr val="F9E4B5"/>
      </a:lt1>
      <a:dk2>
        <a:srgbClr val="5F3F22"/>
      </a:dk2>
      <a:lt2>
        <a:srgbClr val="C37B62"/>
      </a:lt2>
      <a:accent1>
        <a:srgbClr val="FFFFFF"/>
      </a:accent1>
      <a:accent2>
        <a:srgbClr val="682E1E"/>
      </a:accent2>
      <a:accent3>
        <a:srgbClr val="7FAA63"/>
      </a:accent3>
      <a:accent4>
        <a:srgbClr val="D6CE67"/>
      </a:accent4>
      <a:accent5>
        <a:srgbClr val="FFA10A"/>
      </a:accent5>
      <a:accent6>
        <a:srgbClr val="FFFFFF"/>
      </a:accent6>
      <a:hlink>
        <a:srgbClr val="5F3F2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